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84" r:id="rId5"/>
    <p:sldId id="364" r:id="rId6"/>
    <p:sldId id="388" r:id="rId7"/>
    <p:sldId id="390" r:id="rId8"/>
    <p:sldId id="391" r:id="rId9"/>
    <p:sldId id="393" r:id="rId10"/>
    <p:sldId id="384" r:id="rId11"/>
    <p:sldId id="300" r:id="rId1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yunkhand Gankhuyag" initials="OG" lastIdx="1" clrIdx="0">
    <p:extLst>
      <p:ext uri="{19B8F6BF-5375-455C-9EA6-DF929625EA0E}">
        <p15:presenceInfo xmlns:p15="http://schemas.microsoft.com/office/powerpoint/2012/main" userId="S::oyung@gmeremit.com::39781817-0187-4eeb-8d7d-13f593e3e228" providerId="AD"/>
      </p:ext>
    </p:extLst>
  </p:cmAuthor>
  <p:cmAuthor id="2" name="Jason Kim" initials="JK" lastIdx="1" clrIdx="1">
    <p:extLst>
      <p:ext uri="{19B8F6BF-5375-455C-9EA6-DF929625EA0E}">
        <p15:presenceInfo xmlns:p15="http://schemas.microsoft.com/office/powerpoint/2012/main" userId="Jason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E1C24"/>
    <a:srgbClr val="EE1C25"/>
    <a:srgbClr val="0A3479"/>
    <a:srgbClr val="DB0000"/>
    <a:srgbClr val="EE1F27"/>
    <a:srgbClr val="7F7F7F"/>
    <a:srgbClr val="C00000"/>
    <a:srgbClr val="3785C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3AF4A-1695-4885-BC2C-AF9CFE4D9780}" v="175" dt="2020-10-16T04:42:03.531"/>
    <p1510:client id="{0453CD42-C33F-4793-3031-C8D9BE0DB7A5}" v="380" dt="2020-08-31T07:26:28.497"/>
    <p1510:client id="{0602FA95-39DE-4887-9558-23AF0DD0F827}" v="1110" dt="2020-09-18T08:18:08.061"/>
    <p1510:client id="{06744FE9-B435-465F-AC40-664D5139E1EA}" v="1270" dt="2020-10-05T08:16:34.215"/>
    <p1510:client id="{07EC15C2-EC5F-4221-87B5-4E17A0C939A0}" v="354" dt="2020-09-28T04:19:47.234"/>
    <p1510:client id="{0AC7E901-8B69-4419-BD06-8859FB5D0250}" v="17" dt="2020-08-25T01:55:47.939"/>
    <p1510:client id="{0C48C3EA-41DE-4DC4-969F-591277FE0649}" v="1054" dt="2020-08-31T09:04:25.645"/>
    <p1510:client id="{0FB1439B-9792-41B7-A5C7-3BC819BC2891}" v="13" dt="2020-09-29T07:21:55.277"/>
    <p1510:client id="{0FC72992-4B42-459B-CBF5-23A6D067AFB1}" v="465" dt="2020-08-31T02:28:03.819"/>
    <p1510:client id="{13A1DEAF-CD5C-41CE-5FC7-2086655D865B}" v="808" dt="2020-09-07T06:06:36.992"/>
    <p1510:client id="{1DEB83AA-0D8A-48EE-9F03-523909C67009}" v="364" dt="2020-10-16T02:54:47.164"/>
    <p1510:client id="{21D10A7D-ECA6-4752-3805-621D0B17E50A}" v="553" dt="2020-09-11T08:28:08.381"/>
    <p1510:client id="{2D5AB64B-AE49-4DB3-9004-9B78C21D3FC6}" v="1792" dt="2020-10-26T08:10:10.014"/>
    <p1510:client id="{305BCA15-A515-4FE6-81E6-1CF14DB7D252}" v="2265" dt="2020-10-12T08:36:24.001"/>
    <p1510:client id="{35B47E48-DB4D-4D86-BA04-44C5BA1391A6}" v="74" dt="2020-10-16T05:20:37.574"/>
    <p1510:client id="{36C63F0A-7BD7-4DB9-BEDF-DA8DC618E5B2}" v="438" dt="2020-10-19T23:57:04.906"/>
    <p1510:client id="{394F9DDD-BBAA-42C0-8E84-0F728B4DC65E}" v="28" dt="2020-09-01T00:11:01.390"/>
    <p1510:client id="{3CF02038-2C41-468F-B9CC-08C32839FB04}" v="14" dt="2020-09-28T08:59:02.386"/>
    <p1510:client id="{40F6E9B2-F8D8-4B50-B4B7-BF6AD47B27B0}" v="235" dt="2020-08-13T23:57:28.693"/>
    <p1510:client id="{4EDFEE88-CA9C-48C4-BB34-8C978A359732}" v="56" dt="2020-08-13T08:46:33.402"/>
    <p1510:client id="{51F88A6D-1C2E-4B58-5246-D17322E7E1C0}" v="637" dt="2020-08-31T09:00:20.587"/>
    <p1510:client id="{537E4413-E669-4BC4-0E91-D017E5FA5FC8}" v="5" dt="2020-08-31T01:54:43.261"/>
    <p1510:client id="{5C25C601-1E59-4416-AD6F-033C01F4E402}" v="1" dt="2020-08-31T08:06:10.963"/>
    <p1510:client id="{60305F44-D8CE-4A40-A73C-D9FB72A26A4D}" v="930" dt="2020-10-12T05:39:31.659"/>
    <p1510:client id="{62976E8F-4AD8-4F6E-BB44-078F62B6B42B}" v="639" dt="2020-08-21T07:28:24.549"/>
    <p1510:client id="{6CE0DE68-BAA8-46AA-E5DF-7A61CF37E3EF}" v="574" dt="2020-08-31T08:50:25.788"/>
    <p1510:client id="{6CF50966-FBA8-422B-8D7F-CBEEA66BC8DB}" v="62" dt="2020-10-05T07:10:18.003"/>
    <p1510:client id="{6EF2DA1A-DF00-4243-1E53-9641F12F02AD}" v="40" dt="2020-08-31T03:01:23.108"/>
    <p1510:client id="{6F59425B-0CD9-411E-86B1-0BB89C2B9437}" v="128" dt="2020-10-19T09:37:49.197"/>
    <p1510:client id="{73BBADB5-B86F-4D1E-AFF8-4771BE4C60EF}" v="60" dt="2020-08-31T01:57:33.731"/>
    <p1510:client id="{74B23981-3D6C-4A93-881A-0C9FD56753CD}" v="1049" dt="2020-10-19T08:50:38.939"/>
    <p1510:client id="{77B8393E-B13D-4C40-8337-CDEBA1E4FB3A}" v="413" dt="2020-08-24T06:41:29.103"/>
    <p1510:client id="{7C798A1F-460C-4817-8513-DEE3107AEA5A}" v="441" dt="2020-08-20T08:54:17.529"/>
    <p1510:client id="{7D71AE52-5704-4D7B-AEE6-83C784BE990C}" v="10" dt="2020-08-18T01:40:53.527"/>
    <p1510:client id="{80A67E7A-B331-48C2-B624-4B81DCDD68C8}" v="3" dt="2020-09-07T00:55:40.310"/>
    <p1510:client id="{87776895-98A6-4547-B5FA-2A901F589542}" v="18" dt="2020-08-24T09:46:35.786"/>
    <p1510:client id="{878FBB11-0A95-4C33-B8A6-6E3789773E29}" v="4561" dt="2020-10-19T06:36:05.791"/>
    <p1510:client id="{897A7FDC-B21C-4434-B117-CDEEF3689552}" v="1" dt="2020-09-23T07:24:25.091"/>
    <p1510:client id="{8BC51C1D-7026-46C4-8FDB-F5677864E612}" v="228" dt="2020-09-21T06:14:45.752"/>
    <p1510:client id="{8C8E8CD8-0B4A-4899-8FC5-58E2D520F5AD}" v="3419" dt="2020-10-12T09:31:17.240"/>
    <p1510:client id="{91988EA6-CB4B-44FF-994A-FFE992E3173D}" v="565" dt="2020-08-24T10:38:52.792"/>
    <p1510:client id="{92CA1441-4802-4970-44FA-CA761EE20691}" v="113" dt="2020-08-31T05:17:48.798"/>
    <p1510:client id="{961E7ACC-0026-427B-86C6-ADCE989B4D29}" v="47" dt="2020-09-07T06:22:19.343"/>
    <p1510:client id="{98707A37-17C1-4D6D-C42B-DAD9283FEB74}" v="2466" dt="2020-09-14T07:52:41.952"/>
    <p1510:client id="{9A3CF7FF-E4D4-4A93-8CE4-94649B4A278F}" v="493" dt="2020-09-11T08:30:15.238"/>
    <p1510:client id="{9B641731-7494-401D-6E95-AE35E45CC77C}" v="1521" dt="2020-09-07T09:31:42.652"/>
    <p1510:client id="{9C0CE0F1-C184-49AE-7C84-656D36F378AB}" v="1000" dt="2020-09-14T06:55:17.039"/>
    <p1510:client id="{9C8B8F46-7E85-4F2E-A374-49E11FA9EE77}" v="136" dt="2020-09-28T01:59:41.074"/>
    <p1510:client id="{9C8D49F5-7D44-419E-F626-1019D35940D8}" v="21" dt="2020-09-07T23:58:11.578"/>
    <p1510:client id="{9D10751B-35A4-4707-5A18-ADA3DD429E59}" v="2" dt="2020-08-31T06:28:08.814"/>
    <p1510:client id="{9E986C74-A196-4A5A-9D88-736DFC688139}" v="36" dt="2020-08-24T23:48:29.369"/>
    <p1510:client id="{A1150E1B-0D8F-44E2-B678-89B6C9D09152}" v="566" dt="2020-10-26T04:44:57.698"/>
    <p1510:client id="{A7CC4D73-5B41-4EE5-406A-0C86B81D328F}" v="614" dt="2020-08-31T02:57:35.269"/>
    <p1510:client id="{A7F976FD-0DDF-4B32-94E8-E77C72B93CF0}" v="449" dt="2020-09-28T07:29:55.072"/>
    <p1510:client id="{A829FF2F-CBA0-4643-B2FC-3D0440E65F61}" v="316" dt="2020-10-23T01:42:51.732"/>
    <p1510:client id="{AB2CC5C3-EE56-45CE-0897-2025AC49B866}" v="398" dt="2020-09-14T06:45:19.531"/>
    <p1510:client id="{AD29F01C-F7A7-4F08-9BA0-1F187F1B7CB1}" v="297" dt="2020-08-31T10:07:46.352"/>
    <p1510:client id="{AFFC54EC-2727-499B-A58E-3D0A1CAC9096}" v="90" dt="2020-10-16T05:34:22.694"/>
    <p1510:client id="{B2A717F6-20E5-479C-5D40-B4F23EC5F0FC}" v="1737" dt="2020-09-14T09:06:00.234"/>
    <p1510:client id="{B380DABF-7DC5-4EE7-AF29-3EBC44DF8D0F}" v="49" dt="2020-10-19T23:56:56.942"/>
    <p1510:client id="{B3A99355-D802-4B07-BBE9-90D1DBC7CB9A}" v="2" dt="2020-09-18T07:43:03.014"/>
    <p1510:client id="{B606937E-6483-4CA9-A516-74BDA454108D}" v="119" dt="2020-08-31T04:53:13.503"/>
    <p1510:client id="{BF510AB8-F276-4BCC-8744-35C2D251CE43}" v="151" dt="2020-09-25T04:23:13.108"/>
    <p1510:client id="{C01002BC-B314-4204-A2FF-760ED19C650B}" v="1293" dt="2020-10-19T09:26:32.141"/>
    <p1510:client id="{C27CBC12-F2F4-4069-7574-A61266657565}" v="17" dt="2020-09-14T06:34:42.035"/>
    <p1510:client id="{C5CE7BFF-EADC-4649-86A6-2D2152989257}" v="212" dt="2020-08-24T09:41:42.919"/>
    <p1510:client id="{CB35C21A-8512-46FC-8601-03D7548E9A1A}" v="65" dt="2020-09-21T07:00:08.874"/>
    <p1510:client id="{D01F7B08-0D6F-450D-89BA-15E897F56F5C}" v="1073" dt="2020-10-05T08:35:01.876"/>
    <p1510:client id="{DD6E638D-392F-4436-8E87-FCAE350D2C63}" v="2755" dt="2020-10-05T08:33:06.170"/>
    <p1510:client id="{DD8FB5AA-7B48-415F-8599-742007548F59}" v="159" dt="2020-10-19T06:03:44.969"/>
    <p1510:client id="{E3B9C38F-3EF4-4E77-AFC5-FE4C05D3ECB3}" v="1910" dt="2020-08-24T09:09:43.157"/>
    <p1510:client id="{E4B47CCB-03DC-7784-249A-21348F748D1C}" v="758" dt="2020-08-31T23:56:15.472"/>
    <p1510:client id="{E4CAD551-9A2B-4A18-87C6-788F2F79EFBF}" v="8" dt="2020-08-20T02:57:45.955"/>
    <p1510:client id="{E71EBAB5-BB99-4490-A544-C94F5411BA2D}" v="286" dt="2020-08-21T07:11:09.826"/>
    <p1510:client id="{E8A6206D-7D5E-4B73-8B05-46FE9C9A8F6F}" v="410" dt="2020-09-21T04:04:58.715"/>
    <p1510:client id="{EA12DB6F-BC21-404A-BD66-C16657EC4E87}" v="165" dt="2020-08-31T02:52:08.692"/>
    <p1510:client id="{EA3C1503-A2C8-4905-9409-13AC608CEC92}" v="2" dt="2020-08-23T23:54:33.326"/>
    <p1510:client id="{EB427ED8-998A-4D00-89CE-E2CE7EC1B4B4}" v="354" dt="2020-09-28T09:01:27.801"/>
    <p1510:client id="{F51A547F-63EF-4EF4-AABA-66614418F9BA}" v="21" dt="2020-09-29T04:35:39.154"/>
    <p1510:client id="{F83C731B-B707-4CE4-A4A4-A6111DFD9724}" v="93" dt="2020-10-16T02:33:14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wang Smith" userId="S::smithh@gmeremit.com::fe65500b-7110-4549-9260-3fff9b4a1860" providerId="AD" clId="Web-{394F9DDD-BBAA-42C0-8E84-0F728B4DC65E}"/>
    <pc:docChg chg="modSld">
      <pc:chgData name="Hwang Smith" userId="S::smithh@gmeremit.com::fe65500b-7110-4549-9260-3fff9b4a1860" providerId="AD" clId="Web-{394F9DDD-BBAA-42C0-8E84-0F728B4DC65E}" dt="2020-09-01T00:11:01.390" v="27" actId="20577"/>
      <pc:docMkLst>
        <pc:docMk/>
      </pc:docMkLst>
      <pc:sldChg chg="modSp">
        <pc:chgData name="Hwang Smith" userId="S::smithh@gmeremit.com::fe65500b-7110-4549-9260-3fff9b4a1860" providerId="AD" clId="Web-{394F9DDD-BBAA-42C0-8E84-0F728B4DC65E}" dt="2020-09-01T00:11:01.390" v="27" actId="20577"/>
        <pc:sldMkLst>
          <pc:docMk/>
          <pc:sldMk cId="2534484830" sldId="362"/>
        </pc:sldMkLst>
        <pc:spChg chg="mod">
          <ac:chgData name="Hwang Smith" userId="S::smithh@gmeremit.com::fe65500b-7110-4549-9260-3fff9b4a1860" providerId="AD" clId="Web-{394F9DDD-BBAA-42C0-8E84-0F728B4DC65E}" dt="2020-09-01T00:11:01.390" v="27" actId="20577"/>
          <ac:spMkLst>
            <pc:docMk/>
            <pc:sldMk cId="2534484830" sldId="362"/>
            <ac:spMk id="11" creationId="{76E19453-E579-49C2-BEE5-71BF61ECC8F9}"/>
          </ac:spMkLst>
        </pc:spChg>
      </pc:sldChg>
    </pc:docChg>
  </pc:docChgLst>
  <pc:docChgLst>
    <pc:chgData name="Hwang Smith" userId="S::smithh@gmeremit.com::fe65500b-7110-4549-9260-3fff9b4a1860" providerId="AD" clId="Web-{62976E8F-4AD8-4F6E-BB44-078F62B6B42B}"/>
    <pc:docChg chg="addSld delSld modSld">
      <pc:chgData name="Hwang Smith" userId="S::smithh@gmeremit.com::fe65500b-7110-4549-9260-3fff9b4a1860" providerId="AD" clId="Web-{62976E8F-4AD8-4F6E-BB44-078F62B6B42B}" dt="2020-08-21T07:28:21.971" v="625" actId="20577"/>
      <pc:docMkLst>
        <pc:docMk/>
      </pc:docMkLst>
      <pc:sldChg chg="addSp modSp">
        <pc:chgData name="Hwang Smith" userId="S::smithh@gmeremit.com::fe65500b-7110-4549-9260-3fff9b4a1860" providerId="AD" clId="Web-{62976E8F-4AD8-4F6E-BB44-078F62B6B42B}" dt="2020-08-21T07:18:00.140" v="145" actId="1076"/>
        <pc:sldMkLst>
          <pc:docMk/>
          <pc:sldMk cId="378171805" sldId="338"/>
        </pc:sldMkLst>
        <pc:spChg chg="add mod">
          <ac:chgData name="Hwang Smith" userId="S::smithh@gmeremit.com::fe65500b-7110-4549-9260-3fff9b4a1860" providerId="AD" clId="Web-{62976E8F-4AD8-4F6E-BB44-078F62B6B42B}" dt="2020-08-21T07:17:29.359" v="140" actId="20577"/>
          <ac:spMkLst>
            <pc:docMk/>
            <pc:sldMk cId="378171805" sldId="338"/>
            <ac:spMk id="5" creationId="{47999E8F-3F2E-48B2-AA5D-2060A6201A2D}"/>
          </ac:spMkLst>
        </pc:spChg>
        <pc:picChg chg="add mod">
          <ac:chgData name="Hwang Smith" userId="S::smithh@gmeremit.com::fe65500b-7110-4549-9260-3fff9b4a1860" providerId="AD" clId="Web-{62976E8F-4AD8-4F6E-BB44-078F62B6B42B}" dt="2020-08-21T07:16:57.921" v="109" actId="1076"/>
          <ac:picMkLst>
            <pc:docMk/>
            <pc:sldMk cId="378171805" sldId="338"/>
            <ac:picMk id="2" creationId="{867D6EC4-8E88-4EBD-B3A9-047CE7081E03}"/>
          </ac:picMkLst>
        </pc:picChg>
        <pc:picChg chg="add mod">
          <ac:chgData name="Hwang Smith" userId="S::smithh@gmeremit.com::fe65500b-7110-4549-9260-3fff9b4a1860" providerId="AD" clId="Web-{62976E8F-4AD8-4F6E-BB44-078F62B6B42B}" dt="2020-08-21T07:17:13.874" v="112" actId="14100"/>
          <ac:picMkLst>
            <pc:docMk/>
            <pc:sldMk cId="378171805" sldId="338"/>
            <ac:picMk id="4" creationId="{03522A4E-D9AD-4E8F-8F0F-93A84E1F4DF6}"/>
          </ac:picMkLst>
        </pc:picChg>
        <pc:picChg chg="add mod">
          <ac:chgData name="Hwang Smith" userId="S::smithh@gmeremit.com::fe65500b-7110-4549-9260-3fff9b4a1860" providerId="AD" clId="Web-{62976E8F-4AD8-4F6E-BB44-078F62B6B42B}" dt="2020-08-21T07:18:00.140" v="145" actId="1076"/>
          <ac:picMkLst>
            <pc:docMk/>
            <pc:sldMk cId="378171805" sldId="338"/>
            <ac:picMk id="8" creationId="{1890ACEB-AA1E-4F1F-BE2F-A58FC00308F7}"/>
          </ac:picMkLst>
        </pc:picChg>
      </pc:sldChg>
      <pc:sldChg chg="addSp modSp addAnim modAnim">
        <pc:chgData name="Hwang Smith" userId="S::smithh@gmeremit.com::fe65500b-7110-4549-9260-3fff9b4a1860" providerId="AD" clId="Web-{62976E8F-4AD8-4F6E-BB44-078F62B6B42B}" dt="2020-08-21T07:16:09.843" v="103" actId="20577"/>
        <pc:sldMkLst>
          <pc:docMk/>
          <pc:sldMk cId="799283925" sldId="341"/>
        </pc:sldMkLst>
        <pc:spChg chg="mod">
          <ac:chgData name="Hwang Smith" userId="S::smithh@gmeremit.com::fe65500b-7110-4549-9260-3fff9b4a1860" providerId="AD" clId="Web-{62976E8F-4AD8-4F6E-BB44-078F62B6B42B}" dt="2020-08-21T07:16:09.843" v="103" actId="20577"/>
          <ac:spMkLst>
            <pc:docMk/>
            <pc:sldMk cId="799283925" sldId="341"/>
            <ac:spMk id="5" creationId="{0A31E635-8A8C-459A-B4EC-263F45EFE9AA}"/>
          </ac:spMkLst>
        </pc:spChg>
        <pc:picChg chg="add mod">
          <ac:chgData name="Hwang Smith" userId="S::smithh@gmeremit.com::fe65500b-7110-4549-9260-3fff9b4a1860" providerId="AD" clId="Web-{62976E8F-4AD8-4F6E-BB44-078F62B6B42B}" dt="2020-08-21T07:14:59.327" v="19" actId="1076"/>
          <ac:picMkLst>
            <pc:docMk/>
            <pc:sldMk cId="799283925" sldId="341"/>
            <ac:picMk id="2" creationId="{D22BDB97-40A3-445B-9714-9E83059B508D}"/>
          </ac:picMkLst>
        </pc:picChg>
        <pc:picChg chg="add mod">
          <ac:chgData name="Hwang Smith" userId="S::smithh@gmeremit.com::fe65500b-7110-4549-9260-3fff9b4a1860" providerId="AD" clId="Web-{62976E8F-4AD8-4F6E-BB44-078F62B6B42B}" dt="2020-08-21T07:14:48.592" v="13" actId="14100"/>
          <ac:picMkLst>
            <pc:docMk/>
            <pc:sldMk cId="799283925" sldId="341"/>
            <ac:picMk id="4" creationId="{691DAB25-20ED-4CB6-BB75-F6A128FC4C9C}"/>
          </ac:picMkLst>
        </pc:picChg>
      </pc:sldChg>
      <pc:sldChg chg="add del replId">
        <pc:chgData name="Hwang Smith" userId="S::smithh@gmeremit.com::fe65500b-7110-4549-9260-3fff9b4a1860" providerId="AD" clId="Web-{62976E8F-4AD8-4F6E-BB44-078F62B6B42B}" dt="2020-08-21T07:23:40.063" v="467"/>
        <pc:sldMkLst>
          <pc:docMk/>
          <pc:sldMk cId="245458743" sldId="342"/>
        </pc:sldMkLst>
      </pc:sldChg>
      <pc:sldChg chg="addSp delSp modSp add replId">
        <pc:chgData name="Hwang Smith" userId="S::smithh@gmeremit.com::fe65500b-7110-4549-9260-3fff9b4a1860" providerId="AD" clId="Web-{62976E8F-4AD8-4F6E-BB44-078F62B6B42B}" dt="2020-08-21T07:23:36.907" v="465" actId="20577"/>
        <pc:sldMkLst>
          <pc:docMk/>
          <pc:sldMk cId="783057346" sldId="343"/>
        </pc:sldMkLst>
        <pc:spChg chg="mod">
          <ac:chgData name="Hwang Smith" userId="S::smithh@gmeremit.com::fe65500b-7110-4549-9260-3fff9b4a1860" providerId="AD" clId="Web-{62976E8F-4AD8-4F6E-BB44-078F62B6B42B}" dt="2020-08-21T07:22:04.672" v="314" actId="20577"/>
          <ac:spMkLst>
            <pc:docMk/>
            <pc:sldMk cId="783057346" sldId="343"/>
            <ac:spMk id="5" creationId="{47999E8F-3F2E-48B2-AA5D-2060A6201A2D}"/>
          </ac:spMkLst>
        </pc:spChg>
        <pc:spChg chg="add mod">
          <ac:chgData name="Hwang Smith" userId="S::smithh@gmeremit.com::fe65500b-7110-4549-9260-3fff9b4a1860" providerId="AD" clId="Web-{62976E8F-4AD8-4F6E-BB44-078F62B6B42B}" dt="2020-08-21T07:23:36.907" v="465" actId="20577"/>
          <ac:spMkLst>
            <pc:docMk/>
            <pc:sldMk cId="783057346" sldId="343"/>
            <ac:spMk id="15" creationId="{ADF38CAC-C058-4C9F-8446-4009F845AFD0}"/>
          </ac:spMkLst>
        </pc:spChg>
        <pc:grpChg chg="mod">
          <ac:chgData name="Hwang Smith" userId="S::smithh@gmeremit.com::fe65500b-7110-4549-9260-3fff9b4a1860" providerId="AD" clId="Web-{62976E8F-4AD8-4F6E-BB44-078F62B6B42B}" dt="2020-08-21T07:22:35.360" v="344" actId="1076"/>
          <ac:grpSpMkLst>
            <pc:docMk/>
            <pc:sldMk cId="783057346" sldId="343"/>
            <ac:grpSpMk id="20" creationId="{E96981E1-8ED9-4F51-BEBE-A6E109F4919E}"/>
          </ac:grpSpMkLst>
        </pc:grpChg>
        <pc:picChg chg="del">
          <ac:chgData name="Hwang Smith" userId="S::smithh@gmeremit.com::fe65500b-7110-4549-9260-3fff9b4a1860" providerId="AD" clId="Web-{62976E8F-4AD8-4F6E-BB44-078F62B6B42B}" dt="2020-08-21T07:18:58.953" v="148"/>
          <ac:picMkLst>
            <pc:docMk/>
            <pc:sldMk cId="783057346" sldId="343"/>
            <ac:picMk id="2" creationId="{867D6EC4-8E88-4EBD-B3A9-047CE7081E03}"/>
          </ac:picMkLst>
        </pc:picChg>
        <pc:picChg chg="del">
          <ac:chgData name="Hwang Smith" userId="S::smithh@gmeremit.com::fe65500b-7110-4549-9260-3fff9b4a1860" providerId="AD" clId="Web-{62976E8F-4AD8-4F6E-BB44-078F62B6B42B}" dt="2020-08-21T07:18:57.812" v="147"/>
          <ac:picMkLst>
            <pc:docMk/>
            <pc:sldMk cId="783057346" sldId="343"/>
            <ac:picMk id="4" creationId="{03522A4E-D9AD-4E8F-8F0F-93A84E1F4DF6}"/>
          </ac:picMkLst>
        </pc:picChg>
        <pc:picChg chg="del">
          <ac:chgData name="Hwang Smith" userId="S::smithh@gmeremit.com::fe65500b-7110-4549-9260-3fff9b4a1860" providerId="AD" clId="Web-{62976E8F-4AD8-4F6E-BB44-078F62B6B42B}" dt="2020-08-21T07:18:59.281" v="149"/>
          <ac:picMkLst>
            <pc:docMk/>
            <pc:sldMk cId="783057346" sldId="343"/>
            <ac:picMk id="8" creationId="{1890ACEB-AA1E-4F1F-BE2F-A58FC00308F7}"/>
          </ac:picMkLst>
        </pc:picChg>
        <pc:picChg chg="add mod">
          <ac:chgData name="Hwang Smith" userId="S::smithh@gmeremit.com::fe65500b-7110-4549-9260-3fff9b4a1860" providerId="AD" clId="Web-{62976E8F-4AD8-4F6E-BB44-078F62B6B42B}" dt="2020-08-21T07:20:40.578" v="161" actId="1076"/>
          <ac:picMkLst>
            <pc:docMk/>
            <pc:sldMk cId="783057346" sldId="343"/>
            <ac:picMk id="9" creationId="{BA392456-3DA5-4C10-AFD9-5836D9FD11D6}"/>
          </ac:picMkLst>
        </pc:picChg>
        <pc:picChg chg="add mod">
          <ac:chgData name="Hwang Smith" userId="S::smithh@gmeremit.com::fe65500b-7110-4549-9260-3fff9b4a1860" providerId="AD" clId="Web-{62976E8F-4AD8-4F6E-BB44-078F62B6B42B}" dt="2020-08-21T07:20:41.828" v="162" actId="1076"/>
          <ac:picMkLst>
            <pc:docMk/>
            <pc:sldMk cId="783057346" sldId="343"/>
            <ac:picMk id="11" creationId="{C025CEA9-3FB0-4447-AD5C-2E227C56D604}"/>
          </ac:picMkLst>
        </pc:picChg>
      </pc:sldChg>
      <pc:sldChg chg="delSp modSp add replId delAnim">
        <pc:chgData name="Hwang Smith" userId="S::smithh@gmeremit.com::fe65500b-7110-4549-9260-3fff9b4a1860" providerId="AD" clId="Web-{62976E8F-4AD8-4F6E-BB44-078F62B6B42B}" dt="2020-08-21T07:25:17.204" v="563" actId="20577"/>
        <pc:sldMkLst>
          <pc:docMk/>
          <pc:sldMk cId="8371603" sldId="344"/>
        </pc:sldMkLst>
        <pc:spChg chg="mod">
          <ac:chgData name="Hwang Smith" userId="S::smithh@gmeremit.com::fe65500b-7110-4549-9260-3fff9b4a1860" providerId="AD" clId="Web-{62976E8F-4AD8-4F6E-BB44-078F62B6B42B}" dt="2020-08-21T07:25:17.204" v="563" actId="20577"/>
          <ac:spMkLst>
            <pc:docMk/>
            <pc:sldMk cId="8371603" sldId="344"/>
            <ac:spMk id="5" creationId="{0A31E635-8A8C-459A-B4EC-263F45EFE9AA}"/>
          </ac:spMkLst>
        </pc:spChg>
        <pc:picChg chg="del">
          <ac:chgData name="Hwang Smith" userId="S::smithh@gmeremit.com::fe65500b-7110-4549-9260-3fff9b4a1860" providerId="AD" clId="Web-{62976E8F-4AD8-4F6E-BB44-078F62B6B42B}" dt="2020-08-21T07:24:16.423" v="470"/>
          <ac:picMkLst>
            <pc:docMk/>
            <pc:sldMk cId="8371603" sldId="344"/>
            <ac:picMk id="2" creationId="{D22BDB97-40A3-445B-9714-9E83059B508D}"/>
          </ac:picMkLst>
        </pc:picChg>
        <pc:picChg chg="del">
          <ac:chgData name="Hwang Smith" userId="S::smithh@gmeremit.com::fe65500b-7110-4549-9260-3fff9b4a1860" providerId="AD" clId="Web-{62976E8F-4AD8-4F6E-BB44-078F62B6B42B}" dt="2020-08-21T07:24:14.751" v="469"/>
          <ac:picMkLst>
            <pc:docMk/>
            <pc:sldMk cId="8371603" sldId="344"/>
            <ac:picMk id="4" creationId="{691DAB25-20ED-4CB6-BB75-F6A128FC4C9C}"/>
          </ac:picMkLst>
        </pc:picChg>
      </pc:sldChg>
      <pc:sldChg chg="add del replId">
        <pc:chgData name="Hwang Smith" userId="S::smithh@gmeremit.com::fe65500b-7110-4549-9260-3fff9b4a1860" providerId="AD" clId="Web-{62976E8F-4AD8-4F6E-BB44-078F62B6B42B}" dt="2020-08-21T07:19:02.890" v="151"/>
        <pc:sldMkLst>
          <pc:docMk/>
          <pc:sldMk cId="1383101432" sldId="344"/>
        </pc:sldMkLst>
      </pc:sldChg>
      <pc:sldChg chg="modSp add replId">
        <pc:chgData name="Hwang Smith" userId="S::smithh@gmeremit.com::fe65500b-7110-4549-9260-3fff9b4a1860" providerId="AD" clId="Web-{62976E8F-4AD8-4F6E-BB44-078F62B6B42B}" dt="2020-08-21T07:28:21.971" v="624" actId="20577"/>
        <pc:sldMkLst>
          <pc:docMk/>
          <pc:sldMk cId="1425735147" sldId="345"/>
        </pc:sldMkLst>
        <pc:spChg chg="mod">
          <ac:chgData name="Hwang Smith" userId="S::smithh@gmeremit.com::fe65500b-7110-4549-9260-3fff9b4a1860" providerId="AD" clId="Web-{62976E8F-4AD8-4F6E-BB44-078F62B6B42B}" dt="2020-08-21T07:28:21.971" v="624" actId="20577"/>
          <ac:spMkLst>
            <pc:docMk/>
            <pc:sldMk cId="1425735147" sldId="345"/>
            <ac:spMk id="5" creationId="{0A31E635-8A8C-459A-B4EC-263F45EFE9AA}"/>
          </ac:spMkLst>
        </pc:spChg>
      </pc:sldChg>
    </pc:docChg>
  </pc:docChgLst>
  <pc:docChgLst>
    <pc:chgData name="Hwang Smith" userId="S::smithh@gmeremit.com::fe65500b-7110-4549-9260-3fff9b4a1860" providerId="AD" clId="Web-{2D5AB64B-AE49-4DB3-9004-9B78C21D3FC6}"/>
    <pc:docChg chg="addSld delSld modSld">
      <pc:chgData name="Hwang Smith" userId="S::smithh@gmeremit.com::fe65500b-7110-4549-9260-3fff9b4a1860" providerId="AD" clId="Web-{2D5AB64B-AE49-4DB3-9004-9B78C21D3FC6}" dt="2020-10-26T08:10:10.014" v="1770" actId="1076"/>
      <pc:docMkLst>
        <pc:docMk/>
      </pc:docMkLst>
      <pc:sldChg chg="addSp delSp modSp">
        <pc:chgData name="Hwang Smith" userId="S::smithh@gmeremit.com::fe65500b-7110-4549-9260-3fff9b4a1860" providerId="AD" clId="Web-{2D5AB64B-AE49-4DB3-9004-9B78C21D3FC6}" dt="2020-10-26T08:10:10.014" v="1770" actId="1076"/>
        <pc:sldMkLst>
          <pc:docMk/>
          <pc:sldMk cId="3331573592" sldId="384"/>
        </pc:sldMkLst>
        <pc:spChg chg="del mod">
          <ac:chgData name="Hwang Smith" userId="S::smithh@gmeremit.com::fe65500b-7110-4549-9260-3fff9b4a1860" providerId="AD" clId="Web-{2D5AB64B-AE49-4DB3-9004-9B78C21D3FC6}" dt="2020-10-26T07:51:01.449" v="1590"/>
          <ac:spMkLst>
            <pc:docMk/>
            <pc:sldMk cId="3331573592" sldId="384"/>
            <ac:spMk id="3" creationId="{10F3BD31-B614-4E2F-A734-622DF9131227}"/>
          </ac:spMkLst>
        </pc:spChg>
        <pc:spChg chg="mod">
          <ac:chgData name="Hwang Smith" userId="S::smithh@gmeremit.com::fe65500b-7110-4549-9260-3fff9b4a1860" providerId="AD" clId="Web-{2D5AB64B-AE49-4DB3-9004-9B78C21D3FC6}" dt="2020-10-26T08:09:16.341" v="1759" actId="20577"/>
          <ac:spMkLst>
            <pc:docMk/>
            <pc:sldMk cId="3331573592" sldId="384"/>
            <ac:spMk id="4" creationId="{6F7F5927-26EE-4660-89D2-0042FCCE935E}"/>
          </ac:spMkLst>
        </pc:spChg>
        <pc:spChg chg="del">
          <ac:chgData name="Hwang Smith" userId="S::smithh@gmeremit.com::fe65500b-7110-4549-9260-3fff9b4a1860" providerId="AD" clId="Web-{2D5AB64B-AE49-4DB3-9004-9B78C21D3FC6}" dt="2020-10-26T07:51:02.293" v="1592"/>
          <ac:spMkLst>
            <pc:docMk/>
            <pc:sldMk cId="3331573592" sldId="384"/>
            <ac:spMk id="6" creationId="{A17182BD-3367-4BB3-84AA-F75C0FD5A742}"/>
          </ac:spMkLst>
        </pc:spChg>
        <pc:spChg chg="add mod">
          <ac:chgData name="Hwang Smith" userId="S::smithh@gmeremit.com::fe65500b-7110-4549-9260-3fff9b4a1860" providerId="AD" clId="Web-{2D5AB64B-AE49-4DB3-9004-9B78C21D3FC6}" dt="2020-10-26T08:05:56.698" v="1691" actId="1076"/>
          <ac:spMkLst>
            <pc:docMk/>
            <pc:sldMk cId="3331573592" sldId="384"/>
            <ac:spMk id="17" creationId="{7E09C9C2-A774-4398-AB30-B959D5A2C499}"/>
          </ac:spMkLst>
        </pc:spChg>
        <pc:spChg chg="add mod">
          <ac:chgData name="Hwang Smith" userId="S::smithh@gmeremit.com::fe65500b-7110-4549-9260-3fff9b4a1860" providerId="AD" clId="Web-{2D5AB64B-AE49-4DB3-9004-9B78C21D3FC6}" dt="2020-10-26T08:08:42.466" v="1751" actId="1076"/>
          <ac:spMkLst>
            <pc:docMk/>
            <pc:sldMk cId="3331573592" sldId="384"/>
            <ac:spMk id="20" creationId="{2E00213C-B422-458B-B5FB-5DE2A7FB0542}"/>
          </ac:spMkLst>
        </pc:spChg>
        <pc:spChg chg="add mod">
          <ac:chgData name="Hwang Smith" userId="S::smithh@gmeremit.com::fe65500b-7110-4549-9260-3fff9b4a1860" providerId="AD" clId="Web-{2D5AB64B-AE49-4DB3-9004-9B78C21D3FC6}" dt="2020-10-26T08:07:14.699" v="1706" actId="1076"/>
          <ac:spMkLst>
            <pc:docMk/>
            <pc:sldMk cId="3331573592" sldId="384"/>
            <ac:spMk id="21" creationId="{CD7BABD1-25C3-482D-8F0C-7B0C9F1DEE95}"/>
          </ac:spMkLst>
        </pc:spChg>
        <pc:spChg chg="add mod">
          <ac:chgData name="Hwang Smith" userId="S::smithh@gmeremit.com::fe65500b-7110-4549-9260-3fff9b4a1860" providerId="AD" clId="Web-{2D5AB64B-AE49-4DB3-9004-9B78C21D3FC6}" dt="2020-10-26T08:07:58.231" v="1718" actId="1076"/>
          <ac:spMkLst>
            <pc:docMk/>
            <pc:sldMk cId="3331573592" sldId="384"/>
            <ac:spMk id="23" creationId="{2A383027-ED3F-4FB1-A525-1FF7085860BD}"/>
          </ac:spMkLst>
        </pc:spChg>
        <pc:spChg chg="add mod">
          <ac:chgData name="Hwang Smith" userId="S::smithh@gmeremit.com::fe65500b-7110-4549-9260-3fff9b4a1860" providerId="AD" clId="Web-{2D5AB64B-AE49-4DB3-9004-9B78C21D3FC6}" dt="2020-10-26T08:10:10.014" v="1770" actId="1076"/>
          <ac:spMkLst>
            <pc:docMk/>
            <pc:sldMk cId="3331573592" sldId="384"/>
            <ac:spMk id="24" creationId="{69CA0B2B-72EB-48C5-87E1-A31C49EBEA83}"/>
          </ac:spMkLst>
        </pc:spChg>
        <pc:grpChg chg="mod">
          <ac:chgData name="Hwang Smith" userId="S::smithh@gmeremit.com::fe65500b-7110-4549-9260-3fff9b4a1860" providerId="AD" clId="Web-{2D5AB64B-AE49-4DB3-9004-9B78C21D3FC6}" dt="2020-10-26T08:01:58.584" v="1670" actId="1076"/>
          <ac:grpSpMkLst>
            <pc:docMk/>
            <pc:sldMk cId="3331573592" sldId="384"/>
            <ac:grpSpMk id="2" creationId="{82550E76-7CC8-4170-9731-7314111754CF}"/>
          </ac:grpSpMkLst>
        </pc:grpChg>
        <pc:picChg chg="add del mod">
          <ac:chgData name="Hwang Smith" userId="S::smithh@gmeremit.com::fe65500b-7110-4549-9260-3fff9b4a1860" providerId="AD" clId="Web-{2D5AB64B-AE49-4DB3-9004-9B78C21D3FC6}" dt="2020-10-26T07:52:05.309" v="1604"/>
          <ac:picMkLst>
            <pc:docMk/>
            <pc:sldMk cId="3331573592" sldId="384"/>
            <ac:picMk id="5" creationId="{91FDE6A0-4033-4F9D-B80E-6A42B4EDA6E0}"/>
          </ac:picMkLst>
        </pc:picChg>
        <pc:picChg chg="del">
          <ac:chgData name="Hwang Smith" userId="S::smithh@gmeremit.com::fe65500b-7110-4549-9260-3fff9b4a1860" providerId="AD" clId="Web-{2D5AB64B-AE49-4DB3-9004-9B78C21D3FC6}" dt="2020-10-26T07:51:00.668" v="1583"/>
          <ac:picMkLst>
            <pc:docMk/>
            <pc:sldMk cId="3331573592" sldId="384"/>
            <ac:picMk id="7" creationId="{5EF509AF-B89B-479E-ADBD-A4D97B8CBBC6}"/>
          </ac:picMkLst>
        </pc:picChg>
        <pc:picChg chg="del">
          <ac:chgData name="Hwang Smith" userId="S::smithh@gmeremit.com::fe65500b-7110-4549-9260-3fff9b4a1860" providerId="AD" clId="Web-{2D5AB64B-AE49-4DB3-9004-9B78C21D3FC6}" dt="2020-10-26T07:51:01.668" v="1591"/>
          <ac:picMkLst>
            <pc:docMk/>
            <pc:sldMk cId="3331573592" sldId="384"/>
            <ac:picMk id="12" creationId="{B41C9917-4D22-4B70-8C1D-CB2BAC92BBD2}"/>
          </ac:picMkLst>
        </pc:picChg>
        <pc:picChg chg="add del mod">
          <ac:chgData name="Hwang Smith" userId="S::smithh@gmeremit.com::fe65500b-7110-4549-9260-3fff9b4a1860" providerId="AD" clId="Web-{2D5AB64B-AE49-4DB3-9004-9B78C21D3FC6}" dt="2020-10-26T07:52:04.934" v="1603"/>
          <ac:picMkLst>
            <pc:docMk/>
            <pc:sldMk cId="3331573592" sldId="384"/>
            <ac:picMk id="13" creationId="{EEE854AB-BFBD-492A-A379-5D9324589370}"/>
          </ac:picMkLst>
        </pc:picChg>
        <pc:picChg chg="del">
          <ac:chgData name="Hwang Smith" userId="S::smithh@gmeremit.com::fe65500b-7110-4549-9260-3fff9b4a1860" providerId="AD" clId="Web-{2D5AB64B-AE49-4DB3-9004-9B78C21D3FC6}" dt="2020-10-26T07:51:02.543" v="1593"/>
          <ac:picMkLst>
            <pc:docMk/>
            <pc:sldMk cId="3331573592" sldId="384"/>
            <ac:picMk id="14" creationId="{47297149-6C13-496A-B4DE-FE09FBA99790}"/>
          </ac:picMkLst>
        </pc:picChg>
        <pc:picChg chg="add mod">
          <ac:chgData name="Hwang Smith" userId="S::smithh@gmeremit.com::fe65500b-7110-4549-9260-3fff9b4a1860" providerId="AD" clId="Web-{2D5AB64B-AE49-4DB3-9004-9B78C21D3FC6}" dt="2020-10-26T08:08:34.200" v="1748" actId="1076"/>
          <ac:picMkLst>
            <pc:docMk/>
            <pc:sldMk cId="3331573592" sldId="384"/>
            <ac:picMk id="15" creationId="{F4A2E7FB-CF5B-4A7A-A56B-ECD7E4077763}"/>
          </ac:picMkLst>
        </pc:picChg>
        <pc:picChg chg="add mod">
          <ac:chgData name="Hwang Smith" userId="S::smithh@gmeremit.com::fe65500b-7110-4549-9260-3fff9b4a1860" providerId="AD" clId="Web-{2D5AB64B-AE49-4DB3-9004-9B78C21D3FC6}" dt="2020-10-26T08:08:39.591" v="1750" actId="1076"/>
          <ac:picMkLst>
            <pc:docMk/>
            <pc:sldMk cId="3331573592" sldId="384"/>
            <ac:picMk id="16" creationId="{ECC2ADF5-5716-47BC-A88F-1C70C730563E}"/>
          </ac:picMkLst>
        </pc:picChg>
        <pc:picChg chg="add mod">
          <ac:chgData name="Hwang Smith" userId="S::smithh@gmeremit.com::fe65500b-7110-4549-9260-3fff9b4a1860" providerId="AD" clId="Web-{2D5AB64B-AE49-4DB3-9004-9B78C21D3FC6}" dt="2020-10-26T08:01:42.975" v="1666" actId="1076"/>
          <ac:picMkLst>
            <pc:docMk/>
            <pc:sldMk cId="3331573592" sldId="384"/>
            <ac:picMk id="18" creationId="{C8474CDF-E557-46E2-96A5-F265E9A756D5}"/>
          </ac:picMkLst>
        </pc:picChg>
        <pc:picChg chg="add mod">
          <ac:chgData name="Hwang Smith" userId="S::smithh@gmeremit.com::fe65500b-7110-4549-9260-3fff9b4a1860" providerId="AD" clId="Web-{2D5AB64B-AE49-4DB3-9004-9B78C21D3FC6}" dt="2020-10-26T08:02:04.928" v="1671" actId="14100"/>
          <ac:picMkLst>
            <pc:docMk/>
            <pc:sldMk cId="3331573592" sldId="384"/>
            <ac:picMk id="19" creationId="{2F02DAF6-8F43-4705-9917-83F6E0B260BB}"/>
          </ac:picMkLst>
        </pc:picChg>
        <pc:picChg chg="add mod">
          <ac:chgData name="Hwang Smith" userId="S::smithh@gmeremit.com::fe65500b-7110-4549-9260-3fff9b4a1860" providerId="AD" clId="Web-{2D5AB64B-AE49-4DB3-9004-9B78C21D3FC6}" dt="2020-10-26T08:07:51.668" v="1716" actId="1076"/>
          <ac:picMkLst>
            <pc:docMk/>
            <pc:sldMk cId="3331573592" sldId="384"/>
            <ac:picMk id="22" creationId="{1A48A8CD-CDDA-42C2-BC10-0E2CF606724F}"/>
          </ac:picMkLst>
        </pc:picChg>
      </pc:sldChg>
      <pc:sldChg chg="del">
        <pc:chgData name="Hwang Smith" userId="S::smithh@gmeremit.com::fe65500b-7110-4549-9260-3fff9b4a1860" providerId="AD" clId="Web-{2D5AB64B-AE49-4DB3-9004-9B78C21D3FC6}" dt="2020-10-26T05:47:50.461" v="867"/>
        <pc:sldMkLst>
          <pc:docMk/>
          <pc:sldMk cId="3258467619" sldId="385"/>
        </pc:sldMkLst>
      </pc:sldChg>
      <pc:sldChg chg="addSp delSp modSp addAnim modAnim">
        <pc:chgData name="Hwang Smith" userId="S::smithh@gmeremit.com::fe65500b-7110-4549-9260-3fff9b4a1860" providerId="AD" clId="Web-{2D5AB64B-AE49-4DB3-9004-9B78C21D3FC6}" dt="2020-10-26T04:55:29.102" v="18" actId="1076"/>
        <pc:sldMkLst>
          <pc:docMk/>
          <pc:sldMk cId="435166566" sldId="388"/>
        </pc:sldMkLst>
        <pc:picChg chg="mod">
          <ac:chgData name="Hwang Smith" userId="S::smithh@gmeremit.com::fe65500b-7110-4549-9260-3fff9b4a1860" providerId="AD" clId="Web-{2D5AB64B-AE49-4DB3-9004-9B78C21D3FC6}" dt="2020-10-26T04:55:24.773" v="17" actId="1076"/>
          <ac:picMkLst>
            <pc:docMk/>
            <pc:sldMk cId="435166566" sldId="388"/>
            <ac:picMk id="3" creationId="{B4ED1B2E-B18B-49C2-9CB1-03B0891E9250}"/>
          </ac:picMkLst>
        </pc:picChg>
        <pc:picChg chg="add del mod">
          <ac:chgData name="Hwang Smith" userId="S::smithh@gmeremit.com::fe65500b-7110-4549-9260-3fff9b4a1860" providerId="AD" clId="Web-{2D5AB64B-AE49-4DB3-9004-9B78C21D3FC6}" dt="2020-10-26T04:47:29.641" v="5"/>
          <ac:picMkLst>
            <pc:docMk/>
            <pc:sldMk cId="435166566" sldId="388"/>
            <ac:picMk id="13" creationId="{5CB236FA-B96D-41F4-B087-9D665733DFA7}"/>
          </ac:picMkLst>
        </pc:picChg>
        <pc:picChg chg="mod">
          <ac:chgData name="Hwang Smith" userId="S::smithh@gmeremit.com::fe65500b-7110-4549-9260-3fff9b4a1860" providerId="AD" clId="Web-{2D5AB64B-AE49-4DB3-9004-9B78C21D3FC6}" dt="2020-10-26T04:55:20.305" v="16" actId="1076"/>
          <ac:picMkLst>
            <pc:docMk/>
            <pc:sldMk cId="435166566" sldId="388"/>
            <ac:picMk id="14" creationId="{8CDA1CEB-E7A4-4810-95CE-55DFA3F64C96}"/>
          </ac:picMkLst>
        </pc:picChg>
        <pc:picChg chg="add mod">
          <ac:chgData name="Hwang Smith" userId="S::smithh@gmeremit.com::fe65500b-7110-4549-9260-3fff9b4a1860" providerId="AD" clId="Web-{2D5AB64B-AE49-4DB3-9004-9B78C21D3FC6}" dt="2020-10-26T04:55:29.102" v="18" actId="1076"/>
          <ac:picMkLst>
            <pc:docMk/>
            <pc:sldMk cId="435166566" sldId="388"/>
            <ac:picMk id="15" creationId="{CF2B9FB2-1DE0-4099-A1F5-C49EF753A493}"/>
          </ac:picMkLst>
        </pc:picChg>
      </pc:sldChg>
      <pc:sldChg chg="addSp delSp modSp">
        <pc:chgData name="Hwang Smith" userId="S::smithh@gmeremit.com::fe65500b-7110-4549-9260-3fff9b4a1860" providerId="AD" clId="Web-{2D5AB64B-AE49-4DB3-9004-9B78C21D3FC6}" dt="2020-10-26T05:36:18.514" v="440" actId="20577"/>
        <pc:sldMkLst>
          <pc:docMk/>
          <pc:sldMk cId="4085613308" sldId="390"/>
        </pc:sldMkLst>
        <pc:spChg chg="mod">
          <ac:chgData name="Hwang Smith" userId="S::smithh@gmeremit.com::fe65500b-7110-4549-9260-3fff9b4a1860" providerId="AD" clId="Web-{2D5AB64B-AE49-4DB3-9004-9B78C21D3FC6}" dt="2020-10-26T05:36:18.514" v="440" actId="20577"/>
          <ac:spMkLst>
            <pc:docMk/>
            <pc:sldMk cId="4085613308" sldId="390"/>
            <ac:spMk id="3" creationId="{5FFD813A-E492-44F1-96DB-1608171229F0}"/>
          </ac:spMkLst>
        </pc:spChg>
        <pc:spChg chg="add mod">
          <ac:chgData name="Hwang Smith" userId="S::smithh@gmeremit.com::fe65500b-7110-4549-9260-3fff9b4a1860" providerId="AD" clId="Web-{2D5AB64B-AE49-4DB3-9004-9B78C21D3FC6}" dt="2020-10-26T05:35:25.700" v="422" actId="20577"/>
          <ac:spMkLst>
            <pc:docMk/>
            <pc:sldMk cId="4085613308" sldId="390"/>
            <ac:spMk id="13" creationId="{FD5DAACD-A8E6-4B2D-9C03-659B3C85EB14}"/>
          </ac:spMkLst>
        </pc:spChg>
        <pc:picChg chg="add mod">
          <ac:chgData name="Hwang Smith" userId="S::smithh@gmeremit.com::fe65500b-7110-4549-9260-3fff9b4a1860" providerId="AD" clId="Web-{2D5AB64B-AE49-4DB3-9004-9B78C21D3FC6}" dt="2020-10-26T04:57:02.665" v="25" actId="14100"/>
          <ac:picMkLst>
            <pc:docMk/>
            <pc:sldMk cId="4085613308" sldId="390"/>
            <ac:picMk id="5" creationId="{8F80D740-0688-4712-A41C-1F4FA9A62801}"/>
          </ac:picMkLst>
        </pc:picChg>
        <pc:picChg chg="del mod">
          <ac:chgData name="Hwang Smith" userId="S::smithh@gmeremit.com::fe65500b-7110-4549-9260-3fff9b4a1860" providerId="AD" clId="Web-{2D5AB64B-AE49-4DB3-9004-9B78C21D3FC6}" dt="2020-10-26T04:56:56.243" v="20"/>
          <ac:picMkLst>
            <pc:docMk/>
            <pc:sldMk cId="4085613308" sldId="390"/>
            <ac:picMk id="6" creationId="{B484368A-FB5C-42A1-A45E-D896BAA155BB}"/>
          </ac:picMkLst>
        </pc:picChg>
        <pc:picChg chg="del">
          <ac:chgData name="Hwang Smith" userId="S::smithh@gmeremit.com::fe65500b-7110-4549-9260-3fff9b4a1860" providerId="AD" clId="Web-{2D5AB64B-AE49-4DB3-9004-9B78C21D3FC6}" dt="2020-10-26T04:56:56.556" v="21"/>
          <ac:picMkLst>
            <pc:docMk/>
            <pc:sldMk cId="4085613308" sldId="390"/>
            <ac:picMk id="7" creationId="{5FC4F067-DB48-4369-A7AB-CDA9E42F8E8C}"/>
          </ac:picMkLst>
        </pc:picChg>
      </pc:sldChg>
      <pc:sldChg chg="addSp delSp modSp">
        <pc:chgData name="Hwang Smith" userId="S::smithh@gmeremit.com::fe65500b-7110-4549-9260-3fff9b4a1860" providerId="AD" clId="Web-{2D5AB64B-AE49-4DB3-9004-9B78C21D3FC6}" dt="2020-10-26T05:47:36.852" v="865" actId="20577"/>
        <pc:sldMkLst>
          <pc:docMk/>
          <pc:sldMk cId="570883103" sldId="391"/>
        </pc:sldMkLst>
        <pc:spChg chg="mod">
          <ac:chgData name="Hwang Smith" userId="S::smithh@gmeremit.com::fe65500b-7110-4549-9260-3fff9b4a1860" providerId="AD" clId="Web-{2D5AB64B-AE49-4DB3-9004-9B78C21D3FC6}" dt="2020-10-26T05:42:43.269" v="625" actId="20577"/>
          <ac:spMkLst>
            <pc:docMk/>
            <pc:sldMk cId="570883103" sldId="391"/>
            <ac:spMk id="3" creationId="{4D95D5C2-E578-4B50-848A-6C28627B12D6}"/>
          </ac:spMkLst>
        </pc:spChg>
        <pc:spChg chg="add mod">
          <ac:chgData name="Hwang Smith" userId="S::smithh@gmeremit.com::fe65500b-7110-4549-9260-3fff9b4a1860" providerId="AD" clId="Web-{2D5AB64B-AE49-4DB3-9004-9B78C21D3FC6}" dt="2020-10-26T05:47:36.852" v="865" actId="20577"/>
          <ac:spMkLst>
            <pc:docMk/>
            <pc:sldMk cId="570883103" sldId="391"/>
            <ac:spMk id="7" creationId="{D5133058-696B-4BAD-BA4F-801307BE37E2}"/>
          </ac:spMkLst>
        </pc:spChg>
        <pc:picChg chg="add mod">
          <ac:chgData name="Hwang Smith" userId="S::smithh@gmeremit.com::fe65500b-7110-4549-9260-3fff9b4a1860" providerId="AD" clId="Web-{2D5AB64B-AE49-4DB3-9004-9B78C21D3FC6}" dt="2020-10-26T05:39:29.360" v="460" actId="1076"/>
          <ac:picMkLst>
            <pc:docMk/>
            <pc:sldMk cId="570883103" sldId="391"/>
            <ac:picMk id="5" creationId="{944C99C2-1B82-442B-A27A-5BC3A6546762}"/>
          </ac:picMkLst>
        </pc:picChg>
        <pc:picChg chg="add mod">
          <ac:chgData name="Hwang Smith" userId="S::smithh@gmeremit.com::fe65500b-7110-4549-9260-3fff9b4a1860" providerId="AD" clId="Web-{2D5AB64B-AE49-4DB3-9004-9B78C21D3FC6}" dt="2020-10-26T05:39:32.579" v="461" actId="1076"/>
          <ac:picMkLst>
            <pc:docMk/>
            <pc:sldMk cId="570883103" sldId="391"/>
            <ac:picMk id="6" creationId="{72AEF86A-EBF6-4ED2-9DE5-A6CCC5ABC82E}"/>
          </ac:picMkLst>
        </pc:picChg>
        <pc:picChg chg="del">
          <ac:chgData name="Hwang Smith" userId="S::smithh@gmeremit.com::fe65500b-7110-4549-9260-3fff9b4a1860" providerId="AD" clId="Web-{2D5AB64B-AE49-4DB3-9004-9B78C21D3FC6}" dt="2020-10-26T05:39:25.157" v="458"/>
          <ac:picMkLst>
            <pc:docMk/>
            <pc:sldMk cId="570883103" sldId="391"/>
            <ac:picMk id="15" creationId="{40E0539D-F1A1-40DB-9CB8-E5423BADA64D}"/>
          </ac:picMkLst>
        </pc:picChg>
        <pc:picChg chg="del mod">
          <ac:chgData name="Hwang Smith" userId="S::smithh@gmeremit.com::fe65500b-7110-4549-9260-3fff9b4a1860" providerId="AD" clId="Web-{2D5AB64B-AE49-4DB3-9004-9B78C21D3FC6}" dt="2020-10-26T05:37:28.311" v="445"/>
          <ac:picMkLst>
            <pc:docMk/>
            <pc:sldMk cId="570883103" sldId="391"/>
            <ac:picMk id="16" creationId="{0C097DDC-CA8C-4150-B34B-2C206DD5F87C}"/>
          </ac:picMkLst>
        </pc:picChg>
        <pc:picChg chg="del mod">
          <ac:chgData name="Hwang Smith" userId="S::smithh@gmeremit.com::fe65500b-7110-4549-9260-3fff9b4a1860" providerId="AD" clId="Web-{2D5AB64B-AE49-4DB3-9004-9B78C21D3FC6}" dt="2020-10-26T05:39:22.048" v="456"/>
          <ac:picMkLst>
            <pc:docMk/>
            <pc:sldMk cId="570883103" sldId="391"/>
            <ac:picMk id="18" creationId="{5D755B43-A564-46C5-AE4D-E766FEC324DE}"/>
          </ac:picMkLst>
        </pc:picChg>
        <pc:picChg chg="mod">
          <ac:chgData name="Hwang Smith" userId="S::smithh@gmeremit.com::fe65500b-7110-4549-9260-3fff9b4a1860" providerId="AD" clId="Web-{2D5AB64B-AE49-4DB3-9004-9B78C21D3FC6}" dt="2020-10-26T05:39:34.657" v="462" actId="1076"/>
          <ac:picMkLst>
            <pc:docMk/>
            <pc:sldMk cId="570883103" sldId="391"/>
            <ac:picMk id="19" creationId="{B5099ADD-A41C-48A8-B9B2-2F111549D721}"/>
          </ac:picMkLst>
        </pc:picChg>
      </pc:sldChg>
      <pc:sldChg chg="del">
        <pc:chgData name="Hwang Smith" userId="S::smithh@gmeremit.com::fe65500b-7110-4549-9260-3fff9b4a1860" providerId="AD" clId="Web-{2D5AB64B-AE49-4DB3-9004-9B78C21D3FC6}" dt="2020-10-26T08:08:48.841" v="1752"/>
        <pc:sldMkLst>
          <pc:docMk/>
          <pc:sldMk cId="2016286045" sldId="392"/>
        </pc:sldMkLst>
      </pc:sldChg>
      <pc:sldChg chg="addSp delSp modSp add replId">
        <pc:chgData name="Hwang Smith" userId="S::smithh@gmeremit.com::fe65500b-7110-4549-9260-3fff9b4a1860" providerId="AD" clId="Web-{2D5AB64B-AE49-4DB3-9004-9B78C21D3FC6}" dt="2020-10-26T07:19:28.013" v="1580" actId="20577"/>
        <pc:sldMkLst>
          <pc:docMk/>
          <pc:sldMk cId="141746811" sldId="393"/>
        </pc:sldMkLst>
        <pc:spChg chg="mod">
          <ac:chgData name="Hwang Smith" userId="S::smithh@gmeremit.com::fe65500b-7110-4549-9260-3fff9b4a1860" providerId="AD" clId="Web-{2D5AB64B-AE49-4DB3-9004-9B78C21D3FC6}" dt="2020-10-26T05:48:26.821" v="878" actId="20577"/>
          <ac:spMkLst>
            <pc:docMk/>
            <pc:sldMk cId="141746811" sldId="393"/>
            <ac:spMk id="4" creationId="{6F7F5927-26EE-4660-89D2-0042FCCE935E}"/>
          </ac:spMkLst>
        </pc:spChg>
        <pc:spChg chg="add del mod">
          <ac:chgData name="Hwang Smith" userId="S::smithh@gmeremit.com::fe65500b-7110-4549-9260-3fff9b4a1860" providerId="AD" clId="Web-{2D5AB64B-AE49-4DB3-9004-9B78C21D3FC6}" dt="2020-10-26T07:19:28.013" v="1580" actId="20577"/>
          <ac:spMkLst>
            <pc:docMk/>
            <pc:sldMk cId="141746811" sldId="393"/>
            <ac:spMk id="7" creationId="{D5133058-696B-4BAD-BA4F-801307BE37E2}"/>
          </ac:spMkLst>
        </pc:spChg>
        <pc:picChg chg="add mod">
          <ac:chgData name="Hwang Smith" userId="S::smithh@gmeremit.com::fe65500b-7110-4549-9260-3fff9b4a1860" providerId="AD" clId="Web-{2D5AB64B-AE49-4DB3-9004-9B78C21D3FC6}" dt="2020-10-26T06:47:30.271" v="1119" actId="1076"/>
          <ac:picMkLst>
            <pc:docMk/>
            <pc:sldMk cId="141746811" sldId="393"/>
            <ac:picMk id="5" creationId="{34B7FC84-33A0-45AD-A172-4E447F7F6383}"/>
          </ac:picMkLst>
        </pc:picChg>
        <pc:picChg chg="del">
          <ac:chgData name="Hwang Smith" userId="S::smithh@gmeremit.com::fe65500b-7110-4549-9260-3fff9b4a1860" providerId="AD" clId="Web-{2D5AB64B-AE49-4DB3-9004-9B78C21D3FC6}" dt="2020-10-26T05:48:32.337" v="880"/>
          <ac:picMkLst>
            <pc:docMk/>
            <pc:sldMk cId="141746811" sldId="393"/>
            <ac:picMk id="5" creationId="{944C99C2-1B82-442B-A27A-5BC3A6546762}"/>
          </ac:picMkLst>
        </pc:picChg>
        <pc:picChg chg="del">
          <ac:chgData name="Hwang Smith" userId="S::smithh@gmeremit.com::fe65500b-7110-4549-9260-3fff9b4a1860" providerId="AD" clId="Web-{2D5AB64B-AE49-4DB3-9004-9B78C21D3FC6}" dt="2020-10-26T05:48:32.009" v="879"/>
          <ac:picMkLst>
            <pc:docMk/>
            <pc:sldMk cId="141746811" sldId="393"/>
            <ac:picMk id="6" creationId="{72AEF86A-EBF6-4ED2-9DE5-A6CCC5ABC82E}"/>
          </ac:picMkLst>
        </pc:picChg>
        <pc:picChg chg="add mod">
          <ac:chgData name="Hwang Smith" userId="S::smithh@gmeremit.com::fe65500b-7110-4549-9260-3fff9b4a1860" providerId="AD" clId="Web-{2D5AB64B-AE49-4DB3-9004-9B78C21D3FC6}" dt="2020-10-26T05:48:53.072" v="891" actId="14100"/>
          <ac:picMkLst>
            <pc:docMk/>
            <pc:sldMk cId="141746811" sldId="393"/>
            <ac:picMk id="12" creationId="{FD8F2B6B-291F-4D22-941D-8EF60F83C2C7}"/>
          </ac:picMkLst>
        </pc:picChg>
        <pc:picChg chg="add mod">
          <ac:chgData name="Hwang Smith" userId="S::smithh@gmeremit.com::fe65500b-7110-4549-9260-3fff9b4a1860" providerId="AD" clId="Web-{2D5AB64B-AE49-4DB3-9004-9B78C21D3FC6}" dt="2020-10-26T05:49:13.135" v="896" actId="14100"/>
          <ac:picMkLst>
            <pc:docMk/>
            <pc:sldMk cId="141746811" sldId="393"/>
            <ac:picMk id="13" creationId="{22CD0890-0DCE-43B0-BC8F-35929D825FEB}"/>
          </ac:picMkLst>
        </pc:picChg>
        <pc:picChg chg="add del mod">
          <ac:chgData name="Hwang Smith" userId="S::smithh@gmeremit.com::fe65500b-7110-4549-9260-3fff9b4a1860" providerId="AD" clId="Web-{2D5AB64B-AE49-4DB3-9004-9B78C21D3FC6}" dt="2020-10-26T06:47:10.661" v="1117"/>
          <ac:picMkLst>
            <pc:docMk/>
            <pc:sldMk cId="141746811" sldId="393"/>
            <ac:picMk id="14" creationId="{B2C911F9-4FEA-4084-975B-82CE61FAFE11}"/>
          </ac:picMkLst>
        </pc:picChg>
        <pc:picChg chg="del">
          <ac:chgData name="Hwang Smith" userId="S::smithh@gmeremit.com::fe65500b-7110-4549-9260-3fff9b4a1860" providerId="AD" clId="Web-{2D5AB64B-AE49-4DB3-9004-9B78C21D3FC6}" dt="2020-10-26T05:48:32.900" v="881"/>
          <ac:picMkLst>
            <pc:docMk/>
            <pc:sldMk cId="141746811" sldId="393"/>
            <ac:picMk id="19" creationId="{B5099ADD-A41C-48A8-B9B2-2F111549D721}"/>
          </ac:picMkLst>
        </pc:picChg>
      </pc:sldChg>
    </pc:docChg>
  </pc:docChgLst>
  <pc:docChgLst>
    <pc:chgData name="Hwang Smith" userId="S::smithh@gmeremit.com::fe65500b-7110-4549-9260-3fff9b4a1860" providerId="AD" clId="Web-{80A67E7A-B331-48C2-B624-4B81DCDD68C8}"/>
    <pc:docChg chg="delSld">
      <pc:chgData name="Hwang Smith" userId="S::smithh@gmeremit.com::fe65500b-7110-4549-9260-3fff9b4a1860" providerId="AD" clId="Web-{80A67E7A-B331-48C2-B624-4B81DCDD68C8}" dt="2020-09-07T00:55:40.310" v="2"/>
      <pc:docMkLst>
        <pc:docMk/>
      </pc:docMkLst>
      <pc:sldChg chg="del">
        <pc:chgData name="Hwang Smith" userId="S::smithh@gmeremit.com::fe65500b-7110-4549-9260-3fff9b4a1860" providerId="AD" clId="Web-{80A67E7A-B331-48C2-B624-4B81DCDD68C8}" dt="2020-09-07T00:55:40.310" v="2"/>
        <pc:sldMkLst>
          <pc:docMk/>
          <pc:sldMk cId="951630185" sldId="346"/>
        </pc:sldMkLst>
      </pc:sldChg>
      <pc:sldChg chg="del">
        <pc:chgData name="Hwang Smith" userId="S::smithh@gmeremit.com::fe65500b-7110-4549-9260-3fff9b4a1860" providerId="AD" clId="Web-{80A67E7A-B331-48C2-B624-4B81DCDD68C8}" dt="2020-09-07T00:55:18.325" v="0"/>
        <pc:sldMkLst>
          <pc:docMk/>
          <pc:sldMk cId="3684631101" sldId="361"/>
        </pc:sldMkLst>
      </pc:sldChg>
      <pc:sldChg chg="del">
        <pc:chgData name="Hwang Smith" userId="S::smithh@gmeremit.com::fe65500b-7110-4549-9260-3fff9b4a1860" providerId="AD" clId="Web-{80A67E7A-B331-48C2-B624-4B81DCDD68C8}" dt="2020-09-07T00:55:19.372" v="1"/>
        <pc:sldMkLst>
          <pc:docMk/>
          <pc:sldMk cId="2534484830" sldId="362"/>
        </pc:sldMkLst>
      </pc:sldChg>
    </pc:docChg>
  </pc:docChgLst>
  <pc:docChgLst>
    <pc:chgData name="Hwang Smith" userId="S::smithh@gmeremit.com::fe65500b-7110-4549-9260-3fff9b4a1860" providerId="AD" clId="Web-{0FB1439B-9792-41B7-A5C7-3BC819BC2891}"/>
    <pc:docChg chg="delSld modSld">
      <pc:chgData name="Hwang Smith" userId="S::smithh@gmeremit.com::fe65500b-7110-4549-9260-3fff9b4a1860" providerId="AD" clId="Web-{0FB1439B-9792-41B7-A5C7-3BC819BC2891}" dt="2020-09-29T07:21:55.277" v="12" actId="1076"/>
      <pc:docMkLst>
        <pc:docMk/>
      </pc:docMkLst>
      <pc:sldChg chg="del">
        <pc:chgData name="Hwang Smith" userId="S::smithh@gmeremit.com::fe65500b-7110-4549-9260-3fff9b4a1860" providerId="AD" clId="Web-{0FB1439B-9792-41B7-A5C7-3BC819BC2891}" dt="2020-09-29T07:08:36.808" v="2"/>
        <pc:sldMkLst>
          <pc:docMk/>
          <pc:sldMk cId="3347994639" sldId="357"/>
        </pc:sldMkLst>
      </pc:sldChg>
      <pc:sldChg chg="del">
        <pc:chgData name="Hwang Smith" userId="S::smithh@gmeremit.com::fe65500b-7110-4549-9260-3fff9b4a1860" providerId="AD" clId="Web-{0FB1439B-9792-41B7-A5C7-3BC819BC2891}" dt="2020-09-29T07:08:36.808" v="3"/>
        <pc:sldMkLst>
          <pc:docMk/>
          <pc:sldMk cId="760570233" sldId="365"/>
        </pc:sldMkLst>
      </pc:sldChg>
      <pc:sldChg chg="del">
        <pc:chgData name="Hwang Smith" userId="S::smithh@gmeremit.com::fe65500b-7110-4549-9260-3fff9b4a1860" providerId="AD" clId="Web-{0FB1439B-9792-41B7-A5C7-3BC819BC2891}" dt="2020-09-29T07:08:36.808" v="1"/>
        <pc:sldMkLst>
          <pc:docMk/>
          <pc:sldMk cId="507966986" sldId="366"/>
        </pc:sldMkLst>
      </pc:sldChg>
      <pc:sldChg chg="addSp delSp modSp">
        <pc:chgData name="Hwang Smith" userId="S::smithh@gmeremit.com::fe65500b-7110-4549-9260-3fff9b4a1860" providerId="AD" clId="Web-{0FB1439B-9792-41B7-A5C7-3BC819BC2891}" dt="2020-09-29T07:21:55.277" v="12" actId="1076"/>
        <pc:sldMkLst>
          <pc:docMk/>
          <pc:sldMk cId="3578395620" sldId="367"/>
        </pc:sldMkLst>
        <pc:spChg chg="mod">
          <ac:chgData name="Hwang Smith" userId="S::smithh@gmeremit.com::fe65500b-7110-4549-9260-3fff9b4a1860" providerId="AD" clId="Web-{0FB1439B-9792-41B7-A5C7-3BC819BC2891}" dt="2020-09-29T07:08:43.183" v="8" actId="1076"/>
          <ac:spMkLst>
            <pc:docMk/>
            <pc:sldMk cId="3578395620" sldId="367"/>
            <ac:spMk id="9" creationId="{F317927E-DC8F-4182-B4BF-525FDB94C68D}"/>
          </ac:spMkLst>
        </pc:spChg>
        <pc:graphicFrameChg chg="add mod modGraphic">
          <ac:chgData name="Hwang Smith" userId="S::smithh@gmeremit.com::fe65500b-7110-4549-9260-3fff9b4a1860" providerId="AD" clId="Web-{0FB1439B-9792-41B7-A5C7-3BC819BC2891}" dt="2020-09-29T07:21:55.277" v="12" actId="1076"/>
          <ac:graphicFrameMkLst>
            <pc:docMk/>
            <pc:sldMk cId="3578395620" sldId="367"/>
            <ac:graphicFrameMk id="5" creationId="{0DC4F273-03CA-4912-8BD0-8621C21A1D0D}"/>
          </ac:graphicFrameMkLst>
        </pc:graphicFrameChg>
        <pc:picChg chg="del">
          <ac:chgData name="Hwang Smith" userId="S::smithh@gmeremit.com::fe65500b-7110-4549-9260-3fff9b4a1860" providerId="AD" clId="Web-{0FB1439B-9792-41B7-A5C7-3BC819BC2891}" dt="2020-09-29T07:08:41.011" v="7"/>
          <ac:picMkLst>
            <pc:docMk/>
            <pc:sldMk cId="3578395620" sldId="367"/>
            <ac:picMk id="2" creationId="{6DA46591-1DDB-43AC-85E0-E148F463D8D2}"/>
          </ac:picMkLst>
        </pc:picChg>
        <pc:picChg chg="del">
          <ac:chgData name="Hwang Smith" userId="S::smithh@gmeremit.com::fe65500b-7110-4549-9260-3fff9b4a1860" providerId="AD" clId="Web-{0FB1439B-9792-41B7-A5C7-3BC819BC2891}" dt="2020-09-29T07:08:40.230" v="5"/>
          <ac:picMkLst>
            <pc:docMk/>
            <pc:sldMk cId="3578395620" sldId="367"/>
            <ac:picMk id="14" creationId="{762DE6F9-7378-4DF2-8177-193E89D5C734}"/>
          </ac:picMkLst>
        </pc:picChg>
        <pc:picChg chg="del">
          <ac:chgData name="Hwang Smith" userId="S::smithh@gmeremit.com::fe65500b-7110-4549-9260-3fff9b4a1860" providerId="AD" clId="Web-{0FB1439B-9792-41B7-A5C7-3BC819BC2891}" dt="2020-09-29T07:08:40.574" v="6"/>
          <ac:picMkLst>
            <pc:docMk/>
            <pc:sldMk cId="3578395620" sldId="367"/>
            <ac:picMk id="15" creationId="{7DB5C07B-E059-4527-B0F7-962A943AF1E0}"/>
          </ac:picMkLst>
        </pc:picChg>
        <pc:picChg chg="del">
          <ac:chgData name="Hwang Smith" userId="S::smithh@gmeremit.com::fe65500b-7110-4549-9260-3fff9b4a1860" providerId="AD" clId="Web-{0FB1439B-9792-41B7-A5C7-3BC819BC2891}" dt="2020-09-29T07:08:39.745" v="4"/>
          <ac:picMkLst>
            <pc:docMk/>
            <pc:sldMk cId="3578395620" sldId="367"/>
            <ac:picMk id="16" creationId="{4B9558D0-79F7-41B6-8D90-829539F15A23}"/>
          </ac:picMkLst>
        </pc:picChg>
      </pc:sldChg>
      <pc:sldChg chg="del">
        <pc:chgData name="Hwang Smith" userId="S::smithh@gmeremit.com::fe65500b-7110-4549-9260-3fff9b4a1860" providerId="AD" clId="Web-{0FB1439B-9792-41B7-A5C7-3BC819BC2891}" dt="2020-09-29T07:08:36.808" v="0"/>
        <pc:sldMkLst>
          <pc:docMk/>
          <pc:sldMk cId="2140710000" sldId="368"/>
        </pc:sldMkLst>
      </pc:sldChg>
    </pc:docChg>
  </pc:docChgLst>
  <pc:docChgLst>
    <pc:chgData name="Yacine Kim" userId="S::yacinek@gmeremit.com::a3921ff3-0c7a-4b5c-a8ff-b39504eb1c3c" providerId="AD" clId="Web-{BF510AB8-F276-4BCC-8744-35C2D251CE43}"/>
    <pc:docChg chg="addSld delSld modSld">
      <pc:chgData name="Yacine Kim" userId="S::yacinek@gmeremit.com::a3921ff3-0c7a-4b5c-a8ff-b39504eb1c3c" providerId="AD" clId="Web-{BF510AB8-F276-4BCC-8744-35C2D251CE43}" dt="2020-09-25T04:23:13.108" v="143" actId="20577"/>
      <pc:docMkLst>
        <pc:docMk/>
      </pc:docMkLst>
      <pc:sldChg chg="modSp">
        <pc:chgData name="Yacine Kim" userId="S::yacinek@gmeremit.com::a3921ff3-0c7a-4b5c-a8ff-b39504eb1c3c" providerId="AD" clId="Web-{BF510AB8-F276-4BCC-8744-35C2D251CE43}" dt="2020-09-25T04:22:45.108" v="124" actId="20577"/>
        <pc:sldMkLst>
          <pc:docMk/>
          <pc:sldMk cId="253673938" sldId="284"/>
        </pc:sldMkLst>
        <pc:spChg chg="mod">
          <ac:chgData name="Yacine Kim" userId="S::yacinek@gmeremit.com::a3921ff3-0c7a-4b5c-a8ff-b39504eb1c3c" providerId="AD" clId="Web-{BF510AB8-F276-4BCC-8744-35C2D251CE43}" dt="2020-09-25T04:22:45.108" v="124" actId="20577"/>
          <ac:spMkLst>
            <pc:docMk/>
            <pc:sldMk cId="253673938" sldId="284"/>
            <ac:spMk id="4" creationId="{20921A5D-276B-4ED3-B27E-812FED457432}"/>
          </ac:spMkLst>
        </pc:spChg>
      </pc:sldChg>
      <pc:sldChg chg="modSp">
        <pc:chgData name="Yacine Kim" userId="S::yacinek@gmeremit.com::a3921ff3-0c7a-4b5c-a8ff-b39504eb1c3c" providerId="AD" clId="Web-{BF510AB8-F276-4BCC-8744-35C2D251CE43}" dt="2020-09-25T04:23:13.108" v="142" actId="20577"/>
        <pc:sldMkLst>
          <pc:docMk/>
          <pc:sldMk cId="746808468" sldId="324"/>
        </pc:sldMkLst>
        <pc:spChg chg="mod">
          <ac:chgData name="Yacine Kim" userId="S::yacinek@gmeremit.com::a3921ff3-0c7a-4b5c-a8ff-b39504eb1c3c" providerId="AD" clId="Web-{BF510AB8-F276-4BCC-8744-35C2D251CE43}" dt="2020-09-25T04:23:13.108" v="142" actId="20577"/>
          <ac:spMkLst>
            <pc:docMk/>
            <pc:sldMk cId="746808468" sldId="324"/>
            <ac:spMk id="11" creationId="{A78DB91C-87F8-4E56-BE75-61F1E8B28989}"/>
          </ac:spMkLst>
        </pc:spChg>
      </pc:sldChg>
      <pc:sldChg chg="delSp modSp">
        <pc:chgData name="Yacine Kim" userId="S::yacinek@gmeremit.com::a3921ff3-0c7a-4b5c-a8ff-b39504eb1c3c" providerId="AD" clId="Web-{BF510AB8-F276-4BCC-8744-35C2D251CE43}" dt="2020-09-25T04:23:03.608" v="127" actId="20577"/>
        <pc:sldMkLst>
          <pc:docMk/>
          <pc:sldMk cId="3347994639" sldId="357"/>
        </pc:sldMkLst>
        <pc:spChg chg="mod">
          <ac:chgData name="Yacine Kim" userId="S::yacinek@gmeremit.com::a3921ff3-0c7a-4b5c-a8ff-b39504eb1c3c" providerId="AD" clId="Web-{BF510AB8-F276-4BCC-8744-35C2D251CE43}" dt="2020-09-25T04:18:26.071" v="12" actId="20577"/>
          <ac:spMkLst>
            <pc:docMk/>
            <pc:sldMk cId="3347994639" sldId="357"/>
            <ac:spMk id="18" creationId="{E5EFB108-0AE0-48AB-9C10-F32855260990}"/>
          </ac:spMkLst>
        </pc:spChg>
        <pc:spChg chg="mod">
          <ac:chgData name="Yacine Kim" userId="S::yacinek@gmeremit.com::a3921ff3-0c7a-4b5c-a8ff-b39504eb1c3c" providerId="AD" clId="Web-{BF510AB8-F276-4BCC-8744-35C2D251CE43}" dt="2020-09-25T04:21:56.435" v="103" actId="1076"/>
          <ac:spMkLst>
            <pc:docMk/>
            <pc:sldMk cId="3347994639" sldId="357"/>
            <ac:spMk id="21" creationId="{F6275386-1A02-4A5F-A76E-E1D66A303D61}"/>
          </ac:spMkLst>
        </pc:spChg>
        <pc:spChg chg="mod">
          <ac:chgData name="Yacine Kim" userId="S::yacinek@gmeremit.com::a3921ff3-0c7a-4b5c-a8ff-b39504eb1c3c" providerId="AD" clId="Web-{BF510AB8-F276-4BCC-8744-35C2D251CE43}" dt="2020-09-25T04:23:03.608" v="127" actId="20577"/>
          <ac:spMkLst>
            <pc:docMk/>
            <pc:sldMk cId="3347994639" sldId="357"/>
            <ac:spMk id="23" creationId="{77EA78EF-E9F4-49D5-BB8A-0F6748BC8CD1}"/>
          </ac:spMkLst>
        </pc:spChg>
        <pc:spChg chg="del">
          <ac:chgData name="Yacine Kim" userId="S::yacinek@gmeremit.com::a3921ff3-0c7a-4b5c-a8ff-b39504eb1c3c" providerId="AD" clId="Web-{BF510AB8-F276-4BCC-8744-35C2D251CE43}" dt="2020-09-25T04:19:40.510" v="22"/>
          <ac:spMkLst>
            <pc:docMk/>
            <pc:sldMk cId="3347994639" sldId="357"/>
            <ac:spMk id="24" creationId="{74CE510A-BEAA-4E13-8B10-D00688282802}"/>
          </ac:spMkLst>
        </pc:spChg>
        <pc:picChg chg="del">
          <ac:chgData name="Yacine Kim" userId="S::yacinek@gmeremit.com::a3921ff3-0c7a-4b5c-a8ff-b39504eb1c3c" providerId="AD" clId="Web-{BF510AB8-F276-4BCC-8744-35C2D251CE43}" dt="2020-09-25T04:18:29.134" v="14"/>
          <ac:picMkLst>
            <pc:docMk/>
            <pc:sldMk cId="3347994639" sldId="357"/>
            <ac:picMk id="10" creationId="{4E219BC6-1CBC-4419-9193-53C549F230AE}"/>
          </ac:picMkLst>
        </pc:picChg>
        <pc:picChg chg="del">
          <ac:chgData name="Yacine Kim" userId="S::yacinek@gmeremit.com::a3921ff3-0c7a-4b5c-a8ff-b39504eb1c3c" providerId="AD" clId="Web-{BF510AB8-F276-4BCC-8744-35C2D251CE43}" dt="2020-09-25T04:19:39.120" v="21"/>
          <ac:picMkLst>
            <pc:docMk/>
            <pc:sldMk cId="3347994639" sldId="357"/>
            <ac:picMk id="20" creationId="{BFB51C8A-0D46-49CE-90F5-87AE7EA6F17F}"/>
          </ac:picMkLst>
        </pc:picChg>
        <pc:picChg chg="del">
          <ac:chgData name="Yacine Kim" userId="S::yacinek@gmeremit.com::a3921ff3-0c7a-4b5c-a8ff-b39504eb1c3c" providerId="AD" clId="Web-{BF510AB8-F276-4BCC-8744-35C2D251CE43}" dt="2020-09-25T04:22:14.904" v="105"/>
          <ac:picMkLst>
            <pc:docMk/>
            <pc:sldMk cId="3347994639" sldId="357"/>
            <ac:picMk id="22" creationId="{A1CF8182-A43E-41B5-AB8F-5CAECE34ECA7}"/>
          </ac:picMkLst>
        </pc:picChg>
      </pc:sldChg>
      <pc:sldChg chg="del">
        <pc:chgData name="Yacine Kim" userId="S::yacinek@gmeremit.com::a3921ff3-0c7a-4b5c-a8ff-b39504eb1c3c" providerId="AD" clId="Web-{BF510AB8-F276-4BCC-8744-35C2D251CE43}" dt="2020-09-25T04:21:23.434" v="76"/>
        <pc:sldMkLst>
          <pc:docMk/>
          <pc:sldMk cId="2287094045" sldId="360"/>
        </pc:sldMkLst>
      </pc:sldChg>
      <pc:sldChg chg="delSp modSp">
        <pc:chgData name="Yacine Kim" userId="S::yacinek@gmeremit.com::a3921ff3-0c7a-4b5c-a8ff-b39504eb1c3c" providerId="AD" clId="Web-{BF510AB8-F276-4BCC-8744-35C2D251CE43}" dt="2020-09-25T04:21:16.700" v="75"/>
        <pc:sldMkLst>
          <pc:docMk/>
          <pc:sldMk cId="507966986" sldId="366"/>
        </pc:sldMkLst>
        <pc:spChg chg="del mod">
          <ac:chgData name="Yacine Kim" userId="S::yacinek@gmeremit.com::a3921ff3-0c7a-4b5c-a8ff-b39504eb1c3c" providerId="AD" clId="Web-{BF510AB8-F276-4BCC-8744-35C2D251CE43}" dt="2020-09-25T04:21:14.043" v="73"/>
          <ac:spMkLst>
            <pc:docMk/>
            <pc:sldMk cId="507966986" sldId="366"/>
            <ac:spMk id="5" creationId="{874CCB30-7503-4FC6-907C-FF6B3BEABDD6}"/>
          </ac:spMkLst>
        </pc:spChg>
        <pc:spChg chg="del">
          <ac:chgData name="Yacine Kim" userId="S::yacinek@gmeremit.com::a3921ff3-0c7a-4b5c-a8ff-b39504eb1c3c" providerId="AD" clId="Web-{BF510AB8-F276-4BCC-8744-35C2D251CE43}" dt="2020-09-25T04:21:15.293" v="74"/>
          <ac:spMkLst>
            <pc:docMk/>
            <pc:sldMk cId="507966986" sldId="366"/>
            <ac:spMk id="12" creationId="{D983DE21-5477-4315-924B-8D9C52DBFB97}"/>
          </ac:spMkLst>
        </pc:spChg>
        <pc:picChg chg="del">
          <ac:chgData name="Yacine Kim" userId="S::yacinek@gmeremit.com::a3921ff3-0c7a-4b5c-a8ff-b39504eb1c3c" providerId="AD" clId="Web-{BF510AB8-F276-4BCC-8744-35C2D251CE43}" dt="2020-09-25T04:21:10.762" v="69"/>
          <ac:picMkLst>
            <pc:docMk/>
            <pc:sldMk cId="507966986" sldId="366"/>
            <ac:picMk id="14" creationId="{EEA697A8-2664-4450-87DA-D09F0513D875}"/>
          </ac:picMkLst>
        </pc:picChg>
        <pc:picChg chg="del">
          <ac:chgData name="Yacine Kim" userId="S::yacinek@gmeremit.com::a3921ff3-0c7a-4b5c-a8ff-b39504eb1c3c" providerId="AD" clId="Web-{BF510AB8-F276-4BCC-8744-35C2D251CE43}" dt="2020-09-25T04:21:12.715" v="72"/>
          <ac:picMkLst>
            <pc:docMk/>
            <pc:sldMk cId="507966986" sldId="366"/>
            <ac:picMk id="15" creationId="{AC06EBF0-D016-42F6-A89B-269B8CB9F47D}"/>
          </ac:picMkLst>
        </pc:picChg>
        <pc:picChg chg="del">
          <ac:chgData name="Yacine Kim" userId="S::yacinek@gmeremit.com::a3921ff3-0c7a-4b5c-a8ff-b39504eb1c3c" providerId="AD" clId="Web-{BF510AB8-F276-4BCC-8744-35C2D251CE43}" dt="2020-09-25T04:21:16.700" v="75"/>
          <ac:picMkLst>
            <pc:docMk/>
            <pc:sldMk cId="507966986" sldId="366"/>
            <ac:picMk id="16" creationId="{23594207-F7D6-427F-906C-81182F32E069}"/>
          </ac:picMkLst>
        </pc:picChg>
      </pc:sldChg>
      <pc:sldChg chg="delSp modSp add replId">
        <pc:chgData name="Yacine Kim" userId="S::yacinek@gmeremit.com::a3921ff3-0c7a-4b5c-a8ff-b39504eb1c3c" providerId="AD" clId="Web-{BF510AB8-F276-4BCC-8744-35C2D251CE43}" dt="2020-09-25T04:21:50.763" v="102" actId="1076"/>
        <pc:sldMkLst>
          <pc:docMk/>
          <pc:sldMk cId="2140710000" sldId="368"/>
        </pc:sldMkLst>
        <pc:spChg chg="del mod">
          <ac:chgData name="Yacine Kim" userId="S::yacinek@gmeremit.com::a3921ff3-0c7a-4b5c-a8ff-b39504eb1c3c" providerId="AD" clId="Web-{BF510AB8-F276-4BCC-8744-35C2D251CE43}" dt="2020-09-25T04:19:48.854" v="30"/>
          <ac:spMkLst>
            <pc:docMk/>
            <pc:sldMk cId="2140710000" sldId="368"/>
            <ac:spMk id="7" creationId="{72E8333A-7026-45F4-A6F2-0F1C9B7E57F1}"/>
          </ac:spMkLst>
        </pc:spChg>
        <pc:spChg chg="mod">
          <ac:chgData name="Yacine Kim" userId="S::yacinek@gmeremit.com::a3921ff3-0c7a-4b5c-a8ff-b39504eb1c3c" providerId="AD" clId="Web-{BF510AB8-F276-4BCC-8744-35C2D251CE43}" dt="2020-09-25T04:21:50.763" v="102" actId="1076"/>
          <ac:spMkLst>
            <pc:docMk/>
            <pc:sldMk cId="2140710000" sldId="368"/>
            <ac:spMk id="9" creationId="{C4C99F20-4DEB-46B8-B653-3C601B8AABBC}"/>
          </ac:spMkLst>
        </pc:spChg>
        <pc:spChg chg="del mod">
          <ac:chgData name="Yacine Kim" userId="S::yacinek@gmeremit.com::a3921ff3-0c7a-4b5c-a8ff-b39504eb1c3c" providerId="AD" clId="Web-{BF510AB8-F276-4BCC-8744-35C2D251CE43}" dt="2020-09-25T04:19:49.995" v="35"/>
          <ac:spMkLst>
            <pc:docMk/>
            <pc:sldMk cId="2140710000" sldId="368"/>
            <ac:spMk id="18" creationId="{E5EFB108-0AE0-48AB-9C10-F32855260990}"/>
          </ac:spMkLst>
        </pc:spChg>
        <pc:spChg chg="del mod">
          <ac:chgData name="Yacine Kim" userId="S::yacinek@gmeremit.com::a3921ff3-0c7a-4b5c-a8ff-b39504eb1c3c" providerId="AD" clId="Web-{BF510AB8-F276-4BCC-8744-35C2D251CE43}" dt="2020-09-25T04:20:07.417" v="46"/>
          <ac:spMkLst>
            <pc:docMk/>
            <pc:sldMk cId="2140710000" sldId="368"/>
            <ac:spMk id="21" creationId="{F6275386-1A02-4A5F-A76E-E1D66A303D61}"/>
          </ac:spMkLst>
        </pc:spChg>
        <pc:spChg chg="del">
          <ac:chgData name="Yacine Kim" userId="S::yacinek@gmeremit.com::a3921ff3-0c7a-4b5c-a8ff-b39504eb1c3c" providerId="AD" clId="Web-{BF510AB8-F276-4BCC-8744-35C2D251CE43}" dt="2020-09-25T04:20:06.542" v="45"/>
          <ac:spMkLst>
            <pc:docMk/>
            <pc:sldMk cId="2140710000" sldId="368"/>
            <ac:spMk id="23" creationId="{77EA78EF-E9F4-49D5-BB8A-0F6748BC8CD1}"/>
          </ac:spMkLst>
        </pc:spChg>
        <pc:picChg chg="del">
          <ac:chgData name="Yacine Kim" userId="S::yacinek@gmeremit.com::a3921ff3-0c7a-4b5c-a8ff-b39504eb1c3c" providerId="AD" clId="Web-{BF510AB8-F276-4BCC-8744-35C2D251CE43}" dt="2020-09-25T04:19:47.151" v="25"/>
          <ac:picMkLst>
            <pc:docMk/>
            <pc:sldMk cId="2140710000" sldId="368"/>
            <ac:picMk id="3" creationId="{52BF43AF-C1A3-4586-A7C2-EFBAF35D4FA7}"/>
          </ac:picMkLst>
        </pc:picChg>
        <pc:picChg chg="del">
          <ac:chgData name="Yacine Kim" userId="S::yacinek@gmeremit.com::a3921ff3-0c7a-4b5c-a8ff-b39504eb1c3c" providerId="AD" clId="Web-{BF510AB8-F276-4BCC-8744-35C2D251CE43}" dt="2020-09-25T04:19:46.588" v="24"/>
          <ac:picMkLst>
            <pc:docMk/>
            <pc:sldMk cId="2140710000" sldId="368"/>
            <ac:picMk id="8" creationId="{01AD8F70-1487-4031-84BF-77438F32592D}"/>
          </ac:picMkLst>
        </pc:picChg>
        <pc:picChg chg="del">
          <ac:chgData name="Yacine Kim" userId="S::yacinek@gmeremit.com::a3921ff3-0c7a-4b5c-a8ff-b39504eb1c3c" providerId="AD" clId="Web-{BF510AB8-F276-4BCC-8744-35C2D251CE43}" dt="2020-09-25T04:19:47.401" v="26"/>
          <ac:picMkLst>
            <pc:docMk/>
            <pc:sldMk cId="2140710000" sldId="368"/>
            <ac:picMk id="12" creationId="{CDC2599D-5F23-4376-815A-8F1C59E0B1D3}"/>
          </ac:picMkLst>
        </pc:picChg>
        <pc:picChg chg="del">
          <ac:chgData name="Yacine Kim" userId="S::yacinek@gmeremit.com::a3921ff3-0c7a-4b5c-a8ff-b39504eb1c3c" providerId="AD" clId="Web-{BF510AB8-F276-4BCC-8744-35C2D251CE43}" dt="2020-09-25T04:19:50.557" v="36"/>
          <ac:picMkLst>
            <pc:docMk/>
            <pc:sldMk cId="2140710000" sldId="368"/>
            <ac:picMk id="22" creationId="{A1CF8182-A43E-41B5-AB8F-5CAECE34ECA7}"/>
          </ac:picMkLst>
        </pc:picChg>
      </pc:sldChg>
      <pc:sldChg chg="delSp modSp add replId">
        <pc:chgData name="Yacine Kim" userId="S::yacinek@gmeremit.com::a3921ff3-0c7a-4b5c-a8ff-b39504eb1c3c" providerId="AD" clId="Web-{BF510AB8-F276-4BCC-8744-35C2D251CE43}" dt="2020-09-25T04:20:46.980" v="66" actId="20577"/>
        <pc:sldMkLst>
          <pc:docMk/>
          <pc:sldMk cId="415439976" sldId="369"/>
        </pc:sldMkLst>
        <pc:spChg chg="mod">
          <ac:chgData name="Yacine Kim" userId="S::yacinek@gmeremit.com::a3921ff3-0c7a-4b5c-a8ff-b39504eb1c3c" providerId="AD" clId="Web-{BF510AB8-F276-4BCC-8744-35C2D251CE43}" dt="2020-09-25T04:20:46.980" v="66" actId="20577"/>
          <ac:spMkLst>
            <pc:docMk/>
            <pc:sldMk cId="415439976" sldId="369"/>
            <ac:spMk id="19" creationId="{8B843838-7197-4BB9-AC13-CEF251C09939}"/>
          </ac:spMkLst>
        </pc:spChg>
        <pc:picChg chg="del">
          <ac:chgData name="Yacine Kim" userId="S::yacinek@gmeremit.com::a3921ff3-0c7a-4b5c-a8ff-b39504eb1c3c" providerId="AD" clId="Web-{BF510AB8-F276-4BCC-8744-35C2D251CE43}" dt="2020-09-25T04:20:36.355" v="48"/>
          <ac:picMkLst>
            <pc:docMk/>
            <pc:sldMk cId="415439976" sldId="369"/>
            <ac:picMk id="17" creationId="{BF0912FC-7521-473F-B93A-52B45FAD43BA}"/>
          </ac:picMkLst>
        </pc:picChg>
      </pc:sldChg>
    </pc:docChg>
  </pc:docChgLst>
  <pc:docChgLst>
    <pc:chgData clId="Web-{878FBB11-0A95-4C33-B8A6-6E3789773E29}"/>
    <pc:docChg chg="modSld">
      <pc:chgData name="" userId="" providerId="" clId="Web-{878FBB11-0A95-4C33-B8A6-6E3789773E29}" dt="2020-10-19T04:04:41.588" v="1" actId="20577"/>
      <pc:docMkLst>
        <pc:docMk/>
      </pc:docMkLst>
      <pc:sldChg chg="modSp">
        <pc:chgData name="" userId="" providerId="" clId="Web-{878FBB11-0A95-4C33-B8A6-6E3789773E29}" dt="2020-10-19T04:04:41.588" v="1" actId="20577"/>
        <pc:sldMkLst>
          <pc:docMk/>
          <pc:sldMk cId="435166566" sldId="388"/>
        </pc:sldMkLst>
        <pc:spChg chg="mod">
          <ac:chgData name="" userId="" providerId="" clId="Web-{878FBB11-0A95-4C33-B8A6-6E3789773E29}" dt="2020-10-19T04:04:41.588" v="1" actId="20577"/>
          <ac:spMkLst>
            <pc:docMk/>
            <pc:sldMk cId="435166566" sldId="388"/>
            <ac:spMk id="3" creationId="{D2971F7B-28B4-4267-9D9D-C62EA09B1CBF}"/>
          </ac:spMkLst>
        </pc:spChg>
      </pc:sldChg>
    </pc:docChg>
  </pc:docChgLst>
  <pc:docChgLst>
    <pc:chgData name="Hwang Smith" userId="S::smithh@gmeremit.com::fe65500b-7110-4549-9260-3fff9b4a1860" providerId="AD" clId="Web-{0FC72992-4B42-459B-CBF5-23A6D067AFB1}"/>
    <pc:docChg chg="addSld delSld modSld sldOrd">
      <pc:chgData name="Hwang Smith" userId="S::smithh@gmeremit.com::fe65500b-7110-4549-9260-3fff9b4a1860" providerId="AD" clId="Web-{0FC72992-4B42-459B-CBF5-23A6D067AFB1}" dt="2020-08-31T02:28:03.803" v="455" actId="1076"/>
      <pc:docMkLst>
        <pc:docMk/>
      </pc:docMkLst>
      <pc:sldChg chg="del">
        <pc:chgData name="Hwang Smith" userId="S::smithh@gmeremit.com::fe65500b-7110-4549-9260-3fff9b4a1860" providerId="AD" clId="Web-{0FC72992-4B42-459B-CBF5-23A6D067AFB1}" dt="2020-08-31T02:14:40.081" v="315"/>
        <pc:sldMkLst>
          <pc:docMk/>
          <pc:sldMk cId="378171805" sldId="338"/>
        </pc:sldMkLst>
      </pc:sldChg>
      <pc:sldChg chg="addSp delSp modSp">
        <pc:chgData name="Hwang Smith" userId="S::smithh@gmeremit.com::fe65500b-7110-4549-9260-3fff9b4a1860" providerId="AD" clId="Web-{0FC72992-4B42-459B-CBF5-23A6D067AFB1}" dt="2020-08-31T02:04:48.754" v="183" actId="20577"/>
        <pc:sldMkLst>
          <pc:docMk/>
          <pc:sldMk cId="799283925" sldId="341"/>
        </pc:sldMkLst>
        <pc:spChg chg="mod">
          <ac:chgData name="Hwang Smith" userId="S::smithh@gmeremit.com::fe65500b-7110-4549-9260-3fff9b4a1860" providerId="AD" clId="Web-{0FC72992-4B42-459B-CBF5-23A6D067AFB1}" dt="2020-08-31T02:04:48.754" v="183" actId="20577"/>
          <ac:spMkLst>
            <pc:docMk/>
            <pc:sldMk cId="799283925" sldId="341"/>
            <ac:spMk id="8" creationId="{F3E82E1E-FA4E-4F1E-A8CB-05BEDD5957F8}"/>
          </ac:spMkLst>
        </pc:spChg>
        <pc:picChg chg="del">
          <ac:chgData name="Hwang Smith" userId="S::smithh@gmeremit.com::fe65500b-7110-4549-9260-3fff9b4a1860" providerId="AD" clId="Web-{0FC72992-4B42-459B-CBF5-23A6D067AFB1}" dt="2020-08-31T02:02:37.282" v="128"/>
          <ac:picMkLst>
            <pc:docMk/>
            <pc:sldMk cId="799283925" sldId="341"/>
            <ac:picMk id="2" creationId="{FDC18F8C-C5EB-4967-93E6-9ACBB1AEB187}"/>
          </ac:picMkLst>
        </pc:picChg>
        <pc:picChg chg="add mod">
          <ac:chgData name="Hwang Smith" userId="S::smithh@gmeremit.com::fe65500b-7110-4549-9260-3fff9b4a1860" providerId="AD" clId="Web-{0FC72992-4B42-459B-CBF5-23A6D067AFB1}" dt="2020-08-31T02:03:20.268" v="131" actId="14100"/>
          <ac:picMkLst>
            <pc:docMk/>
            <pc:sldMk cId="799283925" sldId="341"/>
            <ac:picMk id="4" creationId="{531B8CE4-718A-46EB-97E1-B00346120167}"/>
          </ac:picMkLst>
        </pc:picChg>
      </pc:sldChg>
      <pc:sldChg chg="del">
        <pc:chgData name="Hwang Smith" userId="S::smithh@gmeremit.com::fe65500b-7110-4549-9260-3fff9b4a1860" providerId="AD" clId="Web-{0FC72992-4B42-459B-CBF5-23A6D067AFB1}" dt="2020-08-31T02:04:58.239" v="186"/>
        <pc:sldMkLst>
          <pc:docMk/>
          <pc:sldMk cId="783057346" sldId="343"/>
        </pc:sldMkLst>
      </pc:sldChg>
      <pc:sldChg chg="del">
        <pc:chgData name="Hwang Smith" userId="S::smithh@gmeremit.com::fe65500b-7110-4549-9260-3fff9b4a1860" providerId="AD" clId="Web-{0FC72992-4B42-459B-CBF5-23A6D067AFB1}" dt="2020-08-31T02:12:06.624" v="292"/>
        <pc:sldMkLst>
          <pc:docMk/>
          <pc:sldMk cId="1425735147" sldId="345"/>
        </pc:sldMkLst>
      </pc:sldChg>
      <pc:sldChg chg="modSp">
        <pc:chgData name="Hwang Smith" userId="S::smithh@gmeremit.com::fe65500b-7110-4549-9260-3fff9b4a1860" providerId="AD" clId="Web-{0FC72992-4B42-459B-CBF5-23A6D067AFB1}" dt="2020-08-31T02:11:35.967" v="291"/>
        <pc:sldMkLst>
          <pc:docMk/>
          <pc:sldMk cId="951630185" sldId="346"/>
        </pc:sldMkLst>
        <pc:spChg chg="mod ord">
          <ac:chgData name="Hwang Smith" userId="S::smithh@gmeremit.com::fe65500b-7110-4549-9260-3fff9b4a1860" providerId="AD" clId="Web-{0FC72992-4B42-459B-CBF5-23A6D067AFB1}" dt="2020-08-31T02:11:35.967" v="291"/>
          <ac:spMkLst>
            <pc:docMk/>
            <pc:sldMk cId="951630185" sldId="346"/>
            <ac:spMk id="14" creationId="{F4547154-DB3F-4688-B648-58BD3D764ABA}"/>
          </ac:spMkLst>
        </pc:spChg>
        <pc:spChg chg="mod ord">
          <ac:chgData name="Hwang Smith" userId="S::smithh@gmeremit.com::fe65500b-7110-4549-9260-3fff9b4a1860" providerId="AD" clId="Web-{0FC72992-4B42-459B-CBF5-23A6D067AFB1}" dt="2020-08-31T02:10:43.669" v="270"/>
          <ac:spMkLst>
            <pc:docMk/>
            <pc:sldMk cId="951630185" sldId="346"/>
            <ac:spMk id="15" creationId="{143009C3-A45F-4309-93FF-7116A7790AF2}"/>
          </ac:spMkLst>
        </pc:spChg>
        <pc:picChg chg="mod">
          <ac:chgData name="Hwang Smith" userId="S::smithh@gmeremit.com::fe65500b-7110-4549-9260-3fff9b4a1860" providerId="AD" clId="Web-{0FC72992-4B42-459B-CBF5-23A6D067AFB1}" dt="2020-08-31T02:10:46.044" v="271" actId="1076"/>
          <ac:picMkLst>
            <pc:docMk/>
            <pc:sldMk cId="951630185" sldId="346"/>
            <ac:picMk id="2" creationId="{0A28FB1B-33D9-4E58-9292-E316E2AF7526}"/>
          </ac:picMkLst>
        </pc:picChg>
        <pc:picChg chg="mod">
          <ac:chgData name="Hwang Smith" userId="S::smithh@gmeremit.com::fe65500b-7110-4549-9260-3fff9b4a1860" providerId="AD" clId="Web-{0FC72992-4B42-459B-CBF5-23A6D067AFB1}" dt="2020-08-31T02:10:47.606" v="272" actId="1076"/>
          <ac:picMkLst>
            <pc:docMk/>
            <pc:sldMk cId="951630185" sldId="346"/>
            <ac:picMk id="4" creationId="{6F9E6158-49EA-4813-B4F8-F3352F49C820}"/>
          </ac:picMkLst>
        </pc:picChg>
      </pc:sldChg>
      <pc:sldChg chg="del">
        <pc:chgData name="Hwang Smith" userId="S::smithh@gmeremit.com::fe65500b-7110-4549-9260-3fff9b4a1860" providerId="AD" clId="Web-{0FC72992-4B42-459B-CBF5-23A6D067AFB1}" dt="2020-08-31T02:14:38.706" v="314"/>
        <pc:sldMkLst>
          <pc:docMk/>
          <pc:sldMk cId="138001727" sldId="347"/>
        </pc:sldMkLst>
      </pc:sldChg>
      <pc:sldChg chg="del">
        <pc:chgData name="Hwang Smith" userId="S::smithh@gmeremit.com::fe65500b-7110-4549-9260-3fff9b4a1860" providerId="AD" clId="Web-{0FC72992-4B42-459B-CBF5-23A6D067AFB1}" dt="2020-08-31T02:14:41.346" v="316"/>
        <pc:sldMkLst>
          <pc:docMk/>
          <pc:sldMk cId="3217521400" sldId="348"/>
        </pc:sldMkLst>
      </pc:sldChg>
      <pc:sldChg chg="del">
        <pc:chgData name="Hwang Smith" userId="S::smithh@gmeremit.com::fe65500b-7110-4549-9260-3fff9b4a1860" providerId="AD" clId="Web-{0FC72992-4B42-459B-CBF5-23A6D067AFB1}" dt="2020-08-31T02:14:36.565" v="313"/>
        <pc:sldMkLst>
          <pc:docMk/>
          <pc:sldMk cId="3163039684" sldId="349"/>
        </pc:sldMkLst>
      </pc:sldChg>
      <pc:sldChg chg="addSp delSp modSp ord">
        <pc:chgData name="Hwang Smith" userId="S::smithh@gmeremit.com::fe65500b-7110-4549-9260-3fff9b4a1860" providerId="AD" clId="Web-{0FC72992-4B42-459B-CBF5-23A6D067AFB1}" dt="2020-08-31T02:28:03.803" v="455" actId="1076"/>
        <pc:sldMkLst>
          <pc:docMk/>
          <pc:sldMk cId="779102326" sldId="350"/>
        </pc:sldMkLst>
        <pc:spChg chg="mod">
          <ac:chgData name="Hwang Smith" userId="S::smithh@gmeremit.com::fe65500b-7110-4549-9260-3fff9b4a1860" providerId="AD" clId="Web-{0FC72992-4B42-459B-CBF5-23A6D067AFB1}" dt="2020-08-31T02:13:55.830" v="308" actId="1076"/>
          <ac:spMkLst>
            <pc:docMk/>
            <pc:sldMk cId="779102326" sldId="350"/>
            <ac:spMk id="28" creationId="{E972AA5A-6E53-4A85-AB94-95F90BF8E832}"/>
          </ac:spMkLst>
        </pc:spChg>
        <pc:graphicFrameChg chg="del">
          <ac:chgData name="Hwang Smith" userId="S::smithh@gmeremit.com::fe65500b-7110-4549-9260-3fff9b4a1860" providerId="AD" clId="Web-{0FC72992-4B42-459B-CBF5-23A6D067AFB1}" dt="2020-08-31T02:13:59.596" v="312"/>
          <ac:graphicFrameMkLst>
            <pc:docMk/>
            <pc:sldMk cId="779102326" sldId="350"/>
            <ac:graphicFrameMk id="4" creationId="{9AEDF42D-B1E7-4DE9-BD7A-94068304BF63}"/>
          </ac:graphicFrameMkLst>
        </pc:graphicFrameChg>
        <pc:picChg chg="add del mod">
          <ac:chgData name="Hwang Smith" userId="S::smithh@gmeremit.com::fe65500b-7110-4549-9260-3fff9b4a1860" providerId="AD" clId="Web-{0FC72992-4B42-459B-CBF5-23A6D067AFB1}" dt="2020-08-31T02:17:54.070" v="335"/>
          <ac:picMkLst>
            <pc:docMk/>
            <pc:sldMk cId="779102326" sldId="350"/>
            <ac:picMk id="2" creationId="{8934EDC3-C2B1-4AD2-8AB6-813A0E9F9EA5}"/>
          </ac:picMkLst>
        </pc:picChg>
        <pc:picChg chg="add mod">
          <ac:chgData name="Hwang Smith" userId="S::smithh@gmeremit.com::fe65500b-7110-4549-9260-3fff9b4a1860" providerId="AD" clId="Web-{0FC72992-4B42-459B-CBF5-23A6D067AFB1}" dt="2020-08-31T02:28:03.803" v="455" actId="1076"/>
          <ac:picMkLst>
            <pc:docMk/>
            <pc:sldMk cId="779102326" sldId="350"/>
            <ac:picMk id="5" creationId="{A1C5EB42-10F1-4781-9051-346CA9237EB7}"/>
          </ac:picMkLst>
        </pc:picChg>
        <pc:picChg chg="del">
          <ac:chgData name="Hwang Smith" userId="S::smithh@gmeremit.com::fe65500b-7110-4549-9260-3fff9b4a1860" providerId="AD" clId="Web-{0FC72992-4B42-459B-CBF5-23A6D067AFB1}" dt="2020-08-31T02:13:58.845" v="311"/>
          <ac:picMkLst>
            <pc:docMk/>
            <pc:sldMk cId="779102326" sldId="350"/>
            <ac:picMk id="11" creationId="{84A51456-D498-48C4-9731-CFA8C1843C0A}"/>
          </ac:picMkLst>
        </pc:picChg>
        <pc:picChg chg="del">
          <ac:chgData name="Hwang Smith" userId="S::smithh@gmeremit.com::fe65500b-7110-4549-9260-3fff9b4a1860" providerId="AD" clId="Web-{0FC72992-4B42-459B-CBF5-23A6D067AFB1}" dt="2020-08-31T02:13:58.845" v="310"/>
          <ac:picMkLst>
            <pc:docMk/>
            <pc:sldMk cId="779102326" sldId="350"/>
            <ac:picMk id="13" creationId="{F562FAEF-8F54-4EC0-B7AB-0245759F7360}"/>
          </ac:picMkLst>
        </pc:picChg>
        <pc:picChg chg="del">
          <ac:chgData name="Hwang Smith" userId="S::smithh@gmeremit.com::fe65500b-7110-4549-9260-3fff9b4a1860" providerId="AD" clId="Web-{0FC72992-4B42-459B-CBF5-23A6D067AFB1}" dt="2020-08-31T02:13:58.845" v="309"/>
          <ac:picMkLst>
            <pc:docMk/>
            <pc:sldMk cId="779102326" sldId="350"/>
            <ac:picMk id="15" creationId="{C3EF246E-3BC5-4E29-84A8-C8A60AB33BE5}"/>
          </ac:picMkLst>
        </pc:picChg>
      </pc:sldChg>
      <pc:sldChg chg="addSp delSp modSp">
        <pc:chgData name="Hwang Smith" userId="S::smithh@gmeremit.com::fe65500b-7110-4549-9260-3fff9b4a1860" providerId="AD" clId="Web-{0FC72992-4B42-459B-CBF5-23A6D067AFB1}" dt="2020-08-31T02:07:33.742" v="250" actId="1076"/>
        <pc:sldMkLst>
          <pc:docMk/>
          <pc:sldMk cId="3009855226" sldId="351"/>
        </pc:sldMkLst>
        <pc:spChg chg="mod">
          <ac:chgData name="Hwang Smith" userId="S::smithh@gmeremit.com::fe65500b-7110-4549-9260-3fff9b4a1860" providerId="AD" clId="Web-{0FC72992-4B42-459B-CBF5-23A6D067AFB1}" dt="2020-08-31T02:07:33.742" v="250" actId="1076"/>
          <ac:spMkLst>
            <pc:docMk/>
            <pc:sldMk cId="3009855226" sldId="351"/>
            <ac:spMk id="6" creationId="{BB495E74-B808-4D61-86B3-E57080705FC8}"/>
          </ac:spMkLst>
        </pc:spChg>
        <pc:picChg chg="del">
          <ac:chgData name="Hwang Smith" userId="S::smithh@gmeremit.com::fe65500b-7110-4549-9260-3fff9b4a1860" providerId="AD" clId="Web-{0FC72992-4B42-459B-CBF5-23A6D067AFB1}" dt="2020-08-31T02:06:08.912" v="187"/>
          <ac:picMkLst>
            <pc:docMk/>
            <pc:sldMk cId="3009855226" sldId="351"/>
            <ac:picMk id="2" creationId="{62F21CA0-472F-4F2F-A457-CEEB98EB2345}"/>
          </ac:picMkLst>
        </pc:picChg>
        <pc:picChg chg="add mod">
          <ac:chgData name="Hwang Smith" userId="S::smithh@gmeremit.com::fe65500b-7110-4549-9260-3fff9b4a1860" providerId="AD" clId="Web-{0FC72992-4B42-459B-CBF5-23A6D067AFB1}" dt="2020-08-31T02:06:33.866" v="199" actId="1076"/>
          <ac:picMkLst>
            <pc:docMk/>
            <pc:sldMk cId="3009855226" sldId="351"/>
            <ac:picMk id="3" creationId="{E91A7C23-4969-4D82-9E0B-D5BD4B5B9614}"/>
          </ac:picMkLst>
        </pc:picChg>
      </pc:sldChg>
      <pc:sldChg chg="delSp modSp add replId">
        <pc:chgData name="Hwang Smith" userId="S::smithh@gmeremit.com::fe65500b-7110-4549-9260-3fff9b4a1860" providerId="AD" clId="Web-{0FC72992-4B42-459B-CBF5-23A6D067AFB1}" dt="2020-08-31T02:13:52.783" v="306"/>
        <pc:sldMkLst>
          <pc:docMk/>
          <pc:sldMk cId="3457598952" sldId="352"/>
        </pc:sldMkLst>
        <pc:spChg chg="mod">
          <ac:chgData name="Hwang Smith" userId="S::smithh@gmeremit.com::fe65500b-7110-4549-9260-3fff9b4a1860" providerId="AD" clId="Web-{0FC72992-4B42-459B-CBF5-23A6D067AFB1}" dt="2020-08-31T02:13:42.314" v="302" actId="20577"/>
          <ac:spMkLst>
            <pc:docMk/>
            <pc:sldMk cId="3457598952" sldId="352"/>
            <ac:spMk id="28" creationId="{E972AA5A-6E53-4A85-AB94-95F90BF8E832}"/>
          </ac:spMkLst>
        </pc:spChg>
        <pc:graphicFrameChg chg="del">
          <ac:chgData name="Hwang Smith" userId="S::smithh@gmeremit.com::fe65500b-7110-4549-9260-3fff9b4a1860" providerId="AD" clId="Web-{0FC72992-4B42-459B-CBF5-23A6D067AFB1}" dt="2020-08-31T02:13:51.627" v="304"/>
          <ac:graphicFrameMkLst>
            <pc:docMk/>
            <pc:sldMk cId="3457598952" sldId="352"/>
            <ac:graphicFrameMk id="4" creationId="{9AEDF42D-B1E7-4DE9-BD7A-94068304BF63}"/>
          </ac:graphicFrameMkLst>
        </pc:graphicFrameChg>
        <pc:picChg chg="del">
          <ac:chgData name="Hwang Smith" userId="S::smithh@gmeremit.com::fe65500b-7110-4549-9260-3fff9b4a1860" providerId="AD" clId="Web-{0FC72992-4B42-459B-CBF5-23A6D067AFB1}" dt="2020-08-31T02:13:52.252" v="305"/>
          <ac:picMkLst>
            <pc:docMk/>
            <pc:sldMk cId="3457598952" sldId="352"/>
            <ac:picMk id="11" creationId="{84A51456-D498-48C4-9731-CFA8C1843C0A}"/>
          </ac:picMkLst>
        </pc:picChg>
        <pc:picChg chg="del">
          <ac:chgData name="Hwang Smith" userId="S::smithh@gmeremit.com::fe65500b-7110-4549-9260-3fff9b4a1860" providerId="AD" clId="Web-{0FC72992-4B42-459B-CBF5-23A6D067AFB1}" dt="2020-08-31T02:13:52.783" v="306"/>
          <ac:picMkLst>
            <pc:docMk/>
            <pc:sldMk cId="3457598952" sldId="352"/>
            <ac:picMk id="13" creationId="{F562FAEF-8F54-4EC0-B7AB-0245759F7360}"/>
          </ac:picMkLst>
        </pc:picChg>
        <pc:picChg chg="del">
          <ac:chgData name="Hwang Smith" userId="S::smithh@gmeremit.com::fe65500b-7110-4549-9260-3fff9b4a1860" providerId="AD" clId="Web-{0FC72992-4B42-459B-CBF5-23A6D067AFB1}" dt="2020-08-31T02:13:51.627" v="303"/>
          <ac:picMkLst>
            <pc:docMk/>
            <pc:sldMk cId="3457598952" sldId="352"/>
            <ac:picMk id="15" creationId="{C3EF246E-3BC5-4E29-84A8-C8A60AB33BE5}"/>
          </ac:picMkLst>
        </pc:picChg>
      </pc:sldChg>
      <pc:sldChg chg="addSp delSp modSp add replId">
        <pc:chgData name="Hwang Smith" userId="S::smithh@gmeremit.com::fe65500b-7110-4549-9260-3fff9b4a1860" providerId="AD" clId="Web-{0FC72992-4B42-459B-CBF5-23A6D067AFB1}" dt="2020-08-31T02:26:32.692" v="453" actId="20577"/>
        <pc:sldMkLst>
          <pc:docMk/>
          <pc:sldMk cId="3951640442" sldId="353"/>
        </pc:sldMkLst>
        <pc:spChg chg="add mod">
          <ac:chgData name="Hwang Smith" userId="S::smithh@gmeremit.com::fe65500b-7110-4549-9260-3fff9b4a1860" providerId="AD" clId="Web-{0FC72992-4B42-459B-CBF5-23A6D067AFB1}" dt="2020-08-31T02:26:32.692" v="453" actId="20577"/>
          <ac:spMkLst>
            <pc:docMk/>
            <pc:sldMk cId="3951640442" sldId="353"/>
            <ac:spMk id="8" creationId="{AF3BD235-2366-4ED2-B635-5E28639AAE3D}"/>
          </ac:spMkLst>
        </pc:spChg>
        <pc:picChg chg="del mod">
          <ac:chgData name="Hwang Smith" userId="S::smithh@gmeremit.com::fe65500b-7110-4549-9260-3fff9b4a1860" providerId="AD" clId="Web-{0FC72992-4B42-459B-CBF5-23A6D067AFB1}" dt="2020-08-31T02:17:48.195" v="331"/>
          <ac:picMkLst>
            <pc:docMk/>
            <pc:sldMk cId="3951640442" sldId="353"/>
            <ac:picMk id="2" creationId="{8934EDC3-C2B1-4AD2-8AB6-813A0E9F9EA5}"/>
          </ac:picMkLst>
        </pc:picChg>
        <pc:picChg chg="add mod">
          <ac:chgData name="Hwang Smith" userId="S::smithh@gmeremit.com::fe65500b-7110-4549-9260-3fff9b4a1860" providerId="AD" clId="Web-{0FC72992-4B42-459B-CBF5-23A6D067AFB1}" dt="2020-08-31T02:17:12.147" v="325" actId="1076"/>
          <ac:picMkLst>
            <pc:docMk/>
            <pc:sldMk cId="3951640442" sldId="353"/>
            <ac:picMk id="4" creationId="{688925C4-8647-4B10-9545-7715113005CF}"/>
          </ac:picMkLst>
        </pc:picChg>
        <pc:picChg chg="add mod">
          <ac:chgData name="Hwang Smith" userId="S::smithh@gmeremit.com::fe65500b-7110-4549-9260-3fff9b4a1860" providerId="AD" clId="Web-{0FC72992-4B42-459B-CBF5-23A6D067AFB1}" dt="2020-08-31T02:18:06.023" v="342" actId="1076"/>
          <ac:picMkLst>
            <pc:docMk/>
            <pc:sldMk cId="3951640442" sldId="353"/>
            <ac:picMk id="5" creationId="{BB013B0C-2EF6-4161-8DA6-FCDFFDCCF296}"/>
          </ac:picMkLst>
        </pc:picChg>
      </pc:sldChg>
    </pc:docChg>
  </pc:docChgLst>
  <pc:docChgLst>
    <pc:chgData name="Hwang Smith" userId="S::smithh@gmeremit.com::fe65500b-7110-4549-9260-3fff9b4a1860" providerId="AD" clId="Web-{6CE0DE68-BAA8-46AA-E5DF-7A61CF37E3EF}"/>
    <pc:docChg chg="addSld modSld">
      <pc:chgData name="Hwang Smith" userId="S::smithh@gmeremit.com::fe65500b-7110-4549-9260-3fff9b4a1860" providerId="AD" clId="Web-{6CE0DE68-BAA8-46AA-E5DF-7A61CF37E3EF}" dt="2020-08-31T08:50:25.788" v="563" actId="1076"/>
      <pc:docMkLst>
        <pc:docMk/>
      </pc:docMkLst>
      <pc:sldChg chg="modSp">
        <pc:chgData name="Hwang Smith" userId="S::smithh@gmeremit.com::fe65500b-7110-4549-9260-3fff9b4a1860" providerId="AD" clId="Web-{6CE0DE68-BAA8-46AA-E5DF-7A61CF37E3EF}" dt="2020-08-31T08:41:36.638" v="499" actId="1076"/>
        <pc:sldMkLst>
          <pc:docMk/>
          <pc:sldMk cId="3951640442" sldId="353"/>
        </pc:sldMkLst>
        <pc:spChg chg="mod ord">
          <ac:chgData name="Hwang Smith" userId="S::smithh@gmeremit.com::fe65500b-7110-4549-9260-3fff9b4a1860" providerId="AD" clId="Web-{6CE0DE68-BAA8-46AA-E5DF-7A61CF37E3EF}" dt="2020-08-31T08:41:36.638" v="499" actId="1076"/>
          <ac:spMkLst>
            <pc:docMk/>
            <pc:sldMk cId="3951640442" sldId="353"/>
            <ac:spMk id="8" creationId="{AF3BD235-2366-4ED2-B635-5E28639AAE3D}"/>
          </ac:spMkLst>
        </pc:spChg>
        <pc:picChg chg="mod">
          <ac:chgData name="Hwang Smith" userId="S::smithh@gmeremit.com::fe65500b-7110-4549-9260-3fff9b4a1860" providerId="AD" clId="Web-{6CE0DE68-BAA8-46AA-E5DF-7A61CF37E3EF}" dt="2020-08-31T08:35:10.209" v="382" actId="1076"/>
          <ac:picMkLst>
            <pc:docMk/>
            <pc:sldMk cId="3951640442" sldId="353"/>
            <ac:picMk id="5" creationId="{BB013B0C-2EF6-4161-8DA6-FCDFFDCCF296}"/>
          </ac:picMkLst>
        </pc:picChg>
        <pc:picChg chg="mod">
          <ac:chgData name="Hwang Smith" userId="S::smithh@gmeremit.com::fe65500b-7110-4549-9260-3fff9b4a1860" providerId="AD" clId="Web-{6CE0DE68-BAA8-46AA-E5DF-7A61CF37E3EF}" dt="2020-08-31T08:41:15.090" v="484" actId="1076"/>
          <ac:picMkLst>
            <pc:docMk/>
            <pc:sldMk cId="3951640442" sldId="353"/>
            <ac:picMk id="9" creationId="{46409059-69FD-4A95-88AB-261692D2BCF3}"/>
          </ac:picMkLst>
        </pc:picChg>
        <pc:picChg chg="mod ord">
          <ac:chgData name="Hwang Smith" userId="S::smithh@gmeremit.com::fe65500b-7110-4549-9260-3fff9b4a1860" providerId="AD" clId="Web-{6CE0DE68-BAA8-46AA-E5DF-7A61CF37E3EF}" dt="2020-08-31T08:41:17.950" v="485" actId="1076"/>
          <ac:picMkLst>
            <pc:docMk/>
            <pc:sldMk cId="3951640442" sldId="353"/>
            <ac:picMk id="11" creationId="{E080B88C-2F55-4B1D-9386-B97408730442}"/>
          </ac:picMkLst>
        </pc:picChg>
      </pc:sldChg>
      <pc:sldChg chg="addSp delSp modSp">
        <pc:chgData name="Hwang Smith" userId="S::smithh@gmeremit.com::fe65500b-7110-4549-9260-3fff9b4a1860" providerId="AD" clId="Web-{6CE0DE68-BAA8-46AA-E5DF-7A61CF37E3EF}" dt="2020-08-31T08:47:42.223" v="554" actId="20577"/>
        <pc:sldMkLst>
          <pc:docMk/>
          <pc:sldMk cId="1208521662" sldId="358"/>
        </pc:sldMkLst>
        <pc:spChg chg="add mod">
          <ac:chgData name="Hwang Smith" userId="S::smithh@gmeremit.com::fe65500b-7110-4549-9260-3fff9b4a1860" providerId="AD" clId="Web-{6CE0DE68-BAA8-46AA-E5DF-7A61CF37E3EF}" dt="2020-08-31T08:45:34.845" v="533" actId="1076"/>
          <ac:spMkLst>
            <pc:docMk/>
            <pc:sldMk cId="1208521662" sldId="358"/>
            <ac:spMk id="5" creationId="{91C24C9D-E20A-4C69-948D-9A790FD683E3}"/>
          </ac:spMkLst>
        </pc:spChg>
        <pc:spChg chg="add mod">
          <ac:chgData name="Hwang Smith" userId="S::smithh@gmeremit.com::fe65500b-7110-4549-9260-3fff9b4a1860" providerId="AD" clId="Web-{6CE0DE68-BAA8-46AA-E5DF-7A61CF37E3EF}" dt="2020-08-31T08:47:42.223" v="554" actId="20577"/>
          <ac:spMkLst>
            <pc:docMk/>
            <pc:sldMk cId="1208521662" sldId="358"/>
            <ac:spMk id="14" creationId="{F4BF0187-9161-4E98-B64A-84B2BE4CE300}"/>
          </ac:spMkLst>
        </pc:spChg>
        <pc:picChg chg="add del mod">
          <ac:chgData name="Hwang Smith" userId="S::smithh@gmeremit.com::fe65500b-7110-4549-9260-3fff9b4a1860" providerId="AD" clId="Web-{6CE0DE68-BAA8-46AA-E5DF-7A61CF37E3EF}" dt="2020-08-31T07:51:11.657" v="2"/>
          <ac:picMkLst>
            <pc:docMk/>
            <pc:sldMk cId="1208521662" sldId="358"/>
            <ac:picMk id="2" creationId="{6E068D99-9F5E-4BC3-AF97-553E808AD65F}"/>
          </ac:picMkLst>
        </pc:picChg>
        <pc:picChg chg="add mod">
          <ac:chgData name="Hwang Smith" userId="S::smithh@gmeremit.com::fe65500b-7110-4549-9260-3fff9b4a1860" providerId="AD" clId="Web-{6CE0DE68-BAA8-46AA-E5DF-7A61CF37E3EF}" dt="2020-08-31T07:57:05.837" v="82" actId="1076"/>
          <ac:picMkLst>
            <pc:docMk/>
            <pc:sldMk cId="1208521662" sldId="358"/>
            <ac:picMk id="4" creationId="{4A09E07F-A2EF-4232-8890-405E203CE659}"/>
          </ac:picMkLst>
        </pc:picChg>
        <pc:picChg chg="add mod">
          <ac:chgData name="Hwang Smith" userId="S::smithh@gmeremit.com::fe65500b-7110-4549-9260-3fff9b4a1860" providerId="AD" clId="Web-{6CE0DE68-BAA8-46AA-E5DF-7A61CF37E3EF}" dt="2020-08-31T08:14:32.357" v="83" actId="1076"/>
          <ac:picMkLst>
            <pc:docMk/>
            <pc:sldMk cId="1208521662" sldId="358"/>
            <ac:picMk id="8" creationId="{02E4646B-9419-4932-8F40-10B6611D4D49}"/>
          </ac:picMkLst>
        </pc:picChg>
      </pc:sldChg>
      <pc:sldChg chg="addSp delSp modSp add replId">
        <pc:chgData name="Hwang Smith" userId="S::smithh@gmeremit.com::fe65500b-7110-4549-9260-3fff9b4a1860" providerId="AD" clId="Web-{6CE0DE68-BAA8-46AA-E5DF-7A61CF37E3EF}" dt="2020-08-31T07:56:48.680" v="75"/>
        <pc:sldMkLst>
          <pc:docMk/>
          <pc:sldMk cId="1397864846" sldId="359"/>
        </pc:sldMkLst>
        <pc:picChg chg="add del mod">
          <ac:chgData name="Hwang Smith" userId="S::smithh@gmeremit.com::fe65500b-7110-4549-9260-3fff9b4a1860" providerId="AD" clId="Web-{6CE0DE68-BAA8-46AA-E5DF-7A61CF37E3EF}" dt="2020-08-31T07:51:45.314" v="15"/>
          <ac:picMkLst>
            <pc:docMk/>
            <pc:sldMk cId="1397864846" sldId="359"/>
            <ac:picMk id="2" creationId="{32295384-F73F-4AA1-B247-9B8270F67632}"/>
          </ac:picMkLst>
        </pc:picChg>
        <pc:picChg chg="del">
          <ac:chgData name="Hwang Smith" userId="S::smithh@gmeremit.com::fe65500b-7110-4549-9260-3fff9b4a1860" providerId="AD" clId="Web-{6CE0DE68-BAA8-46AA-E5DF-7A61CF37E3EF}" dt="2020-08-31T07:51:39.923" v="11"/>
          <ac:picMkLst>
            <pc:docMk/>
            <pc:sldMk cId="1397864846" sldId="359"/>
            <ac:picMk id="4" creationId="{4A09E07F-A2EF-4232-8890-405E203CE659}"/>
          </ac:picMkLst>
        </pc:picChg>
        <pc:picChg chg="add del mod">
          <ac:chgData name="Hwang Smith" userId="S::smithh@gmeremit.com::fe65500b-7110-4549-9260-3fff9b4a1860" providerId="AD" clId="Web-{6CE0DE68-BAA8-46AA-E5DF-7A61CF37E3EF}" dt="2020-08-31T07:56:48.680" v="75"/>
          <ac:picMkLst>
            <pc:docMk/>
            <pc:sldMk cId="1397864846" sldId="359"/>
            <ac:picMk id="5" creationId="{FC829324-365D-44AB-98B6-1A7AB72D5F12}"/>
          </ac:picMkLst>
        </pc:picChg>
      </pc:sldChg>
      <pc:sldChg chg="addSp delSp modSp add replId">
        <pc:chgData name="Hwang Smith" userId="S::smithh@gmeremit.com::fe65500b-7110-4549-9260-3fff9b4a1860" providerId="AD" clId="Web-{6CE0DE68-BAA8-46AA-E5DF-7A61CF37E3EF}" dt="2020-08-31T08:50:25.788" v="563" actId="1076"/>
        <pc:sldMkLst>
          <pc:docMk/>
          <pc:sldMk cId="3880337306" sldId="360"/>
        </pc:sldMkLst>
        <pc:picChg chg="add mod">
          <ac:chgData name="Hwang Smith" userId="S::smithh@gmeremit.com::fe65500b-7110-4549-9260-3fff9b4a1860" providerId="AD" clId="Web-{6CE0DE68-BAA8-46AA-E5DF-7A61CF37E3EF}" dt="2020-08-31T08:48:02.786" v="561" actId="14100"/>
          <ac:picMkLst>
            <pc:docMk/>
            <pc:sldMk cId="3880337306" sldId="360"/>
            <ac:picMk id="2" creationId="{DF74CD5D-1D7A-4C45-AD94-CD60EF839762}"/>
          </ac:picMkLst>
        </pc:picChg>
        <pc:picChg chg="del">
          <ac:chgData name="Hwang Smith" userId="S::smithh@gmeremit.com::fe65500b-7110-4549-9260-3fff9b4a1860" providerId="AD" clId="Web-{6CE0DE68-BAA8-46AA-E5DF-7A61CF37E3EF}" dt="2020-08-31T07:51:38.657" v="10"/>
          <ac:picMkLst>
            <pc:docMk/>
            <pc:sldMk cId="3880337306" sldId="360"/>
            <ac:picMk id="4" creationId="{4A09E07F-A2EF-4232-8890-405E203CE659}"/>
          </ac:picMkLst>
        </pc:picChg>
        <pc:picChg chg="add del mod">
          <ac:chgData name="Hwang Smith" userId="S::smithh@gmeremit.com::fe65500b-7110-4549-9260-3fff9b4a1860" providerId="AD" clId="Web-{6CE0DE68-BAA8-46AA-E5DF-7A61CF37E3EF}" dt="2020-08-31T08:47:53.786" v="559"/>
          <ac:picMkLst>
            <pc:docMk/>
            <pc:sldMk cId="3880337306" sldId="360"/>
            <ac:picMk id="5" creationId="{3AE3E049-F5C9-4DA7-8DCA-24739EDC9C9C}"/>
          </ac:picMkLst>
        </pc:picChg>
        <pc:picChg chg="add mod">
          <ac:chgData name="Hwang Smith" userId="S::smithh@gmeremit.com::fe65500b-7110-4549-9260-3fff9b4a1860" providerId="AD" clId="Web-{6CE0DE68-BAA8-46AA-E5DF-7A61CF37E3EF}" dt="2020-08-31T08:50:25.788" v="563" actId="1076"/>
          <ac:picMkLst>
            <pc:docMk/>
            <pc:sldMk cId="3880337306" sldId="360"/>
            <ac:picMk id="8" creationId="{45CBE267-61B5-4F84-AA05-FFC5107F6EB0}"/>
          </ac:picMkLst>
        </pc:picChg>
      </pc:sldChg>
    </pc:docChg>
  </pc:docChgLst>
  <pc:docChgLst>
    <pc:chgData name="Hwang Smith" userId="S::smithh@gmeremit.com::fe65500b-7110-4549-9260-3fff9b4a1860" providerId="AD" clId="Web-{9D10751B-35A4-4707-5A18-ADA3DD429E59}"/>
    <pc:docChg chg="delSld">
      <pc:chgData name="Hwang Smith" userId="S::smithh@gmeremit.com::fe65500b-7110-4549-9260-3fff9b4a1860" providerId="AD" clId="Web-{9D10751B-35A4-4707-5A18-ADA3DD429E59}" dt="2020-08-31T06:28:08.814" v="1"/>
      <pc:docMkLst>
        <pc:docMk/>
      </pc:docMkLst>
      <pc:sldChg chg="del">
        <pc:chgData name="Hwang Smith" userId="S::smithh@gmeremit.com::fe65500b-7110-4549-9260-3fff9b4a1860" providerId="AD" clId="Web-{9D10751B-35A4-4707-5A18-ADA3DD429E59}" dt="2020-08-31T06:28:04.251" v="0"/>
        <pc:sldMkLst>
          <pc:docMk/>
          <pc:sldMk cId="3457598952" sldId="352"/>
        </pc:sldMkLst>
      </pc:sldChg>
      <pc:sldChg chg="del">
        <pc:chgData name="Hwang Smith" userId="S::smithh@gmeremit.com::fe65500b-7110-4549-9260-3fff9b4a1860" providerId="AD" clId="Web-{9D10751B-35A4-4707-5A18-ADA3DD429E59}" dt="2020-08-31T06:28:08.814" v="1"/>
        <pc:sldMkLst>
          <pc:docMk/>
          <pc:sldMk cId="1085576720" sldId="357"/>
        </pc:sldMkLst>
      </pc:sldChg>
    </pc:docChg>
  </pc:docChgLst>
  <pc:docChgLst>
    <pc:chgData name="Yacine Kim" userId="S::yacinek@gmeremit.com::a3921ff3-0c7a-4b5c-a8ff-b39504eb1c3c" providerId="AD" clId="Web-{5C25C601-1E59-4416-AD6F-033C01F4E402}"/>
    <pc:docChg chg="delSld">
      <pc:chgData name="Yacine Kim" userId="S::yacinek@gmeremit.com::a3921ff3-0c7a-4b5c-a8ff-b39504eb1c3c" providerId="AD" clId="Web-{5C25C601-1E59-4416-AD6F-033C01F4E402}" dt="2020-08-31T08:06:10.963" v="0"/>
      <pc:docMkLst>
        <pc:docMk/>
      </pc:docMkLst>
      <pc:sldChg chg="del">
        <pc:chgData name="Yacine Kim" userId="S::yacinek@gmeremit.com::a3921ff3-0c7a-4b5c-a8ff-b39504eb1c3c" providerId="AD" clId="Web-{5C25C601-1E59-4416-AD6F-033C01F4E402}" dt="2020-08-31T08:06:10.963" v="0"/>
        <pc:sldMkLst>
          <pc:docMk/>
          <pc:sldMk cId="1397864846" sldId="359"/>
        </pc:sldMkLst>
      </pc:sldChg>
    </pc:docChg>
  </pc:docChgLst>
  <pc:docChgLst>
    <pc:chgData name="Yacine Kim" userId="S::yacinek@gmeremit.com::a3921ff3-0c7a-4b5c-a8ff-b39504eb1c3c" providerId="AD" clId="Web-{0C48C3EA-41DE-4DC4-969F-591277FE0649}"/>
    <pc:docChg chg="modSld">
      <pc:chgData name="Yacine Kim" userId="S::yacinek@gmeremit.com::a3921ff3-0c7a-4b5c-a8ff-b39504eb1c3c" providerId="AD" clId="Web-{0C48C3EA-41DE-4DC4-969F-591277FE0649}" dt="2020-08-31T09:04:24.817" v="1047" actId="20577"/>
      <pc:docMkLst>
        <pc:docMk/>
      </pc:docMkLst>
      <pc:sldChg chg="modSp">
        <pc:chgData name="Yacine Kim" userId="S::yacinek@gmeremit.com::a3921ff3-0c7a-4b5c-a8ff-b39504eb1c3c" providerId="AD" clId="Web-{0C48C3EA-41DE-4DC4-969F-591277FE0649}" dt="2020-08-31T09:04:23.864" v="1045" actId="20577"/>
        <pc:sldMkLst>
          <pc:docMk/>
          <pc:sldMk cId="3951640442" sldId="353"/>
        </pc:sldMkLst>
        <pc:spChg chg="mod">
          <ac:chgData name="Yacine Kim" userId="S::yacinek@gmeremit.com::a3921ff3-0c7a-4b5c-a8ff-b39504eb1c3c" providerId="AD" clId="Web-{0C48C3EA-41DE-4DC4-969F-591277FE0649}" dt="2020-08-31T09:04:23.864" v="1045" actId="20577"/>
          <ac:spMkLst>
            <pc:docMk/>
            <pc:sldMk cId="3951640442" sldId="353"/>
            <ac:spMk id="8" creationId="{AF3BD235-2366-4ED2-B635-5E28639AAE3D}"/>
          </ac:spMkLst>
        </pc:spChg>
      </pc:sldChg>
      <pc:sldChg chg="modSp">
        <pc:chgData name="Yacine Kim" userId="S::yacinek@gmeremit.com::a3921ff3-0c7a-4b5c-a8ff-b39504eb1c3c" providerId="AD" clId="Web-{0C48C3EA-41DE-4DC4-969F-591277FE0649}" dt="2020-08-31T08:58:16.559" v="172" actId="20577"/>
        <pc:sldMkLst>
          <pc:docMk/>
          <pc:sldMk cId="1208521662" sldId="358"/>
        </pc:sldMkLst>
        <pc:spChg chg="mod">
          <ac:chgData name="Yacine Kim" userId="S::yacinek@gmeremit.com::a3921ff3-0c7a-4b5c-a8ff-b39504eb1c3c" providerId="AD" clId="Web-{0C48C3EA-41DE-4DC4-969F-591277FE0649}" dt="2020-08-31T08:58:16.559" v="172" actId="20577"/>
          <ac:spMkLst>
            <pc:docMk/>
            <pc:sldMk cId="1208521662" sldId="358"/>
            <ac:spMk id="5" creationId="{91C24C9D-E20A-4C69-948D-9A790FD683E3}"/>
          </ac:spMkLst>
        </pc:spChg>
        <pc:spChg chg="mod">
          <ac:chgData name="Yacine Kim" userId="S::yacinek@gmeremit.com::a3921ff3-0c7a-4b5c-a8ff-b39504eb1c3c" providerId="AD" clId="Web-{0C48C3EA-41DE-4DC4-969F-591277FE0649}" dt="2020-08-31T08:58:06.840" v="136" actId="20577"/>
          <ac:spMkLst>
            <pc:docMk/>
            <pc:sldMk cId="1208521662" sldId="358"/>
            <ac:spMk id="14" creationId="{F4BF0187-9161-4E98-B64A-84B2BE4CE300}"/>
          </ac:spMkLst>
        </pc:spChg>
      </pc:sldChg>
      <pc:sldChg chg="modSp">
        <pc:chgData name="Yacine Kim" userId="S::yacinek@gmeremit.com::a3921ff3-0c7a-4b5c-a8ff-b39504eb1c3c" providerId="AD" clId="Web-{0C48C3EA-41DE-4DC4-969F-591277FE0649}" dt="2020-08-31T09:03:31.503" v="1010" actId="1076"/>
        <pc:sldMkLst>
          <pc:docMk/>
          <pc:sldMk cId="3880337306" sldId="360"/>
        </pc:sldMkLst>
        <pc:spChg chg="mod">
          <ac:chgData name="Yacine Kim" userId="S::yacinek@gmeremit.com::a3921ff3-0c7a-4b5c-a8ff-b39504eb1c3c" providerId="AD" clId="Web-{0C48C3EA-41DE-4DC4-969F-591277FE0649}" dt="2020-08-31T09:03:31.503" v="1010" actId="1076"/>
          <ac:spMkLst>
            <pc:docMk/>
            <pc:sldMk cId="3880337306" sldId="360"/>
            <ac:spMk id="4" creationId="{62250A70-5AC8-40B7-8A00-36DEAACFD43C}"/>
          </ac:spMkLst>
        </pc:spChg>
      </pc:sldChg>
    </pc:docChg>
  </pc:docChgLst>
  <pc:docChgLst>
    <pc:chgData name="Hwang Smith" userId="S::smithh@gmeremit.com::fe65500b-7110-4549-9260-3fff9b4a1860" providerId="AD" clId="Web-{8C8E8CD8-0B4A-4899-8FC5-58E2D520F5AD}"/>
    <pc:docChg chg="addSld delSld modSld">
      <pc:chgData name="Hwang Smith" userId="S::smithh@gmeremit.com::fe65500b-7110-4549-9260-3fff9b4a1860" providerId="AD" clId="Web-{8C8E8CD8-0B4A-4899-8FC5-58E2D520F5AD}" dt="2020-10-12T09:31:17.240" v="3408" actId="20577"/>
      <pc:docMkLst>
        <pc:docMk/>
      </pc:docMkLst>
      <pc:sldChg chg="modSp">
        <pc:chgData name="Hwang Smith" userId="S::smithh@gmeremit.com::fe65500b-7110-4549-9260-3fff9b4a1860" providerId="AD" clId="Web-{8C8E8CD8-0B4A-4899-8FC5-58E2D520F5AD}" dt="2020-10-12T08:05:55.131" v="2046" actId="20577"/>
        <pc:sldMkLst>
          <pc:docMk/>
          <pc:sldMk cId="427803910" sldId="364"/>
        </pc:sldMkLst>
        <pc:spChg chg="mod">
          <ac:chgData name="Hwang Smith" userId="S::smithh@gmeremit.com::fe65500b-7110-4549-9260-3fff9b4a1860" providerId="AD" clId="Web-{8C8E8CD8-0B4A-4899-8FC5-58E2D520F5AD}" dt="2020-10-12T08:05:55.131" v="2046" actId="20577"/>
          <ac:spMkLst>
            <pc:docMk/>
            <pc:sldMk cId="427803910" sldId="364"/>
            <ac:spMk id="5" creationId="{AE128882-EC2F-4B7C-ABD8-A664F9C02D15}"/>
          </ac:spMkLst>
        </pc:spChg>
      </pc:sldChg>
      <pc:sldChg chg="del">
        <pc:chgData name="Hwang Smith" userId="S::smithh@gmeremit.com::fe65500b-7110-4549-9260-3fff9b4a1860" providerId="AD" clId="Web-{8C8E8CD8-0B4A-4899-8FC5-58E2D520F5AD}" dt="2020-10-12T07:46:38.997" v="1400"/>
        <pc:sldMkLst>
          <pc:docMk/>
          <pc:sldMk cId="3578395620" sldId="367"/>
        </pc:sldMkLst>
      </pc:sldChg>
      <pc:sldChg chg="modSp">
        <pc:chgData name="Hwang Smith" userId="S::smithh@gmeremit.com::fe65500b-7110-4549-9260-3fff9b4a1860" providerId="AD" clId="Web-{8C8E8CD8-0B4A-4899-8FC5-58E2D520F5AD}" dt="2020-10-12T08:46:02.074" v="3401" actId="14100"/>
        <pc:sldMkLst>
          <pc:docMk/>
          <pc:sldMk cId="3626637755" sldId="369"/>
        </pc:sldMkLst>
        <pc:spChg chg="mod">
          <ac:chgData name="Hwang Smith" userId="S::smithh@gmeremit.com::fe65500b-7110-4549-9260-3fff9b4a1860" providerId="AD" clId="Web-{8C8E8CD8-0B4A-4899-8FC5-58E2D520F5AD}" dt="2020-10-12T08:46:02.074" v="3401" actId="14100"/>
          <ac:spMkLst>
            <pc:docMk/>
            <pc:sldMk cId="3626637755" sldId="369"/>
            <ac:spMk id="5" creationId="{AE128882-EC2F-4B7C-ABD8-A664F9C02D15}"/>
          </ac:spMkLst>
        </pc:spChg>
      </pc:sldChg>
      <pc:sldChg chg="addSp delSp modSp">
        <pc:chgData name="Hwang Smith" userId="S::smithh@gmeremit.com::fe65500b-7110-4549-9260-3fff9b4a1860" providerId="AD" clId="Web-{8C8E8CD8-0B4A-4899-8FC5-58E2D520F5AD}" dt="2020-10-12T09:31:17.240" v="3407" actId="20577"/>
        <pc:sldMkLst>
          <pc:docMk/>
          <pc:sldMk cId="2405912519" sldId="370"/>
        </pc:sldMkLst>
        <pc:spChg chg="add mod">
          <ac:chgData name="Hwang Smith" userId="S::smithh@gmeremit.com::fe65500b-7110-4549-9260-3fff9b4a1860" providerId="AD" clId="Web-{8C8E8CD8-0B4A-4899-8FC5-58E2D520F5AD}" dt="2020-10-12T08:57:31.589" v="3402" actId="14100"/>
          <ac:spMkLst>
            <pc:docMk/>
            <pc:sldMk cId="2405912519" sldId="370"/>
            <ac:spMk id="2" creationId="{E32ACF1D-1C24-4829-8E47-115925B4A6E8}"/>
          </ac:spMkLst>
        </pc:spChg>
        <pc:spChg chg="del mod">
          <ac:chgData name="Hwang Smith" userId="S::smithh@gmeremit.com::fe65500b-7110-4549-9260-3fff9b4a1860" providerId="AD" clId="Web-{8C8E8CD8-0B4A-4899-8FC5-58E2D520F5AD}" dt="2020-10-12T07:01:07.219" v="968"/>
          <ac:spMkLst>
            <pc:docMk/>
            <pc:sldMk cId="2405912519" sldId="370"/>
            <ac:spMk id="4" creationId="{DE23FBBA-C564-473C-9BDE-0077B02A0063}"/>
          </ac:spMkLst>
        </pc:spChg>
        <pc:spChg chg="add mod">
          <ac:chgData name="Hwang Smith" userId="S::smithh@gmeremit.com::fe65500b-7110-4549-9260-3fff9b4a1860" providerId="AD" clId="Web-{8C8E8CD8-0B4A-4899-8FC5-58E2D520F5AD}" dt="2020-10-12T09:31:17.240" v="3407" actId="20577"/>
          <ac:spMkLst>
            <pc:docMk/>
            <pc:sldMk cId="2405912519" sldId="370"/>
            <ac:spMk id="11" creationId="{40185E99-8E83-45D7-AFFD-26D5CC2C9B8E}"/>
          </ac:spMkLst>
        </pc:spChg>
        <pc:spChg chg="add del mod">
          <ac:chgData name="Hwang Smith" userId="S::smithh@gmeremit.com::fe65500b-7110-4549-9260-3fff9b4a1860" providerId="AD" clId="Web-{8C8E8CD8-0B4A-4899-8FC5-58E2D520F5AD}" dt="2020-10-12T06:50:32.814" v="806"/>
          <ac:spMkLst>
            <pc:docMk/>
            <pc:sldMk cId="2405912519" sldId="370"/>
            <ac:spMk id="14" creationId="{34338E98-A3D4-4602-93D0-F37F33EDC20C}"/>
          </ac:spMkLst>
        </pc:spChg>
        <pc:spChg chg="mod">
          <ac:chgData name="Hwang Smith" userId="S::smithh@gmeremit.com::fe65500b-7110-4549-9260-3fff9b4a1860" providerId="AD" clId="Web-{8C8E8CD8-0B4A-4899-8FC5-58E2D520F5AD}" dt="2020-10-12T08:41:27.068" v="3338" actId="20577"/>
          <ac:spMkLst>
            <pc:docMk/>
            <pc:sldMk cId="2405912519" sldId="370"/>
            <ac:spMk id="28" creationId="{E972AA5A-6E53-4A85-AB94-95F90BF8E832}"/>
          </ac:spMkLst>
        </pc:spChg>
        <pc:picChg chg="add del mod">
          <ac:chgData name="Hwang Smith" userId="S::smithh@gmeremit.com::fe65500b-7110-4549-9260-3fff9b4a1860" providerId="AD" clId="Web-{8C8E8CD8-0B4A-4899-8FC5-58E2D520F5AD}" dt="2020-10-12T06:59:38.154" v="919"/>
          <ac:picMkLst>
            <pc:docMk/>
            <pc:sldMk cId="2405912519" sldId="370"/>
            <ac:picMk id="2" creationId="{709201BC-0727-4234-AEC4-D213FD4F28BD}"/>
          </ac:picMkLst>
        </pc:picChg>
        <pc:picChg chg="add mod">
          <ac:chgData name="Hwang Smith" userId="S::smithh@gmeremit.com::fe65500b-7110-4549-9260-3fff9b4a1860" providerId="AD" clId="Web-{8C8E8CD8-0B4A-4899-8FC5-58E2D520F5AD}" dt="2020-10-12T06:28:49.551" v="222" actId="14100"/>
          <ac:picMkLst>
            <pc:docMk/>
            <pc:sldMk cId="2405912519" sldId="370"/>
            <ac:picMk id="5" creationId="{C2A74526-DAA7-4F1B-BAA5-77C7805F3F46}"/>
          </ac:picMkLst>
        </pc:picChg>
        <pc:picChg chg="add mod">
          <ac:chgData name="Hwang Smith" userId="S::smithh@gmeremit.com::fe65500b-7110-4549-9260-3fff9b4a1860" providerId="AD" clId="Web-{8C8E8CD8-0B4A-4899-8FC5-58E2D520F5AD}" dt="2020-10-12T07:04:54.942" v="1186" actId="1076"/>
          <ac:picMkLst>
            <pc:docMk/>
            <pc:sldMk cId="2405912519" sldId="370"/>
            <ac:picMk id="8" creationId="{4AE3C570-DEE9-4579-9ED7-F5C3ADF387AB}"/>
          </ac:picMkLst>
        </pc:picChg>
        <pc:picChg chg="del">
          <ac:chgData name="Hwang Smith" userId="S::smithh@gmeremit.com::fe65500b-7110-4549-9260-3fff9b4a1860" providerId="AD" clId="Web-{8C8E8CD8-0B4A-4899-8FC5-58E2D520F5AD}" dt="2020-10-12T06:11:04.559" v="1"/>
          <ac:picMkLst>
            <pc:docMk/>
            <pc:sldMk cId="2405912519" sldId="370"/>
            <ac:picMk id="9" creationId="{270D8468-7CC7-4954-9748-D8D3877134A6}"/>
          </ac:picMkLst>
        </pc:picChg>
        <pc:picChg chg="del">
          <ac:chgData name="Hwang Smith" userId="S::smithh@gmeremit.com::fe65500b-7110-4549-9260-3fff9b4a1860" providerId="AD" clId="Web-{8C8E8CD8-0B4A-4899-8FC5-58E2D520F5AD}" dt="2020-10-12T06:19:40.977" v="15"/>
          <ac:picMkLst>
            <pc:docMk/>
            <pc:sldMk cId="2405912519" sldId="370"/>
            <ac:picMk id="13" creationId="{26694CB3-752C-4DF5-9467-F62E32FFBD7D}"/>
          </ac:picMkLst>
        </pc:picChg>
        <pc:picChg chg="add mod">
          <ac:chgData name="Hwang Smith" userId="S::smithh@gmeremit.com::fe65500b-7110-4549-9260-3fff9b4a1860" providerId="AD" clId="Web-{8C8E8CD8-0B4A-4899-8FC5-58E2D520F5AD}" dt="2020-10-12T07:04:53.052" v="1185" actId="1076"/>
          <ac:picMkLst>
            <pc:docMk/>
            <pc:sldMk cId="2405912519" sldId="370"/>
            <ac:picMk id="15" creationId="{F00ACC15-098A-400E-B242-374DF6905529}"/>
          </ac:picMkLst>
        </pc:picChg>
      </pc:sldChg>
      <pc:sldChg chg="del">
        <pc:chgData name="Hwang Smith" userId="S::smithh@gmeremit.com::fe65500b-7110-4549-9260-3fff9b4a1860" providerId="AD" clId="Web-{8C8E8CD8-0B4A-4899-8FC5-58E2D520F5AD}" dt="2020-10-12T07:46:38.106" v="1399"/>
        <pc:sldMkLst>
          <pc:docMk/>
          <pc:sldMk cId="1130362415" sldId="371"/>
        </pc:sldMkLst>
      </pc:sldChg>
      <pc:sldChg chg="del">
        <pc:chgData name="Hwang Smith" userId="S::smithh@gmeremit.com::fe65500b-7110-4549-9260-3fff9b4a1860" providerId="AD" clId="Web-{8C8E8CD8-0B4A-4899-8FC5-58E2D520F5AD}" dt="2020-10-12T07:46:32.028" v="1397"/>
        <pc:sldMkLst>
          <pc:docMk/>
          <pc:sldMk cId="2070122691" sldId="372"/>
        </pc:sldMkLst>
      </pc:sldChg>
      <pc:sldChg chg="del">
        <pc:chgData name="Hwang Smith" userId="S::smithh@gmeremit.com::fe65500b-7110-4549-9260-3fff9b4a1860" providerId="AD" clId="Web-{8C8E8CD8-0B4A-4899-8FC5-58E2D520F5AD}" dt="2020-10-12T07:46:34.637" v="1398"/>
        <pc:sldMkLst>
          <pc:docMk/>
          <pc:sldMk cId="824817430" sldId="373"/>
        </pc:sldMkLst>
      </pc:sldChg>
      <pc:sldChg chg="add del replId">
        <pc:chgData name="Hwang Smith" userId="S::smithh@gmeremit.com::fe65500b-7110-4549-9260-3fff9b4a1860" providerId="AD" clId="Web-{8C8E8CD8-0B4A-4899-8FC5-58E2D520F5AD}" dt="2020-10-12T07:46:27.168" v="1396"/>
        <pc:sldMkLst>
          <pc:docMk/>
          <pc:sldMk cId="31602276" sldId="376"/>
        </pc:sldMkLst>
      </pc:sldChg>
      <pc:sldChg chg="addSp delSp modSp add replId">
        <pc:chgData name="Hwang Smith" userId="S::smithh@gmeremit.com::fe65500b-7110-4549-9260-3fff9b4a1860" providerId="AD" clId="Web-{8C8E8CD8-0B4A-4899-8FC5-58E2D520F5AD}" dt="2020-10-12T08:06:52.054" v="2081" actId="20577"/>
        <pc:sldMkLst>
          <pc:docMk/>
          <pc:sldMk cId="588201220" sldId="377"/>
        </pc:sldMkLst>
        <pc:spChg chg="del mod">
          <ac:chgData name="Hwang Smith" userId="S::smithh@gmeremit.com::fe65500b-7110-4549-9260-3fff9b4a1860" providerId="AD" clId="Web-{8C8E8CD8-0B4A-4899-8FC5-58E2D520F5AD}" dt="2020-10-12T06:31:51.540" v="449"/>
          <ac:spMkLst>
            <pc:docMk/>
            <pc:sldMk cId="588201220" sldId="377"/>
            <ac:spMk id="4" creationId="{DE23FBBA-C564-473C-9BDE-0077B02A0063}"/>
          </ac:spMkLst>
        </pc:spChg>
        <pc:spChg chg="del mod">
          <ac:chgData name="Hwang Smith" userId="S::smithh@gmeremit.com::fe65500b-7110-4549-9260-3fff9b4a1860" providerId="AD" clId="Web-{8C8E8CD8-0B4A-4899-8FC5-58E2D520F5AD}" dt="2020-10-12T07:43:19.711" v="1252"/>
          <ac:spMkLst>
            <pc:docMk/>
            <pc:sldMk cId="588201220" sldId="377"/>
            <ac:spMk id="14" creationId="{34338E98-A3D4-4602-93D0-F37F33EDC20C}"/>
          </ac:spMkLst>
        </pc:spChg>
        <pc:spChg chg="add del mod">
          <ac:chgData name="Hwang Smith" userId="S::smithh@gmeremit.com::fe65500b-7110-4549-9260-3fff9b4a1860" providerId="AD" clId="Web-{8C8E8CD8-0B4A-4899-8FC5-58E2D520F5AD}" dt="2020-10-12T06:32:17.634" v="462"/>
          <ac:spMkLst>
            <pc:docMk/>
            <pc:sldMk cId="588201220" sldId="377"/>
            <ac:spMk id="15" creationId="{BD628CB9-0500-4CEC-A687-8118E3EAFE10}"/>
          </ac:spMkLst>
        </pc:spChg>
        <pc:spChg chg="add mod">
          <ac:chgData name="Hwang Smith" userId="S::smithh@gmeremit.com::fe65500b-7110-4549-9260-3fff9b4a1860" providerId="AD" clId="Web-{8C8E8CD8-0B4A-4899-8FC5-58E2D520F5AD}" dt="2020-10-12T08:06:52.054" v="2081" actId="20577"/>
          <ac:spMkLst>
            <pc:docMk/>
            <pc:sldMk cId="588201220" sldId="377"/>
            <ac:spMk id="21" creationId="{0C47CA3B-FA45-4E38-94E4-E3686EA1D289}"/>
          </ac:spMkLst>
        </pc:spChg>
        <pc:spChg chg="mod">
          <ac:chgData name="Hwang Smith" userId="S::smithh@gmeremit.com::fe65500b-7110-4549-9260-3fff9b4a1860" providerId="AD" clId="Web-{8C8E8CD8-0B4A-4899-8FC5-58E2D520F5AD}" dt="2020-10-12T06:32:01.743" v="454" actId="20577"/>
          <ac:spMkLst>
            <pc:docMk/>
            <pc:sldMk cId="588201220" sldId="377"/>
            <ac:spMk id="28" creationId="{E972AA5A-6E53-4A85-AB94-95F90BF8E832}"/>
          </ac:spMkLst>
        </pc:spChg>
        <pc:picChg chg="del">
          <ac:chgData name="Hwang Smith" userId="S::smithh@gmeremit.com::fe65500b-7110-4549-9260-3fff9b4a1860" providerId="AD" clId="Web-{8C8E8CD8-0B4A-4899-8FC5-58E2D520F5AD}" dt="2020-10-12T06:31:48.868" v="446"/>
          <ac:picMkLst>
            <pc:docMk/>
            <pc:sldMk cId="588201220" sldId="377"/>
            <ac:picMk id="2" creationId="{709201BC-0727-4234-AEC4-D213FD4F28BD}"/>
          </ac:picMkLst>
        </pc:picChg>
        <pc:picChg chg="del">
          <ac:chgData name="Hwang Smith" userId="S::smithh@gmeremit.com::fe65500b-7110-4549-9260-3fff9b4a1860" providerId="AD" clId="Web-{8C8E8CD8-0B4A-4899-8FC5-58E2D520F5AD}" dt="2020-10-12T06:49:56.563" v="795"/>
          <ac:picMkLst>
            <pc:docMk/>
            <pc:sldMk cId="588201220" sldId="377"/>
            <ac:picMk id="5" creationId="{C2A74526-DAA7-4F1B-BAA5-77C7805F3F46}"/>
          </ac:picMkLst>
        </pc:picChg>
        <pc:picChg chg="add del mod">
          <ac:chgData name="Hwang Smith" userId="S::smithh@gmeremit.com::fe65500b-7110-4549-9260-3fff9b4a1860" providerId="AD" clId="Web-{8C8E8CD8-0B4A-4899-8FC5-58E2D520F5AD}" dt="2020-10-12T06:59:18.076" v="910"/>
          <ac:picMkLst>
            <pc:docMk/>
            <pc:sldMk cId="588201220" sldId="377"/>
            <ac:picMk id="8" creationId="{4AE3C570-DEE9-4579-9ED7-F5C3ADF387AB}"/>
          </ac:picMkLst>
        </pc:picChg>
        <pc:picChg chg="add del mod">
          <ac:chgData name="Hwang Smith" userId="S::smithh@gmeremit.com::fe65500b-7110-4549-9260-3fff9b4a1860" providerId="AD" clId="Web-{8C8E8CD8-0B4A-4899-8FC5-58E2D520F5AD}" dt="2020-10-12T06:32:11.728" v="459"/>
          <ac:picMkLst>
            <pc:docMk/>
            <pc:sldMk cId="588201220" sldId="377"/>
            <ac:picMk id="9" creationId="{02217249-114A-4C28-8609-8086F8146BF1}"/>
          </ac:picMkLst>
        </pc:picChg>
        <pc:picChg chg="add del mod">
          <ac:chgData name="Hwang Smith" userId="S::smithh@gmeremit.com::fe65500b-7110-4549-9260-3fff9b4a1860" providerId="AD" clId="Web-{8C8E8CD8-0B4A-4899-8FC5-58E2D520F5AD}" dt="2020-10-12T06:59:09.435" v="907"/>
          <ac:picMkLst>
            <pc:docMk/>
            <pc:sldMk cId="588201220" sldId="377"/>
            <ac:picMk id="11" creationId="{F23A1825-DB91-40BF-B97B-DBA9980D46B5}"/>
          </ac:picMkLst>
        </pc:picChg>
        <pc:picChg chg="add mod">
          <ac:chgData name="Hwang Smith" userId="S::smithh@gmeremit.com::fe65500b-7110-4549-9260-3fff9b4a1860" providerId="AD" clId="Web-{8C8E8CD8-0B4A-4899-8FC5-58E2D520F5AD}" dt="2020-10-12T06:59:23.373" v="914" actId="14100"/>
          <ac:picMkLst>
            <pc:docMk/>
            <pc:sldMk cId="588201220" sldId="377"/>
            <ac:picMk id="13" creationId="{52F6EE26-91F6-4C0A-9957-A22A1A86CEBC}"/>
          </ac:picMkLst>
        </pc:picChg>
        <pc:picChg chg="add del mod">
          <ac:chgData name="Hwang Smith" userId="S::smithh@gmeremit.com::fe65500b-7110-4549-9260-3fff9b4a1860" providerId="AD" clId="Web-{8C8E8CD8-0B4A-4899-8FC5-58E2D520F5AD}" dt="2020-10-12T06:58:57.763" v="902"/>
          <ac:picMkLst>
            <pc:docMk/>
            <pc:sldMk cId="588201220" sldId="377"/>
            <ac:picMk id="16" creationId="{FA6903F3-F839-44E3-8AAA-7C82567AD601}"/>
          </ac:picMkLst>
        </pc:picChg>
        <pc:picChg chg="add mod">
          <ac:chgData name="Hwang Smith" userId="S::smithh@gmeremit.com::fe65500b-7110-4549-9260-3fff9b4a1860" providerId="AD" clId="Web-{8C8E8CD8-0B4A-4899-8FC5-58E2D520F5AD}" dt="2020-10-12T06:59:30.607" v="917" actId="14100"/>
          <ac:picMkLst>
            <pc:docMk/>
            <pc:sldMk cId="588201220" sldId="377"/>
            <ac:picMk id="17" creationId="{B432807A-7AC6-4B86-81EF-1491E19BABD6}"/>
          </ac:picMkLst>
        </pc:picChg>
        <pc:picChg chg="add mod">
          <ac:chgData name="Hwang Smith" userId="S::smithh@gmeremit.com::fe65500b-7110-4549-9260-3fff9b4a1860" providerId="AD" clId="Web-{8C8E8CD8-0B4A-4899-8FC5-58E2D520F5AD}" dt="2020-10-12T07:07:05.836" v="1192" actId="14100"/>
          <ac:picMkLst>
            <pc:docMk/>
            <pc:sldMk cId="588201220" sldId="377"/>
            <ac:picMk id="18" creationId="{F2853950-1A27-4EEB-AB04-A3768869C9A1}"/>
          </ac:picMkLst>
        </pc:picChg>
      </pc:sldChg>
    </pc:docChg>
  </pc:docChgLst>
  <pc:docChgLst>
    <pc:chgData name="Yacine Kim" userId="S::yacinek@gmeremit.com::a3921ff3-0c7a-4b5c-a8ff-b39504eb1c3c" providerId="AD" clId="Web-{A829FF2F-CBA0-4643-B2FC-3D0440E65F61}"/>
    <pc:docChg chg="modSld">
      <pc:chgData name="Yacine Kim" userId="S::yacinek@gmeremit.com::a3921ff3-0c7a-4b5c-a8ff-b39504eb1c3c" providerId="AD" clId="Web-{A829FF2F-CBA0-4643-B2FC-3D0440E65F61}" dt="2020-10-23T01:42:51.732" v="298" actId="1076"/>
      <pc:docMkLst>
        <pc:docMk/>
      </pc:docMkLst>
      <pc:sldChg chg="modSp">
        <pc:chgData name="Yacine Kim" userId="S::yacinek@gmeremit.com::a3921ff3-0c7a-4b5c-a8ff-b39504eb1c3c" providerId="AD" clId="Web-{A829FF2F-CBA0-4643-B2FC-3D0440E65F61}" dt="2020-10-23T01:17:05.253" v="2" actId="20577"/>
        <pc:sldMkLst>
          <pc:docMk/>
          <pc:sldMk cId="253673938" sldId="284"/>
        </pc:sldMkLst>
        <pc:spChg chg="mod">
          <ac:chgData name="Yacine Kim" userId="S::yacinek@gmeremit.com::a3921ff3-0c7a-4b5c-a8ff-b39504eb1c3c" providerId="AD" clId="Web-{A829FF2F-CBA0-4643-B2FC-3D0440E65F61}" dt="2020-10-23T01:17:05.253" v="2" actId="20577"/>
          <ac:spMkLst>
            <pc:docMk/>
            <pc:sldMk cId="253673938" sldId="284"/>
            <ac:spMk id="4" creationId="{20921A5D-276B-4ED3-B27E-812FED457432}"/>
          </ac:spMkLst>
        </pc:spChg>
      </pc:sldChg>
      <pc:sldChg chg="modSp">
        <pc:chgData name="Yacine Kim" userId="S::yacinek@gmeremit.com::a3921ff3-0c7a-4b5c-a8ff-b39504eb1c3c" providerId="AD" clId="Web-{A829FF2F-CBA0-4643-B2FC-3D0440E65F61}" dt="2020-10-23T01:23:45.295" v="99" actId="20577"/>
        <pc:sldMkLst>
          <pc:docMk/>
          <pc:sldMk cId="427803910" sldId="364"/>
        </pc:sldMkLst>
        <pc:spChg chg="mod">
          <ac:chgData name="Yacine Kim" userId="S::yacinek@gmeremit.com::a3921ff3-0c7a-4b5c-a8ff-b39504eb1c3c" providerId="AD" clId="Web-{A829FF2F-CBA0-4643-B2FC-3D0440E65F61}" dt="2020-10-23T01:23:45.295" v="99" actId="20577"/>
          <ac:spMkLst>
            <pc:docMk/>
            <pc:sldMk cId="427803910" sldId="364"/>
            <ac:spMk id="5" creationId="{AE128882-EC2F-4B7C-ABD8-A664F9C02D15}"/>
          </ac:spMkLst>
        </pc:spChg>
      </pc:sldChg>
      <pc:sldChg chg="addSp delSp modSp">
        <pc:chgData name="Yacine Kim" userId="S::yacinek@gmeremit.com::a3921ff3-0c7a-4b5c-a8ff-b39504eb1c3c" providerId="AD" clId="Web-{A829FF2F-CBA0-4643-B2FC-3D0440E65F61}" dt="2020-10-23T01:39:12.742" v="271" actId="1076"/>
        <pc:sldMkLst>
          <pc:docMk/>
          <pc:sldMk cId="435166566" sldId="388"/>
        </pc:sldMkLst>
        <pc:spChg chg="del">
          <ac:chgData name="Yacine Kim" userId="S::yacinek@gmeremit.com::a3921ff3-0c7a-4b5c-a8ff-b39504eb1c3c" providerId="AD" clId="Web-{A829FF2F-CBA0-4643-B2FC-3D0440E65F61}" dt="2020-10-23T01:19:45.507" v="37"/>
          <ac:spMkLst>
            <pc:docMk/>
            <pc:sldMk cId="435166566" sldId="388"/>
            <ac:spMk id="3" creationId="{D2971F7B-28B4-4267-9D9D-C62EA09B1CBF}"/>
          </ac:spMkLst>
        </pc:spChg>
        <pc:spChg chg="mod">
          <ac:chgData name="Yacine Kim" userId="S::yacinek@gmeremit.com::a3921ff3-0c7a-4b5c-a8ff-b39504eb1c3c" providerId="AD" clId="Web-{A829FF2F-CBA0-4643-B2FC-3D0440E65F61}" dt="2020-10-23T01:24:16.265" v="127" actId="20577"/>
          <ac:spMkLst>
            <pc:docMk/>
            <pc:sldMk cId="435166566" sldId="388"/>
            <ac:spMk id="4" creationId="{6F7F5927-26EE-4660-89D2-0042FCCE935E}"/>
          </ac:spMkLst>
        </pc:spChg>
        <pc:spChg chg="add mod">
          <ac:chgData name="Yacine Kim" userId="S::yacinek@gmeremit.com::a3921ff3-0c7a-4b5c-a8ff-b39504eb1c3c" providerId="AD" clId="Web-{A829FF2F-CBA0-4643-B2FC-3D0440E65F61}" dt="2020-10-23T01:26:30.909" v="201" actId="1076"/>
          <ac:spMkLst>
            <pc:docMk/>
            <pc:sldMk cId="435166566" sldId="388"/>
            <ac:spMk id="5" creationId="{720F0427-6094-490E-A7DB-46DCE94BD890}"/>
          </ac:spMkLst>
        </pc:spChg>
        <pc:spChg chg="del">
          <ac:chgData name="Yacine Kim" userId="S::yacinek@gmeremit.com::a3921ff3-0c7a-4b5c-a8ff-b39504eb1c3c" providerId="AD" clId="Web-{A829FF2F-CBA0-4643-B2FC-3D0440E65F61}" dt="2020-10-23T01:19:48.476" v="42"/>
          <ac:spMkLst>
            <pc:docMk/>
            <pc:sldMk cId="435166566" sldId="388"/>
            <ac:spMk id="22" creationId="{20AEC0EB-64FC-4FFB-8D9B-D8FF9EAC6C13}"/>
          </ac:spMkLst>
        </pc:spChg>
        <pc:spChg chg="del">
          <ac:chgData name="Yacine Kim" userId="S::yacinek@gmeremit.com::a3921ff3-0c7a-4b5c-a8ff-b39504eb1c3c" providerId="AD" clId="Web-{A829FF2F-CBA0-4643-B2FC-3D0440E65F61}" dt="2020-10-23T01:19:48.476" v="41"/>
          <ac:spMkLst>
            <pc:docMk/>
            <pc:sldMk cId="435166566" sldId="388"/>
            <ac:spMk id="23" creationId="{126DBAF7-E634-47AC-941B-A70683954F18}"/>
          </ac:spMkLst>
        </pc:spChg>
        <pc:spChg chg="del">
          <ac:chgData name="Yacine Kim" userId="S::yacinek@gmeremit.com::a3921ff3-0c7a-4b5c-a8ff-b39504eb1c3c" providerId="AD" clId="Web-{A829FF2F-CBA0-4643-B2FC-3D0440E65F61}" dt="2020-10-23T01:19:48.476" v="40"/>
          <ac:spMkLst>
            <pc:docMk/>
            <pc:sldMk cId="435166566" sldId="388"/>
            <ac:spMk id="24" creationId="{50ED7BA0-AEE3-4A3A-B0E6-9DCD86B6FDD3}"/>
          </ac:spMkLst>
        </pc:spChg>
        <pc:spChg chg="del">
          <ac:chgData name="Yacine Kim" userId="S::yacinek@gmeremit.com::a3921ff3-0c7a-4b5c-a8ff-b39504eb1c3c" providerId="AD" clId="Web-{A829FF2F-CBA0-4643-B2FC-3D0440E65F61}" dt="2020-10-23T01:19:49.492" v="44"/>
          <ac:spMkLst>
            <pc:docMk/>
            <pc:sldMk cId="435166566" sldId="388"/>
            <ac:spMk id="25" creationId="{A2CE6132-AA6E-46DF-A277-88E25985BA70}"/>
          </ac:spMkLst>
        </pc:spChg>
        <pc:picChg chg="del">
          <ac:chgData name="Yacine Kim" userId="S::yacinek@gmeremit.com::a3921ff3-0c7a-4b5c-a8ff-b39504eb1c3c" providerId="AD" clId="Web-{A829FF2F-CBA0-4643-B2FC-3D0440E65F61}" dt="2020-10-23T01:19:47.054" v="39"/>
          <ac:picMkLst>
            <pc:docMk/>
            <pc:sldMk cId="435166566" sldId="388"/>
            <ac:picMk id="6" creationId="{FDCBC70E-FB69-4F37-92F6-625AD5F3FF89}"/>
          </ac:picMkLst>
        </pc:picChg>
        <pc:picChg chg="add mod">
          <ac:chgData name="Yacine Kim" userId="S::yacinek@gmeremit.com::a3921ff3-0c7a-4b5c-a8ff-b39504eb1c3c" providerId="AD" clId="Web-{A829FF2F-CBA0-4643-B2FC-3D0440E65F61}" dt="2020-10-23T01:39:01.679" v="263" actId="1076"/>
          <ac:picMkLst>
            <pc:docMk/>
            <pc:sldMk cId="435166566" sldId="388"/>
            <ac:picMk id="7" creationId="{CD0CEF9E-2462-42CC-ABE8-EBEE88B81FD7}"/>
          </ac:picMkLst>
        </pc:picChg>
        <pc:picChg chg="add mod">
          <ac:chgData name="Yacine Kim" userId="S::yacinek@gmeremit.com::a3921ff3-0c7a-4b5c-a8ff-b39504eb1c3c" providerId="AD" clId="Web-{A829FF2F-CBA0-4643-B2FC-3D0440E65F61}" dt="2020-10-23T01:39:12.742" v="271" actId="1076"/>
          <ac:picMkLst>
            <pc:docMk/>
            <pc:sldMk cId="435166566" sldId="388"/>
            <ac:picMk id="12" creationId="{36EB606F-4DB7-4666-91E2-CB855E3B78ED}"/>
          </ac:picMkLst>
        </pc:picChg>
        <pc:picChg chg="del">
          <ac:chgData name="Yacine Kim" userId="S::yacinek@gmeremit.com::a3921ff3-0c7a-4b5c-a8ff-b39504eb1c3c" providerId="AD" clId="Web-{A829FF2F-CBA0-4643-B2FC-3D0440E65F61}" dt="2020-10-23T01:19:50.148" v="45"/>
          <ac:picMkLst>
            <pc:docMk/>
            <pc:sldMk cId="435166566" sldId="388"/>
            <ac:picMk id="13" creationId="{811E8743-A8FB-403F-83DC-B7F8AE49CBD0}"/>
          </ac:picMkLst>
        </pc:picChg>
        <pc:picChg chg="add mod">
          <ac:chgData name="Yacine Kim" userId="S::yacinek@gmeremit.com::a3921ff3-0c7a-4b5c-a8ff-b39504eb1c3c" providerId="AD" clId="Web-{A829FF2F-CBA0-4643-B2FC-3D0440E65F61}" dt="2020-10-23T01:39:09.914" v="269" actId="1076"/>
          <ac:picMkLst>
            <pc:docMk/>
            <pc:sldMk cId="435166566" sldId="388"/>
            <ac:picMk id="14" creationId="{8CDA1CEB-E7A4-4810-95CE-55DFA3F64C96}"/>
          </ac:picMkLst>
        </pc:picChg>
        <pc:picChg chg="del">
          <ac:chgData name="Yacine Kim" userId="S::yacinek@gmeremit.com::a3921ff3-0c7a-4b5c-a8ff-b39504eb1c3c" providerId="AD" clId="Web-{A829FF2F-CBA0-4643-B2FC-3D0440E65F61}" dt="2020-10-23T01:19:50.445" v="46"/>
          <ac:picMkLst>
            <pc:docMk/>
            <pc:sldMk cId="435166566" sldId="388"/>
            <ac:picMk id="15" creationId="{EA11CF3A-FF34-43BC-9E56-576C7BAD3F0F}"/>
          </ac:picMkLst>
        </pc:picChg>
        <pc:picChg chg="del">
          <ac:chgData name="Yacine Kim" userId="S::yacinek@gmeremit.com::a3921ff3-0c7a-4b5c-a8ff-b39504eb1c3c" providerId="AD" clId="Web-{A829FF2F-CBA0-4643-B2FC-3D0440E65F61}" dt="2020-10-23T01:19:46.211" v="38"/>
          <ac:picMkLst>
            <pc:docMk/>
            <pc:sldMk cId="435166566" sldId="388"/>
            <ac:picMk id="19" creationId="{E4842F97-6286-4928-BBE9-FCA01A0D288D}"/>
          </ac:picMkLst>
        </pc:picChg>
        <pc:picChg chg="del">
          <ac:chgData name="Yacine Kim" userId="S::yacinek@gmeremit.com::a3921ff3-0c7a-4b5c-a8ff-b39504eb1c3c" providerId="AD" clId="Web-{A829FF2F-CBA0-4643-B2FC-3D0440E65F61}" dt="2020-10-23T01:19:48.476" v="43"/>
          <ac:picMkLst>
            <pc:docMk/>
            <pc:sldMk cId="435166566" sldId="388"/>
            <ac:picMk id="21" creationId="{16727DA9-9381-43F6-9DDE-C3AB91C3632B}"/>
          </ac:picMkLst>
        </pc:picChg>
      </pc:sldChg>
      <pc:sldChg chg="addSp delSp modSp">
        <pc:chgData name="Yacine Kim" userId="S::yacinek@gmeremit.com::a3921ff3-0c7a-4b5c-a8ff-b39504eb1c3c" providerId="AD" clId="Web-{A829FF2F-CBA0-4643-B2FC-3D0440E65F61}" dt="2020-10-23T01:42:51.732" v="298" actId="1076"/>
        <pc:sldMkLst>
          <pc:docMk/>
          <pc:sldMk cId="4085613308" sldId="390"/>
        </pc:sldMkLst>
        <pc:spChg chg="add mod">
          <ac:chgData name="Yacine Kim" userId="S::yacinek@gmeremit.com::a3921ff3-0c7a-4b5c-a8ff-b39504eb1c3c" providerId="AD" clId="Web-{A829FF2F-CBA0-4643-B2FC-3D0440E65F61}" dt="2020-10-23T01:35:04.688" v="236" actId="1076"/>
          <ac:spMkLst>
            <pc:docMk/>
            <pc:sldMk cId="4085613308" sldId="390"/>
            <ac:spMk id="3" creationId="{5FFD813A-E492-44F1-96DB-1608171229F0}"/>
          </ac:spMkLst>
        </pc:spChg>
        <pc:spChg chg="mod">
          <ac:chgData name="Yacine Kim" userId="S::yacinek@gmeremit.com::a3921ff3-0c7a-4b5c-a8ff-b39504eb1c3c" providerId="AD" clId="Web-{A829FF2F-CBA0-4643-B2FC-3D0440E65F61}" dt="2020-10-23T01:24:28.093" v="130" actId="20577"/>
          <ac:spMkLst>
            <pc:docMk/>
            <pc:sldMk cId="4085613308" sldId="390"/>
            <ac:spMk id="4" creationId="{6F7F5927-26EE-4660-89D2-0042FCCE935E}"/>
          </ac:spMkLst>
        </pc:spChg>
        <pc:spChg chg="del">
          <ac:chgData name="Yacine Kim" userId="S::yacinek@gmeremit.com::a3921ff3-0c7a-4b5c-a8ff-b39504eb1c3c" providerId="AD" clId="Web-{A829FF2F-CBA0-4643-B2FC-3D0440E65F61}" dt="2020-10-23T01:20:50.415" v="54"/>
          <ac:spMkLst>
            <pc:docMk/>
            <pc:sldMk cId="4085613308" sldId="390"/>
            <ac:spMk id="5" creationId="{C0B48024-1FBE-4856-B47C-681D02466B81}"/>
          </ac:spMkLst>
        </pc:spChg>
        <pc:spChg chg="del">
          <ac:chgData name="Yacine Kim" userId="S::yacinek@gmeremit.com::a3921ff3-0c7a-4b5c-a8ff-b39504eb1c3c" providerId="AD" clId="Web-{A829FF2F-CBA0-4643-B2FC-3D0440E65F61}" dt="2020-10-23T01:20:50.415" v="53"/>
          <ac:spMkLst>
            <pc:docMk/>
            <pc:sldMk cId="4085613308" sldId="390"/>
            <ac:spMk id="24" creationId="{C12511CE-A1F5-4FA6-A4B4-EA86DA1CD625}"/>
          </ac:spMkLst>
        </pc:spChg>
        <pc:spChg chg="del">
          <ac:chgData name="Yacine Kim" userId="S::yacinek@gmeremit.com::a3921ff3-0c7a-4b5c-a8ff-b39504eb1c3c" providerId="AD" clId="Web-{A829FF2F-CBA0-4643-B2FC-3D0440E65F61}" dt="2020-10-23T01:20:50.415" v="52"/>
          <ac:spMkLst>
            <pc:docMk/>
            <pc:sldMk cId="4085613308" sldId="390"/>
            <ac:spMk id="25" creationId="{F3B365CE-F065-41B2-8B69-84507301C36D}"/>
          </ac:spMkLst>
        </pc:spChg>
        <pc:spChg chg="del">
          <ac:chgData name="Yacine Kim" userId="S::yacinek@gmeremit.com::a3921ff3-0c7a-4b5c-a8ff-b39504eb1c3c" providerId="AD" clId="Web-{A829FF2F-CBA0-4643-B2FC-3D0440E65F61}" dt="2020-10-23T01:20:50.415" v="51"/>
          <ac:spMkLst>
            <pc:docMk/>
            <pc:sldMk cId="4085613308" sldId="390"/>
            <ac:spMk id="28" creationId="{973BFF5A-6243-4912-AF2C-D100B8C852E6}"/>
          </ac:spMkLst>
        </pc:spChg>
        <pc:graphicFrameChg chg="del">
          <ac:chgData name="Yacine Kim" userId="S::yacinek@gmeremit.com::a3921ff3-0c7a-4b5c-a8ff-b39504eb1c3c" providerId="AD" clId="Web-{A829FF2F-CBA0-4643-B2FC-3D0440E65F61}" dt="2020-10-23T01:20:52.103" v="55"/>
          <ac:graphicFrameMkLst>
            <pc:docMk/>
            <pc:sldMk cId="4085613308" sldId="390"/>
            <ac:graphicFrameMk id="18" creationId="{9B595647-CB3C-465A-A6A4-7521BD634264}"/>
          </ac:graphicFrameMkLst>
        </pc:graphicFrameChg>
        <pc:picChg chg="add mod">
          <ac:chgData name="Yacine Kim" userId="S::yacinek@gmeremit.com::a3921ff3-0c7a-4b5c-a8ff-b39504eb1c3c" providerId="AD" clId="Web-{A829FF2F-CBA0-4643-B2FC-3D0440E65F61}" dt="2020-10-23T01:42:51.732" v="298" actId="1076"/>
          <ac:picMkLst>
            <pc:docMk/>
            <pc:sldMk cId="4085613308" sldId="390"/>
            <ac:picMk id="6" creationId="{B484368A-FB5C-42A1-A45E-D896BAA155BB}"/>
          </ac:picMkLst>
        </pc:picChg>
        <pc:picChg chg="add mod">
          <ac:chgData name="Yacine Kim" userId="S::yacinek@gmeremit.com::a3921ff3-0c7a-4b5c-a8ff-b39504eb1c3c" providerId="AD" clId="Web-{A829FF2F-CBA0-4643-B2FC-3D0440E65F61}" dt="2020-10-23T01:42:50.513" v="297" actId="1076"/>
          <ac:picMkLst>
            <pc:docMk/>
            <pc:sldMk cId="4085613308" sldId="390"/>
            <ac:picMk id="7" creationId="{5FC4F067-DB48-4369-A7AB-CDA9E42F8E8C}"/>
          </ac:picMkLst>
        </pc:picChg>
        <pc:picChg chg="del">
          <ac:chgData name="Yacine Kim" userId="S::yacinek@gmeremit.com::a3921ff3-0c7a-4b5c-a8ff-b39504eb1c3c" providerId="AD" clId="Web-{A829FF2F-CBA0-4643-B2FC-3D0440E65F61}" dt="2020-10-23T01:20:49.025" v="49"/>
          <ac:picMkLst>
            <pc:docMk/>
            <pc:sldMk cId="4085613308" sldId="390"/>
            <ac:picMk id="13" creationId="{EA5D7157-826D-4335-92E0-F4F429CBCECE}"/>
          </ac:picMkLst>
        </pc:picChg>
        <pc:picChg chg="del">
          <ac:chgData name="Yacine Kim" userId="S::yacinek@gmeremit.com::a3921ff3-0c7a-4b5c-a8ff-b39504eb1c3c" providerId="AD" clId="Web-{A829FF2F-CBA0-4643-B2FC-3D0440E65F61}" dt="2020-10-23T01:20:48.759" v="48"/>
          <ac:picMkLst>
            <pc:docMk/>
            <pc:sldMk cId="4085613308" sldId="390"/>
            <ac:picMk id="17" creationId="{A03A4DB8-5876-4ABC-AB02-9BA63C0DC8A3}"/>
          </ac:picMkLst>
        </pc:picChg>
        <pc:picChg chg="del">
          <ac:chgData name="Yacine Kim" userId="S::yacinek@gmeremit.com::a3921ff3-0c7a-4b5c-a8ff-b39504eb1c3c" providerId="AD" clId="Web-{A829FF2F-CBA0-4643-B2FC-3D0440E65F61}" dt="2020-10-23T01:20:48.415" v="47"/>
          <ac:picMkLst>
            <pc:docMk/>
            <pc:sldMk cId="4085613308" sldId="390"/>
            <ac:picMk id="19" creationId="{785020D2-0500-424A-84CE-3A3A99D556AD}"/>
          </ac:picMkLst>
        </pc:picChg>
        <pc:picChg chg="del">
          <ac:chgData name="Yacine Kim" userId="S::yacinek@gmeremit.com::a3921ff3-0c7a-4b5c-a8ff-b39504eb1c3c" providerId="AD" clId="Web-{A829FF2F-CBA0-4643-B2FC-3D0440E65F61}" dt="2020-10-23T01:20:49.290" v="50"/>
          <ac:picMkLst>
            <pc:docMk/>
            <pc:sldMk cId="4085613308" sldId="390"/>
            <ac:picMk id="22" creationId="{C3453AE1-F078-4DEF-B5B8-A02AEFE3D6A2}"/>
          </ac:picMkLst>
        </pc:picChg>
      </pc:sldChg>
      <pc:sldChg chg="addSp delSp modSp">
        <pc:chgData name="Yacine Kim" userId="S::yacinek@gmeremit.com::a3921ff3-0c7a-4b5c-a8ff-b39504eb1c3c" providerId="AD" clId="Web-{A829FF2F-CBA0-4643-B2FC-3D0440E65F61}" dt="2020-10-23T01:42:45.810" v="295" actId="1076"/>
        <pc:sldMkLst>
          <pc:docMk/>
          <pc:sldMk cId="570883103" sldId="391"/>
        </pc:sldMkLst>
        <pc:spChg chg="add mod">
          <ac:chgData name="Yacine Kim" userId="S::yacinek@gmeremit.com::a3921ff3-0c7a-4b5c-a8ff-b39504eb1c3c" providerId="AD" clId="Web-{A829FF2F-CBA0-4643-B2FC-3D0440E65F61}" dt="2020-10-23T01:31:40.480" v="216" actId="1076"/>
          <ac:spMkLst>
            <pc:docMk/>
            <pc:sldMk cId="570883103" sldId="391"/>
            <ac:spMk id="3" creationId="{4D95D5C2-E578-4B50-848A-6C28627B12D6}"/>
          </ac:spMkLst>
        </pc:spChg>
        <pc:spChg chg="mod">
          <ac:chgData name="Yacine Kim" userId="S::yacinek@gmeremit.com::a3921ff3-0c7a-4b5c-a8ff-b39504eb1c3c" providerId="AD" clId="Web-{A829FF2F-CBA0-4643-B2FC-3D0440E65F61}" dt="2020-10-23T01:24:31.828" v="132" actId="20577"/>
          <ac:spMkLst>
            <pc:docMk/>
            <pc:sldMk cId="570883103" sldId="391"/>
            <ac:spMk id="4" creationId="{6F7F5927-26EE-4660-89D2-0042FCCE935E}"/>
          </ac:spMkLst>
        </pc:spChg>
        <pc:spChg chg="del mod">
          <ac:chgData name="Yacine Kim" userId="S::yacinek@gmeremit.com::a3921ff3-0c7a-4b5c-a8ff-b39504eb1c3c" providerId="AD" clId="Web-{A829FF2F-CBA0-4643-B2FC-3D0440E65F61}" dt="2020-10-23T01:23:56.936" v="115"/>
          <ac:spMkLst>
            <pc:docMk/>
            <pc:sldMk cId="570883103" sldId="391"/>
            <ac:spMk id="5" creationId="{C0B48024-1FBE-4856-B47C-681D02466B81}"/>
          </ac:spMkLst>
        </pc:spChg>
        <pc:spChg chg="del">
          <ac:chgData name="Yacine Kim" userId="S::yacinek@gmeremit.com::a3921ff3-0c7a-4b5c-a8ff-b39504eb1c3c" providerId="AD" clId="Web-{A829FF2F-CBA0-4643-B2FC-3D0440E65F61}" dt="2020-10-23T01:23:51.795" v="109"/>
          <ac:spMkLst>
            <pc:docMk/>
            <pc:sldMk cId="570883103" sldId="391"/>
            <ac:spMk id="22" creationId="{6CAD934A-0512-4F62-997A-71DE5B67D856}"/>
          </ac:spMkLst>
        </pc:spChg>
        <pc:spChg chg="del">
          <ac:chgData name="Yacine Kim" userId="S::yacinek@gmeremit.com::a3921ff3-0c7a-4b5c-a8ff-b39504eb1c3c" providerId="AD" clId="Web-{A829FF2F-CBA0-4643-B2FC-3D0440E65F61}" dt="2020-10-23T01:23:59.296" v="116"/>
          <ac:spMkLst>
            <pc:docMk/>
            <pc:sldMk cId="570883103" sldId="391"/>
            <ac:spMk id="24" creationId="{E7C02F57-5827-4BE5-B0C8-1722DA09F85C}"/>
          </ac:spMkLst>
        </pc:spChg>
        <pc:spChg chg="del">
          <ac:chgData name="Yacine Kim" userId="S::yacinek@gmeremit.com::a3921ff3-0c7a-4b5c-a8ff-b39504eb1c3c" providerId="AD" clId="Web-{A829FF2F-CBA0-4643-B2FC-3D0440E65F61}" dt="2020-10-23T01:23:55.405" v="112"/>
          <ac:spMkLst>
            <pc:docMk/>
            <pc:sldMk cId="570883103" sldId="391"/>
            <ac:spMk id="26" creationId="{DD4A1C35-1E0C-47B0-BEBE-5A71EE3272C3}"/>
          </ac:spMkLst>
        </pc:spChg>
        <pc:spChg chg="del">
          <ac:chgData name="Yacine Kim" userId="S::yacinek@gmeremit.com::a3921ff3-0c7a-4b5c-a8ff-b39504eb1c3c" providerId="AD" clId="Web-{A829FF2F-CBA0-4643-B2FC-3D0440E65F61}" dt="2020-10-23T01:23:51.248" v="108"/>
          <ac:spMkLst>
            <pc:docMk/>
            <pc:sldMk cId="570883103" sldId="391"/>
            <ac:spMk id="27" creationId="{A207BBD5-1701-4287-A670-EED01F202848}"/>
          </ac:spMkLst>
        </pc:spChg>
        <pc:picChg chg="del">
          <ac:chgData name="Yacine Kim" userId="S::yacinek@gmeremit.com::a3921ff3-0c7a-4b5c-a8ff-b39504eb1c3c" providerId="AD" clId="Web-{A829FF2F-CBA0-4643-B2FC-3D0440E65F61}" dt="2020-10-23T01:23:47.983" v="101"/>
          <ac:picMkLst>
            <pc:docMk/>
            <pc:sldMk cId="570883103" sldId="391"/>
            <ac:picMk id="6" creationId="{0CD85849-481C-4044-8000-EBC0745B547B}"/>
          </ac:picMkLst>
        </pc:picChg>
        <pc:picChg chg="del">
          <ac:chgData name="Yacine Kim" userId="S::yacinek@gmeremit.com::a3921ff3-0c7a-4b5c-a8ff-b39504eb1c3c" providerId="AD" clId="Web-{A829FF2F-CBA0-4643-B2FC-3D0440E65F61}" dt="2020-10-23T01:23:50.248" v="107"/>
          <ac:picMkLst>
            <pc:docMk/>
            <pc:sldMk cId="570883103" sldId="391"/>
            <ac:picMk id="7" creationId="{8597CDFC-F1A1-4B49-BFB6-70F3E8575DA1}"/>
          </ac:picMkLst>
        </pc:picChg>
        <pc:picChg chg="del">
          <ac:chgData name="Yacine Kim" userId="S::yacinek@gmeremit.com::a3921ff3-0c7a-4b5c-a8ff-b39504eb1c3c" providerId="AD" clId="Web-{A829FF2F-CBA0-4643-B2FC-3D0440E65F61}" dt="2020-10-23T01:23:54.420" v="111"/>
          <ac:picMkLst>
            <pc:docMk/>
            <pc:sldMk cId="570883103" sldId="391"/>
            <ac:picMk id="12" creationId="{2108BEA1-46BE-4F27-85CB-62691E0CDA67}"/>
          </ac:picMkLst>
        </pc:picChg>
        <pc:picChg chg="add del mod">
          <ac:chgData name="Yacine Kim" userId="S::yacinek@gmeremit.com::a3921ff3-0c7a-4b5c-a8ff-b39504eb1c3c" providerId="AD" clId="Web-{A829FF2F-CBA0-4643-B2FC-3D0440E65F61}" dt="2020-10-23T01:30:27.447" v="208"/>
          <ac:picMkLst>
            <pc:docMk/>
            <pc:sldMk cId="570883103" sldId="391"/>
            <ac:picMk id="13" creationId="{92E6C385-F3F3-4F92-9D41-C13FC1813047}"/>
          </ac:picMkLst>
        </pc:picChg>
        <pc:picChg chg="del">
          <ac:chgData name="Yacine Kim" userId="S::yacinek@gmeremit.com::a3921ff3-0c7a-4b5c-a8ff-b39504eb1c3c" providerId="AD" clId="Web-{A829FF2F-CBA0-4643-B2FC-3D0440E65F61}" dt="2020-10-23T01:23:54.139" v="110"/>
          <ac:picMkLst>
            <pc:docMk/>
            <pc:sldMk cId="570883103" sldId="391"/>
            <ac:picMk id="14" creationId="{DE999BD1-2A7C-498E-9A6C-3F5B640DFD0C}"/>
          </ac:picMkLst>
        </pc:picChg>
        <pc:picChg chg="add mod">
          <ac:chgData name="Yacine Kim" userId="S::yacinek@gmeremit.com::a3921ff3-0c7a-4b5c-a8ff-b39504eb1c3c" providerId="AD" clId="Web-{A829FF2F-CBA0-4643-B2FC-3D0440E65F61}" dt="2020-10-23T01:42:40.044" v="291" actId="1076"/>
          <ac:picMkLst>
            <pc:docMk/>
            <pc:sldMk cId="570883103" sldId="391"/>
            <ac:picMk id="15" creationId="{40E0539D-F1A1-40DB-9CB8-E5423BADA64D}"/>
          </ac:picMkLst>
        </pc:picChg>
        <pc:picChg chg="add mod">
          <ac:chgData name="Yacine Kim" userId="S::yacinek@gmeremit.com::a3921ff3-0c7a-4b5c-a8ff-b39504eb1c3c" providerId="AD" clId="Web-{A829FF2F-CBA0-4643-B2FC-3D0440E65F61}" dt="2020-10-23T01:35:23.767" v="246" actId="1076"/>
          <ac:picMkLst>
            <pc:docMk/>
            <pc:sldMk cId="570883103" sldId="391"/>
            <ac:picMk id="16" creationId="{0C097DDC-CA8C-4150-B34B-2C206DD5F87C}"/>
          </ac:picMkLst>
        </pc:picChg>
        <pc:picChg chg="add mod">
          <ac:chgData name="Yacine Kim" userId="S::yacinek@gmeremit.com::a3921ff3-0c7a-4b5c-a8ff-b39504eb1c3c" providerId="AD" clId="Web-{A829FF2F-CBA0-4643-B2FC-3D0440E65F61}" dt="2020-10-23T01:42:45.810" v="295" actId="1076"/>
          <ac:picMkLst>
            <pc:docMk/>
            <pc:sldMk cId="570883103" sldId="391"/>
            <ac:picMk id="18" creationId="{5D755B43-A564-46C5-AE4D-E766FEC324DE}"/>
          </ac:picMkLst>
        </pc:picChg>
        <pc:picChg chg="add mod">
          <ac:chgData name="Yacine Kim" userId="S::yacinek@gmeremit.com::a3921ff3-0c7a-4b5c-a8ff-b39504eb1c3c" providerId="AD" clId="Web-{A829FF2F-CBA0-4643-B2FC-3D0440E65F61}" dt="2020-10-23T01:42:42.341" v="292" actId="14100"/>
          <ac:picMkLst>
            <pc:docMk/>
            <pc:sldMk cId="570883103" sldId="391"/>
            <ac:picMk id="19" creationId="{B5099ADD-A41C-48A8-B9B2-2F111549D721}"/>
          </ac:picMkLst>
        </pc:picChg>
      </pc:sldChg>
    </pc:docChg>
  </pc:docChgLst>
  <pc:docChgLst>
    <pc:chgData name="Hwang Smith" userId="S::smithh@gmeremit.com::fe65500b-7110-4549-9260-3fff9b4a1860" providerId="AD" clId="Web-{9B641731-7494-401D-6E95-AE35E45CC77C}"/>
    <pc:docChg chg="delSld modSld">
      <pc:chgData name="Hwang Smith" userId="S::smithh@gmeremit.com::fe65500b-7110-4549-9260-3fff9b4a1860" providerId="AD" clId="Web-{9B641731-7494-401D-6E95-AE35E45CC77C}" dt="2020-09-07T09:31:42.652" v="1515" actId="20577"/>
      <pc:docMkLst>
        <pc:docMk/>
      </pc:docMkLst>
      <pc:sldChg chg="modSp">
        <pc:chgData name="Hwang Smith" userId="S::smithh@gmeremit.com::fe65500b-7110-4549-9260-3fff9b4a1860" providerId="AD" clId="Web-{9B641731-7494-401D-6E95-AE35E45CC77C}" dt="2020-09-07T08:40:22.056" v="725" actId="20577"/>
        <pc:sldMkLst>
          <pc:docMk/>
          <pc:sldMk cId="253673938" sldId="284"/>
        </pc:sldMkLst>
        <pc:spChg chg="mod">
          <ac:chgData name="Hwang Smith" userId="S::smithh@gmeremit.com::fe65500b-7110-4549-9260-3fff9b4a1860" providerId="AD" clId="Web-{9B641731-7494-401D-6E95-AE35E45CC77C}" dt="2020-09-07T08:40:22.056" v="725" actId="20577"/>
          <ac:spMkLst>
            <pc:docMk/>
            <pc:sldMk cId="253673938" sldId="284"/>
            <ac:spMk id="4" creationId="{20921A5D-276B-4ED3-B27E-812FED457432}"/>
          </ac:spMkLst>
        </pc:spChg>
      </pc:sldChg>
      <pc:sldChg chg="addSp">
        <pc:chgData name="Hwang Smith" userId="S::smithh@gmeremit.com::fe65500b-7110-4549-9260-3fff9b4a1860" providerId="AD" clId="Web-{9B641731-7494-401D-6E95-AE35E45CC77C}" dt="2020-09-07T09:28:00.960" v="1495"/>
        <pc:sldMkLst>
          <pc:docMk/>
          <pc:sldMk cId="3009855226" sldId="351"/>
        </pc:sldMkLst>
        <pc:grpChg chg="add">
          <ac:chgData name="Hwang Smith" userId="S::smithh@gmeremit.com::fe65500b-7110-4549-9260-3fff9b4a1860" providerId="AD" clId="Web-{9B641731-7494-401D-6E95-AE35E45CC77C}" dt="2020-09-07T09:28:00.960" v="1495"/>
          <ac:grpSpMkLst>
            <pc:docMk/>
            <pc:sldMk cId="3009855226" sldId="351"/>
            <ac:grpSpMk id="3" creationId="{1337BE1D-3DE0-4ACB-9A77-E76B32E6AC59}"/>
          </ac:grpSpMkLst>
        </pc:grpChg>
      </pc:sldChg>
      <pc:sldChg chg="addSp delSp modSp">
        <pc:chgData name="Hwang Smith" userId="S::smithh@gmeremit.com::fe65500b-7110-4549-9260-3fff9b4a1860" providerId="AD" clId="Web-{9B641731-7494-401D-6E95-AE35E45CC77C}" dt="2020-09-07T09:31:41.731" v="1513" actId="20577"/>
        <pc:sldMkLst>
          <pc:docMk/>
          <pc:sldMk cId="2479190667" sldId="354"/>
        </pc:sldMkLst>
        <pc:spChg chg="del mod">
          <ac:chgData name="Hwang Smith" userId="S::smithh@gmeremit.com::fe65500b-7110-4549-9260-3fff9b4a1860" providerId="AD" clId="Web-{9B641731-7494-401D-6E95-AE35E45CC77C}" dt="2020-09-07T08:11:04.754" v="175"/>
          <ac:spMkLst>
            <pc:docMk/>
            <pc:sldMk cId="2479190667" sldId="354"/>
            <ac:spMk id="4" creationId="{420B3051-66FE-42E4-9FA2-A4F388ADE439}"/>
          </ac:spMkLst>
        </pc:spChg>
        <pc:spChg chg="add mod">
          <ac:chgData name="Hwang Smith" userId="S::smithh@gmeremit.com::fe65500b-7110-4549-9260-3fff9b4a1860" providerId="AD" clId="Web-{9B641731-7494-401D-6E95-AE35E45CC77C}" dt="2020-09-07T09:31:41.731" v="1513" actId="20577"/>
          <ac:spMkLst>
            <pc:docMk/>
            <pc:sldMk cId="2479190667" sldId="354"/>
            <ac:spMk id="19" creationId="{D7D9ED75-104F-4463-BB25-97FB2D2904C5}"/>
          </ac:spMkLst>
        </pc:spChg>
        <pc:grpChg chg="del mod">
          <ac:chgData name="Hwang Smith" userId="S::smithh@gmeremit.com::fe65500b-7110-4549-9260-3fff9b4a1860" providerId="AD" clId="Web-{9B641731-7494-401D-6E95-AE35E45CC77C}" dt="2020-09-07T09:27:40.819" v="1490"/>
          <ac:grpSpMkLst>
            <pc:docMk/>
            <pc:sldMk cId="2479190667" sldId="354"/>
            <ac:grpSpMk id="2" creationId="{EB67B4A4-6207-4C24-B2AC-90EA39ECA812}"/>
          </ac:grpSpMkLst>
        </pc:grpChg>
        <pc:graphicFrameChg chg="add mod modGraphic">
          <ac:chgData name="Hwang Smith" userId="S::smithh@gmeremit.com::fe65500b-7110-4549-9260-3fff9b4a1860" providerId="AD" clId="Web-{9B641731-7494-401D-6E95-AE35E45CC77C}" dt="2020-09-07T09:27:19.912" v="1483"/>
          <ac:graphicFrameMkLst>
            <pc:docMk/>
            <pc:sldMk cId="2479190667" sldId="354"/>
            <ac:graphicFrameMk id="11" creationId="{B36B1624-2B5E-4966-8FCC-9183DF4765D1}"/>
          </ac:graphicFrameMkLst>
        </pc:graphicFrameChg>
        <pc:picChg chg="add mod">
          <ac:chgData name="Hwang Smith" userId="S::smithh@gmeremit.com::fe65500b-7110-4549-9260-3fff9b4a1860" providerId="AD" clId="Web-{9B641731-7494-401D-6E95-AE35E45CC77C}" dt="2020-09-07T07:57:33.859" v="147" actId="1076"/>
          <ac:picMkLst>
            <pc:docMk/>
            <pc:sldMk cId="2479190667" sldId="354"/>
            <ac:picMk id="5" creationId="{46D0F632-1E1A-49BE-BEC4-8CF562A851C9}"/>
          </ac:picMkLst>
        </pc:picChg>
        <pc:picChg chg="del mod">
          <ac:chgData name="Hwang Smith" userId="S::smithh@gmeremit.com::fe65500b-7110-4549-9260-3fff9b4a1860" providerId="AD" clId="Web-{9B641731-7494-401D-6E95-AE35E45CC77C}" dt="2020-09-07T07:13:59.629" v="7"/>
          <ac:picMkLst>
            <pc:docMk/>
            <pc:sldMk cId="2479190667" sldId="354"/>
            <ac:picMk id="5" creationId="{742E2971-6A44-4D04-8D94-51992994708C}"/>
          </ac:picMkLst>
        </pc:picChg>
        <pc:picChg chg="add mod">
          <ac:chgData name="Hwang Smith" userId="S::smithh@gmeremit.com::fe65500b-7110-4549-9260-3fff9b4a1860" providerId="AD" clId="Web-{9B641731-7494-401D-6E95-AE35E45CC77C}" dt="2020-09-07T07:57:29.594" v="145" actId="1076"/>
          <ac:picMkLst>
            <pc:docMk/>
            <pc:sldMk cId="2479190667" sldId="354"/>
            <ac:picMk id="8" creationId="{4A91EA7A-F2F7-434F-9843-2E7D827AA352}"/>
          </ac:picMkLst>
        </pc:picChg>
        <pc:picChg chg="del">
          <ac:chgData name="Hwang Smith" userId="S::smithh@gmeremit.com::fe65500b-7110-4549-9260-3fff9b4a1860" providerId="AD" clId="Web-{9B641731-7494-401D-6E95-AE35E45CC77C}" dt="2020-09-07T07:14:00.035" v="8"/>
          <ac:picMkLst>
            <pc:docMk/>
            <pc:sldMk cId="2479190667" sldId="354"/>
            <ac:picMk id="8" creationId="{4C95B3D2-0E21-4952-91D7-9FB9D6C86818}"/>
          </ac:picMkLst>
        </pc:picChg>
        <pc:picChg chg="add mod">
          <ac:chgData name="Hwang Smith" userId="S::smithh@gmeremit.com::fe65500b-7110-4549-9260-3fff9b4a1860" providerId="AD" clId="Web-{9B641731-7494-401D-6E95-AE35E45CC77C}" dt="2020-09-07T07:57:26.953" v="144" actId="1076"/>
          <ac:picMkLst>
            <pc:docMk/>
            <pc:sldMk cId="2479190667" sldId="354"/>
            <ac:picMk id="9" creationId="{C79FF5DE-8995-4FC0-AA3A-BC28E07DD53B}"/>
          </ac:picMkLst>
        </pc:picChg>
        <pc:picChg chg="del">
          <ac:chgData name="Hwang Smith" userId="S::smithh@gmeremit.com::fe65500b-7110-4549-9260-3fff9b4a1860" providerId="AD" clId="Web-{9B641731-7494-401D-6E95-AE35E45CC77C}" dt="2020-09-07T07:13:54.207" v="1"/>
          <ac:picMkLst>
            <pc:docMk/>
            <pc:sldMk cId="2479190667" sldId="354"/>
            <ac:picMk id="13" creationId="{1A3C1EAD-331A-4072-892F-E4C462C2FAB4}"/>
          </ac:picMkLst>
        </pc:picChg>
        <pc:picChg chg="del">
          <ac:chgData name="Hwang Smith" userId="S::smithh@gmeremit.com::fe65500b-7110-4549-9260-3fff9b4a1860" providerId="AD" clId="Web-{9B641731-7494-401D-6E95-AE35E45CC77C}" dt="2020-09-07T07:13:54.207" v="0"/>
          <ac:picMkLst>
            <pc:docMk/>
            <pc:sldMk cId="2479190667" sldId="354"/>
            <ac:picMk id="14" creationId="{B5B02A11-20E0-4EDA-96EC-7433AC15C0C6}"/>
          </ac:picMkLst>
        </pc:picChg>
        <pc:picChg chg="del">
          <ac:chgData name="Hwang Smith" userId="S::smithh@gmeremit.com::fe65500b-7110-4549-9260-3fff9b4a1860" providerId="AD" clId="Web-{9B641731-7494-401D-6E95-AE35E45CC77C}" dt="2020-09-07T07:14:00.988" v="9"/>
          <ac:picMkLst>
            <pc:docMk/>
            <pc:sldMk cId="2479190667" sldId="354"/>
            <ac:picMk id="19" creationId="{278B3CBE-FF11-468A-A198-607FE04AECC7}"/>
          </ac:picMkLst>
        </pc:picChg>
      </pc:sldChg>
      <pc:sldChg chg="addSp">
        <pc:chgData name="Hwang Smith" userId="S::smithh@gmeremit.com::fe65500b-7110-4549-9260-3fff9b4a1860" providerId="AD" clId="Web-{9B641731-7494-401D-6E95-AE35E45CC77C}" dt="2020-09-07T09:28:02.023" v="1496"/>
        <pc:sldMkLst>
          <pc:docMk/>
          <pc:sldMk cId="1335086794" sldId="355"/>
        </pc:sldMkLst>
        <pc:grpChg chg="add">
          <ac:chgData name="Hwang Smith" userId="S::smithh@gmeremit.com::fe65500b-7110-4549-9260-3fff9b4a1860" providerId="AD" clId="Web-{9B641731-7494-401D-6E95-AE35E45CC77C}" dt="2020-09-07T09:28:02.023" v="1496"/>
          <ac:grpSpMkLst>
            <pc:docMk/>
            <pc:sldMk cId="1335086794" sldId="355"/>
            <ac:grpSpMk id="2" creationId="{82550E76-7CC8-4170-9731-7314111754CF}"/>
          </ac:grpSpMkLst>
        </pc:grpChg>
      </pc:sldChg>
      <pc:sldChg chg="addSp delSp modSp">
        <pc:chgData name="Hwang Smith" userId="S::smithh@gmeremit.com::fe65500b-7110-4549-9260-3fff9b4a1860" providerId="AD" clId="Web-{9B641731-7494-401D-6E95-AE35E45CC77C}" dt="2020-09-07T09:27:58.804" v="1494"/>
        <pc:sldMkLst>
          <pc:docMk/>
          <pc:sldMk cId="3347994639" sldId="357"/>
        </pc:sldMkLst>
        <pc:spChg chg="mod">
          <ac:chgData name="Hwang Smith" userId="S::smithh@gmeremit.com::fe65500b-7110-4549-9260-3fff9b4a1860" providerId="AD" clId="Web-{9B641731-7494-401D-6E95-AE35E45CC77C}" dt="2020-09-07T09:24:27.956" v="1425" actId="1076"/>
          <ac:spMkLst>
            <pc:docMk/>
            <pc:sldMk cId="3347994639" sldId="357"/>
            <ac:spMk id="6" creationId="{BB495E74-B808-4D61-86B3-E57080705FC8}"/>
          </ac:spMkLst>
        </pc:spChg>
        <pc:spChg chg="add mod">
          <ac:chgData name="Hwang Smith" userId="S::smithh@gmeremit.com::fe65500b-7110-4549-9260-3fff9b4a1860" providerId="AD" clId="Web-{9B641731-7494-401D-6E95-AE35E45CC77C}" dt="2020-09-07T09:25:41.535" v="1457" actId="20577"/>
          <ac:spMkLst>
            <pc:docMk/>
            <pc:sldMk cId="3347994639" sldId="357"/>
            <ac:spMk id="10" creationId="{D7D9ED75-104F-4463-BB25-97FB2D2904C5}"/>
          </ac:spMkLst>
        </pc:spChg>
        <pc:grpChg chg="add">
          <ac:chgData name="Hwang Smith" userId="S::smithh@gmeremit.com::fe65500b-7110-4549-9260-3fff9b4a1860" providerId="AD" clId="Web-{9B641731-7494-401D-6E95-AE35E45CC77C}" dt="2020-09-07T09:27:58.804" v="1494"/>
          <ac:grpSpMkLst>
            <pc:docMk/>
            <pc:sldMk cId="3347994639" sldId="357"/>
            <ac:grpSpMk id="2" creationId="{18A3F68B-0E91-4F54-BE7E-FDDD077E4FFF}"/>
          </ac:grpSpMkLst>
        </pc:grpChg>
        <pc:picChg chg="del mod">
          <ac:chgData name="Hwang Smith" userId="S::smithh@gmeremit.com::fe65500b-7110-4549-9260-3fff9b4a1860" providerId="AD" clId="Web-{9B641731-7494-401D-6E95-AE35E45CC77C}" dt="2020-09-07T08:10:25.300" v="159"/>
          <ac:picMkLst>
            <pc:docMk/>
            <pc:sldMk cId="3347994639" sldId="357"/>
            <ac:picMk id="2" creationId="{C30B5383-702D-4445-AD3F-2CCA389897BD}"/>
          </ac:picMkLst>
        </pc:picChg>
        <pc:picChg chg="mod ord">
          <ac:chgData name="Hwang Smith" userId="S::smithh@gmeremit.com::fe65500b-7110-4549-9260-3fff9b4a1860" providerId="AD" clId="Web-{9B641731-7494-401D-6E95-AE35E45CC77C}" dt="2020-09-07T08:10:46.581" v="167" actId="1076"/>
          <ac:picMkLst>
            <pc:docMk/>
            <pc:sldMk cId="3347994639" sldId="357"/>
            <ac:picMk id="3" creationId="{B4A61C8E-2603-46C6-A061-893BB9043E31}"/>
          </ac:picMkLst>
        </pc:picChg>
        <pc:picChg chg="mod">
          <ac:chgData name="Hwang Smith" userId="S::smithh@gmeremit.com::fe65500b-7110-4549-9260-3fff9b4a1860" providerId="AD" clId="Web-{9B641731-7494-401D-6E95-AE35E45CC77C}" dt="2020-09-07T08:10:44.253" v="166" actId="1076"/>
          <ac:picMkLst>
            <pc:docMk/>
            <pc:sldMk cId="3347994639" sldId="357"/>
            <ac:picMk id="7" creationId="{3CD70EA1-E52C-4E5D-A346-59F4E398DBBE}"/>
          </ac:picMkLst>
        </pc:picChg>
        <pc:picChg chg="add del mod">
          <ac:chgData name="Hwang Smith" userId="S::smithh@gmeremit.com::fe65500b-7110-4549-9260-3fff9b4a1860" providerId="AD" clId="Web-{9B641731-7494-401D-6E95-AE35E45CC77C}" dt="2020-09-07T08:10:27.222" v="160" actId="1076"/>
          <ac:picMkLst>
            <pc:docMk/>
            <pc:sldMk cId="3347994639" sldId="357"/>
            <ac:picMk id="9" creationId="{17CACC36-420A-4EF6-9871-A9F1FD11866A}"/>
          </ac:picMkLst>
        </pc:picChg>
      </pc:sldChg>
      <pc:sldChg chg="delSp modSp">
        <pc:chgData name="Hwang Smith" userId="S::smithh@gmeremit.com::fe65500b-7110-4549-9260-3fff9b4a1860" providerId="AD" clId="Web-{9B641731-7494-401D-6E95-AE35E45CC77C}" dt="2020-09-07T09:27:52.054" v="1493"/>
        <pc:sldMkLst>
          <pc:docMk/>
          <pc:sldMk cId="2549971823" sldId="359"/>
        </pc:sldMkLst>
        <pc:spChg chg="mod">
          <ac:chgData name="Hwang Smith" userId="S::smithh@gmeremit.com::fe65500b-7110-4549-9260-3fff9b4a1860" providerId="AD" clId="Web-{9B641731-7494-401D-6E95-AE35E45CC77C}" dt="2020-09-07T09:27:50.788" v="1492" actId="1076"/>
          <ac:spMkLst>
            <pc:docMk/>
            <pc:sldMk cId="2549971823" sldId="359"/>
            <ac:spMk id="4" creationId="{420B3051-66FE-42E4-9FA2-A4F388ADE439}"/>
          </ac:spMkLst>
        </pc:spChg>
        <pc:grpChg chg="del">
          <ac:chgData name="Hwang Smith" userId="S::smithh@gmeremit.com::fe65500b-7110-4549-9260-3fff9b4a1860" providerId="AD" clId="Web-{9B641731-7494-401D-6E95-AE35E45CC77C}" dt="2020-09-07T09:27:52.054" v="1493"/>
          <ac:grpSpMkLst>
            <pc:docMk/>
            <pc:sldMk cId="2549971823" sldId="359"/>
            <ac:grpSpMk id="2" creationId="{EB67B4A4-6207-4C24-B2AC-90EA39ECA812}"/>
          </ac:grpSpMkLst>
        </pc:grpChg>
      </pc:sldChg>
      <pc:sldChg chg="addSp delSp modSp del">
        <pc:chgData name="Hwang Smith" userId="S::smithh@gmeremit.com::fe65500b-7110-4549-9260-3fff9b4a1860" providerId="AD" clId="Web-{9B641731-7494-401D-6E95-AE35E45CC77C}" dt="2020-09-07T08:11:51.474" v="178"/>
        <pc:sldMkLst>
          <pc:docMk/>
          <pc:sldMk cId="991144100" sldId="360"/>
        </pc:sldMkLst>
        <pc:picChg chg="add del mod">
          <ac:chgData name="Hwang Smith" userId="S::smithh@gmeremit.com::fe65500b-7110-4549-9260-3fff9b4a1860" providerId="AD" clId="Web-{9B641731-7494-401D-6E95-AE35E45CC77C}" dt="2020-09-07T07:57:07.546" v="130"/>
          <ac:picMkLst>
            <pc:docMk/>
            <pc:sldMk cId="991144100" sldId="360"/>
            <ac:picMk id="5" creationId="{C189AD60-E02C-4B9B-98AD-854DACA9C045}"/>
          </ac:picMkLst>
        </pc:picChg>
        <pc:picChg chg="add del mod">
          <ac:chgData name="Hwang Smith" userId="S::smithh@gmeremit.com::fe65500b-7110-4549-9260-3fff9b4a1860" providerId="AD" clId="Web-{9B641731-7494-401D-6E95-AE35E45CC77C}" dt="2020-09-07T07:57:07.546" v="129"/>
          <ac:picMkLst>
            <pc:docMk/>
            <pc:sldMk cId="991144100" sldId="360"/>
            <ac:picMk id="8" creationId="{026BFB43-1C7B-4BCC-AB02-959AC4A88B38}"/>
          </ac:picMkLst>
        </pc:picChg>
        <pc:picChg chg="del">
          <ac:chgData name="Hwang Smith" userId="S::smithh@gmeremit.com::fe65500b-7110-4549-9260-3fff9b4a1860" providerId="AD" clId="Web-{9B641731-7494-401D-6E95-AE35E45CC77C}" dt="2020-09-07T07:57:07.546" v="131"/>
          <ac:picMkLst>
            <pc:docMk/>
            <pc:sldMk cId="991144100" sldId="360"/>
            <ac:picMk id="9" creationId="{A60751A2-3B4B-472E-88A8-1F543C223ED1}"/>
          </ac:picMkLst>
        </pc:picChg>
      </pc:sldChg>
    </pc:docChg>
  </pc:docChgLst>
  <pc:docChgLst>
    <pc:chgData name="Hwang Smith" userId="S::smithh@gmeremit.com::fe65500b-7110-4549-9260-3fff9b4a1860" providerId="AD" clId="Web-{AFFC54EC-2727-499B-A58E-3D0A1CAC9096}"/>
    <pc:docChg chg="modSld">
      <pc:chgData name="Hwang Smith" userId="S::smithh@gmeremit.com::fe65500b-7110-4549-9260-3fff9b4a1860" providerId="AD" clId="Web-{AFFC54EC-2727-499B-A58E-3D0A1CAC9096}" dt="2020-10-16T05:34:22.693" v="89" actId="1076"/>
      <pc:docMkLst>
        <pc:docMk/>
      </pc:docMkLst>
      <pc:sldChg chg="addSp modSp">
        <pc:chgData name="Hwang Smith" userId="S::smithh@gmeremit.com::fe65500b-7110-4549-9260-3fff9b4a1860" providerId="AD" clId="Web-{AFFC54EC-2727-499B-A58E-3D0A1CAC9096}" dt="2020-10-16T05:34:22.693" v="89" actId="1076"/>
        <pc:sldMkLst>
          <pc:docMk/>
          <pc:sldMk cId="3331573592" sldId="384"/>
        </pc:sldMkLst>
        <pc:spChg chg="mod">
          <ac:chgData name="Hwang Smith" userId="S::smithh@gmeremit.com::fe65500b-7110-4549-9260-3fff9b4a1860" providerId="AD" clId="Web-{AFFC54EC-2727-499B-A58E-3D0A1CAC9096}" dt="2020-10-16T05:22:00.084" v="84" actId="20577"/>
          <ac:spMkLst>
            <pc:docMk/>
            <pc:sldMk cId="3331573592" sldId="384"/>
            <ac:spMk id="6" creationId="{A17182BD-3367-4BB3-84AA-F75C0FD5A742}"/>
          </ac:spMkLst>
        </pc:spChg>
        <pc:picChg chg="add mod">
          <ac:chgData name="Hwang Smith" userId="S::smithh@gmeremit.com::fe65500b-7110-4549-9260-3fff9b4a1860" providerId="AD" clId="Web-{AFFC54EC-2727-499B-A58E-3D0A1CAC9096}" dt="2020-10-16T05:22:02.068" v="87" actId="1076"/>
          <ac:picMkLst>
            <pc:docMk/>
            <pc:sldMk cId="3331573592" sldId="384"/>
            <ac:picMk id="13" creationId="{7F79A14D-6A4D-4C4D-9BF1-A8B9C5BD0886}"/>
          </ac:picMkLst>
        </pc:picChg>
        <pc:picChg chg="add mod">
          <ac:chgData name="Hwang Smith" userId="S::smithh@gmeremit.com::fe65500b-7110-4549-9260-3fff9b4a1860" providerId="AD" clId="Web-{AFFC54EC-2727-499B-A58E-3D0A1CAC9096}" dt="2020-10-16T05:34:22.693" v="89" actId="1076"/>
          <ac:picMkLst>
            <pc:docMk/>
            <pc:sldMk cId="3331573592" sldId="384"/>
            <ac:picMk id="14" creationId="{47297149-6C13-496A-B4DE-FE09FBA99790}"/>
          </ac:picMkLst>
        </pc:picChg>
      </pc:sldChg>
    </pc:docChg>
  </pc:docChgLst>
  <pc:docChgLst>
    <pc:chgData name="Yacine Kim" userId="S::yacinek@gmeremit.com::a3921ff3-0c7a-4b5c-a8ff-b39504eb1c3c" providerId="AD" clId="Web-{98707A37-17C1-4D6D-C42B-DAD9283FEB74}"/>
    <pc:docChg chg="modSld">
      <pc:chgData name="Yacine Kim" userId="S::yacinek@gmeremit.com::a3921ff3-0c7a-4b5c-a8ff-b39504eb1c3c" providerId="AD" clId="Web-{98707A37-17C1-4D6D-C42B-DAD9283FEB74}" dt="2020-09-14T07:52:41.952" v="2448" actId="20577"/>
      <pc:docMkLst>
        <pc:docMk/>
      </pc:docMkLst>
      <pc:sldChg chg="modSp">
        <pc:chgData name="Yacine Kim" userId="S::yacinek@gmeremit.com::a3921ff3-0c7a-4b5c-a8ff-b39504eb1c3c" providerId="AD" clId="Web-{98707A37-17C1-4D6D-C42B-DAD9283FEB74}" dt="2020-09-14T07:49:35.057" v="2442" actId="1076"/>
        <pc:sldMkLst>
          <pc:docMk/>
          <pc:sldMk cId="2479190667" sldId="354"/>
        </pc:sldMkLst>
        <pc:spChg chg="mod">
          <ac:chgData name="Yacine Kim" userId="S::yacinek@gmeremit.com::a3921ff3-0c7a-4b5c-a8ff-b39504eb1c3c" providerId="AD" clId="Web-{98707A37-17C1-4D6D-C42B-DAD9283FEB74}" dt="2020-09-14T07:49:35.057" v="2442" actId="1076"/>
          <ac:spMkLst>
            <pc:docMk/>
            <pc:sldMk cId="2479190667" sldId="354"/>
            <ac:spMk id="19" creationId="{D7D9ED75-104F-4463-BB25-97FB2D2904C5}"/>
          </ac:spMkLst>
        </pc:spChg>
      </pc:sldChg>
      <pc:sldChg chg="addSp delSp modSp">
        <pc:chgData name="Yacine Kim" userId="S::yacinek@gmeremit.com::a3921ff3-0c7a-4b5c-a8ff-b39504eb1c3c" providerId="AD" clId="Web-{98707A37-17C1-4D6D-C42B-DAD9283FEB74}" dt="2020-09-14T07:27:29.092" v="504" actId="1076"/>
        <pc:sldMkLst>
          <pc:docMk/>
          <pc:sldMk cId="3347994639" sldId="357"/>
        </pc:sldMkLst>
        <pc:spChg chg="add mod">
          <ac:chgData name="Yacine Kim" userId="S::yacinek@gmeremit.com::a3921ff3-0c7a-4b5c-a8ff-b39504eb1c3c" providerId="AD" clId="Web-{98707A37-17C1-4D6D-C42B-DAD9283FEB74}" dt="2020-09-14T07:24:57.651" v="255" actId="1076"/>
          <ac:spMkLst>
            <pc:docMk/>
            <pc:sldMk cId="3347994639" sldId="357"/>
            <ac:spMk id="7" creationId="{72E8333A-7026-45F4-A6F2-0F1C9B7E57F1}"/>
          </ac:spMkLst>
        </pc:spChg>
        <pc:spChg chg="del mod">
          <ac:chgData name="Yacine Kim" userId="S::yacinek@gmeremit.com::a3921ff3-0c7a-4b5c-a8ff-b39504eb1c3c" providerId="AD" clId="Web-{98707A37-17C1-4D6D-C42B-DAD9283FEB74}" dt="2020-09-14T07:18:59.753" v="33"/>
          <ac:spMkLst>
            <pc:docMk/>
            <pc:sldMk cId="3347994639" sldId="357"/>
            <ac:spMk id="17" creationId="{22BD4988-893D-4211-90FF-89F346768F72}"/>
          </ac:spMkLst>
        </pc:spChg>
        <pc:spChg chg="add mod">
          <ac:chgData name="Yacine Kim" userId="S::yacinek@gmeremit.com::a3921ff3-0c7a-4b5c-a8ff-b39504eb1c3c" providerId="AD" clId="Web-{98707A37-17C1-4D6D-C42B-DAD9283FEB74}" dt="2020-09-14T07:27:18.670" v="501" actId="1076"/>
          <ac:spMkLst>
            <pc:docMk/>
            <pc:sldMk cId="3347994639" sldId="357"/>
            <ac:spMk id="18" creationId="{E5EFB108-0AE0-48AB-9C10-F32855260990}"/>
          </ac:spMkLst>
        </pc:spChg>
        <pc:spChg chg="add mod">
          <ac:chgData name="Yacine Kim" userId="S::yacinek@gmeremit.com::a3921ff3-0c7a-4b5c-a8ff-b39504eb1c3c" providerId="AD" clId="Web-{98707A37-17C1-4D6D-C42B-DAD9283FEB74}" dt="2020-09-14T07:27:29.092" v="504" actId="1076"/>
          <ac:spMkLst>
            <pc:docMk/>
            <pc:sldMk cId="3347994639" sldId="357"/>
            <ac:spMk id="19" creationId="{8B843838-7197-4BB9-AC13-CEF251C09939}"/>
          </ac:spMkLst>
        </pc:spChg>
        <pc:picChg chg="add mod">
          <ac:chgData name="Yacine Kim" userId="S::yacinek@gmeremit.com::a3921ff3-0c7a-4b5c-a8ff-b39504eb1c3c" providerId="AD" clId="Web-{98707A37-17C1-4D6D-C42B-DAD9283FEB74}" dt="2020-09-14T07:22:05.350" v="39" actId="1076"/>
          <ac:picMkLst>
            <pc:docMk/>
            <pc:sldMk cId="3347994639" sldId="357"/>
            <ac:picMk id="3" creationId="{52BF43AF-C1A3-4586-A7C2-EFBAF35D4FA7}"/>
          </ac:picMkLst>
        </pc:picChg>
        <pc:picChg chg="add mod">
          <ac:chgData name="Yacine Kim" userId="S::yacinek@gmeremit.com::a3921ff3-0c7a-4b5c-a8ff-b39504eb1c3c" providerId="AD" clId="Web-{98707A37-17C1-4D6D-C42B-DAD9283FEB74}" dt="2020-09-14T07:22:06.272" v="40" actId="1076"/>
          <ac:picMkLst>
            <pc:docMk/>
            <pc:sldMk cId="3347994639" sldId="357"/>
            <ac:picMk id="4" creationId="{D726C8C0-C13C-4D8C-905A-76209201755E}"/>
          </ac:picMkLst>
        </pc:picChg>
        <pc:picChg chg="add mod">
          <ac:chgData name="Yacine Kim" userId="S::yacinek@gmeremit.com::a3921ff3-0c7a-4b5c-a8ff-b39504eb1c3c" providerId="AD" clId="Web-{98707A37-17C1-4D6D-C42B-DAD9283FEB74}" dt="2020-09-14T07:27:23.342" v="502" actId="14100"/>
          <ac:picMkLst>
            <pc:docMk/>
            <pc:sldMk cId="3347994639" sldId="357"/>
            <ac:picMk id="5" creationId="{EB775894-4F1A-42B7-83F8-F97448AD3490}"/>
          </ac:picMkLst>
        </pc:picChg>
        <pc:picChg chg="add mod">
          <ac:chgData name="Yacine Kim" userId="S::yacinek@gmeremit.com::a3921ff3-0c7a-4b5c-a8ff-b39504eb1c3c" providerId="AD" clId="Web-{98707A37-17C1-4D6D-C42B-DAD9283FEB74}" dt="2020-09-14T07:27:25.592" v="503" actId="14100"/>
          <ac:picMkLst>
            <pc:docMk/>
            <pc:sldMk cId="3347994639" sldId="357"/>
            <ac:picMk id="6" creationId="{2886DB11-595E-41DF-9110-008CFBA3B507}"/>
          </ac:picMkLst>
        </pc:picChg>
      </pc:sldChg>
      <pc:sldChg chg="modSp mod modShow">
        <pc:chgData name="Yacine Kim" userId="S::yacinek@gmeremit.com::a3921ff3-0c7a-4b5c-a8ff-b39504eb1c3c" providerId="AD" clId="Web-{98707A37-17C1-4D6D-C42B-DAD9283FEB74}" dt="2020-09-14T07:47:24.617" v="2131"/>
        <pc:sldMkLst>
          <pc:docMk/>
          <pc:sldMk cId="2549971823" sldId="359"/>
        </pc:sldMkLst>
        <pc:spChg chg="mod">
          <ac:chgData name="Yacine Kim" userId="S::yacinek@gmeremit.com::a3921ff3-0c7a-4b5c-a8ff-b39504eb1c3c" providerId="AD" clId="Web-{98707A37-17C1-4D6D-C42B-DAD9283FEB74}" dt="2020-09-14T07:47:18.664" v="2130" actId="1076"/>
          <ac:spMkLst>
            <pc:docMk/>
            <pc:sldMk cId="2549971823" sldId="359"/>
            <ac:spMk id="4" creationId="{420B3051-66FE-42E4-9FA2-A4F388ADE439}"/>
          </ac:spMkLst>
        </pc:spChg>
      </pc:sldChg>
      <pc:sldChg chg="modSp">
        <pc:chgData name="Yacine Kim" userId="S::yacinek@gmeremit.com::a3921ff3-0c7a-4b5c-a8ff-b39504eb1c3c" providerId="AD" clId="Web-{98707A37-17C1-4D6D-C42B-DAD9283FEB74}" dt="2020-09-14T07:52:41.936" v="2447" actId="20577"/>
        <pc:sldMkLst>
          <pc:docMk/>
          <pc:sldMk cId="244147372" sldId="363"/>
        </pc:sldMkLst>
        <pc:spChg chg="mod">
          <ac:chgData name="Yacine Kim" userId="S::yacinek@gmeremit.com::a3921ff3-0c7a-4b5c-a8ff-b39504eb1c3c" providerId="AD" clId="Web-{98707A37-17C1-4D6D-C42B-DAD9283FEB74}" dt="2020-09-14T07:52:41.936" v="2447" actId="20577"/>
          <ac:spMkLst>
            <pc:docMk/>
            <pc:sldMk cId="244147372" sldId="363"/>
            <ac:spMk id="8" creationId="{D85CEFC4-DFC3-449F-A423-8DAFDECDE1D6}"/>
          </ac:spMkLst>
        </pc:spChg>
        <pc:spChg chg="mod">
          <ac:chgData name="Yacine Kim" userId="S::yacinek@gmeremit.com::a3921ff3-0c7a-4b5c-a8ff-b39504eb1c3c" providerId="AD" clId="Web-{98707A37-17C1-4D6D-C42B-DAD9283FEB74}" dt="2020-09-14T07:11:51.322" v="6" actId="20577"/>
          <ac:spMkLst>
            <pc:docMk/>
            <pc:sldMk cId="244147372" sldId="363"/>
            <ac:spMk id="11" creationId="{7A8C3DBC-BA3A-4040-A363-20996D279055}"/>
          </ac:spMkLst>
        </pc:spChg>
      </pc:sldChg>
      <pc:sldChg chg="addSp delSp modSp">
        <pc:chgData name="Yacine Kim" userId="S::yacinek@gmeremit.com::a3921ff3-0c7a-4b5c-a8ff-b39504eb1c3c" providerId="AD" clId="Web-{98707A37-17C1-4D6D-C42B-DAD9283FEB74}" dt="2020-09-14T07:34:05.163" v="2128"/>
        <pc:sldMkLst>
          <pc:docMk/>
          <pc:sldMk cId="427803910" sldId="364"/>
        </pc:sldMkLst>
        <pc:spChg chg="del mod">
          <ac:chgData name="Yacine Kim" userId="S::yacinek@gmeremit.com::a3921ff3-0c7a-4b5c-a8ff-b39504eb1c3c" providerId="AD" clId="Web-{98707A37-17C1-4D6D-C42B-DAD9283FEB74}" dt="2020-09-14T07:34:05.163" v="2128"/>
          <ac:spMkLst>
            <pc:docMk/>
            <pc:sldMk cId="427803910" sldId="364"/>
            <ac:spMk id="3" creationId="{D1E4A023-0B64-432E-B103-5F0B25775ECA}"/>
          </ac:spMkLst>
        </pc:spChg>
        <pc:spChg chg="add del mod">
          <ac:chgData name="Yacine Kim" userId="S::yacinek@gmeremit.com::a3921ff3-0c7a-4b5c-a8ff-b39504eb1c3c" providerId="AD" clId="Web-{98707A37-17C1-4D6D-C42B-DAD9283FEB74}" dt="2020-09-14T07:34:00.756" v="2127"/>
          <ac:spMkLst>
            <pc:docMk/>
            <pc:sldMk cId="427803910" sldId="364"/>
            <ac:spMk id="5" creationId="{AE128882-EC2F-4B7C-ABD8-A664F9C02D15}"/>
          </ac:spMkLst>
        </pc:spChg>
        <pc:spChg chg="add del mod">
          <ac:chgData name="Yacine Kim" userId="S::yacinek@gmeremit.com::a3921ff3-0c7a-4b5c-a8ff-b39504eb1c3c" providerId="AD" clId="Web-{98707A37-17C1-4D6D-C42B-DAD9283FEB74}" dt="2020-09-14T07:28:28.124" v="510"/>
          <ac:spMkLst>
            <pc:docMk/>
            <pc:sldMk cId="427803910" sldId="364"/>
            <ac:spMk id="6" creationId="{9A73CC1A-9D82-4438-8FE5-7F720E35D902}"/>
          </ac:spMkLst>
        </pc:spChg>
      </pc:sldChg>
    </pc:docChg>
  </pc:docChgLst>
  <pc:docChgLst>
    <pc:chgData name="Hwang Smith" userId="S::smithh@gmeremit.com::fe65500b-7110-4549-9260-3fff9b4a1860" providerId="AD" clId="Web-{9C8B8F46-7E85-4F2E-A374-49E11FA9EE77}"/>
    <pc:docChg chg="modSld">
      <pc:chgData name="Hwang Smith" userId="S::smithh@gmeremit.com::fe65500b-7110-4549-9260-3fff9b4a1860" providerId="AD" clId="Web-{9C8B8F46-7E85-4F2E-A374-49E11FA9EE77}" dt="2020-09-28T01:59:40.996" v="133" actId="1076"/>
      <pc:docMkLst>
        <pc:docMk/>
      </pc:docMkLst>
      <pc:sldChg chg="addSp delSp modSp">
        <pc:chgData name="Hwang Smith" userId="S::smithh@gmeremit.com::fe65500b-7110-4549-9260-3fff9b4a1860" providerId="AD" clId="Web-{9C8B8F46-7E85-4F2E-A374-49E11FA9EE77}" dt="2020-09-28T01:59:40.996" v="133" actId="1076"/>
        <pc:sldMkLst>
          <pc:docMk/>
          <pc:sldMk cId="760570233" sldId="365"/>
        </pc:sldMkLst>
        <pc:spChg chg="mod">
          <ac:chgData name="Hwang Smith" userId="S::smithh@gmeremit.com::fe65500b-7110-4549-9260-3fff9b4a1860" providerId="AD" clId="Web-{9C8B8F46-7E85-4F2E-A374-49E11FA9EE77}" dt="2020-09-28T01:59:40.996" v="133" actId="1076"/>
          <ac:spMkLst>
            <pc:docMk/>
            <pc:sldMk cId="760570233" sldId="365"/>
            <ac:spMk id="19" creationId="{8B843838-7197-4BB9-AC13-CEF251C09939}"/>
          </ac:spMkLst>
        </pc:spChg>
        <pc:picChg chg="add mod">
          <ac:chgData name="Hwang Smith" userId="S::smithh@gmeremit.com::fe65500b-7110-4549-9260-3fff9b4a1860" providerId="AD" clId="Web-{9C8B8F46-7E85-4F2E-A374-49E11FA9EE77}" dt="2020-09-28T01:52:09.516" v="7" actId="14100"/>
          <ac:picMkLst>
            <pc:docMk/>
            <pc:sldMk cId="760570233" sldId="365"/>
            <ac:picMk id="3" creationId="{F4D37184-2632-497D-8BD6-44BBB8B52155}"/>
          </ac:picMkLst>
        </pc:picChg>
        <pc:picChg chg="add mod">
          <ac:chgData name="Hwang Smith" userId="S::smithh@gmeremit.com::fe65500b-7110-4549-9260-3fff9b4a1860" providerId="AD" clId="Web-{9C8B8F46-7E85-4F2E-A374-49E11FA9EE77}" dt="2020-09-28T01:52:40.876" v="10" actId="14100"/>
          <ac:picMkLst>
            <pc:docMk/>
            <pc:sldMk cId="760570233" sldId="365"/>
            <ac:picMk id="4" creationId="{5AD974FE-5A44-4887-A6AE-63596565E0AB}"/>
          </ac:picMkLst>
        </pc:picChg>
        <pc:picChg chg="add mod">
          <ac:chgData name="Hwang Smith" userId="S::smithh@gmeremit.com::fe65500b-7110-4549-9260-3fff9b4a1860" providerId="AD" clId="Web-{9C8B8F46-7E85-4F2E-A374-49E11FA9EE77}" dt="2020-09-28T01:53:30.315" v="29" actId="1076"/>
          <ac:picMkLst>
            <pc:docMk/>
            <pc:sldMk cId="760570233" sldId="365"/>
            <ac:picMk id="5" creationId="{9D3389A8-EF5C-4AD2-A97F-2537F15FEBFF}"/>
          </ac:picMkLst>
        </pc:picChg>
        <pc:picChg chg="add mod">
          <ac:chgData name="Hwang Smith" userId="S::smithh@gmeremit.com::fe65500b-7110-4549-9260-3fff9b4a1860" providerId="AD" clId="Web-{9C8B8F46-7E85-4F2E-A374-49E11FA9EE77}" dt="2020-09-28T01:54:06.909" v="33" actId="14100"/>
          <ac:picMkLst>
            <pc:docMk/>
            <pc:sldMk cId="760570233" sldId="365"/>
            <ac:picMk id="6" creationId="{AF3AD6D5-1748-45F1-810C-F5B4F23D2CD9}"/>
          </ac:picMkLst>
        </pc:picChg>
        <pc:picChg chg="add mod">
          <ac:chgData name="Hwang Smith" userId="S::smithh@gmeremit.com::fe65500b-7110-4549-9260-3fff9b4a1860" providerId="AD" clId="Web-{9C8B8F46-7E85-4F2E-A374-49E11FA9EE77}" dt="2020-09-28T01:57:39.211" v="97" actId="1076"/>
          <ac:picMkLst>
            <pc:docMk/>
            <pc:sldMk cId="760570233" sldId="365"/>
            <ac:picMk id="8" creationId="{8C8AF296-7762-4BA4-BC50-D718C859E8BE}"/>
          </ac:picMkLst>
        </pc:picChg>
        <pc:picChg chg="add mod">
          <ac:chgData name="Hwang Smith" userId="S::smithh@gmeremit.com::fe65500b-7110-4549-9260-3fff9b4a1860" providerId="AD" clId="Web-{9C8B8F46-7E85-4F2E-A374-49E11FA9EE77}" dt="2020-09-28T01:57:41.977" v="98" actId="1076"/>
          <ac:picMkLst>
            <pc:docMk/>
            <pc:sldMk cId="760570233" sldId="365"/>
            <ac:picMk id="9" creationId="{311655F2-EFF6-49E6-A1F5-957235028F7E}"/>
          </ac:picMkLst>
        </pc:picChg>
        <pc:picChg chg="del">
          <ac:chgData name="Hwang Smith" userId="S::smithh@gmeremit.com::fe65500b-7110-4549-9260-3fff9b4a1860" providerId="AD" clId="Web-{9C8B8F46-7E85-4F2E-A374-49E11FA9EE77}" dt="2020-09-28T01:50:58.124" v="0"/>
          <ac:picMkLst>
            <pc:docMk/>
            <pc:sldMk cId="760570233" sldId="365"/>
            <ac:picMk id="17" creationId="{BF0912FC-7521-473F-B93A-52B45FAD43BA}"/>
          </ac:picMkLst>
        </pc:picChg>
      </pc:sldChg>
      <pc:sldChg chg="delSp delAnim">
        <pc:chgData name="Hwang Smith" userId="S::smithh@gmeremit.com::fe65500b-7110-4549-9260-3fff9b4a1860" providerId="AD" clId="Web-{9C8B8F46-7E85-4F2E-A374-49E11FA9EE77}" dt="2020-09-28T01:51:06.999" v="4"/>
        <pc:sldMkLst>
          <pc:docMk/>
          <pc:sldMk cId="3578395620" sldId="367"/>
        </pc:sldMkLst>
        <pc:picChg chg="del">
          <ac:chgData name="Hwang Smith" userId="S::smithh@gmeremit.com::fe65500b-7110-4549-9260-3fff9b4a1860" providerId="AD" clId="Web-{9C8B8F46-7E85-4F2E-A374-49E11FA9EE77}" dt="2020-09-28T01:51:06.389" v="3"/>
          <ac:picMkLst>
            <pc:docMk/>
            <pc:sldMk cId="3578395620" sldId="367"/>
            <ac:picMk id="4" creationId="{46FA3EBA-0FCC-4213-804C-6CB365ED40F2}"/>
          </ac:picMkLst>
        </pc:picChg>
        <pc:picChg chg="del">
          <ac:chgData name="Hwang Smith" userId="S::smithh@gmeremit.com::fe65500b-7110-4549-9260-3fff9b4a1860" providerId="AD" clId="Web-{9C8B8F46-7E85-4F2E-A374-49E11FA9EE77}" dt="2020-09-28T01:51:05.717" v="2"/>
          <ac:picMkLst>
            <pc:docMk/>
            <pc:sldMk cId="3578395620" sldId="367"/>
            <ac:picMk id="14" creationId="{7811FA92-4182-43E1-B610-2C51472275A7}"/>
          </ac:picMkLst>
        </pc:picChg>
        <pc:picChg chg="del">
          <ac:chgData name="Hwang Smith" userId="S::smithh@gmeremit.com::fe65500b-7110-4549-9260-3fff9b4a1860" providerId="AD" clId="Web-{9C8B8F46-7E85-4F2E-A374-49E11FA9EE77}" dt="2020-09-28T01:51:05.421" v="1"/>
          <ac:picMkLst>
            <pc:docMk/>
            <pc:sldMk cId="3578395620" sldId="367"/>
            <ac:picMk id="15" creationId="{40A1E8A3-791C-4D10-8CE7-080BF5A2EB5F}"/>
          </ac:picMkLst>
        </pc:picChg>
        <pc:picChg chg="del">
          <ac:chgData name="Hwang Smith" userId="S::smithh@gmeremit.com::fe65500b-7110-4549-9260-3fff9b4a1860" providerId="AD" clId="Web-{9C8B8F46-7E85-4F2E-A374-49E11FA9EE77}" dt="2020-09-28T01:51:06.999" v="4"/>
          <ac:picMkLst>
            <pc:docMk/>
            <pc:sldMk cId="3578395620" sldId="367"/>
            <ac:picMk id="18" creationId="{C5FE2FD0-3CAE-455A-AC11-DF26A25081C7}"/>
          </ac:picMkLst>
        </pc:picChg>
      </pc:sldChg>
    </pc:docChg>
  </pc:docChgLst>
  <pc:docChgLst>
    <pc:chgData name="Jason Kim" userId="S::jasonk@gmeremit.com::7cd80c89-3a26-4d36-a4b7-bd1f33ce03dd" providerId="AD" clId="Web-{6F59425B-0CD9-411E-86B1-0BB89C2B9437}"/>
    <pc:docChg chg="modSld">
      <pc:chgData name="Jason Kim" userId="S::jasonk@gmeremit.com::7cd80c89-3a26-4d36-a4b7-bd1f33ce03dd" providerId="AD" clId="Web-{6F59425B-0CD9-411E-86B1-0BB89C2B9437}" dt="2020-10-19T09:37:44.806" v="76"/>
      <pc:docMkLst>
        <pc:docMk/>
      </pc:docMkLst>
      <pc:sldChg chg="addSp modSp">
        <pc:chgData name="Jason Kim" userId="S::jasonk@gmeremit.com::7cd80c89-3a26-4d36-a4b7-bd1f33ce03dd" providerId="AD" clId="Web-{6F59425B-0CD9-411E-86B1-0BB89C2B9437}" dt="2020-10-19T09:37:44.806" v="76"/>
        <pc:sldMkLst>
          <pc:docMk/>
          <pc:sldMk cId="3258467619" sldId="385"/>
        </pc:sldMkLst>
        <pc:graphicFrameChg chg="add mod modGraphic">
          <ac:chgData name="Jason Kim" userId="S::jasonk@gmeremit.com::7cd80c89-3a26-4d36-a4b7-bd1f33ce03dd" providerId="AD" clId="Web-{6F59425B-0CD9-411E-86B1-0BB89C2B9437}" dt="2020-10-19T09:37:44.806" v="76"/>
          <ac:graphicFrameMkLst>
            <pc:docMk/>
            <pc:sldMk cId="3258467619" sldId="385"/>
            <ac:graphicFrameMk id="5" creationId="{7AA3CF21-880E-4729-BF53-EF9A0BE7B412}"/>
          </ac:graphicFrameMkLst>
        </pc:graphicFrameChg>
      </pc:sldChg>
    </pc:docChg>
  </pc:docChgLst>
  <pc:docChgLst>
    <pc:chgData name="Yacine Kim" userId="S::yacinek@gmeremit.com::a3921ff3-0c7a-4b5c-a8ff-b39504eb1c3c" providerId="AD" clId="Web-{9A3CF7FF-E4D4-4A93-8CE4-94649B4A278F}"/>
    <pc:docChg chg="addSld delSld modSld sldOrd">
      <pc:chgData name="Yacine Kim" userId="S::yacinek@gmeremit.com::a3921ff3-0c7a-4b5c-a8ff-b39504eb1c3c" providerId="AD" clId="Web-{9A3CF7FF-E4D4-4A93-8CE4-94649B4A278F}" dt="2020-09-11T08:30:15.238" v="492"/>
      <pc:docMkLst>
        <pc:docMk/>
      </pc:docMkLst>
      <pc:sldChg chg="modSp">
        <pc:chgData name="Yacine Kim" userId="S::yacinek@gmeremit.com::a3921ff3-0c7a-4b5c-a8ff-b39504eb1c3c" providerId="AD" clId="Web-{9A3CF7FF-E4D4-4A93-8CE4-94649B4A278F}" dt="2020-09-11T08:24:25.323" v="169" actId="20577"/>
        <pc:sldMkLst>
          <pc:docMk/>
          <pc:sldMk cId="746808468" sldId="324"/>
        </pc:sldMkLst>
        <pc:spChg chg="mod">
          <ac:chgData name="Yacine Kim" userId="S::yacinek@gmeremit.com::a3921ff3-0c7a-4b5c-a8ff-b39504eb1c3c" providerId="AD" clId="Web-{9A3CF7FF-E4D4-4A93-8CE4-94649B4A278F}" dt="2020-09-11T08:24:25.323" v="169" actId="20577"/>
          <ac:spMkLst>
            <pc:docMk/>
            <pc:sldMk cId="746808468" sldId="324"/>
            <ac:spMk id="11" creationId="{A78DB91C-87F8-4E56-BE75-61F1E8B28989}"/>
          </ac:spMkLst>
        </pc:spChg>
      </pc:sldChg>
      <pc:sldChg chg="delSp modSp ord">
        <pc:chgData name="Yacine Kim" userId="S::yacinek@gmeremit.com::a3921ff3-0c7a-4b5c-a8ff-b39504eb1c3c" providerId="AD" clId="Web-{9A3CF7FF-E4D4-4A93-8CE4-94649B4A278F}" dt="2020-09-11T08:26:50.374" v="292"/>
        <pc:sldMkLst>
          <pc:docMk/>
          <pc:sldMk cId="3009855226" sldId="351"/>
        </pc:sldMkLst>
        <pc:spChg chg="del mod">
          <ac:chgData name="Yacine Kim" userId="S::yacinek@gmeremit.com::a3921ff3-0c7a-4b5c-a8ff-b39504eb1c3c" providerId="AD" clId="Web-{9A3CF7FF-E4D4-4A93-8CE4-94649B4A278F}" dt="2020-09-11T08:21:11.162" v="23"/>
          <ac:spMkLst>
            <pc:docMk/>
            <pc:sldMk cId="3009855226" sldId="351"/>
            <ac:spMk id="6" creationId="{BB495E74-B808-4D61-86B3-E57080705FC8}"/>
          </ac:spMkLst>
        </pc:spChg>
      </pc:sldChg>
      <pc:sldChg chg="modSp">
        <pc:chgData name="Yacine Kim" userId="S::yacinek@gmeremit.com::a3921ff3-0c7a-4b5c-a8ff-b39504eb1c3c" providerId="AD" clId="Web-{9A3CF7FF-E4D4-4A93-8CE4-94649B4A278F}" dt="2020-09-11T08:24:44.855" v="181" actId="20577"/>
        <pc:sldMkLst>
          <pc:docMk/>
          <pc:sldMk cId="2479190667" sldId="354"/>
        </pc:sldMkLst>
        <pc:spChg chg="mod">
          <ac:chgData name="Yacine Kim" userId="S::yacinek@gmeremit.com::a3921ff3-0c7a-4b5c-a8ff-b39504eb1c3c" providerId="AD" clId="Web-{9A3CF7FF-E4D4-4A93-8CE4-94649B4A278F}" dt="2020-09-11T08:24:44.855" v="181" actId="20577"/>
          <ac:spMkLst>
            <pc:docMk/>
            <pc:sldMk cId="2479190667" sldId="354"/>
            <ac:spMk id="28" creationId="{E972AA5A-6E53-4A85-AB94-95F90BF8E832}"/>
          </ac:spMkLst>
        </pc:spChg>
      </pc:sldChg>
      <pc:sldChg chg="addSp delSp modSp">
        <pc:chgData name="Yacine Kim" userId="S::yacinek@gmeremit.com::a3921ff3-0c7a-4b5c-a8ff-b39504eb1c3c" providerId="AD" clId="Web-{9A3CF7FF-E4D4-4A93-8CE4-94649B4A278F}" dt="2020-09-11T08:29:38.002" v="491" actId="20577"/>
        <pc:sldMkLst>
          <pc:docMk/>
          <pc:sldMk cId="3347994639" sldId="357"/>
        </pc:sldMkLst>
        <pc:spChg chg="del mod">
          <ac:chgData name="Yacine Kim" userId="S::yacinek@gmeremit.com::a3921ff3-0c7a-4b5c-a8ff-b39504eb1c3c" providerId="AD" clId="Web-{9A3CF7FF-E4D4-4A93-8CE4-94649B4A278F}" dt="2020-09-11T08:20:37.271" v="19"/>
          <ac:spMkLst>
            <pc:docMk/>
            <pc:sldMk cId="3347994639" sldId="357"/>
            <ac:spMk id="6" creationId="{BB495E74-B808-4D61-86B3-E57080705FC8}"/>
          </ac:spMkLst>
        </pc:spChg>
        <pc:spChg chg="del mod">
          <ac:chgData name="Yacine Kim" userId="S::yacinek@gmeremit.com::a3921ff3-0c7a-4b5c-a8ff-b39504eb1c3c" providerId="AD" clId="Web-{9A3CF7FF-E4D4-4A93-8CE4-94649B4A278F}" dt="2020-09-11T08:20:28.146" v="12"/>
          <ac:spMkLst>
            <pc:docMk/>
            <pc:sldMk cId="3347994639" sldId="357"/>
            <ac:spMk id="10" creationId="{D7D9ED75-104F-4463-BB25-97FB2D2904C5}"/>
          </ac:spMkLst>
        </pc:spChg>
        <pc:spChg chg="mod">
          <ac:chgData name="Yacine Kim" userId="S::yacinek@gmeremit.com::a3921ff3-0c7a-4b5c-a8ff-b39504eb1c3c" providerId="AD" clId="Web-{9A3CF7FF-E4D4-4A93-8CE4-94649B4A278F}" dt="2020-09-11T08:25:26.340" v="213" actId="20577"/>
          <ac:spMkLst>
            <pc:docMk/>
            <pc:sldMk cId="3347994639" sldId="357"/>
            <ac:spMk id="11" creationId="{FD4BFF4D-71D4-4E2D-BAD2-4FD53389FE05}"/>
          </ac:spMkLst>
        </pc:spChg>
        <pc:spChg chg="add mod">
          <ac:chgData name="Yacine Kim" userId="S::yacinek@gmeremit.com::a3921ff3-0c7a-4b5c-a8ff-b39504eb1c3c" providerId="AD" clId="Web-{9A3CF7FF-E4D4-4A93-8CE4-94649B4A278F}" dt="2020-09-11T08:29:38.002" v="491" actId="20577"/>
          <ac:spMkLst>
            <pc:docMk/>
            <pc:sldMk cId="3347994639" sldId="357"/>
            <ac:spMk id="17" creationId="{22BD4988-893D-4211-90FF-89F346768F72}"/>
          </ac:spMkLst>
        </pc:spChg>
        <pc:picChg chg="del">
          <ac:chgData name="Yacine Kim" userId="S::yacinek@gmeremit.com::a3921ff3-0c7a-4b5c-a8ff-b39504eb1c3c" providerId="AD" clId="Web-{9A3CF7FF-E4D4-4A93-8CE4-94649B4A278F}" dt="2020-09-11T08:20:23.333" v="7"/>
          <ac:picMkLst>
            <pc:docMk/>
            <pc:sldMk cId="3347994639" sldId="357"/>
            <ac:picMk id="3" creationId="{B4A61C8E-2603-46C6-A061-893BB9043E31}"/>
          </ac:picMkLst>
        </pc:picChg>
        <pc:picChg chg="del">
          <ac:chgData name="Yacine Kim" userId="S::yacinek@gmeremit.com::a3921ff3-0c7a-4b5c-a8ff-b39504eb1c3c" providerId="AD" clId="Web-{9A3CF7FF-E4D4-4A93-8CE4-94649B4A278F}" dt="2020-09-11T08:20:22.989" v="6"/>
          <ac:picMkLst>
            <pc:docMk/>
            <pc:sldMk cId="3347994639" sldId="357"/>
            <ac:picMk id="7" creationId="{3CD70EA1-E52C-4E5D-A346-59F4E398DBBE}"/>
          </ac:picMkLst>
        </pc:picChg>
        <pc:picChg chg="del">
          <ac:chgData name="Yacine Kim" userId="S::yacinek@gmeremit.com::a3921ff3-0c7a-4b5c-a8ff-b39504eb1c3c" providerId="AD" clId="Web-{9A3CF7FF-E4D4-4A93-8CE4-94649B4A278F}" dt="2020-09-11T08:20:17.411" v="2"/>
          <ac:picMkLst>
            <pc:docMk/>
            <pc:sldMk cId="3347994639" sldId="357"/>
            <ac:picMk id="8" creationId="{A8A40DF0-16BF-46A8-B75A-091779B9D3FB}"/>
          </ac:picMkLst>
        </pc:picChg>
        <pc:picChg chg="del">
          <ac:chgData name="Yacine Kim" userId="S::yacinek@gmeremit.com::a3921ff3-0c7a-4b5c-a8ff-b39504eb1c3c" providerId="AD" clId="Web-{9A3CF7FF-E4D4-4A93-8CE4-94649B4A278F}" dt="2020-09-11T08:20:22.442" v="5"/>
          <ac:picMkLst>
            <pc:docMk/>
            <pc:sldMk cId="3347994639" sldId="357"/>
            <ac:picMk id="9" creationId="{17CACC36-420A-4EF6-9871-A9F1FD11866A}"/>
          </ac:picMkLst>
        </pc:picChg>
      </pc:sldChg>
      <pc:sldChg chg="modSp">
        <pc:chgData name="Yacine Kim" userId="S::yacinek@gmeremit.com::a3921ff3-0c7a-4b5c-a8ff-b39504eb1c3c" providerId="AD" clId="Web-{9A3CF7FF-E4D4-4A93-8CE4-94649B4A278F}" dt="2020-09-11T08:24:58.011" v="183" actId="20577"/>
        <pc:sldMkLst>
          <pc:docMk/>
          <pc:sldMk cId="2549971823" sldId="359"/>
        </pc:sldMkLst>
        <pc:spChg chg="mod">
          <ac:chgData name="Yacine Kim" userId="S::yacinek@gmeremit.com::a3921ff3-0c7a-4b5c-a8ff-b39504eb1c3c" providerId="AD" clId="Web-{9A3CF7FF-E4D4-4A93-8CE4-94649B4A278F}" dt="2020-09-11T08:24:58.011" v="183" actId="20577"/>
          <ac:spMkLst>
            <pc:docMk/>
            <pc:sldMk cId="2549971823" sldId="359"/>
            <ac:spMk id="28" creationId="{E972AA5A-6E53-4A85-AB94-95F90BF8E832}"/>
          </ac:spMkLst>
        </pc:spChg>
      </pc:sldChg>
      <pc:sldChg chg="modSp ord">
        <pc:chgData name="Yacine Kim" userId="S::yacinek@gmeremit.com::a3921ff3-0c7a-4b5c-a8ff-b39504eb1c3c" providerId="AD" clId="Web-{9A3CF7FF-E4D4-4A93-8CE4-94649B4A278F}" dt="2020-09-11T08:25:44.622" v="234"/>
        <pc:sldMkLst>
          <pc:docMk/>
          <pc:sldMk cId="2287094045" sldId="360"/>
        </pc:sldMkLst>
        <pc:spChg chg="mod">
          <ac:chgData name="Yacine Kim" userId="S::yacinek@gmeremit.com::a3921ff3-0c7a-4b5c-a8ff-b39504eb1c3c" providerId="AD" clId="Web-{9A3CF7FF-E4D4-4A93-8CE4-94649B4A278F}" dt="2020-09-11T08:25:42.216" v="233" actId="20577"/>
          <ac:spMkLst>
            <pc:docMk/>
            <pc:sldMk cId="2287094045" sldId="360"/>
            <ac:spMk id="4" creationId="{6F7F5927-26EE-4660-89D2-0042FCCE935E}"/>
          </ac:spMkLst>
        </pc:spChg>
      </pc:sldChg>
      <pc:sldChg chg="new">
        <pc:chgData name="Yacine Kim" userId="S::yacinek@gmeremit.com::a3921ff3-0c7a-4b5c-a8ff-b39504eb1c3c" providerId="AD" clId="Web-{9A3CF7FF-E4D4-4A93-8CE4-94649B4A278F}" dt="2020-09-11T08:19:40.254" v="0"/>
        <pc:sldMkLst>
          <pc:docMk/>
          <pc:sldMk cId="710205219" sldId="361"/>
        </pc:sldMkLst>
      </pc:sldChg>
      <pc:sldChg chg="modSp del">
        <pc:chgData name="Yacine Kim" userId="S::yacinek@gmeremit.com::a3921ff3-0c7a-4b5c-a8ff-b39504eb1c3c" providerId="AD" clId="Web-{9A3CF7FF-E4D4-4A93-8CE4-94649B4A278F}" dt="2020-09-11T08:30:15.238" v="492"/>
        <pc:sldMkLst>
          <pc:docMk/>
          <pc:sldMk cId="747888676" sldId="362"/>
        </pc:sldMkLst>
        <pc:spChg chg="mod">
          <ac:chgData name="Yacine Kim" userId="S::yacinek@gmeremit.com::a3921ff3-0c7a-4b5c-a8ff-b39504eb1c3c" providerId="AD" clId="Web-{9A3CF7FF-E4D4-4A93-8CE4-94649B4A278F}" dt="2020-09-11T08:25:32.606" v="215" actId="20577"/>
          <ac:spMkLst>
            <pc:docMk/>
            <pc:sldMk cId="747888676" sldId="362"/>
            <ac:spMk id="4" creationId="{6F7F5927-26EE-4660-89D2-0042FCCE935E}"/>
          </ac:spMkLst>
        </pc:spChg>
      </pc:sldChg>
      <pc:sldChg chg="delSp modSp add replId">
        <pc:chgData name="Yacine Kim" userId="S::yacinek@gmeremit.com::a3921ff3-0c7a-4b5c-a8ff-b39504eb1c3c" providerId="AD" clId="Web-{9A3CF7FF-E4D4-4A93-8CE4-94649B4A278F}" dt="2020-09-11T08:26:32.529" v="291" actId="1076"/>
        <pc:sldMkLst>
          <pc:docMk/>
          <pc:sldMk cId="244147372" sldId="363"/>
        </pc:sldMkLst>
        <pc:spChg chg="mod">
          <ac:chgData name="Yacine Kim" userId="S::yacinek@gmeremit.com::a3921ff3-0c7a-4b5c-a8ff-b39504eb1c3c" providerId="AD" clId="Web-{9A3CF7FF-E4D4-4A93-8CE4-94649B4A278F}" dt="2020-09-11T08:26:32.529" v="291" actId="1076"/>
          <ac:spMkLst>
            <pc:docMk/>
            <pc:sldMk cId="244147372" sldId="363"/>
            <ac:spMk id="2" creationId="{4CE14A45-904E-453B-8316-CBE21970DDE6}"/>
          </ac:spMkLst>
        </pc:spChg>
        <pc:spChg chg="del">
          <ac:chgData name="Yacine Kim" userId="S::yacinek@gmeremit.com::a3921ff3-0c7a-4b5c-a8ff-b39504eb1c3c" providerId="AD" clId="Web-{9A3CF7FF-E4D4-4A93-8CE4-94649B4A278F}" dt="2020-09-11T08:26:06.763" v="236"/>
          <ac:spMkLst>
            <pc:docMk/>
            <pc:sldMk cId="244147372" sldId="363"/>
            <ac:spMk id="19" creationId="{D7D9ED75-104F-4463-BB25-97FB2D2904C5}"/>
          </ac:spMkLst>
        </pc:spChg>
        <pc:picChg chg="del mod">
          <ac:chgData name="Yacine Kim" userId="S::yacinek@gmeremit.com::a3921ff3-0c7a-4b5c-a8ff-b39504eb1c3c" providerId="AD" clId="Web-{9A3CF7FF-E4D4-4A93-8CE4-94649B4A278F}" dt="2020-09-11T08:26:08.529" v="239"/>
          <ac:picMkLst>
            <pc:docMk/>
            <pc:sldMk cId="244147372" sldId="363"/>
            <ac:picMk id="5" creationId="{46D0F632-1E1A-49BE-BEC4-8CF562A851C9}"/>
          </ac:picMkLst>
        </pc:picChg>
        <pc:picChg chg="del">
          <ac:chgData name="Yacine Kim" userId="S::yacinek@gmeremit.com::a3921ff3-0c7a-4b5c-a8ff-b39504eb1c3c" providerId="AD" clId="Web-{9A3CF7FF-E4D4-4A93-8CE4-94649B4A278F}" dt="2020-09-11T08:26:07.747" v="237"/>
          <ac:picMkLst>
            <pc:docMk/>
            <pc:sldMk cId="244147372" sldId="363"/>
            <ac:picMk id="8" creationId="{4A91EA7A-F2F7-434F-9843-2E7D827AA352}"/>
          </ac:picMkLst>
        </pc:picChg>
        <pc:picChg chg="del">
          <ac:chgData name="Yacine Kim" userId="S::yacinek@gmeremit.com::a3921ff3-0c7a-4b5c-a8ff-b39504eb1c3c" providerId="AD" clId="Web-{9A3CF7FF-E4D4-4A93-8CE4-94649B4A278F}" dt="2020-09-11T08:26:09.748" v="240"/>
          <ac:picMkLst>
            <pc:docMk/>
            <pc:sldMk cId="244147372" sldId="363"/>
            <ac:picMk id="9" creationId="{C79FF5DE-8995-4FC0-AA3A-BC28E07DD53B}"/>
          </ac:picMkLst>
        </pc:picChg>
      </pc:sldChg>
      <pc:sldChg chg="modSp add replId">
        <pc:chgData name="Yacine Kim" userId="S::yacinek@gmeremit.com::a3921ff3-0c7a-4b5c-a8ff-b39504eb1c3c" providerId="AD" clId="Web-{9A3CF7FF-E4D4-4A93-8CE4-94649B4A278F}" dt="2020-09-11T08:29:10.533" v="481" actId="20577"/>
        <pc:sldMkLst>
          <pc:docMk/>
          <pc:sldMk cId="427803910" sldId="364"/>
        </pc:sldMkLst>
        <pc:spChg chg="mod">
          <ac:chgData name="Yacine Kim" userId="S::yacinek@gmeremit.com::a3921ff3-0c7a-4b5c-a8ff-b39504eb1c3c" providerId="AD" clId="Web-{9A3CF7FF-E4D4-4A93-8CE4-94649B4A278F}" dt="2020-09-11T08:29:10.533" v="481" actId="20577"/>
          <ac:spMkLst>
            <pc:docMk/>
            <pc:sldMk cId="427803910" sldId="364"/>
            <ac:spMk id="3" creationId="{D1E4A023-0B64-432E-B103-5F0B25775ECA}"/>
          </ac:spMkLst>
        </pc:spChg>
        <pc:spChg chg="mod">
          <ac:chgData name="Yacine Kim" userId="S::yacinek@gmeremit.com::a3921ff3-0c7a-4b5c-a8ff-b39504eb1c3c" providerId="AD" clId="Web-{9A3CF7FF-E4D4-4A93-8CE4-94649B4A278F}" dt="2020-09-11T08:27:08.905" v="303" actId="20577"/>
          <ac:spMkLst>
            <pc:docMk/>
            <pc:sldMk cId="427803910" sldId="364"/>
            <ac:spMk id="4" creationId="{6F7F5927-26EE-4660-89D2-0042FCCE935E}"/>
          </ac:spMkLst>
        </pc:spChg>
      </pc:sldChg>
    </pc:docChg>
  </pc:docChgLst>
  <pc:docChgLst>
    <pc:chgData name="Hwang Smith" userId="S::smithh@gmeremit.com::fe65500b-7110-4549-9260-3fff9b4a1860" providerId="AD" clId="Web-{0453CD42-C33F-4793-3031-C8D9BE0DB7A5}"/>
    <pc:docChg chg="addSld modSld">
      <pc:chgData name="Hwang Smith" userId="S::smithh@gmeremit.com::fe65500b-7110-4549-9260-3fff9b4a1860" providerId="AD" clId="Web-{0453CD42-C33F-4793-3031-C8D9BE0DB7A5}" dt="2020-08-31T07:26:28.497" v="369" actId="20577"/>
      <pc:docMkLst>
        <pc:docMk/>
      </pc:docMkLst>
      <pc:sldChg chg="modSp">
        <pc:chgData name="Hwang Smith" userId="S::smithh@gmeremit.com::fe65500b-7110-4549-9260-3fff9b4a1860" providerId="AD" clId="Web-{0453CD42-C33F-4793-3031-C8D9BE0DB7A5}" dt="2020-08-31T06:40:47.507" v="5" actId="1076"/>
        <pc:sldMkLst>
          <pc:docMk/>
          <pc:sldMk cId="951630185" sldId="346"/>
        </pc:sldMkLst>
        <pc:spChg chg="mod">
          <ac:chgData name="Hwang Smith" userId="S::smithh@gmeremit.com::fe65500b-7110-4549-9260-3fff9b4a1860" providerId="AD" clId="Web-{0453CD42-C33F-4793-3031-C8D9BE0DB7A5}" dt="2020-08-31T06:40:47.507" v="5" actId="1076"/>
          <ac:spMkLst>
            <pc:docMk/>
            <pc:sldMk cId="951630185" sldId="346"/>
            <ac:spMk id="15" creationId="{143009C3-A45F-4309-93FF-7116A7790AF2}"/>
          </ac:spMkLst>
        </pc:spChg>
      </pc:sldChg>
      <pc:sldChg chg="addSp delSp modSp">
        <pc:chgData name="Hwang Smith" userId="S::smithh@gmeremit.com::fe65500b-7110-4549-9260-3fff9b4a1860" providerId="AD" clId="Web-{0453CD42-C33F-4793-3031-C8D9BE0DB7A5}" dt="2020-08-31T06:41:06.867" v="12"/>
        <pc:sldMkLst>
          <pc:docMk/>
          <pc:sldMk cId="779102326" sldId="350"/>
        </pc:sldMkLst>
        <pc:spChg chg="add del mod">
          <ac:chgData name="Hwang Smith" userId="S::smithh@gmeremit.com::fe65500b-7110-4549-9260-3fff9b4a1860" providerId="AD" clId="Web-{0453CD42-C33F-4793-3031-C8D9BE0DB7A5}" dt="2020-08-31T06:41:06.867" v="12"/>
          <ac:spMkLst>
            <pc:docMk/>
            <pc:sldMk cId="779102326" sldId="350"/>
            <ac:spMk id="2" creationId="{4C6F6EF4-DC3E-4DA4-AE8C-126D81ABC5B6}"/>
          </ac:spMkLst>
        </pc:spChg>
      </pc:sldChg>
      <pc:sldChg chg="addSp delSp modSp add replId delAnim">
        <pc:chgData name="Hwang Smith" userId="S::smithh@gmeremit.com::fe65500b-7110-4549-9260-3fff9b4a1860" providerId="AD" clId="Web-{0453CD42-C33F-4793-3031-C8D9BE0DB7A5}" dt="2020-08-31T07:19:31.195" v="337" actId="20577"/>
        <pc:sldMkLst>
          <pc:docMk/>
          <pc:sldMk cId="1238091642" sldId="357"/>
        </pc:sldMkLst>
        <pc:spChg chg="add mod">
          <ac:chgData name="Hwang Smith" userId="S::smithh@gmeremit.com::fe65500b-7110-4549-9260-3fff9b4a1860" providerId="AD" clId="Web-{0453CD42-C33F-4793-3031-C8D9BE0DB7A5}" dt="2020-08-31T07:19:31.195" v="337" actId="20577"/>
          <ac:spMkLst>
            <pc:docMk/>
            <pc:sldMk cId="1238091642" sldId="357"/>
            <ac:spMk id="8" creationId="{92E44DEA-BAA6-432A-81B5-529ABABA3CDB}"/>
          </ac:spMkLst>
        </pc:spChg>
        <pc:spChg chg="mod">
          <ac:chgData name="Hwang Smith" userId="S::smithh@gmeremit.com::fe65500b-7110-4549-9260-3fff9b4a1860" providerId="AD" clId="Web-{0453CD42-C33F-4793-3031-C8D9BE0DB7A5}" dt="2020-08-31T06:55:48.129" v="34" actId="20577"/>
          <ac:spMkLst>
            <pc:docMk/>
            <pc:sldMk cId="1238091642" sldId="357"/>
            <ac:spMk id="28" creationId="{E972AA5A-6E53-4A85-AB94-95F90BF8E832}"/>
          </ac:spMkLst>
        </pc:spChg>
        <pc:grpChg chg="mod">
          <ac:chgData name="Hwang Smith" userId="S::smithh@gmeremit.com::fe65500b-7110-4549-9260-3fff9b4a1860" providerId="AD" clId="Web-{0453CD42-C33F-4793-3031-C8D9BE0DB7A5}" dt="2020-08-31T06:42:26.102" v="16" actId="1076"/>
          <ac:grpSpMkLst>
            <pc:docMk/>
            <pc:sldMk cId="1238091642" sldId="357"/>
            <ac:grpSpMk id="20" creationId="{E96981E1-8ED9-4F51-BEBE-A6E109F4919E}"/>
          </ac:grpSpMkLst>
        </pc:grpChg>
        <pc:picChg chg="add del mod">
          <ac:chgData name="Hwang Smith" userId="S::smithh@gmeremit.com::fe65500b-7110-4549-9260-3fff9b4a1860" providerId="AD" clId="Web-{0453CD42-C33F-4793-3031-C8D9BE0DB7A5}" dt="2020-08-31T07:05:30.215" v="40"/>
          <ac:picMkLst>
            <pc:docMk/>
            <pc:sldMk cId="1238091642" sldId="357"/>
            <ac:picMk id="2" creationId="{D46CF456-D0EB-4EC8-8AAC-EC2C87015B1F}"/>
          </ac:picMkLst>
        </pc:picChg>
        <pc:picChg chg="add del mod">
          <ac:chgData name="Hwang Smith" userId="S::smithh@gmeremit.com::fe65500b-7110-4549-9260-3fff9b4a1860" providerId="AD" clId="Web-{0453CD42-C33F-4793-3031-C8D9BE0DB7A5}" dt="2020-08-31T07:05:39.777" v="44"/>
          <ac:picMkLst>
            <pc:docMk/>
            <pc:sldMk cId="1238091642" sldId="357"/>
            <ac:picMk id="4" creationId="{D8394F79-0ECC-45C1-8733-1D8614E45EAC}"/>
          </ac:picMkLst>
        </pc:picChg>
        <pc:picChg chg="add mod">
          <ac:chgData name="Hwang Smith" userId="S::smithh@gmeremit.com::fe65500b-7110-4549-9260-3fff9b4a1860" providerId="AD" clId="Web-{0453CD42-C33F-4793-3031-C8D9BE0DB7A5}" dt="2020-08-31T07:13:33.424" v="158" actId="1076"/>
          <ac:picMkLst>
            <pc:docMk/>
            <pc:sldMk cId="1238091642" sldId="357"/>
            <ac:picMk id="5" creationId="{CF17D947-06FC-4B4A-8EB4-D99616A7B82C}"/>
          </ac:picMkLst>
        </pc:picChg>
        <pc:picChg chg="del">
          <ac:chgData name="Hwang Smith" userId="S::smithh@gmeremit.com::fe65500b-7110-4549-9260-3fff9b4a1860" providerId="AD" clId="Web-{0453CD42-C33F-4793-3031-C8D9BE0DB7A5}" dt="2020-08-31T06:53:47.596" v="21"/>
          <ac:picMkLst>
            <pc:docMk/>
            <pc:sldMk cId="1238091642" sldId="357"/>
            <ac:picMk id="9" creationId="{D6E7FB68-7D63-487F-B5FC-0765109F7333}"/>
          </ac:picMkLst>
        </pc:picChg>
        <pc:picChg chg="add mod">
          <ac:chgData name="Hwang Smith" userId="S::smithh@gmeremit.com::fe65500b-7110-4549-9260-3fff9b4a1860" providerId="AD" clId="Web-{0453CD42-C33F-4793-3031-C8D9BE0DB7A5}" dt="2020-08-31T07:13:29.768" v="157" actId="1076"/>
          <ac:picMkLst>
            <pc:docMk/>
            <pc:sldMk cId="1238091642" sldId="357"/>
            <ac:picMk id="11" creationId="{D92C8495-50CC-4E5A-9C4F-940D50A61A02}"/>
          </ac:picMkLst>
        </pc:picChg>
        <pc:picChg chg="del">
          <ac:chgData name="Hwang Smith" userId="S::smithh@gmeremit.com::fe65500b-7110-4549-9260-3fff9b4a1860" providerId="AD" clId="Web-{0453CD42-C33F-4793-3031-C8D9BE0DB7A5}" dt="2020-08-31T06:42:22.134" v="14"/>
          <ac:picMkLst>
            <pc:docMk/>
            <pc:sldMk cId="1238091642" sldId="357"/>
            <ac:picMk id="13" creationId="{E5B16E05-3412-4F40-A270-207D0107CE9D}"/>
          </ac:picMkLst>
        </pc:picChg>
        <pc:picChg chg="del">
          <ac:chgData name="Hwang Smith" userId="S::smithh@gmeremit.com::fe65500b-7110-4549-9260-3fff9b4a1860" providerId="AD" clId="Web-{0453CD42-C33F-4793-3031-C8D9BE0DB7A5}" dt="2020-08-31T06:42:30.618" v="18"/>
          <ac:picMkLst>
            <pc:docMk/>
            <pc:sldMk cId="1238091642" sldId="357"/>
            <ac:picMk id="14" creationId="{A5123E02-0BFC-4806-AC93-C6A3E017270F}"/>
          </ac:picMkLst>
        </pc:picChg>
        <pc:picChg chg="del mod">
          <ac:chgData name="Hwang Smith" userId="S::smithh@gmeremit.com::fe65500b-7110-4549-9260-3fff9b4a1860" providerId="AD" clId="Web-{0453CD42-C33F-4793-3031-C8D9BE0DB7A5}" dt="2020-08-31T06:53:46.596" v="20"/>
          <ac:picMkLst>
            <pc:docMk/>
            <pc:sldMk cId="1238091642" sldId="357"/>
            <ac:picMk id="15" creationId="{1390C29F-517B-4F14-94C7-7967D0D1D61E}"/>
          </ac:picMkLst>
        </pc:picChg>
        <pc:picChg chg="del">
          <ac:chgData name="Hwang Smith" userId="S::smithh@gmeremit.com::fe65500b-7110-4549-9260-3fff9b4a1860" providerId="AD" clId="Web-{0453CD42-C33F-4793-3031-C8D9BE0DB7A5}" dt="2020-08-31T06:42:30.212" v="17"/>
          <ac:picMkLst>
            <pc:docMk/>
            <pc:sldMk cId="1238091642" sldId="357"/>
            <ac:picMk id="16" creationId="{58B406C0-2ECA-4586-8BCB-33EE81A7270B}"/>
          </ac:picMkLst>
        </pc:picChg>
        <pc:picChg chg="add del mod">
          <ac:chgData name="Hwang Smith" userId="S::smithh@gmeremit.com::fe65500b-7110-4549-9260-3fff9b4a1860" providerId="AD" clId="Web-{0453CD42-C33F-4793-3031-C8D9BE0DB7A5}" dt="2020-08-31T07:12:37.580" v="144"/>
          <ac:picMkLst>
            <pc:docMk/>
            <pc:sldMk cId="1238091642" sldId="357"/>
            <ac:picMk id="18" creationId="{404E3FC3-D1AC-4806-8020-EAEA89F527AD}"/>
          </ac:picMkLst>
        </pc:picChg>
        <pc:picChg chg="add mod">
          <ac:chgData name="Hwang Smith" userId="S::smithh@gmeremit.com::fe65500b-7110-4549-9260-3fff9b4a1860" providerId="AD" clId="Web-{0453CD42-C33F-4793-3031-C8D9BE0DB7A5}" dt="2020-08-31T07:13:12.190" v="150" actId="1076"/>
          <ac:picMkLst>
            <pc:docMk/>
            <pc:sldMk cId="1238091642" sldId="357"/>
            <ac:picMk id="19" creationId="{F2A48FDC-3091-403D-AAAF-E643BD97A034}"/>
          </ac:picMkLst>
        </pc:picChg>
      </pc:sldChg>
      <pc:sldChg chg="delSp modSp add replId">
        <pc:chgData name="Hwang Smith" userId="S::smithh@gmeremit.com::fe65500b-7110-4549-9260-3fff9b4a1860" providerId="AD" clId="Web-{0453CD42-C33F-4793-3031-C8D9BE0DB7A5}" dt="2020-08-31T07:26:28.497" v="369" actId="20577"/>
        <pc:sldMkLst>
          <pc:docMk/>
          <pc:sldMk cId="1208521662" sldId="358"/>
        </pc:sldMkLst>
        <pc:spChg chg="del">
          <ac:chgData name="Hwang Smith" userId="S::smithh@gmeremit.com::fe65500b-7110-4549-9260-3fff9b4a1860" providerId="AD" clId="Web-{0453CD42-C33F-4793-3031-C8D9BE0DB7A5}" dt="2020-08-31T07:22:22.900" v="342"/>
          <ac:spMkLst>
            <pc:docMk/>
            <pc:sldMk cId="1208521662" sldId="358"/>
            <ac:spMk id="8" creationId="{92E44DEA-BAA6-432A-81B5-529ABABA3CDB}"/>
          </ac:spMkLst>
        </pc:spChg>
        <pc:spChg chg="mod">
          <ac:chgData name="Hwang Smith" userId="S::smithh@gmeremit.com::fe65500b-7110-4549-9260-3fff9b4a1860" providerId="AD" clId="Web-{0453CD42-C33F-4793-3031-C8D9BE0DB7A5}" dt="2020-08-31T07:26:28.497" v="369" actId="20577"/>
          <ac:spMkLst>
            <pc:docMk/>
            <pc:sldMk cId="1208521662" sldId="358"/>
            <ac:spMk id="28" creationId="{E972AA5A-6E53-4A85-AB94-95F90BF8E832}"/>
          </ac:spMkLst>
        </pc:spChg>
        <pc:picChg chg="del">
          <ac:chgData name="Hwang Smith" userId="S::smithh@gmeremit.com::fe65500b-7110-4549-9260-3fff9b4a1860" providerId="AD" clId="Web-{0453CD42-C33F-4793-3031-C8D9BE0DB7A5}" dt="2020-08-31T07:22:23.494" v="343"/>
          <ac:picMkLst>
            <pc:docMk/>
            <pc:sldMk cId="1208521662" sldId="358"/>
            <ac:picMk id="5" creationId="{CF17D947-06FC-4B4A-8EB4-D99616A7B82C}"/>
          </ac:picMkLst>
        </pc:picChg>
        <pc:picChg chg="del">
          <ac:chgData name="Hwang Smith" userId="S::smithh@gmeremit.com::fe65500b-7110-4549-9260-3fff9b4a1860" providerId="AD" clId="Web-{0453CD42-C33F-4793-3031-C8D9BE0DB7A5}" dt="2020-08-31T07:22:22.900" v="341"/>
          <ac:picMkLst>
            <pc:docMk/>
            <pc:sldMk cId="1208521662" sldId="358"/>
            <ac:picMk id="11" creationId="{D92C8495-50CC-4E5A-9C4F-940D50A61A02}"/>
          </ac:picMkLst>
        </pc:picChg>
        <pc:picChg chg="del">
          <ac:chgData name="Hwang Smith" userId="S::smithh@gmeremit.com::fe65500b-7110-4549-9260-3fff9b4a1860" providerId="AD" clId="Web-{0453CD42-C33F-4793-3031-C8D9BE0DB7A5}" dt="2020-08-31T07:22:24.041" v="344"/>
          <ac:picMkLst>
            <pc:docMk/>
            <pc:sldMk cId="1208521662" sldId="358"/>
            <ac:picMk id="19" creationId="{F2A48FDC-3091-403D-AAAF-E643BD97A034}"/>
          </ac:picMkLst>
        </pc:picChg>
      </pc:sldChg>
    </pc:docChg>
  </pc:docChgLst>
  <pc:docChgLst>
    <pc:chgData name="Yacine Kim" userId="S::yacinek@gmeremit.com::a3921ff3-0c7a-4b5c-a8ff-b39504eb1c3c" providerId="AD" clId="Web-{07EC15C2-EC5F-4221-87B5-4E17A0C939A0}"/>
    <pc:docChg chg="modSld sldOrd">
      <pc:chgData name="Yacine Kim" userId="S::yacinek@gmeremit.com::a3921ff3-0c7a-4b5c-a8ff-b39504eb1c3c" providerId="AD" clId="Web-{07EC15C2-EC5F-4221-87B5-4E17A0C939A0}" dt="2020-09-28T04:19:47.234" v="348" actId="20577"/>
      <pc:docMkLst>
        <pc:docMk/>
      </pc:docMkLst>
      <pc:sldChg chg="addSp delSp modSp">
        <pc:chgData name="Yacine Kim" userId="S::yacinek@gmeremit.com::a3921ff3-0c7a-4b5c-a8ff-b39504eb1c3c" providerId="AD" clId="Web-{07EC15C2-EC5F-4221-87B5-4E17A0C939A0}" dt="2020-09-28T04:18:28.514" v="296" actId="1076"/>
        <pc:sldMkLst>
          <pc:docMk/>
          <pc:sldMk cId="3347994639" sldId="357"/>
        </pc:sldMkLst>
        <pc:spChg chg="mod">
          <ac:chgData name="Yacine Kim" userId="S::yacinek@gmeremit.com::a3921ff3-0c7a-4b5c-a8ff-b39504eb1c3c" providerId="AD" clId="Web-{07EC15C2-EC5F-4221-87B5-4E17A0C939A0}" dt="2020-09-28T04:10:19.037" v="52" actId="1076"/>
          <ac:spMkLst>
            <pc:docMk/>
            <pc:sldMk cId="3347994639" sldId="357"/>
            <ac:spMk id="7" creationId="{72E8333A-7026-45F4-A6F2-0F1C9B7E57F1}"/>
          </ac:spMkLst>
        </pc:spChg>
        <pc:spChg chg="del">
          <ac:chgData name="Yacine Kim" userId="S::yacinek@gmeremit.com::a3921ff3-0c7a-4b5c-a8ff-b39504eb1c3c" providerId="AD" clId="Web-{07EC15C2-EC5F-4221-87B5-4E17A0C939A0}" dt="2020-09-28T04:04:43.047" v="2"/>
          <ac:spMkLst>
            <pc:docMk/>
            <pc:sldMk cId="3347994639" sldId="357"/>
            <ac:spMk id="18" creationId="{E5EFB108-0AE0-48AB-9C10-F32855260990}"/>
          </ac:spMkLst>
        </pc:spChg>
        <pc:spChg chg="mod">
          <ac:chgData name="Yacine Kim" userId="S::yacinek@gmeremit.com::a3921ff3-0c7a-4b5c-a8ff-b39504eb1c3c" providerId="AD" clId="Web-{07EC15C2-EC5F-4221-87B5-4E17A0C939A0}" dt="2020-09-28T04:08:36.707" v="37" actId="1076"/>
          <ac:spMkLst>
            <pc:docMk/>
            <pc:sldMk cId="3347994639" sldId="357"/>
            <ac:spMk id="21" creationId="{F6275386-1A02-4A5F-A76E-E1D66A303D61}"/>
          </ac:spMkLst>
        </pc:spChg>
        <pc:spChg chg="add mod">
          <ac:chgData name="Yacine Kim" userId="S::yacinek@gmeremit.com::a3921ff3-0c7a-4b5c-a8ff-b39504eb1c3c" providerId="AD" clId="Web-{07EC15C2-EC5F-4221-87B5-4E17A0C939A0}" dt="2020-09-28T04:18:16.920" v="294" actId="1076"/>
          <ac:spMkLst>
            <pc:docMk/>
            <pc:sldMk cId="3347994639" sldId="357"/>
            <ac:spMk id="22" creationId="{D88C3C40-3D1D-4FAA-8975-E48490422ABD}"/>
          </ac:spMkLst>
        </pc:spChg>
        <pc:spChg chg="del mod">
          <ac:chgData name="Yacine Kim" userId="S::yacinek@gmeremit.com::a3921ff3-0c7a-4b5c-a8ff-b39504eb1c3c" providerId="AD" clId="Web-{07EC15C2-EC5F-4221-87B5-4E17A0C939A0}" dt="2020-09-28T04:08:34.582" v="36"/>
          <ac:spMkLst>
            <pc:docMk/>
            <pc:sldMk cId="3347994639" sldId="357"/>
            <ac:spMk id="23" creationId="{77EA78EF-E9F4-49D5-BB8A-0F6748BC8CD1}"/>
          </ac:spMkLst>
        </pc:spChg>
        <pc:picChg chg="mod">
          <ac:chgData name="Yacine Kim" userId="S::yacinek@gmeremit.com::a3921ff3-0c7a-4b5c-a8ff-b39504eb1c3c" providerId="AD" clId="Web-{07EC15C2-EC5F-4221-87B5-4E17A0C939A0}" dt="2020-09-28T04:10:14.537" v="49" actId="1076"/>
          <ac:picMkLst>
            <pc:docMk/>
            <pc:sldMk cId="3347994639" sldId="357"/>
            <ac:picMk id="3" creationId="{52BF43AF-C1A3-4586-A7C2-EFBAF35D4FA7}"/>
          </ac:picMkLst>
        </pc:picChg>
        <pc:picChg chg="add mod">
          <ac:chgData name="Yacine Kim" userId="S::yacinek@gmeremit.com::a3921ff3-0c7a-4b5c-a8ff-b39504eb1c3c" providerId="AD" clId="Web-{07EC15C2-EC5F-4221-87B5-4E17A0C939A0}" dt="2020-09-28T04:18:27.451" v="295" actId="1076"/>
          <ac:picMkLst>
            <pc:docMk/>
            <pc:sldMk cId="3347994639" sldId="357"/>
            <ac:picMk id="4" creationId="{A1A24F49-DDC0-453A-BDF0-B1B317BAB31B}"/>
          </ac:picMkLst>
        </pc:picChg>
        <pc:picChg chg="add mod">
          <ac:chgData name="Yacine Kim" userId="S::yacinek@gmeremit.com::a3921ff3-0c7a-4b5c-a8ff-b39504eb1c3c" providerId="AD" clId="Web-{07EC15C2-EC5F-4221-87B5-4E17A0C939A0}" dt="2020-09-28T04:18:28.514" v="296" actId="1076"/>
          <ac:picMkLst>
            <pc:docMk/>
            <pc:sldMk cId="3347994639" sldId="357"/>
            <ac:picMk id="5" creationId="{12139A96-BF17-430F-808C-4A6FD2C48C83}"/>
          </ac:picMkLst>
        </pc:picChg>
        <pc:picChg chg="add del mod">
          <ac:chgData name="Yacine Kim" userId="S::yacinek@gmeremit.com::a3921ff3-0c7a-4b5c-a8ff-b39504eb1c3c" providerId="AD" clId="Web-{07EC15C2-EC5F-4221-87B5-4E17A0C939A0}" dt="2020-09-28T04:07:04.533" v="19"/>
          <ac:picMkLst>
            <pc:docMk/>
            <pc:sldMk cId="3347994639" sldId="357"/>
            <ac:picMk id="6" creationId="{F97D1F1F-031A-498F-B4CF-3DE32E6FBA99}"/>
          </ac:picMkLst>
        </pc:picChg>
        <pc:picChg chg="mod">
          <ac:chgData name="Yacine Kim" userId="S::yacinek@gmeremit.com::a3921ff3-0c7a-4b5c-a8ff-b39504eb1c3c" providerId="AD" clId="Web-{07EC15C2-EC5F-4221-87B5-4E17A0C939A0}" dt="2020-09-28T04:10:16.068" v="51" actId="1076"/>
          <ac:picMkLst>
            <pc:docMk/>
            <pc:sldMk cId="3347994639" sldId="357"/>
            <ac:picMk id="8" creationId="{01AD8F70-1487-4031-84BF-77438F32592D}"/>
          </ac:picMkLst>
        </pc:picChg>
        <pc:picChg chg="add del mod">
          <ac:chgData name="Yacine Kim" userId="S::yacinek@gmeremit.com::a3921ff3-0c7a-4b5c-a8ff-b39504eb1c3c" providerId="AD" clId="Web-{07EC15C2-EC5F-4221-87B5-4E17A0C939A0}" dt="2020-09-28T04:07:15.205" v="21"/>
          <ac:picMkLst>
            <pc:docMk/>
            <pc:sldMk cId="3347994639" sldId="357"/>
            <ac:picMk id="10" creationId="{12AF3399-7A2A-47AF-8581-C1E934A414CF}"/>
          </ac:picMkLst>
        </pc:picChg>
        <pc:picChg chg="mod">
          <ac:chgData name="Yacine Kim" userId="S::yacinek@gmeremit.com::a3921ff3-0c7a-4b5c-a8ff-b39504eb1c3c" providerId="AD" clId="Web-{07EC15C2-EC5F-4221-87B5-4E17A0C939A0}" dt="2020-09-28T04:10:14.552" v="50" actId="1076"/>
          <ac:picMkLst>
            <pc:docMk/>
            <pc:sldMk cId="3347994639" sldId="357"/>
            <ac:picMk id="12" creationId="{CDC2599D-5F23-4376-815A-8F1C59E0B1D3}"/>
          </ac:picMkLst>
        </pc:picChg>
        <pc:picChg chg="add del mod">
          <ac:chgData name="Yacine Kim" userId="S::yacinek@gmeremit.com::a3921ff3-0c7a-4b5c-a8ff-b39504eb1c3c" providerId="AD" clId="Web-{07EC15C2-EC5F-4221-87B5-4E17A0C939A0}" dt="2020-09-28T04:07:20.971" v="24"/>
          <ac:picMkLst>
            <pc:docMk/>
            <pc:sldMk cId="3347994639" sldId="357"/>
            <ac:picMk id="17" creationId="{C31548E1-4529-4B9C-A5DB-CECDE5A42B55}"/>
          </ac:picMkLst>
        </pc:picChg>
      </pc:sldChg>
      <pc:sldChg chg="modSp">
        <pc:chgData name="Yacine Kim" userId="S::yacinek@gmeremit.com::a3921ff3-0c7a-4b5c-a8ff-b39504eb1c3c" providerId="AD" clId="Web-{07EC15C2-EC5F-4221-87B5-4E17A0C939A0}" dt="2020-09-28T04:19:47.234" v="347" actId="20577"/>
        <pc:sldMkLst>
          <pc:docMk/>
          <pc:sldMk cId="427803910" sldId="364"/>
        </pc:sldMkLst>
        <pc:spChg chg="mod">
          <ac:chgData name="Yacine Kim" userId="S::yacinek@gmeremit.com::a3921ff3-0c7a-4b5c-a8ff-b39504eb1c3c" providerId="AD" clId="Web-{07EC15C2-EC5F-4221-87B5-4E17A0C939A0}" dt="2020-09-28T04:19:47.234" v="347" actId="20577"/>
          <ac:spMkLst>
            <pc:docMk/>
            <pc:sldMk cId="427803910" sldId="364"/>
            <ac:spMk id="5" creationId="{AE128882-EC2F-4B7C-ABD8-A664F9C02D15}"/>
          </ac:spMkLst>
        </pc:spChg>
      </pc:sldChg>
      <pc:sldChg chg="addSp modSp">
        <pc:chgData name="Yacine Kim" userId="S::yacinek@gmeremit.com::a3921ff3-0c7a-4b5c-a8ff-b39504eb1c3c" providerId="AD" clId="Web-{07EC15C2-EC5F-4221-87B5-4E17A0C939A0}" dt="2020-09-28T04:12:01.054" v="139" actId="20577"/>
        <pc:sldMkLst>
          <pc:docMk/>
          <pc:sldMk cId="507966986" sldId="366"/>
        </pc:sldMkLst>
        <pc:spChg chg="add mod">
          <ac:chgData name="Yacine Kim" userId="S::yacinek@gmeremit.com::a3921ff3-0c7a-4b5c-a8ff-b39504eb1c3c" providerId="AD" clId="Web-{07EC15C2-EC5F-4221-87B5-4E17A0C939A0}" dt="2020-09-28T04:12:01.054" v="139" actId="20577"/>
          <ac:spMkLst>
            <pc:docMk/>
            <pc:sldMk cId="507966986" sldId="366"/>
            <ac:spMk id="6" creationId="{0F7A42BB-5F98-4153-9C10-6D8156F30534}"/>
          </ac:spMkLst>
        </pc:spChg>
        <pc:grpChg chg="mod">
          <ac:chgData name="Yacine Kim" userId="S::yacinek@gmeremit.com::a3921ff3-0c7a-4b5c-a8ff-b39504eb1c3c" providerId="AD" clId="Web-{07EC15C2-EC5F-4221-87B5-4E17A0C939A0}" dt="2020-09-28T04:11:23.116" v="63" actId="1076"/>
          <ac:grpSpMkLst>
            <pc:docMk/>
            <pc:sldMk cId="507966986" sldId="366"/>
            <ac:grpSpMk id="2" creationId="{82550E76-7CC8-4170-9731-7314111754CF}"/>
          </ac:grpSpMkLst>
        </pc:grpChg>
        <pc:picChg chg="add mod">
          <ac:chgData name="Yacine Kim" userId="S::yacinek@gmeremit.com::a3921ff3-0c7a-4b5c-a8ff-b39504eb1c3c" providerId="AD" clId="Web-{07EC15C2-EC5F-4221-87B5-4E17A0C939A0}" dt="2020-09-28T04:11:01.287" v="57" actId="1076"/>
          <ac:picMkLst>
            <pc:docMk/>
            <pc:sldMk cId="507966986" sldId="366"/>
            <ac:picMk id="3" creationId="{79090CF2-2123-4A0F-8DB0-DA3A5955C532}"/>
          </ac:picMkLst>
        </pc:picChg>
        <pc:cxnChg chg="add mod">
          <ac:chgData name="Yacine Kim" userId="S::yacinek@gmeremit.com::a3921ff3-0c7a-4b5c-a8ff-b39504eb1c3c" providerId="AD" clId="Web-{07EC15C2-EC5F-4221-87B5-4E17A0C939A0}" dt="2020-09-28T04:11:10.710" v="60" actId="14100"/>
          <ac:cxnSpMkLst>
            <pc:docMk/>
            <pc:sldMk cId="507966986" sldId="366"/>
            <ac:cxnSpMk id="5" creationId="{D21F0005-E674-44E2-8C74-1E9D8FD0C74E}"/>
          </ac:cxnSpMkLst>
        </pc:cxnChg>
      </pc:sldChg>
      <pc:sldChg chg="addSp modSp ord">
        <pc:chgData name="Yacine Kim" userId="S::yacinek@gmeremit.com::a3921ff3-0c7a-4b5c-a8ff-b39504eb1c3c" providerId="AD" clId="Web-{07EC15C2-EC5F-4221-87B5-4E17A0C939A0}" dt="2020-09-28T04:17:50.591" v="291" actId="1076"/>
        <pc:sldMkLst>
          <pc:docMk/>
          <pc:sldMk cId="2140710000" sldId="368"/>
        </pc:sldMkLst>
        <pc:spChg chg="mod">
          <ac:chgData name="Yacine Kim" userId="S::yacinek@gmeremit.com::a3921ff3-0c7a-4b5c-a8ff-b39504eb1c3c" providerId="AD" clId="Web-{07EC15C2-EC5F-4221-87B5-4E17A0C939A0}" dt="2020-09-28T04:17:36.700" v="289" actId="1076"/>
          <ac:spMkLst>
            <pc:docMk/>
            <pc:sldMk cId="2140710000" sldId="368"/>
            <ac:spMk id="9" creationId="{C4C99F20-4DEB-46B8-B653-3C601B8AABBC}"/>
          </ac:spMkLst>
        </pc:spChg>
        <pc:picChg chg="add mod">
          <ac:chgData name="Yacine Kim" userId="S::yacinek@gmeremit.com::a3921ff3-0c7a-4b5c-a8ff-b39504eb1c3c" providerId="AD" clId="Web-{07EC15C2-EC5F-4221-87B5-4E17A0C939A0}" dt="2020-09-28T04:17:50.591" v="291" actId="1076"/>
          <ac:picMkLst>
            <pc:docMk/>
            <pc:sldMk cId="2140710000" sldId="368"/>
            <ac:picMk id="3" creationId="{930ECD45-AAD7-4EAE-B158-3C6C294DA3B1}"/>
          </ac:picMkLst>
        </pc:picChg>
      </pc:sldChg>
    </pc:docChg>
  </pc:docChgLst>
  <pc:docChgLst>
    <pc:chgData name="Hwang Smith" userId="S::smithh@gmeremit.com::fe65500b-7110-4549-9260-3fff9b4a1860" providerId="AD" clId="Web-{35B47E48-DB4D-4D86-BA04-44C5BA1391A6}"/>
    <pc:docChg chg="modSld">
      <pc:chgData name="Hwang Smith" userId="S::smithh@gmeremit.com::fe65500b-7110-4549-9260-3fff9b4a1860" providerId="AD" clId="Web-{35B47E48-DB4D-4D86-BA04-44C5BA1391A6}" dt="2020-10-16T05:20:37.574" v="72" actId="20577"/>
      <pc:docMkLst>
        <pc:docMk/>
      </pc:docMkLst>
      <pc:sldChg chg="addSp modSp">
        <pc:chgData name="Hwang Smith" userId="S::smithh@gmeremit.com::fe65500b-7110-4549-9260-3fff9b4a1860" providerId="AD" clId="Web-{35B47E48-DB4D-4D86-BA04-44C5BA1391A6}" dt="2020-10-16T05:20:37.574" v="71" actId="20577"/>
        <pc:sldMkLst>
          <pc:docMk/>
          <pc:sldMk cId="3331573592" sldId="384"/>
        </pc:sldMkLst>
        <pc:spChg chg="mod">
          <ac:chgData name="Hwang Smith" userId="S::smithh@gmeremit.com::fe65500b-7110-4549-9260-3fff9b4a1860" providerId="AD" clId="Web-{35B47E48-DB4D-4D86-BA04-44C5BA1391A6}" dt="2020-10-16T05:20:37.574" v="71" actId="20577"/>
          <ac:spMkLst>
            <pc:docMk/>
            <pc:sldMk cId="3331573592" sldId="384"/>
            <ac:spMk id="6" creationId="{A17182BD-3367-4BB3-84AA-F75C0FD5A742}"/>
          </ac:spMkLst>
        </pc:spChg>
        <pc:grpChg chg="mod">
          <ac:chgData name="Hwang Smith" userId="S::smithh@gmeremit.com::fe65500b-7110-4549-9260-3fff9b4a1860" providerId="AD" clId="Web-{35B47E48-DB4D-4D86-BA04-44C5BA1391A6}" dt="2020-10-16T04:58:05.296" v="0" actId="1076"/>
          <ac:grpSpMkLst>
            <pc:docMk/>
            <pc:sldMk cId="3331573592" sldId="384"/>
            <ac:grpSpMk id="2" creationId="{82550E76-7CC8-4170-9731-7314111754CF}"/>
          </ac:grpSpMkLst>
        </pc:grpChg>
        <pc:picChg chg="mod">
          <ac:chgData name="Hwang Smith" userId="S::smithh@gmeremit.com::fe65500b-7110-4549-9260-3fff9b4a1860" providerId="AD" clId="Web-{35B47E48-DB4D-4D86-BA04-44C5BA1391A6}" dt="2020-10-16T05:07:14.589" v="9" actId="1076"/>
          <ac:picMkLst>
            <pc:docMk/>
            <pc:sldMk cId="3331573592" sldId="384"/>
            <ac:picMk id="5" creationId="{9DB99B9A-5BC4-4A2E-9BA5-C3243290629E}"/>
          </ac:picMkLst>
        </pc:picChg>
        <pc:picChg chg="add mod">
          <ac:chgData name="Hwang Smith" userId="S::smithh@gmeremit.com::fe65500b-7110-4549-9260-3fff9b4a1860" providerId="AD" clId="Web-{35B47E48-DB4D-4D86-BA04-44C5BA1391A6}" dt="2020-10-16T04:58:46.625" v="6" actId="1076"/>
          <ac:picMkLst>
            <pc:docMk/>
            <pc:sldMk cId="3331573592" sldId="384"/>
            <ac:picMk id="7" creationId="{5EF509AF-B89B-479E-ADBD-A4D97B8CBBC6}"/>
          </ac:picMkLst>
        </pc:picChg>
        <pc:picChg chg="add mod">
          <ac:chgData name="Hwang Smith" userId="S::smithh@gmeremit.com::fe65500b-7110-4549-9260-3fff9b4a1860" providerId="AD" clId="Web-{35B47E48-DB4D-4D86-BA04-44C5BA1391A6}" dt="2020-10-16T05:15:27.521" v="46" actId="1076"/>
          <ac:picMkLst>
            <pc:docMk/>
            <pc:sldMk cId="3331573592" sldId="384"/>
            <ac:picMk id="12" creationId="{B41C9917-4D22-4B70-8C1D-CB2BAC92BBD2}"/>
          </ac:picMkLst>
        </pc:picChg>
      </pc:sldChg>
    </pc:docChg>
  </pc:docChgLst>
  <pc:docChgLst>
    <pc:chgData name="Yacine Kim" userId="S::yacinek@gmeremit.com::a3921ff3-0c7a-4b5c-a8ff-b39504eb1c3c" providerId="AD" clId="Web-{06744FE9-B435-465F-AC40-664D5139E1EA}"/>
    <pc:docChg chg="addSld delSld modSld sldOrd">
      <pc:chgData name="Yacine Kim" userId="S::yacinek@gmeremit.com::a3921ff3-0c7a-4b5c-a8ff-b39504eb1c3c" providerId="AD" clId="Web-{06744FE9-B435-465F-AC40-664D5139E1EA}" dt="2020-10-05T08:16:34.215" v="1260" actId="20577"/>
      <pc:docMkLst>
        <pc:docMk/>
      </pc:docMkLst>
      <pc:sldChg chg="modSp ord">
        <pc:chgData name="Yacine Kim" userId="S::yacinek@gmeremit.com::a3921ff3-0c7a-4b5c-a8ff-b39504eb1c3c" providerId="AD" clId="Web-{06744FE9-B435-465F-AC40-664D5139E1EA}" dt="2020-10-05T07:07:03.797" v="869" actId="1076"/>
        <pc:sldMkLst>
          <pc:docMk/>
          <pc:sldMk cId="427803910" sldId="364"/>
        </pc:sldMkLst>
        <pc:spChg chg="mod">
          <ac:chgData name="Yacine Kim" userId="S::yacinek@gmeremit.com::a3921ff3-0c7a-4b5c-a8ff-b39504eb1c3c" providerId="AD" clId="Web-{06744FE9-B435-465F-AC40-664D5139E1EA}" dt="2020-10-05T07:00:39.310" v="369" actId="1076"/>
          <ac:spMkLst>
            <pc:docMk/>
            <pc:sldMk cId="427803910" sldId="364"/>
            <ac:spMk id="4" creationId="{6F7F5927-26EE-4660-89D2-0042FCCE935E}"/>
          </ac:spMkLst>
        </pc:spChg>
        <pc:spChg chg="mod">
          <ac:chgData name="Yacine Kim" userId="S::yacinek@gmeremit.com::a3921ff3-0c7a-4b5c-a8ff-b39504eb1c3c" providerId="AD" clId="Web-{06744FE9-B435-465F-AC40-664D5139E1EA}" dt="2020-10-05T07:07:03.797" v="869" actId="1076"/>
          <ac:spMkLst>
            <pc:docMk/>
            <pc:sldMk cId="427803910" sldId="364"/>
            <ac:spMk id="5" creationId="{AE128882-EC2F-4B7C-ABD8-A664F9C02D15}"/>
          </ac:spMkLst>
        </pc:spChg>
      </pc:sldChg>
      <pc:sldChg chg="addSp delSp modSp">
        <pc:chgData name="Yacine Kim" userId="S::yacinek@gmeremit.com::a3921ff3-0c7a-4b5c-a8ff-b39504eb1c3c" providerId="AD" clId="Web-{06744FE9-B435-465F-AC40-664D5139E1EA}" dt="2020-10-05T07:27:52.070" v="889" actId="20577"/>
        <pc:sldMkLst>
          <pc:docMk/>
          <pc:sldMk cId="3578395620" sldId="367"/>
        </pc:sldMkLst>
        <pc:spChg chg="add del mod">
          <ac:chgData name="Yacine Kim" userId="S::yacinek@gmeremit.com::a3921ff3-0c7a-4b5c-a8ff-b39504eb1c3c" providerId="AD" clId="Web-{06744FE9-B435-465F-AC40-664D5139E1EA}" dt="2020-10-05T07:27:52.070" v="889" actId="20577"/>
          <ac:spMkLst>
            <pc:docMk/>
            <pc:sldMk cId="3578395620" sldId="367"/>
            <ac:spMk id="28" creationId="{E972AA5A-6E53-4A85-AB94-95F90BF8E832}"/>
          </ac:spMkLst>
        </pc:spChg>
      </pc:sldChg>
      <pc:sldChg chg="modSp add replId">
        <pc:chgData name="Yacine Kim" userId="S::yacinek@gmeremit.com::a3921ff3-0c7a-4b5c-a8ff-b39504eb1c3c" providerId="AD" clId="Web-{06744FE9-B435-465F-AC40-664D5139E1EA}" dt="2020-10-05T07:34:38.760" v="896" actId="1076"/>
        <pc:sldMkLst>
          <pc:docMk/>
          <pc:sldMk cId="2276389904" sldId="368"/>
        </pc:sldMkLst>
        <pc:spChg chg="mod">
          <ac:chgData name="Yacine Kim" userId="S::yacinek@gmeremit.com::a3921ff3-0c7a-4b5c-a8ff-b39504eb1c3c" providerId="AD" clId="Web-{06744FE9-B435-465F-AC40-664D5139E1EA}" dt="2020-10-05T06:56:10.730" v="322" actId="20577"/>
          <ac:spMkLst>
            <pc:docMk/>
            <pc:sldMk cId="2276389904" sldId="368"/>
            <ac:spMk id="4" creationId="{6F7F5927-26EE-4660-89D2-0042FCCE935E}"/>
          </ac:spMkLst>
        </pc:spChg>
        <pc:spChg chg="mod">
          <ac:chgData name="Yacine Kim" userId="S::yacinek@gmeremit.com::a3921ff3-0c7a-4b5c-a8ff-b39504eb1c3c" providerId="AD" clId="Web-{06744FE9-B435-465F-AC40-664D5139E1EA}" dt="2020-10-05T07:34:38.760" v="896" actId="1076"/>
          <ac:spMkLst>
            <pc:docMk/>
            <pc:sldMk cId="2276389904" sldId="368"/>
            <ac:spMk id="5" creationId="{AE128882-EC2F-4B7C-ABD8-A664F9C02D15}"/>
          </ac:spMkLst>
        </pc:spChg>
      </pc:sldChg>
      <pc:sldChg chg="addSp modSp add ord replId">
        <pc:chgData name="Yacine Kim" userId="S::yacinek@gmeremit.com::a3921ff3-0c7a-4b5c-a8ff-b39504eb1c3c" providerId="AD" clId="Web-{06744FE9-B435-465F-AC40-664D5139E1EA}" dt="2020-10-05T07:37:16.449" v="1162" actId="14100"/>
        <pc:sldMkLst>
          <pc:docMk/>
          <pc:sldMk cId="3626637755" sldId="369"/>
        </pc:sldMkLst>
        <pc:spChg chg="add mod">
          <ac:chgData name="Yacine Kim" userId="S::yacinek@gmeremit.com::a3921ff3-0c7a-4b5c-a8ff-b39504eb1c3c" providerId="AD" clId="Web-{06744FE9-B435-465F-AC40-664D5139E1EA}" dt="2020-10-05T07:37:16.449" v="1162" actId="14100"/>
          <ac:spMkLst>
            <pc:docMk/>
            <pc:sldMk cId="3626637755" sldId="369"/>
            <ac:spMk id="3" creationId="{B5EE40A8-20B7-43E5-A368-3FC7571AE10E}"/>
          </ac:spMkLst>
        </pc:spChg>
        <pc:spChg chg="mod">
          <ac:chgData name="Yacine Kim" userId="S::yacinek@gmeremit.com::a3921ff3-0c7a-4b5c-a8ff-b39504eb1c3c" providerId="AD" clId="Web-{06744FE9-B435-465F-AC40-664D5139E1EA}" dt="2020-10-05T06:56:31.418" v="367" actId="20577"/>
          <ac:spMkLst>
            <pc:docMk/>
            <pc:sldMk cId="3626637755" sldId="369"/>
            <ac:spMk id="4" creationId="{6F7F5927-26EE-4660-89D2-0042FCCE935E}"/>
          </ac:spMkLst>
        </pc:spChg>
      </pc:sldChg>
      <pc:sldChg chg="modSp">
        <pc:chgData name="Yacine Kim" userId="S::yacinek@gmeremit.com::a3921ff3-0c7a-4b5c-a8ff-b39504eb1c3c" providerId="AD" clId="Web-{06744FE9-B435-465F-AC40-664D5139E1EA}" dt="2020-10-05T08:16:34.215" v="1260" actId="20577"/>
        <pc:sldMkLst>
          <pc:docMk/>
          <pc:sldMk cId="2405912519" sldId="370"/>
        </pc:sldMkLst>
        <pc:spChg chg="mod">
          <ac:chgData name="Yacine Kim" userId="S::yacinek@gmeremit.com::a3921ff3-0c7a-4b5c-a8ff-b39504eb1c3c" providerId="AD" clId="Web-{06744FE9-B435-465F-AC40-664D5139E1EA}" dt="2020-10-05T08:16:34.215" v="1260" actId="20577"/>
          <ac:spMkLst>
            <pc:docMk/>
            <pc:sldMk cId="2405912519" sldId="370"/>
            <ac:spMk id="28" creationId="{E972AA5A-6E53-4A85-AB94-95F90BF8E832}"/>
          </ac:spMkLst>
        </pc:spChg>
      </pc:sldChg>
      <pc:sldChg chg="modSp">
        <pc:chgData name="Yacine Kim" userId="S::yacinek@gmeremit.com::a3921ff3-0c7a-4b5c-a8ff-b39504eb1c3c" providerId="AD" clId="Web-{06744FE9-B435-465F-AC40-664D5139E1EA}" dt="2020-10-05T08:16:34.152" v="1259" actId="20577"/>
        <pc:sldMkLst>
          <pc:docMk/>
          <pc:sldMk cId="2070122691" sldId="372"/>
        </pc:sldMkLst>
        <pc:spChg chg="mod">
          <ac:chgData name="Yacine Kim" userId="S::yacinek@gmeremit.com::a3921ff3-0c7a-4b5c-a8ff-b39504eb1c3c" providerId="AD" clId="Web-{06744FE9-B435-465F-AC40-664D5139E1EA}" dt="2020-10-05T08:16:34.152" v="1259" actId="20577"/>
          <ac:spMkLst>
            <pc:docMk/>
            <pc:sldMk cId="2070122691" sldId="372"/>
            <ac:spMk id="28" creationId="{E972AA5A-6E53-4A85-AB94-95F90BF8E832}"/>
          </ac:spMkLst>
        </pc:spChg>
      </pc:sldChg>
      <pc:sldChg chg="addSp delSp modSp add del replId">
        <pc:chgData name="Yacine Kim" userId="S::yacinek@gmeremit.com::a3921ff3-0c7a-4b5c-a8ff-b39504eb1c3c" providerId="AD" clId="Web-{06744FE9-B435-465F-AC40-664D5139E1EA}" dt="2020-10-05T08:15:35.496" v="1214"/>
        <pc:sldMkLst>
          <pc:docMk/>
          <pc:sldMk cId="1809795240" sldId="374"/>
        </pc:sldMkLst>
        <pc:spChg chg="mod">
          <ac:chgData name="Yacine Kim" userId="S::yacinek@gmeremit.com::a3921ff3-0c7a-4b5c-a8ff-b39504eb1c3c" providerId="AD" clId="Web-{06744FE9-B435-465F-AC40-664D5139E1EA}" dt="2020-10-05T08:00:30.802" v="1167" actId="20577"/>
          <ac:spMkLst>
            <pc:docMk/>
            <pc:sldMk cId="1809795240" sldId="374"/>
            <ac:spMk id="4" creationId="{6F7F5927-26EE-4660-89D2-0042FCCE935E}"/>
          </ac:spMkLst>
        </pc:spChg>
        <pc:spChg chg="del">
          <ac:chgData name="Yacine Kim" userId="S::yacinek@gmeremit.com::a3921ff3-0c7a-4b5c-a8ff-b39504eb1c3c" providerId="AD" clId="Web-{06744FE9-B435-465F-AC40-664D5139E1EA}" dt="2020-10-05T08:00:32.177" v="1168"/>
          <ac:spMkLst>
            <pc:docMk/>
            <pc:sldMk cId="1809795240" sldId="374"/>
            <ac:spMk id="5" creationId="{AE128882-EC2F-4B7C-ABD8-A664F9C02D15}"/>
          </ac:spMkLst>
        </pc:spChg>
        <pc:spChg chg="add mod">
          <ac:chgData name="Yacine Kim" userId="S::yacinek@gmeremit.com::a3921ff3-0c7a-4b5c-a8ff-b39504eb1c3c" providerId="AD" clId="Web-{06744FE9-B435-465F-AC40-664D5139E1EA}" dt="2020-10-05T08:14:09.480" v="1213" actId="1076"/>
          <ac:spMkLst>
            <pc:docMk/>
            <pc:sldMk cId="1809795240" sldId="374"/>
            <ac:spMk id="6" creationId="{ABF8E079-20F4-45E7-AB96-C482BCF447BD}"/>
          </ac:spMkLst>
        </pc:spChg>
        <pc:picChg chg="add mod">
          <ac:chgData name="Yacine Kim" userId="S::yacinek@gmeremit.com::a3921ff3-0c7a-4b5c-a8ff-b39504eb1c3c" providerId="AD" clId="Web-{06744FE9-B435-465F-AC40-664D5139E1EA}" dt="2020-10-05T08:12:47.010" v="1211" actId="1076"/>
          <ac:picMkLst>
            <pc:docMk/>
            <pc:sldMk cId="1809795240" sldId="374"/>
            <ac:picMk id="3" creationId="{5E943EDC-0198-4A02-8DAB-F7E6F32058ED}"/>
          </ac:picMkLst>
        </pc:picChg>
      </pc:sldChg>
    </pc:docChg>
  </pc:docChgLst>
  <pc:docChgLst>
    <pc:chgData name="Yacine Kim" userId="S::yacinek@gmeremit.com::a3921ff3-0c7a-4b5c-a8ff-b39504eb1c3c" providerId="AD" clId="Web-{6EF2DA1A-DF00-4243-1E53-9641F12F02AD}"/>
    <pc:docChg chg="addSld modSld">
      <pc:chgData name="Yacine Kim" userId="S::yacinek@gmeremit.com::a3921ff3-0c7a-4b5c-a8ff-b39504eb1c3c" providerId="AD" clId="Web-{6EF2DA1A-DF00-4243-1E53-9641F12F02AD}" dt="2020-08-31T03:01:23.093" v="34"/>
      <pc:docMkLst>
        <pc:docMk/>
      </pc:docMkLst>
      <pc:sldChg chg="delSp modSp add replId">
        <pc:chgData name="Yacine Kim" userId="S::yacinek@gmeremit.com::a3921ff3-0c7a-4b5c-a8ff-b39504eb1c3c" providerId="AD" clId="Web-{6EF2DA1A-DF00-4243-1E53-9641F12F02AD}" dt="2020-08-31T03:01:23.093" v="34"/>
        <pc:sldMkLst>
          <pc:docMk/>
          <pc:sldMk cId="4149176125" sldId="355"/>
        </pc:sldMkLst>
        <pc:spChg chg="del mod">
          <ac:chgData name="Yacine Kim" userId="S::yacinek@gmeremit.com::a3921ff3-0c7a-4b5c-a8ff-b39504eb1c3c" providerId="AD" clId="Web-{6EF2DA1A-DF00-4243-1E53-9641F12F02AD}" dt="2020-08-31T03:01:23.093" v="34"/>
          <ac:spMkLst>
            <pc:docMk/>
            <pc:sldMk cId="4149176125" sldId="355"/>
            <ac:spMk id="8" creationId="{F3E82E1E-FA4E-4F1E-A8CB-05BEDD5957F8}"/>
          </ac:spMkLst>
        </pc:spChg>
        <pc:spChg chg="mod">
          <ac:chgData name="Yacine Kim" userId="S::yacinek@gmeremit.com::a3921ff3-0c7a-4b5c-a8ff-b39504eb1c3c" providerId="AD" clId="Web-{6EF2DA1A-DF00-4243-1E53-9641F12F02AD}" dt="2020-08-31T03:00:21.357" v="7" actId="20577"/>
          <ac:spMkLst>
            <pc:docMk/>
            <pc:sldMk cId="4149176125" sldId="355"/>
            <ac:spMk id="28" creationId="{E972AA5A-6E53-4A85-AB94-95F90BF8E832}"/>
          </ac:spMkLst>
        </pc:spChg>
        <pc:picChg chg="del">
          <ac:chgData name="Yacine Kim" userId="S::yacinek@gmeremit.com::a3921ff3-0c7a-4b5c-a8ff-b39504eb1c3c" providerId="AD" clId="Web-{6EF2DA1A-DF00-4243-1E53-9641F12F02AD}" dt="2020-08-31T03:01:20.843" v="30"/>
          <ac:picMkLst>
            <pc:docMk/>
            <pc:sldMk cId="4149176125" sldId="355"/>
            <ac:picMk id="4" creationId="{531B8CE4-718A-46EB-97E1-B00346120167}"/>
          </ac:picMkLst>
        </pc:picChg>
      </pc:sldChg>
      <pc:sldChg chg="delSp modSp add replId">
        <pc:chgData name="Yacine Kim" userId="S::yacinek@gmeremit.com::a3921ff3-0c7a-4b5c-a8ff-b39504eb1c3c" providerId="AD" clId="Web-{6EF2DA1A-DF00-4243-1E53-9641F12F02AD}" dt="2020-08-31T03:01:01.514" v="26"/>
        <pc:sldMkLst>
          <pc:docMk/>
          <pc:sldMk cId="2342065251" sldId="356"/>
        </pc:sldMkLst>
        <pc:spChg chg="del mod">
          <ac:chgData name="Yacine Kim" userId="S::yacinek@gmeremit.com::a3921ff3-0c7a-4b5c-a8ff-b39504eb1c3c" providerId="AD" clId="Web-{6EF2DA1A-DF00-4243-1E53-9641F12F02AD}" dt="2020-08-31T03:01:01.514" v="26"/>
          <ac:spMkLst>
            <pc:docMk/>
            <pc:sldMk cId="2342065251" sldId="356"/>
            <ac:spMk id="13" creationId="{B651D4AD-EA18-40CE-942A-ED8BFBF7DE3A}"/>
          </ac:spMkLst>
        </pc:spChg>
        <pc:spChg chg="mod">
          <ac:chgData name="Yacine Kim" userId="S::yacinek@gmeremit.com::a3921ff3-0c7a-4b5c-a8ff-b39504eb1c3c" providerId="AD" clId="Web-{6EF2DA1A-DF00-4243-1E53-9641F12F02AD}" dt="2020-08-31T03:00:34.404" v="12" actId="20577"/>
          <ac:spMkLst>
            <pc:docMk/>
            <pc:sldMk cId="2342065251" sldId="356"/>
            <ac:spMk id="28" creationId="{E972AA5A-6E53-4A85-AB94-95F90BF8E832}"/>
          </ac:spMkLst>
        </pc:spChg>
        <pc:picChg chg="del">
          <ac:chgData name="Yacine Kim" userId="S::yacinek@gmeremit.com::a3921ff3-0c7a-4b5c-a8ff-b39504eb1c3c" providerId="AD" clId="Web-{6EF2DA1A-DF00-4243-1E53-9641F12F02AD}" dt="2020-08-31T03:00:48.608" v="13"/>
          <ac:picMkLst>
            <pc:docMk/>
            <pc:sldMk cId="2342065251" sldId="356"/>
            <ac:picMk id="5" creationId="{9C19528F-210A-4475-92BE-9EBEB32F797A}"/>
          </ac:picMkLst>
        </pc:picChg>
        <pc:picChg chg="del">
          <ac:chgData name="Yacine Kim" userId="S::yacinek@gmeremit.com::a3921ff3-0c7a-4b5c-a8ff-b39504eb1c3c" providerId="AD" clId="Web-{6EF2DA1A-DF00-4243-1E53-9641F12F02AD}" dt="2020-08-31T03:00:49.076" v="14"/>
          <ac:picMkLst>
            <pc:docMk/>
            <pc:sldMk cId="2342065251" sldId="356"/>
            <ac:picMk id="8" creationId="{2D78874D-338D-421A-B9EE-94773B3823E2}"/>
          </ac:picMkLst>
        </pc:picChg>
        <pc:cxnChg chg="del mod">
          <ac:chgData name="Yacine Kim" userId="S::yacinek@gmeremit.com::a3921ff3-0c7a-4b5c-a8ff-b39504eb1c3c" providerId="AD" clId="Web-{6EF2DA1A-DF00-4243-1E53-9641F12F02AD}" dt="2020-08-31T03:00:49.842" v="16"/>
          <ac:cxnSpMkLst>
            <pc:docMk/>
            <pc:sldMk cId="2342065251" sldId="356"/>
            <ac:cxnSpMk id="9" creationId="{7C40DE29-847C-4932-99A9-C4D18B19DEEC}"/>
          </ac:cxnSpMkLst>
        </pc:cxnChg>
      </pc:sldChg>
    </pc:docChg>
  </pc:docChgLst>
  <pc:docChgLst>
    <pc:chgData name="Hwang Smith" userId="S::smithh@gmeremit.com::fe65500b-7110-4549-9260-3fff9b4a1860" providerId="AD" clId="Web-{AD29F01C-F7A7-4F08-9BA0-1F187F1B7CB1}"/>
    <pc:docChg chg="addSld modSld">
      <pc:chgData name="Hwang Smith" userId="S::smithh@gmeremit.com::fe65500b-7110-4549-9260-3fff9b4a1860" providerId="AD" clId="Web-{AD29F01C-F7A7-4F08-9BA0-1F187F1B7CB1}" dt="2020-08-31T10:07:44.774" v="291" actId="20577"/>
      <pc:docMkLst>
        <pc:docMk/>
      </pc:docMkLst>
      <pc:sldChg chg="modSp">
        <pc:chgData name="Hwang Smith" userId="S::smithh@gmeremit.com::fe65500b-7110-4549-9260-3fff9b4a1860" providerId="AD" clId="Web-{AD29F01C-F7A7-4F08-9BA0-1F187F1B7CB1}" dt="2020-08-31T10:07:43.977" v="289" actId="20577"/>
        <pc:sldMkLst>
          <pc:docMk/>
          <pc:sldMk cId="253673938" sldId="284"/>
        </pc:sldMkLst>
        <pc:spChg chg="mod">
          <ac:chgData name="Hwang Smith" userId="S::smithh@gmeremit.com::fe65500b-7110-4549-9260-3fff9b4a1860" providerId="AD" clId="Web-{AD29F01C-F7A7-4F08-9BA0-1F187F1B7CB1}" dt="2020-08-31T10:07:43.977" v="289" actId="20577"/>
          <ac:spMkLst>
            <pc:docMk/>
            <pc:sldMk cId="253673938" sldId="284"/>
            <ac:spMk id="4" creationId="{20921A5D-276B-4ED3-B27E-812FED457432}"/>
          </ac:spMkLst>
        </pc:spChg>
      </pc:sldChg>
      <pc:sldChg chg="addSp delSp modSp mod setBg setClrOvrMap">
        <pc:chgData name="Hwang Smith" userId="S::smithh@gmeremit.com::fe65500b-7110-4549-9260-3fff9b4a1860" providerId="AD" clId="Web-{AD29F01C-F7A7-4F08-9BA0-1F187F1B7CB1}" dt="2020-08-31T10:04:44.395" v="273" actId="1076"/>
        <pc:sldMkLst>
          <pc:docMk/>
          <pc:sldMk cId="3684631101" sldId="361"/>
        </pc:sldMkLst>
        <pc:spChg chg="add mod">
          <ac:chgData name="Hwang Smith" userId="S::smithh@gmeremit.com::fe65500b-7110-4549-9260-3fff9b4a1860" providerId="AD" clId="Web-{AD29F01C-F7A7-4F08-9BA0-1F187F1B7CB1}" dt="2020-08-31T10:04:44.395" v="273" actId="1076"/>
          <ac:spMkLst>
            <pc:docMk/>
            <pc:sldMk cId="3684631101" sldId="361"/>
            <ac:spMk id="11" creationId="{76E19453-E579-49C2-BEE5-71BF61ECC8F9}"/>
          </ac:spMkLst>
        </pc:spChg>
        <pc:spChg chg="add del mod">
          <ac:chgData name="Hwang Smith" userId="S::smithh@gmeremit.com::fe65500b-7110-4549-9260-3fff9b4a1860" providerId="AD" clId="Web-{AD29F01C-F7A7-4F08-9BA0-1F187F1B7CB1}" dt="2020-08-31T09:40:45.248" v="123"/>
          <ac:spMkLst>
            <pc:docMk/>
            <pc:sldMk cId="3684631101" sldId="361"/>
            <ac:spMk id="13" creationId="{4B573D3D-5CA1-4875-AC77-4B1C520AAF52}"/>
          </ac:spMkLst>
        </pc:spChg>
        <pc:spChg chg="add">
          <ac:chgData name="Hwang Smith" userId="S::smithh@gmeremit.com::fe65500b-7110-4549-9260-3fff9b4a1860" providerId="AD" clId="Web-{AD29F01C-F7A7-4F08-9BA0-1F187F1B7CB1}" dt="2020-08-31T09:27:09.688" v="51"/>
          <ac:spMkLst>
            <pc:docMk/>
            <pc:sldMk cId="3684631101" sldId="361"/>
            <ac:spMk id="17" creationId="{E1063ACC-684C-4227-9D75-430593BADCAF}"/>
          </ac:spMkLst>
        </pc:spChg>
        <pc:spChg chg="add">
          <ac:chgData name="Hwang Smith" userId="S::smithh@gmeremit.com::fe65500b-7110-4549-9260-3fff9b4a1860" providerId="AD" clId="Web-{AD29F01C-F7A7-4F08-9BA0-1F187F1B7CB1}" dt="2020-08-31T09:27:09.688" v="51"/>
          <ac:spMkLst>
            <pc:docMk/>
            <pc:sldMk cId="3684631101" sldId="361"/>
            <ac:spMk id="19" creationId="{8067F801-9719-4550-AFFF-C7C36842212A}"/>
          </ac:spMkLst>
        </pc:spChg>
        <pc:picChg chg="add del mod">
          <ac:chgData name="Hwang Smith" userId="S::smithh@gmeremit.com::fe65500b-7110-4549-9260-3fff9b4a1860" providerId="AD" clId="Web-{AD29F01C-F7A7-4F08-9BA0-1F187F1B7CB1}" dt="2020-08-31T09:26:29.765" v="39"/>
          <ac:picMkLst>
            <pc:docMk/>
            <pc:sldMk cId="3684631101" sldId="361"/>
            <ac:picMk id="2" creationId="{B67B053E-B31D-488F-971A-E86A5D5E1546}"/>
          </ac:picMkLst>
        </pc:picChg>
        <pc:picChg chg="add del mod">
          <ac:chgData name="Hwang Smith" userId="S::smithh@gmeremit.com::fe65500b-7110-4549-9260-3fff9b4a1860" providerId="AD" clId="Web-{AD29F01C-F7A7-4F08-9BA0-1F187F1B7CB1}" dt="2020-08-31T09:26:29.765" v="38"/>
          <ac:picMkLst>
            <pc:docMk/>
            <pc:sldMk cId="3684631101" sldId="361"/>
            <ac:picMk id="3" creationId="{3BEACB83-8E1C-4A61-B40B-FDE9AF690498}"/>
          </ac:picMkLst>
        </pc:picChg>
        <pc:picChg chg="add del mod">
          <ac:chgData name="Hwang Smith" userId="S::smithh@gmeremit.com::fe65500b-7110-4549-9260-3fff9b4a1860" providerId="AD" clId="Web-{AD29F01C-F7A7-4F08-9BA0-1F187F1B7CB1}" dt="2020-08-31T09:26:29.765" v="37"/>
          <ac:picMkLst>
            <pc:docMk/>
            <pc:sldMk cId="3684631101" sldId="361"/>
            <ac:picMk id="4" creationId="{23653603-C388-4920-811F-504D65E15A0D}"/>
          </ac:picMkLst>
        </pc:picChg>
        <pc:picChg chg="add del mod">
          <ac:chgData name="Hwang Smith" userId="S::smithh@gmeremit.com::fe65500b-7110-4549-9260-3fff9b4a1860" providerId="AD" clId="Web-{AD29F01C-F7A7-4F08-9BA0-1F187F1B7CB1}" dt="2020-08-31T09:26:29.765" v="36"/>
          <ac:picMkLst>
            <pc:docMk/>
            <pc:sldMk cId="3684631101" sldId="361"/>
            <ac:picMk id="5" creationId="{2974E831-2D3B-4D1E-B5AA-1D3047DBBCC4}"/>
          </ac:picMkLst>
        </pc:picChg>
        <pc:picChg chg="add del mod">
          <ac:chgData name="Hwang Smith" userId="S::smithh@gmeremit.com::fe65500b-7110-4549-9260-3fff9b4a1860" providerId="AD" clId="Web-{AD29F01C-F7A7-4F08-9BA0-1F187F1B7CB1}" dt="2020-08-31T09:26:29.765" v="35"/>
          <ac:picMkLst>
            <pc:docMk/>
            <pc:sldMk cId="3684631101" sldId="361"/>
            <ac:picMk id="6" creationId="{CE54A9C2-C57B-4B09-8291-EAF10809535B}"/>
          </ac:picMkLst>
        </pc:picChg>
        <pc:picChg chg="add del mod">
          <ac:chgData name="Hwang Smith" userId="S::smithh@gmeremit.com::fe65500b-7110-4549-9260-3fff9b4a1860" providerId="AD" clId="Web-{AD29F01C-F7A7-4F08-9BA0-1F187F1B7CB1}" dt="2020-08-31T09:26:29.765" v="34"/>
          <ac:picMkLst>
            <pc:docMk/>
            <pc:sldMk cId="3684631101" sldId="361"/>
            <ac:picMk id="7" creationId="{9CB054E0-A10D-4490-8AB6-D85B4E31524D}"/>
          </ac:picMkLst>
        </pc:picChg>
        <pc:picChg chg="add del mod">
          <ac:chgData name="Hwang Smith" userId="S::smithh@gmeremit.com::fe65500b-7110-4549-9260-3fff9b4a1860" providerId="AD" clId="Web-{AD29F01C-F7A7-4F08-9BA0-1F187F1B7CB1}" dt="2020-08-31T09:26:29.765" v="33"/>
          <ac:picMkLst>
            <pc:docMk/>
            <pc:sldMk cId="3684631101" sldId="361"/>
            <ac:picMk id="8" creationId="{D18CF07E-270C-402C-8EF6-48A30AEECF01}"/>
          </ac:picMkLst>
        </pc:picChg>
        <pc:picChg chg="add del mod">
          <ac:chgData name="Hwang Smith" userId="S::smithh@gmeremit.com::fe65500b-7110-4549-9260-3fff9b4a1860" providerId="AD" clId="Web-{AD29F01C-F7A7-4F08-9BA0-1F187F1B7CB1}" dt="2020-08-31T09:26:29.765" v="32"/>
          <ac:picMkLst>
            <pc:docMk/>
            <pc:sldMk cId="3684631101" sldId="361"/>
            <ac:picMk id="9" creationId="{3EF1795E-BDD0-48B5-8326-D132C489053D}"/>
          </ac:picMkLst>
        </pc:picChg>
        <pc:picChg chg="add mod ord">
          <ac:chgData name="Hwang Smith" userId="S::smithh@gmeremit.com::fe65500b-7110-4549-9260-3fff9b4a1860" providerId="AD" clId="Web-{AD29F01C-F7A7-4F08-9BA0-1F187F1B7CB1}" dt="2020-08-31T09:27:30.329" v="56" actId="1076"/>
          <ac:picMkLst>
            <pc:docMk/>
            <pc:sldMk cId="3684631101" sldId="361"/>
            <ac:picMk id="10" creationId="{814F0FDB-871C-42BD-A5D5-869D4BEDC443}"/>
          </ac:picMkLst>
        </pc:picChg>
        <pc:picChg chg="add mod">
          <ac:chgData name="Hwang Smith" userId="S::smithh@gmeremit.com::fe65500b-7110-4549-9260-3fff9b4a1860" providerId="AD" clId="Web-{AD29F01C-F7A7-4F08-9BA0-1F187F1B7CB1}" dt="2020-08-31T09:27:27.095" v="55" actId="1076"/>
          <ac:picMkLst>
            <pc:docMk/>
            <pc:sldMk cId="3684631101" sldId="361"/>
            <ac:picMk id="12" creationId="{8A331504-7DD5-4D25-BCA4-5ADC657923E1}"/>
          </ac:picMkLst>
        </pc:picChg>
      </pc:sldChg>
      <pc:sldChg chg="addSp delSp modSp add replId">
        <pc:chgData name="Hwang Smith" userId="S::smithh@gmeremit.com::fe65500b-7110-4549-9260-3fff9b4a1860" providerId="AD" clId="Web-{AD29F01C-F7A7-4F08-9BA0-1F187F1B7CB1}" dt="2020-08-31T10:05:20.818" v="282" actId="14100"/>
        <pc:sldMkLst>
          <pc:docMk/>
          <pc:sldMk cId="2534484830" sldId="362"/>
        </pc:sldMkLst>
        <pc:spChg chg="mod">
          <ac:chgData name="Hwang Smith" userId="S::smithh@gmeremit.com::fe65500b-7110-4549-9260-3fff9b4a1860" providerId="AD" clId="Web-{AD29F01C-F7A7-4F08-9BA0-1F187F1B7CB1}" dt="2020-08-31T10:05:20.818" v="282" actId="14100"/>
          <ac:spMkLst>
            <pc:docMk/>
            <pc:sldMk cId="2534484830" sldId="362"/>
            <ac:spMk id="11" creationId="{76E19453-E579-49C2-BEE5-71BF61ECC8F9}"/>
          </ac:spMkLst>
        </pc:spChg>
        <pc:spChg chg="del">
          <ac:chgData name="Hwang Smith" userId="S::smithh@gmeremit.com::fe65500b-7110-4549-9260-3fff9b4a1860" providerId="AD" clId="Web-{AD29F01C-F7A7-4F08-9BA0-1F187F1B7CB1}" dt="2020-08-31T09:42:00.187" v="132"/>
          <ac:spMkLst>
            <pc:docMk/>
            <pc:sldMk cId="2534484830" sldId="362"/>
            <ac:spMk id="17" creationId="{E1063ACC-684C-4227-9D75-430593BADCAF}"/>
          </ac:spMkLst>
        </pc:spChg>
        <pc:spChg chg="del">
          <ac:chgData name="Hwang Smith" userId="S::smithh@gmeremit.com::fe65500b-7110-4549-9260-3fff9b4a1860" providerId="AD" clId="Web-{AD29F01C-F7A7-4F08-9BA0-1F187F1B7CB1}" dt="2020-08-31T09:42:00.187" v="132"/>
          <ac:spMkLst>
            <pc:docMk/>
            <pc:sldMk cId="2534484830" sldId="362"/>
            <ac:spMk id="19" creationId="{8067F801-9719-4550-AFFF-C7C36842212A}"/>
          </ac:spMkLst>
        </pc:spChg>
        <pc:spChg chg="add">
          <ac:chgData name="Hwang Smith" userId="S::smithh@gmeremit.com::fe65500b-7110-4549-9260-3fff9b4a1860" providerId="AD" clId="Web-{AD29F01C-F7A7-4F08-9BA0-1F187F1B7CB1}" dt="2020-08-31T09:42:00.187" v="132"/>
          <ac:spMkLst>
            <pc:docMk/>
            <pc:sldMk cId="2534484830" sldId="362"/>
            <ac:spMk id="24" creationId="{EE1FC7B4-E4A7-4452-B413-1A623E3A7230}"/>
          </ac:spMkLst>
        </pc:spChg>
        <pc:spChg chg="add">
          <ac:chgData name="Hwang Smith" userId="S::smithh@gmeremit.com::fe65500b-7110-4549-9260-3fff9b4a1860" providerId="AD" clId="Web-{AD29F01C-F7A7-4F08-9BA0-1F187F1B7CB1}" dt="2020-08-31T09:42:00.187" v="132"/>
          <ac:spMkLst>
            <pc:docMk/>
            <pc:sldMk cId="2534484830" sldId="362"/>
            <ac:spMk id="26" creationId="{E0709AF0-24F0-4486-B189-BE6386BDB198}"/>
          </ac:spMkLst>
        </pc:spChg>
        <pc:spChg chg="add">
          <ac:chgData name="Hwang Smith" userId="S::smithh@gmeremit.com::fe65500b-7110-4549-9260-3fff9b4a1860" providerId="AD" clId="Web-{AD29F01C-F7A7-4F08-9BA0-1F187F1B7CB1}" dt="2020-08-31T09:42:00.187" v="132"/>
          <ac:spMkLst>
            <pc:docMk/>
            <pc:sldMk cId="2534484830" sldId="362"/>
            <ac:spMk id="28" creationId="{FBE3B62F-5853-4A3C-B050-6186351A7176}"/>
          </ac:spMkLst>
        </pc:spChg>
        <pc:picChg chg="add mod">
          <ac:chgData name="Hwang Smith" userId="S::smithh@gmeremit.com::fe65500b-7110-4549-9260-3fff9b4a1860" providerId="AD" clId="Web-{AD29F01C-F7A7-4F08-9BA0-1F187F1B7CB1}" dt="2020-08-31T09:42:06.109" v="134" actId="14100"/>
          <ac:picMkLst>
            <pc:docMk/>
            <pc:sldMk cId="2534484830" sldId="362"/>
            <ac:picMk id="2" creationId="{D4D213F2-BBA1-4E52-A70D-6D0A7EB0D87D}"/>
          </ac:picMkLst>
        </pc:picChg>
        <pc:picChg chg="del mod">
          <ac:chgData name="Hwang Smith" userId="S::smithh@gmeremit.com::fe65500b-7110-4549-9260-3fff9b4a1860" providerId="AD" clId="Web-{AD29F01C-F7A7-4F08-9BA0-1F187F1B7CB1}" dt="2020-08-31T09:40:55.670" v="127"/>
          <ac:picMkLst>
            <pc:docMk/>
            <pc:sldMk cId="2534484830" sldId="362"/>
            <ac:picMk id="10" creationId="{814F0FDB-871C-42BD-A5D5-869D4BEDC443}"/>
          </ac:picMkLst>
        </pc:picChg>
        <pc:picChg chg="del">
          <ac:chgData name="Hwang Smith" userId="S::smithh@gmeremit.com::fe65500b-7110-4549-9260-3fff9b4a1860" providerId="AD" clId="Web-{AD29F01C-F7A7-4F08-9BA0-1F187F1B7CB1}" dt="2020-08-31T09:40:54.873" v="126"/>
          <ac:picMkLst>
            <pc:docMk/>
            <pc:sldMk cId="2534484830" sldId="362"/>
            <ac:picMk id="12" creationId="{8A331504-7DD5-4D25-BCA4-5ADC657923E1}"/>
          </ac:picMkLst>
        </pc:picChg>
      </pc:sldChg>
    </pc:docChg>
  </pc:docChgLst>
  <pc:docChgLst>
    <pc:chgData name="Hwang Smith" userId="S::smithh@gmeremit.com::fe65500b-7110-4549-9260-3fff9b4a1860" providerId="AD" clId="Web-{6CF50966-FBA8-422B-8D7F-CBEEA66BC8DB}"/>
    <pc:docChg chg="addSld delSld modSld sldOrd">
      <pc:chgData name="Hwang Smith" userId="S::smithh@gmeremit.com::fe65500b-7110-4549-9260-3fff9b4a1860" providerId="AD" clId="Web-{6CF50966-FBA8-422B-8D7F-CBEEA66BC8DB}" dt="2020-10-05T07:10:18.003" v="56"/>
      <pc:docMkLst>
        <pc:docMk/>
      </pc:docMkLst>
      <pc:sldChg chg="modSp">
        <pc:chgData name="Hwang Smith" userId="S::smithh@gmeremit.com::fe65500b-7110-4549-9260-3fff9b4a1860" providerId="AD" clId="Web-{6CF50966-FBA8-422B-8D7F-CBEEA66BC8DB}" dt="2020-10-05T06:43:26.945" v="3" actId="20577"/>
        <pc:sldMkLst>
          <pc:docMk/>
          <pc:sldMk cId="253673938" sldId="284"/>
        </pc:sldMkLst>
        <pc:spChg chg="mod">
          <ac:chgData name="Hwang Smith" userId="S::smithh@gmeremit.com::fe65500b-7110-4549-9260-3fff9b4a1860" providerId="AD" clId="Web-{6CF50966-FBA8-422B-8D7F-CBEEA66BC8DB}" dt="2020-10-05T06:43:26.945" v="3" actId="20577"/>
          <ac:spMkLst>
            <pc:docMk/>
            <pc:sldMk cId="253673938" sldId="284"/>
            <ac:spMk id="4" creationId="{20921A5D-276B-4ED3-B27E-812FED457432}"/>
          </ac:spMkLst>
        </pc:spChg>
      </pc:sldChg>
      <pc:sldChg chg="del">
        <pc:chgData name="Hwang Smith" userId="S::smithh@gmeremit.com::fe65500b-7110-4549-9260-3fff9b4a1860" providerId="AD" clId="Web-{6CF50966-FBA8-422B-8D7F-CBEEA66BC8DB}" dt="2020-10-05T06:43:16.304" v="0"/>
        <pc:sldMkLst>
          <pc:docMk/>
          <pc:sldMk cId="746808468" sldId="324"/>
        </pc:sldMkLst>
      </pc:sldChg>
      <pc:sldChg chg="addSp delSp modSp">
        <pc:chgData name="Hwang Smith" userId="S::smithh@gmeremit.com::fe65500b-7110-4549-9260-3fff9b4a1860" providerId="AD" clId="Web-{6CF50966-FBA8-422B-8D7F-CBEEA66BC8DB}" dt="2020-10-05T07:02:30.698" v="22" actId="1076"/>
        <pc:sldMkLst>
          <pc:docMk/>
          <pc:sldMk cId="3578395620" sldId="367"/>
        </pc:sldMkLst>
        <pc:spChg chg="mod">
          <ac:chgData name="Hwang Smith" userId="S::smithh@gmeremit.com::fe65500b-7110-4549-9260-3fff9b4a1860" providerId="AD" clId="Web-{6CF50966-FBA8-422B-8D7F-CBEEA66BC8DB}" dt="2020-10-05T07:02:30.698" v="22" actId="1076"/>
          <ac:spMkLst>
            <pc:docMk/>
            <pc:sldMk cId="3578395620" sldId="367"/>
            <ac:spMk id="9" creationId="{F317927E-DC8F-4182-B4BF-525FDB94C68D}"/>
          </ac:spMkLst>
        </pc:spChg>
        <pc:spChg chg="del">
          <ac:chgData name="Hwang Smith" userId="S::smithh@gmeremit.com::fe65500b-7110-4549-9260-3fff9b4a1860" providerId="AD" clId="Web-{6CF50966-FBA8-422B-8D7F-CBEEA66BC8DB}" dt="2020-10-05T06:43:37.429" v="5"/>
          <ac:spMkLst>
            <pc:docMk/>
            <pc:sldMk cId="3578395620" sldId="367"/>
            <ac:spMk id="11" creationId="{7A8C3DBC-BA3A-4040-A363-20996D279055}"/>
          </ac:spMkLst>
        </pc:spChg>
        <pc:graphicFrameChg chg="mod">
          <ac:chgData name="Hwang Smith" userId="S::smithh@gmeremit.com::fe65500b-7110-4549-9260-3fff9b4a1860" providerId="AD" clId="Web-{6CF50966-FBA8-422B-8D7F-CBEEA66BC8DB}" dt="2020-10-05T06:43:43.554" v="7" actId="1076"/>
          <ac:graphicFrameMkLst>
            <pc:docMk/>
            <pc:sldMk cId="3578395620" sldId="367"/>
            <ac:graphicFrameMk id="5" creationId="{0DC4F273-03CA-4912-8BD0-8621C21A1D0D}"/>
          </ac:graphicFrameMkLst>
        </pc:graphicFrameChg>
        <pc:picChg chg="add del mod">
          <ac:chgData name="Hwang Smith" userId="S::smithh@gmeremit.com::fe65500b-7110-4549-9260-3fff9b4a1860" providerId="AD" clId="Web-{6CF50966-FBA8-422B-8D7F-CBEEA66BC8DB}" dt="2020-10-05T06:59:57.399" v="12"/>
          <ac:picMkLst>
            <pc:docMk/>
            <pc:sldMk cId="3578395620" sldId="367"/>
            <ac:picMk id="2" creationId="{1BFB756F-DC09-414E-8ECA-5460DE409C13}"/>
          </ac:picMkLst>
        </pc:picChg>
      </pc:sldChg>
      <pc:sldChg chg="addSp delSp modSp">
        <pc:chgData name="Hwang Smith" userId="S::smithh@gmeremit.com::fe65500b-7110-4549-9260-3fff9b4a1860" providerId="AD" clId="Web-{6CF50966-FBA8-422B-8D7F-CBEEA66BC8DB}" dt="2020-10-05T07:00:27.228" v="18"/>
        <pc:sldMkLst>
          <pc:docMk/>
          <pc:sldMk cId="2276389904" sldId="368"/>
        </pc:sldMkLst>
        <pc:picChg chg="add del mod">
          <ac:chgData name="Hwang Smith" userId="S::smithh@gmeremit.com::fe65500b-7110-4549-9260-3fff9b4a1860" providerId="AD" clId="Web-{6CF50966-FBA8-422B-8D7F-CBEEA66BC8DB}" dt="2020-10-05T07:00:27.228" v="18"/>
          <ac:picMkLst>
            <pc:docMk/>
            <pc:sldMk cId="2276389904" sldId="368"/>
            <ac:picMk id="3" creationId="{40905340-3827-4BF0-8FD1-AC2726010833}"/>
          </ac:picMkLst>
        </pc:picChg>
      </pc:sldChg>
      <pc:sldChg chg="addSp delSp modSp add ord replId">
        <pc:chgData name="Hwang Smith" userId="S::smithh@gmeremit.com::fe65500b-7110-4549-9260-3fff9b4a1860" providerId="AD" clId="Web-{6CF50966-FBA8-422B-8D7F-CBEEA66BC8DB}" dt="2020-10-05T07:10:18.003" v="56"/>
        <pc:sldMkLst>
          <pc:docMk/>
          <pc:sldMk cId="2405912519" sldId="370"/>
        </pc:sldMkLst>
        <pc:spChg chg="add mod">
          <ac:chgData name="Hwang Smith" userId="S::smithh@gmeremit.com::fe65500b-7110-4549-9260-3fff9b4a1860" providerId="AD" clId="Web-{6CF50966-FBA8-422B-8D7F-CBEEA66BC8DB}" dt="2020-10-05T07:05:42.889" v="48" actId="1076"/>
          <ac:spMkLst>
            <pc:docMk/>
            <pc:sldMk cId="2405912519" sldId="370"/>
            <ac:spMk id="4" creationId="{DE23FBBA-C564-473C-9BDE-0077B02A0063}"/>
          </ac:spMkLst>
        </pc:spChg>
        <pc:spChg chg="del">
          <ac:chgData name="Hwang Smith" userId="S::smithh@gmeremit.com::fe65500b-7110-4549-9260-3fff9b4a1860" providerId="AD" clId="Web-{6CF50966-FBA8-422B-8D7F-CBEEA66BC8DB}" dt="2020-10-05T07:00:08.227" v="14"/>
          <ac:spMkLst>
            <pc:docMk/>
            <pc:sldMk cId="2405912519" sldId="370"/>
            <ac:spMk id="9" creationId="{F317927E-DC8F-4182-B4BF-525FDB94C68D}"/>
          </ac:spMkLst>
        </pc:spChg>
        <pc:graphicFrameChg chg="del">
          <ac:chgData name="Hwang Smith" userId="S::smithh@gmeremit.com::fe65500b-7110-4549-9260-3fff9b4a1860" providerId="AD" clId="Web-{6CF50966-FBA8-422B-8D7F-CBEEA66BC8DB}" dt="2020-10-05T07:00:08.665" v="15"/>
          <ac:graphicFrameMkLst>
            <pc:docMk/>
            <pc:sldMk cId="2405912519" sldId="370"/>
            <ac:graphicFrameMk id="5" creationId="{0DC4F273-03CA-4912-8BD0-8621C21A1D0D}"/>
          </ac:graphicFrameMkLst>
        </pc:graphicFrameChg>
        <pc:picChg chg="add mod">
          <ac:chgData name="Hwang Smith" userId="S::smithh@gmeremit.com::fe65500b-7110-4549-9260-3fff9b4a1860" providerId="AD" clId="Web-{6CF50966-FBA8-422B-8D7F-CBEEA66BC8DB}" dt="2020-10-05T07:05:51.405" v="50" actId="1076"/>
          <ac:picMkLst>
            <pc:docMk/>
            <pc:sldMk cId="2405912519" sldId="370"/>
            <ac:picMk id="2" creationId="{02625822-47BA-4F53-A69A-75C3B7E2C367}"/>
          </ac:picMkLst>
        </pc:picChg>
        <pc:picChg chg="add mod ord">
          <ac:chgData name="Hwang Smith" userId="S::smithh@gmeremit.com::fe65500b-7110-4549-9260-3fff9b4a1860" providerId="AD" clId="Web-{6CF50966-FBA8-422B-8D7F-CBEEA66BC8DB}" dt="2020-10-05T07:05:58.468" v="51" actId="1076"/>
          <ac:picMkLst>
            <pc:docMk/>
            <pc:sldMk cId="2405912519" sldId="370"/>
            <ac:picMk id="8" creationId="{B7EAE17A-396A-4671-A5B7-3EB77DE035FF}"/>
          </ac:picMkLst>
        </pc:picChg>
        <pc:picChg chg="add mod">
          <ac:chgData name="Hwang Smith" userId="S::smithh@gmeremit.com::fe65500b-7110-4549-9260-3fff9b4a1860" providerId="AD" clId="Web-{6CF50966-FBA8-422B-8D7F-CBEEA66BC8DB}" dt="2020-10-05T07:07:29.172" v="55" actId="1076"/>
          <ac:picMkLst>
            <pc:docMk/>
            <pc:sldMk cId="2405912519" sldId="370"/>
            <ac:picMk id="11" creationId="{5F14B7BE-ADC4-4B50-BCA9-FEB324E8F98B}"/>
          </ac:picMkLst>
        </pc:picChg>
      </pc:sldChg>
    </pc:docChg>
  </pc:docChgLst>
  <pc:docChgLst>
    <pc:chgData name="Hwang Smith" userId="S::smithh@gmeremit.com::fe65500b-7110-4549-9260-3fff9b4a1860" providerId="AD" clId="Web-{73BBADB5-B86F-4D1E-AFF8-4771BE4C60EF}"/>
    <pc:docChg chg="modSld">
      <pc:chgData name="Hwang Smith" userId="S::smithh@gmeremit.com::fe65500b-7110-4549-9260-3fff9b4a1860" providerId="AD" clId="Web-{73BBADB5-B86F-4D1E-AFF8-4771BE4C60EF}" dt="2020-08-31T01:57:32.684" v="52" actId="20577"/>
      <pc:docMkLst>
        <pc:docMk/>
      </pc:docMkLst>
      <pc:sldChg chg="addSp delSp modSp">
        <pc:chgData name="Hwang Smith" userId="S::smithh@gmeremit.com::fe65500b-7110-4549-9260-3fff9b4a1860" providerId="AD" clId="Web-{73BBADB5-B86F-4D1E-AFF8-4771BE4C60EF}" dt="2020-08-31T01:57:32.684" v="51" actId="20577"/>
        <pc:sldMkLst>
          <pc:docMk/>
          <pc:sldMk cId="951630185" sldId="346"/>
        </pc:sldMkLst>
        <pc:spChg chg="mod">
          <ac:chgData name="Hwang Smith" userId="S::smithh@gmeremit.com::fe65500b-7110-4549-9260-3fff9b4a1860" providerId="AD" clId="Web-{73BBADB5-B86F-4D1E-AFF8-4771BE4C60EF}" dt="2020-08-31T01:57:32.684" v="51" actId="20577"/>
          <ac:spMkLst>
            <pc:docMk/>
            <pc:sldMk cId="951630185" sldId="346"/>
            <ac:spMk id="14" creationId="{F4547154-DB3F-4688-B648-58BD3D764ABA}"/>
          </ac:spMkLst>
        </pc:spChg>
        <pc:spChg chg="mod">
          <ac:chgData name="Hwang Smith" userId="S::smithh@gmeremit.com::fe65500b-7110-4549-9260-3fff9b4a1860" providerId="AD" clId="Web-{73BBADB5-B86F-4D1E-AFF8-4771BE4C60EF}" dt="2020-08-31T01:56:49.512" v="23" actId="1076"/>
          <ac:spMkLst>
            <pc:docMk/>
            <pc:sldMk cId="951630185" sldId="346"/>
            <ac:spMk id="15" creationId="{143009C3-A45F-4309-93FF-7116A7790AF2}"/>
          </ac:spMkLst>
        </pc:spChg>
        <pc:picChg chg="add mod">
          <ac:chgData name="Hwang Smith" userId="S::smithh@gmeremit.com::fe65500b-7110-4549-9260-3fff9b4a1860" providerId="AD" clId="Web-{73BBADB5-B86F-4D1E-AFF8-4771BE4C60EF}" dt="2020-08-31T01:56:46.980" v="22" actId="14100"/>
          <ac:picMkLst>
            <pc:docMk/>
            <pc:sldMk cId="951630185" sldId="346"/>
            <ac:picMk id="2" creationId="{0A28FB1B-33D9-4E58-9292-E316E2AF7526}"/>
          </ac:picMkLst>
        </pc:picChg>
        <pc:picChg chg="add mod">
          <ac:chgData name="Hwang Smith" userId="S::smithh@gmeremit.com::fe65500b-7110-4549-9260-3fff9b4a1860" providerId="AD" clId="Web-{73BBADB5-B86F-4D1E-AFF8-4771BE4C60EF}" dt="2020-08-31T01:57:01.840" v="29" actId="1076"/>
          <ac:picMkLst>
            <pc:docMk/>
            <pc:sldMk cId="951630185" sldId="346"/>
            <ac:picMk id="4" creationId="{6F9E6158-49EA-4813-B4F8-F3352F49C820}"/>
          </ac:picMkLst>
        </pc:picChg>
        <pc:picChg chg="del mod">
          <ac:chgData name="Hwang Smith" userId="S::smithh@gmeremit.com::fe65500b-7110-4549-9260-3fff9b4a1860" providerId="AD" clId="Web-{73BBADB5-B86F-4D1E-AFF8-4771BE4C60EF}" dt="2020-08-31T01:55:32.479" v="6"/>
          <ac:picMkLst>
            <pc:docMk/>
            <pc:sldMk cId="951630185" sldId="346"/>
            <ac:picMk id="16" creationId="{CF982306-5FC1-41E3-922D-F7FD324009F8}"/>
          </ac:picMkLst>
        </pc:picChg>
        <pc:picChg chg="add del mod">
          <ac:chgData name="Hwang Smith" userId="S::smithh@gmeremit.com::fe65500b-7110-4549-9260-3fff9b4a1860" providerId="AD" clId="Web-{73BBADB5-B86F-4D1E-AFF8-4771BE4C60EF}" dt="2020-08-31T01:56:56.090" v="25"/>
          <ac:picMkLst>
            <pc:docMk/>
            <pc:sldMk cId="951630185" sldId="346"/>
            <ac:picMk id="17" creationId="{0BB1789D-5D21-4C09-8BA3-F89E80EF2EE6}"/>
          </ac:picMkLst>
        </pc:picChg>
        <pc:cxnChg chg="add del">
          <ac:chgData name="Hwang Smith" userId="S::smithh@gmeremit.com::fe65500b-7110-4549-9260-3fff9b4a1860" providerId="AD" clId="Web-{73BBADB5-B86F-4D1E-AFF8-4771BE4C60EF}" dt="2020-08-31T01:57:00.340" v="28"/>
          <ac:cxnSpMkLst>
            <pc:docMk/>
            <pc:sldMk cId="951630185" sldId="346"/>
            <ac:cxnSpMk id="19" creationId="{7D5C11AB-5627-4175-AB8F-62BD0F17D7B9}"/>
          </ac:cxnSpMkLst>
        </pc:cxnChg>
        <pc:cxnChg chg="del mod">
          <ac:chgData name="Hwang Smith" userId="S::smithh@gmeremit.com::fe65500b-7110-4549-9260-3fff9b4a1860" providerId="AD" clId="Web-{73BBADB5-B86F-4D1E-AFF8-4771BE4C60EF}" dt="2020-08-31T01:56:51.777" v="24"/>
          <ac:cxnSpMkLst>
            <pc:docMk/>
            <pc:sldMk cId="951630185" sldId="346"/>
            <ac:cxnSpMk id="21" creationId="{46EBA5FD-E5D2-40DB-813E-18935A83BD9A}"/>
          </ac:cxnSpMkLst>
        </pc:cxnChg>
      </pc:sldChg>
    </pc:docChg>
  </pc:docChgLst>
  <pc:docChgLst>
    <pc:chgData name="Yacine Kim" userId="S::yacinek@gmeremit.com::a3921ff3-0c7a-4b5c-a8ff-b39504eb1c3c" providerId="AD" clId="Web-{0602FA95-39DE-4887-9558-23AF0DD0F827}"/>
    <pc:docChg chg="addSld delSld modSld sldOrd">
      <pc:chgData name="Yacine Kim" userId="S::yacinek@gmeremit.com::a3921ff3-0c7a-4b5c-a8ff-b39504eb1c3c" providerId="AD" clId="Web-{0602FA95-39DE-4887-9558-23AF0DD0F827}" dt="2020-09-18T08:18:07.655" v="1080" actId="20577"/>
      <pc:docMkLst>
        <pc:docMk/>
      </pc:docMkLst>
      <pc:sldChg chg="modSp">
        <pc:chgData name="Yacine Kim" userId="S::yacinek@gmeremit.com::a3921ff3-0c7a-4b5c-a8ff-b39504eb1c3c" providerId="AD" clId="Web-{0602FA95-39DE-4887-9558-23AF0DD0F827}" dt="2020-09-18T08:18:06.077" v="1078" actId="20577"/>
        <pc:sldMkLst>
          <pc:docMk/>
          <pc:sldMk cId="253673938" sldId="284"/>
        </pc:sldMkLst>
        <pc:spChg chg="mod">
          <ac:chgData name="Yacine Kim" userId="S::yacinek@gmeremit.com::a3921ff3-0c7a-4b5c-a8ff-b39504eb1c3c" providerId="AD" clId="Web-{0602FA95-39DE-4887-9558-23AF0DD0F827}" dt="2020-09-18T08:18:06.077" v="1078" actId="20577"/>
          <ac:spMkLst>
            <pc:docMk/>
            <pc:sldMk cId="253673938" sldId="284"/>
            <ac:spMk id="4" creationId="{20921A5D-276B-4ED3-B27E-812FED457432}"/>
          </ac:spMkLst>
        </pc:spChg>
      </pc:sldChg>
      <pc:sldChg chg="addSp delSp modSp">
        <pc:chgData name="Yacine Kim" userId="S::yacinek@gmeremit.com::a3921ff3-0c7a-4b5c-a8ff-b39504eb1c3c" providerId="AD" clId="Web-{0602FA95-39DE-4887-9558-23AF0DD0F827}" dt="2020-09-18T08:07:46.985" v="1061" actId="1076"/>
        <pc:sldMkLst>
          <pc:docMk/>
          <pc:sldMk cId="3347994639" sldId="357"/>
        </pc:sldMkLst>
        <pc:spChg chg="mod">
          <ac:chgData name="Yacine Kim" userId="S::yacinek@gmeremit.com::a3921ff3-0c7a-4b5c-a8ff-b39504eb1c3c" providerId="AD" clId="Web-{0602FA95-39DE-4887-9558-23AF0DD0F827}" dt="2020-09-18T07:45:43.221" v="338" actId="20577"/>
          <ac:spMkLst>
            <pc:docMk/>
            <pc:sldMk cId="3347994639" sldId="357"/>
            <ac:spMk id="7" creationId="{72E8333A-7026-45F4-A6F2-0F1C9B7E57F1}"/>
          </ac:spMkLst>
        </pc:spChg>
        <pc:spChg chg="add mod">
          <ac:chgData name="Yacine Kim" userId="S::yacinek@gmeremit.com::a3921ff3-0c7a-4b5c-a8ff-b39504eb1c3c" providerId="AD" clId="Web-{0602FA95-39DE-4887-9558-23AF0DD0F827}" dt="2020-09-18T07:40:05.745" v="107" actId="20577"/>
          <ac:spMkLst>
            <pc:docMk/>
            <pc:sldMk cId="3347994639" sldId="357"/>
            <ac:spMk id="9" creationId="{C4C99F20-4DEB-46B8-B653-3C601B8AABBC}"/>
          </ac:spMkLst>
        </pc:spChg>
        <pc:spChg chg="add del mod">
          <ac:chgData name="Yacine Kim" userId="S::yacinek@gmeremit.com::a3921ff3-0c7a-4b5c-a8ff-b39504eb1c3c" providerId="AD" clId="Web-{0602FA95-39DE-4887-9558-23AF0DD0F827}" dt="2020-09-18T07:48:23.271" v="449" actId="20577"/>
          <ac:spMkLst>
            <pc:docMk/>
            <pc:sldMk cId="3347994639" sldId="357"/>
            <ac:spMk id="18" creationId="{E5EFB108-0AE0-48AB-9C10-F32855260990}"/>
          </ac:spMkLst>
        </pc:spChg>
        <pc:spChg chg="del mod">
          <ac:chgData name="Yacine Kim" userId="S::yacinek@gmeremit.com::a3921ff3-0c7a-4b5c-a8ff-b39504eb1c3c" providerId="AD" clId="Web-{0602FA95-39DE-4887-9558-23AF0DD0F827}" dt="2020-09-18T07:47:05.129" v="383"/>
          <ac:spMkLst>
            <pc:docMk/>
            <pc:sldMk cId="3347994639" sldId="357"/>
            <ac:spMk id="19" creationId="{8B843838-7197-4BB9-AC13-CEF251C09939}"/>
          </ac:spMkLst>
        </pc:spChg>
        <pc:spChg chg="add mod">
          <ac:chgData name="Yacine Kim" userId="S::yacinek@gmeremit.com::a3921ff3-0c7a-4b5c-a8ff-b39504eb1c3c" providerId="AD" clId="Web-{0602FA95-39DE-4887-9558-23AF0DD0F827}" dt="2020-09-18T08:07:45.922" v="1060" actId="1076"/>
          <ac:spMkLst>
            <pc:docMk/>
            <pc:sldMk cId="3347994639" sldId="357"/>
            <ac:spMk id="21" creationId="{F6275386-1A02-4A5F-A76E-E1D66A303D61}"/>
          </ac:spMkLst>
        </pc:spChg>
        <pc:spChg chg="add mod">
          <ac:chgData name="Yacine Kim" userId="S::yacinek@gmeremit.com::a3921ff3-0c7a-4b5c-a8ff-b39504eb1c3c" providerId="AD" clId="Web-{0602FA95-39DE-4887-9558-23AF0DD0F827}" dt="2020-09-18T07:52:40.308" v="531" actId="20577"/>
          <ac:spMkLst>
            <pc:docMk/>
            <pc:sldMk cId="3347994639" sldId="357"/>
            <ac:spMk id="23" creationId="{77EA78EF-E9F4-49D5-BB8A-0F6748BC8CD1}"/>
          </ac:spMkLst>
        </pc:spChg>
        <pc:spChg chg="add mod">
          <ac:chgData name="Yacine Kim" userId="S::yacinek@gmeremit.com::a3921ff3-0c7a-4b5c-a8ff-b39504eb1c3c" providerId="AD" clId="Web-{0602FA95-39DE-4887-9558-23AF0DD0F827}" dt="2020-09-18T07:52:54.481" v="594" actId="20577"/>
          <ac:spMkLst>
            <pc:docMk/>
            <pc:sldMk cId="3347994639" sldId="357"/>
            <ac:spMk id="24" creationId="{74CE510A-BEAA-4E13-8B10-D00688282802}"/>
          </ac:spMkLst>
        </pc:spChg>
        <pc:picChg chg="mod">
          <ac:chgData name="Yacine Kim" userId="S::yacinek@gmeremit.com::a3921ff3-0c7a-4b5c-a8ff-b39504eb1c3c" providerId="AD" clId="Web-{0602FA95-39DE-4887-9558-23AF0DD0F827}" dt="2020-09-18T07:39:53.729" v="104" actId="1076"/>
          <ac:picMkLst>
            <pc:docMk/>
            <pc:sldMk cId="3347994639" sldId="357"/>
            <ac:picMk id="3" creationId="{52BF43AF-C1A3-4586-A7C2-EFBAF35D4FA7}"/>
          </ac:picMkLst>
        </pc:picChg>
        <pc:picChg chg="del mod">
          <ac:chgData name="Yacine Kim" userId="S::yacinek@gmeremit.com::a3921ff3-0c7a-4b5c-a8ff-b39504eb1c3c" providerId="AD" clId="Web-{0602FA95-39DE-4887-9558-23AF0DD0F827}" dt="2020-09-18T07:39:40.150" v="94"/>
          <ac:picMkLst>
            <pc:docMk/>
            <pc:sldMk cId="3347994639" sldId="357"/>
            <ac:picMk id="4" creationId="{D726C8C0-C13C-4D8C-905A-76209201755E}"/>
          </ac:picMkLst>
        </pc:picChg>
        <pc:picChg chg="add del mod">
          <ac:chgData name="Yacine Kim" userId="S::yacinek@gmeremit.com::a3921ff3-0c7a-4b5c-a8ff-b39504eb1c3c" providerId="AD" clId="Web-{0602FA95-39DE-4887-9558-23AF0DD0F827}" dt="2020-09-18T07:42:29.795" v="170"/>
          <ac:picMkLst>
            <pc:docMk/>
            <pc:sldMk cId="3347994639" sldId="357"/>
            <ac:picMk id="5" creationId="{EB775894-4F1A-42B7-83F8-F97448AD3490}"/>
          </ac:picMkLst>
        </pc:picChg>
        <pc:picChg chg="del">
          <ac:chgData name="Yacine Kim" userId="S::yacinek@gmeremit.com::a3921ff3-0c7a-4b5c-a8ff-b39504eb1c3c" providerId="AD" clId="Web-{0602FA95-39DE-4887-9558-23AF0DD0F827}" dt="2020-09-18T07:45:18.111" v="255"/>
          <ac:picMkLst>
            <pc:docMk/>
            <pc:sldMk cId="3347994639" sldId="357"/>
            <ac:picMk id="6" creationId="{2886DB11-595E-41DF-9110-008CFBA3B507}"/>
          </ac:picMkLst>
        </pc:picChg>
        <pc:picChg chg="add mod">
          <ac:chgData name="Yacine Kim" userId="S::yacinek@gmeremit.com::a3921ff3-0c7a-4b5c-a8ff-b39504eb1c3c" providerId="AD" clId="Web-{0602FA95-39DE-4887-9558-23AF0DD0F827}" dt="2020-09-18T07:39:49.494" v="100" actId="1076"/>
          <ac:picMkLst>
            <pc:docMk/>
            <pc:sldMk cId="3347994639" sldId="357"/>
            <ac:picMk id="8" creationId="{01AD8F70-1487-4031-84BF-77438F32592D}"/>
          </ac:picMkLst>
        </pc:picChg>
        <pc:picChg chg="add mod">
          <ac:chgData name="Yacine Kim" userId="S::yacinek@gmeremit.com::a3921ff3-0c7a-4b5c-a8ff-b39504eb1c3c" providerId="AD" clId="Web-{0602FA95-39DE-4887-9558-23AF0DD0F827}" dt="2020-09-18T08:07:46.985" v="1061" actId="1076"/>
          <ac:picMkLst>
            <pc:docMk/>
            <pc:sldMk cId="3347994639" sldId="357"/>
            <ac:picMk id="10" creationId="{4E219BC6-1CBC-4419-9193-53C549F230AE}"/>
          </ac:picMkLst>
        </pc:picChg>
        <pc:picChg chg="add mod">
          <ac:chgData name="Yacine Kim" userId="S::yacinek@gmeremit.com::a3921ff3-0c7a-4b5c-a8ff-b39504eb1c3c" providerId="AD" clId="Web-{0602FA95-39DE-4887-9558-23AF0DD0F827}" dt="2020-09-18T07:43:36.453" v="176" actId="14100"/>
          <ac:picMkLst>
            <pc:docMk/>
            <pc:sldMk cId="3347994639" sldId="357"/>
            <ac:picMk id="12" creationId="{CDC2599D-5F23-4376-815A-8F1C59E0B1D3}"/>
          </ac:picMkLst>
        </pc:picChg>
        <pc:picChg chg="add del mod">
          <ac:chgData name="Yacine Kim" userId="S::yacinek@gmeremit.com::a3921ff3-0c7a-4b5c-a8ff-b39504eb1c3c" providerId="AD" clId="Web-{0602FA95-39DE-4887-9558-23AF0DD0F827}" dt="2020-09-18T07:47:03.488" v="378"/>
          <ac:picMkLst>
            <pc:docMk/>
            <pc:sldMk cId="3347994639" sldId="357"/>
            <ac:picMk id="17" creationId="{BF0912FC-7521-473F-B93A-52B45FAD43BA}"/>
          </ac:picMkLst>
        </pc:picChg>
        <pc:picChg chg="add mod">
          <ac:chgData name="Yacine Kim" userId="S::yacinek@gmeremit.com::a3921ff3-0c7a-4b5c-a8ff-b39504eb1c3c" providerId="AD" clId="Web-{0602FA95-39DE-4887-9558-23AF0DD0F827}" dt="2020-09-18T07:48:56.507" v="461" actId="1076"/>
          <ac:picMkLst>
            <pc:docMk/>
            <pc:sldMk cId="3347994639" sldId="357"/>
            <ac:picMk id="20" creationId="{BFB51C8A-0D46-49CE-90F5-87AE7EA6F17F}"/>
          </ac:picMkLst>
        </pc:picChg>
        <pc:picChg chg="add mod">
          <ac:chgData name="Yacine Kim" userId="S::yacinek@gmeremit.com::a3921ff3-0c7a-4b5c-a8ff-b39504eb1c3c" providerId="AD" clId="Web-{0602FA95-39DE-4887-9558-23AF0DD0F827}" dt="2020-09-18T07:48:59.444" v="462" actId="14100"/>
          <ac:picMkLst>
            <pc:docMk/>
            <pc:sldMk cId="3347994639" sldId="357"/>
            <ac:picMk id="22" creationId="{A1CF8182-A43E-41B5-AB8F-5CAECE34ECA7}"/>
          </ac:picMkLst>
        </pc:picChg>
      </pc:sldChg>
      <pc:sldChg chg="del">
        <pc:chgData name="Yacine Kim" userId="S::yacinek@gmeremit.com::a3921ff3-0c7a-4b5c-a8ff-b39504eb1c3c" providerId="AD" clId="Web-{0602FA95-39DE-4887-9558-23AF0DD0F827}" dt="2020-09-18T07:38:22.852" v="89"/>
        <pc:sldMkLst>
          <pc:docMk/>
          <pc:sldMk cId="2549971823" sldId="359"/>
        </pc:sldMkLst>
      </pc:sldChg>
      <pc:sldChg chg="addSp delSp modSp">
        <pc:chgData name="Yacine Kim" userId="S::yacinek@gmeremit.com::a3921ff3-0c7a-4b5c-a8ff-b39504eb1c3c" providerId="AD" clId="Web-{0602FA95-39DE-4887-9558-23AF0DD0F827}" dt="2020-09-18T07:52:13.902" v="496" actId="1076"/>
        <pc:sldMkLst>
          <pc:docMk/>
          <pc:sldMk cId="2287094045" sldId="360"/>
        </pc:sldMkLst>
        <pc:spChg chg="mod">
          <ac:chgData name="Yacine Kim" userId="S::yacinek@gmeremit.com::a3921ff3-0c7a-4b5c-a8ff-b39504eb1c3c" providerId="AD" clId="Web-{0602FA95-39DE-4887-9558-23AF0DD0F827}" dt="2020-09-18T07:50:54.619" v="484" actId="20577"/>
          <ac:spMkLst>
            <pc:docMk/>
            <pc:sldMk cId="2287094045" sldId="360"/>
            <ac:spMk id="4" creationId="{6F7F5927-26EE-4660-89D2-0042FCCE935E}"/>
          </ac:spMkLst>
        </pc:spChg>
        <pc:picChg chg="add mod">
          <ac:chgData name="Yacine Kim" userId="S::yacinek@gmeremit.com::a3921ff3-0c7a-4b5c-a8ff-b39504eb1c3c" providerId="AD" clId="Web-{0602FA95-39DE-4887-9558-23AF0DD0F827}" dt="2020-09-18T07:52:12.308" v="495" actId="14100"/>
          <ac:picMkLst>
            <pc:docMk/>
            <pc:sldMk cId="2287094045" sldId="360"/>
            <ac:picMk id="3" creationId="{60529389-4F72-4B3F-A912-F6FB70389C55}"/>
          </ac:picMkLst>
        </pc:picChg>
        <pc:picChg chg="del">
          <ac:chgData name="Yacine Kim" userId="S::yacinek@gmeremit.com::a3921ff3-0c7a-4b5c-a8ff-b39504eb1c3c" providerId="AD" clId="Web-{0602FA95-39DE-4887-9558-23AF0DD0F827}" dt="2020-09-18T07:49:40.523" v="476"/>
          <ac:picMkLst>
            <pc:docMk/>
            <pc:sldMk cId="2287094045" sldId="360"/>
            <ac:picMk id="5" creationId="{F1DF2115-78AD-4F86-A757-497383B1B9D0}"/>
          </ac:picMkLst>
        </pc:picChg>
        <pc:picChg chg="add mod">
          <ac:chgData name="Yacine Kim" userId="S::yacinek@gmeremit.com::a3921ff3-0c7a-4b5c-a8ff-b39504eb1c3c" providerId="AD" clId="Web-{0602FA95-39DE-4887-9558-23AF0DD0F827}" dt="2020-09-18T07:52:13.902" v="496" actId="1076"/>
          <ac:picMkLst>
            <pc:docMk/>
            <pc:sldMk cId="2287094045" sldId="360"/>
            <ac:picMk id="6" creationId="{CFC3BEE7-5403-49C3-8937-71AEA9D98621}"/>
          </ac:picMkLst>
        </pc:picChg>
      </pc:sldChg>
      <pc:sldChg chg="addSp modSp ord">
        <pc:chgData name="Yacine Kim" userId="S::yacinek@gmeremit.com::a3921ff3-0c7a-4b5c-a8ff-b39504eb1c3c" providerId="AD" clId="Web-{0602FA95-39DE-4887-9558-23AF0DD0F827}" dt="2020-09-18T08:17:57.795" v="1073" actId="1076"/>
        <pc:sldMkLst>
          <pc:docMk/>
          <pc:sldMk cId="244147372" sldId="363"/>
        </pc:sldMkLst>
        <pc:spChg chg="mod">
          <ac:chgData name="Yacine Kim" userId="S::yacinek@gmeremit.com::a3921ff3-0c7a-4b5c-a8ff-b39504eb1c3c" providerId="AD" clId="Web-{0602FA95-39DE-4887-9558-23AF0DD0F827}" dt="2020-09-18T07:37:00.225" v="86" actId="1076"/>
          <ac:spMkLst>
            <pc:docMk/>
            <pc:sldMk cId="244147372" sldId="363"/>
            <ac:spMk id="8" creationId="{D85CEFC4-DFC3-449F-A423-8DAFDECDE1D6}"/>
          </ac:spMkLst>
        </pc:spChg>
        <pc:spChg chg="mod">
          <ac:chgData name="Yacine Kim" userId="S::yacinek@gmeremit.com::a3921ff3-0c7a-4b5c-a8ff-b39504eb1c3c" providerId="AD" clId="Web-{0602FA95-39DE-4887-9558-23AF0DD0F827}" dt="2020-09-18T07:36:19.130" v="71" actId="1076"/>
          <ac:spMkLst>
            <pc:docMk/>
            <pc:sldMk cId="244147372" sldId="363"/>
            <ac:spMk id="9" creationId="{F317927E-DC8F-4182-B4BF-525FDB94C68D}"/>
          </ac:spMkLst>
        </pc:spChg>
        <pc:spChg chg="mod">
          <ac:chgData name="Yacine Kim" userId="S::yacinek@gmeremit.com::a3921ff3-0c7a-4b5c-a8ff-b39504eb1c3c" providerId="AD" clId="Web-{0602FA95-39DE-4887-9558-23AF0DD0F827}" dt="2020-09-18T07:36:07.771" v="66" actId="1076"/>
          <ac:spMkLst>
            <pc:docMk/>
            <pc:sldMk cId="244147372" sldId="363"/>
            <ac:spMk id="11" creationId="{7A8C3DBC-BA3A-4040-A363-20996D279055}"/>
          </ac:spMkLst>
        </pc:spChg>
        <pc:spChg chg="add mod">
          <ac:chgData name="Yacine Kim" userId="S::yacinek@gmeremit.com::a3921ff3-0c7a-4b5c-a8ff-b39504eb1c3c" providerId="AD" clId="Web-{0602FA95-39DE-4887-9558-23AF0DD0F827}" dt="2020-09-18T07:37:05.225" v="88" actId="1076"/>
          <ac:spMkLst>
            <pc:docMk/>
            <pc:sldMk cId="244147372" sldId="363"/>
            <ac:spMk id="17" creationId="{DA3F56E6-51D0-4B2E-830A-46087F75F375}"/>
          </ac:spMkLst>
        </pc:spChg>
        <pc:spChg chg="mod">
          <ac:chgData name="Yacine Kim" userId="S::yacinek@gmeremit.com::a3921ff3-0c7a-4b5c-a8ff-b39504eb1c3c" providerId="AD" clId="Web-{0602FA95-39DE-4887-9558-23AF0DD0F827}" dt="2020-09-18T07:33:35.017" v="45" actId="20577"/>
          <ac:spMkLst>
            <pc:docMk/>
            <pc:sldMk cId="244147372" sldId="363"/>
            <ac:spMk id="28" creationId="{E972AA5A-6E53-4A85-AB94-95F90BF8E832}"/>
          </ac:spMkLst>
        </pc:spChg>
        <pc:picChg chg="mod">
          <ac:chgData name="Yacine Kim" userId="S::yacinek@gmeremit.com::a3921ff3-0c7a-4b5c-a8ff-b39504eb1c3c" providerId="AD" clId="Web-{0602FA95-39DE-4887-9558-23AF0DD0F827}" dt="2020-09-18T07:36:25.662" v="74" actId="1076"/>
          <ac:picMkLst>
            <pc:docMk/>
            <pc:sldMk cId="244147372" sldId="363"/>
            <ac:picMk id="2" creationId="{6576A010-E7BC-433C-A79B-43AEF95930CF}"/>
          </ac:picMkLst>
        </pc:picChg>
        <pc:picChg chg="mod">
          <ac:chgData name="Yacine Kim" userId="S::yacinek@gmeremit.com::a3921ff3-0c7a-4b5c-a8ff-b39504eb1c3c" providerId="AD" clId="Web-{0602FA95-39DE-4887-9558-23AF0DD0F827}" dt="2020-09-18T07:32:48.626" v="0" actId="14100"/>
          <ac:picMkLst>
            <pc:docMk/>
            <pc:sldMk cId="244147372" sldId="363"/>
            <ac:picMk id="4" creationId="{4E3EDF97-8624-43BE-83B9-15A060DD55FD}"/>
          </ac:picMkLst>
        </pc:picChg>
        <pc:picChg chg="add mod">
          <ac:chgData name="Yacine Kim" userId="S::yacinek@gmeremit.com::a3921ff3-0c7a-4b5c-a8ff-b39504eb1c3c" providerId="AD" clId="Web-{0602FA95-39DE-4887-9558-23AF0DD0F827}" dt="2020-09-18T08:17:57.795" v="1073" actId="1076"/>
          <ac:picMkLst>
            <pc:docMk/>
            <pc:sldMk cId="244147372" sldId="363"/>
            <ac:picMk id="13" creationId="{BB6331D0-1257-4001-A209-272E35B48B7C}"/>
          </ac:picMkLst>
        </pc:picChg>
        <pc:cxnChg chg="mod">
          <ac:chgData name="Yacine Kim" userId="S::yacinek@gmeremit.com::a3921ff3-0c7a-4b5c-a8ff-b39504eb1c3c" providerId="AD" clId="Web-{0602FA95-39DE-4887-9558-23AF0DD0F827}" dt="2020-09-18T07:32:52.204" v="2" actId="1076"/>
          <ac:cxnSpMkLst>
            <pc:docMk/>
            <pc:sldMk cId="244147372" sldId="363"/>
            <ac:cxnSpMk id="5" creationId="{EAD3339A-C891-4E53-A884-F9C2A7E2A081}"/>
          </ac:cxnSpMkLst>
        </pc:cxnChg>
        <pc:cxnChg chg="add mod">
          <ac:chgData name="Yacine Kim" userId="S::yacinek@gmeremit.com::a3921ff3-0c7a-4b5c-a8ff-b39504eb1c3c" providerId="AD" clId="Web-{0602FA95-39DE-4887-9558-23AF0DD0F827}" dt="2020-09-18T08:17:56.608" v="1072" actId="14100"/>
          <ac:cxnSpMkLst>
            <pc:docMk/>
            <pc:sldMk cId="244147372" sldId="363"/>
            <ac:cxnSpMk id="16" creationId="{266E45A2-8D58-47E4-B56A-5BAE4CACBAF6}"/>
          </ac:cxnSpMkLst>
        </pc:cxnChg>
      </pc:sldChg>
      <pc:sldChg chg="modSp">
        <pc:chgData name="Yacine Kim" userId="S::yacinek@gmeremit.com::a3921ff3-0c7a-4b5c-a8ff-b39504eb1c3c" providerId="AD" clId="Web-{0602FA95-39DE-4887-9558-23AF0DD0F827}" dt="2020-09-18T07:59:27.849" v="1023" actId="20577"/>
        <pc:sldMkLst>
          <pc:docMk/>
          <pc:sldMk cId="427803910" sldId="364"/>
        </pc:sldMkLst>
        <pc:spChg chg="mod">
          <ac:chgData name="Yacine Kim" userId="S::yacinek@gmeremit.com::a3921ff3-0c7a-4b5c-a8ff-b39504eb1c3c" providerId="AD" clId="Web-{0602FA95-39DE-4887-9558-23AF0DD0F827}" dt="2020-09-18T07:59:27.849" v="1023" actId="20577"/>
          <ac:spMkLst>
            <pc:docMk/>
            <pc:sldMk cId="427803910" sldId="364"/>
            <ac:spMk id="5" creationId="{AE128882-EC2F-4B7C-ABD8-A664F9C02D15}"/>
          </ac:spMkLst>
        </pc:spChg>
      </pc:sldChg>
      <pc:sldChg chg="delSp modSp add replId">
        <pc:chgData name="Yacine Kim" userId="S::yacinek@gmeremit.com::a3921ff3-0c7a-4b5c-a8ff-b39504eb1c3c" providerId="AD" clId="Web-{0602FA95-39DE-4887-9558-23AF0DD0F827}" dt="2020-09-18T07:49:23.710" v="475" actId="1076"/>
        <pc:sldMkLst>
          <pc:docMk/>
          <pc:sldMk cId="760570233" sldId="365"/>
        </pc:sldMkLst>
        <pc:spChg chg="mod">
          <ac:chgData name="Yacine Kim" userId="S::yacinek@gmeremit.com::a3921ff3-0c7a-4b5c-a8ff-b39504eb1c3c" providerId="AD" clId="Web-{0602FA95-39DE-4887-9558-23AF0DD0F827}" dt="2020-09-18T07:46:41.269" v="375" actId="20577"/>
          <ac:spMkLst>
            <pc:docMk/>
            <pc:sldMk cId="760570233" sldId="365"/>
            <ac:spMk id="7" creationId="{72E8333A-7026-45F4-A6F2-0F1C9B7E57F1}"/>
          </ac:spMkLst>
        </pc:spChg>
        <pc:spChg chg="del">
          <ac:chgData name="Yacine Kim" userId="S::yacinek@gmeremit.com::a3921ff3-0c7a-4b5c-a8ff-b39504eb1c3c" providerId="AD" clId="Web-{0602FA95-39DE-4887-9558-23AF0DD0F827}" dt="2020-09-18T07:46:39.738" v="371"/>
          <ac:spMkLst>
            <pc:docMk/>
            <pc:sldMk cId="760570233" sldId="365"/>
            <ac:spMk id="9" creationId="{C4C99F20-4DEB-46B8-B653-3C601B8AABBC}"/>
          </ac:spMkLst>
        </pc:spChg>
        <pc:spChg chg="del">
          <ac:chgData name="Yacine Kim" userId="S::yacinek@gmeremit.com::a3921ff3-0c7a-4b5c-a8ff-b39504eb1c3c" providerId="AD" clId="Web-{0602FA95-39DE-4887-9558-23AF0DD0F827}" dt="2020-09-18T07:46:39.738" v="373"/>
          <ac:spMkLst>
            <pc:docMk/>
            <pc:sldMk cId="760570233" sldId="365"/>
            <ac:spMk id="18" creationId="{E5EFB108-0AE0-48AB-9C10-F32855260990}"/>
          </ac:spMkLst>
        </pc:spChg>
        <pc:spChg chg="mod">
          <ac:chgData name="Yacine Kim" userId="S::yacinek@gmeremit.com::a3921ff3-0c7a-4b5c-a8ff-b39504eb1c3c" providerId="AD" clId="Web-{0602FA95-39DE-4887-9558-23AF0DD0F827}" dt="2020-09-18T07:49:23.710" v="475" actId="1076"/>
          <ac:spMkLst>
            <pc:docMk/>
            <pc:sldMk cId="760570233" sldId="365"/>
            <ac:spMk id="19" creationId="{8B843838-7197-4BB9-AC13-CEF251C09939}"/>
          </ac:spMkLst>
        </pc:spChg>
        <pc:picChg chg="del">
          <ac:chgData name="Yacine Kim" userId="S::yacinek@gmeremit.com::a3921ff3-0c7a-4b5c-a8ff-b39504eb1c3c" providerId="AD" clId="Web-{0602FA95-39DE-4887-9558-23AF0DD0F827}" dt="2020-09-18T07:46:41.550" v="377"/>
          <ac:picMkLst>
            <pc:docMk/>
            <pc:sldMk cId="760570233" sldId="365"/>
            <ac:picMk id="3" creationId="{52BF43AF-C1A3-4586-A7C2-EFBAF35D4FA7}"/>
          </ac:picMkLst>
        </pc:picChg>
        <pc:picChg chg="del">
          <ac:chgData name="Yacine Kim" userId="S::yacinek@gmeremit.com::a3921ff3-0c7a-4b5c-a8ff-b39504eb1c3c" providerId="AD" clId="Web-{0602FA95-39DE-4887-9558-23AF0DD0F827}" dt="2020-09-18T07:46:39.738" v="372"/>
          <ac:picMkLst>
            <pc:docMk/>
            <pc:sldMk cId="760570233" sldId="365"/>
            <ac:picMk id="8" creationId="{01AD8F70-1487-4031-84BF-77438F32592D}"/>
          </ac:picMkLst>
        </pc:picChg>
        <pc:picChg chg="del">
          <ac:chgData name="Yacine Kim" userId="S::yacinek@gmeremit.com::a3921ff3-0c7a-4b5c-a8ff-b39504eb1c3c" providerId="AD" clId="Web-{0602FA95-39DE-4887-9558-23AF0DD0F827}" dt="2020-09-18T07:46:39.738" v="370"/>
          <ac:picMkLst>
            <pc:docMk/>
            <pc:sldMk cId="760570233" sldId="365"/>
            <ac:picMk id="10" creationId="{4E219BC6-1CBC-4419-9193-53C549F230AE}"/>
          </ac:picMkLst>
        </pc:picChg>
        <pc:picChg chg="del">
          <ac:chgData name="Yacine Kim" userId="S::yacinek@gmeremit.com::a3921ff3-0c7a-4b5c-a8ff-b39504eb1c3c" providerId="AD" clId="Web-{0602FA95-39DE-4887-9558-23AF0DD0F827}" dt="2020-09-18T07:46:39.738" v="369"/>
          <ac:picMkLst>
            <pc:docMk/>
            <pc:sldMk cId="760570233" sldId="365"/>
            <ac:picMk id="12" creationId="{CDC2599D-5F23-4376-815A-8F1C59E0B1D3}"/>
          </ac:picMkLst>
        </pc:picChg>
        <pc:picChg chg="mod">
          <ac:chgData name="Yacine Kim" userId="S::yacinek@gmeremit.com::a3921ff3-0c7a-4b5c-a8ff-b39504eb1c3c" providerId="AD" clId="Web-{0602FA95-39DE-4887-9558-23AF0DD0F827}" dt="2020-09-18T07:49:21.882" v="474" actId="1076"/>
          <ac:picMkLst>
            <pc:docMk/>
            <pc:sldMk cId="760570233" sldId="365"/>
            <ac:picMk id="17" creationId="{BF0912FC-7521-473F-B93A-52B45FAD43BA}"/>
          </ac:picMkLst>
        </pc:picChg>
      </pc:sldChg>
      <pc:sldChg chg="addSp delSp modSp add replId">
        <pc:chgData name="Yacine Kim" userId="S::yacinek@gmeremit.com::a3921ff3-0c7a-4b5c-a8ff-b39504eb1c3c" providerId="AD" clId="Web-{0602FA95-39DE-4887-9558-23AF0DD0F827}" dt="2020-09-18T08:07:36.344" v="1059" actId="1076"/>
        <pc:sldMkLst>
          <pc:docMk/>
          <pc:sldMk cId="507966986" sldId="366"/>
        </pc:sldMkLst>
        <pc:spChg chg="mod">
          <ac:chgData name="Yacine Kim" userId="S::yacinek@gmeremit.com::a3921ff3-0c7a-4b5c-a8ff-b39504eb1c3c" providerId="AD" clId="Web-{0602FA95-39DE-4887-9558-23AF0DD0F827}" dt="2020-09-18T07:53:25.575" v="604" actId="20577"/>
          <ac:spMkLst>
            <pc:docMk/>
            <pc:sldMk cId="507966986" sldId="366"/>
            <ac:spMk id="4" creationId="{6F7F5927-26EE-4660-89D2-0042FCCE935E}"/>
          </ac:spMkLst>
        </pc:spChg>
        <pc:spChg chg="add mod">
          <ac:chgData name="Yacine Kim" userId="S::yacinek@gmeremit.com::a3921ff3-0c7a-4b5c-a8ff-b39504eb1c3c" providerId="AD" clId="Web-{0602FA95-39DE-4887-9558-23AF0DD0F827}" dt="2020-09-18T08:07:32.047" v="1054" actId="20577"/>
          <ac:spMkLst>
            <pc:docMk/>
            <pc:sldMk cId="507966986" sldId="366"/>
            <ac:spMk id="5" creationId="{874CCB30-7503-4FC6-907C-FF6B3BEABDD6}"/>
          </ac:spMkLst>
        </pc:spChg>
        <pc:spChg chg="del">
          <ac:chgData name="Yacine Kim" userId="S::yacinek@gmeremit.com::a3921ff3-0c7a-4b5c-a8ff-b39504eb1c3c" providerId="AD" clId="Web-{0602FA95-39DE-4887-9558-23AF0DD0F827}" dt="2020-09-18T07:57:54.112" v="728"/>
          <ac:spMkLst>
            <pc:docMk/>
            <pc:sldMk cId="507966986" sldId="366"/>
            <ac:spMk id="7" creationId="{9174EA7B-3233-484F-AE04-D5EB761FE792}"/>
          </ac:spMkLst>
        </pc:spChg>
        <pc:spChg chg="add mod">
          <ac:chgData name="Yacine Kim" userId="S::yacinek@gmeremit.com::a3921ff3-0c7a-4b5c-a8ff-b39504eb1c3c" providerId="AD" clId="Web-{0602FA95-39DE-4887-9558-23AF0DD0F827}" dt="2020-09-18T08:07:15.078" v="1049" actId="14100"/>
          <ac:spMkLst>
            <pc:docMk/>
            <pc:sldMk cId="507966986" sldId="366"/>
            <ac:spMk id="12" creationId="{D983DE21-5477-4315-924B-8D9C52DBFB97}"/>
          </ac:spMkLst>
        </pc:spChg>
        <pc:picChg chg="del">
          <ac:chgData name="Yacine Kim" userId="S::yacinek@gmeremit.com::a3921ff3-0c7a-4b5c-a8ff-b39504eb1c3c" providerId="AD" clId="Web-{0602FA95-39DE-4887-9558-23AF0DD0F827}" dt="2020-09-18T07:53:26.794" v="605"/>
          <ac:picMkLst>
            <pc:docMk/>
            <pc:sldMk cId="507966986" sldId="366"/>
            <ac:picMk id="3" creationId="{60529389-4F72-4B3F-A912-F6FB70389C55}"/>
          </ac:picMkLst>
        </pc:picChg>
        <pc:picChg chg="del">
          <ac:chgData name="Yacine Kim" userId="S::yacinek@gmeremit.com::a3921ff3-0c7a-4b5c-a8ff-b39504eb1c3c" providerId="AD" clId="Web-{0602FA95-39DE-4887-9558-23AF0DD0F827}" dt="2020-09-18T07:53:27.216" v="606"/>
          <ac:picMkLst>
            <pc:docMk/>
            <pc:sldMk cId="507966986" sldId="366"/>
            <ac:picMk id="6" creationId="{CFC3BEE7-5403-49C3-8937-71AEA9D98621}"/>
          </ac:picMkLst>
        </pc:picChg>
        <pc:picChg chg="add del mod">
          <ac:chgData name="Yacine Kim" userId="S::yacinek@gmeremit.com::a3921ff3-0c7a-4b5c-a8ff-b39504eb1c3c" providerId="AD" clId="Web-{0602FA95-39DE-4887-9558-23AF0DD0F827}" dt="2020-09-18T07:56:21.266" v="703"/>
          <ac:picMkLst>
            <pc:docMk/>
            <pc:sldMk cId="507966986" sldId="366"/>
            <ac:picMk id="13" creationId="{417FA35C-0725-407D-BACE-076A1F5EB45B}"/>
          </ac:picMkLst>
        </pc:picChg>
        <pc:picChg chg="add mod">
          <ac:chgData name="Yacine Kim" userId="S::yacinek@gmeremit.com::a3921ff3-0c7a-4b5c-a8ff-b39504eb1c3c" providerId="AD" clId="Web-{0602FA95-39DE-4887-9558-23AF0DD0F827}" dt="2020-09-18T08:02:42.837" v="1034" actId="1076"/>
          <ac:picMkLst>
            <pc:docMk/>
            <pc:sldMk cId="507966986" sldId="366"/>
            <ac:picMk id="14" creationId="{EEA697A8-2664-4450-87DA-D09F0513D875}"/>
          </ac:picMkLst>
        </pc:picChg>
        <pc:picChg chg="add mod">
          <ac:chgData name="Yacine Kim" userId="S::yacinek@gmeremit.com::a3921ff3-0c7a-4b5c-a8ff-b39504eb1c3c" providerId="AD" clId="Web-{0602FA95-39DE-4887-9558-23AF0DD0F827}" dt="2020-09-18T08:06:57.687" v="1035" actId="1076"/>
          <ac:picMkLst>
            <pc:docMk/>
            <pc:sldMk cId="507966986" sldId="366"/>
            <ac:picMk id="15" creationId="{AC06EBF0-D016-42F6-A89B-269B8CB9F47D}"/>
          </ac:picMkLst>
        </pc:picChg>
        <pc:picChg chg="add mod">
          <ac:chgData name="Yacine Kim" userId="S::yacinek@gmeremit.com::a3921ff3-0c7a-4b5c-a8ff-b39504eb1c3c" providerId="AD" clId="Web-{0602FA95-39DE-4887-9558-23AF0DD0F827}" dt="2020-09-18T08:07:36.344" v="1059" actId="1076"/>
          <ac:picMkLst>
            <pc:docMk/>
            <pc:sldMk cId="507966986" sldId="366"/>
            <ac:picMk id="16" creationId="{23594207-F7D6-427F-906C-81182F32E069}"/>
          </ac:picMkLst>
        </pc:picChg>
      </pc:sldChg>
    </pc:docChg>
  </pc:docChgLst>
  <pc:docChgLst>
    <pc:chgData name="Hwang Smith" userId="S::smithh@gmeremit.com::fe65500b-7110-4549-9260-3fff9b4a1860" providerId="AD" clId="Web-{E8A6206D-7D5E-4B73-8B05-46FE9C9A8F6F}"/>
    <pc:docChg chg="modSld sldOrd">
      <pc:chgData name="Hwang Smith" userId="S::smithh@gmeremit.com::fe65500b-7110-4549-9260-3fff9b4a1860" providerId="AD" clId="Web-{E8A6206D-7D5E-4B73-8B05-46FE9C9A8F6F}" dt="2020-09-21T04:04:58.715" v="402"/>
      <pc:docMkLst>
        <pc:docMk/>
      </pc:docMkLst>
      <pc:sldChg chg="ord">
        <pc:chgData name="Hwang Smith" userId="S::smithh@gmeremit.com::fe65500b-7110-4549-9260-3fff9b4a1860" providerId="AD" clId="Web-{E8A6206D-7D5E-4B73-8B05-46FE9C9A8F6F}" dt="2020-09-21T02:29:08.869" v="1"/>
        <pc:sldMkLst>
          <pc:docMk/>
          <pc:sldMk cId="2479190667" sldId="354"/>
        </pc:sldMkLst>
      </pc:sldChg>
      <pc:sldChg chg="addSp delSp modSp ord addAnim delAnim modAnim">
        <pc:chgData name="Hwang Smith" userId="S::smithh@gmeremit.com::fe65500b-7110-4549-9260-3fff9b4a1860" providerId="AD" clId="Web-{E8A6206D-7D5E-4B73-8B05-46FE9C9A8F6F}" dt="2020-09-21T04:04:58.715" v="402"/>
        <pc:sldMkLst>
          <pc:docMk/>
          <pc:sldMk cId="244147372" sldId="363"/>
        </pc:sldMkLst>
        <pc:spChg chg="mod">
          <ac:chgData name="Hwang Smith" userId="S::smithh@gmeremit.com::fe65500b-7110-4549-9260-3fff9b4a1860" providerId="AD" clId="Web-{E8A6206D-7D5E-4B73-8B05-46FE9C9A8F6F}" dt="2020-09-21T02:38:45.193" v="97" actId="1076"/>
          <ac:spMkLst>
            <pc:docMk/>
            <pc:sldMk cId="244147372" sldId="363"/>
            <ac:spMk id="9" creationId="{F317927E-DC8F-4182-B4BF-525FDB94C68D}"/>
          </ac:spMkLst>
        </pc:spChg>
        <pc:spChg chg="mod">
          <ac:chgData name="Hwang Smith" userId="S::smithh@gmeremit.com::fe65500b-7110-4549-9260-3fff9b4a1860" providerId="AD" clId="Web-{E8A6206D-7D5E-4B73-8B05-46FE9C9A8F6F}" dt="2020-09-21T02:35:46.096" v="65" actId="20577"/>
          <ac:spMkLst>
            <pc:docMk/>
            <pc:sldMk cId="244147372" sldId="363"/>
            <ac:spMk id="11" creationId="{7A8C3DBC-BA3A-4040-A363-20996D279055}"/>
          </ac:spMkLst>
        </pc:spChg>
        <pc:spChg chg="mod">
          <ac:chgData name="Hwang Smith" userId="S::smithh@gmeremit.com::fe65500b-7110-4549-9260-3fff9b4a1860" providerId="AD" clId="Web-{E8A6206D-7D5E-4B73-8B05-46FE9C9A8F6F}" dt="2020-09-21T02:47:10.563" v="386" actId="20577"/>
          <ac:spMkLst>
            <pc:docMk/>
            <pc:sldMk cId="244147372" sldId="363"/>
            <ac:spMk id="17" creationId="{DA3F56E6-51D0-4B2E-830A-46087F75F375}"/>
          </ac:spMkLst>
        </pc:spChg>
        <pc:picChg chg="add del mod">
          <ac:chgData name="Hwang Smith" userId="S::smithh@gmeremit.com::fe65500b-7110-4549-9260-3fff9b4a1860" providerId="AD" clId="Web-{E8A6206D-7D5E-4B73-8B05-46FE9C9A8F6F}" dt="2020-09-21T04:04:22.527" v="392"/>
          <ac:picMkLst>
            <pc:docMk/>
            <pc:sldMk cId="244147372" sldId="363"/>
            <ac:picMk id="2" creationId="{59A1E102-DEE3-4EB2-8C4D-4CBD7935F5CD}"/>
          </ac:picMkLst>
        </pc:picChg>
        <pc:picChg chg="del mod">
          <ac:chgData name="Hwang Smith" userId="S::smithh@gmeremit.com::fe65500b-7110-4549-9260-3fff9b4a1860" providerId="AD" clId="Web-{E8A6206D-7D5E-4B73-8B05-46FE9C9A8F6F}" dt="2020-09-21T02:30:30.840" v="15"/>
          <ac:picMkLst>
            <pc:docMk/>
            <pc:sldMk cId="244147372" sldId="363"/>
            <ac:picMk id="2" creationId="{6576A010-E7BC-433C-A79B-43AEF95930CF}"/>
          </ac:picMkLst>
        </pc:picChg>
        <pc:picChg chg="add mod">
          <ac:chgData name="Hwang Smith" userId="S::smithh@gmeremit.com::fe65500b-7110-4549-9260-3fff9b4a1860" providerId="AD" clId="Web-{E8A6206D-7D5E-4B73-8B05-46FE9C9A8F6F}" dt="2020-09-21T04:04:44.262" v="396" actId="1076"/>
          <ac:picMkLst>
            <pc:docMk/>
            <pc:sldMk cId="244147372" sldId="363"/>
            <ac:picMk id="4" creationId="{46FA3EBA-0FCC-4213-804C-6CB365ED40F2}"/>
          </ac:picMkLst>
        </pc:picChg>
        <pc:picChg chg="del mod">
          <ac:chgData name="Hwang Smith" userId="S::smithh@gmeremit.com::fe65500b-7110-4549-9260-3fff9b4a1860" providerId="AD" clId="Web-{E8A6206D-7D5E-4B73-8B05-46FE9C9A8F6F}" dt="2020-09-21T02:34:57.298" v="23"/>
          <ac:picMkLst>
            <pc:docMk/>
            <pc:sldMk cId="244147372" sldId="363"/>
            <ac:picMk id="4" creationId="{4E3EDF97-8624-43BE-83B9-15A060DD55FD}"/>
          </ac:picMkLst>
        </pc:picChg>
        <pc:picChg chg="del mod">
          <ac:chgData name="Hwang Smith" userId="S::smithh@gmeremit.com::fe65500b-7110-4549-9260-3fff9b4a1860" providerId="AD" clId="Web-{E8A6206D-7D5E-4B73-8B05-46FE9C9A8F6F}" dt="2020-09-21T02:38:48.787" v="100"/>
          <ac:picMkLst>
            <pc:docMk/>
            <pc:sldMk cId="244147372" sldId="363"/>
            <ac:picMk id="13" creationId="{BB6331D0-1257-4001-A209-272E35B48B7C}"/>
          </ac:picMkLst>
        </pc:picChg>
        <pc:picChg chg="add mod">
          <ac:chgData name="Hwang Smith" userId="S::smithh@gmeremit.com::fe65500b-7110-4549-9260-3fff9b4a1860" providerId="AD" clId="Web-{E8A6206D-7D5E-4B73-8B05-46FE9C9A8F6F}" dt="2020-09-21T02:35:16.564" v="30" actId="1076"/>
          <ac:picMkLst>
            <pc:docMk/>
            <pc:sldMk cId="244147372" sldId="363"/>
            <ac:picMk id="14" creationId="{7811FA92-4182-43E1-B610-2C51472275A7}"/>
          </ac:picMkLst>
        </pc:picChg>
        <pc:picChg chg="add mod">
          <ac:chgData name="Hwang Smith" userId="S::smithh@gmeremit.com::fe65500b-7110-4549-9260-3fff9b4a1860" providerId="AD" clId="Web-{E8A6206D-7D5E-4B73-8B05-46FE9C9A8F6F}" dt="2020-09-21T02:38:22.974" v="73" actId="14100"/>
          <ac:picMkLst>
            <pc:docMk/>
            <pc:sldMk cId="244147372" sldId="363"/>
            <ac:picMk id="15" creationId="{40A1E8A3-791C-4D10-8CE7-080BF5A2EB5F}"/>
          </ac:picMkLst>
        </pc:picChg>
        <pc:picChg chg="add mod">
          <ac:chgData name="Hwang Smith" userId="S::smithh@gmeremit.com::fe65500b-7110-4549-9260-3fff9b4a1860" providerId="AD" clId="Web-{E8A6206D-7D5E-4B73-8B05-46FE9C9A8F6F}" dt="2020-09-21T02:39:51.898" v="105" actId="14100"/>
          <ac:picMkLst>
            <pc:docMk/>
            <pc:sldMk cId="244147372" sldId="363"/>
            <ac:picMk id="18" creationId="{C5FE2FD0-3CAE-455A-AC11-DF26A25081C7}"/>
          </ac:picMkLst>
        </pc:picChg>
        <pc:cxnChg chg="del mod">
          <ac:chgData name="Hwang Smith" userId="S::smithh@gmeremit.com::fe65500b-7110-4549-9260-3fff9b4a1860" providerId="AD" clId="Web-{E8A6206D-7D5E-4B73-8B05-46FE9C9A8F6F}" dt="2020-09-21T02:38:47.459" v="98"/>
          <ac:cxnSpMkLst>
            <pc:docMk/>
            <pc:sldMk cId="244147372" sldId="363"/>
            <ac:cxnSpMk id="5" creationId="{EAD3339A-C891-4E53-A884-F9C2A7E2A081}"/>
          </ac:cxnSpMkLst>
        </pc:cxnChg>
        <pc:cxnChg chg="del mod">
          <ac:chgData name="Hwang Smith" userId="S::smithh@gmeremit.com::fe65500b-7110-4549-9260-3fff9b4a1860" providerId="AD" clId="Web-{E8A6206D-7D5E-4B73-8B05-46FE9C9A8F6F}" dt="2020-09-21T02:38:47.928" v="99"/>
          <ac:cxnSpMkLst>
            <pc:docMk/>
            <pc:sldMk cId="244147372" sldId="363"/>
            <ac:cxnSpMk id="16" creationId="{266E45A2-8D58-47E4-B56A-5BAE4CACBAF6}"/>
          </ac:cxnSpMkLst>
        </pc:cxnChg>
      </pc:sldChg>
    </pc:docChg>
  </pc:docChgLst>
  <pc:docChgLst>
    <pc:chgData name="Hwang Smith" userId="S::smithh@gmeremit.com::fe65500b-7110-4549-9260-3fff9b4a1860" providerId="AD" clId="Web-{EA12DB6F-BC21-404A-BD66-C16657EC4E87}"/>
    <pc:docChg chg="addSld delSld modSld">
      <pc:chgData name="Hwang Smith" userId="S::smithh@gmeremit.com::fe65500b-7110-4549-9260-3fff9b4a1860" providerId="AD" clId="Web-{EA12DB6F-BC21-404A-BD66-C16657EC4E87}" dt="2020-08-31T02:52:08.302" v="150" actId="1076"/>
      <pc:docMkLst>
        <pc:docMk/>
      </pc:docMkLst>
      <pc:sldChg chg="addSp delSp modSp addAnim modAnim">
        <pc:chgData name="Hwang Smith" userId="S::smithh@gmeremit.com::fe65500b-7110-4549-9260-3fff9b4a1860" providerId="AD" clId="Web-{EA12DB6F-BC21-404A-BD66-C16657EC4E87}" dt="2020-08-31T02:50:00.767" v="148" actId="1076"/>
        <pc:sldMkLst>
          <pc:docMk/>
          <pc:sldMk cId="779102326" sldId="350"/>
        </pc:sldMkLst>
        <pc:picChg chg="add mod">
          <ac:chgData name="Hwang Smith" userId="S::smithh@gmeremit.com::fe65500b-7110-4549-9260-3fff9b4a1860" providerId="AD" clId="Web-{EA12DB6F-BC21-404A-BD66-C16657EC4E87}" dt="2020-08-31T02:41:06.913" v="46" actId="1076"/>
          <ac:picMkLst>
            <pc:docMk/>
            <pc:sldMk cId="779102326" sldId="350"/>
            <ac:picMk id="2" creationId="{FDC47E50-3F73-4F79-A3E9-EB1F674A8639}"/>
          </ac:picMkLst>
        </pc:picChg>
        <pc:picChg chg="add mod">
          <ac:chgData name="Hwang Smith" userId="S::smithh@gmeremit.com::fe65500b-7110-4549-9260-3fff9b4a1860" providerId="AD" clId="Web-{EA12DB6F-BC21-404A-BD66-C16657EC4E87}" dt="2020-08-31T02:41:04.100" v="45" actId="1076"/>
          <ac:picMkLst>
            <pc:docMk/>
            <pc:sldMk cId="779102326" sldId="350"/>
            <ac:picMk id="4" creationId="{585DC798-F078-4A73-9179-E40DB3FBB24B}"/>
          </ac:picMkLst>
        </pc:picChg>
        <pc:picChg chg="mod">
          <ac:chgData name="Hwang Smith" userId="S::smithh@gmeremit.com::fe65500b-7110-4549-9260-3fff9b4a1860" providerId="AD" clId="Web-{EA12DB6F-BC21-404A-BD66-C16657EC4E87}" dt="2020-08-31T02:41:10.866" v="49" actId="1076"/>
          <ac:picMkLst>
            <pc:docMk/>
            <pc:sldMk cId="779102326" sldId="350"/>
            <ac:picMk id="5" creationId="{A1C5EB42-10F1-4781-9051-346CA9237EB7}"/>
          </ac:picMkLst>
        </pc:picChg>
        <pc:picChg chg="add mod">
          <ac:chgData name="Hwang Smith" userId="S::smithh@gmeremit.com::fe65500b-7110-4549-9260-3fff9b4a1860" providerId="AD" clId="Web-{EA12DB6F-BC21-404A-BD66-C16657EC4E87}" dt="2020-08-31T02:50:00.767" v="148" actId="1076"/>
          <ac:picMkLst>
            <pc:docMk/>
            <pc:sldMk cId="779102326" sldId="350"/>
            <ac:picMk id="8" creationId="{B81EDA00-5220-479A-A0C6-D6E9A881B874}"/>
          </ac:picMkLst>
        </pc:picChg>
        <pc:picChg chg="add del mod">
          <ac:chgData name="Hwang Smith" userId="S::smithh@gmeremit.com::fe65500b-7110-4549-9260-3fff9b4a1860" providerId="AD" clId="Web-{EA12DB6F-BC21-404A-BD66-C16657EC4E87}" dt="2020-08-31T02:43:02.540" v="56"/>
          <ac:picMkLst>
            <pc:docMk/>
            <pc:sldMk cId="779102326" sldId="350"/>
            <ac:picMk id="9" creationId="{0D4ED862-4754-4559-B01C-B186DBA495B9}"/>
          </ac:picMkLst>
        </pc:picChg>
        <pc:picChg chg="add mod">
          <ac:chgData name="Hwang Smith" userId="S::smithh@gmeremit.com::fe65500b-7110-4549-9260-3fff9b4a1860" providerId="AD" clId="Web-{EA12DB6F-BC21-404A-BD66-C16657EC4E87}" dt="2020-08-31T02:49:59.314" v="147" actId="1076"/>
          <ac:picMkLst>
            <pc:docMk/>
            <pc:sldMk cId="779102326" sldId="350"/>
            <ac:picMk id="11" creationId="{F0CC0EFD-BFE0-4AA7-A051-F35ED9F2AEC7}"/>
          </ac:picMkLst>
        </pc:picChg>
      </pc:sldChg>
      <pc:sldChg chg="addSp delSp modSp">
        <pc:chgData name="Hwang Smith" userId="S::smithh@gmeremit.com::fe65500b-7110-4549-9260-3fff9b4a1860" providerId="AD" clId="Web-{EA12DB6F-BC21-404A-BD66-C16657EC4E87}" dt="2020-08-31T02:52:08.302" v="150" actId="1076"/>
        <pc:sldMkLst>
          <pc:docMk/>
          <pc:sldMk cId="3457598952" sldId="352"/>
        </pc:sldMkLst>
        <pc:picChg chg="add del mod">
          <ac:chgData name="Hwang Smith" userId="S::smithh@gmeremit.com::fe65500b-7110-4549-9260-3fff9b4a1860" providerId="AD" clId="Web-{EA12DB6F-BC21-404A-BD66-C16657EC4E87}" dt="2020-08-31T02:48:26.546" v="122"/>
          <ac:picMkLst>
            <pc:docMk/>
            <pc:sldMk cId="3457598952" sldId="352"/>
            <ac:picMk id="2" creationId="{5A1D12A8-8F6C-442C-BEAA-A236D718B1D7}"/>
          </ac:picMkLst>
        </pc:picChg>
        <pc:picChg chg="add mod">
          <ac:chgData name="Hwang Smith" userId="S::smithh@gmeremit.com::fe65500b-7110-4549-9260-3fff9b4a1860" providerId="AD" clId="Web-{EA12DB6F-BC21-404A-BD66-C16657EC4E87}" dt="2020-08-31T02:52:08.302" v="150" actId="1076"/>
          <ac:picMkLst>
            <pc:docMk/>
            <pc:sldMk cId="3457598952" sldId="352"/>
            <ac:picMk id="4" creationId="{4811BC4E-AB41-47F1-93A8-04D7E5FDFF44}"/>
          </ac:picMkLst>
        </pc:picChg>
      </pc:sldChg>
      <pc:sldChg chg="addSp delSp modSp">
        <pc:chgData name="Hwang Smith" userId="S::smithh@gmeremit.com::fe65500b-7110-4549-9260-3fff9b4a1860" providerId="AD" clId="Web-{EA12DB6F-BC21-404A-BD66-C16657EC4E87}" dt="2020-08-31T02:49:39.438" v="144" actId="14100"/>
        <pc:sldMkLst>
          <pc:docMk/>
          <pc:sldMk cId="3951640442" sldId="353"/>
        </pc:sldMkLst>
        <pc:spChg chg="mod">
          <ac:chgData name="Hwang Smith" userId="S::smithh@gmeremit.com::fe65500b-7110-4549-9260-3fff9b4a1860" providerId="AD" clId="Web-{EA12DB6F-BC21-404A-BD66-C16657EC4E87}" dt="2020-08-31T02:49:39.438" v="144" actId="14100"/>
          <ac:spMkLst>
            <pc:docMk/>
            <pc:sldMk cId="3951640442" sldId="353"/>
            <ac:spMk id="8" creationId="{AF3BD235-2366-4ED2-B635-5E28639AAE3D}"/>
          </ac:spMkLst>
        </pc:spChg>
        <pc:spChg chg="add del mod">
          <ac:chgData name="Hwang Smith" userId="S::smithh@gmeremit.com::fe65500b-7110-4549-9260-3fff9b4a1860" providerId="AD" clId="Web-{EA12DB6F-BC21-404A-BD66-C16657EC4E87}" dt="2020-08-31T02:47:21.639" v="119"/>
          <ac:spMkLst>
            <pc:docMk/>
            <pc:sldMk cId="3951640442" sldId="353"/>
            <ac:spMk id="17" creationId="{E1056659-E32B-43AA-9D3A-3032E05D61CB}"/>
          </ac:spMkLst>
        </pc:spChg>
        <pc:picChg chg="add del mod">
          <ac:chgData name="Hwang Smith" userId="S::smithh@gmeremit.com::fe65500b-7110-4549-9260-3fff9b4a1860" providerId="AD" clId="Web-{EA12DB6F-BC21-404A-BD66-C16657EC4E87}" dt="2020-08-31T02:44:45.261" v="63"/>
          <ac:picMkLst>
            <pc:docMk/>
            <pc:sldMk cId="3951640442" sldId="353"/>
            <ac:picMk id="2" creationId="{C714150A-002A-44EE-8ECB-654B527AC117}"/>
          </ac:picMkLst>
        </pc:picChg>
        <pc:picChg chg="mod">
          <ac:chgData name="Hwang Smith" userId="S::smithh@gmeremit.com::fe65500b-7110-4549-9260-3fff9b4a1860" providerId="AD" clId="Web-{EA12DB6F-BC21-404A-BD66-C16657EC4E87}" dt="2020-08-31T02:44:50.605" v="66" actId="1076"/>
          <ac:picMkLst>
            <pc:docMk/>
            <pc:sldMk cId="3951640442" sldId="353"/>
            <ac:picMk id="5" creationId="{BB013B0C-2EF6-4161-8DA6-FCDFFDCCF296}"/>
          </ac:picMkLst>
        </pc:picChg>
        <pc:picChg chg="add mod">
          <ac:chgData name="Hwang Smith" userId="S::smithh@gmeremit.com::fe65500b-7110-4549-9260-3fff9b4a1860" providerId="AD" clId="Web-{EA12DB6F-BC21-404A-BD66-C16657EC4E87}" dt="2020-08-31T02:44:57.308" v="69" actId="1076"/>
          <ac:picMkLst>
            <pc:docMk/>
            <pc:sldMk cId="3951640442" sldId="353"/>
            <ac:picMk id="9" creationId="{46409059-69FD-4A95-88AB-261692D2BCF3}"/>
          </ac:picMkLst>
        </pc:picChg>
        <pc:picChg chg="add mod">
          <ac:chgData name="Hwang Smith" userId="S::smithh@gmeremit.com::fe65500b-7110-4549-9260-3fff9b4a1860" providerId="AD" clId="Web-{EA12DB6F-BC21-404A-BD66-C16657EC4E87}" dt="2020-08-31T02:46:24.388" v="74" actId="1076"/>
          <ac:picMkLst>
            <pc:docMk/>
            <pc:sldMk cId="3951640442" sldId="353"/>
            <ac:picMk id="11" creationId="{E080B88C-2F55-4B1D-9386-B97408730442}"/>
          </ac:picMkLst>
        </pc:picChg>
        <pc:picChg chg="add del mod">
          <ac:chgData name="Hwang Smith" userId="S::smithh@gmeremit.com::fe65500b-7110-4549-9260-3fff9b4a1860" providerId="AD" clId="Web-{EA12DB6F-BC21-404A-BD66-C16657EC4E87}" dt="2020-08-31T02:46:31.919" v="77"/>
          <ac:picMkLst>
            <pc:docMk/>
            <pc:sldMk cId="3951640442" sldId="353"/>
            <ac:picMk id="13" creationId="{12835A94-754A-40B7-9B28-FA52D2E5AC92}"/>
          </ac:picMkLst>
        </pc:picChg>
        <pc:picChg chg="add del mod">
          <ac:chgData name="Hwang Smith" userId="S::smithh@gmeremit.com::fe65500b-7110-4549-9260-3fff9b4a1860" providerId="AD" clId="Web-{EA12DB6F-BC21-404A-BD66-C16657EC4E87}" dt="2020-08-31T02:46:36.341" v="79"/>
          <ac:picMkLst>
            <pc:docMk/>
            <pc:sldMk cId="3951640442" sldId="353"/>
            <ac:picMk id="14" creationId="{ED1D856B-2CF0-45A2-8B0C-8A61300DFC95}"/>
          </ac:picMkLst>
        </pc:picChg>
      </pc:sldChg>
      <pc:sldChg chg="add del replId">
        <pc:chgData name="Hwang Smith" userId="S::smithh@gmeremit.com::fe65500b-7110-4549-9260-3fff9b4a1860" providerId="AD" clId="Web-{EA12DB6F-BC21-404A-BD66-C16657EC4E87}" dt="2020-08-31T02:40:01.771" v="21"/>
        <pc:sldMkLst>
          <pc:docMk/>
          <pc:sldMk cId="2808551532" sldId="354"/>
        </pc:sldMkLst>
      </pc:sldChg>
    </pc:docChg>
  </pc:docChgLst>
  <pc:docChgLst>
    <pc:chgData name="Yacine Kim" userId="S::yacinek@gmeremit.com::a3921ff3-0c7a-4b5c-a8ff-b39504eb1c3c" providerId="AD" clId="Web-{F83C731B-B707-4CE4-A4A4-A6111DFD9724}"/>
    <pc:docChg chg="addSld delSld modSld">
      <pc:chgData name="Yacine Kim" userId="S::yacinek@gmeremit.com::a3921ff3-0c7a-4b5c-a8ff-b39504eb1c3c" providerId="AD" clId="Web-{F83C731B-B707-4CE4-A4A4-A6111DFD9724}" dt="2020-10-16T02:33:14.884" v="87"/>
      <pc:docMkLst>
        <pc:docMk/>
      </pc:docMkLst>
      <pc:sldChg chg="modSp">
        <pc:chgData name="Yacine Kim" userId="S::yacinek@gmeremit.com::a3921ff3-0c7a-4b5c-a8ff-b39504eb1c3c" providerId="AD" clId="Web-{F83C731B-B707-4CE4-A4A4-A6111DFD9724}" dt="2020-10-16T02:30:30.958" v="8" actId="14100"/>
        <pc:sldMkLst>
          <pc:docMk/>
          <pc:sldMk cId="427803910" sldId="364"/>
        </pc:sldMkLst>
        <pc:spChg chg="mod">
          <ac:chgData name="Yacine Kim" userId="S::yacinek@gmeremit.com::a3921ff3-0c7a-4b5c-a8ff-b39504eb1c3c" providerId="AD" clId="Web-{F83C731B-B707-4CE4-A4A4-A6111DFD9724}" dt="2020-10-16T02:30:30.958" v="8" actId="14100"/>
          <ac:spMkLst>
            <pc:docMk/>
            <pc:sldMk cId="427803910" sldId="364"/>
            <ac:spMk id="5" creationId="{AE128882-EC2F-4B7C-ABD8-A664F9C02D15}"/>
          </ac:spMkLst>
        </pc:spChg>
      </pc:sldChg>
      <pc:sldChg chg="add del replId">
        <pc:chgData name="Yacine Kim" userId="S::yacinek@gmeremit.com::a3921ff3-0c7a-4b5c-a8ff-b39504eb1c3c" providerId="AD" clId="Web-{F83C731B-B707-4CE4-A4A4-A6111DFD9724}" dt="2020-10-16T02:30:46.521" v="14"/>
        <pc:sldMkLst>
          <pc:docMk/>
          <pc:sldMk cId="3908683969" sldId="378"/>
        </pc:sldMkLst>
      </pc:sldChg>
      <pc:sldChg chg="add del replId">
        <pc:chgData name="Yacine Kim" userId="S::yacinek@gmeremit.com::a3921ff3-0c7a-4b5c-a8ff-b39504eb1c3c" providerId="AD" clId="Web-{F83C731B-B707-4CE4-A4A4-A6111DFD9724}" dt="2020-10-16T02:30:46.521" v="13"/>
        <pc:sldMkLst>
          <pc:docMk/>
          <pc:sldMk cId="293991631" sldId="379"/>
        </pc:sldMkLst>
      </pc:sldChg>
      <pc:sldChg chg="add del replId">
        <pc:chgData name="Yacine Kim" userId="S::yacinek@gmeremit.com::a3921ff3-0c7a-4b5c-a8ff-b39504eb1c3c" providerId="AD" clId="Web-{F83C731B-B707-4CE4-A4A4-A6111DFD9724}" dt="2020-10-16T02:30:46.521" v="12"/>
        <pc:sldMkLst>
          <pc:docMk/>
          <pc:sldMk cId="2522983083" sldId="380"/>
        </pc:sldMkLst>
      </pc:sldChg>
      <pc:sldChg chg="addSp delSp modSp add del replId">
        <pc:chgData name="Yacine Kim" userId="S::yacinek@gmeremit.com::a3921ff3-0c7a-4b5c-a8ff-b39504eb1c3c" providerId="AD" clId="Web-{F83C731B-B707-4CE4-A4A4-A6111DFD9724}" dt="2020-10-16T02:33:14.884" v="87"/>
        <pc:sldMkLst>
          <pc:docMk/>
          <pc:sldMk cId="1686916332" sldId="381"/>
        </pc:sldMkLst>
        <pc:spChg chg="add del mod">
          <ac:chgData name="Yacine Kim" userId="S::yacinek@gmeremit.com::a3921ff3-0c7a-4b5c-a8ff-b39504eb1c3c" providerId="AD" clId="Web-{F83C731B-B707-4CE4-A4A4-A6111DFD9724}" dt="2020-10-16T02:32:50.540" v="62"/>
          <ac:spMkLst>
            <pc:docMk/>
            <pc:sldMk cId="1686916332" sldId="381"/>
            <ac:spMk id="3" creationId="{17321CC6-767B-4C21-A887-3AA7913678A6}"/>
          </ac:spMkLst>
        </pc:spChg>
        <pc:spChg chg="mod">
          <ac:chgData name="Yacine Kim" userId="S::yacinek@gmeremit.com::a3921ff3-0c7a-4b5c-a8ff-b39504eb1c3c" providerId="AD" clId="Web-{F83C731B-B707-4CE4-A4A4-A6111DFD9724}" dt="2020-10-16T02:31:09.193" v="30" actId="20577"/>
          <ac:spMkLst>
            <pc:docMk/>
            <pc:sldMk cId="1686916332" sldId="381"/>
            <ac:spMk id="4" creationId="{6F7F5927-26EE-4660-89D2-0042FCCE935E}"/>
          </ac:spMkLst>
        </pc:spChg>
        <pc:spChg chg="add del">
          <ac:chgData name="Yacine Kim" userId="S::yacinek@gmeremit.com::a3921ff3-0c7a-4b5c-a8ff-b39504eb1c3c" providerId="AD" clId="Web-{F83C731B-B707-4CE4-A4A4-A6111DFD9724}" dt="2020-10-16T02:31:16.412" v="31"/>
          <ac:spMkLst>
            <pc:docMk/>
            <pc:sldMk cId="1686916332" sldId="381"/>
            <ac:spMk id="5" creationId="{AE128882-EC2F-4B7C-ABD8-A664F9C02D15}"/>
          </ac:spMkLst>
        </pc:spChg>
      </pc:sldChg>
      <pc:sldChg chg="delSp modSp add replId">
        <pc:chgData name="Yacine Kim" userId="S::yacinek@gmeremit.com::a3921ff3-0c7a-4b5c-a8ff-b39504eb1c3c" providerId="AD" clId="Web-{F83C731B-B707-4CE4-A4A4-A6111DFD9724}" dt="2020-10-16T02:32:09.148" v="51"/>
        <pc:sldMkLst>
          <pc:docMk/>
          <pc:sldMk cId="813213127" sldId="382"/>
        </pc:sldMkLst>
        <pc:spChg chg="mod">
          <ac:chgData name="Yacine Kim" userId="S::yacinek@gmeremit.com::a3921ff3-0c7a-4b5c-a8ff-b39504eb1c3c" providerId="AD" clId="Web-{F83C731B-B707-4CE4-A4A4-A6111DFD9724}" dt="2020-10-16T02:32:06.007" v="50" actId="20577"/>
          <ac:spMkLst>
            <pc:docMk/>
            <pc:sldMk cId="813213127" sldId="382"/>
            <ac:spMk id="4" creationId="{6F7F5927-26EE-4660-89D2-0042FCCE935E}"/>
          </ac:spMkLst>
        </pc:spChg>
        <pc:spChg chg="del">
          <ac:chgData name="Yacine Kim" userId="S::yacinek@gmeremit.com::a3921ff3-0c7a-4b5c-a8ff-b39504eb1c3c" providerId="AD" clId="Web-{F83C731B-B707-4CE4-A4A4-A6111DFD9724}" dt="2020-10-16T02:32:09.148" v="51"/>
          <ac:spMkLst>
            <pc:docMk/>
            <pc:sldMk cId="813213127" sldId="382"/>
            <ac:spMk id="5" creationId="{AE128882-EC2F-4B7C-ABD8-A664F9C02D15}"/>
          </ac:spMkLst>
        </pc:spChg>
      </pc:sldChg>
      <pc:sldChg chg="delSp modSp add replId">
        <pc:chgData name="Yacine Kim" userId="S::yacinek@gmeremit.com::a3921ff3-0c7a-4b5c-a8ff-b39504eb1c3c" providerId="AD" clId="Web-{F83C731B-B707-4CE4-A4A4-A6111DFD9724}" dt="2020-10-16T02:32:18.695" v="54"/>
        <pc:sldMkLst>
          <pc:docMk/>
          <pc:sldMk cId="822891503" sldId="383"/>
        </pc:sldMkLst>
        <pc:spChg chg="mod">
          <ac:chgData name="Yacine Kim" userId="S::yacinek@gmeremit.com::a3921ff3-0c7a-4b5c-a8ff-b39504eb1c3c" providerId="AD" clId="Web-{F83C731B-B707-4CE4-A4A4-A6111DFD9724}" dt="2020-10-16T02:32:14.976" v="53" actId="20577"/>
          <ac:spMkLst>
            <pc:docMk/>
            <pc:sldMk cId="822891503" sldId="383"/>
            <ac:spMk id="4" creationId="{6F7F5927-26EE-4660-89D2-0042FCCE935E}"/>
          </ac:spMkLst>
        </pc:spChg>
        <pc:spChg chg="del">
          <ac:chgData name="Yacine Kim" userId="S::yacinek@gmeremit.com::a3921ff3-0c7a-4b5c-a8ff-b39504eb1c3c" providerId="AD" clId="Web-{F83C731B-B707-4CE4-A4A4-A6111DFD9724}" dt="2020-10-16T02:32:18.695" v="54"/>
          <ac:spMkLst>
            <pc:docMk/>
            <pc:sldMk cId="822891503" sldId="383"/>
            <ac:spMk id="5" creationId="{AE128882-EC2F-4B7C-ABD8-A664F9C02D15}"/>
          </ac:spMkLst>
        </pc:spChg>
      </pc:sldChg>
      <pc:sldChg chg="modSp add replId">
        <pc:chgData name="Yacine Kim" userId="S::yacinek@gmeremit.com::a3921ff3-0c7a-4b5c-a8ff-b39504eb1c3c" providerId="AD" clId="Web-{F83C731B-B707-4CE4-A4A4-A6111DFD9724}" dt="2020-10-16T02:31:23.053" v="37" actId="20577"/>
        <pc:sldMkLst>
          <pc:docMk/>
          <pc:sldMk cId="3331573592" sldId="384"/>
        </pc:sldMkLst>
        <pc:spChg chg="mod">
          <ac:chgData name="Yacine Kim" userId="S::yacinek@gmeremit.com::a3921ff3-0c7a-4b5c-a8ff-b39504eb1c3c" providerId="AD" clId="Web-{F83C731B-B707-4CE4-A4A4-A6111DFD9724}" dt="2020-10-16T02:31:23.053" v="37" actId="20577"/>
          <ac:spMkLst>
            <pc:docMk/>
            <pc:sldMk cId="3331573592" sldId="384"/>
            <ac:spMk id="4" creationId="{6F7F5927-26EE-4660-89D2-0042FCCE935E}"/>
          </ac:spMkLst>
        </pc:spChg>
      </pc:sldChg>
      <pc:sldChg chg="modSp add replId">
        <pc:chgData name="Yacine Kim" userId="S::yacinek@gmeremit.com::a3921ff3-0c7a-4b5c-a8ff-b39504eb1c3c" providerId="AD" clId="Web-{F83C731B-B707-4CE4-A4A4-A6111DFD9724}" dt="2020-10-16T02:31:29.085" v="44" actId="20577"/>
        <pc:sldMkLst>
          <pc:docMk/>
          <pc:sldMk cId="3258467619" sldId="385"/>
        </pc:sldMkLst>
        <pc:spChg chg="mod">
          <ac:chgData name="Yacine Kim" userId="S::yacinek@gmeremit.com::a3921ff3-0c7a-4b5c-a8ff-b39504eb1c3c" providerId="AD" clId="Web-{F83C731B-B707-4CE4-A4A4-A6111DFD9724}" dt="2020-10-16T02:31:29.085" v="44" actId="20577"/>
          <ac:spMkLst>
            <pc:docMk/>
            <pc:sldMk cId="3258467619" sldId="385"/>
            <ac:spMk id="4" creationId="{6F7F5927-26EE-4660-89D2-0042FCCE935E}"/>
          </ac:spMkLst>
        </pc:spChg>
      </pc:sldChg>
      <pc:sldChg chg="add del replId">
        <pc:chgData name="Yacine Kim" userId="S::yacinek@gmeremit.com::a3921ff3-0c7a-4b5c-a8ff-b39504eb1c3c" providerId="AD" clId="Web-{F83C731B-B707-4CE4-A4A4-A6111DFD9724}" dt="2020-10-16T02:31:41.913" v="45"/>
        <pc:sldMkLst>
          <pc:docMk/>
          <pc:sldMk cId="1860528102" sldId="386"/>
        </pc:sldMkLst>
      </pc:sldChg>
      <pc:sldChg chg="delSp add replId">
        <pc:chgData name="Yacine Kim" userId="S::yacinek@gmeremit.com::a3921ff3-0c7a-4b5c-a8ff-b39504eb1c3c" providerId="AD" clId="Web-{F83C731B-B707-4CE4-A4A4-A6111DFD9724}" dt="2020-10-16T02:32:26.695" v="57"/>
        <pc:sldMkLst>
          <pc:docMk/>
          <pc:sldMk cId="2720598885" sldId="386"/>
        </pc:sldMkLst>
        <pc:spChg chg="del">
          <ac:chgData name="Yacine Kim" userId="S::yacinek@gmeremit.com::a3921ff3-0c7a-4b5c-a8ff-b39504eb1c3c" providerId="AD" clId="Web-{F83C731B-B707-4CE4-A4A4-A6111DFD9724}" dt="2020-10-16T02:32:25.367" v="56"/>
          <ac:spMkLst>
            <pc:docMk/>
            <pc:sldMk cId="2720598885" sldId="386"/>
            <ac:spMk id="4" creationId="{6F7F5927-26EE-4660-89D2-0042FCCE935E}"/>
          </ac:spMkLst>
        </pc:spChg>
        <pc:grpChg chg="del">
          <ac:chgData name="Yacine Kim" userId="S::yacinek@gmeremit.com::a3921ff3-0c7a-4b5c-a8ff-b39504eb1c3c" providerId="AD" clId="Web-{F83C731B-B707-4CE4-A4A4-A6111DFD9724}" dt="2020-10-16T02:32:26.695" v="57"/>
          <ac:grpSpMkLst>
            <pc:docMk/>
            <pc:sldMk cId="2720598885" sldId="386"/>
            <ac:grpSpMk id="2" creationId="{82550E76-7CC8-4170-9731-7314111754CF}"/>
          </ac:grpSpMkLst>
        </pc:grpChg>
      </pc:sldChg>
      <pc:sldChg chg="add replId">
        <pc:chgData name="Yacine Kim" userId="S::yacinek@gmeremit.com::a3921ff3-0c7a-4b5c-a8ff-b39504eb1c3c" providerId="AD" clId="Web-{F83C731B-B707-4CE4-A4A4-A6111DFD9724}" dt="2020-10-16T02:32:48.461" v="61"/>
        <pc:sldMkLst>
          <pc:docMk/>
          <pc:sldMk cId="3232047498" sldId="387"/>
        </pc:sldMkLst>
      </pc:sldChg>
      <pc:sldChg chg="addSp modSp add replId">
        <pc:chgData name="Yacine Kim" userId="S::yacinek@gmeremit.com::a3921ff3-0c7a-4b5c-a8ff-b39504eb1c3c" providerId="AD" clId="Web-{F83C731B-B707-4CE4-A4A4-A6111DFD9724}" dt="2020-10-16T02:33:10.821" v="84" actId="20577"/>
        <pc:sldMkLst>
          <pc:docMk/>
          <pc:sldMk cId="435166566" sldId="388"/>
        </pc:sldMkLst>
        <pc:spChg chg="add mod">
          <ac:chgData name="Yacine Kim" userId="S::yacinek@gmeremit.com::a3921ff3-0c7a-4b5c-a8ff-b39504eb1c3c" providerId="AD" clId="Web-{F83C731B-B707-4CE4-A4A4-A6111DFD9724}" dt="2020-10-16T02:33:10.821" v="84" actId="20577"/>
          <ac:spMkLst>
            <pc:docMk/>
            <pc:sldMk cId="435166566" sldId="388"/>
            <ac:spMk id="3" creationId="{D2971F7B-28B4-4267-9D9D-C62EA09B1CBF}"/>
          </ac:spMkLst>
        </pc:spChg>
      </pc:sldChg>
    </pc:docChg>
  </pc:docChgLst>
  <pc:docChgLst>
    <pc:chgData name="Hwang Smith" userId="S::smithh@gmeremit.com::fe65500b-7110-4549-9260-3fff9b4a1860" providerId="AD" clId="Web-{51F88A6D-1C2E-4B58-5246-D17322E7E1C0}"/>
    <pc:docChg chg="addSld modSld sldOrd">
      <pc:chgData name="Hwang Smith" userId="S::smithh@gmeremit.com::fe65500b-7110-4549-9260-3fff9b4a1860" providerId="AD" clId="Web-{51F88A6D-1C2E-4B58-5246-D17322E7E1C0}" dt="2020-08-31T09:00:20.587" v="634"/>
      <pc:docMkLst>
        <pc:docMk/>
      </pc:docMkLst>
      <pc:sldChg chg="modSp">
        <pc:chgData name="Hwang Smith" userId="S::smithh@gmeremit.com::fe65500b-7110-4549-9260-3fff9b4a1860" providerId="AD" clId="Web-{51F88A6D-1C2E-4B58-5246-D17322E7E1C0}" dt="2020-08-31T08:59:04.226" v="630" actId="1076"/>
        <pc:sldMkLst>
          <pc:docMk/>
          <pc:sldMk cId="1208521662" sldId="358"/>
        </pc:sldMkLst>
        <pc:spChg chg="mod">
          <ac:chgData name="Hwang Smith" userId="S::smithh@gmeremit.com::fe65500b-7110-4549-9260-3fff9b4a1860" providerId="AD" clId="Web-{51F88A6D-1C2E-4B58-5246-D17322E7E1C0}" dt="2020-08-31T08:59:04.226" v="630" actId="1076"/>
          <ac:spMkLst>
            <pc:docMk/>
            <pc:sldMk cId="1208521662" sldId="358"/>
            <ac:spMk id="14" creationId="{F4BF0187-9161-4E98-B64A-84B2BE4CE300}"/>
          </ac:spMkLst>
        </pc:spChg>
      </pc:sldChg>
      <pc:sldChg chg="addSp modSp">
        <pc:chgData name="Hwang Smith" userId="S::smithh@gmeremit.com::fe65500b-7110-4549-9260-3fff9b4a1860" providerId="AD" clId="Web-{51F88A6D-1C2E-4B58-5246-D17322E7E1C0}" dt="2020-08-31T08:58:19.772" v="574" actId="20577"/>
        <pc:sldMkLst>
          <pc:docMk/>
          <pc:sldMk cId="3880337306" sldId="360"/>
        </pc:sldMkLst>
        <pc:spChg chg="add mod">
          <ac:chgData name="Hwang Smith" userId="S::smithh@gmeremit.com::fe65500b-7110-4549-9260-3fff9b4a1860" providerId="AD" clId="Web-{51F88A6D-1C2E-4B58-5246-D17322E7E1C0}" dt="2020-08-31T08:58:19.772" v="574" actId="20577"/>
          <ac:spMkLst>
            <pc:docMk/>
            <pc:sldMk cId="3880337306" sldId="360"/>
            <ac:spMk id="4" creationId="{62250A70-5AC8-40B7-8A00-36DEAACFD43C}"/>
          </ac:spMkLst>
        </pc:spChg>
        <pc:picChg chg="mod">
          <ac:chgData name="Hwang Smith" userId="S::smithh@gmeremit.com::fe65500b-7110-4549-9260-3fff9b4a1860" providerId="AD" clId="Web-{51F88A6D-1C2E-4B58-5246-D17322E7E1C0}" dt="2020-08-31T08:55:35.764" v="348" actId="1076"/>
          <ac:picMkLst>
            <pc:docMk/>
            <pc:sldMk cId="3880337306" sldId="360"/>
            <ac:picMk id="2" creationId="{DF74CD5D-1D7A-4C45-AD94-CD60EF839762}"/>
          </ac:picMkLst>
        </pc:picChg>
        <pc:picChg chg="mod">
          <ac:chgData name="Hwang Smith" userId="S::smithh@gmeremit.com::fe65500b-7110-4549-9260-3fff9b4a1860" providerId="AD" clId="Web-{51F88A6D-1C2E-4B58-5246-D17322E7E1C0}" dt="2020-08-31T08:55:37.077" v="349" actId="1076"/>
          <ac:picMkLst>
            <pc:docMk/>
            <pc:sldMk cId="3880337306" sldId="360"/>
            <ac:picMk id="8" creationId="{45CBE267-61B5-4F84-AA05-FFC5107F6EB0}"/>
          </ac:picMkLst>
        </pc:picChg>
      </pc:sldChg>
      <pc:sldChg chg="delSp new ord">
        <pc:chgData name="Hwang Smith" userId="S::smithh@gmeremit.com::fe65500b-7110-4549-9260-3fff9b4a1860" providerId="AD" clId="Web-{51F88A6D-1C2E-4B58-5246-D17322E7E1C0}" dt="2020-08-31T09:00:20.587" v="634"/>
        <pc:sldMkLst>
          <pc:docMk/>
          <pc:sldMk cId="3684631101" sldId="361"/>
        </pc:sldMkLst>
        <pc:spChg chg="del">
          <ac:chgData name="Hwang Smith" userId="S::smithh@gmeremit.com::fe65500b-7110-4549-9260-3fff9b4a1860" providerId="AD" clId="Web-{51F88A6D-1C2E-4B58-5246-D17322E7E1C0}" dt="2020-08-31T09:00:18.790" v="633"/>
          <ac:spMkLst>
            <pc:docMk/>
            <pc:sldMk cId="3684631101" sldId="361"/>
            <ac:spMk id="2" creationId="{F78B3AEA-0CE8-4059-B72B-E8E98B8EF120}"/>
          </ac:spMkLst>
        </pc:spChg>
        <pc:spChg chg="del">
          <ac:chgData name="Hwang Smith" userId="S::smithh@gmeremit.com::fe65500b-7110-4549-9260-3fff9b4a1860" providerId="AD" clId="Web-{51F88A6D-1C2E-4B58-5246-D17322E7E1C0}" dt="2020-08-31T09:00:20.587" v="634"/>
          <ac:spMkLst>
            <pc:docMk/>
            <pc:sldMk cId="3684631101" sldId="361"/>
            <ac:spMk id="3" creationId="{36B6B23D-08A1-4D19-A75C-8508F72640EF}"/>
          </ac:spMkLst>
        </pc:spChg>
      </pc:sldChg>
    </pc:docChg>
  </pc:docChgLst>
  <pc:docChgLst>
    <pc:chgData name="Hwang Smith" userId="S::smithh@gmeremit.com::fe65500b-7110-4549-9260-3fff9b4a1860" providerId="AD" clId="Web-{77B8393E-B13D-4C40-8337-CDEBA1E4FB3A}"/>
    <pc:docChg chg="addSld delSld modSld">
      <pc:chgData name="Hwang Smith" userId="S::smithh@gmeremit.com::fe65500b-7110-4549-9260-3fff9b4a1860" providerId="AD" clId="Web-{77B8393E-B13D-4C40-8337-CDEBA1E4FB3A}" dt="2020-08-24T06:41:29.103" v="402"/>
      <pc:docMkLst>
        <pc:docMk/>
      </pc:docMkLst>
      <pc:sldChg chg="addSp delSp modSp">
        <pc:chgData name="Hwang Smith" userId="S::smithh@gmeremit.com::fe65500b-7110-4549-9260-3fff9b4a1860" providerId="AD" clId="Web-{77B8393E-B13D-4C40-8337-CDEBA1E4FB3A}" dt="2020-08-24T06:38:00.943" v="398" actId="20577"/>
        <pc:sldMkLst>
          <pc:docMk/>
          <pc:sldMk cId="378171805" sldId="338"/>
        </pc:sldMkLst>
        <pc:spChg chg="mod">
          <ac:chgData name="Hwang Smith" userId="S::smithh@gmeremit.com::fe65500b-7110-4549-9260-3fff9b4a1860" providerId="AD" clId="Web-{77B8393E-B13D-4C40-8337-CDEBA1E4FB3A}" dt="2020-08-24T06:37:49.193" v="387" actId="20577"/>
          <ac:spMkLst>
            <pc:docMk/>
            <pc:sldMk cId="378171805" sldId="338"/>
            <ac:spMk id="5" creationId="{47999E8F-3F2E-48B2-AA5D-2060A6201A2D}"/>
          </ac:spMkLst>
        </pc:spChg>
        <pc:spChg chg="add mod">
          <ac:chgData name="Hwang Smith" userId="S::smithh@gmeremit.com::fe65500b-7110-4549-9260-3fff9b4a1860" providerId="AD" clId="Web-{77B8393E-B13D-4C40-8337-CDEBA1E4FB3A}" dt="2020-08-24T06:38:00.943" v="398" actId="20577"/>
          <ac:spMkLst>
            <pc:docMk/>
            <pc:sldMk cId="378171805" sldId="338"/>
            <ac:spMk id="14" creationId="{75937036-391E-41D5-A104-B5892FAAD0CB}"/>
          </ac:spMkLst>
        </pc:spChg>
        <pc:spChg chg="add mod">
          <ac:chgData name="Hwang Smith" userId="S::smithh@gmeremit.com::fe65500b-7110-4549-9260-3fff9b4a1860" providerId="AD" clId="Web-{77B8393E-B13D-4C40-8337-CDEBA1E4FB3A}" dt="2020-08-24T06:37:39.412" v="374" actId="20577"/>
          <ac:spMkLst>
            <pc:docMk/>
            <pc:sldMk cId="378171805" sldId="338"/>
            <ac:spMk id="15" creationId="{A8924CE4-4E9B-41CD-889B-CF098FAD0756}"/>
          </ac:spMkLst>
        </pc:spChg>
        <pc:spChg chg="add mod">
          <ac:chgData name="Hwang Smith" userId="S::smithh@gmeremit.com::fe65500b-7110-4549-9260-3fff9b4a1860" providerId="AD" clId="Web-{77B8393E-B13D-4C40-8337-CDEBA1E4FB3A}" dt="2020-08-24T04:48:32.744" v="167" actId="1076"/>
          <ac:spMkLst>
            <pc:docMk/>
            <pc:sldMk cId="378171805" sldId="338"/>
            <ac:spMk id="16" creationId="{DB4F6C25-03D6-4013-91C2-353920620D99}"/>
          </ac:spMkLst>
        </pc:spChg>
        <pc:picChg chg="del">
          <ac:chgData name="Hwang Smith" userId="S::smithh@gmeremit.com::fe65500b-7110-4549-9260-3fff9b4a1860" providerId="AD" clId="Web-{77B8393E-B13D-4C40-8337-CDEBA1E4FB3A}" dt="2020-08-24T02:48:20.497" v="3"/>
          <ac:picMkLst>
            <pc:docMk/>
            <pc:sldMk cId="378171805" sldId="338"/>
            <ac:picMk id="2" creationId="{867D6EC4-8E88-4EBD-B3A9-047CE7081E03}"/>
          </ac:picMkLst>
        </pc:picChg>
        <pc:picChg chg="add del mod">
          <ac:chgData name="Hwang Smith" userId="S::smithh@gmeremit.com::fe65500b-7110-4549-9260-3fff9b4a1860" providerId="AD" clId="Web-{77B8393E-B13D-4C40-8337-CDEBA1E4FB3A}" dt="2020-08-24T04:17:56.732" v="76"/>
          <ac:picMkLst>
            <pc:docMk/>
            <pc:sldMk cId="378171805" sldId="338"/>
            <ac:picMk id="2" creationId="{C6D7D77A-0805-4A9F-AAB0-7134875D1033}"/>
          </ac:picMkLst>
        </pc:picChg>
        <pc:picChg chg="del">
          <ac:chgData name="Hwang Smith" userId="S::smithh@gmeremit.com::fe65500b-7110-4549-9260-3fff9b4a1860" providerId="AD" clId="Web-{77B8393E-B13D-4C40-8337-CDEBA1E4FB3A}" dt="2020-08-24T02:48:19.747" v="1"/>
          <ac:picMkLst>
            <pc:docMk/>
            <pc:sldMk cId="378171805" sldId="338"/>
            <ac:picMk id="4" creationId="{03522A4E-D9AD-4E8F-8F0F-93A84E1F4DF6}"/>
          </ac:picMkLst>
        </pc:picChg>
        <pc:picChg chg="add del mod">
          <ac:chgData name="Hwang Smith" userId="S::smithh@gmeremit.com::fe65500b-7110-4549-9260-3fff9b4a1860" providerId="AD" clId="Web-{77B8393E-B13D-4C40-8337-CDEBA1E4FB3A}" dt="2020-08-24T04:17:08.169" v="73"/>
          <ac:picMkLst>
            <pc:docMk/>
            <pc:sldMk cId="378171805" sldId="338"/>
            <ac:picMk id="4" creationId="{B65D8245-42BB-48D9-9BA5-10102C5EDBED}"/>
          </ac:picMkLst>
        </pc:picChg>
        <pc:picChg chg="del">
          <ac:chgData name="Hwang Smith" userId="S::smithh@gmeremit.com::fe65500b-7110-4549-9260-3fff9b4a1860" providerId="AD" clId="Web-{77B8393E-B13D-4C40-8337-CDEBA1E4FB3A}" dt="2020-08-24T02:48:20.091" v="2"/>
          <ac:picMkLst>
            <pc:docMk/>
            <pc:sldMk cId="378171805" sldId="338"/>
            <ac:picMk id="8" creationId="{1890ACEB-AA1E-4F1F-BE2F-A58FC00308F7}"/>
          </ac:picMkLst>
        </pc:picChg>
        <pc:picChg chg="add mod">
          <ac:chgData name="Hwang Smith" userId="S::smithh@gmeremit.com::fe65500b-7110-4549-9260-3fff9b4a1860" providerId="AD" clId="Web-{77B8393E-B13D-4C40-8337-CDEBA1E4FB3A}" dt="2020-08-24T04:48:42.291" v="172" actId="1076"/>
          <ac:picMkLst>
            <pc:docMk/>
            <pc:sldMk cId="378171805" sldId="338"/>
            <ac:picMk id="8" creationId="{2EBA5A78-2955-49F4-9FF9-5A61442F7D3C}"/>
          </ac:picMkLst>
        </pc:picChg>
        <pc:picChg chg="add mod">
          <ac:chgData name="Hwang Smith" userId="S::smithh@gmeremit.com::fe65500b-7110-4549-9260-3fff9b4a1860" providerId="AD" clId="Web-{77B8393E-B13D-4C40-8337-CDEBA1E4FB3A}" dt="2020-08-24T04:48:44.276" v="173" actId="1076"/>
          <ac:picMkLst>
            <pc:docMk/>
            <pc:sldMk cId="378171805" sldId="338"/>
            <ac:picMk id="9" creationId="{00B1BB53-019F-4FF9-BAB2-55DAE903417C}"/>
          </ac:picMkLst>
        </pc:picChg>
        <pc:picChg chg="add del mod">
          <ac:chgData name="Hwang Smith" userId="S::smithh@gmeremit.com::fe65500b-7110-4549-9260-3fff9b4a1860" providerId="AD" clId="Web-{77B8393E-B13D-4C40-8337-CDEBA1E4FB3A}" dt="2020-08-24T04:18:36.968" v="89"/>
          <ac:picMkLst>
            <pc:docMk/>
            <pc:sldMk cId="378171805" sldId="338"/>
            <ac:picMk id="11" creationId="{23E5D718-B07A-43B2-B618-805B6C9A91EE}"/>
          </ac:picMkLst>
        </pc:picChg>
        <pc:picChg chg="add mod">
          <ac:chgData name="Hwang Smith" userId="S::smithh@gmeremit.com::fe65500b-7110-4549-9260-3fff9b4a1860" providerId="AD" clId="Web-{77B8393E-B13D-4C40-8337-CDEBA1E4FB3A}" dt="2020-08-24T04:48:40.885" v="171" actId="1076"/>
          <ac:picMkLst>
            <pc:docMk/>
            <pc:sldMk cId="378171805" sldId="338"/>
            <ac:picMk id="13" creationId="{CB51F939-2EB0-4B33-BD28-BB73930D38C4}"/>
          </ac:picMkLst>
        </pc:picChg>
        <pc:picChg chg="add mod">
          <ac:chgData name="Hwang Smith" userId="S::smithh@gmeremit.com::fe65500b-7110-4549-9260-3fff9b4a1860" providerId="AD" clId="Web-{77B8393E-B13D-4C40-8337-CDEBA1E4FB3A}" dt="2020-08-24T04:48:29.322" v="166" actId="14100"/>
          <ac:picMkLst>
            <pc:docMk/>
            <pc:sldMk cId="378171805" sldId="338"/>
            <ac:picMk id="17" creationId="{85A7EA18-9EE3-442B-A1DB-81E6992D4ADE}"/>
          </ac:picMkLst>
        </pc:picChg>
      </pc:sldChg>
      <pc:sldChg chg="add replId">
        <pc:chgData name="Hwang Smith" userId="S::smithh@gmeremit.com::fe65500b-7110-4549-9260-3fff9b4a1860" providerId="AD" clId="Web-{77B8393E-B13D-4C40-8337-CDEBA1E4FB3A}" dt="2020-08-24T02:48:16.810" v="0"/>
        <pc:sldMkLst>
          <pc:docMk/>
          <pc:sldMk cId="951630185" sldId="346"/>
        </pc:sldMkLst>
      </pc:sldChg>
      <pc:sldChg chg="addSp delSp modSp add replId">
        <pc:chgData name="Hwang Smith" userId="S::smithh@gmeremit.com::fe65500b-7110-4549-9260-3fff9b4a1860" providerId="AD" clId="Web-{77B8393E-B13D-4C40-8337-CDEBA1E4FB3A}" dt="2020-08-24T04:32:16.753" v="154" actId="1076"/>
        <pc:sldMkLst>
          <pc:docMk/>
          <pc:sldMk cId="138001727" sldId="347"/>
        </pc:sldMkLst>
        <pc:spChg chg="add mod">
          <ac:chgData name="Hwang Smith" userId="S::smithh@gmeremit.com::fe65500b-7110-4549-9260-3fff9b4a1860" providerId="AD" clId="Web-{77B8393E-B13D-4C40-8337-CDEBA1E4FB3A}" dt="2020-08-24T04:29:50.140" v="140" actId="1076"/>
          <ac:spMkLst>
            <pc:docMk/>
            <pc:sldMk cId="138001727" sldId="347"/>
            <ac:spMk id="4" creationId="{A81024B4-F632-435E-B346-05F0E9945FEC}"/>
          </ac:spMkLst>
        </pc:spChg>
        <pc:spChg chg="del">
          <ac:chgData name="Hwang Smith" userId="S::smithh@gmeremit.com::fe65500b-7110-4549-9260-3fff9b4a1860" providerId="AD" clId="Web-{77B8393E-B13D-4C40-8337-CDEBA1E4FB3A}" dt="2020-08-24T04:29:55.202" v="143"/>
          <ac:spMkLst>
            <pc:docMk/>
            <pc:sldMk cId="138001727" sldId="347"/>
            <ac:spMk id="5" creationId="{47999E8F-3F2E-48B2-AA5D-2060A6201A2D}"/>
          </ac:spMkLst>
        </pc:spChg>
        <pc:spChg chg="add mod">
          <ac:chgData name="Hwang Smith" userId="S::smithh@gmeremit.com::fe65500b-7110-4549-9260-3fff9b4a1860" providerId="AD" clId="Web-{77B8393E-B13D-4C40-8337-CDEBA1E4FB3A}" dt="2020-08-24T04:31:58.815" v="149"/>
          <ac:spMkLst>
            <pc:docMk/>
            <pc:sldMk cId="138001727" sldId="347"/>
            <ac:spMk id="11" creationId="{0F30F05A-90BA-4DF1-B531-E1DC28D28DE1}"/>
          </ac:spMkLst>
        </pc:spChg>
        <pc:spChg chg="del">
          <ac:chgData name="Hwang Smith" userId="S::smithh@gmeremit.com::fe65500b-7110-4549-9260-3fff9b4a1860" providerId="AD" clId="Web-{77B8393E-B13D-4C40-8337-CDEBA1E4FB3A}" dt="2020-08-24T04:29:54.015" v="142"/>
          <ac:spMkLst>
            <pc:docMk/>
            <pc:sldMk cId="138001727" sldId="347"/>
            <ac:spMk id="14" creationId="{75937036-391E-41D5-A104-B5892FAAD0CB}"/>
          </ac:spMkLst>
        </pc:spChg>
        <pc:spChg chg="del">
          <ac:chgData name="Hwang Smith" userId="S::smithh@gmeremit.com::fe65500b-7110-4549-9260-3fff9b4a1860" providerId="AD" clId="Web-{77B8393E-B13D-4C40-8337-CDEBA1E4FB3A}" dt="2020-08-24T04:29:53.124" v="141"/>
          <ac:spMkLst>
            <pc:docMk/>
            <pc:sldMk cId="138001727" sldId="347"/>
            <ac:spMk id="15" creationId="{A8924CE4-4E9B-41CD-889B-CF098FAD0756}"/>
          </ac:spMkLst>
        </pc:spChg>
        <pc:spChg chg="add mod">
          <ac:chgData name="Hwang Smith" userId="S::smithh@gmeremit.com::fe65500b-7110-4549-9260-3fff9b4a1860" providerId="AD" clId="Web-{77B8393E-B13D-4C40-8337-CDEBA1E4FB3A}" dt="2020-08-24T04:32:05.971" v="152" actId="1076"/>
          <ac:spMkLst>
            <pc:docMk/>
            <pc:sldMk cId="138001727" sldId="347"/>
            <ac:spMk id="16" creationId="{5272292B-4A34-4049-822F-E658E509C1B1}"/>
          </ac:spMkLst>
        </pc:spChg>
        <pc:picChg chg="add mod">
          <ac:chgData name="Hwang Smith" userId="S::smithh@gmeremit.com::fe65500b-7110-4549-9260-3fff9b4a1860" providerId="AD" clId="Web-{77B8393E-B13D-4C40-8337-CDEBA1E4FB3A}" dt="2020-08-24T04:29:50.124" v="139" actId="1076"/>
          <ac:picMkLst>
            <pc:docMk/>
            <pc:sldMk cId="138001727" sldId="347"/>
            <ac:picMk id="2" creationId="{2AEAF7F3-6C32-4B46-BCE8-D1F2F30F6D2E}"/>
          </ac:picMkLst>
        </pc:picChg>
        <pc:picChg chg="del mod">
          <ac:chgData name="Hwang Smith" userId="S::smithh@gmeremit.com::fe65500b-7110-4549-9260-3fff9b4a1860" providerId="AD" clId="Web-{77B8393E-B13D-4C40-8337-CDEBA1E4FB3A}" dt="2020-08-24T04:29:37.202" v="132"/>
          <ac:picMkLst>
            <pc:docMk/>
            <pc:sldMk cId="138001727" sldId="347"/>
            <ac:picMk id="8" creationId="{2EBA5A78-2955-49F4-9FF9-5A61442F7D3C}"/>
          </ac:picMkLst>
        </pc:picChg>
        <pc:picChg chg="del">
          <ac:chgData name="Hwang Smith" userId="S::smithh@gmeremit.com::fe65500b-7110-4549-9260-3fff9b4a1860" providerId="AD" clId="Web-{77B8393E-B13D-4C40-8337-CDEBA1E4FB3A}" dt="2020-08-24T04:29:37.468" v="133"/>
          <ac:picMkLst>
            <pc:docMk/>
            <pc:sldMk cId="138001727" sldId="347"/>
            <ac:picMk id="9" creationId="{00B1BB53-019F-4FF9-BAB2-55DAE903417C}"/>
          </ac:picMkLst>
        </pc:picChg>
        <pc:picChg chg="del">
          <ac:chgData name="Hwang Smith" userId="S::smithh@gmeremit.com::fe65500b-7110-4549-9260-3fff9b4a1860" providerId="AD" clId="Web-{77B8393E-B13D-4C40-8337-CDEBA1E4FB3A}" dt="2020-08-24T04:29:36.749" v="130"/>
          <ac:picMkLst>
            <pc:docMk/>
            <pc:sldMk cId="138001727" sldId="347"/>
            <ac:picMk id="13" creationId="{CB51F939-2EB0-4B33-BD28-BB73930D38C4}"/>
          </ac:picMkLst>
        </pc:picChg>
        <pc:picChg chg="add mod">
          <ac:chgData name="Hwang Smith" userId="S::smithh@gmeremit.com::fe65500b-7110-4549-9260-3fff9b4a1860" providerId="AD" clId="Web-{77B8393E-B13D-4C40-8337-CDEBA1E4FB3A}" dt="2020-08-24T04:32:16.753" v="154" actId="1076"/>
          <ac:picMkLst>
            <pc:docMk/>
            <pc:sldMk cId="138001727" sldId="347"/>
            <ac:picMk id="17" creationId="{FCB349A4-0C88-404F-B5B0-C1C24202EBEE}"/>
          </ac:picMkLst>
        </pc:picChg>
      </pc:sldChg>
      <pc:sldChg chg="addSp delSp modSp add replId">
        <pc:chgData name="Hwang Smith" userId="S::smithh@gmeremit.com::fe65500b-7110-4549-9260-3fff9b4a1860" providerId="AD" clId="Web-{77B8393E-B13D-4C40-8337-CDEBA1E4FB3A}" dt="2020-08-24T05:49:52.830" v="287" actId="1076"/>
        <pc:sldMkLst>
          <pc:docMk/>
          <pc:sldMk cId="3217521400" sldId="348"/>
        </pc:sldMkLst>
        <pc:spChg chg="del mod">
          <ac:chgData name="Hwang Smith" userId="S::smithh@gmeremit.com::fe65500b-7110-4549-9260-3fff9b4a1860" providerId="AD" clId="Web-{77B8393E-B13D-4C40-8337-CDEBA1E4FB3A}" dt="2020-08-24T05:05:01.724" v="178"/>
          <ac:spMkLst>
            <pc:docMk/>
            <pc:sldMk cId="3217521400" sldId="348"/>
            <ac:spMk id="4" creationId="{A81024B4-F632-435E-B346-05F0E9945FEC}"/>
          </ac:spMkLst>
        </pc:spChg>
        <pc:spChg chg="add mod">
          <ac:chgData name="Hwang Smith" userId="S::smithh@gmeremit.com::fe65500b-7110-4549-9260-3fff9b4a1860" providerId="AD" clId="Web-{77B8393E-B13D-4C40-8337-CDEBA1E4FB3A}" dt="2020-08-24T05:12:34.202" v="229" actId="20577"/>
          <ac:spMkLst>
            <pc:docMk/>
            <pc:sldMk cId="3217521400" sldId="348"/>
            <ac:spMk id="9" creationId="{92E7BC91-423C-42C2-8CA0-896ABCAA34B5}"/>
          </ac:spMkLst>
        </pc:spChg>
        <pc:spChg chg="del mod">
          <ac:chgData name="Hwang Smith" userId="S::smithh@gmeremit.com::fe65500b-7110-4549-9260-3fff9b4a1860" providerId="AD" clId="Web-{77B8393E-B13D-4C40-8337-CDEBA1E4FB3A}" dt="2020-08-24T05:05:05.677" v="182"/>
          <ac:spMkLst>
            <pc:docMk/>
            <pc:sldMk cId="3217521400" sldId="348"/>
            <ac:spMk id="11" creationId="{0F30F05A-90BA-4DF1-B531-E1DC28D28DE1}"/>
          </ac:spMkLst>
        </pc:spChg>
        <pc:spChg chg="add mod">
          <ac:chgData name="Hwang Smith" userId="S::smithh@gmeremit.com::fe65500b-7110-4549-9260-3fff9b4a1860" providerId="AD" clId="Web-{77B8393E-B13D-4C40-8337-CDEBA1E4FB3A}" dt="2020-08-24T05:45:08.028" v="284" actId="20577"/>
          <ac:spMkLst>
            <pc:docMk/>
            <pc:sldMk cId="3217521400" sldId="348"/>
            <ac:spMk id="14" creationId="{ED3AC612-A83D-4C60-AF99-B677A416395A}"/>
          </ac:spMkLst>
        </pc:spChg>
        <pc:spChg chg="del">
          <ac:chgData name="Hwang Smith" userId="S::smithh@gmeremit.com::fe65500b-7110-4549-9260-3fff9b4a1860" providerId="AD" clId="Web-{77B8393E-B13D-4C40-8337-CDEBA1E4FB3A}" dt="2020-08-24T05:05:07.599" v="184"/>
          <ac:spMkLst>
            <pc:docMk/>
            <pc:sldMk cId="3217521400" sldId="348"/>
            <ac:spMk id="16" creationId="{5272292B-4A34-4049-822F-E658E509C1B1}"/>
          </ac:spMkLst>
        </pc:spChg>
        <pc:picChg chg="del">
          <ac:chgData name="Hwang Smith" userId="S::smithh@gmeremit.com::fe65500b-7110-4549-9260-3fff9b4a1860" providerId="AD" clId="Web-{77B8393E-B13D-4C40-8337-CDEBA1E4FB3A}" dt="2020-08-24T05:05:05.677" v="183"/>
          <ac:picMkLst>
            <pc:docMk/>
            <pc:sldMk cId="3217521400" sldId="348"/>
            <ac:picMk id="2" creationId="{2AEAF7F3-6C32-4B46-BCE8-D1F2F30F6D2E}"/>
          </ac:picMkLst>
        </pc:picChg>
        <pc:picChg chg="add mod">
          <ac:chgData name="Hwang Smith" userId="S::smithh@gmeremit.com::fe65500b-7110-4549-9260-3fff9b4a1860" providerId="AD" clId="Web-{77B8393E-B13D-4C40-8337-CDEBA1E4FB3A}" dt="2020-08-24T05:49:52.830" v="287" actId="1076"/>
          <ac:picMkLst>
            <pc:docMk/>
            <pc:sldMk cId="3217521400" sldId="348"/>
            <ac:picMk id="2" creationId="{A4B96519-BA7A-4173-8BE9-5599DA434B53}"/>
          </ac:picMkLst>
        </pc:picChg>
        <pc:picChg chg="add mod">
          <ac:chgData name="Hwang Smith" userId="S::smithh@gmeremit.com::fe65500b-7110-4549-9260-3fff9b4a1860" providerId="AD" clId="Web-{77B8393E-B13D-4C40-8337-CDEBA1E4FB3A}" dt="2020-08-24T05:05:21.771" v="188" actId="1076"/>
          <ac:picMkLst>
            <pc:docMk/>
            <pc:sldMk cId="3217521400" sldId="348"/>
            <ac:picMk id="5" creationId="{D75205E4-7031-43AB-8DFA-0AE9DE45C856}"/>
          </ac:picMkLst>
        </pc:picChg>
        <pc:picChg chg="add mod">
          <ac:chgData name="Hwang Smith" userId="S::smithh@gmeremit.com::fe65500b-7110-4549-9260-3fff9b4a1860" providerId="AD" clId="Web-{77B8393E-B13D-4C40-8337-CDEBA1E4FB3A}" dt="2020-08-24T05:06:08.319" v="190" actId="1076"/>
          <ac:picMkLst>
            <pc:docMk/>
            <pc:sldMk cId="3217521400" sldId="348"/>
            <ac:picMk id="8" creationId="{666B2739-482E-469C-AAE0-3C944D2E2700}"/>
          </ac:picMkLst>
        </pc:picChg>
        <pc:picChg chg="add del mod">
          <ac:chgData name="Hwang Smith" userId="S::smithh@gmeremit.com::fe65500b-7110-4549-9260-3fff9b4a1860" providerId="AD" clId="Web-{77B8393E-B13D-4C40-8337-CDEBA1E4FB3A}" dt="2020-08-24T05:13:16.109" v="236"/>
          <ac:picMkLst>
            <pc:docMk/>
            <pc:sldMk cId="3217521400" sldId="348"/>
            <ac:picMk id="13" creationId="{A4587982-F0EA-43C7-80F2-CC0C35203E70}"/>
          </ac:picMkLst>
        </pc:picChg>
        <pc:picChg chg="add mod">
          <ac:chgData name="Hwang Smith" userId="S::smithh@gmeremit.com::fe65500b-7110-4549-9260-3fff9b4a1860" providerId="AD" clId="Web-{77B8393E-B13D-4C40-8337-CDEBA1E4FB3A}" dt="2020-08-24T05:13:42.047" v="238" actId="1076"/>
          <ac:picMkLst>
            <pc:docMk/>
            <pc:sldMk cId="3217521400" sldId="348"/>
            <ac:picMk id="15" creationId="{2675A350-5C0A-4F44-ABCD-4F8214CF5577}"/>
          </ac:picMkLst>
        </pc:picChg>
        <pc:picChg chg="del">
          <ac:chgData name="Hwang Smith" userId="S::smithh@gmeremit.com::fe65500b-7110-4549-9260-3fff9b4a1860" providerId="AD" clId="Web-{77B8393E-B13D-4C40-8337-CDEBA1E4FB3A}" dt="2020-08-24T05:04:58.677" v="176"/>
          <ac:picMkLst>
            <pc:docMk/>
            <pc:sldMk cId="3217521400" sldId="348"/>
            <ac:picMk id="17" creationId="{FCB349A4-0C88-404F-B5B0-C1C24202EBEE}"/>
          </ac:picMkLst>
        </pc:picChg>
        <pc:picChg chg="add mod">
          <ac:chgData name="Hwang Smith" userId="S::smithh@gmeremit.com::fe65500b-7110-4549-9260-3fff9b4a1860" providerId="AD" clId="Web-{77B8393E-B13D-4C40-8337-CDEBA1E4FB3A}" dt="2020-08-24T05:14:10.766" v="240" actId="1076"/>
          <ac:picMkLst>
            <pc:docMk/>
            <pc:sldMk cId="3217521400" sldId="348"/>
            <ac:picMk id="19" creationId="{259FFEC2-6AA6-48F6-BA7A-AE8CF981E422}"/>
          </ac:picMkLst>
        </pc:picChg>
      </pc:sldChg>
      <pc:sldChg chg="add del replId">
        <pc:chgData name="Hwang Smith" userId="S::smithh@gmeremit.com::fe65500b-7110-4549-9260-3fff9b4a1860" providerId="AD" clId="Web-{77B8393E-B13D-4C40-8337-CDEBA1E4FB3A}" dt="2020-08-24T04:29:41.655" v="135"/>
        <pc:sldMkLst>
          <pc:docMk/>
          <pc:sldMk cId="3542463461" sldId="348"/>
        </pc:sldMkLst>
      </pc:sldChg>
      <pc:sldChg chg="addSp delSp modSp add replId">
        <pc:chgData name="Hwang Smith" userId="S::smithh@gmeremit.com::fe65500b-7110-4549-9260-3fff9b4a1860" providerId="AD" clId="Web-{77B8393E-B13D-4C40-8337-CDEBA1E4FB3A}" dt="2020-08-24T06:41:29.103" v="402"/>
        <pc:sldMkLst>
          <pc:docMk/>
          <pc:sldMk cId="3163039684" sldId="349"/>
        </pc:sldMkLst>
        <pc:spChg chg="mod">
          <ac:chgData name="Hwang Smith" userId="S::smithh@gmeremit.com::fe65500b-7110-4549-9260-3fff9b4a1860" providerId="AD" clId="Web-{77B8393E-B13D-4C40-8337-CDEBA1E4FB3A}" dt="2020-08-24T06:00:51.732" v="304" actId="20577"/>
          <ac:spMkLst>
            <pc:docMk/>
            <pc:sldMk cId="3163039684" sldId="349"/>
            <ac:spMk id="9" creationId="{92E7BC91-423C-42C2-8CA0-896ABCAA34B5}"/>
          </ac:spMkLst>
        </pc:spChg>
        <pc:spChg chg="del mod">
          <ac:chgData name="Hwang Smith" userId="S::smithh@gmeremit.com::fe65500b-7110-4549-9260-3fff9b4a1860" providerId="AD" clId="Web-{77B8393E-B13D-4C40-8337-CDEBA1E4FB3A}" dt="2020-08-24T06:03:28.704" v="319"/>
          <ac:spMkLst>
            <pc:docMk/>
            <pc:sldMk cId="3163039684" sldId="349"/>
            <ac:spMk id="14" creationId="{ED3AC612-A83D-4C60-AF99-B677A416395A}"/>
          </ac:spMkLst>
        </pc:spChg>
        <pc:picChg chg="del mod">
          <ac:chgData name="Hwang Smith" userId="S::smithh@gmeremit.com::fe65500b-7110-4549-9260-3fff9b4a1860" providerId="AD" clId="Web-{77B8393E-B13D-4C40-8337-CDEBA1E4FB3A}" dt="2020-08-24T06:03:29.391" v="321"/>
          <ac:picMkLst>
            <pc:docMk/>
            <pc:sldMk cId="3163039684" sldId="349"/>
            <ac:picMk id="2" creationId="{A4B96519-BA7A-4173-8BE9-5599DA434B53}"/>
          </ac:picMkLst>
        </pc:picChg>
        <pc:picChg chg="add mod">
          <ac:chgData name="Hwang Smith" userId="S::smithh@gmeremit.com::fe65500b-7110-4549-9260-3fff9b4a1860" providerId="AD" clId="Web-{77B8393E-B13D-4C40-8337-CDEBA1E4FB3A}" dt="2020-08-24T06:02:59.031" v="310" actId="1076"/>
          <ac:picMkLst>
            <pc:docMk/>
            <pc:sldMk cId="3163039684" sldId="349"/>
            <ac:picMk id="4" creationId="{B889D4E0-E2A8-44A1-9065-11D656DC8D5F}"/>
          </ac:picMkLst>
        </pc:picChg>
        <pc:picChg chg="del">
          <ac:chgData name="Hwang Smith" userId="S::smithh@gmeremit.com::fe65500b-7110-4549-9260-3fff9b4a1860" providerId="AD" clId="Web-{77B8393E-B13D-4C40-8337-CDEBA1E4FB3A}" dt="2020-08-24T06:00:41.826" v="289"/>
          <ac:picMkLst>
            <pc:docMk/>
            <pc:sldMk cId="3163039684" sldId="349"/>
            <ac:picMk id="5" creationId="{D75205E4-7031-43AB-8DFA-0AE9DE45C856}"/>
          </ac:picMkLst>
        </pc:picChg>
        <pc:picChg chg="del mod">
          <ac:chgData name="Hwang Smith" userId="S::smithh@gmeremit.com::fe65500b-7110-4549-9260-3fff9b4a1860" providerId="AD" clId="Web-{77B8393E-B13D-4C40-8337-CDEBA1E4FB3A}" dt="2020-08-24T06:41:29.103" v="402"/>
          <ac:picMkLst>
            <pc:docMk/>
            <pc:sldMk cId="3163039684" sldId="349"/>
            <ac:picMk id="8" creationId="{666B2739-482E-469C-AAE0-3C944D2E2700}"/>
          </ac:picMkLst>
        </pc:picChg>
        <pc:picChg chg="add mod">
          <ac:chgData name="Hwang Smith" userId="S::smithh@gmeremit.com::fe65500b-7110-4549-9260-3fff9b4a1860" providerId="AD" clId="Web-{77B8393E-B13D-4C40-8337-CDEBA1E4FB3A}" dt="2020-08-24T06:03:30.079" v="322" actId="1076"/>
          <ac:picMkLst>
            <pc:docMk/>
            <pc:sldMk cId="3163039684" sldId="349"/>
            <ac:picMk id="11" creationId="{58D3E6C6-E135-48F3-B18B-841F6B313FB0}"/>
          </ac:picMkLst>
        </pc:picChg>
        <pc:picChg chg="add mod">
          <ac:chgData name="Hwang Smith" userId="S::smithh@gmeremit.com::fe65500b-7110-4549-9260-3fff9b4a1860" providerId="AD" clId="Web-{77B8393E-B13D-4C40-8337-CDEBA1E4FB3A}" dt="2020-08-24T06:03:30.704" v="323" actId="1076"/>
          <ac:picMkLst>
            <pc:docMk/>
            <pc:sldMk cId="3163039684" sldId="349"/>
            <ac:picMk id="13" creationId="{CAAB780A-D450-4663-9282-AB27BD7D076B}"/>
          </ac:picMkLst>
        </pc:picChg>
        <pc:picChg chg="del">
          <ac:chgData name="Hwang Smith" userId="S::smithh@gmeremit.com::fe65500b-7110-4549-9260-3fff9b4a1860" providerId="AD" clId="Web-{77B8393E-B13D-4C40-8337-CDEBA1E4FB3A}" dt="2020-08-24T06:03:26.235" v="317"/>
          <ac:picMkLst>
            <pc:docMk/>
            <pc:sldMk cId="3163039684" sldId="349"/>
            <ac:picMk id="15" creationId="{2675A350-5C0A-4F44-ABCD-4F8214CF5577}"/>
          </ac:picMkLst>
        </pc:picChg>
        <pc:picChg chg="del">
          <ac:chgData name="Hwang Smith" userId="S::smithh@gmeremit.com::fe65500b-7110-4549-9260-3fff9b4a1860" providerId="AD" clId="Web-{77B8393E-B13D-4C40-8337-CDEBA1E4FB3A}" dt="2020-08-24T06:03:25.704" v="316"/>
          <ac:picMkLst>
            <pc:docMk/>
            <pc:sldMk cId="3163039684" sldId="349"/>
            <ac:picMk id="19" creationId="{259FFEC2-6AA6-48F6-BA7A-AE8CF981E422}"/>
          </ac:picMkLst>
        </pc:picChg>
      </pc:sldChg>
      <pc:sldChg chg="addSp delSp modSp add replId">
        <pc:chgData name="Hwang Smith" userId="S::smithh@gmeremit.com::fe65500b-7110-4549-9260-3fff9b4a1860" providerId="AD" clId="Web-{77B8393E-B13D-4C40-8337-CDEBA1E4FB3A}" dt="2020-08-24T06:09:46.882" v="365"/>
        <pc:sldMkLst>
          <pc:docMk/>
          <pc:sldMk cId="779102326" sldId="350"/>
        </pc:sldMkLst>
        <pc:spChg chg="del">
          <ac:chgData name="Hwang Smith" userId="S::smithh@gmeremit.com::fe65500b-7110-4549-9260-3fff9b4a1860" providerId="AD" clId="Web-{77B8393E-B13D-4C40-8337-CDEBA1E4FB3A}" dt="2020-08-24T06:05:45.253" v="328"/>
          <ac:spMkLst>
            <pc:docMk/>
            <pc:sldMk cId="779102326" sldId="350"/>
            <ac:spMk id="9" creationId="{92E7BC91-423C-42C2-8CA0-896ABCAA34B5}"/>
          </ac:spMkLst>
        </pc:spChg>
        <pc:graphicFrameChg chg="add del">
          <ac:chgData name="Hwang Smith" userId="S::smithh@gmeremit.com::fe65500b-7110-4549-9260-3fff9b4a1860" providerId="AD" clId="Web-{77B8393E-B13D-4C40-8337-CDEBA1E4FB3A}" dt="2020-08-24T06:06:31.082" v="331"/>
          <ac:graphicFrameMkLst>
            <pc:docMk/>
            <pc:sldMk cId="779102326" sldId="350"/>
            <ac:graphicFrameMk id="2" creationId="{3F6E22D6-86A3-4993-95B9-35A01836573D}"/>
          </ac:graphicFrameMkLst>
        </pc:graphicFrameChg>
        <pc:graphicFrameChg chg="add mod modGraphic">
          <ac:chgData name="Hwang Smith" userId="S::smithh@gmeremit.com::fe65500b-7110-4549-9260-3fff9b4a1860" providerId="AD" clId="Web-{77B8393E-B13D-4C40-8337-CDEBA1E4FB3A}" dt="2020-08-24T06:09:46.882" v="365"/>
          <ac:graphicFrameMkLst>
            <pc:docMk/>
            <pc:sldMk cId="779102326" sldId="350"/>
            <ac:graphicFrameMk id="5" creationId="{4D26D69A-FD14-4ED8-9C76-86BDB03F083C}"/>
          </ac:graphicFrameMkLst>
        </pc:graphicFrameChg>
        <pc:picChg chg="del">
          <ac:chgData name="Hwang Smith" userId="S::smithh@gmeremit.com::fe65500b-7110-4549-9260-3fff9b4a1860" providerId="AD" clId="Web-{77B8393E-B13D-4C40-8337-CDEBA1E4FB3A}" dt="2020-08-24T06:05:45.253" v="327"/>
          <ac:picMkLst>
            <pc:docMk/>
            <pc:sldMk cId="779102326" sldId="350"/>
            <ac:picMk id="4" creationId="{B889D4E0-E2A8-44A1-9065-11D656DC8D5F}"/>
          </ac:picMkLst>
        </pc:picChg>
        <pc:picChg chg="del">
          <ac:chgData name="Hwang Smith" userId="S::smithh@gmeremit.com::fe65500b-7110-4549-9260-3fff9b4a1860" providerId="AD" clId="Web-{77B8393E-B13D-4C40-8337-CDEBA1E4FB3A}" dt="2020-08-24T06:05:46.191" v="329"/>
          <ac:picMkLst>
            <pc:docMk/>
            <pc:sldMk cId="779102326" sldId="350"/>
            <ac:picMk id="8" creationId="{666B2739-482E-469C-AAE0-3C944D2E2700}"/>
          </ac:picMkLst>
        </pc:picChg>
        <pc:picChg chg="del">
          <ac:chgData name="Hwang Smith" userId="S::smithh@gmeremit.com::fe65500b-7110-4549-9260-3fff9b4a1860" providerId="AD" clId="Web-{77B8393E-B13D-4C40-8337-CDEBA1E4FB3A}" dt="2020-08-24T06:05:45.253" v="326"/>
          <ac:picMkLst>
            <pc:docMk/>
            <pc:sldMk cId="779102326" sldId="350"/>
            <ac:picMk id="11" creationId="{58D3E6C6-E135-48F3-B18B-841F6B313FB0}"/>
          </ac:picMkLst>
        </pc:picChg>
        <pc:picChg chg="del">
          <ac:chgData name="Hwang Smith" userId="S::smithh@gmeremit.com::fe65500b-7110-4549-9260-3fff9b4a1860" providerId="AD" clId="Web-{77B8393E-B13D-4C40-8337-CDEBA1E4FB3A}" dt="2020-08-24T06:05:45.253" v="325"/>
          <ac:picMkLst>
            <pc:docMk/>
            <pc:sldMk cId="779102326" sldId="350"/>
            <ac:picMk id="13" creationId="{CAAB780A-D450-4663-9282-AB27BD7D076B}"/>
          </ac:picMkLst>
        </pc:picChg>
      </pc:sldChg>
    </pc:docChg>
  </pc:docChgLst>
  <pc:docChgLst>
    <pc:chgData name="Yacine Kim" userId="S::yacinek@gmeremit.com::a3921ff3-0c7a-4b5c-a8ff-b39504eb1c3c" providerId="AD" clId="Web-{36C63F0A-7BD7-4DB9-BEDF-DA8DC618E5B2}"/>
    <pc:docChg chg="modSld">
      <pc:chgData name="Yacine Kim" userId="S::yacinek@gmeremit.com::a3921ff3-0c7a-4b5c-a8ff-b39504eb1c3c" providerId="AD" clId="Web-{36C63F0A-7BD7-4DB9-BEDF-DA8DC618E5B2}" dt="2020-10-19T23:56:55.984" v="415"/>
      <pc:docMkLst>
        <pc:docMk/>
      </pc:docMkLst>
      <pc:sldChg chg="modSp">
        <pc:chgData name="Yacine Kim" userId="S::yacinek@gmeremit.com::a3921ff3-0c7a-4b5c-a8ff-b39504eb1c3c" providerId="AD" clId="Web-{36C63F0A-7BD7-4DB9-BEDF-DA8DC618E5B2}" dt="2020-10-19T23:56:55.984" v="415"/>
        <pc:sldMkLst>
          <pc:docMk/>
          <pc:sldMk cId="4085613308" sldId="390"/>
        </pc:sldMkLst>
        <pc:spChg chg="mod">
          <ac:chgData name="Yacine Kim" userId="S::yacinek@gmeremit.com::a3921ff3-0c7a-4b5c-a8ff-b39504eb1c3c" providerId="AD" clId="Web-{36C63F0A-7BD7-4DB9-BEDF-DA8DC618E5B2}" dt="2020-10-19T23:56:24.968" v="315" actId="20577"/>
          <ac:spMkLst>
            <pc:docMk/>
            <pc:sldMk cId="4085613308" sldId="390"/>
            <ac:spMk id="5" creationId="{C0B48024-1FBE-4856-B47C-681D02466B81}"/>
          </ac:spMkLst>
        </pc:spChg>
        <pc:graphicFrameChg chg="mod modGraphic">
          <ac:chgData name="Yacine Kim" userId="S::yacinek@gmeremit.com::a3921ff3-0c7a-4b5c-a8ff-b39504eb1c3c" providerId="AD" clId="Web-{36C63F0A-7BD7-4DB9-BEDF-DA8DC618E5B2}" dt="2020-10-19T23:56:55.984" v="415"/>
          <ac:graphicFrameMkLst>
            <pc:docMk/>
            <pc:sldMk cId="4085613308" sldId="390"/>
            <ac:graphicFrameMk id="18" creationId="{9B595647-CB3C-465A-A6A4-7521BD634264}"/>
          </ac:graphicFrameMkLst>
        </pc:graphicFrameChg>
      </pc:sldChg>
    </pc:docChg>
  </pc:docChgLst>
  <pc:docChgLst>
    <pc:chgData name="Hwang Smith" userId="S::smithh@gmeremit.com::fe65500b-7110-4549-9260-3fff9b4a1860" providerId="AD" clId="Web-{A1150E1B-0D8F-44E2-B678-89B6C9D09152}"/>
    <pc:docChg chg="modSld">
      <pc:chgData name="Hwang Smith" userId="S::smithh@gmeremit.com::fe65500b-7110-4549-9260-3fff9b4a1860" providerId="AD" clId="Web-{A1150E1B-0D8F-44E2-B678-89B6C9D09152}" dt="2020-10-26T04:44:57.698" v="562" actId="20577"/>
      <pc:docMkLst>
        <pc:docMk/>
      </pc:docMkLst>
      <pc:sldChg chg="modSp">
        <pc:chgData name="Hwang Smith" userId="S::smithh@gmeremit.com::fe65500b-7110-4549-9260-3fff9b4a1860" providerId="AD" clId="Web-{A1150E1B-0D8F-44E2-B678-89B6C9D09152}" dt="2020-10-26T04:17:03.995" v="13" actId="20577"/>
        <pc:sldMkLst>
          <pc:docMk/>
          <pc:sldMk cId="427803910" sldId="364"/>
        </pc:sldMkLst>
        <pc:spChg chg="mod">
          <ac:chgData name="Hwang Smith" userId="S::smithh@gmeremit.com::fe65500b-7110-4549-9260-3fff9b4a1860" providerId="AD" clId="Web-{A1150E1B-0D8F-44E2-B678-89B6C9D09152}" dt="2020-10-26T04:17:03.995" v="13" actId="20577"/>
          <ac:spMkLst>
            <pc:docMk/>
            <pc:sldMk cId="427803910" sldId="364"/>
            <ac:spMk id="5" creationId="{AE128882-EC2F-4B7C-ABD8-A664F9C02D15}"/>
          </ac:spMkLst>
        </pc:spChg>
      </pc:sldChg>
      <pc:sldChg chg="addSp modSp addAnim modAnim">
        <pc:chgData name="Hwang Smith" userId="S::smithh@gmeremit.com::fe65500b-7110-4549-9260-3fff9b4a1860" providerId="AD" clId="Web-{A1150E1B-0D8F-44E2-B678-89B6C9D09152}" dt="2020-10-26T04:39:27.395" v="561" actId="20577"/>
        <pc:sldMkLst>
          <pc:docMk/>
          <pc:sldMk cId="435166566" sldId="388"/>
        </pc:sldMkLst>
        <pc:spChg chg="mod">
          <ac:chgData name="Hwang Smith" userId="S::smithh@gmeremit.com::fe65500b-7110-4549-9260-3fff9b4a1860" providerId="AD" clId="Web-{A1150E1B-0D8F-44E2-B678-89B6C9D09152}" dt="2020-10-26T04:17:08.917" v="21" actId="20577"/>
          <ac:spMkLst>
            <pc:docMk/>
            <pc:sldMk cId="435166566" sldId="388"/>
            <ac:spMk id="5" creationId="{720F0427-6094-490E-A7DB-46DCE94BD890}"/>
          </ac:spMkLst>
        </pc:spChg>
        <pc:spChg chg="add mod">
          <ac:chgData name="Hwang Smith" userId="S::smithh@gmeremit.com::fe65500b-7110-4549-9260-3fff9b4a1860" providerId="AD" clId="Web-{A1150E1B-0D8F-44E2-B678-89B6C9D09152}" dt="2020-10-26T04:39:27.395" v="561" actId="20577"/>
          <ac:spMkLst>
            <pc:docMk/>
            <pc:sldMk cId="435166566" sldId="388"/>
            <ac:spMk id="6" creationId="{1A3D2747-DF5D-4D74-9E3C-E8922E668516}"/>
          </ac:spMkLst>
        </pc:spChg>
        <pc:picChg chg="add mod">
          <ac:chgData name="Hwang Smith" userId="S::smithh@gmeremit.com::fe65500b-7110-4549-9260-3fff9b4a1860" providerId="AD" clId="Web-{A1150E1B-0D8F-44E2-B678-89B6C9D09152}" dt="2020-10-26T04:17:38.902" v="36" actId="1076"/>
          <ac:picMkLst>
            <pc:docMk/>
            <pc:sldMk cId="435166566" sldId="388"/>
            <ac:picMk id="3" creationId="{B4ED1B2E-B18B-49C2-9CB1-03B0891E9250}"/>
          </ac:picMkLst>
        </pc:picChg>
        <pc:picChg chg="mod">
          <ac:chgData name="Hwang Smith" userId="S::smithh@gmeremit.com::fe65500b-7110-4549-9260-3fff9b4a1860" providerId="AD" clId="Web-{A1150E1B-0D8F-44E2-B678-89B6C9D09152}" dt="2020-10-26T04:17:34.840" v="34" actId="1076"/>
          <ac:picMkLst>
            <pc:docMk/>
            <pc:sldMk cId="435166566" sldId="388"/>
            <ac:picMk id="7" creationId="{CD0CEF9E-2462-42CC-ABE8-EBEE88B81FD7}"/>
          </ac:picMkLst>
        </pc:picChg>
        <pc:picChg chg="mod">
          <ac:chgData name="Hwang Smith" userId="S::smithh@gmeremit.com::fe65500b-7110-4549-9260-3fff9b4a1860" providerId="AD" clId="Web-{A1150E1B-0D8F-44E2-B678-89B6C9D09152}" dt="2020-10-26T04:14:48.180" v="4" actId="1076"/>
          <ac:picMkLst>
            <pc:docMk/>
            <pc:sldMk cId="435166566" sldId="388"/>
            <ac:picMk id="12" creationId="{36EB606F-4DB7-4666-91E2-CB855E3B78ED}"/>
          </ac:picMkLst>
        </pc:picChg>
        <pc:picChg chg="mod">
          <ac:chgData name="Hwang Smith" userId="S::smithh@gmeremit.com::fe65500b-7110-4549-9260-3fff9b4a1860" providerId="AD" clId="Web-{A1150E1B-0D8F-44E2-B678-89B6C9D09152}" dt="2020-10-26T04:17:30.605" v="32" actId="1076"/>
          <ac:picMkLst>
            <pc:docMk/>
            <pc:sldMk cId="435166566" sldId="388"/>
            <ac:picMk id="14" creationId="{8CDA1CEB-E7A4-4810-95CE-55DFA3F64C96}"/>
          </ac:picMkLst>
        </pc:picChg>
      </pc:sldChg>
    </pc:docChg>
  </pc:docChgLst>
  <pc:docChgLst>
    <pc:chgData name="Hwang Smith" userId="S::smithh@gmeremit.com::fe65500b-7110-4549-9260-3fff9b4a1860" providerId="AD" clId="Web-{92CA1441-4802-4970-44FA-CA761EE20691}"/>
    <pc:docChg chg="addSld modSld">
      <pc:chgData name="Hwang Smith" userId="S::smithh@gmeremit.com::fe65500b-7110-4549-9260-3fff9b4a1860" providerId="AD" clId="Web-{92CA1441-4802-4970-44FA-CA761EE20691}" dt="2020-08-31T05:17:48.798" v="103"/>
      <pc:docMkLst>
        <pc:docMk/>
      </pc:docMkLst>
      <pc:sldChg chg="addSp delSp modSp addAnim delAnim modAnim">
        <pc:chgData name="Hwang Smith" userId="S::smithh@gmeremit.com::fe65500b-7110-4549-9260-3fff9b4a1860" providerId="AD" clId="Web-{92CA1441-4802-4970-44FA-CA761EE20691}" dt="2020-08-31T04:36:17.844" v="45"/>
        <pc:sldMkLst>
          <pc:docMk/>
          <pc:sldMk cId="779102326" sldId="350"/>
        </pc:sldMkLst>
        <pc:picChg chg="del">
          <ac:chgData name="Hwang Smith" userId="S::smithh@gmeremit.com::fe65500b-7110-4549-9260-3fff9b4a1860" providerId="AD" clId="Web-{92CA1441-4802-4970-44FA-CA761EE20691}" dt="2020-08-31T04:32:26.588" v="15"/>
          <ac:picMkLst>
            <pc:docMk/>
            <pc:sldMk cId="779102326" sldId="350"/>
            <ac:picMk id="2" creationId="{FDC47E50-3F73-4F79-A3E9-EB1F674A8639}"/>
          </ac:picMkLst>
        </pc:picChg>
        <pc:picChg chg="del">
          <ac:chgData name="Hwang Smith" userId="S::smithh@gmeremit.com::fe65500b-7110-4549-9260-3fff9b4a1860" providerId="AD" clId="Web-{92CA1441-4802-4970-44FA-CA761EE20691}" dt="2020-08-31T04:31:40.462" v="8"/>
          <ac:picMkLst>
            <pc:docMk/>
            <pc:sldMk cId="779102326" sldId="350"/>
            <ac:picMk id="4" creationId="{585DC798-F078-4A73-9179-E40DB3FBB24B}"/>
          </ac:picMkLst>
        </pc:picChg>
        <pc:picChg chg="del">
          <ac:chgData name="Hwang Smith" userId="S::smithh@gmeremit.com::fe65500b-7110-4549-9260-3fff9b4a1860" providerId="AD" clId="Web-{92CA1441-4802-4970-44FA-CA761EE20691}" dt="2020-08-31T04:26:15.205" v="3"/>
          <ac:picMkLst>
            <pc:docMk/>
            <pc:sldMk cId="779102326" sldId="350"/>
            <ac:picMk id="5" creationId="{A1C5EB42-10F1-4781-9051-346CA9237EB7}"/>
          </ac:picMkLst>
        </pc:picChg>
        <pc:picChg chg="del mod">
          <ac:chgData name="Hwang Smith" userId="S::smithh@gmeremit.com::fe65500b-7110-4549-9260-3fff9b4a1860" providerId="AD" clId="Web-{92CA1441-4802-4970-44FA-CA761EE20691}" dt="2020-08-31T04:35:28.780" v="34"/>
          <ac:picMkLst>
            <pc:docMk/>
            <pc:sldMk cId="779102326" sldId="350"/>
            <ac:picMk id="8" creationId="{B81EDA00-5220-479A-A0C6-D6E9A881B874}"/>
          </ac:picMkLst>
        </pc:picChg>
        <pc:picChg chg="add mod">
          <ac:chgData name="Hwang Smith" userId="S::smithh@gmeremit.com::fe65500b-7110-4549-9260-3fff9b4a1860" providerId="AD" clId="Web-{92CA1441-4802-4970-44FA-CA761EE20691}" dt="2020-08-31T04:26:21.330" v="7" actId="1076"/>
          <ac:picMkLst>
            <pc:docMk/>
            <pc:sldMk cId="779102326" sldId="350"/>
            <ac:picMk id="9" creationId="{D6E7FB68-7D63-487F-B5FC-0765109F7333}"/>
          </ac:picMkLst>
        </pc:picChg>
        <pc:picChg chg="del mod">
          <ac:chgData name="Hwang Smith" userId="S::smithh@gmeremit.com::fe65500b-7110-4549-9260-3fff9b4a1860" providerId="AD" clId="Web-{92CA1441-4802-4970-44FA-CA761EE20691}" dt="2020-08-31T04:32:35.901" v="20"/>
          <ac:picMkLst>
            <pc:docMk/>
            <pc:sldMk cId="779102326" sldId="350"/>
            <ac:picMk id="11" creationId="{F0CC0EFD-BFE0-4AA7-A051-F35ED9F2AEC7}"/>
          </ac:picMkLst>
        </pc:picChg>
        <pc:picChg chg="add mod">
          <ac:chgData name="Hwang Smith" userId="S::smithh@gmeremit.com::fe65500b-7110-4549-9260-3fff9b4a1860" providerId="AD" clId="Web-{92CA1441-4802-4970-44FA-CA761EE20691}" dt="2020-08-31T04:31:52.853" v="13" actId="14100"/>
          <ac:picMkLst>
            <pc:docMk/>
            <pc:sldMk cId="779102326" sldId="350"/>
            <ac:picMk id="13" creationId="{E5B16E05-3412-4F40-A270-207D0107CE9D}"/>
          </ac:picMkLst>
        </pc:picChg>
        <pc:picChg chg="add mod">
          <ac:chgData name="Hwang Smith" userId="S::smithh@gmeremit.com::fe65500b-7110-4549-9260-3fff9b4a1860" providerId="AD" clId="Web-{92CA1441-4802-4970-44FA-CA761EE20691}" dt="2020-08-31T04:32:31.682" v="18" actId="14100"/>
          <ac:picMkLst>
            <pc:docMk/>
            <pc:sldMk cId="779102326" sldId="350"/>
            <ac:picMk id="14" creationId="{A5123E02-0BFC-4806-AC93-C6A3E017270F}"/>
          </ac:picMkLst>
        </pc:picChg>
        <pc:picChg chg="add mod">
          <ac:chgData name="Hwang Smith" userId="S::smithh@gmeremit.com::fe65500b-7110-4549-9260-3fff9b4a1860" providerId="AD" clId="Web-{92CA1441-4802-4970-44FA-CA761EE20691}" dt="2020-08-31T04:34:55.420" v="31" actId="1076"/>
          <ac:picMkLst>
            <pc:docMk/>
            <pc:sldMk cId="779102326" sldId="350"/>
            <ac:picMk id="15" creationId="{1390C29F-517B-4F14-94C7-7967D0D1D61E}"/>
          </ac:picMkLst>
        </pc:picChg>
        <pc:picChg chg="add mod">
          <ac:chgData name="Hwang Smith" userId="S::smithh@gmeremit.com::fe65500b-7110-4549-9260-3fff9b4a1860" providerId="AD" clId="Web-{92CA1441-4802-4970-44FA-CA761EE20691}" dt="2020-08-31T04:36:17.844" v="45"/>
          <ac:picMkLst>
            <pc:docMk/>
            <pc:sldMk cId="779102326" sldId="350"/>
            <ac:picMk id="16" creationId="{58B406C0-2ECA-4586-8BCB-33EE81A7270B}"/>
          </ac:picMkLst>
        </pc:picChg>
      </pc:sldChg>
      <pc:sldChg chg="modSp">
        <pc:chgData name="Hwang Smith" userId="S::smithh@gmeremit.com::fe65500b-7110-4549-9260-3fff9b4a1860" providerId="AD" clId="Web-{92CA1441-4802-4970-44FA-CA761EE20691}" dt="2020-08-31T04:47:02.515" v="95" actId="20577"/>
        <pc:sldMkLst>
          <pc:docMk/>
          <pc:sldMk cId="3457598952" sldId="352"/>
        </pc:sldMkLst>
        <pc:spChg chg="mod">
          <ac:chgData name="Hwang Smith" userId="S::smithh@gmeremit.com::fe65500b-7110-4549-9260-3fff9b4a1860" providerId="AD" clId="Web-{92CA1441-4802-4970-44FA-CA761EE20691}" dt="2020-08-31T04:47:02.515" v="95" actId="20577"/>
          <ac:spMkLst>
            <pc:docMk/>
            <pc:sldMk cId="3457598952" sldId="352"/>
            <ac:spMk id="28" creationId="{E972AA5A-6E53-4A85-AB94-95F90BF8E832}"/>
          </ac:spMkLst>
        </pc:spChg>
      </pc:sldChg>
      <pc:sldChg chg="addSp delSp modSp">
        <pc:chgData name="Hwang Smith" userId="S::smithh@gmeremit.com::fe65500b-7110-4549-9260-3fff9b4a1860" providerId="AD" clId="Web-{92CA1441-4802-4970-44FA-CA761EE20691}" dt="2020-08-31T04:39:17.926" v="83" actId="14100"/>
        <pc:sldMkLst>
          <pc:docMk/>
          <pc:sldMk cId="3951640442" sldId="353"/>
        </pc:sldMkLst>
        <pc:spChg chg="add mod">
          <ac:chgData name="Hwang Smith" userId="S::smithh@gmeremit.com::fe65500b-7110-4549-9260-3fff9b4a1860" providerId="AD" clId="Web-{92CA1441-4802-4970-44FA-CA761EE20691}" dt="2020-08-31T04:39:17.926" v="83" actId="14100"/>
          <ac:spMkLst>
            <pc:docMk/>
            <pc:sldMk cId="3951640442" sldId="353"/>
            <ac:spMk id="13" creationId="{B1688F78-B009-421A-A831-89198ACCE71B}"/>
          </ac:spMkLst>
        </pc:spChg>
        <pc:picChg chg="add mod">
          <ac:chgData name="Hwang Smith" userId="S::smithh@gmeremit.com::fe65500b-7110-4549-9260-3fff9b4a1860" providerId="AD" clId="Web-{92CA1441-4802-4970-44FA-CA761EE20691}" dt="2020-08-31T04:38:33.331" v="50" actId="1076"/>
          <ac:picMkLst>
            <pc:docMk/>
            <pc:sldMk cId="3951640442" sldId="353"/>
            <ac:picMk id="2" creationId="{FBB68B5B-AFAA-4211-92AA-645C54CB48B2}"/>
          </ac:picMkLst>
        </pc:picChg>
        <pc:picChg chg="del">
          <ac:chgData name="Hwang Smith" userId="S::smithh@gmeremit.com::fe65500b-7110-4549-9260-3fff9b4a1860" providerId="AD" clId="Web-{92CA1441-4802-4970-44FA-CA761EE20691}" dt="2020-08-31T04:38:25.315" v="46"/>
          <ac:picMkLst>
            <pc:docMk/>
            <pc:sldMk cId="3951640442" sldId="353"/>
            <ac:picMk id="4" creationId="{688925C4-8647-4B10-9545-7715113005CF}"/>
          </ac:picMkLst>
        </pc:picChg>
      </pc:sldChg>
      <pc:sldChg chg="addSp modSp">
        <pc:chgData name="Hwang Smith" userId="S::smithh@gmeremit.com::fe65500b-7110-4549-9260-3fff9b4a1860" providerId="AD" clId="Web-{92CA1441-4802-4970-44FA-CA761EE20691}" dt="2020-08-31T04:55:21.182" v="102" actId="14100"/>
        <pc:sldMkLst>
          <pc:docMk/>
          <pc:sldMk cId="4149176125" sldId="355"/>
        </pc:sldMkLst>
        <pc:picChg chg="add mod">
          <ac:chgData name="Hwang Smith" userId="S::smithh@gmeremit.com::fe65500b-7110-4549-9260-3fff9b4a1860" providerId="AD" clId="Web-{92CA1441-4802-4970-44FA-CA761EE20691}" dt="2020-08-31T04:54:13.275" v="99" actId="1076"/>
          <ac:picMkLst>
            <pc:docMk/>
            <pc:sldMk cId="4149176125" sldId="355"/>
            <ac:picMk id="4" creationId="{B05A9B09-CFE7-4F10-A9E5-7EA8E635D701}"/>
          </ac:picMkLst>
        </pc:picChg>
        <pc:picChg chg="add mod">
          <ac:chgData name="Hwang Smith" userId="S::smithh@gmeremit.com::fe65500b-7110-4549-9260-3fff9b4a1860" providerId="AD" clId="Web-{92CA1441-4802-4970-44FA-CA761EE20691}" dt="2020-08-31T04:55:21.182" v="102" actId="14100"/>
          <ac:picMkLst>
            <pc:docMk/>
            <pc:sldMk cId="4149176125" sldId="355"/>
            <ac:picMk id="5" creationId="{0693B4BC-13D0-4E16-ADF9-FD0514005194}"/>
          </ac:picMkLst>
        </pc:picChg>
      </pc:sldChg>
      <pc:sldChg chg="new">
        <pc:chgData name="Hwang Smith" userId="S::smithh@gmeremit.com::fe65500b-7110-4549-9260-3fff9b4a1860" providerId="AD" clId="Web-{92CA1441-4802-4970-44FA-CA761EE20691}" dt="2020-08-31T05:17:48.798" v="103"/>
        <pc:sldMkLst>
          <pc:docMk/>
          <pc:sldMk cId="1085576720" sldId="357"/>
        </pc:sldMkLst>
      </pc:sldChg>
    </pc:docChg>
  </pc:docChgLst>
  <pc:docChgLst>
    <pc:chgData name="Yacine Kim" userId="S::yacinek@gmeremit.com::a3921ff3-0c7a-4b5c-a8ff-b39504eb1c3c" providerId="AD" clId="Web-{60305F44-D8CE-4A40-A73C-D9FB72A26A4D}"/>
    <pc:docChg chg="addSld delSld modSld">
      <pc:chgData name="Yacine Kim" userId="S::yacinek@gmeremit.com::a3921ff3-0c7a-4b5c-a8ff-b39504eb1c3c" providerId="AD" clId="Web-{60305F44-D8CE-4A40-A73C-D9FB72A26A4D}" dt="2020-10-12T05:39:31.659" v="917" actId="1076"/>
      <pc:docMkLst>
        <pc:docMk/>
      </pc:docMkLst>
      <pc:sldChg chg="modSp">
        <pc:chgData name="Yacine Kim" userId="S::yacinek@gmeremit.com::a3921ff3-0c7a-4b5c-a8ff-b39504eb1c3c" providerId="AD" clId="Web-{60305F44-D8CE-4A40-A73C-D9FB72A26A4D}" dt="2020-10-12T04:21:08.293" v="179" actId="1076"/>
        <pc:sldMkLst>
          <pc:docMk/>
          <pc:sldMk cId="427803910" sldId="364"/>
        </pc:sldMkLst>
        <pc:spChg chg="mod">
          <ac:chgData name="Yacine Kim" userId="S::yacinek@gmeremit.com::a3921ff3-0c7a-4b5c-a8ff-b39504eb1c3c" providerId="AD" clId="Web-{60305F44-D8CE-4A40-A73C-D9FB72A26A4D}" dt="2020-10-12T04:21:08.293" v="179" actId="1076"/>
          <ac:spMkLst>
            <pc:docMk/>
            <pc:sldMk cId="427803910" sldId="364"/>
            <ac:spMk id="5" creationId="{AE128882-EC2F-4B7C-ABD8-A664F9C02D15}"/>
          </ac:spMkLst>
        </pc:spChg>
      </pc:sldChg>
      <pc:sldChg chg="addSp delSp modSp del">
        <pc:chgData name="Yacine Kim" userId="S::yacinek@gmeremit.com::a3921ff3-0c7a-4b5c-a8ff-b39504eb1c3c" providerId="AD" clId="Web-{60305F44-D8CE-4A40-A73C-D9FB72A26A4D}" dt="2020-10-12T05:27:37.175" v="574"/>
        <pc:sldMkLst>
          <pc:docMk/>
          <pc:sldMk cId="2276389904" sldId="368"/>
        </pc:sldMkLst>
        <pc:spChg chg="mod">
          <ac:chgData name="Yacine Kim" userId="S::yacinek@gmeremit.com::a3921ff3-0c7a-4b5c-a8ff-b39504eb1c3c" providerId="AD" clId="Web-{60305F44-D8CE-4A40-A73C-D9FB72A26A4D}" dt="2020-10-12T04:21:28.668" v="197" actId="20577"/>
          <ac:spMkLst>
            <pc:docMk/>
            <pc:sldMk cId="2276389904" sldId="368"/>
            <ac:spMk id="4" creationId="{6F7F5927-26EE-4660-89D2-0042FCCE935E}"/>
          </ac:spMkLst>
        </pc:spChg>
        <pc:spChg chg="del">
          <ac:chgData name="Yacine Kim" userId="S::yacinek@gmeremit.com::a3921ff3-0c7a-4b5c-a8ff-b39504eb1c3c" providerId="AD" clId="Web-{60305F44-D8CE-4A40-A73C-D9FB72A26A4D}" dt="2020-10-12T04:21:31.262" v="198"/>
          <ac:spMkLst>
            <pc:docMk/>
            <pc:sldMk cId="2276389904" sldId="368"/>
            <ac:spMk id="5" creationId="{AE128882-EC2F-4B7C-ABD8-A664F9C02D15}"/>
          </ac:spMkLst>
        </pc:spChg>
        <pc:spChg chg="add del">
          <ac:chgData name="Yacine Kim" userId="S::yacinek@gmeremit.com::a3921ff3-0c7a-4b5c-a8ff-b39504eb1c3c" providerId="AD" clId="Web-{60305F44-D8CE-4A40-A73C-D9FB72A26A4D}" dt="2020-10-12T04:24:54.625" v="223"/>
          <ac:spMkLst>
            <pc:docMk/>
            <pc:sldMk cId="2276389904" sldId="368"/>
            <ac:spMk id="12" creationId="{FDB8240C-76E3-4BB0-BA95-9A4073319528}"/>
          </ac:spMkLst>
        </pc:spChg>
        <pc:picChg chg="add mod">
          <ac:chgData name="Yacine Kim" userId="S::yacinek@gmeremit.com::a3921ff3-0c7a-4b5c-a8ff-b39504eb1c3c" providerId="AD" clId="Web-{60305F44-D8CE-4A40-A73C-D9FB72A26A4D}" dt="2020-10-12T04:23:20.639" v="214" actId="1076"/>
          <ac:picMkLst>
            <pc:docMk/>
            <pc:sldMk cId="2276389904" sldId="368"/>
            <ac:picMk id="3" creationId="{06A33547-E4DE-4B1E-9253-3F720DE2A36D}"/>
          </ac:picMkLst>
        </pc:picChg>
        <pc:picChg chg="add del mod">
          <ac:chgData name="Yacine Kim" userId="S::yacinek@gmeremit.com::a3921ff3-0c7a-4b5c-a8ff-b39504eb1c3c" providerId="AD" clId="Web-{60305F44-D8CE-4A40-A73C-D9FB72A26A4D}" dt="2020-10-12T04:22:54.263" v="207"/>
          <ac:picMkLst>
            <pc:docMk/>
            <pc:sldMk cId="2276389904" sldId="368"/>
            <ac:picMk id="6" creationId="{72E8014A-6EBA-4809-AA47-A9AB9B6C60A6}"/>
          </ac:picMkLst>
        </pc:picChg>
        <pc:picChg chg="add mod">
          <ac:chgData name="Yacine Kim" userId="S::yacinek@gmeremit.com::a3921ff3-0c7a-4b5c-a8ff-b39504eb1c3c" providerId="AD" clId="Web-{60305F44-D8CE-4A40-A73C-D9FB72A26A4D}" dt="2020-10-12T04:23:21.951" v="215" actId="1076"/>
          <ac:picMkLst>
            <pc:docMk/>
            <pc:sldMk cId="2276389904" sldId="368"/>
            <ac:picMk id="7" creationId="{3D47FA2F-F4E2-40C9-8C6B-5D07DDD1307D}"/>
          </ac:picMkLst>
        </pc:picChg>
      </pc:sldChg>
      <pc:sldChg chg="addSp delSp modSp add replId">
        <pc:chgData name="Yacine Kim" userId="S::yacinek@gmeremit.com::a3921ff3-0c7a-4b5c-a8ff-b39504eb1c3c" providerId="AD" clId="Web-{60305F44-D8CE-4A40-A73C-D9FB72A26A4D}" dt="2020-10-12T05:39:31.659" v="917" actId="1076"/>
        <pc:sldMkLst>
          <pc:docMk/>
          <pc:sldMk cId="1428366346" sldId="374"/>
        </pc:sldMkLst>
        <pc:spChg chg="mod">
          <ac:chgData name="Yacine Kim" userId="S::yacinek@gmeremit.com::a3921ff3-0c7a-4b5c-a8ff-b39504eb1c3c" providerId="AD" clId="Web-{60305F44-D8CE-4A40-A73C-D9FB72A26A4D}" dt="2020-10-12T05:16:13.676" v="526" actId="20577"/>
          <ac:spMkLst>
            <pc:docMk/>
            <pc:sldMk cId="1428366346" sldId="374"/>
            <ac:spMk id="4" creationId="{6F7F5927-26EE-4660-89D2-0042FCCE935E}"/>
          </ac:spMkLst>
        </pc:spChg>
        <pc:spChg chg="add mod">
          <ac:chgData name="Yacine Kim" userId="S::yacinek@gmeremit.com::a3921ff3-0c7a-4b5c-a8ff-b39504eb1c3c" providerId="AD" clId="Web-{60305F44-D8CE-4A40-A73C-D9FB72A26A4D}" dt="2020-10-12T05:12:00.843" v="494" actId="14100"/>
          <ac:spMkLst>
            <pc:docMk/>
            <pc:sldMk cId="1428366346" sldId="374"/>
            <ac:spMk id="12" creationId="{FDB8240C-76E3-4BB0-BA95-9A4073319528}"/>
          </ac:spMkLst>
        </pc:spChg>
        <pc:spChg chg="add del mod">
          <ac:chgData name="Yacine Kim" userId="S::yacinek@gmeremit.com::a3921ff3-0c7a-4b5c-a8ff-b39504eb1c3c" providerId="AD" clId="Web-{60305F44-D8CE-4A40-A73C-D9FB72A26A4D}" dt="2020-10-12T05:02:56.646" v="244"/>
          <ac:spMkLst>
            <pc:docMk/>
            <pc:sldMk cId="1428366346" sldId="374"/>
            <ac:spMk id="13" creationId="{FDB8240C-76E3-4BB0-BA95-9A4073319528}"/>
          </ac:spMkLst>
        </pc:spChg>
        <pc:spChg chg="add mod">
          <ac:chgData name="Yacine Kim" userId="S::yacinek@gmeremit.com::a3921ff3-0c7a-4b5c-a8ff-b39504eb1c3c" providerId="AD" clId="Web-{60305F44-D8CE-4A40-A73C-D9FB72A26A4D}" dt="2020-10-12T05:05:29.884" v="324" actId="1076"/>
          <ac:spMkLst>
            <pc:docMk/>
            <pc:sldMk cId="1428366346" sldId="374"/>
            <ac:spMk id="15" creationId="{19D1F032-03BE-40C1-AD4B-7478986A865E}"/>
          </ac:spMkLst>
        </pc:spChg>
        <pc:spChg chg="add mod">
          <ac:chgData name="Yacine Kim" userId="S::yacinek@gmeremit.com::a3921ff3-0c7a-4b5c-a8ff-b39504eb1c3c" providerId="AD" clId="Web-{60305F44-D8CE-4A40-A73C-D9FB72A26A4D}" dt="2020-10-12T05:11:50.114" v="492" actId="1076"/>
          <ac:spMkLst>
            <pc:docMk/>
            <pc:sldMk cId="1428366346" sldId="374"/>
            <ac:spMk id="16" creationId="{CFEA19C6-DE8D-452B-84D7-626994531DE6}"/>
          </ac:spMkLst>
        </pc:spChg>
        <pc:spChg chg="add mod">
          <ac:chgData name="Yacine Kim" userId="S::yacinek@gmeremit.com::a3921ff3-0c7a-4b5c-a8ff-b39504eb1c3c" providerId="AD" clId="Web-{60305F44-D8CE-4A40-A73C-D9FB72A26A4D}" dt="2020-10-12T05:16:47.692" v="543" actId="1076"/>
          <ac:spMkLst>
            <pc:docMk/>
            <pc:sldMk cId="1428366346" sldId="374"/>
            <ac:spMk id="17" creationId="{D31AE768-3B8A-41AE-B49C-D564C3CA80A9}"/>
          </ac:spMkLst>
        </pc:spChg>
        <pc:spChg chg="add del mod">
          <ac:chgData name="Yacine Kim" userId="S::yacinek@gmeremit.com::a3921ff3-0c7a-4b5c-a8ff-b39504eb1c3c" providerId="AD" clId="Web-{60305F44-D8CE-4A40-A73C-D9FB72A26A4D}" dt="2020-10-12T05:10:18.636" v="447"/>
          <ac:spMkLst>
            <pc:docMk/>
            <pc:sldMk cId="1428366346" sldId="374"/>
            <ac:spMk id="20" creationId="{BA594BC0-CEC5-4D50-B921-8A909DEC545A}"/>
          </ac:spMkLst>
        </pc:spChg>
        <pc:spChg chg="add mod">
          <ac:chgData name="Yacine Kim" userId="S::yacinek@gmeremit.com::a3921ff3-0c7a-4b5c-a8ff-b39504eb1c3c" providerId="AD" clId="Web-{60305F44-D8CE-4A40-A73C-D9FB72A26A4D}" dt="2020-10-12T05:39:04.346" v="916" actId="14100"/>
          <ac:spMkLst>
            <pc:docMk/>
            <pc:sldMk cId="1428366346" sldId="374"/>
            <ac:spMk id="22" creationId="{9D24A0B1-901F-49F2-90F7-2DF67B950FBC}"/>
          </ac:spMkLst>
        </pc:spChg>
        <pc:spChg chg="add mod">
          <ac:chgData name="Yacine Kim" userId="S::yacinek@gmeremit.com::a3921ff3-0c7a-4b5c-a8ff-b39504eb1c3c" providerId="AD" clId="Web-{60305F44-D8CE-4A40-A73C-D9FB72A26A4D}" dt="2020-10-12T05:39:31.659" v="917" actId="1076"/>
          <ac:spMkLst>
            <pc:docMk/>
            <pc:sldMk cId="1428366346" sldId="374"/>
            <ac:spMk id="23" creationId="{D62B8BE4-D307-447E-8121-950157F65764}"/>
          </ac:spMkLst>
        </pc:spChg>
        <pc:spChg chg="add mod">
          <ac:chgData name="Yacine Kim" userId="S::yacinek@gmeremit.com::a3921ff3-0c7a-4b5c-a8ff-b39504eb1c3c" providerId="AD" clId="Web-{60305F44-D8CE-4A40-A73C-D9FB72A26A4D}" dt="2020-10-12T05:38:32.892" v="909" actId="14100"/>
          <ac:spMkLst>
            <pc:docMk/>
            <pc:sldMk cId="1428366346" sldId="374"/>
            <ac:spMk id="25" creationId="{EA31B873-F93F-4409-A96A-BEA32C3CE8CD}"/>
          </ac:spMkLst>
        </pc:spChg>
        <pc:picChg chg="mod">
          <ac:chgData name="Yacine Kim" userId="S::yacinek@gmeremit.com::a3921ff3-0c7a-4b5c-a8ff-b39504eb1c3c" providerId="AD" clId="Web-{60305F44-D8CE-4A40-A73C-D9FB72A26A4D}" dt="2020-10-12T04:25:24.688" v="235" actId="1076"/>
          <ac:picMkLst>
            <pc:docMk/>
            <pc:sldMk cId="1428366346" sldId="374"/>
            <ac:picMk id="3" creationId="{06A33547-E4DE-4B1E-9253-3F720DE2A36D}"/>
          </ac:picMkLst>
        </pc:picChg>
        <pc:picChg chg="add mod">
          <ac:chgData name="Yacine Kim" userId="S::yacinek@gmeremit.com::a3921ff3-0c7a-4b5c-a8ff-b39504eb1c3c" providerId="AD" clId="Web-{60305F44-D8CE-4A40-A73C-D9FB72A26A4D}" dt="2020-10-12T05:05:33.399" v="326" actId="1076"/>
          <ac:picMkLst>
            <pc:docMk/>
            <pc:sldMk cId="1428366346" sldId="374"/>
            <ac:picMk id="5" creationId="{A1561666-8E1D-4649-A817-CA7F1F35E6D4}"/>
          </ac:picMkLst>
        </pc:picChg>
        <pc:picChg chg="add del mod">
          <ac:chgData name="Yacine Kim" userId="S::yacinek@gmeremit.com::a3921ff3-0c7a-4b5c-a8ff-b39504eb1c3c" providerId="AD" clId="Web-{60305F44-D8CE-4A40-A73C-D9FB72A26A4D}" dt="2020-10-12T05:08:36.231" v="415"/>
          <ac:picMkLst>
            <pc:docMk/>
            <pc:sldMk cId="1428366346" sldId="374"/>
            <ac:picMk id="6" creationId="{3E926EC1-8D0C-487A-9FD8-0DB3578B6009}"/>
          </ac:picMkLst>
        </pc:picChg>
        <pc:picChg chg="del mod">
          <ac:chgData name="Yacine Kim" userId="S::yacinek@gmeremit.com::a3921ff3-0c7a-4b5c-a8ff-b39504eb1c3c" providerId="AD" clId="Web-{60305F44-D8CE-4A40-A73C-D9FB72A26A4D}" dt="2020-10-12T05:02:56.990" v="245"/>
          <ac:picMkLst>
            <pc:docMk/>
            <pc:sldMk cId="1428366346" sldId="374"/>
            <ac:picMk id="7" creationId="{3D47FA2F-F4E2-40C9-8C6B-5D07DDD1307D}"/>
          </ac:picMkLst>
        </pc:picChg>
        <pc:picChg chg="add del mod">
          <ac:chgData name="Yacine Kim" userId="S::yacinek@gmeremit.com::a3921ff3-0c7a-4b5c-a8ff-b39504eb1c3c" providerId="AD" clId="Web-{60305F44-D8CE-4A40-A73C-D9FB72A26A4D}" dt="2020-10-12T05:07:36.409" v="408"/>
          <ac:picMkLst>
            <pc:docMk/>
            <pc:sldMk cId="1428366346" sldId="374"/>
            <ac:picMk id="14" creationId="{CDC21392-C5AD-4EF0-B3D2-5ACF57A316BD}"/>
          </ac:picMkLst>
        </pc:picChg>
        <pc:picChg chg="add mod ord">
          <ac:chgData name="Yacine Kim" userId="S::yacinek@gmeremit.com::a3921ff3-0c7a-4b5c-a8ff-b39504eb1c3c" providerId="AD" clId="Web-{60305F44-D8CE-4A40-A73C-D9FB72A26A4D}" dt="2020-10-12T05:16:45.145" v="542" actId="1076"/>
          <ac:picMkLst>
            <pc:docMk/>
            <pc:sldMk cId="1428366346" sldId="374"/>
            <ac:picMk id="18" creationId="{5F81CD8E-313B-4E58-87ED-5CC78C069D53}"/>
          </ac:picMkLst>
        </pc:picChg>
        <pc:picChg chg="add mod ord">
          <ac:chgData name="Yacine Kim" userId="S::yacinek@gmeremit.com::a3921ff3-0c7a-4b5c-a8ff-b39504eb1c3c" providerId="AD" clId="Web-{60305F44-D8CE-4A40-A73C-D9FB72A26A4D}" dt="2020-10-12T05:16:41.051" v="540" actId="14100"/>
          <ac:picMkLst>
            <pc:docMk/>
            <pc:sldMk cId="1428366346" sldId="374"/>
            <ac:picMk id="19" creationId="{C505B8B8-7401-40F4-9DEC-FA8AF88FEF3E}"/>
          </ac:picMkLst>
        </pc:picChg>
        <pc:picChg chg="add del mod">
          <ac:chgData name="Yacine Kim" userId="S::yacinek@gmeremit.com::a3921ff3-0c7a-4b5c-a8ff-b39504eb1c3c" providerId="AD" clId="Web-{60305F44-D8CE-4A40-A73C-D9FB72A26A4D}" dt="2020-10-12T05:09:52.811" v="439"/>
          <ac:picMkLst>
            <pc:docMk/>
            <pc:sldMk cId="1428366346" sldId="374"/>
            <ac:picMk id="21" creationId="{3F1A4FAD-27D5-49C9-82C2-F0E2AEC37068}"/>
          </ac:picMkLst>
        </pc:picChg>
        <pc:picChg chg="add mod">
          <ac:chgData name="Yacine Kim" userId="S::yacinek@gmeremit.com::a3921ff3-0c7a-4b5c-a8ff-b39504eb1c3c" providerId="AD" clId="Web-{60305F44-D8CE-4A40-A73C-D9FB72A26A4D}" dt="2020-10-12T05:12:44.063" v="503" actId="1076"/>
          <ac:picMkLst>
            <pc:docMk/>
            <pc:sldMk cId="1428366346" sldId="374"/>
            <ac:picMk id="24" creationId="{3B6BFFA0-C556-478E-AFC9-04281C7D050B}"/>
          </ac:picMkLst>
        </pc:picChg>
      </pc:sldChg>
      <pc:sldChg chg="addSp delSp modSp add replId">
        <pc:chgData name="Yacine Kim" userId="S::yacinek@gmeremit.com::a3921ff3-0c7a-4b5c-a8ff-b39504eb1c3c" providerId="AD" clId="Web-{60305F44-D8CE-4A40-A73C-D9FB72A26A4D}" dt="2020-10-12T05:38:03.516" v="904" actId="14100"/>
        <pc:sldMkLst>
          <pc:docMk/>
          <pc:sldMk cId="2527239938" sldId="375"/>
        </pc:sldMkLst>
        <pc:spChg chg="mod">
          <ac:chgData name="Yacine Kim" userId="S::yacinek@gmeremit.com::a3921ff3-0c7a-4b5c-a8ff-b39504eb1c3c" providerId="AD" clId="Web-{60305F44-D8CE-4A40-A73C-D9FB72A26A4D}" dt="2020-10-12T05:16:08.769" v="524" actId="20577"/>
          <ac:spMkLst>
            <pc:docMk/>
            <pc:sldMk cId="2527239938" sldId="375"/>
            <ac:spMk id="4" creationId="{6F7F5927-26EE-4660-89D2-0042FCCE935E}"/>
          </ac:spMkLst>
        </pc:spChg>
        <pc:spChg chg="add del mod">
          <ac:chgData name="Yacine Kim" userId="S::yacinek@gmeremit.com::a3921ff3-0c7a-4b5c-a8ff-b39504eb1c3c" providerId="AD" clId="Web-{60305F44-D8CE-4A40-A73C-D9FB72A26A4D}" dt="2020-10-12T05:16:52.989" v="547"/>
          <ac:spMkLst>
            <pc:docMk/>
            <pc:sldMk cId="2527239938" sldId="375"/>
            <ac:spMk id="6" creationId="{7B7E43CE-90CE-493D-A30E-D608B2A723FD}"/>
          </ac:spMkLst>
        </pc:spChg>
        <pc:spChg chg="del mod">
          <ac:chgData name="Yacine Kim" userId="S::yacinek@gmeremit.com::a3921ff3-0c7a-4b5c-a8ff-b39504eb1c3c" providerId="AD" clId="Web-{60305F44-D8CE-4A40-A73C-D9FB72A26A4D}" dt="2020-10-12T05:16:26.676" v="539"/>
          <ac:spMkLst>
            <pc:docMk/>
            <pc:sldMk cId="2527239938" sldId="375"/>
            <ac:spMk id="15" creationId="{19D1F032-03BE-40C1-AD4B-7478986A865E}"/>
          </ac:spMkLst>
        </pc:spChg>
        <pc:spChg chg="del">
          <ac:chgData name="Yacine Kim" userId="S::yacinek@gmeremit.com::a3921ff3-0c7a-4b5c-a8ff-b39504eb1c3c" providerId="AD" clId="Web-{60305F44-D8CE-4A40-A73C-D9FB72A26A4D}" dt="2020-10-12T05:16:25.738" v="538"/>
          <ac:spMkLst>
            <pc:docMk/>
            <pc:sldMk cId="2527239938" sldId="375"/>
            <ac:spMk id="16" creationId="{CFEA19C6-DE8D-452B-84D7-626994531DE6}"/>
          </ac:spMkLst>
        </pc:spChg>
        <pc:spChg chg="del mod">
          <ac:chgData name="Yacine Kim" userId="S::yacinek@gmeremit.com::a3921ff3-0c7a-4b5c-a8ff-b39504eb1c3c" providerId="AD" clId="Web-{60305F44-D8CE-4A40-A73C-D9FB72A26A4D}" dt="2020-10-12T05:16:24.520" v="537"/>
          <ac:spMkLst>
            <pc:docMk/>
            <pc:sldMk cId="2527239938" sldId="375"/>
            <ac:spMk id="17" creationId="{D31AE768-3B8A-41AE-B49C-D564C3CA80A9}"/>
          </ac:spMkLst>
        </pc:spChg>
        <pc:spChg chg="add mod">
          <ac:chgData name="Yacine Kim" userId="S::yacinek@gmeremit.com::a3921ff3-0c7a-4b5c-a8ff-b39504eb1c3c" providerId="AD" clId="Web-{60305F44-D8CE-4A40-A73C-D9FB72A26A4D}" dt="2020-10-12T05:35:34.716" v="850" actId="20577"/>
          <ac:spMkLst>
            <pc:docMk/>
            <pc:sldMk cId="2527239938" sldId="375"/>
            <ac:spMk id="20" creationId="{CD64481B-1701-4855-A669-B9DE4E350AC9}"/>
          </ac:spMkLst>
        </pc:spChg>
        <pc:spChg chg="del">
          <ac:chgData name="Yacine Kim" userId="S::yacinek@gmeremit.com::a3921ff3-0c7a-4b5c-a8ff-b39504eb1c3c" providerId="AD" clId="Web-{60305F44-D8CE-4A40-A73C-D9FB72A26A4D}" dt="2020-10-12T05:16:22.254" v="532"/>
          <ac:spMkLst>
            <pc:docMk/>
            <pc:sldMk cId="2527239938" sldId="375"/>
            <ac:spMk id="22" creationId="{9D24A0B1-901F-49F2-90F7-2DF67B950FBC}"/>
          </ac:spMkLst>
        </pc:spChg>
        <pc:spChg chg="del">
          <ac:chgData name="Yacine Kim" userId="S::yacinek@gmeremit.com::a3921ff3-0c7a-4b5c-a8ff-b39504eb1c3c" providerId="AD" clId="Web-{60305F44-D8CE-4A40-A73C-D9FB72A26A4D}" dt="2020-10-12T05:16:20.941" v="530"/>
          <ac:spMkLst>
            <pc:docMk/>
            <pc:sldMk cId="2527239938" sldId="375"/>
            <ac:spMk id="23" creationId="{D62B8BE4-D307-447E-8121-950157F65764}"/>
          </ac:spMkLst>
        </pc:spChg>
        <pc:spChg chg="add mod">
          <ac:chgData name="Yacine Kim" userId="S::yacinek@gmeremit.com::a3921ff3-0c7a-4b5c-a8ff-b39504eb1c3c" providerId="AD" clId="Web-{60305F44-D8CE-4A40-A73C-D9FB72A26A4D}" dt="2020-10-12T05:37:58.657" v="903" actId="14100"/>
          <ac:spMkLst>
            <pc:docMk/>
            <pc:sldMk cId="2527239938" sldId="375"/>
            <ac:spMk id="28" creationId="{8320E77A-8968-4829-971C-0CB53A731982}"/>
          </ac:spMkLst>
        </pc:spChg>
        <pc:spChg chg="add mod">
          <ac:chgData name="Yacine Kim" userId="S::yacinek@gmeremit.com::a3921ff3-0c7a-4b5c-a8ff-b39504eb1c3c" providerId="AD" clId="Web-{60305F44-D8CE-4A40-A73C-D9FB72A26A4D}" dt="2020-10-12T05:38:03.516" v="904" actId="14100"/>
          <ac:spMkLst>
            <pc:docMk/>
            <pc:sldMk cId="2527239938" sldId="375"/>
            <ac:spMk id="30" creationId="{12507754-FD2C-40BC-86B1-9A58E1BEAD87}"/>
          </ac:spMkLst>
        </pc:spChg>
        <pc:spChg chg="add mod">
          <ac:chgData name="Yacine Kim" userId="S::yacinek@gmeremit.com::a3921ff3-0c7a-4b5c-a8ff-b39504eb1c3c" providerId="AD" clId="Web-{60305F44-D8CE-4A40-A73C-D9FB72A26A4D}" dt="2020-10-12T05:36:30.983" v="896" actId="14100"/>
          <ac:spMkLst>
            <pc:docMk/>
            <pc:sldMk cId="2527239938" sldId="375"/>
            <ac:spMk id="31" creationId="{90754A75-1291-4A69-8B5B-7F5200642252}"/>
          </ac:spMkLst>
        </pc:spChg>
        <pc:spChg chg="add mod">
          <ac:chgData name="Yacine Kim" userId="S::yacinek@gmeremit.com::a3921ff3-0c7a-4b5c-a8ff-b39504eb1c3c" providerId="AD" clId="Web-{60305F44-D8CE-4A40-A73C-D9FB72A26A4D}" dt="2020-10-12T05:36:26.389" v="895" actId="14100"/>
          <ac:spMkLst>
            <pc:docMk/>
            <pc:sldMk cId="2527239938" sldId="375"/>
            <ac:spMk id="32" creationId="{8F9D85B8-CF75-4263-A0C6-DFA1A925C55C}"/>
          </ac:spMkLst>
        </pc:spChg>
        <pc:picChg chg="mod">
          <ac:chgData name="Yacine Kim" userId="S::yacinek@gmeremit.com::a3921ff3-0c7a-4b5c-a8ff-b39504eb1c3c" providerId="AD" clId="Web-{60305F44-D8CE-4A40-A73C-D9FB72A26A4D}" dt="2020-10-12T05:35:43.763" v="854" actId="14100"/>
          <ac:picMkLst>
            <pc:docMk/>
            <pc:sldMk cId="2527239938" sldId="375"/>
            <ac:picMk id="3" creationId="{06A33547-E4DE-4B1E-9253-3F720DE2A36D}"/>
          </ac:picMkLst>
        </pc:picChg>
        <pc:picChg chg="del">
          <ac:chgData name="Yacine Kim" userId="S::yacinek@gmeremit.com::a3921ff3-0c7a-4b5c-a8ff-b39504eb1c3c" providerId="AD" clId="Web-{60305F44-D8CE-4A40-A73C-D9FB72A26A4D}" dt="2020-10-12T05:16:20.145" v="529"/>
          <ac:picMkLst>
            <pc:docMk/>
            <pc:sldMk cId="2527239938" sldId="375"/>
            <ac:picMk id="5" creationId="{A1561666-8E1D-4649-A817-CA7F1F35E6D4}"/>
          </ac:picMkLst>
        </pc:picChg>
        <pc:picChg chg="add mod">
          <ac:chgData name="Yacine Kim" userId="S::yacinek@gmeremit.com::a3921ff3-0c7a-4b5c-a8ff-b39504eb1c3c" providerId="AD" clId="Web-{60305F44-D8CE-4A40-A73C-D9FB72A26A4D}" dt="2020-10-12T05:34:22.918" v="766" actId="1076"/>
          <ac:picMkLst>
            <pc:docMk/>
            <pc:sldMk cId="2527239938" sldId="375"/>
            <ac:picMk id="7" creationId="{8DEEF06B-26C4-4942-8075-801062A272D7}"/>
          </ac:picMkLst>
        </pc:picChg>
        <pc:picChg chg="add mod">
          <ac:chgData name="Yacine Kim" userId="S::yacinek@gmeremit.com::a3921ff3-0c7a-4b5c-a8ff-b39504eb1c3c" providerId="AD" clId="Web-{60305F44-D8CE-4A40-A73C-D9FB72A26A4D}" dt="2020-10-12T05:35:54.264" v="857" actId="14100"/>
          <ac:picMkLst>
            <pc:docMk/>
            <pc:sldMk cId="2527239938" sldId="375"/>
            <ac:picMk id="13" creationId="{377D7FD0-4ACA-48CA-8DD2-253A6CB31466}"/>
          </ac:picMkLst>
        </pc:picChg>
        <pc:picChg chg="add del mod">
          <ac:chgData name="Yacine Kim" userId="S::yacinek@gmeremit.com::a3921ff3-0c7a-4b5c-a8ff-b39504eb1c3c" providerId="AD" clId="Web-{60305F44-D8CE-4A40-A73C-D9FB72A26A4D}" dt="2020-10-12T05:29:03.614" v="668"/>
          <ac:picMkLst>
            <pc:docMk/>
            <pc:sldMk cId="2527239938" sldId="375"/>
            <ac:picMk id="14" creationId="{68088707-A5C3-42E2-BAEE-C381BE908B0B}"/>
          </ac:picMkLst>
        </pc:picChg>
        <pc:picChg chg="del">
          <ac:chgData name="Yacine Kim" userId="S::yacinek@gmeremit.com::a3921ff3-0c7a-4b5c-a8ff-b39504eb1c3c" providerId="AD" clId="Web-{60305F44-D8CE-4A40-A73C-D9FB72A26A4D}" dt="2020-10-12T05:16:23.145" v="534"/>
          <ac:picMkLst>
            <pc:docMk/>
            <pc:sldMk cId="2527239938" sldId="375"/>
            <ac:picMk id="18" creationId="{5F81CD8E-313B-4E58-87ED-5CC78C069D53}"/>
          </ac:picMkLst>
        </pc:picChg>
        <pc:picChg chg="del">
          <ac:chgData name="Yacine Kim" userId="S::yacinek@gmeremit.com::a3921ff3-0c7a-4b5c-a8ff-b39504eb1c3c" providerId="AD" clId="Web-{60305F44-D8CE-4A40-A73C-D9FB72A26A4D}" dt="2020-10-12T05:16:22.645" v="533"/>
          <ac:picMkLst>
            <pc:docMk/>
            <pc:sldMk cId="2527239938" sldId="375"/>
            <ac:picMk id="19" creationId="{C505B8B8-7401-40F4-9DEC-FA8AF88FEF3E}"/>
          </ac:picMkLst>
        </pc:picChg>
        <pc:picChg chg="add mod">
          <ac:chgData name="Yacine Kim" userId="S::yacinek@gmeremit.com::a3921ff3-0c7a-4b5c-a8ff-b39504eb1c3c" providerId="AD" clId="Web-{60305F44-D8CE-4A40-A73C-D9FB72A26A4D}" dt="2020-10-12T05:30:43.023" v="698" actId="1076"/>
          <ac:picMkLst>
            <pc:docMk/>
            <pc:sldMk cId="2527239938" sldId="375"/>
            <ac:picMk id="21" creationId="{2C366E6B-7D5D-4A26-8BFB-F42EEB1ED464}"/>
          </ac:picMkLst>
        </pc:picChg>
        <pc:picChg chg="del">
          <ac:chgData name="Yacine Kim" userId="S::yacinek@gmeremit.com::a3921ff3-0c7a-4b5c-a8ff-b39504eb1c3c" providerId="AD" clId="Web-{60305F44-D8CE-4A40-A73C-D9FB72A26A4D}" dt="2020-10-12T05:16:21.441" v="531"/>
          <ac:picMkLst>
            <pc:docMk/>
            <pc:sldMk cId="2527239938" sldId="375"/>
            <ac:picMk id="24" creationId="{3B6BFFA0-C556-478E-AFC9-04281C7D050B}"/>
          </ac:picMkLst>
        </pc:picChg>
        <pc:picChg chg="add mod">
          <ac:chgData name="Yacine Kim" userId="S::yacinek@gmeremit.com::a3921ff3-0c7a-4b5c-a8ff-b39504eb1c3c" providerId="AD" clId="Web-{60305F44-D8CE-4A40-A73C-D9FB72A26A4D}" dt="2020-10-12T05:30:56.804" v="702" actId="1076"/>
          <ac:picMkLst>
            <pc:docMk/>
            <pc:sldMk cId="2527239938" sldId="375"/>
            <ac:picMk id="26" creationId="{63EC2021-586E-4AFD-BE68-4F6DAC267DC7}"/>
          </ac:picMkLst>
        </pc:picChg>
        <pc:picChg chg="add mod">
          <ac:chgData name="Yacine Kim" userId="S::yacinek@gmeremit.com::a3921ff3-0c7a-4b5c-a8ff-b39504eb1c3c" providerId="AD" clId="Web-{60305F44-D8CE-4A40-A73C-D9FB72A26A4D}" dt="2020-10-12T05:34:12.574" v="761" actId="1076"/>
          <ac:picMkLst>
            <pc:docMk/>
            <pc:sldMk cId="2527239938" sldId="375"/>
            <ac:picMk id="27" creationId="{D39CC45B-9F9C-40BC-9A29-7973ACAB8B90}"/>
          </ac:picMkLst>
        </pc:picChg>
        <pc:picChg chg="add del mod">
          <ac:chgData name="Yacine Kim" userId="S::yacinek@gmeremit.com::a3921ff3-0c7a-4b5c-a8ff-b39504eb1c3c" providerId="AD" clId="Web-{60305F44-D8CE-4A40-A73C-D9FB72A26A4D}" dt="2020-10-12T05:34:33.168" v="770"/>
          <ac:picMkLst>
            <pc:docMk/>
            <pc:sldMk cId="2527239938" sldId="375"/>
            <ac:picMk id="29" creationId="{58DA79A4-A4A5-4321-B265-955DAD33653A}"/>
          </ac:picMkLst>
        </pc:picChg>
        <pc:cxnChg chg="add mod">
          <ac:chgData name="Yacine Kim" userId="S::yacinek@gmeremit.com::a3921ff3-0c7a-4b5c-a8ff-b39504eb1c3c" providerId="AD" clId="Web-{60305F44-D8CE-4A40-A73C-D9FB72A26A4D}" dt="2020-10-12T05:37:13.218" v="901"/>
          <ac:cxnSpMkLst>
            <pc:docMk/>
            <pc:sldMk cId="2527239938" sldId="375"/>
            <ac:cxnSpMk id="33" creationId="{445C0DCF-9C0E-493B-8E9F-715C2B4D6C6B}"/>
          </ac:cxnSpMkLst>
        </pc:cxnChg>
      </pc:sldChg>
      <pc:sldChg chg="new del">
        <pc:chgData name="Yacine Kim" userId="S::yacinek@gmeremit.com::a3921ff3-0c7a-4b5c-a8ff-b39504eb1c3c" providerId="AD" clId="Web-{60305F44-D8CE-4A40-A73C-D9FB72A26A4D}" dt="2020-10-12T05:27:35.331" v="573"/>
        <pc:sldMkLst>
          <pc:docMk/>
          <pc:sldMk cId="1926824135" sldId="376"/>
        </pc:sldMkLst>
      </pc:sldChg>
    </pc:docChg>
  </pc:docChgLst>
  <pc:docChgLst>
    <pc:chgData name="Yacine Kim" userId="S::yacinek@gmeremit.com::a3921ff3-0c7a-4b5c-a8ff-b39504eb1c3c" providerId="AD" clId="Web-{CB35C21A-8512-46FC-8601-03D7548E9A1A}"/>
    <pc:docChg chg="modSld">
      <pc:chgData name="Yacine Kim" userId="S::yacinek@gmeremit.com::a3921ff3-0c7a-4b5c-a8ff-b39504eb1c3c" providerId="AD" clId="Web-{CB35C21A-8512-46FC-8601-03D7548E9A1A}" dt="2020-09-21T07:00:08.827" v="60" actId="14100"/>
      <pc:docMkLst>
        <pc:docMk/>
      </pc:docMkLst>
      <pc:sldChg chg="modSp">
        <pc:chgData name="Yacine Kim" userId="S::yacinek@gmeremit.com::a3921ff3-0c7a-4b5c-a8ff-b39504eb1c3c" providerId="AD" clId="Web-{CB35C21A-8512-46FC-8601-03D7548E9A1A}" dt="2020-09-21T06:58:34.825" v="20" actId="20577"/>
        <pc:sldMkLst>
          <pc:docMk/>
          <pc:sldMk cId="746808468" sldId="324"/>
        </pc:sldMkLst>
        <pc:spChg chg="mod">
          <ac:chgData name="Yacine Kim" userId="S::yacinek@gmeremit.com::a3921ff3-0c7a-4b5c-a8ff-b39504eb1c3c" providerId="AD" clId="Web-{CB35C21A-8512-46FC-8601-03D7548E9A1A}" dt="2020-09-21T06:58:34.825" v="20" actId="20577"/>
          <ac:spMkLst>
            <pc:docMk/>
            <pc:sldMk cId="746808468" sldId="324"/>
            <ac:spMk id="11" creationId="{A78DB91C-87F8-4E56-BE75-61F1E8B28989}"/>
          </ac:spMkLst>
        </pc:spChg>
      </pc:sldChg>
      <pc:sldChg chg="modSp">
        <pc:chgData name="Yacine Kim" userId="S::yacinek@gmeremit.com::a3921ff3-0c7a-4b5c-a8ff-b39504eb1c3c" providerId="AD" clId="Web-{CB35C21A-8512-46FC-8601-03D7548E9A1A}" dt="2020-09-21T07:00:08.827" v="60" actId="14100"/>
        <pc:sldMkLst>
          <pc:docMk/>
          <pc:sldMk cId="3347994639" sldId="357"/>
        </pc:sldMkLst>
        <pc:spChg chg="mod">
          <ac:chgData name="Yacine Kim" userId="S::yacinek@gmeremit.com::a3921ff3-0c7a-4b5c-a8ff-b39504eb1c3c" providerId="AD" clId="Web-{CB35C21A-8512-46FC-8601-03D7548E9A1A}" dt="2020-09-21T07:00:08.827" v="60" actId="14100"/>
          <ac:spMkLst>
            <pc:docMk/>
            <pc:sldMk cId="3347994639" sldId="357"/>
            <ac:spMk id="24" creationId="{74CE510A-BEAA-4E13-8B10-D00688282802}"/>
          </ac:spMkLst>
        </pc:spChg>
      </pc:sldChg>
      <pc:sldChg chg="addSp delSp modSp">
        <pc:chgData name="Yacine Kim" userId="S::yacinek@gmeremit.com::a3921ff3-0c7a-4b5c-a8ff-b39504eb1c3c" providerId="AD" clId="Web-{CB35C21A-8512-46FC-8601-03D7548E9A1A}" dt="2020-09-21T06:59:11.217" v="48" actId="1076"/>
        <pc:sldMkLst>
          <pc:docMk/>
          <pc:sldMk cId="2287094045" sldId="360"/>
        </pc:sldMkLst>
        <pc:spChg chg="add mod">
          <ac:chgData name="Yacine Kim" userId="S::yacinek@gmeremit.com::a3921ff3-0c7a-4b5c-a8ff-b39504eb1c3c" providerId="AD" clId="Web-{CB35C21A-8512-46FC-8601-03D7548E9A1A}" dt="2020-09-21T06:59:11.217" v="48" actId="1076"/>
          <ac:spMkLst>
            <pc:docMk/>
            <pc:sldMk cId="2287094045" sldId="360"/>
            <ac:spMk id="5" creationId="{37336F79-A915-444F-8924-D1A2E1E8D9BA}"/>
          </ac:spMkLst>
        </pc:spChg>
        <pc:spChg chg="del mod">
          <ac:chgData name="Yacine Kim" userId="S::yacinek@gmeremit.com::a3921ff3-0c7a-4b5c-a8ff-b39504eb1c3c" providerId="AD" clId="Web-{CB35C21A-8512-46FC-8601-03D7548E9A1A}" dt="2020-09-21T06:58:17.809" v="5"/>
          <ac:spMkLst>
            <pc:docMk/>
            <pc:sldMk cId="2287094045" sldId="360"/>
            <ac:spMk id="7" creationId="{9174EA7B-3233-484F-AE04-D5EB761FE792}"/>
          </ac:spMkLst>
        </pc:spChg>
        <pc:picChg chg="del">
          <ac:chgData name="Yacine Kim" userId="S::yacinek@gmeremit.com::a3921ff3-0c7a-4b5c-a8ff-b39504eb1c3c" providerId="AD" clId="Web-{CB35C21A-8512-46FC-8601-03D7548E9A1A}" dt="2020-09-21T06:58:14.669" v="0"/>
          <ac:picMkLst>
            <pc:docMk/>
            <pc:sldMk cId="2287094045" sldId="360"/>
            <ac:picMk id="3" creationId="{60529389-4F72-4B3F-A912-F6FB70389C55}"/>
          </ac:picMkLst>
        </pc:picChg>
        <pc:picChg chg="del mod">
          <ac:chgData name="Yacine Kim" userId="S::yacinek@gmeremit.com::a3921ff3-0c7a-4b5c-a8ff-b39504eb1c3c" providerId="AD" clId="Web-{CB35C21A-8512-46FC-8601-03D7548E9A1A}" dt="2020-09-21T06:58:15.012" v="2"/>
          <ac:picMkLst>
            <pc:docMk/>
            <pc:sldMk cId="2287094045" sldId="360"/>
            <ac:picMk id="6" creationId="{CFC3BEE7-5403-49C3-8937-71AEA9D98621}"/>
          </ac:picMkLst>
        </pc:picChg>
      </pc:sldChg>
      <pc:sldChg chg="modSp">
        <pc:chgData name="Yacine Kim" userId="S::yacinek@gmeremit.com::a3921ff3-0c7a-4b5c-a8ff-b39504eb1c3c" providerId="AD" clId="Web-{CB35C21A-8512-46FC-8601-03D7548E9A1A}" dt="2020-09-21T06:59:22.873" v="50" actId="1076"/>
        <pc:sldMkLst>
          <pc:docMk/>
          <pc:sldMk cId="507966986" sldId="366"/>
        </pc:sldMkLst>
        <pc:picChg chg="mod">
          <ac:chgData name="Yacine Kim" userId="S::yacinek@gmeremit.com::a3921ff3-0c7a-4b5c-a8ff-b39504eb1c3c" providerId="AD" clId="Web-{CB35C21A-8512-46FC-8601-03D7548E9A1A}" dt="2020-09-21T06:59:22.873" v="50" actId="1076"/>
          <ac:picMkLst>
            <pc:docMk/>
            <pc:sldMk cId="507966986" sldId="366"/>
            <ac:picMk id="16" creationId="{23594207-F7D6-427F-906C-81182F32E069}"/>
          </ac:picMkLst>
        </pc:picChg>
      </pc:sldChg>
    </pc:docChg>
  </pc:docChgLst>
  <pc:docChgLst>
    <pc:chgData name="Hwang Smith" userId="S::smithh@gmeremit.com::fe65500b-7110-4549-9260-3fff9b4a1860" providerId="AD" clId="Web-{1DEB83AA-0D8A-48EE-9F03-523909C67009}"/>
    <pc:docChg chg="delSld modSld">
      <pc:chgData name="Hwang Smith" userId="S::smithh@gmeremit.com::fe65500b-7110-4549-9260-3fff9b4a1860" providerId="AD" clId="Web-{1DEB83AA-0D8A-48EE-9F03-523909C67009}" dt="2020-10-16T02:54:47.164" v="361" actId="20577"/>
      <pc:docMkLst>
        <pc:docMk/>
      </pc:docMkLst>
      <pc:sldChg chg="del">
        <pc:chgData name="Hwang Smith" userId="S::smithh@gmeremit.com::fe65500b-7110-4549-9260-3fff9b4a1860" providerId="AD" clId="Web-{1DEB83AA-0D8A-48EE-9F03-523909C67009}" dt="2020-10-16T02:32:52.975" v="2"/>
        <pc:sldMkLst>
          <pc:docMk/>
          <pc:sldMk cId="2405912519" sldId="370"/>
        </pc:sldMkLst>
      </pc:sldChg>
      <pc:sldChg chg="del">
        <pc:chgData name="Hwang Smith" userId="S::smithh@gmeremit.com::fe65500b-7110-4549-9260-3fff9b4a1860" providerId="AD" clId="Web-{1DEB83AA-0D8A-48EE-9F03-523909C67009}" dt="2020-10-16T02:32:47.147" v="0"/>
        <pc:sldMkLst>
          <pc:docMk/>
          <pc:sldMk cId="1428366346" sldId="374"/>
        </pc:sldMkLst>
      </pc:sldChg>
      <pc:sldChg chg="del">
        <pc:chgData name="Hwang Smith" userId="S::smithh@gmeremit.com::fe65500b-7110-4549-9260-3fff9b4a1860" providerId="AD" clId="Web-{1DEB83AA-0D8A-48EE-9F03-523909C67009}" dt="2020-10-16T02:32:48.741" v="1"/>
        <pc:sldMkLst>
          <pc:docMk/>
          <pc:sldMk cId="2527239938" sldId="375"/>
        </pc:sldMkLst>
      </pc:sldChg>
      <pc:sldChg chg="del">
        <pc:chgData name="Hwang Smith" userId="S::smithh@gmeremit.com::fe65500b-7110-4549-9260-3fff9b4a1860" providerId="AD" clId="Web-{1DEB83AA-0D8A-48EE-9F03-523909C67009}" dt="2020-10-16T02:32:54.741" v="3"/>
        <pc:sldMkLst>
          <pc:docMk/>
          <pc:sldMk cId="588201220" sldId="377"/>
        </pc:sldMkLst>
      </pc:sldChg>
      <pc:sldChg chg="addSp modSp">
        <pc:chgData name="Hwang Smith" userId="S::smithh@gmeremit.com::fe65500b-7110-4549-9260-3fff9b4a1860" providerId="AD" clId="Web-{1DEB83AA-0D8A-48EE-9F03-523909C67009}" dt="2020-10-16T02:54:47.164" v="360" actId="20577"/>
        <pc:sldMkLst>
          <pc:docMk/>
          <pc:sldMk cId="3331573592" sldId="384"/>
        </pc:sldMkLst>
        <pc:spChg chg="mod">
          <ac:chgData name="Hwang Smith" userId="S::smithh@gmeremit.com::fe65500b-7110-4549-9260-3fff9b4a1860" providerId="AD" clId="Web-{1DEB83AA-0D8A-48EE-9F03-523909C67009}" dt="2020-10-16T02:46:13.010" v="52" actId="20577"/>
          <ac:spMkLst>
            <pc:docMk/>
            <pc:sldMk cId="3331573592" sldId="384"/>
            <ac:spMk id="4" creationId="{6F7F5927-26EE-4660-89D2-0042FCCE935E}"/>
          </ac:spMkLst>
        </pc:spChg>
        <pc:spChg chg="add mod">
          <ac:chgData name="Hwang Smith" userId="S::smithh@gmeremit.com::fe65500b-7110-4549-9260-3fff9b4a1860" providerId="AD" clId="Web-{1DEB83AA-0D8A-48EE-9F03-523909C67009}" dt="2020-10-16T02:54:47.164" v="360" actId="20577"/>
          <ac:spMkLst>
            <pc:docMk/>
            <pc:sldMk cId="3331573592" sldId="384"/>
            <ac:spMk id="6" creationId="{A17182BD-3367-4BB3-84AA-F75C0FD5A742}"/>
          </ac:spMkLst>
        </pc:spChg>
        <pc:picChg chg="add mod">
          <ac:chgData name="Hwang Smith" userId="S::smithh@gmeremit.com::fe65500b-7110-4549-9260-3fff9b4a1860" providerId="AD" clId="Web-{1DEB83AA-0D8A-48EE-9F03-523909C67009}" dt="2020-10-16T02:45:52.603" v="34" actId="1076"/>
          <ac:picMkLst>
            <pc:docMk/>
            <pc:sldMk cId="3331573592" sldId="384"/>
            <ac:picMk id="3" creationId="{AD63D952-ADFA-4B85-AA96-97EF83168CA4}"/>
          </ac:picMkLst>
        </pc:picChg>
        <pc:picChg chg="add mod">
          <ac:chgData name="Hwang Smith" userId="S::smithh@gmeremit.com::fe65500b-7110-4549-9260-3fff9b4a1860" providerId="AD" clId="Web-{1DEB83AA-0D8A-48EE-9F03-523909C67009}" dt="2020-10-16T02:45:51.525" v="33" actId="1076"/>
          <ac:picMkLst>
            <pc:docMk/>
            <pc:sldMk cId="3331573592" sldId="384"/>
            <ac:picMk id="5" creationId="{9DB99B9A-5BC4-4A2E-9BA5-C3243290629E}"/>
          </ac:picMkLst>
        </pc:picChg>
      </pc:sldChg>
    </pc:docChg>
  </pc:docChgLst>
  <pc:docChgLst>
    <pc:chgData name="Hwang Smith" userId="S::smithh@gmeremit.com::fe65500b-7110-4549-9260-3fff9b4a1860" providerId="AD" clId="Web-{9E986C74-A196-4A5A-9D88-736DFC688139}"/>
    <pc:docChg chg="modSld">
      <pc:chgData name="Hwang Smith" userId="S::smithh@gmeremit.com::fe65500b-7110-4549-9260-3fff9b4a1860" providerId="AD" clId="Web-{9E986C74-A196-4A5A-9D88-736DFC688139}" dt="2020-08-24T23:48:29.369" v="33" actId="1076"/>
      <pc:docMkLst>
        <pc:docMk/>
      </pc:docMkLst>
      <pc:sldChg chg="addSp modSp">
        <pc:chgData name="Hwang Smith" userId="S::smithh@gmeremit.com::fe65500b-7110-4549-9260-3fff9b4a1860" providerId="AD" clId="Web-{9E986C74-A196-4A5A-9D88-736DFC688139}" dt="2020-08-24T23:48:29.369" v="33" actId="1076"/>
        <pc:sldMkLst>
          <pc:docMk/>
          <pc:sldMk cId="951630185" sldId="346"/>
        </pc:sldMkLst>
        <pc:spChg chg="mod">
          <ac:chgData name="Hwang Smith" userId="S::smithh@gmeremit.com::fe65500b-7110-4549-9260-3fff9b4a1860" providerId="AD" clId="Web-{9E986C74-A196-4A5A-9D88-736DFC688139}" dt="2020-08-24T23:47:18.899" v="13" actId="1076"/>
          <ac:spMkLst>
            <pc:docMk/>
            <pc:sldMk cId="951630185" sldId="346"/>
            <ac:spMk id="14" creationId="{F4547154-DB3F-4688-B648-58BD3D764ABA}"/>
          </ac:spMkLst>
        </pc:spChg>
        <pc:picChg chg="mod">
          <ac:chgData name="Hwang Smith" userId="S::smithh@gmeremit.com::fe65500b-7110-4549-9260-3fff9b4a1860" providerId="AD" clId="Web-{9E986C74-A196-4A5A-9D88-736DFC688139}" dt="2020-08-24T23:47:34.180" v="18" actId="1076"/>
          <ac:picMkLst>
            <pc:docMk/>
            <pc:sldMk cId="951630185" sldId="346"/>
            <ac:picMk id="9" creationId="{16F6E446-7821-4D93-8D3D-970C4063D502}"/>
          </ac:picMkLst>
        </pc:picChg>
        <pc:picChg chg="mod">
          <ac:chgData name="Hwang Smith" userId="S::smithh@gmeremit.com::fe65500b-7110-4549-9260-3fff9b4a1860" providerId="AD" clId="Web-{9E986C74-A196-4A5A-9D88-736DFC688139}" dt="2020-08-24T23:47:38.290" v="20" actId="1076"/>
          <ac:picMkLst>
            <pc:docMk/>
            <pc:sldMk cId="951630185" sldId="346"/>
            <ac:picMk id="17" creationId="{0BB1789D-5D21-4C09-8BA3-F89E80EF2EE6}"/>
          </ac:picMkLst>
        </pc:picChg>
        <pc:cxnChg chg="mod">
          <ac:chgData name="Hwang Smith" userId="S::smithh@gmeremit.com::fe65500b-7110-4549-9260-3fff9b4a1860" providerId="AD" clId="Web-{9E986C74-A196-4A5A-9D88-736DFC688139}" dt="2020-08-24T23:48:00.462" v="25" actId="1076"/>
          <ac:cxnSpMkLst>
            <pc:docMk/>
            <pc:sldMk cId="951630185" sldId="346"/>
            <ac:cxnSpMk id="2" creationId="{309DC5AD-3E9C-4BB9-80E3-FF878464AF37}"/>
          </ac:cxnSpMkLst>
        </pc:cxnChg>
        <pc:cxnChg chg="add mod">
          <ac:chgData name="Hwang Smith" userId="S::smithh@gmeremit.com::fe65500b-7110-4549-9260-3fff9b4a1860" providerId="AD" clId="Web-{9E986C74-A196-4A5A-9D88-736DFC688139}" dt="2020-08-24T23:48:16.463" v="28" actId="1076"/>
          <ac:cxnSpMkLst>
            <pc:docMk/>
            <pc:sldMk cId="951630185" sldId="346"/>
            <ac:cxnSpMk id="18" creationId="{1469E1D5-0B4A-4692-AF47-ACF42F145531}"/>
          </ac:cxnSpMkLst>
        </pc:cxnChg>
        <pc:cxnChg chg="mod">
          <ac:chgData name="Hwang Smith" userId="S::smithh@gmeremit.com::fe65500b-7110-4549-9260-3fff9b4a1860" providerId="AD" clId="Web-{9E986C74-A196-4A5A-9D88-736DFC688139}" dt="2020-08-24T23:48:25.213" v="31" actId="1076"/>
          <ac:cxnSpMkLst>
            <pc:docMk/>
            <pc:sldMk cId="951630185" sldId="346"/>
            <ac:cxnSpMk id="19" creationId="{7D5C11AB-5627-4175-AB8F-62BD0F17D7B9}"/>
          </ac:cxnSpMkLst>
        </pc:cxnChg>
        <pc:cxnChg chg="add mod">
          <ac:chgData name="Hwang Smith" userId="S::smithh@gmeremit.com::fe65500b-7110-4549-9260-3fff9b4a1860" providerId="AD" clId="Web-{9E986C74-A196-4A5A-9D88-736DFC688139}" dt="2020-08-24T23:48:29.369" v="33" actId="1076"/>
          <ac:cxnSpMkLst>
            <pc:docMk/>
            <pc:sldMk cId="951630185" sldId="346"/>
            <ac:cxnSpMk id="21" creationId="{46EBA5FD-E5D2-40DB-813E-18935A83BD9A}"/>
          </ac:cxnSpMkLst>
        </pc:cxnChg>
      </pc:sldChg>
    </pc:docChg>
  </pc:docChgLst>
  <pc:docChgLst>
    <pc:chgData name="Hwang Smith" userId="S::smithh@gmeremit.com::fe65500b-7110-4549-9260-3fff9b4a1860" providerId="AD" clId="Web-{B3A99355-D802-4B07-BBE9-90D1DBC7CB9A}"/>
    <pc:docChg chg="delSld">
      <pc:chgData name="Hwang Smith" userId="S::smithh@gmeremit.com::fe65500b-7110-4549-9260-3fff9b4a1860" providerId="AD" clId="Web-{B3A99355-D802-4B07-BBE9-90D1DBC7CB9A}" dt="2020-09-18T07:43:03.014" v="1"/>
      <pc:docMkLst>
        <pc:docMk/>
      </pc:docMkLst>
      <pc:sldChg chg="del">
        <pc:chgData name="Hwang Smith" userId="S::smithh@gmeremit.com::fe65500b-7110-4549-9260-3fff9b4a1860" providerId="AD" clId="Web-{B3A99355-D802-4B07-BBE9-90D1DBC7CB9A}" dt="2020-09-18T07:43:03.014" v="1"/>
        <pc:sldMkLst>
          <pc:docMk/>
          <pc:sldMk cId="1130075579" sldId="365"/>
        </pc:sldMkLst>
      </pc:sldChg>
      <pc:sldChg chg="del">
        <pc:chgData name="Hwang Smith" userId="S::smithh@gmeremit.com::fe65500b-7110-4549-9260-3fff9b4a1860" providerId="AD" clId="Web-{B3A99355-D802-4B07-BBE9-90D1DBC7CB9A}" dt="2020-09-18T07:43:01.561" v="0"/>
        <pc:sldMkLst>
          <pc:docMk/>
          <pc:sldMk cId="2488038844" sldId="366"/>
        </pc:sldMkLst>
      </pc:sldChg>
    </pc:docChg>
  </pc:docChgLst>
  <pc:docChgLst>
    <pc:chgData name="Hwang Smith" userId="S::smithh@gmeremit.com::fe65500b-7110-4549-9260-3fff9b4a1860" providerId="AD" clId="Web-{13A1DEAF-CD5C-41CE-5FC7-2086655D865B}"/>
    <pc:docChg chg="addSld delSld modSld sldOrd">
      <pc:chgData name="Hwang Smith" userId="S::smithh@gmeremit.com::fe65500b-7110-4549-9260-3fff9b4a1860" providerId="AD" clId="Web-{13A1DEAF-CD5C-41CE-5FC7-2086655D865B}" dt="2020-09-07T06:06:36.992" v="789" actId="20577"/>
      <pc:docMkLst>
        <pc:docMk/>
      </pc:docMkLst>
      <pc:sldChg chg="modSp">
        <pc:chgData name="Hwang Smith" userId="S::smithh@gmeremit.com::fe65500b-7110-4549-9260-3fff9b4a1860" providerId="AD" clId="Web-{13A1DEAF-CD5C-41CE-5FC7-2086655D865B}" dt="2020-09-07T05:05:26.952" v="277" actId="20577"/>
        <pc:sldMkLst>
          <pc:docMk/>
          <pc:sldMk cId="746808468" sldId="324"/>
        </pc:sldMkLst>
        <pc:spChg chg="mod">
          <ac:chgData name="Hwang Smith" userId="S::smithh@gmeremit.com::fe65500b-7110-4549-9260-3fff9b4a1860" providerId="AD" clId="Web-{13A1DEAF-CD5C-41CE-5FC7-2086655D865B}" dt="2020-09-07T05:05:26.952" v="277" actId="20577"/>
          <ac:spMkLst>
            <pc:docMk/>
            <pc:sldMk cId="746808468" sldId="324"/>
            <ac:spMk id="11" creationId="{A78DB91C-87F8-4E56-BE75-61F1E8B28989}"/>
          </ac:spMkLst>
        </pc:spChg>
      </pc:sldChg>
      <pc:sldChg chg="del">
        <pc:chgData name="Hwang Smith" userId="S::smithh@gmeremit.com::fe65500b-7110-4549-9260-3fff9b4a1860" providerId="AD" clId="Web-{13A1DEAF-CD5C-41CE-5FC7-2086655D865B}" dt="2020-09-07T05:03:56.325" v="241"/>
        <pc:sldMkLst>
          <pc:docMk/>
          <pc:sldMk cId="8371603" sldId="344"/>
        </pc:sldMkLst>
      </pc:sldChg>
      <pc:sldChg chg="del">
        <pc:chgData name="Hwang Smith" userId="S::smithh@gmeremit.com::fe65500b-7110-4549-9260-3fff9b4a1860" providerId="AD" clId="Web-{13A1DEAF-CD5C-41CE-5FC7-2086655D865B}" dt="2020-09-07T05:04:58.420" v="262"/>
        <pc:sldMkLst>
          <pc:docMk/>
          <pc:sldMk cId="779102326" sldId="350"/>
        </pc:sldMkLst>
      </pc:sldChg>
      <pc:sldChg chg="addSp delSp modSp">
        <pc:chgData name="Hwang Smith" userId="S::smithh@gmeremit.com::fe65500b-7110-4549-9260-3fff9b4a1860" providerId="AD" clId="Web-{13A1DEAF-CD5C-41CE-5FC7-2086655D865B}" dt="2020-09-07T05:04:33.654" v="255" actId="20577"/>
        <pc:sldMkLst>
          <pc:docMk/>
          <pc:sldMk cId="3009855226" sldId="351"/>
        </pc:sldMkLst>
        <pc:spChg chg="mod">
          <ac:chgData name="Hwang Smith" userId="S::smithh@gmeremit.com::fe65500b-7110-4549-9260-3fff9b4a1860" providerId="AD" clId="Web-{13A1DEAF-CD5C-41CE-5FC7-2086655D865B}" dt="2020-09-07T05:04:33.654" v="255" actId="20577"/>
          <ac:spMkLst>
            <pc:docMk/>
            <pc:sldMk cId="3009855226" sldId="351"/>
            <ac:spMk id="4" creationId="{6F7F5927-26EE-4660-89D2-0042FCCE935E}"/>
          </ac:spMkLst>
        </pc:spChg>
        <pc:spChg chg="mod">
          <ac:chgData name="Hwang Smith" userId="S::smithh@gmeremit.com::fe65500b-7110-4549-9260-3fff9b4a1860" providerId="AD" clId="Web-{13A1DEAF-CD5C-41CE-5FC7-2086655D865B}" dt="2020-09-07T05:02:56.590" v="208" actId="1076"/>
          <ac:spMkLst>
            <pc:docMk/>
            <pc:sldMk cId="3009855226" sldId="351"/>
            <ac:spMk id="6" creationId="{BB495E74-B808-4D61-86B3-E57080705FC8}"/>
          </ac:spMkLst>
        </pc:spChg>
        <pc:picChg chg="add mod">
          <ac:chgData name="Hwang Smith" userId="S::smithh@gmeremit.com::fe65500b-7110-4549-9260-3fff9b4a1860" providerId="AD" clId="Web-{13A1DEAF-CD5C-41CE-5FC7-2086655D865B}" dt="2020-09-07T05:02:44.996" v="200" actId="1076"/>
          <ac:picMkLst>
            <pc:docMk/>
            <pc:sldMk cId="3009855226" sldId="351"/>
            <ac:picMk id="2" creationId="{B4784E1D-6F35-4BA6-A842-69659CF97910}"/>
          </ac:picMkLst>
        </pc:picChg>
        <pc:picChg chg="del mod">
          <ac:chgData name="Hwang Smith" userId="S::smithh@gmeremit.com::fe65500b-7110-4549-9260-3fff9b4a1860" providerId="AD" clId="Web-{13A1DEAF-CD5C-41CE-5FC7-2086655D865B}" dt="2020-09-07T05:02:31.402" v="196"/>
          <ac:picMkLst>
            <pc:docMk/>
            <pc:sldMk cId="3009855226" sldId="351"/>
            <ac:picMk id="3" creationId="{E91A7C23-4969-4D82-9E0B-D5BD4B5B9614}"/>
          </ac:picMkLst>
        </pc:picChg>
      </pc:sldChg>
      <pc:sldChg chg="delSp modSp del ord">
        <pc:chgData name="Hwang Smith" userId="S::smithh@gmeremit.com::fe65500b-7110-4549-9260-3fff9b4a1860" providerId="AD" clId="Web-{13A1DEAF-CD5C-41CE-5FC7-2086655D865B}" dt="2020-09-07T06:02:16.250" v="716"/>
        <pc:sldMkLst>
          <pc:docMk/>
          <pc:sldMk cId="3951640442" sldId="353"/>
        </pc:sldMkLst>
        <pc:spChg chg="mod">
          <ac:chgData name="Hwang Smith" userId="S::smithh@gmeremit.com::fe65500b-7110-4549-9260-3fff9b4a1860" providerId="AD" clId="Web-{13A1DEAF-CD5C-41CE-5FC7-2086655D865B}" dt="2020-09-07T05:05:18.139" v="274" actId="20577"/>
          <ac:spMkLst>
            <pc:docMk/>
            <pc:sldMk cId="3951640442" sldId="353"/>
            <ac:spMk id="28" creationId="{E972AA5A-6E53-4A85-AB94-95F90BF8E832}"/>
          </ac:spMkLst>
        </pc:spChg>
        <pc:picChg chg="del">
          <ac:chgData name="Hwang Smith" userId="S::smithh@gmeremit.com::fe65500b-7110-4549-9260-3fff9b4a1860" providerId="AD" clId="Web-{13A1DEAF-CD5C-41CE-5FC7-2086655D865B}" dt="2020-09-07T05:05:35.562" v="280"/>
          <ac:picMkLst>
            <pc:docMk/>
            <pc:sldMk cId="3951640442" sldId="353"/>
            <ac:picMk id="2" creationId="{FBB68B5B-AFAA-4211-92AA-645C54CB48B2}"/>
          </ac:picMkLst>
        </pc:picChg>
        <pc:picChg chg="del">
          <ac:chgData name="Hwang Smith" userId="S::smithh@gmeremit.com::fe65500b-7110-4549-9260-3fff9b4a1860" providerId="AD" clId="Web-{13A1DEAF-CD5C-41CE-5FC7-2086655D865B}" dt="2020-09-07T05:05:38.905" v="281"/>
          <ac:picMkLst>
            <pc:docMk/>
            <pc:sldMk cId="3951640442" sldId="353"/>
            <ac:picMk id="9" creationId="{46409059-69FD-4A95-88AB-261692D2BCF3}"/>
          </ac:picMkLst>
        </pc:picChg>
      </pc:sldChg>
      <pc:sldChg chg="addSp delSp modSp add del">
        <pc:chgData name="Hwang Smith" userId="S::smithh@gmeremit.com::fe65500b-7110-4549-9260-3fff9b4a1860" providerId="AD" clId="Web-{13A1DEAF-CD5C-41CE-5FC7-2086655D865B}" dt="2020-09-07T06:06:27.992" v="773"/>
        <pc:sldMkLst>
          <pc:docMk/>
          <pc:sldMk cId="2479190667" sldId="354"/>
        </pc:sldMkLst>
        <pc:spChg chg="add del mod">
          <ac:chgData name="Hwang Smith" userId="S::smithh@gmeremit.com::fe65500b-7110-4549-9260-3fff9b4a1860" providerId="AD" clId="Web-{13A1DEAF-CD5C-41CE-5FC7-2086655D865B}" dt="2020-09-07T06:06:20.679" v="767"/>
          <ac:spMkLst>
            <pc:docMk/>
            <pc:sldMk cId="2479190667" sldId="354"/>
            <ac:spMk id="4" creationId="{420B3051-66FE-42E4-9FA2-A4F388ADE439}"/>
          </ac:spMkLst>
        </pc:spChg>
        <pc:spChg chg="add del">
          <ac:chgData name="Hwang Smith" userId="S::smithh@gmeremit.com::fe65500b-7110-4549-9260-3fff9b4a1860" providerId="AD" clId="Web-{13A1DEAF-CD5C-41CE-5FC7-2086655D865B}" dt="2020-09-07T04:58:34.554" v="135"/>
          <ac:spMkLst>
            <pc:docMk/>
            <pc:sldMk cId="2479190667" sldId="354"/>
            <ac:spMk id="13" creationId="{B651D4AD-EA18-40CE-942A-ED8BFBF7DE3A}"/>
          </ac:spMkLst>
        </pc:spChg>
        <pc:spChg chg="mod">
          <ac:chgData name="Hwang Smith" userId="S::smithh@gmeremit.com::fe65500b-7110-4549-9260-3fff9b4a1860" providerId="AD" clId="Web-{13A1DEAF-CD5C-41CE-5FC7-2086655D865B}" dt="2020-09-07T06:02:56.626" v="739" actId="20577"/>
          <ac:spMkLst>
            <pc:docMk/>
            <pc:sldMk cId="2479190667" sldId="354"/>
            <ac:spMk id="28" creationId="{E972AA5A-6E53-4A85-AB94-95F90BF8E832}"/>
          </ac:spMkLst>
        </pc:spChg>
        <pc:grpChg chg="add">
          <ac:chgData name="Hwang Smith" userId="S::smithh@gmeremit.com::fe65500b-7110-4549-9260-3fff9b4a1860" providerId="AD" clId="Web-{13A1DEAF-CD5C-41CE-5FC7-2086655D865B}" dt="2020-09-07T04:58:34.914" v="139"/>
          <ac:grpSpMkLst>
            <pc:docMk/>
            <pc:sldMk cId="2479190667" sldId="354"/>
            <ac:grpSpMk id="2" creationId="{EB67B4A4-6207-4C24-B2AC-90EA39ECA812}"/>
          </ac:grpSpMkLst>
        </pc:grpChg>
        <pc:picChg chg="add del mod">
          <ac:chgData name="Hwang Smith" userId="S::smithh@gmeremit.com::fe65500b-7110-4549-9260-3fff9b4a1860" providerId="AD" clId="Web-{13A1DEAF-CD5C-41CE-5FC7-2086655D865B}" dt="2020-09-07T06:06:27.992" v="773"/>
          <ac:picMkLst>
            <pc:docMk/>
            <pc:sldMk cId="2479190667" sldId="354"/>
            <ac:picMk id="5" creationId="{742E2971-6A44-4D04-8D94-51992994708C}"/>
          </ac:picMkLst>
        </pc:picChg>
        <pc:picChg chg="del">
          <ac:chgData name="Hwang Smith" userId="S::smithh@gmeremit.com::fe65500b-7110-4549-9260-3fff9b4a1860" providerId="AD" clId="Web-{13A1DEAF-CD5C-41CE-5FC7-2086655D865B}" dt="2020-09-07T04:58:34.554" v="138"/>
          <ac:picMkLst>
            <pc:docMk/>
            <pc:sldMk cId="2479190667" sldId="354"/>
            <ac:picMk id="5" creationId="{9C19528F-210A-4475-92BE-9EBEB32F797A}"/>
          </ac:picMkLst>
        </pc:picChg>
        <pc:picChg chg="add del">
          <ac:chgData name="Hwang Smith" userId="S::smithh@gmeremit.com::fe65500b-7110-4549-9260-3fff9b4a1860" providerId="AD" clId="Web-{13A1DEAF-CD5C-41CE-5FC7-2086655D865B}" dt="2020-09-07T04:58:34.554" v="137"/>
          <ac:picMkLst>
            <pc:docMk/>
            <pc:sldMk cId="2479190667" sldId="354"/>
            <ac:picMk id="8" creationId="{2D78874D-338D-421A-B9EE-94773B3823E2}"/>
          </ac:picMkLst>
        </pc:picChg>
        <pc:picChg chg="add del mod">
          <ac:chgData name="Hwang Smith" userId="S::smithh@gmeremit.com::fe65500b-7110-4549-9260-3fff9b4a1860" providerId="AD" clId="Web-{13A1DEAF-CD5C-41CE-5FC7-2086655D865B}" dt="2020-09-07T06:06:27.101" v="772"/>
          <ac:picMkLst>
            <pc:docMk/>
            <pc:sldMk cId="2479190667" sldId="354"/>
            <ac:picMk id="8" creationId="{4C95B3D2-0E21-4952-91D7-9FB9D6C86818}"/>
          </ac:picMkLst>
        </pc:picChg>
        <pc:picChg chg="add del mod">
          <ac:chgData name="Hwang Smith" userId="S::smithh@gmeremit.com::fe65500b-7110-4549-9260-3fff9b4a1860" providerId="AD" clId="Web-{13A1DEAF-CD5C-41CE-5FC7-2086655D865B}" dt="2020-09-07T05:39:19.322" v="347"/>
          <ac:picMkLst>
            <pc:docMk/>
            <pc:sldMk cId="2479190667" sldId="354"/>
            <ac:picMk id="9" creationId="{CE26D5D5-2E04-43F6-BC91-F638C7ABF034}"/>
          </ac:picMkLst>
        </pc:picChg>
        <pc:picChg chg="add del">
          <ac:chgData name="Hwang Smith" userId="S::smithh@gmeremit.com::fe65500b-7110-4549-9260-3fff9b4a1860" providerId="AD" clId="Web-{13A1DEAF-CD5C-41CE-5FC7-2086655D865B}" dt="2020-09-07T05:38:01.054" v="337"/>
          <ac:picMkLst>
            <pc:docMk/>
            <pc:sldMk cId="2479190667" sldId="354"/>
            <ac:picMk id="11" creationId="{23C3B59F-0079-4A9C-8F93-AF9981ABEB03}"/>
          </ac:picMkLst>
        </pc:picChg>
        <pc:picChg chg="add mod">
          <ac:chgData name="Hwang Smith" userId="S::smithh@gmeremit.com::fe65500b-7110-4549-9260-3fff9b4a1860" providerId="AD" clId="Web-{13A1DEAF-CD5C-41CE-5FC7-2086655D865B}" dt="2020-09-07T05:39:21.666" v="349" actId="1076"/>
          <ac:picMkLst>
            <pc:docMk/>
            <pc:sldMk cId="2479190667" sldId="354"/>
            <ac:picMk id="13" creationId="{1A3C1EAD-331A-4072-892F-E4C462C2FAB4}"/>
          </ac:picMkLst>
        </pc:picChg>
        <pc:picChg chg="add mod">
          <ac:chgData name="Hwang Smith" userId="S::smithh@gmeremit.com::fe65500b-7110-4549-9260-3fff9b4a1860" providerId="AD" clId="Web-{13A1DEAF-CD5C-41CE-5FC7-2086655D865B}" dt="2020-09-07T05:40:10.901" v="364" actId="1076"/>
          <ac:picMkLst>
            <pc:docMk/>
            <pc:sldMk cId="2479190667" sldId="354"/>
            <ac:picMk id="14" creationId="{B5B02A11-20E0-4EDA-96EC-7433AC15C0C6}"/>
          </ac:picMkLst>
        </pc:picChg>
        <pc:picChg chg="add del mod">
          <ac:chgData name="Hwang Smith" userId="S::smithh@gmeremit.com::fe65500b-7110-4549-9260-3fff9b4a1860" providerId="AD" clId="Web-{13A1DEAF-CD5C-41CE-5FC7-2086655D865B}" dt="2020-09-07T06:06:26.429" v="771"/>
          <ac:picMkLst>
            <pc:docMk/>
            <pc:sldMk cId="2479190667" sldId="354"/>
            <ac:picMk id="19" creationId="{278B3CBE-FF11-468A-A198-607FE04AECC7}"/>
          </ac:picMkLst>
        </pc:picChg>
        <pc:picChg chg="add del mod">
          <ac:chgData name="Hwang Smith" userId="S::smithh@gmeremit.com::fe65500b-7110-4549-9260-3fff9b4a1860" providerId="AD" clId="Web-{13A1DEAF-CD5C-41CE-5FC7-2086655D865B}" dt="2020-09-07T05:38:24.274" v="342"/>
          <ac:picMkLst>
            <pc:docMk/>
            <pc:sldMk cId="2479190667" sldId="354"/>
            <ac:picMk id="22" creationId="{66EC6D44-EF60-483C-AFDB-4E638C4AC957}"/>
          </ac:picMkLst>
        </pc:picChg>
        <pc:cxnChg chg="add del">
          <ac:chgData name="Hwang Smith" userId="S::smithh@gmeremit.com::fe65500b-7110-4549-9260-3fff9b4a1860" providerId="AD" clId="Web-{13A1DEAF-CD5C-41CE-5FC7-2086655D865B}" dt="2020-09-07T04:58:34.554" v="136"/>
          <ac:cxnSpMkLst>
            <pc:docMk/>
            <pc:sldMk cId="2479190667" sldId="354"/>
            <ac:cxnSpMk id="9" creationId="{7C40DE29-847C-4932-99A9-C4D18B19DEEC}"/>
          </ac:cxnSpMkLst>
        </pc:cxnChg>
      </pc:sldChg>
      <pc:sldChg chg="addSp delSp modSp add replId">
        <pc:chgData name="Hwang Smith" userId="S::smithh@gmeremit.com::fe65500b-7110-4549-9260-3fff9b4a1860" providerId="AD" clId="Web-{13A1DEAF-CD5C-41CE-5FC7-2086655D865B}" dt="2020-09-07T05:11:24.786" v="334" actId="20577"/>
        <pc:sldMkLst>
          <pc:docMk/>
          <pc:sldMk cId="1335086794" sldId="355"/>
        </pc:sldMkLst>
        <pc:spChg chg="mod">
          <ac:chgData name="Hwang Smith" userId="S::smithh@gmeremit.com::fe65500b-7110-4549-9260-3fff9b4a1860" providerId="AD" clId="Web-{13A1DEAF-CD5C-41CE-5FC7-2086655D865B}" dt="2020-09-07T05:10:20.035" v="295" actId="20577"/>
          <ac:spMkLst>
            <pc:docMk/>
            <pc:sldMk cId="1335086794" sldId="355"/>
            <ac:spMk id="4" creationId="{6F7F5927-26EE-4660-89D2-0042FCCE935E}"/>
          </ac:spMkLst>
        </pc:spChg>
        <pc:spChg chg="mod">
          <ac:chgData name="Hwang Smith" userId="S::smithh@gmeremit.com::fe65500b-7110-4549-9260-3fff9b4a1860" providerId="AD" clId="Web-{13A1DEAF-CD5C-41CE-5FC7-2086655D865B}" dt="2020-09-07T05:11:24.786" v="334" actId="20577"/>
          <ac:spMkLst>
            <pc:docMk/>
            <pc:sldMk cId="1335086794" sldId="355"/>
            <ac:spMk id="6" creationId="{BB495E74-B808-4D61-86B3-E57080705FC8}"/>
          </ac:spMkLst>
        </pc:spChg>
        <pc:picChg chg="del">
          <ac:chgData name="Hwang Smith" userId="S::smithh@gmeremit.com::fe65500b-7110-4549-9260-3fff9b4a1860" providerId="AD" clId="Web-{13A1DEAF-CD5C-41CE-5FC7-2086655D865B}" dt="2020-09-07T05:08:45.518" v="283"/>
          <ac:picMkLst>
            <pc:docMk/>
            <pc:sldMk cId="1335086794" sldId="355"/>
            <ac:picMk id="2" creationId="{B4784E1D-6F35-4BA6-A842-69659CF97910}"/>
          </ac:picMkLst>
        </pc:picChg>
        <pc:picChg chg="add del mod">
          <ac:chgData name="Hwang Smith" userId="S::smithh@gmeremit.com::fe65500b-7110-4549-9260-3fff9b4a1860" providerId="AD" clId="Web-{13A1DEAF-CD5C-41CE-5FC7-2086655D865B}" dt="2020-09-07T05:08:52.924" v="287"/>
          <ac:picMkLst>
            <pc:docMk/>
            <pc:sldMk cId="1335086794" sldId="355"/>
            <ac:picMk id="3" creationId="{BCAADD1E-4A22-4C80-9050-972858669EC4}"/>
          </ac:picMkLst>
        </pc:picChg>
        <pc:picChg chg="add mod">
          <ac:chgData name="Hwang Smith" userId="S::smithh@gmeremit.com::fe65500b-7110-4549-9260-3fff9b4a1860" providerId="AD" clId="Web-{13A1DEAF-CD5C-41CE-5FC7-2086655D865B}" dt="2020-09-07T05:09:18.800" v="291" actId="1076"/>
          <ac:picMkLst>
            <pc:docMk/>
            <pc:sldMk cId="1335086794" sldId="355"/>
            <ac:picMk id="5" creationId="{2863EEC3-1984-4A31-8592-26F7C9C99A0D}"/>
          </ac:picMkLst>
        </pc:picChg>
      </pc:sldChg>
      <pc:sldChg chg="del">
        <pc:chgData name="Hwang Smith" userId="S::smithh@gmeremit.com::fe65500b-7110-4549-9260-3fff9b4a1860" providerId="AD" clId="Web-{13A1DEAF-CD5C-41CE-5FC7-2086655D865B}" dt="2020-09-07T05:00:22.869" v="194"/>
        <pc:sldMkLst>
          <pc:docMk/>
          <pc:sldMk cId="4149176125" sldId="355"/>
        </pc:sldMkLst>
      </pc:sldChg>
      <pc:sldChg chg="delSp modSp add del replId">
        <pc:chgData name="Hwang Smith" userId="S::smithh@gmeremit.com::fe65500b-7110-4549-9260-3fff9b4a1860" providerId="AD" clId="Web-{13A1DEAF-CD5C-41CE-5FC7-2086655D865B}" dt="2020-09-07T05:55:43.286" v="558"/>
        <pc:sldMkLst>
          <pc:docMk/>
          <pc:sldMk cId="746836697" sldId="356"/>
        </pc:sldMkLst>
        <pc:picChg chg="del mod">
          <ac:chgData name="Hwang Smith" userId="S::smithh@gmeremit.com::fe65500b-7110-4549-9260-3fff9b4a1860" providerId="AD" clId="Web-{13A1DEAF-CD5C-41CE-5FC7-2086655D865B}" dt="2020-09-07T05:42:06.905" v="371"/>
          <ac:picMkLst>
            <pc:docMk/>
            <pc:sldMk cId="746836697" sldId="356"/>
            <ac:picMk id="5" creationId="{2863EEC3-1984-4A31-8592-26F7C9C99A0D}"/>
          </ac:picMkLst>
        </pc:picChg>
      </pc:sldChg>
      <pc:sldChg chg="del">
        <pc:chgData name="Hwang Smith" userId="S::smithh@gmeremit.com::fe65500b-7110-4549-9260-3fff9b4a1860" providerId="AD" clId="Web-{13A1DEAF-CD5C-41CE-5FC7-2086655D865B}" dt="2020-09-07T05:03:03.153" v="209"/>
        <pc:sldMkLst>
          <pc:docMk/>
          <pc:sldMk cId="2342065251" sldId="356"/>
        </pc:sldMkLst>
      </pc:sldChg>
      <pc:sldChg chg="del">
        <pc:chgData name="Hwang Smith" userId="S::smithh@gmeremit.com::fe65500b-7110-4549-9260-3fff9b4a1860" providerId="AD" clId="Web-{13A1DEAF-CD5C-41CE-5FC7-2086655D865B}" dt="2020-09-07T05:04:58.420" v="261"/>
        <pc:sldMkLst>
          <pc:docMk/>
          <pc:sldMk cId="1238091642" sldId="357"/>
        </pc:sldMkLst>
      </pc:sldChg>
      <pc:sldChg chg="addSp delSp modSp add ord replId">
        <pc:chgData name="Hwang Smith" userId="S::smithh@gmeremit.com::fe65500b-7110-4549-9260-3fff9b4a1860" providerId="AD" clId="Web-{13A1DEAF-CD5C-41CE-5FC7-2086655D865B}" dt="2020-09-07T06:03:54.456" v="755" actId="20577"/>
        <pc:sldMkLst>
          <pc:docMk/>
          <pc:sldMk cId="3347994639" sldId="357"/>
        </pc:sldMkLst>
        <pc:spChg chg="del mod">
          <ac:chgData name="Hwang Smith" userId="S::smithh@gmeremit.com::fe65500b-7110-4549-9260-3fff9b4a1860" providerId="AD" clId="Web-{13A1DEAF-CD5C-41CE-5FC7-2086655D865B}" dt="2020-09-07T06:03:22.690" v="741"/>
          <ac:spMkLst>
            <pc:docMk/>
            <pc:sldMk cId="3347994639" sldId="357"/>
            <ac:spMk id="4" creationId="{6F7F5927-26EE-4660-89D2-0042FCCE935E}"/>
          </ac:spMkLst>
        </pc:spChg>
        <pc:spChg chg="mod">
          <ac:chgData name="Hwang Smith" userId="S::smithh@gmeremit.com::fe65500b-7110-4549-9260-3fff9b4a1860" providerId="AD" clId="Web-{13A1DEAF-CD5C-41CE-5FC7-2086655D865B}" dt="2020-09-07T06:01:32.483" v="713" actId="20577"/>
          <ac:spMkLst>
            <pc:docMk/>
            <pc:sldMk cId="3347994639" sldId="357"/>
            <ac:spMk id="6" creationId="{BB495E74-B808-4D61-86B3-E57080705FC8}"/>
          </ac:spMkLst>
        </pc:spChg>
        <pc:spChg chg="add mod">
          <ac:chgData name="Hwang Smith" userId="S::smithh@gmeremit.com::fe65500b-7110-4549-9260-3fff9b4a1860" providerId="AD" clId="Web-{13A1DEAF-CD5C-41CE-5FC7-2086655D865B}" dt="2020-09-07T06:03:54.456" v="755" actId="20577"/>
          <ac:spMkLst>
            <pc:docMk/>
            <pc:sldMk cId="3347994639" sldId="357"/>
            <ac:spMk id="11" creationId="{FD4BFF4D-71D4-4E2D-BAD2-4FD53389FE05}"/>
          </ac:spMkLst>
        </pc:spChg>
        <pc:picChg chg="add mod">
          <ac:chgData name="Hwang Smith" userId="S::smithh@gmeremit.com::fe65500b-7110-4549-9260-3fff9b4a1860" providerId="AD" clId="Web-{13A1DEAF-CD5C-41CE-5FC7-2086655D865B}" dt="2020-09-07T05:57:14.055" v="571" actId="1076"/>
          <ac:picMkLst>
            <pc:docMk/>
            <pc:sldMk cId="3347994639" sldId="357"/>
            <ac:picMk id="2" creationId="{C30B5383-702D-4445-AD3F-2CCA389897BD}"/>
          </ac:picMkLst>
        </pc:picChg>
        <pc:picChg chg="add mod">
          <ac:chgData name="Hwang Smith" userId="S::smithh@gmeremit.com::fe65500b-7110-4549-9260-3fff9b4a1860" providerId="AD" clId="Web-{13A1DEAF-CD5C-41CE-5FC7-2086655D865B}" dt="2020-09-07T05:57:07.961" v="568" actId="1076"/>
          <ac:picMkLst>
            <pc:docMk/>
            <pc:sldMk cId="3347994639" sldId="357"/>
            <ac:picMk id="3" creationId="{B4A61C8E-2603-46C6-A061-893BB9043E31}"/>
          </ac:picMkLst>
        </pc:picChg>
        <pc:picChg chg="del">
          <ac:chgData name="Hwang Smith" userId="S::smithh@gmeremit.com::fe65500b-7110-4549-9260-3fff9b4a1860" providerId="AD" clId="Web-{13A1DEAF-CD5C-41CE-5FC7-2086655D865B}" dt="2020-09-07T05:42:08.670" v="373"/>
          <ac:picMkLst>
            <pc:docMk/>
            <pc:sldMk cId="3347994639" sldId="357"/>
            <ac:picMk id="5" creationId="{2863EEC3-1984-4A31-8592-26F7C9C99A0D}"/>
          </ac:picMkLst>
        </pc:picChg>
        <pc:picChg chg="add mod">
          <ac:chgData name="Hwang Smith" userId="S::smithh@gmeremit.com::fe65500b-7110-4549-9260-3fff9b4a1860" providerId="AD" clId="Web-{13A1DEAF-CD5C-41CE-5FC7-2086655D865B}" dt="2020-09-07T05:57:50.102" v="574" actId="1076"/>
          <ac:picMkLst>
            <pc:docMk/>
            <pc:sldMk cId="3347994639" sldId="357"/>
            <ac:picMk id="7" creationId="{3CD70EA1-E52C-4E5D-A346-59F4E398DBBE}"/>
          </ac:picMkLst>
        </pc:picChg>
        <pc:picChg chg="add mod">
          <ac:chgData name="Hwang Smith" userId="S::smithh@gmeremit.com::fe65500b-7110-4549-9260-3fff9b4a1860" providerId="AD" clId="Web-{13A1DEAF-CD5C-41CE-5FC7-2086655D865B}" dt="2020-09-07T05:57:10.211" v="569" actId="1076"/>
          <ac:picMkLst>
            <pc:docMk/>
            <pc:sldMk cId="3347994639" sldId="357"/>
            <ac:picMk id="8" creationId="{A8A40DF0-16BF-46A8-B75A-091779B9D3FB}"/>
          </ac:picMkLst>
        </pc:picChg>
        <pc:picChg chg="add mod">
          <ac:chgData name="Hwang Smith" userId="S::smithh@gmeremit.com::fe65500b-7110-4549-9260-3fff9b4a1860" providerId="AD" clId="Web-{13A1DEAF-CD5C-41CE-5FC7-2086655D865B}" dt="2020-09-07T05:57:57.774" v="577" actId="1076"/>
          <ac:picMkLst>
            <pc:docMk/>
            <pc:sldMk cId="3347994639" sldId="357"/>
            <ac:picMk id="9" creationId="{17CACC36-420A-4EF6-9871-A9F1FD11866A}"/>
          </ac:picMkLst>
        </pc:picChg>
      </pc:sldChg>
      <pc:sldChg chg="addSp delSp modSp add del ord replId">
        <pc:chgData name="Hwang Smith" userId="S::smithh@gmeremit.com::fe65500b-7110-4549-9260-3fff9b4a1860" providerId="AD" clId="Web-{13A1DEAF-CD5C-41CE-5FC7-2086655D865B}" dt="2020-09-07T05:55:37.739" v="557"/>
        <pc:sldMkLst>
          <pc:docMk/>
          <pc:sldMk cId="844505672" sldId="358"/>
        </pc:sldMkLst>
        <pc:picChg chg="del">
          <ac:chgData name="Hwang Smith" userId="S::smithh@gmeremit.com::fe65500b-7110-4549-9260-3fff9b4a1860" providerId="AD" clId="Web-{13A1DEAF-CD5C-41CE-5FC7-2086655D865B}" dt="2020-09-07T05:46:05.333" v="393"/>
          <ac:picMkLst>
            <pc:docMk/>
            <pc:sldMk cId="844505672" sldId="358"/>
            <ac:picMk id="2" creationId="{B4784E1D-6F35-4BA6-A842-69659CF97910}"/>
          </ac:picMkLst>
        </pc:picChg>
        <pc:picChg chg="add del mod">
          <ac:chgData name="Hwang Smith" userId="S::smithh@gmeremit.com::fe65500b-7110-4549-9260-3fff9b4a1860" providerId="AD" clId="Web-{13A1DEAF-CD5C-41CE-5FC7-2086655D865B}" dt="2020-09-07T05:46:13.193" v="397"/>
          <ac:picMkLst>
            <pc:docMk/>
            <pc:sldMk cId="844505672" sldId="358"/>
            <ac:picMk id="3" creationId="{12A3D231-3FA5-450C-827D-7B5999537B98}"/>
          </ac:picMkLst>
        </pc:picChg>
      </pc:sldChg>
      <pc:sldChg chg="del">
        <pc:chgData name="Hwang Smith" userId="S::smithh@gmeremit.com::fe65500b-7110-4549-9260-3fff9b4a1860" providerId="AD" clId="Web-{13A1DEAF-CD5C-41CE-5FC7-2086655D865B}" dt="2020-09-07T05:04:58.420" v="260"/>
        <pc:sldMkLst>
          <pc:docMk/>
          <pc:sldMk cId="1208521662" sldId="358"/>
        </pc:sldMkLst>
      </pc:sldChg>
      <pc:sldChg chg="addSp delSp modSp add replId">
        <pc:chgData name="Hwang Smith" userId="S::smithh@gmeremit.com::fe65500b-7110-4549-9260-3fff9b4a1860" providerId="AD" clId="Web-{13A1DEAF-CD5C-41CE-5FC7-2086655D865B}" dt="2020-09-07T05:55:31.411" v="555" actId="20577"/>
        <pc:sldMkLst>
          <pc:docMk/>
          <pc:sldMk cId="2549971823" sldId="359"/>
        </pc:sldMkLst>
        <pc:spChg chg="mod">
          <ac:chgData name="Hwang Smith" userId="S::smithh@gmeremit.com::fe65500b-7110-4549-9260-3fff9b4a1860" providerId="AD" clId="Web-{13A1DEAF-CD5C-41CE-5FC7-2086655D865B}" dt="2020-09-07T05:55:31.411" v="555" actId="20577"/>
          <ac:spMkLst>
            <pc:docMk/>
            <pc:sldMk cId="2549971823" sldId="359"/>
            <ac:spMk id="4" creationId="{420B3051-66FE-42E4-9FA2-A4F388ADE439}"/>
          </ac:spMkLst>
        </pc:spChg>
        <pc:picChg chg="del">
          <ac:chgData name="Hwang Smith" userId="S::smithh@gmeremit.com::fe65500b-7110-4549-9260-3fff9b4a1860" providerId="AD" clId="Web-{13A1DEAF-CD5C-41CE-5FC7-2086655D865B}" dt="2020-09-07T05:46:22.052" v="402"/>
          <ac:picMkLst>
            <pc:docMk/>
            <pc:sldMk cId="2549971823" sldId="359"/>
            <ac:picMk id="5" creationId="{742E2971-6A44-4D04-8D94-51992994708C}"/>
          </ac:picMkLst>
        </pc:picChg>
        <pc:picChg chg="del">
          <ac:chgData name="Hwang Smith" userId="S::smithh@gmeremit.com::fe65500b-7110-4549-9260-3fff9b4a1860" providerId="AD" clId="Web-{13A1DEAF-CD5C-41CE-5FC7-2086655D865B}" dt="2020-09-07T05:46:22.396" v="403"/>
          <ac:picMkLst>
            <pc:docMk/>
            <pc:sldMk cId="2549971823" sldId="359"/>
            <ac:picMk id="8" creationId="{4C95B3D2-0E21-4952-91D7-9FB9D6C86818}"/>
          </ac:picMkLst>
        </pc:picChg>
        <pc:picChg chg="add del mod">
          <ac:chgData name="Hwang Smith" userId="S::smithh@gmeremit.com::fe65500b-7110-4549-9260-3fff9b4a1860" providerId="AD" clId="Web-{13A1DEAF-CD5C-41CE-5FC7-2086655D865B}" dt="2020-09-07T05:50:26.465" v="497"/>
          <ac:picMkLst>
            <pc:docMk/>
            <pc:sldMk cId="2549971823" sldId="359"/>
            <ac:picMk id="9" creationId="{B23A5A31-41E6-4C66-8535-0D411A573E7E}"/>
          </ac:picMkLst>
        </pc:picChg>
        <pc:picChg chg="add mod">
          <ac:chgData name="Hwang Smith" userId="S::smithh@gmeremit.com::fe65500b-7110-4549-9260-3fff9b4a1860" providerId="AD" clId="Web-{13A1DEAF-CD5C-41CE-5FC7-2086655D865B}" dt="2020-09-07T05:50:29.247" v="498" actId="1076"/>
          <ac:picMkLst>
            <pc:docMk/>
            <pc:sldMk cId="2549971823" sldId="359"/>
            <ac:picMk id="11" creationId="{51D1CAD5-0654-4FC7-9019-DDB4D707E430}"/>
          </ac:picMkLst>
        </pc:picChg>
        <pc:picChg chg="del">
          <ac:chgData name="Hwang Smith" userId="S::smithh@gmeremit.com::fe65500b-7110-4549-9260-3fff9b4a1860" providerId="AD" clId="Web-{13A1DEAF-CD5C-41CE-5FC7-2086655D865B}" dt="2020-09-07T05:46:23.084" v="404"/>
          <ac:picMkLst>
            <pc:docMk/>
            <pc:sldMk cId="2549971823" sldId="359"/>
            <ac:picMk id="13" creationId="{1A3C1EAD-331A-4072-892F-E4C462C2FAB4}"/>
          </ac:picMkLst>
        </pc:picChg>
        <pc:picChg chg="del">
          <ac:chgData name="Hwang Smith" userId="S::smithh@gmeremit.com::fe65500b-7110-4549-9260-3fff9b4a1860" providerId="AD" clId="Web-{13A1DEAF-CD5C-41CE-5FC7-2086655D865B}" dt="2020-09-07T05:46:23.505" v="405"/>
          <ac:picMkLst>
            <pc:docMk/>
            <pc:sldMk cId="2549971823" sldId="359"/>
            <ac:picMk id="14" creationId="{B5B02A11-20E0-4EDA-96EC-7433AC15C0C6}"/>
          </ac:picMkLst>
        </pc:picChg>
        <pc:picChg chg="del mod">
          <ac:chgData name="Hwang Smith" userId="S::smithh@gmeremit.com::fe65500b-7110-4549-9260-3fff9b4a1860" providerId="AD" clId="Web-{13A1DEAF-CD5C-41CE-5FC7-2086655D865B}" dt="2020-09-07T05:46:19.646" v="400"/>
          <ac:picMkLst>
            <pc:docMk/>
            <pc:sldMk cId="2549971823" sldId="359"/>
            <ac:picMk id="19" creationId="{278B3CBE-FF11-468A-A198-607FE04AECC7}"/>
          </ac:picMkLst>
        </pc:picChg>
        <pc:picChg chg="add mod">
          <ac:chgData name="Hwang Smith" userId="S::smithh@gmeremit.com::fe65500b-7110-4549-9260-3fff9b4a1860" providerId="AD" clId="Web-{13A1DEAF-CD5C-41CE-5FC7-2086655D865B}" dt="2020-09-07T05:54:31.425" v="507" actId="1076"/>
          <ac:picMkLst>
            <pc:docMk/>
            <pc:sldMk cId="2549971823" sldId="359"/>
            <ac:picMk id="21" creationId="{A8CBC41F-1E6C-453C-A70E-3E4CAC5E6576}"/>
          </ac:picMkLst>
        </pc:picChg>
        <pc:picChg chg="add mod">
          <ac:chgData name="Hwang Smith" userId="S::smithh@gmeremit.com::fe65500b-7110-4549-9260-3fff9b4a1860" providerId="AD" clId="Web-{13A1DEAF-CD5C-41CE-5FC7-2086655D865B}" dt="2020-09-07T05:54:36.628" v="509" actId="14100"/>
          <ac:picMkLst>
            <pc:docMk/>
            <pc:sldMk cId="2549971823" sldId="359"/>
            <ac:picMk id="22" creationId="{05816B55-ED0D-45F3-BCE6-636B7D947120}"/>
          </ac:picMkLst>
        </pc:picChg>
      </pc:sldChg>
      <pc:sldChg chg="addSp delSp modSp add replId">
        <pc:chgData name="Hwang Smith" userId="S::smithh@gmeremit.com::fe65500b-7110-4549-9260-3fff9b4a1860" providerId="AD" clId="Web-{13A1DEAF-CD5C-41CE-5FC7-2086655D865B}" dt="2020-09-07T06:06:36.820" v="787" actId="20577"/>
        <pc:sldMkLst>
          <pc:docMk/>
          <pc:sldMk cId="991144100" sldId="360"/>
        </pc:sldMkLst>
        <pc:spChg chg="add del mod">
          <ac:chgData name="Hwang Smith" userId="S::smithh@gmeremit.com::fe65500b-7110-4549-9260-3fff9b4a1860" providerId="AD" clId="Web-{13A1DEAF-CD5C-41CE-5FC7-2086655D865B}" dt="2020-09-07T06:06:36.820" v="787" actId="20577"/>
          <ac:spMkLst>
            <pc:docMk/>
            <pc:sldMk cId="991144100" sldId="360"/>
            <ac:spMk id="4" creationId="{420B3051-66FE-42E4-9FA2-A4F388ADE439}"/>
          </ac:spMkLst>
        </pc:spChg>
        <pc:picChg chg="del">
          <ac:chgData name="Hwang Smith" userId="S::smithh@gmeremit.com::fe65500b-7110-4549-9260-3fff9b4a1860" providerId="AD" clId="Web-{13A1DEAF-CD5C-41CE-5FC7-2086655D865B}" dt="2020-09-07T06:06:30.788" v="774"/>
          <ac:picMkLst>
            <pc:docMk/>
            <pc:sldMk cId="991144100" sldId="360"/>
            <ac:picMk id="5" creationId="{742E2971-6A44-4D04-8D94-51992994708C}"/>
          </ac:picMkLst>
        </pc:picChg>
        <pc:picChg chg="del">
          <ac:chgData name="Hwang Smith" userId="S::smithh@gmeremit.com::fe65500b-7110-4549-9260-3fff9b4a1860" providerId="AD" clId="Web-{13A1DEAF-CD5C-41CE-5FC7-2086655D865B}" dt="2020-09-07T06:06:31.242" v="775"/>
          <ac:picMkLst>
            <pc:docMk/>
            <pc:sldMk cId="991144100" sldId="360"/>
            <ac:picMk id="8" creationId="{4C95B3D2-0E21-4952-91D7-9FB9D6C86818}"/>
          </ac:picMkLst>
        </pc:picChg>
        <pc:picChg chg="add mod">
          <ac:chgData name="Hwang Smith" userId="S::smithh@gmeremit.com::fe65500b-7110-4549-9260-3fff9b4a1860" providerId="AD" clId="Web-{13A1DEAF-CD5C-41CE-5FC7-2086655D865B}" dt="2020-09-07T06:06:04.022" v="759" actId="1076"/>
          <ac:picMkLst>
            <pc:docMk/>
            <pc:sldMk cId="991144100" sldId="360"/>
            <ac:picMk id="9" creationId="{A60751A2-3B4B-472E-88A8-1F543C223ED1}"/>
          </ac:picMkLst>
        </pc:picChg>
        <pc:picChg chg="del">
          <ac:chgData name="Hwang Smith" userId="S::smithh@gmeremit.com::fe65500b-7110-4549-9260-3fff9b4a1860" providerId="AD" clId="Web-{13A1DEAF-CD5C-41CE-5FC7-2086655D865B}" dt="2020-09-07T06:06:00.897" v="757"/>
          <ac:picMkLst>
            <pc:docMk/>
            <pc:sldMk cId="991144100" sldId="360"/>
            <ac:picMk id="13" creationId="{1A3C1EAD-331A-4072-892F-E4C462C2FAB4}"/>
          </ac:picMkLst>
        </pc:picChg>
        <pc:picChg chg="del">
          <ac:chgData name="Hwang Smith" userId="S::smithh@gmeremit.com::fe65500b-7110-4549-9260-3fff9b4a1860" providerId="AD" clId="Web-{13A1DEAF-CD5C-41CE-5FC7-2086655D865B}" dt="2020-09-07T06:06:04.600" v="760"/>
          <ac:picMkLst>
            <pc:docMk/>
            <pc:sldMk cId="991144100" sldId="360"/>
            <ac:picMk id="14" creationId="{B5B02A11-20E0-4EDA-96EC-7433AC15C0C6}"/>
          </ac:picMkLst>
        </pc:picChg>
        <pc:picChg chg="del">
          <ac:chgData name="Hwang Smith" userId="S::smithh@gmeremit.com::fe65500b-7110-4549-9260-3fff9b4a1860" providerId="AD" clId="Web-{13A1DEAF-CD5C-41CE-5FC7-2086655D865B}" dt="2020-09-07T06:06:31.648" v="776"/>
          <ac:picMkLst>
            <pc:docMk/>
            <pc:sldMk cId="991144100" sldId="360"/>
            <ac:picMk id="19" creationId="{278B3CBE-FF11-468A-A198-607FE04AECC7}"/>
          </ac:picMkLst>
        </pc:picChg>
      </pc:sldChg>
      <pc:sldChg chg="del">
        <pc:chgData name="Hwang Smith" userId="S::smithh@gmeremit.com::fe65500b-7110-4549-9260-3fff9b4a1860" providerId="AD" clId="Web-{13A1DEAF-CD5C-41CE-5FC7-2086655D865B}" dt="2020-09-07T05:04:58.405" v="259"/>
        <pc:sldMkLst>
          <pc:docMk/>
          <pc:sldMk cId="3880337306" sldId="360"/>
        </pc:sldMkLst>
      </pc:sldChg>
    </pc:docChg>
  </pc:docChgLst>
  <pc:docChgLst>
    <pc:chgData name="Hwang Smith" userId="S::smithh@gmeremit.com::fe65500b-7110-4549-9260-3fff9b4a1860" providerId="AD" clId="Web-{E3B9C38F-3EF4-4E77-AFC5-FE4C05D3ECB3}"/>
    <pc:docChg chg="delSld modSld sldOrd">
      <pc:chgData name="Hwang Smith" userId="S::smithh@gmeremit.com::fe65500b-7110-4549-9260-3fff9b4a1860" providerId="AD" clId="Web-{E3B9C38F-3EF4-4E77-AFC5-FE4C05D3ECB3}" dt="2020-08-24T09:09:43.157" v="1861"/>
      <pc:docMkLst>
        <pc:docMk/>
      </pc:docMkLst>
      <pc:sldChg chg="modSp">
        <pc:chgData name="Hwang Smith" userId="S::smithh@gmeremit.com::fe65500b-7110-4549-9260-3fff9b4a1860" providerId="AD" clId="Web-{E3B9C38F-3EF4-4E77-AFC5-FE4C05D3ECB3}" dt="2020-08-24T08:40:10.360" v="1766" actId="20577"/>
        <pc:sldMkLst>
          <pc:docMk/>
          <pc:sldMk cId="253673938" sldId="284"/>
        </pc:sldMkLst>
        <pc:spChg chg="mod">
          <ac:chgData name="Hwang Smith" userId="S::smithh@gmeremit.com::fe65500b-7110-4549-9260-3fff9b4a1860" providerId="AD" clId="Web-{E3B9C38F-3EF4-4E77-AFC5-FE4C05D3ECB3}" dt="2020-08-24T08:40:10.360" v="1766" actId="20577"/>
          <ac:spMkLst>
            <pc:docMk/>
            <pc:sldMk cId="253673938" sldId="284"/>
            <ac:spMk id="6" creationId="{00000000-0000-0000-0000-000000000000}"/>
          </ac:spMkLst>
        </pc:spChg>
      </pc:sldChg>
      <pc:sldChg chg="modSp">
        <pc:chgData name="Hwang Smith" userId="S::smithh@gmeremit.com::fe65500b-7110-4549-9260-3fff9b4a1860" providerId="AD" clId="Web-{E3B9C38F-3EF4-4E77-AFC5-FE4C05D3ECB3}" dt="2020-08-24T07:31:43.443" v="238" actId="20577"/>
        <pc:sldMkLst>
          <pc:docMk/>
          <pc:sldMk cId="1345514412" sldId="300"/>
        </pc:sldMkLst>
        <pc:spChg chg="mod">
          <ac:chgData name="Hwang Smith" userId="S::smithh@gmeremit.com::fe65500b-7110-4549-9260-3fff9b4a1860" providerId="AD" clId="Web-{E3B9C38F-3EF4-4E77-AFC5-FE4C05D3ECB3}" dt="2020-08-24T07:31:43.443" v="238" actId="20577"/>
          <ac:spMkLst>
            <pc:docMk/>
            <pc:sldMk cId="1345514412" sldId="300"/>
            <ac:spMk id="3" creationId="{00000000-0000-0000-0000-000000000000}"/>
          </ac:spMkLst>
        </pc:spChg>
      </pc:sldChg>
      <pc:sldChg chg="modSp">
        <pc:chgData name="Hwang Smith" userId="S::smithh@gmeremit.com::fe65500b-7110-4549-9260-3fff9b4a1860" providerId="AD" clId="Web-{E3B9C38F-3EF4-4E77-AFC5-FE4C05D3ECB3}" dt="2020-08-24T08:42:45.879" v="1785" actId="1076"/>
        <pc:sldMkLst>
          <pc:docMk/>
          <pc:sldMk cId="746808468" sldId="324"/>
        </pc:sldMkLst>
        <pc:spChg chg="mod">
          <ac:chgData name="Hwang Smith" userId="S::smithh@gmeremit.com::fe65500b-7110-4549-9260-3fff9b4a1860" providerId="AD" clId="Web-{E3B9C38F-3EF4-4E77-AFC5-FE4C05D3ECB3}" dt="2020-08-24T08:42:45.879" v="1785" actId="1076"/>
          <ac:spMkLst>
            <pc:docMk/>
            <pc:sldMk cId="746808468" sldId="324"/>
            <ac:spMk id="11" creationId="{A78DB91C-87F8-4E56-BE75-61F1E8B28989}"/>
          </ac:spMkLst>
        </pc:spChg>
        <pc:spChg chg="mod">
          <ac:chgData name="Hwang Smith" userId="S::smithh@gmeremit.com::fe65500b-7110-4549-9260-3fff9b4a1860" providerId="AD" clId="Web-{E3B9C38F-3EF4-4E77-AFC5-FE4C05D3ECB3}" dt="2020-08-24T08:39:59.032" v="1764" actId="20577"/>
          <ac:spMkLst>
            <pc:docMk/>
            <pc:sldMk cId="746808468" sldId="324"/>
            <ac:spMk id="28" creationId="{E972AA5A-6E53-4A85-AB94-95F90BF8E832}"/>
          </ac:spMkLst>
        </pc:spChg>
      </pc:sldChg>
      <pc:sldChg chg="mod ord modShow">
        <pc:chgData name="Hwang Smith" userId="S::smithh@gmeremit.com::fe65500b-7110-4549-9260-3fff9b4a1860" providerId="AD" clId="Web-{E3B9C38F-3EF4-4E77-AFC5-FE4C05D3ECB3}" dt="2020-08-24T07:29:51.159" v="207"/>
        <pc:sldMkLst>
          <pc:docMk/>
          <pc:sldMk cId="378171805" sldId="338"/>
        </pc:sldMkLst>
      </pc:sldChg>
      <pc:sldChg chg="del">
        <pc:chgData name="Hwang Smith" userId="S::smithh@gmeremit.com::fe65500b-7110-4549-9260-3fff9b4a1860" providerId="AD" clId="Web-{E3B9C38F-3EF4-4E77-AFC5-FE4C05D3ECB3}" dt="2020-08-24T08:11:41.151" v="891"/>
        <pc:sldMkLst>
          <pc:docMk/>
          <pc:sldMk cId="203187492" sldId="339"/>
        </pc:sldMkLst>
      </pc:sldChg>
      <pc:sldChg chg="del">
        <pc:chgData name="Hwang Smith" userId="S::smithh@gmeremit.com::fe65500b-7110-4549-9260-3fff9b4a1860" providerId="AD" clId="Web-{E3B9C38F-3EF4-4E77-AFC5-FE4C05D3ECB3}" dt="2020-08-24T08:24:35.184" v="1302"/>
        <pc:sldMkLst>
          <pc:docMk/>
          <pc:sldMk cId="2302100942" sldId="340"/>
        </pc:sldMkLst>
      </pc:sldChg>
      <pc:sldChg chg="delSp modSp delAnim">
        <pc:chgData name="Hwang Smith" userId="S::smithh@gmeremit.com::fe65500b-7110-4549-9260-3fff9b4a1860" providerId="AD" clId="Web-{E3B9C38F-3EF4-4E77-AFC5-FE4C05D3ECB3}" dt="2020-08-24T08:39:26.094" v="1761"/>
        <pc:sldMkLst>
          <pc:docMk/>
          <pc:sldMk cId="799283925" sldId="341"/>
        </pc:sldMkLst>
        <pc:spChg chg="mod">
          <ac:chgData name="Hwang Smith" userId="S::smithh@gmeremit.com::fe65500b-7110-4549-9260-3fff9b4a1860" providerId="AD" clId="Web-{E3B9C38F-3EF4-4E77-AFC5-FE4C05D3ECB3}" dt="2020-08-24T08:11:59.839" v="898" actId="20577"/>
          <ac:spMkLst>
            <pc:docMk/>
            <pc:sldMk cId="799283925" sldId="341"/>
            <ac:spMk id="5" creationId="{0A31E635-8A8C-459A-B4EC-263F45EFE9AA}"/>
          </ac:spMkLst>
        </pc:spChg>
        <pc:picChg chg="del">
          <ac:chgData name="Hwang Smith" userId="S::smithh@gmeremit.com::fe65500b-7110-4549-9260-3fff9b4a1860" providerId="AD" clId="Web-{E3B9C38F-3EF4-4E77-AFC5-FE4C05D3ECB3}" dt="2020-08-24T08:33:02.429" v="1560"/>
          <ac:picMkLst>
            <pc:docMk/>
            <pc:sldMk cId="799283925" sldId="341"/>
            <ac:picMk id="2" creationId="{D22BDB97-40A3-445B-9714-9E83059B508D}"/>
          </ac:picMkLst>
        </pc:picChg>
        <pc:picChg chg="mod">
          <ac:chgData name="Hwang Smith" userId="S::smithh@gmeremit.com::fe65500b-7110-4549-9260-3fff9b4a1860" providerId="AD" clId="Web-{E3B9C38F-3EF4-4E77-AFC5-FE4C05D3ECB3}" dt="2020-08-24T08:33:04.195" v="1561" actId="1076"/>
          <ac:picMkLst>
            <pc:docMk/>
            <pc:sldMk cId="799283925" sldId="341"/>
            <ac:picMk id="4" creationId="{691DAB25-20ED-4CB6-BB75-F6A128FC4C9C}"/>
          </ac:picMkLst>
        </pc:picChg>
      </pc:sldChg>
      <pc:sldChg chg="modSp">
        <pc:chgData name="Hwang Smith" userId="S::smithh@gmeremit.com::fe65500b-7110-4549-9260-3fff9b4a1860" providerId="AD" clId="Web-{E3B9C38F-3EF4-4E77-AFC5-FE4C05D3ECB3}" dt="2020-08-24T08:11:13.307" v="890" actId="1076"/>
        <pc:sldMkLst>
          <pc:docMk/>
          <pc:sldMk cId="783057346" sldId="343"/>
        </pc:sldMkLst>
        <pc:spChg chg="mod">
          <ac:chgData name="Hwang Smith" userId="S::smithh@gmeremit.com::fe65500b-7110-4549-9260-3fff9b4a1860" providerId="AD" clId="Web-{E3B9C38F-3EF4-4E77-AFC5-FE4C05D3ECB3}" dt="2020-08-24T08:11:13.307" v="890" actId="1076"/>
          <ac:spMkLst>
            <pc:docMk/>
            <pc:sldMk cId="783057346" sldId="343"/>
            <ac:spMk id="5" creationId="{47999E8F-3F2E-48B2-AA5D-2060A6201A2D}"/>
          </ac:spMkLst>
        </pc:spChg>
        <pc:spChg chg="mod">
          <ac:chgData name="Hwang Smith" userId="S::smithh@gmeremit.com::fe65500b-7110-4549-9260-3fff9b4a1860" providerId="AD" clId="Web-{E3B9C38F-3EF4-4E77-AFC5-FE4C05D3ECB3}" dt="2020-08-24T08:01:43.107" v="806" actId="1076"/>
          <ac:spMkLst>
            <pc:docMk/>
            <pc:sldMk cId="783057346" sldId="343"/>
            <ac:spMk id="15" creationId="{ADF38CAC-C058-4C9F-8446-4009F845AFD0}"/>
          </ac:spMkLst>
        </pc:spChg>
        <pc:picChg chg="mod">
          <ac:chgData name="Hwang Smith" userId="S::smithh@gmeremit.com::fe65500b-7110-4549-9260-3fff9b4a1860" providerId="AD" clId="Web-{E3B9C38F-3EF4-4E77-AFC5-FE4C05D3ECB3}" dt="2020-08-24T07:40:30.095" v="374" actId="14100"/>
          <ac:picMkLst>
            <pc:docMk/>
            <pc:sldMk cId="783057346" sldId="343"/>
            <ac:picMk id="9" creationId="{BA392456-3DA5-4C10-AFD9-5836D9FD11D6}"/>
          </ac:picMkLst>
        </pc:picChg>
        <pc:picChg chg="mod">
          <ac:chgData name="Hwang Smith" userId="S::smithh@gmeremit.com::fe65500b-7110-4549-9260-3fff9b4a1860" providerId="AD" clId="Web-{E3B9C38F-3EF4-4E77-AFC5-FE4C05D3ECB3}" dt="2020-08-24T07:40:32.752" v="376" actId="1076"/>
          <ac:picMkLst>
            <pc:docMk/>
            <pc:sldMk cId="783057346" sldId="343"/>
            <ac:picMk id="11" creationId="{C025CEA9-3FB0-4447-AD5C-2E227C56D604}"/>
          </ac:picMkLst>
        </pc:picChg>
      </pc:sldChg>
      <pc:sldChg chg="modSp">
        <pc:chgData name="Hwang Smith" userId="S::smithh@gmeremit.com::fe65500b-7110-4549-9260-3fff9b4a1860" providerId="AD" clId="Web-{E3B9C38F-3EF4-4E77-AFC5-FE4C05D3ECB3}" dt="2020-08-24T09:09:11.766" v="1797" actId="20577"/>
        <pc:sldMkLst>
          <pc:docMk/>
          <pc:sldMk cId="8371603" sldId="344"/>
        </pc:sldMkLst>
        <pc:spChg chg="mod">
          <ac:chgData name="Hwang Smith" userId="S::smithh@gmeremit.com::fe65500b-7110-4549-9260-3fff9b4a1860" providerId="AD" clId="Web-{E3B9C38F-3EF4-4E77-AFC5-FE4C05D3ECB3}" dt="2020-08-24T09:09:11.766" v="1797" actId="20577"/>
          <ac:spMkLst>
            <pc:docMk/>
            <pc:sldMk cId="8371603" sldId="344"/>
            <ac:spMk id="5" creationId="{0A31E635-8A8C-459A-B4EC-263F45EFE9AA}"/>
          </ac:spMkLst>
        </pc:spChg>
      </pc:sldChg>
      <pc:sldChg chg="addSp delSp modSp">
        <pc:chgData name="Hwang Smith" userId="S::smithh@gmeremit.com::fe65500b-7110-4549-9260-3fff9b4a1860" providerId="AD" clId="Web-{E3B9C38F-3EF4-4E77-AFC5-FE4C05D3ECB3}" dt="2020-08-24T08:38:17.373" v="1737" actId="20577"/>
        <pc:sldMkLst>
          <pc:docMk/>
          <pc:sldMk cId="1425735147" sldId="345"/>
        </pc:sldMkLst>
        <pc:spChg chg="add mod">
          <ac:chgData name="Hwang Smith" userId="S::smithh@gmeremit.com::fe65500b-7110-4549-9260-3fff9b4a1860" providerId="AD" clId="Web-{E3B9C38F-3EF4-4E77-AFC5-FE4C05D3ECB3}" dt="2020-08-24T08:38:17.373" v="1737" actId="20577"/>
          <ac:spMkLst>
            <pc:docMk/>
            <pc:sldMk cId="1425735147" sldId="345"/>
            <ac:spMk id="2" creationId="{9B7B2CD0-BF72-41EA-8839-9A452062DC38}"/>
          </ac:spMkLst>
        </pc:spChg>
        <pc:spChg chg="del">
          <ac:chgData name="Hwang Smith" userId="S::smithh@gmeremit.com::fe65500b-7110-4549-9260-3fff9b4a1860" providerId="AD" clId="Web-{E3B9C38F-3EF4-4E77-AFC5-FE4C05D3ECB3}" dt="2020-08-24T08:12:58.184" v="900"/>
          <ac:spMkLst>
            <pc:docMk/>
            <pc:sldMk cId="1425735147" sldId="345"/>
            <ac:spMk id="5" creationId="{0A31E635-8A8C-459A-B4EC-263F45EFE9AA}"/>
          </ac:spMkLst>
        </pc:spChg>
      </pc:sldChg>
      <pc:sldChg chg="addSp delSp modSp">
        <pc:chgData name="Hwang Smith" userId="S::smithh@gmeremit.com::fe65500b-7110-4549-9260-3fff9b4a1860" providerId="AD" clId="Web-{E3B9C38F-3EF4-4E77-AFC5-FE4C05D3ECB3}" dt="2020-08-24T08:40:43.064" v="1771" actId="1076"/>
        <pc:sldMkLst>
          <pc:docMk/>
          <pc:sldMk cId="951630185" sldId="346"/>
        </pc:sldMkLst>
        <pc:spChg chg="mod">
          <ac:chgData name="Hwang Smith" userId="S::smithh@gmeremit.com::fe65500b-7110-4549-9260-3fff9b4a1860" providerId="AD" clId="Web-{E3B9C38F-3EF4-4E77-AFC5-FE4C05D3ECB3}" dt="2020-08-24T08:40:43.064" v="1771" actId="1076"/>
          <ac:spMkLst>
            <pc:docMk/>
            <pc:sldMk cId="951630185" sldId="346"/>
            <ac:spMk id="5" creationId="{47999E8F-3F2E-48B2-AA5D-2060A6201A2D}"/>
          </ac:spMkLst>
        </pc:spChg>
        <pc:spChg chg="add mod">
          <ac:chgData name="Hwang Smith" userId="S::smithh@gmeremit.com::fe65500b-7110-4549-9260-3fff9b4a1860" providerId="AD" clId="Web-{E3B9C38F-3EF4-4E77-AFC5-FE4C05D3ECB3}" dt="2020-08-24T07:57:58.180" v="743" actId="1076"/>
          <ac:spMkLst>
            <pc:docMk/>
            <pc:sldMk cId="951630185" sldId="346"/>
            <ac:spMk id="14" creationId="{F4547154-DB3F-4688-B648-58BD3D764ABA}"/>
          </ac:spMkLst>
        </pc:spChg>
        <pc:picChg chg="del">
          <ac:chgData name="Hwang Smith" userId="S::smithh@gmeremit.com::fe65500b-7110-4549-9260-3fff9b4a1860" providerId="AD" clId="Web-{E3B9C38F-3EF4-4E77-AFC5-FE4C05D3ECB3}" dt="2020-08-24T07:40:14.611" v="371"/>
          <ac:picMkLst>
            <pc:docMk/>
            <pc:sldMk cId="951630185" sldId="346"/>
            <ac:picMk id="2" creationId="{867D6EC4-8E88-4EBD-B3A9-047CE7081E03}"/>
          </ac:picMkLst>
        </pc:picChg>
        <pc:picChg chg="mod">
          <ac:chgData name="Hwang Smith" userId="S::smithh@gmeremit.com::fe65500b-7110-4549-9260-3fff9b4a1860" providerId="AD" clId="Web-{E3B9C38F-3EF4-4E77-AFC5-FE4C05D3ECB3}" dt="2020-08-24T07:44:35.726" v="381" actId="1076"/>
          <ac:picMkLst>
            <pc:docMk/>
            <pc:sldMk cId="951630185" sldId="346"/>
            <ac:picMk id="4" creationId="{03522A4E-D9AD-4E8F-8F0F-93A84E1F4DF6}"/>
          </ac:picMkLst>
        </pc:picChg>
        <pc:picChg chg="del">
          <ac:chgData name="Hwang Smith" userId="S::smithh@gmeremit.com::fe65500b-7110-4549-9260-3fff9b4a1860" providerId="AD" clId="Web-{E3B9C38F-3EF4-4E77-AFC5-FE4C05D3ECB3}" dt="2020-08-24T07:40:15.704" v="372"/>
          <ac:picMkLst>
            <pc:docMk/>
            <pc:sldMk cId="951630185" sldId="346"/>
            <ac:picMk id="8" creationId="{1890ACEB-AA1E-4F1F-BE2F-A58FC00308F7}"/>
          </ac:picMkLst>
        </pc:picChg>
        <pc:picChg chg="add mod">
          <ac:chgData name="Hwang Smith" userId="S::smithh@gmeremit.com::fe65500b-7110-4549-9260-3fff9b4a1860" providerId="AD" clId="Web-{E3B9C38F-3EF4-4E77-AFC5-FE4C05D3ECB3}" dt="2020-08-24T07:51:26.156" v="631" actId="1076"/>
          <ac:picMkLst>
            <pc:docMk/>
            <pc:sldMk cId="951630185" sldId="346"/>
            <ac:picMk id="9" creationId="{16F6E446-7821-4D93-8D3D-970C4063D502}"/>
          </ac:picMkLst>
        </pc:picChg>
      </pc:sldChg>
      <pc:sldChg chg="modSp mod ord modShow">
        <pc:chgData name="Hwang Smith" userId="S::smithh@gmeremit.com::fe65500b-7110-4549-9260-3fff9b4a1860" providerId="AD" clId="Web-{E3B9C38F-3EF4-4E77-AFC5-FE4C05D3ECB3}" dt="2020-08-24T07:29:51.159" v="206"/>
        <pc:sldMkLst>
          <pc:docMk/>
          <pc:sldMk cId="138001727" sldId="347"/>
        </pc:sldMkLst>
        <pc:spChg chg="mod">
          <ac:chgData name="Hwang Smith" userId="S::smithh@gmeremit.com::fe65500b-7110-4549-9260-3fff9b4a1860" providerId="AD" clId="Web-{E3B9C38F-3EF4-4E77-AFC5-FE4C05D3ECB3}" dt="2020-08-24T07:29:28.034" v="201" actId="1076"/>
          <ac:spMkLst>
            <pc:docMk/>
            <pc:sldMk cId="138001727" sldId="347"/>
            <ac:spMk id="16" creationId="{5272292B-4A34-4049-822F-E658E509C1B1}"/>
          </ac:spMkLst>
        </pc:spChg>
      </pc:sldChg>
      <pc:sldChg chg="mod ord modShow">
        <pc:chgData name="Hwang Smith" userId="S::smithh@gmeremit.com::fe65500b-7110-4549-9260-3fff9b4a1860" providerId="AD" clId="Web-{E3B9C38F-3EF4-4E77-AFC5-FE4C05D3ECB3}" dt="2020-08-24T07:29:51.144" v="205"/>
        <pc:sldMkLst>
          <pc:docMk/>
          <pc:sldMk cId="3217521400" sldId="348"/>
        </pc:sldMkLst>
      </pc:sldChg>
      <pc:sldChg chg="modSp mod ord modShow">
        <pc:chgData name="Hwang Smith" userId="S::smithh@gmeremit.com::fe65500b-7110-4549-9260-3fff9b4a1860" providerId="AD" clId="Web-{E3B9C38F-3EF4-4E77-AFC5-FE4C05D3ECB3}" dt="2020-08-24T07:39:52.969" v="369" actId="20577"/>
        <pc:sldMkLst>
          <pc:docMk/>
          <pc:sldMk cId="3163039684" sldId="349"/>
        </pc:sldMkLst>
        <pc:spChg chg="mod">
          <ac:chgData name="Hwang Smith" userId="S::smithh@gmeremit.com::fe65500b-7110-4549-9260-3fff9b4a1860" providerId="AD" clId="Web-{E3B9C38F-3EF4-4E77-AFC5-FE4C05D3ECB3}" dt="2020-08-24T07:39:52.969" v="369" actId="20577"/>
          <ac:spMkLst>
            <pc:docMk/>
            <pc:sldMk cId="3163039684" sldId="349"/>
            <ac:spMk id="9" creationId="{92E7BC91-423C-42C2-8CA0-896ABCAA34B5}"/>
          </ac:spMkLst>
        </pc:spChg>
        <pc:picChg chg="mod">
          <ac:chgData name="Hwang Smith" userId="S::smithh@gmeremit.com::fe65500b-7110-4549-9260-3fff9b4a1860" providerId="AD" clId="Web-{E3B9C38F-3EF4-4E77-AFC5-FE4C05D3ECB3}" dt="2020-08-24T07:19:40.974" v="181" actId="1076"/>
          <ac:picMkLst>
            <pc:docMk/>
            <pc:sldMk cId="3163039684" sldId="349"/>
            <ac:picMk id="11" creationId="{58D3E6C6-E135-48F3-B18B-841F6B313FB0}"/>
          </ac:picMkLst>
        </pc:picChg>
      </pc:sldChg>
      <pc:sldChg chg="addSp delSp modSp ord">
        <pc:chgData name="Hwang Smith" userId="S::smithh@gmeremit.com::fe65500b-7110-4549-9260-3fff9b4a1860" providerId="AD" clId="Web-{E3B9C38F-3EF4-4E77-AFC5-FE4C05D3ECB3}" dt="2020-08-24T09:09:43.157" v="1861"/>
        <pc:sldMkLst>
          <pc:docMk/>
          <pc:sldMk cId="779102326" sldId="350"/>
        </pc:sldMkLst>
        <pc:spChg chg="add del mod">
          <ac:chgData name="Hwang Smith" userId="S::smithh@gmeremit.com::fe65500b-7110-4549-9260-3fff9b4a1860" providerId="AD" clId="Web-{E3B9C38F-3EF4-4E77-AFC5-FE4C05D3ECB3}" dt="2020-08-24T07:32:33.147" v="263"/>
          <ac:spMkLst>
            <pc:docMk/>
            <pc:sldMk cId="779102326" sldId="350"/>
            <ac:spMk id="8" creationId="{F0CB7923-B89C-4846-A5A3-1E219E22317A}"/>
          </ac:spMkLst>
        </pc:spChg>
        <pc:spChg chg="add del mod">
          <ac:chgData name="Hwang Smith" userId="S::smithh@gmeremit.com::fe65500b-7110-4549-9260-3fff9b4a1860" providerId="AD" clId="Web-{E3B9C38F-3EF4-4E77-AFC5-FE4C05D3ECB3}" dt="2020-08-24T07:32:31.147" v="262"/>
          <ac:spMkLst>
            <pc:docMk/>
            <pc:sldMk cId="779102326" sldId="350"/>
            <ac:spMk id="9" creationId="{B8BADABB-E47B-4973-A8AE-008A367EFFF5}"/>
          </ac:spMkLst>
        </pc:spChg>
        <pc:spChg chg="mod">
          <ac:chgData name="Hwang Smith" userId="S::smithh@gmeremit.com::fe65500b-7110-4549-9260-3fff9b4a1860" providerId="AD" clId="Web-{E3B9C38F-3EF4-4E77-AFC5-FE4C05D3ECB3}" dt="2020-08-24T08:42:38.973" v="1784" actId="20577"/>
          <ac:spMkLst>
            <pc:docMk/>
            <pc:sldMk cId="779102326" sldId="350"/>
            <ac:spMk id="28" creationId="{E972AA5A-6E53-4A85-AB94-95F90BF8E832}"/>
          </ac:spMkLst>
        </pc:spChg>
        <pc:grpChg chg="mod">
          <ac:chgData name="Hwang Smith" userId="S::smithh@gmeremit.com::fe65500b-7110-4549-9260-3fff9b4a1860" providerId="AD" clId="Web-{E3B9C38F-3EF4-4E77-AFC5-FE4C05D3ECB3}" dt="2020-08-24T07:31:53.021" v="240" actId="1076"/>
          <ac:grpSpMkLst>
            <pc:docMk/>
            <pc:sldMk cId="779102326" sldId="350"/>
            <ac:grpSpMk id="20" creationId="{E96981E1-8ED9-4F51-BEBE-A6E109F4919E}"/>
          </ac:grpSpMkLst>
        </pc:grpChg>
        <pc:graphicFrameChg chg="add mod modGraphic">
          <ac:chgData name="Hwang Smith" userId="S::smithh@gmeremit.com::fe65500b-7110-4549-9260-3fff9b4a1860" providerId="AD" clId="Web-{E3B9C38F-3EF4-4E77-AFC5-FE4C05D3ECB3}" dt="2020-08-24T09:09:43.157" v="1861"/>
          <ac:graphicFrameMkLst>
            <pc:docMk/>
            <pc:sldMk cId="779102326" sldId="350"/>
            <ac:graphicFrameMk id="4" creationId="{9AEDF42D-B1E7-4DE9-BD7A-94068304BF63}"/>
          </ac:graphicFrameMkLst>
        </pc:graphicFrameChg>
        <pc:graphicFrameChg chg="del">
          <ac:chgData name="Hwang Smith" userId="S::smithh@gmeremit.com::fe65500b-7110-4549-9260-3fff9b4a1860" providerId="AD" clId="Web-{E3B9C38F-3EF4-4E77-AFC5-FE4C05D3ECB3}" dt="2020-08-24T07:08:29.960" v="0"/>
          <ac:graphicFrameMkLst>
            <pc:docMk/>
            <pc:sldMk cId="779102326" sldId="350"/>
            <ac:graphicFrameMk id="5" creationId="{4D26D69A-FD14-4ED8-9C76-86BDB03F083C}"/>
          </ac:graphicFrameMkLst>
        </pc:graphicFrameChg>
        <pc:picChg chg="add mod">
          <ac:chgData name="Hwang Smith" userId="S::smithh@gmeremit.com::fe65500b-7110-4549-9260-3fff9b4a1860" providerId="AD" clId="Web-{E3B9C38F-3EF4-4E77-AFC5-FE4C05D3ECB3}" dt="2020-08-24T07:32:05.334" v="244" actId="1076"/>
          <ac:picMkLst>
            <pc:docMk/>
            <pc:sldMk cId="779102326" sldId="350"/>
            <ac:picMk id="11" creationId="{84A51456-D498-48C4-9731-CFA8C1843C0A}"/>
          </ac:picMkLst>
        </pc:picChg>
        <pc:picChg chg="add mod">
          <ac:chgData name="Hwang Smith" userId="S::smithh@gmeremit.com::fe65500b-7110-4549-9260-3fff9b4a1860" providerId="AD" clId="Web-{E3B9C38F-3EF4-4E77-AFC5-FE4C05D3ECB3}" dt="2020-08-24T07:32:10.131" v="246" actId="1076"/>
          <ac:picMkLst>
            <pc:docMk/>
            <pc:sldMk cId="779102326" sldId="350"/>
            <ac:picMk id="13" creationId="{F562FAEF-8F54-4EC0-B7AB-0245759F7360}"/>
          </ac:picMkLst>
        </pc:picChg>
        <pc:picChg chg="add mod">
          <ac:chgData name="Hwang Smith" userId="S::smithh@gmeremit.com::fe65500b-7110-4549-9260-3fff9b4a1860" providerId="AD" clId="Web-{E3B9C38F-3EF4-4E77-AFC5-FE4C05D3ECB3}" dt="2020-08-24T07:32:05.366" v="245" actId="1076"/>
          <ac:picMkLst>
            <pc:docMk/>
            <pc:sldMk cId="779102326" sldId="350"/>
            <ac:picMk id="15" creationId="{C3EF246E-3BC5-4E29-84A8-C8A60AB33BE5}"/>
          </ac:picMkLst>
        </pc:picChg>
      </pc:sldChg>
    </pc:docChg>
  </pc:docChgLst>
  <pc:docChgLst>
    <pc:chgData name="Yacine Kim" userId="S::yacinek@gmeremit.com::a3921ff3-0c7a-4b5c-a8ff-b39504eb1c3c" providerId="AD" clId="Web-{9C0CE0F1-C184-49AE-7C84-656D36F378AB}"/>
    <pc:docChg chg="modSld">
      <pc:chgData name="Yacine Kim" userId="S::yacinek@gmeremit.com::a3921ff3-0c7a-4b5c-a8ff-b39504eb1c3c" providerId="AD" clId="Web-{9C0CE0F1-C184-49AE-7C84-656D36F378AB}" dt="2020-09-14T06:55:16.273" v="992" actId="20577"/>
      <pc:docMkLst>
        <pc:docMk/>
      </pc:docMkLst>
      <pc:sldChg chg="addSp modSp">
        <pc:chgData name="Yacine Kim" userId="S::yacinek@gmeremit.com::a3921ff3-0c7a-4b5c-a8ff-b39504eb1c3c" providerId="AD" clId="Web-{9C0CE0F1-C184-49AE-7C84-656D36F378AB}" dt="2020-09-14T06:55:14.851" v="990" actId="20577"/>
        <pc:sldMkLst>
          <pc:docMk/>
          <pc:sldMk cId="244147372" sldId="363"/>
        </pc:sldMkLst>
        <pc:spChg chg="mod">
          <ac:chgData name="Yacine Kim" userId="S::yacinek@gmeremit.com::a3921ff3-0c7a-4b5c-a8ff-b39504eb1c3c" providerId="AD" clId="Web-{9C0CE0F1-C184-49AE-7C84-656D36F378AB}" dt="2020-09-14T06:53:30.942" v="753" actId="1076"/>
          <ac:spMkLst>
            <pc:docMk/>
            <pc:sldMk cId="244147372" sldId="363"/>
            <ac:spMk id="8" creationId="{D85CEFC4-DFC3-449F-A423-8DAFDECDE1D6}"/>
          </ac:spMkLst>
        </pc:spChg>
        <pc:spChg chg="add mod">
          <ac:chgData name="Yacine Kim" userId="S::yacinek@gmeremit.com::a3921ff3-0c7a-4b5c-a8ff-b39504eb1c3c" providerId="AD" clId="Web-{9C0CE0F1-C184-49AE-7C84-656D36F378AB}" dt="2020-09-14T06:54:47.397" v="957" actId="14100"/>
          <ac:spMkLst>
            <pc:docMk/>
            <pc:sldMk cId="244147372" sldId="363"/>
            <ac:spMk id="9" creationId="{F317927E-DC8F-4182-B4BF-525FDB94C68D}"/>
          </ac:spMkLst>
        </pc:spChg>
        <pc:spChg chg="add mod">
          <ac:chgData name="Yacine Kim" userId="S::yacinek@gmeremit.com::a3921ff3-0c7a-4b5c-a8ff-b39504eb1c3c" providerId="AD" clId="Web-{9C0CE0F1-C184-49AE-7C84-656D36F378AB}" dt="2020-09-14T06:55:14.851" v="990" actId="20577"/>
          <ac:spMkLst>
            <pc:docMk/>
            <pc:sldMk cId="244147372" sldId="363"/>
            <ac:spMk id="11" creationId="{7A8C3DBC-BA3A-4040-A363-20996D279055}"/>
          </ac:spMkLst>
        </pc:spChg>
        <pc:picChg chg="add mod">
          <ac:chgData name="Yacine Kim" userId="S::yacinek@gmeremit.com::a3921ff3-0c7a-4b5c-a8ff-b39504eb1c3c" providerId="AD" clId="Web-{9C0CE0F1-C184-49AE-7C84-656D36F378AB}" dt="2020-09-14T06:54:25.100" v="871" actId="14100"/>
          <ac:picMkLst>
            <pc:docMk/>
            <pc:sldMk cId="244147372" sldId="363"/>
            <ac:picMk id="2" creationId="{6576A010-E7BC-433C-A79B-43AEF95930CF}"/>
          </ac:picMkLst>
        </pc:picChg>
        <pc:picChg chg="mod">
          <ac:chgData name="Yacine Kim" userId="S::yacinek@gmeremit.com::a3921ff3-0c7a-4b5c-a8ff-b39504eb1c3c" providerId="AD" clId="Web-{9C0CE0F1-C184-49AE-7C84-656D36F378AB}" dt="2020-09-14T06:53:23.098" v="752" actId="14100"/>
          <ac:picMkLst>
            <pc:docMk/>
            <pc:sldMk cId="244147372" sldId="363"/>
            <ac:picMk id="4" creationId="{4E3EDF97-8624-43BE-83B9-15A060DD55FD}"/>
          </ac:picMkLst>
        </pc:picChg>
        <pc:cxnChg chg="add mod">
          <ac:chgData name="Yacine Kim" userId="S::yacinek@gmeremit.com::a3921ff3-0c7a-4b5c-a8ff-b39504eb1c3c" providerId="AD" clId="Web-{9C0CE0F1-C184-49AE-7C84-656D36F378AB}" dt="2020-09-14T06:53:46.615" v="757" actId="1076"/>
          <ac:cxnSpMkLst>
            <pc:docMk/>
            <pc:sldMk cId="244147372" sldId="363"/>
            <ac:cxnSpMk id="5" creationId="{EAD3339A-C891-4E53-A884-F9C2A7E2A081}"/>
          </ac:cxnSpMkLst>
        </pc:cxnChg>
      </pc:sldChg>
    </pc:docChg>
  </pc:docChgLst>
  <pc:docChgLst>
    <pc:chgData name="Hwang Smith" userId="S::smithh@gmeremit.com::fe65500b-7110-4549-9260-3fff9b4a1860" providerId="AD" clId="Web-{537E4413-E669-4BC4-0E91-D017E5FA5FC8}"/>
    <pc:docChg chg="modSld">
      <pc:chgData name="Hwang Smith" userId="S::smithh@gmeremit.com::fe65500b-7110-4549-9260-3fff9b4a1860" providerId="AD" clId="Web-{537E4413-E669-4BC4-0E91-D017E5FA5FC8}" dt="2020-08-31T01:54:43.261" v="4"/>
      <pc:docMkLst>
        <pc:docMk/>
      </pc:docMkLst>
      <pc:sldChg chg="delSp">
        <pc:chgData name="Hwang Smith" userId="S::smithh@gmeremit.com::fe65500b-7110-4549-9260-3fff9b4a1860" providerId="AD" clId="Web-{537E4413-E669-4BC4-0E91-D017E5FA5FC8}" dt="2020-08-31T01:54:43.261" v="4"/>
        <pc:sldMkLst>
          <pc:docMk/>
          <pc:sldMk cId="951630185" sldId="346"/>
        </pc:sldMkLst>
        <pc:spChg chg="del">
          <ac:chgData name="Hwang Smith" userId="S::smithh@gmeremit.com::fe65500b-7110-4549-9260-3fff9b4a1860" providerId="AD" clId="Web-{537E4413-E669-4BC4-0E91-D017E5FA5FC8}" dt="2020-08-31T01:54:40.464" v="0"/>
          <ac:spMkLst>
            <pc:docMk/>
            <pc:sldMk cId="951630185" sldId="346"/>
            <ac:spMk id="5" creationId="{47999E8F-3F2E-48B2-AA5D-2060A6201A2D}"/>
          </ac:spMkLst>
        </pc:spChg>
        <pc:picChg chg="del">
          <ac:chgData name="Hwang Smith" userId="S::smithh@gmeremit.com::fe65500b-7110-4549-9260-3fff9b4a1860" providerId="AD" clId="Web-{537E4413-E669-4BC4-0E91-D017E5FA5FC8}" dt="2020-08-31T01:54:41.167" v="1"/>
          <ac:picMkLst>
            <pc:docMk/>
            <pc:sldMk cId="951630185" sldId="346"/>
            <ac:picMk id="4" creationId="{03522A4E-D9AD-4E8F-8F0F-93A84E1F4DF6}"/>
          </ac:picMkLst>
        </pc:picChg>
        <pc:picChg chg="del">
          <ac:chgData name="Hwang Smith" userId="S::smithh@gmeremit.com::fe65500b-7110-4549-9260-3fff9b4a1860" providerId="AD" clId="Web-{537E4413-E669-4BC4-0E91-D017E5FA5FC8}" dt="2020-08-31T01:54:43.261" v="4"/>
          <ac:picMkLst>
            <pc:docMk/>
            <pc:sldMk cId="951630185" sldId="346"/>
            <ac:picMk id="9" creationId="{16F6E446-7821-4D93-8D3D-970C4063D502}"/>
          </ac:picMkLst>
        </pc:picChg>
        <pc:cxnChg chg="del">
          <ac:chgData name="Hwang Smith" userId="S::smithh@gmeremit.com::fe65500b-7110-4549-9260-3fff9b4a1860" providerId="AD" clId="Web-{537E4413-E669-4BC4-0E91-D017E5FA5FC8}" dt="2020-08-31T01:54:42.839" v="3"/>
          <ac:cxnSpMkLst>
            <pc:docMk/>
            <pc:sldMk cId="951630185" sldId="346"/>
            <ac:cxnSpMk id="2" creationId="{309DC5AD-3E9C-4BB9-80E3-FF878464AF37}"/>
          </ac:cxnSpMkLst>
        </pc:cxnChg>
        <pc:cxnChg chg="del">
          <ac:chgData name="Hwang Smith" userId="S::smithh@gmeremit.com::fe65500b-7110-4549-9260-3fff9b4a1860" providerId="AD" clId="Web-{537E4413-E669-4BC4-0E91-D017E5FA5FC8}" dt="2020-08-31T01:54:42.042" v="2"/>
          <ac:cxnSpMkLst>
            <pc:docMk/>
            <pc:sldMk cId="951630185" sldId="346"/>
            <ac:cxnSpMk id="18" creationId="{1469E1D5-0B4A-4692-AF47-ACF42F145531}"/>
          </ac:cxnSpMkLst>
        </pc:cxnChg>
      </pc:sldChg>
    </pc:docChg>
  </pc:docChgLst>
  <pc:docChgLst>
    <pc:chgData name="Yacine Kim" userId="S::yacinek@gmeremit.com::a3921ff3-0c7a-4b5c-a8ff-b39504eb1c3c" providerId="AD" clId="Web-{91988EA6-CB4B-44FF-994A-FFE992E3173D}"/>
    <pc:docChg chg="addSld modSld">
      <pc:chgData name="Yacine Kim" userId="S::yacinek@gmeremit.com::a3921ff3-0c7a-4b5c-a8ff-b39504eb1c3c" providerId="AD" clId="Web-{91988EA6-CB4B-44FF-994A-FFE992E3173D}" dt="2020-08-24T10:38:51.794" v="539" actId="20577"/>
      <pc:docMkLst>
        <pc:docMk/>
      </pc:docMkLst>
      <pc:sldChg chg="modSp">
        <pc:chgData name="Yacine Kim" userId="S::yacinek@gmeremit.com::a3921ff3-0c7a-4b5c-a8ff-b39504eb1c3c" providerId="AD" clId="Web-{91988EA6-CB4B-44FF-994A-FFE992E3173D}" dt="2020-08-24T09:47:06.107" v="1" actId="20577"/>
        <pc:sldMkLst>
          <pc:docMk/>
          <pc:sldMk cId="378171805" sldId="338"/>
        </pc:sldMkLst>
        <pc:spChg chg="mod">
          <ac:chgData name="Yacine Kim" userId="S::yacinek@gmeremit.com::a3921ff3-0c7a-4b5c-a8ff-b39504eb1c3c" providerId="AD" clId="Web-{91988EA6-CB4B-44FF-994A-FFE992E3173D}" dt="2020-08-24T09:47:06.107" v="1" actId="20577"/>
          <ac:spMkLst>
            <pc:docMk/>
            <pc:sldMk cId="378171805" sldId="338"/>
            <ac:spMk id="28" creationId="{E972AA5A-6E53-4A85-AB94-95F90BF8E832}"/>
          </ac:spMkLst>
        </pc:spChg>
      </pc:sldChg>
      <pc:sldChg chg="modSp">
        <pc:chgData name="Yacine Kim" userId="S::yacinek@gmeremit.com::a3921ff3-0c7a-4b5c-a8ff-b39504eb1c3c" providerId="AD" clId="Web-{91988EA6-CB4B-44FF-994A-FFE992E3173D}" dt="2020-08-24T10:38:49.633" v="537" actId="20577"/>
        <pc:sldMkLst>
          <pc:docMk/>
          <pc:sldMk cId="799283925" sldId="341"/>
        </pc:sldMkLst>
        <pc:spChg chg="mod">
          <ac:chgData name="Yacine Kim" userId="S::yacinek@gmeremit.com::a3921ff3-0c7a-4b5c-a8ff-b39504eb1c3c" providerId="AD" clId="Web-{91988EA6-CB4B-44FF-994A-FFE992E3173D}" dt="2020-08-24T10:38:49.633" v="537" actId="20577"/>
          <ac:spMkLst>
            <pc:docMk/>
            <pc:sldMk cId="799283925" sldId="341"/>
            <ac:spMk id="8" creationId="{F3E82E1E-FA4E-4F1E-A8CB-05BEDD5957F8}"/>
          </ac:spMkLst>
        </pc:spChg>
        <pc:spChg chg="mod">
          <ac:chgData name="Yacine Kim" userId="S::yacinek@gmeremit.com::a3921ff3-0c7a-4b5c-a8ff-b39504eb1c3c" providerId="AD" clId="Web-{91988EA6-CB4B-44FF-994A-FFE992E3173D}" dt="2020-08-24T10:36:49.141" v="454" actId="20577"/>
          <ac:spMkLst>
            <pc:docMk/>
            <pc:sldMk cId="799283925" sldId="341"/>
            <ac:spMk id="28" creationId="{E972AA5A-6E53-4A85-AB94-95F90BF8E832}"/>
          </ac:spMkLst>
        </pc:spChg>
      </pc:sldChg>
      <pc:sldChg chg="modSp">
        <pc:chgData name="Yacine Kim" userId="S::yacinek@gmeremit.com::a3921ff3-0c7a-4b5c-a8ff-b39504eb1c3c" providerId="AD" clId="Web-{91988EA6-CB4B-44FF-994A-FFE992E3173D}" dt="2020-08-24T10:36:55.839" v="457" actId="20577"/>
        <pc:sldMkLst>
          <pc:docMk/>
          <pc:sldMk cId="783057346" sldId="343"/>
        </pc:sldMkLst>
        <pc:spChg chg="mod">
          <ac:chgData name="Yacine Kim" userId="S::yacinek@gmeremit.com::a3921ff3-0c7a-4b5c-a8ff-b39504eb1c3c" providerId="AD" clId="Web-{91988EA6-CB4B-44FF-994A-FFE992E3173D}" dt="2020-08-24T10:36:55.839" v="457" actId="20577"/>
          <ac:spMkLst>
            <pc:docMk/>
            <pc:sldMk cId="783057346" sldId="343"/>
            <ac:spMk id="28" creationId="{E972AA5A-6E53-4A85-AB94-95F90BF8E832}"/>
          </ac:spMkLst>
        </pc:spChg>
      </pc:sldChg>
      <pc:sldChg chg="modSp">
        <pc:chgData name="Yacine Kim" userId="S::yacinek@gmeremit.com::a3921ff3-0c7a-4b5c-a8ff-b39504eb1c3c" providerId="AD" clId="Web-{91988EA6-CB4B-44FF-994A-FFE992E3173D}" dt="2020-08-24T10:37:24.295" v="479" actId="20577"/>
        <pc:sldMkLst>
          <pc:docMk/>
          <pc:sldMk cId="8371603" sldId="344"/>
        </pc:sldMkLst>
        <pc:spChg chg="mod">
          <ac:chgData name="Yacine Kim" userId="S::yacinek@gmeremit.com::a3921ff3-0c7a-4b5c-a8ff-b39504eb1c3c" providerId="AD" clId="Web-{91988EA6-CB4B-44FF-994A-FFE992E3173D}" dt="2020-08-24T10:37:24.295" v="479" actId="20577"/>
          <ac:spMkLst>
            <pc:docMk/>
            <pc:sldMk cId="8371603" sldId="344"/>
            <ac:spMk id="28" creationId="{E972AA5A-6E53-4A85-AB94-95F90BF8E832}"/>
          </ac:spMkLst>
        </pc:spChg>
      </pc:sldChg>
      <pc:sldChg chg="modSp">
        <pc:chgData name="Yacine Kim" userId="S::yacinek@gmeremit.com::a3921ff3-0c7a-4b5c-a8ff-b39504eb1c3c" providerId="AD" clId="Web-{91988EA6-CB4B-44FF-994A-FFE992E3173D}" dt="2020-08-24T10:37:52.339" v="501" actId="20577"/>
        <pc:sldMkLst>
          <pc:docMk/>
          <pc:sldMk cId="1425735147" sldId="345"/>
        </pc:sldMkLst>
        <pc:spChg chg="mod">
          <ac:chgData name="Yacine Kim" userId="S::yacinek@gmeremit.com::a3921ff3-0c7a-4b5c-a8ff-b39504eb1c3c" providerId="AD" clId="Web-{91988EA6-CB4B-44FF-994A-FFE992E3173D}" dt="2020-08-24T10:37:52.339" v="501" actId="20577"/>
          <ac:spMkLst>
            <pc:docMk/>
            <pc:sldMk cId="1425735147" sldId="345"/>
            <ac:spMk id="28" creationId="{E972AA5A-6E53-4A85-AB94-95F90BF8E832}"/>
          </ac:spMkLst>
        </pc:spChg>
      </pc:sldChg>
      <pc:sldChg chg="addSp delSp modSp">
        <pc:chgData name="Yacine Kim" userId="S::yacinek@gmeremit.com::a3921ff3-0c7a-4b5c-a8ff-b39504eb1c3c" providerId="AD" clId="Web-{91988EA6-CB4B-44FF-994A-FFE992E3173D}" dt="2020-08-24T10:36:14.566" v="428" actId="20577"/>
        <pc:sldMkLst>
          <pc:docMk/>
          <pc:sldMk cId="951630185" sldId="346"/>
        </pc:sldMkLst>
        <pc:spChg chg="mod">
          <ac:chgData name="Yacine Kim" userId="S::yacinek@gmeremit.com::a3921ff3-0c7a-4b5c-a8ff-b39504eb1c3c" providerId="AD" clId="Web-{91988EA6-CB4B-44FF-994A-FFE992E3173D}" dt="2020-08-24T10:16:09.085" v="244" actId="1076"/>
          <ac:spMkLst>
            <pc:docMk/>
            <pc:sldMk cId="951630185" sldId="346"/>
            <ac:spMk id="5" creationId="{47999E8F-3F2E-48B2-AA5D-2060A6201A2D}"/>
          </ac:spMkLst>
        </pc:spChg>
        <pc:spChg chg="mod">
          <ac:chgData name="Yacine Kim" userId="S::yacinek@gmeremit.com::a3921ff3-0c7a-4b5c-a8ff-b39504eb1c3c" providerId="AD" clId="Web-{91988EA6-CB4B-44FF-994A-FFE992E3173D}" dt="2020-08-24T10:36:03.820" v="425" actId="1076"/>
          <ac:spMkLst>
            <pc:docMk/>
            <pc:sldMk cId="951630185" sldId="346"/>
            <ac:spMk id="14" creationId="{F4547154-DB3F-4688-B648-58BD3D764ABA}"/>
          </ac:spMkLst>
        </pc:spChg>
        <pc:spChg chg="add mod">
          <ac:chgData name="Yacine Kim" userId="S::yacinek@gmeremit.com::a3921ff3-0c7a-4b5c-a8ff-b39504eb1c3c" providerId="AD" clId="Web-{91988EA6-CB4B-44FF-994A-FFE992E3173D}" dt="2020-08-24T10:23:02.036" v="397" actId="20577"/>
          <ac:spMkLst>
            <pc:docMk/>
            <pc:sldMk cId="951630185" sldId="346"/>
            <ac:spMk id="15" creationId="{143009C3-A45F-4309-93FF-7116A7790AF2}"/>
          </ac:spMkLst>
        </pc:spChg>
        <pc:spChg chg="mod">
          <ac:chgData name="Yacine Kim" userId="S::yacinek@gmeremit.com::a3921ff3-0c7a-4b5c-a8ff-b39504eb1c3c" providerId="AD" clId="Web-{91988EA6-CB4B-44FF-994A-FFE992E3173D}" dt="2020-08-24T10:36:14.566" v="428" actId="20577"/>
          <ac:spMkLst>
            <pc:docMk/>
            <pc:sldMk cId="951630185" sldId="346"/>
            <ac:spMk id="28" creationId="{E972AA5A-6E53-4A85-AB94-95F90BF8E832}"/>
          </ac:spMkLst>
        </pc:spChg>
        <pc:picChg chg="mod ord">
          <ac:chgData name="Yacine Kim" userId="S::yacinek@gmeremit.com::a3921ff3-0c7a-4b5c-a8ff-b39504eb1c3c" providerId="AD" clId="Web-{91988EA6-CB4B-44FF-994A-FFE992E3173D}" dt="2020-08-24T10:17:02.570" v="267" actId="1076"/>
          <ac:picMkLst>
            <pc:docMk/>
            <pc:sldMk cId="951630185" sldId="346"/>
            <ac:picMk id="4" creationId="{03522A4E-D9AD-4E8F-8F0F-93A84E1F4DF6}"/>
          </ac:picMkLst>
        </pc:picChg>
        <pc:picChg chg="add del mod">
          <ac:chgData name="Yacine Kim" userId="S::yacinek@gmeremit.com::a3921ff3-0c7a-4b5c-a8ff-b39504eb1c3c" providerId="AD" clId="Web-{91988EA6-CB4B-44FF-994A-FFE992E3173D}" dt="2020-08-24T10:15:49.678" v="239"/>
          <ac:picMkLst>
            <pc:docMk/>
            <pc:sldMk cId="951630185" sldId="346"/>
            <ac:picMk id="8" creationId="{72F13EDC-E452-405B-81A2-10F2ECB384ED}"/>
          </ac:picMkLst>
        </pc:picChg>
        <pc:picChg chg="mod">
          <ac:chgData name="Yacine Kim" userId="S::yacinek@gmeremit.com::a3921ff3-0c7a-4b5c-a8ff-b39504eb1c3c" providerId="AD" clId="Web-{91988EA6-CB4B-44FF-994A-FFE992E3173D}" dt="2020-08-24T10:19:31.188" v="301" actId="14100"/>
          <ac:picMkLst>
            <pc:docMk/>
            <pc:sldMk cId="951630185" sldId="346"/>
            <ac:picMk id="9" creationId="{16F6E446-7821-4D93-8D3D-970C4063D502}"/>
          </ac:picMkLst>
        </pc:picChg>
        <pc:picChg chg="add del mod">
          <ac:chgData name="Yacine Kim" userId="S::yacinek@gmeremit.com::a3921ff3-0c7a-4b5c-a8ff-b39504eb1c3c" providerId="AD" clId="Web-{91988EA6-CB4B-44FF-994A-FFE992E3173D}" dt="2020-08-24T10:17:46.743" v="274"/>
          <ac:picMkLst>
            <pc:docMk/>
            <pc:sldMk cId="951630185" sldId="346"/>
            <ac:picMk id="11" creationId="{B61FAD35-8485-49DB-951E-3C44E1697B3D}"/>
          </ac:picMkLst>
        </pc:picChg>
        <pc:picChg chg="add del mod">
          <ac:chgData name="Yacine Kim" userId="S::yacinek@gmeremit.com::a3921ff3-0c7a-4b5c-a8ff-b39504eb1c3c" providerId="AD" clId="Web-{91988EA6-CB4B-44FF-994A-FFE992E3173D}" dt="2020-08-24T10:18:31.759" v="281"/>
          <ac:picMkLst>
            <pc:docMk/>
            <pc:sldMk cId="951630185" sldId="346"/>
            <ac:picMk id="13" creationId="{3918DC21-C20E-40B8-B468-68BCE8A7CE9B}"/>
          </ac:picMkLst>
        </pc:picChg>
        <pc:picChg chg="add mod ord">
          <ac:chgData name="Yacine Kim" userId="S::yacinek@gmeremit.com::a3921ff3-0c7a-4b5c-a8ff-b39504eb1c3c" providerId="AD" clId="Web-{91988EA6-CB4B-44FF-994A-FFE992E3173D}" dt="2020-08-24T10:19:00.547" v="294"/>
          <ac:picMkLst>
            <pc:docMk/>
            <pc:sldMk cId="951630185" sldId="346"/>
            <ac:picMk id="16" creationId="{CF982306-5FC1-41E3-922D-F7FD324009F8}"/>
          </ac:picMkLst>
        </pc:picChg>
        <pc:picChg chg="add mod ord">
          <ac:chgData name="Yacine Kim" userId="S::yacinek@gmeremit.com::a3921ff3-0c7a-4b5c-a8ff-b39504eb1c3c" providerId="AD" clId="Web-{91988EA6-CB4B-44FF-994A-FFE992E3173D}" dt="2020-08-24T10:19:51.032" v="308"/>
          <ac:picMkLst>
            <pc:docMk/>
            <pc:sldMk cId="951630185" sldId="346"/>
            <ac:picMk id="17" creationId="{0BB1789D-5D21-4C09-8BA3-F89E80EF2EE6}"/>
          </ac:picMkLst>
        </pc:picChg>
        <pc:cxnChg chg="add mod">
          <ac:chgData name="Yacine Kim" userId="S::yacinek@gmeremit.com::a3921ff3-0c7a-4b5c-a8ff-b39504eb1c3c" providerId="AD" clId="Web-{91988EA6-CB4B-44FF-994A-FFE992E3173D}" dt="2020-08-24T10:19:59.064" v="310" actId="14100"/>
          <ac:cxnSpMkLst>
            <pc:docMk/>
            <pc:sldMk cId="951630185" sldId="346"/>
            <ac:cxnSpMk id="2" creationId="{309DC5AD-3E9C-4BB9-80E3-FF878464AF37}"/>
          </ac:cxnSpMkLst>
        </pc:cxnChg>
        <pc:cxnChg chg="add mod">
          <ac:chgData name="Yacine Kim" userId="S::yacinek@gmeremit.com::a3921ff3-0c7a-4b5c-a8ff-b39504eb1c3c" providerId="AD" clId="Web-{91988EA6-CB4B-44FF-994A-FFE992E3173D}" dt="2020-08-24T10:20:06.564" v="312" actId="14100"/>
          <ac:cxnSpMkLst>
            <pc:docMk/>
            <pc:sldMk cId="951630185" sldId="346"/>
            <ac:cxnSpMk id="19" creationId="{7D5C11AB-5627-4175-AB8F-62BD0F17D7B9}"/>
          </ac:cxnSpMkLst>
        </pc:cxnChg>
      </pc:sldChg>
      <pc:sldChg chg="modSp">
        <pc:chgData name="Yacine Kim" userId="S::yacinek@gmeremit.com::a3921ff3-0c7a-4b5c-a8ff-b39504eb1c3c" providerId="AD" clId="Web-{91988EA6-CB4B-44FF-994A-FFE992E3173D}" dt="2020-08-24T09:47:12.310" v="3" actId="20577"/>
        <pc:sldMkLst>
          <pc:docMk/>
          <pc:sldMk cId="138001727" sldId="347"/>
        </pc:sldMkLst>
        <pc:spChg chg="mod">
          <ac:chgData name="Yacine Kim" userId="S::yacinek@gmeremit.com::a3921ff3-0c7a-4b5c-a8ff-b39504eb1c3c" providerId="AD" clId="Web-{91988EA6-CB4B-44FF-994A-FFE992E3173D}" dt="2020-08-24T09:47:12.310" v="3" actId="20577"/>
          <ac:spMkLst>
            <pc:docMk/>
            <pc:sldMk cId="138001727" sldId="347"/>
            <ac:spMk id="28" creationId="{E972AA5A-6E53-4A85-AB94-95F90BF8E832}"/>
          </ac:spMkLst>
        </pc:spChg>
      </pc:sldChg>
      <pc:sldChg chg="modSp">
        <pc:chgData name="Yacine Kim" userId="S::yacinek@gmeremit.com::a3921ff3-0c7a-4b5c-a8ff-b39504eb1c3c" providerId="AD" clId="Web-{91988EA6-CB4B-44FF-994A-FFE992E3173D}" dt="2020-08-24T09:47:16.794" v="5" actId="20577"/>
        <pc:sldMkLst>
          <pc:docMk/>
          <pc:sldMk cId="3217521400" sldId="348"/>
        </pc:sldMkLst>
        <pc:spChg chg="mod">
          <ac:chgData name="Yacine Kim" userId="S::yacinek@gmeremit.com::a3921ff3-0c7a-4b5c-a8ff-b39504eb1c3c" providerId="AD" clId="Web-{91988EA6-CB4B-44FF-994A-FFE992E3173D}" dt="2020-08-24T09:47:16.794" v="5" actId="20577"/>
          <ac:spMkLst>
            <pc:docMk/>
            <pc:sldMk cId="3217521400" sldId="348"/>
            <ac:spMk id="28" creationId="{E972AA5A-6E53-4A85-AB94-95F90BF8E832}"/>
          </ac:spMkLst>
        </pc:spChg>
      </pc:sldChg>
      <pc:sldChg chg="modSp">
        <pc:chgData name="Yacine Kim" userId="S::yacinek@gmeremit.com::a3921ff3-0c7a-4b5c-a8ff-b39504eb1c3c" providerId="AD" clId="Web-{91988EA6-CB4B-44FF-994A-FFE992E3173D}" dt="2020-08-24T09:47:21.670" v="7" actId="20577"/>
        <pc:sldMkLst>
          <pc:docMk/>
          <pc:sldMk cId="3163039684" sldId="349"/>
        </pc:sldMkLst>
        <pc:spChg chg="mod">
          <ac:chgData name="Yacine Kim" userId="S::yacinek@gmeremit.com::a3921ff3-0c7a-4b5c-a8ff-b39504eb1c3c" providerId="AD" clId="Web-{91988EA6-CB4B-44FF-994A-FFE992E3173D}" dt="2020-08-24T09:47:21.670" v="7" actId="20577"/>
          <ac:spMkLst>
            <pc:docMk/>
            <pc:sldMk cId="3163039684" sldId="349"/>
            <ac:spMk id="28" creationId="{E972AA5A-6E53-4A85-AB94-95F90BF8E832}"/>
          </ac:spMkLst>
        </pc:spChg>
      </pc:sldChg>
      <pc:sldChg chg="addSp delSp modSp new">
        <pc:chgData name="Yacine Kim" userId="S::yacinek@gmeremit.com::a3921ff3-0c7a-4b5c-a8ff-b39504eb1c3c" providerId="AD" clId="Web-{91988EA6-CB4B-44FF-994A-FFE992E3173D}" dt="2020-08-24T10:37:04.488" v="471" actId="20577"/>
        <pc:sldMkLst>
          <pc:docMk/>
          <pc:sldMk cId="3009855226" sldId="351"/>
        </pc:sldMkLst>
        <pc:spChg chg="add mod">
          <ac:chgData name="Yacine Kim" userId="S::yacinek@gmeremit.com::a3921ff3-0c7a-4b5c-a8ff-b39504eb1c3c" providerId="AD" clId="Web-{91988EA6-CB4B-44FF-994A-FFE992E3173D}" dt="2020-08-24T10:37:04.488" v="471" actId="20577"/>
          <ac:spMkLst>
            <pc:docMk/>
            <pc:sldMk cId="3009855226" sldId="351"/>
            <ac:spMk id="4" creationId="{6F7F5927-26EE-4660-89D2-0042FCCE935E}"/>
          </ac:spMkLst>
        </pc:spChg>
        <pc:spChg chg="add mod">
          <ac:chgData name="Yacine Kim" userId="S::yacinek@gmeremit.com::a3921ff3-0c7a-4b5c-a8ff-b39504eb1c3c" providerId="AD" clId="Web-{91988EA6-CB4B-44FF-994A-FFE992E3173D}" dt="2020-08-24T10:09:35.965" v="174" actId="1076"/>
          <ac:spMkLst>
            <pc:docMk/>
            <pc:sldMk cId="3009855226" sldId="351"/>
            <ac:spMk id="6" creationId="{BB495E74-B808-4D61-86B3-E57080705FC8}"/>
          </ac:spMkLst>
        </pc:spChg>
        <pc:spChg chg="add del mod">
          <ac:chgData name="Yacine Kim" userId="S::yacinek@gmeremit.com::a3921ff3-0c7a-4b5c-a8ff-b39504eb1c3c" providerId="AD" clId="Web-{91988EA6-CB4B-44FF-994A-FFE992E3173D}" dt="2020-08-24T10:08:54.698" v="150"/>
          <ac:spMkLst>
            <pc:docMk/>
            <pc:sldMk cId="3009855226" sldId="351"/>
            <ac:spMk id="7" creationId="{871B1295-6281-490E-953A-29C1735C59BA}"/>
          </ac:spMkLst>
        </pc:spChg>
        <pc:picChg chg="add mod">
          <ac:chgData name="Yacine Kim" userId="S::yacinek@gmeremit.com::a3921ff3-0c7a-4b5c-a8ff-b39504eb1c3c" providerId="AD" clId="Web-{91988EA6-CB4B-44FF-994A-FFE992E3173D}" dt="2020-08-24T10:09:31.902" v="173" actId="14100"/>
          <ac:picMkLst>
            <pc:docMk/>
            <pc:sldMk cId="3009855226" sldId="351"/>
            <ac:picMk id="2" creationId="{62F21CA0-472F-4F2F-A457-CEEB98EB2345}"/>
          </ac:picMkLst>
        </pc:picChg>
      </pc:sldChg>
    </pc:docChg>
  </pc:docChgLst>
  <pc:docChgLst>
    <pc:chgData clId="Web-{E4B47CCB-03DC-7784-249A-21348F748D1C}"/>
    <pc:docChg chg="modSld">
      <pc:chgData name="" userId="" providerId="" clId="Web-{E4B47CCB-03DC-7784-249A-21348F748D1C}" dt="2020-08-31T23:52:29.014" v="12" actId="20577"/>
      <pc:docMkLst>
        <pc:docMk/>
      </pc:docMkLst>
      <pc:sldChg chg="modSp">
        <pc:chgData name="" userId="" providerId="" clId="Web-{E4B47CCB-03DC-7784-249A-21348F748D1C}" dt="2020-08-31T23:52:28.936" v="10" actId="20577"/>
        <pc:sldMkLst>
          <pc:docMk/>
          <pc:sldMk cId="2534484830" sldId="362"/>
        </pc:sldMkLst>
        <pc:spChg chg="mod">
          <ac:chgData name="" userId="" providerId="" clId="Web-{E4B47CCB-03DC-7784-249A-21348F748D1C}" dt="2020-08-31T23:52:28.936" v="10" actId="20577"/>
          <ac:spMkLst>
            <pc:docMk/>
            <pc:sldMk cId="2534484830" sldId="362"/>
            <ac:spMk id="11" creationId="{76E19453-E579-49C2-BEE5-71BF61ECC8F9}"/>
          </ac:spMkLst>
        </pc:spChg>
      </pc:sldChg>
    </pc:docChg>
  </pc:docChgLst>
  <pc:docChgLst>
    <pc:chgData name="Yacine Kim" userId="S::yacinek@gmeremit.com::a3921ff3-0c7a-4b5c-a8ff-b39504eb1c3c" providerId="AD" clId="Web-{961E7ACC-0026-427B-86C6-ADCE989B4D29}"/>
    <pc:docChg chg="modSld">
      <pc:chgData name="Yacine Kim" userId="S::yacinek@gmeremit.com::a3921ff3-0c7a-4b5c-a8ff-b39504eb1c3c" providerId="AD" clId="Web-{961E7ACC-0026-427B-86C6-ADCE989B4D29}" dt="2020-09-07T06:25:19.565" v="196"/>
      <pc:docMkLst>
        <pc:docMk/>
      </pc:docMkLst>
      <pc:sldChg chg="modSp">
        <pc:chgData name="Yacine Kim" userId="S::yacinek@gmeremit.com::a3921ff3-0c7a-4b5c-a8ff-b39504eb1c3c" providerId="AD" clId="Web-{961E7ACC-0026-427B-86C6-ADCE989B4D29}" dt="2020-09-07T06:22:19.343" v="44" actId="20577"/>
        <pc:sldMkLst>
          <pc:docMk/>
          <pc:sldMk cId="2479190667" sldId="354"/>
        </pc:sldMkLst>
        <pc:spChg chg="mod">
          <ac:chgData name="Yacine Kim" userId="S::yacinek@gmeremit.com::a3921ff3-0c7a-4b5c-a8ff-b39504eb1c3c" providerId="AD" clId="Web-{961E7ACC-0026-427B-86C6-ADCE989B4D29}" dt="2020-09-07T06:22:19.343" v="44" actId="20577"/>
          <ac:spMkLst>
            <pc:docMk/>
            <pc:sldMk cId="2479190667" sldId="354"/>
            <ac:spMk id="4" creationId="{420B3051-66FE-42E4-9FA2-A4F388ADE439}"/>
          </ac:spMkLst>
        </pc:spChg>
      </pc:sldChg>
      <pc:sldChg chg="modNotes">
        <pc:chgData name="Yacine Kim" userId="S::yacinek@gmeremit.com::a3921ff3-0c7a-4b5c-a8ff-b39504eb1c3c" providerId="AD" clId="Web-{961E7ACC-0026-427B-86C6-ADCE989B4D29}" dt="2020-09-07T06:25:19.565" v="196"/>
        <pc:sldMkLst>
          <pc:docMk/>
          <pc:sldMk cId="1335086794" sldId="355"/>
        </pc:sldMkLst>
      </pc:sldChg>
      <pc:sldChg chg="modSp">
        <pc:chgData name="Yacine Kim" userId="S::yacinek@gmeremit.com::a3921ff3-0c7a-4b5c-a8ff-b39504eb1c3c" providerId="AD" clId="Web-{961E7ACC-0026-427B-86C6-ADCE989B4D29}" dt="2020-09-07T06:20:04.575" v="3" actId="20577"/>
        <pc:sldMkLst>
          <pc:docMk/>
          <pc:sldMk cId="3347994639" sldId="357"/>
        </pc:sldMkLst>
        <pc:spChg chg="mod">
          <ac:chgData name="Yacine Kim" userId="S::yacinek@gmeremit.com::a3921ff3-0c7a-4b5c-a8ff-b39504eb1c3c" providerId="AD" clId="Web-{961E7ACC-0026-427B-86C6-ADCE989B4D29}" dt="2020-09-07T06:20:04.575" v="3" actId="20577"/>
          <ac:spMkLst>
            <pc:docMk/>
            <pc:sldMk cId="3347994639" sldId="357"/>
            <ac:spMk id="6" creationId="{BB495E74-B808-4D61-86B3-E57080705FC8}"/>
          </ac:spMkLst>
        </pc:spChg>
        <pc:picChg chg="mod">
          <ac:chgData name="Yacine Kim" userId="S::yacinek@gmeremit.com::a3921ff3-0c7a-4b5c-a8ff-b39504eb1c3c" providerId="AD" clId="Web-{961E7ACC-0026-427B-86C6-ADCE989B4D29}" dt="2020-09-07T06:19:20.152" v="0" actId="1076"/>
          <ac:picMkLst>
            <pc:docMk/>
            <pc:sldMk cId="3347994639" sldId="357"/>
            <ac:picMk id="3" creationId="{B4A61C8E-2603-46C6-A061-893BB9043E31}"/>
          </ac:picMkLst>
        </pc:picChg>
      </pc:sldChg>
    </pc:docChg>
  </pc:docChgLst>
  <pc:docChgLst>
    <pc:chgData name="Hwang Smith" userId="S::smithh@gmeremit.com::fe65500b-7110-4549-9260-3fff9b4a1860" providerId="AD" clId="Web-{A7F976FD-0DDF-4B32-94E8-E77C72B93CF0}"/>
    <pc:docChg chg="addSld delSld modSld">
      <pc:chgData name="Hwang Smith" userId="S::smithh@gmeremit.com::fe65500b-7110-4549-9260-3fff9b4a1860" providerId="AD" clId="Web-{A7F976FD-0DDF-4B32-94E8-E77C72B93CF0}" dt="2020-09-28T07:29:55.072" v="435" actId="1076"/>
      <pc:docMkLst>
        <pc:docMk/>
      </pc:docMkLst>
      <pc:sldChg chg="addSp delSp modSp">
        <pc:chgData name="Hwang Smith" userId="S::smithh@gmeremit.com::fe65500b-7110-4549-9260-3fff9b4a1860" providerId="AD" clId="Web-{A7F976FD-0DDF-4B32-94E8-E77C72B93CF0}" dt="2020-09-28T07:29:55.072" v="435" actId="1076"/>
        <pc:sldMkLst>
          <pc:docMk/>
          <pc:sldMk cId="3578395620" sldId="367"/>
        </pc:sldMkLst>
        <pc:spChg chg="add del">
          <ac:chgData name="Hwang Smith" userId="S::smithh@gmeremit.com::fe65500b-7110-4549-9260-3fff9b4a1860" providerId="AD" clId="Web-{A7F976FD-0DDF-4B32-94E8-E77C72B93CF0}" dt="2020-09-28T07:15:48.430" v="168"/>
          <ac:spMkLst>
            <pc:docMk/>
            <pc:sldMk cId="3578395620" sldId="367"/>
            <ac:spMk id="5" creationId="{1C90AA7A-DA14-4378-AA76-A53D0C5F8921}"/>
          </ac:spMkLst>
        </pc:spChg>
        <pc:spChg chg="mod">
          <ac:chgData name="Hwang Smith" userId="S::smithh@gmeremit.com::fe65500b-7110-4549-9260-3fff9b4a1860" providerId="AD" clId="Web-{A7F976FD-0DDF-4B32-94E8-E77C72B93CF0}" dt="2020-09-28T07:29:51.572" v="434" actId="1076"/>
          <ac:spMkLst>
            <pc:docMk/>
            <pc:sldMk cId="3578395620" sldId="367"/>
            <ac:spMk id="9" creationId="{F317927E-DC8F-4182-B4BF-525FDB94C68D}"/>
          </ac:spMkLst>
        </pc:spChg>
        <pc:spChg chg="add del mod">
          <ac:chgData name="Hwang Smith" userId="S::smithh@gmeremit.com::fe65500b-7110-4549-9260-3fff9b4a1860" providerId="AD" clId="Web-{A7F976FD-0DDF-4B32-94E8-E77C72B93CF0}" dt="2020-09-28T07:27:41.429" v="327" actId="1076"/>
          <ac:spMkLst>
            <pc:docMk/>
            <pc:sldMk cId="3578395620" sldId="367"/>
            <ac:spMk id="11" creationId="{7A8C3DBC-BA3A-4040-A363-20996D279055}"/>
          </ac:spMkLst>
        </pc:spChg>
        <pc:spChg chg="del mod">
          <ac:chgData name="Hwang Smith" userId="S::smithh@gmeremit.com::fe65500b-7110-4549-9260-3fff9b4a1860" providerId="AD" clId="Web-{A7F976FD-0DDF-4B32-94E8-E77C72B93CF0}" dt="2020-09-28T07:15:49.727" v="169"/>
          <ac:spMkLst>
            <pc:docMk/>
            <pc:sldMk cId="3578395620" sldId="367"/>
            <ac:spMk id="17" creationId="{DA3F56E6-51D0-4B2E-830A-46087F75F375}"/>
          </ac:spMkLst>
        </pc:spChg>
        <pc:picChg chg="add mod">
          <ac:chgData name="Hwang Smith" userId="S::smithh@gmeremit.com::fe65500b-7110-4549-9260-3fff9b4a1860" providerId="AD" clId="Web-{A7F976FD-0DDF-4B32-94E8-E77C72B93CF0}" dt="2020-09-28T07:29:55.072" v="435" actId="1076"/>
          <ac:picMkLst>
            <pc:docMk/>
            <pc:sldMk cId="3578395620" sldId="367"/>
            <ac:picMk id="2" creationId="{6DA46591-1DDB-43AC-85E0-E148F463D8D2}"/>
          </ac:picMkLst>
        </pc:picChg>
        <pc:picChg chg="add del mod">
          <ac:chgData name="Hwang Smith" userId="S::smithh@gmeremit.com::fe65500b-7110-4549-9260-3fff9b4a1860" providerId="AD" clId="Web-{A7F976FD-0DDF-4B32-94E8-E77C72B93CF0}" dt="2020-09-28T07:10:00.860" v="6"/>
          <ac:picMkLst>
            <pc:docMk/>
            <pc:sldMk cId="3578395620" sldId="367"/>
            <ac:picMk id="4" creationId="{2A022C90-5273-41FA-A4CE-CBAEB6A12562}"/>
          </ac:picMkLst>
        </pc:picChg>
        <pc:picChg chg="add del mod">
          <ac:chgData name="Hwang Smith" userId="S::smithh@gmeremit.com::fe65500b-7110-4549-9260-3fff9b4a1860" providerId="AD" clId="Web-{A7F976FD-0DDF-4B32-94E8-E77C72B93CF0}" dt="2020-09-28T07:17:17.010" v="177"/>
          <ac:picMkLst>
            <pc:docMk/>
            <pc:sldMk cId="3578395620" sldId="367"/>
            <ac:picMk id="13" creationId="{F37F3F6A-B3B1-4FBE-9C74-B4DFB61706A6}"/>
          </ac:picMkLst>
        </pc:picChg>
        <pc:picChg chg="add mod">
          <ac:chgData name="Hwang Smith" userId="S::smithh@gmeremit.com::fe65500b-7110-4549-9260-3fff9b4a1860" providerId="AD" clId="Web-{A7F976FD-0DDF-4B32-94E8-E77C72B93CF0}" dt="2020-09-28T07:27:36.116" v="321" actId="1076"/>
          <ac:picMkLst>
            <pc:docMk/>
            <pc:sldMk cId="3578395620" sldId="367"/>
            <ac:picMk id="14" creationId="{762DE6F9-7378-4DF2-8177-193E89D5C734}"/>
          </ac:picMkLst>
        </pc:picChg>
        <pc:picChg chg="add mod">
          <ac:chgData name="Hwang Smith" userId="S::smithh@gmeremit.com::fe65500b-7110-4549-9260-3fff9b4a1860" providerId="AD" clId="Web-{A7F976FD-0DDF-4B32-94E8-E77C72B93CF0}" dt="2020-09-28T07:27:34.413" v="320" actId="1076"/>
          <ac:picMkLst>
            <pc:docMk/>
            <pc:sldMk cId="3578395620" sldId="367"/>
            <ac:picMk id="15" creationId="{7DB5C07B-E059-4527-B0F7-962A943AF1E0}"/>
          </ac:picMkLst>
        </pc:picChg>
        <pc:picChg chg="add mod">
          <ac:chgData name="Hwang Smith" userId="S::smithh@gmeremit.com::fe65500b-7110-4549-9260-3fff9b4a1860" providerId="AD" clId="Web-{A7F976FD-0DDF-4B32-94E8-E77C72B93CF0}" dt="2020-09-28T07:27:48.429" v="330" actId="1076"/>
          <ac:picMkLst>
            <pc:docMk/>
            <pc:sldMk cId="3578395620" sldId="367"/>
            <ac:picMk id="16" creationId="{4B9558D0-79F7-41B6-8D90-829539F15A23}"/>
          </ac:picMkLst>
        </pc:picChg>
      </pc:sldChg>
      <pc:sldChg chg="add del">
        <pc:chgData name="Hwang Smith" userId="S::smithh@gmeremit.com::fe65500b-7110-4549-9260-3fff9b4a1860" providerId="AD" clId="Web-{A7F976FD-0DDF-4B32-94E8-E77C72B93CF0}" dt="2020-09-28T07:16:43.540" v="172"/>
        <pc:sldMkLst>
          <pc:docMk/>
          <pc:sldMk cId="415439976" sldId="369"/>
        </pc:sldMkLst>
      </pc:sldChg>
    </pc:docChg>
  </pc:docChgLst>
  <pc:docChgLst>
    <pc:chgData name="Hwang Smith" userId="S::smithh@gmeremit.com::fe65500b-7110-4549-9260-3fff9b4a1860" providerId="AD" clId="Web-{8BC51C1D-7026-46C4-8FDB-F5677864E612}"/>
    <pc:docChg chg="addSld delSld modSld">
      <pc:chgData name="Hwang Smith" userId="S::smithh@gmeremit.com::fe65500b-7110-4549-9260-3fff9b4a1860" providerId="AD" clId="Web-{8BC51C1D-7026-46C4-8FDB-F5677864E612}" dt="2020-09-21T06:14:45.752" v="222"/>
      <pc:docMkLst>
        <pc:docMk/>
      </pc:docMkLst>
      <pc:sldChg chg="del">
        <pc:chgData name="Hwang Smith" userId="S::smithh@gmeremit.com::fe65500b-7110-4549-9260-3fff9b4a1860" providerId="AD" clId="Web-{8BC51C1D-7026-46C4-8FDB-F5677864E612}" dt="2020-09-21T06:14:45.752" v="222"/>
        <pc:sldMkLst>
          <pc:docMk/>
          <pc:sldMk cId="2479190667" sldId="354"/>
        </pc:sldMkLst>
      </pc:sldChg>
      <pc:sldChg chg="addSp delSp modSp delAnim">
        <pc:chgData name="Hwang Smith" userId="S::smithh@gmeremit.com::fe65500b-7110-4549-9260-3fff9b4a1860" providerId="AD" clId="Web-{8BC51C1D-7026-46C4-8FDB-F5677864E612}" dt="2020-09-21T06:14:19.799" v="221" actId="14100"/>
        <pc:sldMkLst>
          <pc:docMk/>
          <pc:sldMk cId="244147372" sldId="363"/>
        </pc:sldMkLst>
        <pc:spChg chg="del">
          <ac:chgData name="Hwang Smith" userId="S::smithh@gmeremit.com::fe65500b-7110-4549-9260-3fff9b4a1860" providerId="AD" clId="Web-{8BC51C1D-7026-46C4-8FDB-F5677864E612}" dt="2020-09-21T06:03:09.019" v="194"/>
          <ac:spMkLst>
            <pc:docMk/>
            <pc:sldMk cId="244147372" sldId="363"/>
            <ac:spMk id="8" creationId="{D85CEFC4-DFC3-449F-A423-8DAFDECDE1D6}"/>
          </ac:spMkLst>
        </pc:spChg>
        <pc:spChg chg="mod ord">
          <ac:chgData name="Hwang Smith" userId="S::smithh@gmeremit.com::fe65500b-7110-4549-9260-3fff9b4a1860" providerId="AD" clId="Web-{8BC51C1D-7026-46C4-8FDB-F5677864E612}" dt="2020-09-21T06:13:14.344" v="218" actId="14100"/>
          <ac:spMkLst>
            <pc:docMk/>
            <pc:sldMk cId="244147372" sldId="363"/>
            <ac:spMk id="9" creationId="{F317927E-DC8F-4182-B4BF-525FDB94C68D}"/>
          </ac:spMkLst>
        </pc:spChg>
        <pc:spChg chg="del mod">
          <ac:chgData name="Hwang Smith" userId="S::smithh@gmeremit.com::fe65500b-7110-4549-9260-3fff9b4a1860" providerId="AD" clId="Web-{8BC51C1D-7026-46C4-8FDB-F5677864E612}" dt="2020-09-21T06:03:11.347" v="196"/>
          <ac:spMkLst>
            <pc:docMk/>
            <pc:sldMk cId="244147372" sldId="363"/>
            <ac:spMk id="11" creationId="{7A8C3DBC-BA3A-4040-A363-20996D279055}"/>
          </ac:spMkLst>
        </pc:spChg>
        <pc:spChg chg="del mod">
          <ac:chgData name="Hwang Smith" userId="S::smithh@gmeremit.com::fe65500b-7110-4549-9260-3fff9b4a1860" providerId="AD" clId="Web-{8BC51C1D-7026-46C4-8FDB-F5677864E612}" dt="2020-09-21T06:03:07.316" v="193"/>
          <ac:spMkLst>
            <pc:docMk/>
            <pc:sldMk cId="244147372" sldId="363"/>
            <ac:spMk id="17" creationId="{DA3F56E6-51D0-4B2E-830A-46087F75F375}"/>
          </ac:spMkLst>
        </pc:spChg>
        <pc:picChg chg="add mod">
          <ac:chgData name="Hwang Smith" userId="S::smithh@gmeremit.com::fe65500b-7110-4549-9260-3fff9b4a1860" providerId="AD" clId="Web-{8BC51C1D-7026-46C4-8FDB-F5677864E612}" dt="2020-09-21T05:36:00.116" v="45" actId="1076"/>
          <ac:picMkLst>
            <pc:docMk/>
            <pc:sldMk cId="244147372" sldId="363"/>
            <ac:picMk id="2" creationId="{79905FD0-49EB-4F85-8F62-62199CBD8B70}"/>
          </ac:picMkLst>
        </pc:picChg>
        <pc:picChg chg="del">
          <ac:chgData name="Hwang Smith" userId="S::smithh@gmeremit.com::fe65500b-7110-4549-9260-3fff9b4a1860" providerId="AD" clId="Web-{8BC51C1D-7026-46C4-8FDB-F5677864E612}" dt="2020-09-21T05:26:44.708" v="1"/>
          <ac:picMkLst>
            <pc:docMk/>
            <pc:sldMk cId="244147372" sldId="363"/>
            <ac:picMk id="4" creationId="{46FA3EBA-0FCC-4213-804C-6CB365ED40F2}"/>
          </ac:picMkLst>
        </pc:picChg>
        <pc:picChg chg="add mod">
          <ac:chgData name="Hwang Smith" userId="S::smithh@gmeremit.com::fe65500b-7110-4549-9260-3fff9b4a1860" providerId="AD" clId="Web-{8BC51C1D-7026-46C4-8FDB-F5677864E612}" dt="2020-09-21T06:12:55.078" v="212" actId="1076"/>
          <ac:picMkLst>
            <pc:docMk/>
            <pc:sldMk cId="244147372" sldId="363"/>
            <ac:picMk id="4" creationId="{50A14B69-90CF-43DD-AAC8-5DB3E1AE34B3}"/>
          </ac:picMkLst>
        </pc:picChg>
        <pc:picChg chg="add mod">
          <ac:chgData name="Hwang Smith" userId="S::smithh@gmeremit.com::fe65500b-7110-4549-9260-3fff9b4a1860" providerId="AD" clId="Web-{8BC51C1D-7026-46C4-8FDB-F5677864E612}" dt="2020-09-21T06:14:19.799" v="221" actId="14100"/>
          <ac:picMkLst>
            <pc:docMk/>
            <pc:sldMk cId="244147372" sldId="363"/>
            <ac:picMk id="5" creationId="{C37B2911-05A5-4E68-9B22-A3641C1C73B7}"/>
          </ac:picMkLst>
        </pc:picChg>
        <pc:picChg chg="del">
          <ac:chgData name="Hwang Smith" userId="S::smithh@gmeremit.com::fe65500b-7110-4549-9260-3fff9b4a1860" providerId="AD" clId="Web-{8BC51C1D-7026-46C4-8FDB-F5677864E612}" dt="2020-09-21T05:26:46.520" v="4"/>
          <ac:picMkLst>
            <pc:docMk/>
            <pc:sldMk cId="244147372" sldId="363"/>
            <ac:picMk id="14" creationId="{7811FA92-4182-43E1-B610-2C51472275A7}"/>
          </ac:picMkLst>
        </pc:picChg>
        <pc:picChg chg="del">
          <ac:chgData name="Hwang Smith" userId="S::smithh@gmeremit.com::fe65500b-7110-4549-9260-3fff9b4a1860" providerId="AD" clId="Web-{8BC51C1D-7026-46C4-8FDB-F5677864E612}" dt="2020-09-21T05:26:46.004" v="3"/>
          <ac:picMkLst>
            <pc:docMk/>
            <pc:sldMk cId="244147372" sldId="363"/>
            <ac:picMk id="15" creationId="{40A1E8A3-791C-4D10-8CE7-080BF5A2EB5F}"/>
          </ac:picMkLst>
        </pc:picChg>
        <pc:picChg chg="del">
          <ac:chgData name="Hwang Smith" userId="S::smithh@gmeremit.com::fe65500b-7110-4549-9260-3fff9b4a1860" providerId="AD" clId="Web-{8BC51C1D-7026-46C4-8FDB-F5677864E612}" dt="2020-09-21T05:26:45.442" v="2"/>
          <ac:picMkLst>
            <pc:docMk/>
            <pc:sldMk cId="244147372" sldId="363"/>
            <ac:picMk id="18" creationId="{C5FE2FD0-3CAE-455A-AC11-DF26A25081C7}"/>
          </ac:picMkLst>
        </pc:picChg>
      </pc:sldChg>
      <pc:sldChg chg="add replId">
        <pc:chgData name="Hwang Smith" userId="S::smithh@gmeremit.com::fe65500b-7110-4549-9260-3fff9b4a1860" providerId="AD" clId="Web-{8BC51C1D-7026-46C4-8FDB-F5677864E612}" dt="2020-09-21T05:26:42.473" v="0"/>
        <pc:sldMkLst>
          <pc:docMk/>
          <pc:sldMk cId="3578395620" sldId="367"/>
        </pc:sldMkLst>
      </pc:sldChg>
    </pc:docChg>
  </pc:docChgLst>
  <pc:docChgLst>
    <pc:chgData name="Hwang Smith" userId="S::smithh@gmeremit.com::fe65500b-7110-4549-9260-3fff9b4a1860" providerId="AD" clId="Web-{DD6E638D-392F-4436-8E87-FCAE350D2C63}"/>
    <pc:docChg chg="addSld modSld">
      <pc:chgData name="Hwang Smith" userId="S::smithh@gmeremit.com::fe65500b-7110-4549-9260-3fff9b4a1860" providerId="AD" clId="Web-{DD6E638D-392F-4436-8E87-FCAE350D2C63}" dt="2020-10-05T08:33:06.170" v="2744" actId="1076"/>
      <pc:docMkLst>
        <pc:docMk/>
      </pc:docMkLst>
      <pc:sldChg chg="addSp modSp addAnim modAnim">
        <pc:chgData name="Hwang Smith" userId="S::smithh@gmeremit.com::fe65500b-7110-4549-9260-3fff9b4a1860" providerId="AD" clId="Web-{DD6E638D-392F-4436-8E87-FCAE350D2C63}" dt="2020-10-05T08:13:27.346" v="1634" actId="1076"/>
        <pc:sldMkLst>
          <pc:docMk/>
          <pc:sldMk cId="3578395620" sldId="367"/>
        </pc:sldMkLst>
        <pc:spChg chg="mod">
          <ac:chgData name="Hwang Smith" userId="S::smithh@gmeremit.com::fe65500b-7110-4549-9260-3fff9b4a1860" providerId="AD" clId="Web-{DD6E638D-392F-4436-8E87-FCAE350D2C63}" dt="2020-10-05T08:13:27.346" v="1634" actId="1076"/>
          <ac:spMkLst>
            <pc:docMk/>
            <pc:sldMk cId="3578395620" sldId="367"/>
            <ac:spMk id="9" creationId="{F317927E-DC8F-4182-B4BF-525FDB94C68D}"/>
          </ac:spMkLst>
        </pc:spChg>
        <pc:picChg chg="add mod">
          <ac:chgData name="Hwang Smith" userId="S::smithh@gmeremit.com::fe65500b-7110-4549-9260-3fff9b4a1860" providerId="AD" clId="Web-{DD6E638D-392F-4436-8E87-FCAE350D2C63}" dt="2020-10-05T08:08:21.855" v="1427" actId="1076"/>
          <ac:picMkLst>
            <pc:docMk/>
            <pc:sldMk cId="3578395620" sldId="367"/>
            <ac:picMk id="2" creationId="{5FF1F78C-036C-4B8A-B49A-E6C130C5C3BD}"/>
          </ac:picMkLst>
        </pc:picChg>
      </pc:sldChg>
      <pc:sldChg chg="modSp">
        <pc:chgData name="Hwang Smith" userId="S::smithh@gmeremit.com::fe65500b-7110-4549-9260-3fff9b4a1860" providerId="AD" clId="Web-{DD6E638D-392F-4436-8E87-FCAE350D2C63}" dt="2020-10-05T08:32:24.388" v="2713" actId="20577"/>
        <pc:sldMkLst>
          <pc:docMk/>
          <pc:sldMk cId="3626637755" sldId="369"/>
        </pc:sldMkLst>
        <pc:spChg chg="mod">
          <ac:chgData name="Hwang Smith" userId="S::smithh@gmeremit.com::fe65500b-7110-4549-9260-3fff9b4a1860" providerId="AD" clId="Web-{DD6E638D-392F-4436-8E87-FCAE350D2C63}" dt="2020-10-05T08:28:29.211" v="2583" actId="20577"/>
          <ac:spMkLst>
            <pc:docMk/>
            <pc:sldMk cId="3626637755" sldId="369"/>
            <ac:spMk id="3" creationId="{B5EE40A8-20B7-43E5-A368-3FC7571AE10E}"/>
          </ac:spMkLst>
        </pc:spChg>
        <pc:spChg chg="mod">
          <ac:chgData name="Hwang Smith" userId="S::smithh@gmeremit.com::fe65500b-7110-4549-9260-3fff9b4a1860" providerId="AD" clId="Web-{DD6E638D-392F-4436-8E87-FCAE350D2C63}" dt="2020-10-05T08:32:24.388" v="2713" actId="20577"/>
          <ac:spMkLst>
            <pc:docMk/>
            <pc:sldMk cId="3626637755" sldId="369"/>
            <ac:spMk id="5" creationId="{AE128882-EC2F-4B7C-ABD8-A664F9C02D15}"/>
          </ac:spMkLst>
        </pc:spChg>
      </pc:sldChg>
      <pc:sldChg chg="addSp delSp modSp">
        <pc:chgData name="Hwang Smith" userId="S::smithh@gmeremit.com::fe65500b-7110-4549-9260-3fff9b4a1860" providerId="AD" clId="Web-{DD6E638D-392F-4436-8E87-FCAE350D2C63}" dt="2020-10-05T07:45:28.089" v="164" actId="1076"/>
        <pc:sldMkLst>
          <pc:docMk/>
          <pc:sldMk cId="2405912519" sldId="370"/>
        </pc:sldMkLst>
        <pc:spChg chg="mod">
          <ac:chgData name="Hwang Smith" userId="S::smithh@gmeremit.com::fe65500b-7110-4549-9260-3fff9b4a1860" providerId="AD" clId="Web-{DD6E638D-392F-4436-8E87-FCAE350D2C63}" dt="2020-10-05T07:45:24.089" v="161" actId="1076"/>
          <ac:spMkLst>
            <pc:docMk/>
            <pc:sldMk cId="2405912519" sldId="370"/>
            <ac:spMk id="4" creationId="{DE23FBBA-C564-473C-9BDE-0077B02A0063}"/>
          </ac:spMkLst>
        </pc:spChg>
        <pc:spChg chg="mod">
          <ac:chgData name="Hwang Smith" userId="S::smithh@gmeremit.com::fe65500b-7110-4549-9260-3fff9b4a1860" providerId="AD" clId="Web-{DD6E638D-392F-4436-8E87-FCAE350D2C63}" dt="2020-10-05T07:43:57.165" v="30" actId="20577"/>
          <ac:spMkLst>
            <pc:docMk/>
            <pc:sldMk cId="2405912519" sldId="370"/>
            <ac:spMk id="28" creationId="{E972AA5A-6E53-4A85-AB94-95F90BF8E832}"/>
          </ac:spMkLst>
        </pc:spChg>
        <pc:picChg chg="del">
          <ac:chgData name="Hwang Smith" userId="S::smithh@gmeremit.com::fe65500b-7110-4549-9260-3fff9b4a1860" providerId="AD" clId="Web-{DD6E638D-392F-4436-8E87-FCAE350D2C63}" dt="2020-10-05T07:43:57.837" v="31"/>
          <ac:picMkLst>
            <pc:docMk/>
            <pc:sldMk cId="2405912519" sldId="370"/>
            <ac:picMk id="2" creationId="{02625822-47BA-4F53-A69A-75C3B7E2C367}"/>
          </ac:picMkLst>
        </pc:picChg>
        <pc:picChg chg="add del mod">
          <ac:chgData name="Hwang Smith" userId="S::smithh@gmeremit.com::fe65500b-7110-4549-9260-3fff9b4a1860" providerId="AD" clId="Web-{DD6E638D-392F-4436-8E87-FCAE350D2C63}" dt="2020-10-05T07:43:58.275" v="32"/>
          <ac:picMkLst>
            <pc:docMk/>
            <pc:sldMk cId="2405912519" sldId="370"/>
            <ac:picMk id="5" creationId="{F491B0AB-A942-42FA-9566-5EA6D9F0FB4F}"/>
          </ac:picMkLst>
        </pc:picChg>
        <pc:picChg chg="del">
          <ac:chgData name="Hwang Smith" userId="S::smithh@gmeremit.com::fe65500b-7110-4549-9260-3fff9b4a1860" providerId="AD" clId="Web-{DD6E638D-392F-4436-8E87-FCAE350D2C63}" dt="2020-10-05T07:43:58.978" v="33"/>
          <ac:picMkLst>
            <pc:docMk/>
            <pc:sldMk cId="2405912519" sldId="370"/>
            <ac:picMk id="8" creationId="{B7EAE17A-396A-4671-A5B7-3EB77DE035FF}"/>
          </ac:picMkLst>
        </pc:picChg>
        <pc:picChg chg="add mod">
          <ac:chgData name="Hwang Smith" userId="S::smithh@gmeremit.com::fe65500b-7110-4549-9260-3fff9b4a1860" providerId="AD" clId="Web-{DD6E638D-392F-4436-8E87-FCAE350D2C63}" dt="2020-10-05T07:44:45.916" v="153" actId="1076"/>
          <ac:picMkLst>
            <pc:docMk/>
            <pc:sldMk cId="2405912519" sldId="370"/>
            <ac:picMk id="9" creationId="{270D8468-7CC7-4954-9748-D8D3877134A6}"/>
          </ac:picMkLst>
        </pc:picChg>
        <pc:picChg chg="del">
          <ac:chgData name="Hwang Smith" userId="S::smithh@gmeremit.com::fe65500b-7110-4549-9260-3fff9b4a1860" providerId="AD" clId="Web-{DD6E638D-392F-4436-8E87-FCAE350D2C63}" dt="2020-10-05T07:43:59.400" v="34"/>
          <ac:picMkLst>
            <pc:docMk/>
            <pc:sldMk cId="2405912519" sldId="370"/>
            <ac:picMk id="11" creationId="{5F14B7BE-ADC4-4B50-BCA9-FEB324E8F98B}"/>
          </ac:picMkLst>
        </pc:picChg>
        <pc:picChg chg="add mod">
          <ac:chgData name="Hwang Smith" userId="S::smithh@gmeremit.com::fe65500b-7110-4549-9260-3fff9b4a1860" providerId="AD" clId="Web-{DD6E638D-392F-4436-8E87-FCAE350D2C63}" dt="2020-10-05T07:45:28.089" v="164" actId="1076"/>
          <ac:picMkLst>
            <pc:docMk/>
            <pc:sldMk cId="2405912519" sldId="370"/>
            <ac:picMk id="13" creationId="{26694CB3-752C-4DF5-9467-F62E32FFBD7D}"/>
          </ac:picMkLst>
        </pc:picChg>
      </pc:sldChg>
      <pc:sldChg chg="add replId">
        <pc:chgData name="Hwang Smith" userId="S::smithh@gmeremit.com::fe65500b-7110-4549-9260-3fff9b4a1860" providerId="AD" clId="Web-{DD6E638D-392F-4436-8E87-FCAE350D2C63}" dt="2020-10-05T07:43:37.415" v="16"/>
        <pc:sldMkLst>
          <pc:docMk/>
          <pc:sldMk cId="1130362415" sldId="371"/>
        </pc:sldMkLst>
      </pc:sldChg>
      <pc:sldChg chg="addSp delSp modSp add replId">
        <pc:chgData name="Hwang Smith" userId="S::smithh@gmeremit.com::fe65500b-7110-4549-9260-3fff9b4a1860" providerId="AD" clId="Web-{DD6E638D-392F-4436-8E87-FCAE350D2C63}" dt="2020-10-05T08:21:11.435" v="2082" actId="20577"/>
        <pc:sldMkLst>
          <pc:docMk/>
          <pc:sldMk cId="2070122691" sldId="372"/>
        </pc:sldMkLst>
        <pc:spChg chg="del mod">
          <ac:chgData name="Hwang Smith" userId="S::smithh@gmeremit.com::fe65500b-7110-4549-9260-3fff9b4a1860" providerId="AD" clId="Web-{DD6E638D-392F-4436-8E87-FCAE350D2C63}" dt="2020-10-05T07:48:10.312" v="171"/>
          <ac:spMkLst>
            <pc:docMk/>
            <pc:sldMk cId="2070122691" sldId="372"/>
            <ac:spMk id="4" creationId="{DE23FBBA-C564-473C-9BDE-0077B02A0063}"/>
          </ac:spMkLst>
        </pc:spChg>
        <pc:spChg chg="add mod">
          <ac:chgData name="Hwang Smith" userId="S::smithh@gmeremit.com::fe65500b-7110-4549-9260-3fff9b4a1860" providerId="AD" clId="Web-{DD6E638D-392F-4436-8E87-FCAE350D2C63}" dt="2020-10-05T07:55:27.728" v="189" actId="20577"/>
          <ac:spMkLst>
            <pc:docMk/>
            <pc:sldMk cId="2070122691" sldId="372"/>
            <ac:spMk id="8" creationId="{1B204F29-355C-45FF-9620-4482C47D315C}"/>
          </ac:spMkLst>
        </pc:spChg>
        <pc:spChg chg="add mod">
          <ac:chgData name="Hwang Smith" userId="S::smithh@gmeremit.com::fe65500b-7110-4549-9260-3fff9b4a1860" providerId="AD" clId="Web-{DD6E638D-392F-4436-8E87-FCAE350D2C63}" dt="2020-10-05T08:21:11.435" v="2082" actId="20577"/>
          <ac:spMkLst>
            <pc:docMk/>
            <pc:sldMk cId="2070122691" sldId="372"/>
            <ac:spMk id="11" creationId="{0A2DC778-F07D-4E1A-A7F0-35112980ADE7}"/>
          </ac:spMkLst>
        </pc:spChg>
        <pc:picChg chg="add del mod">
          <ac:chgData name="Hwang Smith" userId="S::smithh@gmeremit.com::fe65500b-7110-4549-9260-3fff9b4a1860" providerId="AD" clId="Web-{DD6E638D-392F-4436-8E87-FCAE350D2C63}" dt="2020-10-05T07:53:20.397" v="178"/>
          <ac:picMkLst>
            <pc:docMk/>
            <pc:sldMk cId="2070122691" sldId="372"/>
            <ac:picMk id="2" creationId="{32B8E3C9-742E-4ADF-8E12-BFA70310687F}"/>
          </ac:picMkLst>
        </pc:picChg>
        <pc:picChg chg="add mod">
          <ac:chgData name="Hwang Smith" userId="S::smithh@gmeremit.com::fe65500b-7110-4549-9260-3fff9b4a1860" providerId="AD" clId="Web-{DD6E638D-392F-4436-8E87-FCAE350D2C63}" dt="2020-10-05T07:53:28.397" v="183" actId="1076"/>
          <ac:picMkLst>
            <pc:docMk/>
            <pc:sldMk cId="2070122691" sldId="372"/>
            <ac:picMk id="5" creationId="{D86428E2-78F9-4490-BA87-EEAE080AA55A}"/>
          </ac:picMkLst>
        </pc:picChg>
        <pc:picChg chg="del">
          <ac:chgData name="Hwang Smith" userId="S::smithh@gmeremit.com::fe65500b-7110-4549-9260-3fff9b4a1860" providerId="AD" clId="Web-{DD6E638D-392F-4436-8E87-FCAE350D2C63}" dt="2020-10-05T07:48:05.155" v="166"/>
          <ac:picMkLst>
            <pc:docMk/>
            <pc:sldMk cId="2070122691" sldId="372"/>
            <ac:picMk id="9" creationId="{270D8468-7CC7-4954-9748-D8D3877134A6}"/>
          </ac:picMkLst>
        </pc:picChg>
        <pc:picChg chg="del">
          <ac:chgData name="Hwang Smith" userId="S::smithh@gmeremit.com::fe65500b-7110-4549-9260-3fff9b4a1860" providerId="AD" clId="Web-{DD6E638D-392F-4436-8E87-FCAE350D2C63}" dt="2020-10-05T07:48:10.796" v="172"/>
          <ac:picMkLst>
            <pc:docMk/>
            <pc:sldMk cId="2070122691" sldId="372"/>
            <ac:picMk id="13" creationId="{26694CB3-752C-4DF5-9467-F62E32FFBD7D}"/>
          </ac:picMkLst>
        </pc:picChg>
      </pc:sldChg>
      <pc:sldChg chg="addSp delSp modSp add replId">
        <pc:chgData name="Hwang Smith" userId="S::smithh@gmeremit.com::fe65500b-7110-4549-9260-3fff9b4a1860" providerId="AD" clId="Web-{DD6E638D-392F-4436-8E87-FCAE350D2C63}" dt="2020-10-05T08:33:06.170" v="2744" actId="1076"/>
        <pc:sldMkLst>
          <pc:docMk/>
          <pc:sldMk cId="824817430" sldId="373"/>
        </pc:sldMkLst>
        <pc:spChg chg="add mod">
          <ac:chgData name="Hwang Smith" userId="S::smithh@gmeremit.com::fe65500b-7110-4549-9260-3fff9b4a1860" providerId="AD" clId="Web-{DD6E638D-392F-4436-8E87-FCAE350D2C63}" dt="2020-10-05T08:33:02.686" v="2743" actId="1076"/>
          <ac:spMkLst>
            <pc:docMk/>
            <pc:sldMk cId="824817430" sldId="373"/>
            <ac:spMk id="4" creationId="{CDF9C09A-C634-4BEE-AC2C-4766F307B3AF}"/>
          </ac:spMkLst>
        </pc:spChg>
        <pc:spChg chg="del mod">
          <ac:chgData name="Hwang Smith" userId="S::smithh@gmeremit.com::fe65500b-7110-4549-9260-3fff9b4a1860" providerId="AD" clId="Web-{DD6E638D-392F-4436-8E87-FCAE350D2C63}" dt="2020-10-05T07:58:23.326" v="470"/>
          <ac:spMkLst>
            <pc:docMk/>
            <pc:sldMk cId="824817430" sldId="373"/>
            <ac:spMk id="11" creationId="{0A2DC778-F07D-4E1A-A7F0-35112980ADE7}"/>
          </ac:spMkLst>
        </pc:spChg>
        <pc:picChg chg="add mod">
          <ac:chgData name="Hwang Smith" userId="S::smithh@gmeremit.com::fe65500b-7110-4549-9260-3fff9b4a1860" providerId="AD" clId="Web-{DD6E638D-392F-4436-8E87-FCAE350D2C63}" dt="2020-10-05T07:58:28.935" v="474" actId="1076"/>
          <ac:picMkLst>
            <pc:docMk/>
            <pc:sldMk cId="824817430" sldId="373"/>
            <ac:picMk id="2" creationId="{F5F4B001-168F-48E5-AFAB-11CB292B71C4}"/>
          </ac:picMkLst>
        </pc:picChg>
        <pc:picChg chg="del">
          <ac:chgData name="Hwang Smith" userId="S::smithh@gmeremit.com::fe65500b-7110-4549-9260-3fff9b4a1860" providerId="AD" clId="Web-{DD6E638D-392F-4436-8E87-FCAE350D2C63}" dt="2020-10-05T07:58:22.060" v="465"/>
          <ac:picMkLst>
            <pc:docMk/>
            <pc:sldMk cId="824817430" sldId="373"/>
            <ac:picMk id="5" creationId="{D86428E2-78F9-4490-BA87-EEAE080AA55A}"/>
          </ac:picMkLst>
        </pc:picChg>
        <pc:picChg chg="add mod">
          <ac:chgData name="Hwang Smith" userId="S::smithh@gmeremit.com::fe65500b-7110-4549-9260-3fff9b4a1860" providerId="AD" clId="Web-{DD6E638D-392F-4436-8E87-FCAE350D2C63}" dt="2020-10-05T08:33:06.170" v="2744" actId="1076"/>
          <ac:picMkLst>
            <pc:docMk/>
            <pc:sldMk cId="824817430" sldId="373"/>
            <ac:picMk id="9" creationId="{1CC48D89-C78B-4464-AFDB-919601464D94}"/>
          </ac:picMkLst>
        </pc:picChg>
      </pc:sldChg>
    </pc:docChg>
  </pc:docChgLst>
  <pc:docChgLst>
    <pc:chgData name="Hwang Smith" userId="S::smithh@gmeremit.com::fe65500b-7110-4549-9260-3fff9b4a1860" providerId="AD" clId="Web-{03A3AF4A-1695-4885-BC2C-AF9CFE4D9780}"/>
    <pc:docChg chg="modSld">
      <pc:chgData name="Hwang Smith" userId="S::smithh@gmeremit.com::fe65500b-7110-4549-9260-3fff9b4a1860" providerId="AD" clId="Web-{03A3AF4A-1695-4885-BC2C-AF9CFE4D9780}" dt="2020-10-16T04:42:03.531" v="174" actId="20577"/>
      <pc:docMkLst>
        <pc:docMk/>
      </pc:docMkLst>
      <pc:sldChg chg="modSp">
        <pc:chgData name="Hwang Smith" userId="S::smithh@gmeremit.com::fe65500b-7110-4549-9260-3fff9b4a1860" providerId="AD" clId="Web-{03A3AF4A-1695-4885-BC2C-AF9CFE4D9780}" dt="2020-10-16T04:42:03.531" v="174" actId="20577"/>
        <pc:sldMkLst>
          <pc:docMk/>
          <pc:sldMk cId="3331573592" sldId="384"/>
        </pc:sldMkLst>
        <pc:spChg chg="mod">
          <ac:chgData name="Hwang Smith" userId="S::smithh@gmeremit.com::fe65500b-7110-4549-9260-3fff9b4a1860" providerId="AD" clId="Web-{03A3AF4A-1695-4885-BC2C-AF9CFE4D9780}" dt="2020-10-16T04:42:03.531" v="174" actId="20577"/>
          <ac:spMkLst>
            <pc:docMk/>
            <pc:sldMk cId="3331573592" sldId="384"/>
            <ac:spMk id="6" creationId="{A17182BD-3367-4BB3-84AA-F75C0FD5A742}"/>
          </ac:spMkLst>
        </pc:spChg>
      </pc:sldChg>
    </pc:docChg>
  </pc:docChgLst>
  <pc:docChgLst>
    <pc:chgData name="Hwang Smith" userId="S::smithh@gmeremit.com::fe65500b-7110-4549-9260-3fff9b4a1860" providerId="AD" clId="Web-{897A7FDC-B21C-4434-B117-CDEEF3689552}"/>
    <pc:docChg chg="delSld">
      <pc:chgData name="Hwang Smith" userId="S::smithh@gmeremit.com::fe65500b-7110-4549-9260-3fff9b4a1860" providerId="AD" clId="Web-{897A7FDC-B21C-4434-B117-CDEEF3689552}" dt="2020-09-23T07:24:25.091" v="0"/>
      <pc:docMkLst>
        <pc:docMk/>
      </pc:docMkLst>
      <pc:sldChg chg="del">
        <pc:chgData name="Hwang Smith" userId="S::smithh@gmeremit.com::fe65500b-7110-4549-9260-3fff9b4a1860" providerId="AD" clId="Web-{897A7FDC-B21C-4434-B117-CDEEF3689552}" dt="2020-09-23T07:24:25.091" v="0"/>
        <pc:sldMkLst>
          <pc:docMk/>
          <pc:sldMk cId="244147372" sldId="363"/>
        </pc:sldMkLst>
      </pc:sldChg>
    </pc:docChg>
  </pc:docChgLst>
  <pc:docChgLst>
    <pc:chgData name="Yacine Kim" userId="S::yacinek@gmeremit.com::a3921ff3-0c7a-4b5c-a8ff-b39504eb1c3c" providerId="AD" clId="Web-{A7CC4D73-5B41-4EE5-406A-0C86B81D328F}"/>
    <pc:docChg chg="addSld modSld">
      <pc:chgData name="Yacine Kim" userId="S::yacinek@gmeremit.com::a3921ff3-0c7a-4b5c-a8ff-b39504eb1c3c" providerId="AD" clId="Web-{A7CC4D73-5B41-4EE5-406A-0C86B81D328F}" dt="2020-08-31T02:57:35.269" v="606" actId="14100"/>
      <pc:docMkLst>
        <pc:docMk/>
      </pc:docMkLst>
      <pc:sldChg chg="addSp delSp modSp add replId">
        <pc:chgData name="Yacine Kim" userId="S::yacinek@gmeremit.com::a3921ff3-0c7a-4b5c-a8ff-b39504eb1c3c" providerId="AD" clId="Web-{A7CC4D73-5B41-4EE5-406A-0C86B81D328F}" dt="2020-08-31T02:57:35.269" v="606" actId="14100"/>
        <pc:sldMkLst>
          <pc:docMk/>
          <pc:sldMk cId="2479190667" sldId="354"/>
        </pc:sldMkLst>
        <pc:spChg chg="add mod">
          <ac:chgData name="Yacine Kim" userId="S::yacinek@gmeremit.com::a3921ff3-0c7a-4b5c-a8ff-b39504eb1c3c" providerId="AD" clId="Web-{A7CC4D73-5B41-4EE5-406A-0C86B81D328F}" dt="2020-08-31T02:57:35.269" v="606" actId="14100"/>
          <ac:spMkLst>
            <pc:docMk/>
            <pc:sldMk cId="2479190667" sldId="354"/>
            <ac:spMk id="13" creationId="{B651D4AD-EA18-40CE-942A-ED8BFBF7DE3A}"/>
          </ac:spMkLst>
        </pc:spChg>
        <pc:spChg chg="del">
          <ac:chgData name="Yacine Kim" userId="S::yacinek@gmeremit.com::a3921ff3-0c7a-4b5c-a8ff-b39504eb1c3c" providerId="AD" clId="Web-{A7CC4D73-5B41-4EE5-406A-0C86B81D328F}" dt="2020-08-31T02:44:39.468" v="25"/>
          <ac:spMkLst>
            <pc:docMk/>
            <pc:sldMk cId="2479190667" sldId="354"/>
            <ac:spMk id="14" creationId="{F4547154-DB3F-4688-B648-58BD3D764ABA}"/>
          </ac:spMkLst>
        </pc:spChg>
        <pc:spChg chg="del">
          <ac:chgData name="Yacine Kim" userId="S::yacinek@gmeremit.com::a3921ff3-0c7a-4b5c-a8ff-b39504eb1c3c" providerId="AD" clId="Web-{A7CC4D73-5B41-4EE5-406A-0C86B81D328F}" dt="2020-08-31T02:44:38.265" v="23"/>
          <ac:spMkLst>
            <pc:docMk/>
            <pc:sldMk cId="2479190667" sldId="354"/>
            <ac:spMk id="15" creationId="{143009C3-A45F-4309-93FF-7116A7790AF2}"/>
          </ac:spMkLst>
        </pc:spChg>
        <pc:spChg chg="mod">
          <ac:chgData name="Yacine Kim" userId="S::yacinek@gmeremit.com::a3921ff3-0c7a-4b5c-a8ff-b39504eb1c3c" providerId="AD" clId="Web-{A7CC4D73-5B41-4EE5-406A-0C86B81D328F}" dt="2020-08-31T02:42:33.793" v="21" actId="20577"/>
          <ac:spMkLst>
            <pc:docMk/>
            <pc:sldMk cId="2479190667" sldId="354"/>
            <ac:spMk id="28" creationId="{E972AA5A-6E53-4A85-AB94-95F90BF8E832}"/>
          </ac:spMkLst>
        </pc:spChg>
        <pc:picChg chg="del">
          <ac:chgData name="Yacine Kim" userId="S::yacinek@gmeremit.com::a3921ff3-0c7a-4b5c-a8ff-b39504eb1c3c" providerId="AD" clId="Web-{A7CC4D73-5B41-4EE5-406A-0C86B81D328F}" dt="2020-08-31T02:44:36.859" v="22"/>
          <ac:picMkLst>
            <pc:docMk/>
            <pc:sldMk cId="2479190667" sldId="354"/>
            <ac:picMk id="2" creationId="{0A28FB1B-33D9-4E58-9292-E316E2AF7526}"/>
          </ac:picMkLst>
        </pc:picChg>
        <pc:picChg chg="del">
          <ac:chgData name="Yacine Kim" userId="S::yacinek@gmeremit.com::a3921ff3-0c7a-4b5c-a8ff-b39504eb1c3c" providerId="AD" clId="Web-{A7CC4D73-5B41-4EE5-406A-0C86B81D328F}" dt="2020-08-31T02:44:38.718" v="24"/>
          <ac:picMkLst>
            <pc:docMk/>
            <pc:sldMk cId="2479190667" sldId="354"/>
            <ac:picMk id="4" creationId="{6F9E6158-49EA-4813-B4F8-F3352F49C820}"/>
          </ac:picMkLst>
        </pc:picChg>
        <pc:picChg chg="add mod">
          <ac:chgData name="Yacine Kim" userId="S::yacinek@gmeremit.com::a3921ff3-0c7a-4b5c-a8ff-b39504eb1c3c" providerId="AD" clId="Web-{A7CC4D73-5B41-4EE5-406A-0C86B81D328F}" dt="2020-08-31T02:44:43.796" v="28" actId="14100"/>
          <ac:picMkLst>
            <pc:docMk/>
            <pc:sldMk cId="2479190667" sldId="354"/>
            <ac:picMk id="5" creationId="{9C19528F-210A-4475-92BE-9EBEB32F797A}"/>
          </ac:picMkLst>
        </pc:picChg>
        <pc:picChg chg="add mod">
          <ac:chgData name="Yacine Kim" userId="S::yacinek@gmeremit.com::a3921ff3-0c7a-4b5c-a8ff-b39504eb1c3c" providerId="AD" clId="Web-{A7CC4D73-5B41-4EE5-406A-0C86B81D328F}" dt="2020-08-31T02:57:15.799" v="592" actId="1076"/>
          <ac:picMkLst>
            <pc:docMk/>
            <pc:sldMk cId="2479190667" sldId="354"/>
            <ac:picMk id="8" creationId="{2D78874D-338D-421A-B9EE-94773B3823E2}"/>
          </ac:picMkLst>
        </pc:picChg>
        <pc:picChg chg="add del mod">
          <ac:chgData name="Yacine Kim" userId="S::yacinek@gmeremit.com::a3921ff3-0c7a-4b5c-a8ff-b39504eb1c3c" providerId="AD" clId="Web-{A7CC4D73-5B41-4EE5-406A-0C86B81D328F}" dt="2020-08-31T02:46:04.345" v="36"/>
          <ac:picMkLst>
            <pc:docMk/>
            <pc:sldMk cId="2479190667" sldId="354"/>
            <ac:picMk id="11" creationId="{118A7785-14A2-418B-A668-F2F9EE16B37F}"/>
          </ac:picMkLst>
        </pc:picChg>
        <pc:cxnChg chg="add mod">
          <ac:chgData name="Yacine Kim" userId="S::yacinek@gmeremit.com::a3921ff3-0c7a-4b5c-a8ff-b39504eb1c3c" providerId="AD" clId="Web-{A7CC4D73-5B41-4EE5-406A-0C86B81D328F}" dt="2020-08-31T02:57:17.956" v="593" actId="14100"/>
          <ac:cxnSpMkLst>
            <pc:docMk/>
            <pc:sldMk cId="2479190667" sldId="354"/>
            <ac:cxnSpMk id="9" creationId="{7C40DE29-847C-4932-99A9-C4D18B19DEEC}"/>
          </ac:cxnSpMkLst>
        </pc:cxnChg>
      </pc:sldChg>
    </pc:docChg>
  </pc:docChgLst>
  <pc:docChgLst>
    <pc:chgData name="Yacine Kim" userId="S::yacinek@gmeremit.com::a3921ff3-0c7a-4b5c-a8ff-b39504eb1c3c" providerId="AD" clId="Web-{B606937E-6483-4CA9-A516-74BDA454108D}"/>
    <pc:docChg chg="delSld modSld">
      <pc:chgData name="Yacine Kim" userId="S::yacinek@gmeremit.com::a3921ff3-0c7a-4b5c-a8ff-b39504eb1c3c" providerId="AD" clId="Web-{B606937E-6483-4CA9-A516-74BDA454108D}" dt="2020-08-31T04:53:13.503" v="108"/>
      <pc:docMkLst>
        <pc:docMk/>
      </pc:docMkLst>
      <pc:sldChg chg="del">
        <pc:chgData name="Yacine Kim" userId="S::yacinek@gmeremit.com::a3921ff3-0c7a-4b5c-a8ff-b39504eb1c3c" providerId="AD" clId="Web-{B606937E-6483-4CA9-A516-74BDA454108D}" dt="2020-08-31T04:53:13.503" v="108"/>
        <pc:sldMkLst>
          <pc:docMk/>
          <pc:sldMk cId="799283925" sldId="341"/>
        </pc:sldMkLst>
      </pc:sldChg>
      <pc:sldChg chg="modSp">
        <pc:chgData name="Yacine Kim" userId="S::yacinek@gmeremit.com::a3921ff3-0c7a-4b5c-a8ff-b39504eb1c3c" providerId="AD" clId="Web-{B606937E-6483-4CA9-A516-74BDA454108D}" dt="2020-08-31T04:44:26.195" v="76" actId="20577"/>
        <pc:sldMkLst>
          <pc:docMk/>
          <pc:sldMk cId="779102326" sldId="350"/>
        </pc:sldMkLst>
        <pc:spChg chg="mod">
          <ac:chgData name="Yacine Kim" userId="S::yacinek@gmeremit.com::a3921ff3-0c7a-4b5c-a8ff-b39504eb1c3c" providerId="AD" clId="Web-{B606937E-6483-4CA9-A516-74BDA454108D}" dt="2020-08-31T04:44:26.195" v="76" actId="20577"/>
          <ac:spMkLst>
            <pc:docMk/>
            <pc:sldMk cId="779102326" sldId="350"/>
            <ac:spMk id="28" creationId="{E972AA5A-6E53-4A85-AB94-95F90BF8E832}"/>
          </ac:spMkLst>
        </pc:spChg>
      </pc:sldChg>
      <pc:sldChg chg="modSp">
        <pc:chgData name="Yacine Kim" userId="S::yacinek@gmeremit.com::a3921ff3-0c7a-4b5c-a8ff-b39504eb1c3c" providerId="AD" clId="Web-{B606937E-6483-4CA9-A516-74BDA454108D}" dt="2020-08-31T04:44:34.992" v="78" actId="20577"/>
        <pc:sldMkLst>
          <pc:docMk/>
          <pc:sldMk cId="3951640442" sldId="353"/>
        </pc:sldMkLst>
        <pc:spChg chg="mod">
          <ac:chgData name="Yacine Kim" userId="S::yacinek@gmeremit.com::a3921ff3-0c7a-4b5c-a8ff-b39504eb1c3c" providerId="AD" clId="Web-{B606937E-6483-4CA9-A516-74BDA454108D}" dt="2020-08-31T04:44:34.992" v="78" actId="20577"/>
          <ac:spMkLst>
            <pc:docMk/>
            <pc:sldMk cId="3951640442" sldId="353"/>
            <ac:spMk id="28" creationId="{E972AA5A-6E53-4A85-AB94-95F90BF8E832}"/>
          </ac:spMkLst>
        </pc:spChg>
      </pc:sldChg>
      <pc:sldChg chg="addSp">
        <pc:chgData name="Yacine Kim" userId="S::yacinek@gmeremit.com::a3921ff3-0c7a-4b5c-a8ff-b39504eb1c3c" providerId="AD" clId="Web-{B606937E-6483-4CA9-A516-74BDA454108D}" dt="2020-08-31T04:48:31.075" v="107"/>
        <pc:sldMkLst>
          <pc:docMk/>
          <pc:sldMk cId="4149176125" sldId="355"/>
        </pc:sldMkLst>
        <pc:spChg chg="add">
          <ac:chgData name="Yacine Kim" userId="S::yacinek@gmeremit.com::a3921ff3-0c7a-4b5c-a8ff-b39504eb1c3c" providerId="AD" clId="Web-{B606937E-6483-4CA9-A516-74BDA454108D}" dt="2020-08-31T04:48:31.075" v="107"/>
          <ac:spMkLst>
            <pc:docMk/>
            <pc:sldMk cId="4149176125" sldId="355"/>
            <ac:spMk id="2" creationId="{4DD7048E-D43E-477A-8D58-3C563F2CF7AA}"/>
          </ac:spMkLst>
        </pc:spChg>
      </pc:sldChg>
      <pc:sldChg chg="addSp delSp modSp">
        <pc:chgData name="Yacine Kim" userId="S::yacinek@gmeremit.com::a3921ff3-0c7a-4b5c-a8ff-b39504eb1c3c" providerId="AD" clId="Web-{B606937E-6483-4CA9-A516-74BDA454108D}" dt="2020-08-31T04:48:01.387" v="106" actId="14100"/>
        <pc:sldMkLst>
          <pc:docMk/>
          <pc:sldMk cId="2342065251" sldId="356"/>
        </pc:sldMkLst>
        <pc:spChg chg="add mod">
          <ac:chgData name="Yacine Kim" userId="S::yacinek@gmeremit.com::a3921ff3-0c7a-4b5c-a8ff-b39504eb1c3c" providerId="AD" clId="Web-{B606937E-6483-4CA9-A516-74BDA454108D}" dt="2020-08-31T04:47:57.168" v="104" actId="1076"/>
          <ac:spMkLst>
            <pc:docMk/>
            <pc:sldMk cId="2342065251" sldId="356"/>
            <ac:spMk id="14" creationId="{2855D895-9194-4721-B9D8-45F15FBFDAD2}"/>
          </ac:spMkLst>
        </pc:spChg>
        <pc:picChg chg="add del mod">
          <ac:chgData name="Yacine Kim" userId="S::yacinek@gmeremit.com::a3921ff3-0c7a-4b5c-a8ff-b39504eb1c3c" providerId="AD" clId="Web-{B606937E-6483-4CA9-A516-74BDA454108D}" dt="2020-08-31T04:37:44.796" v="8"/>
          <ac:picMkLst>
            <pc:docMk/>
            <pc:sldMk cId="2342065251" sldId="356"/>
            <ac:picMk id="2" creationId="{CA38EDC7-D9B7-46F6-95A7-8BFA44AD5999}"/>
          </ac:picMkLst>
        </pc:picChg>
        <pc:picChg chg="add mod">
          <ac:chgData name="Yacine Kim" userId="S::yacinek@gmeremit.com::a3921ff3-0c7a-4b5c-a8ff-b39504eb1c3c" providerId="AD" clId="Web-{B606937E-6483-4CA9-A516-74BDA454108D}" dt="2020-08-31T04:47:00.167" v="92"/>
          <ac:picMkLst>
            <pc:docMk/>
            <pc:sldMk cId="2342065251" sldId="356"/>
            <ac:picMk id="4" creationId="{A2E03C6E-AAE7-4118-BD52-38D78B96A39C}"/>
          </ac:picMkLst>
        </pc:picChg>
        <pc:picChg chg="add del mod">
          <ac:chgData name="Yacine Kim" userId="S::yacinek@gmeremit.com::a3921ff3-0c7a-4b5c-a8ff-b39504eb1c3c" providerId="AD" clId="Web-{B606937E-6483-4CA9-A516-74BDA454108D}" dt="2020-08-31T04:37:47.406" v="11"/>
          <ac:picMkLst>
            <pc:docMk/>
            <pc:sldMk cId="2342065251" sldId="356"/>
            <ac:picMk id="5" creationId="{BA590DA9-CE31-4436-ACDC-397D79C62C01}"/>
          </ac:picMkLst>
        </pc:picChg>
        <pc:picChg chg="add del mod">
          <ac:chgData name="Yacine Kim" userId="S::yacinek@gmeremit.com::a3921ff3-0c7a-4b5c-a8ff-b39504eb1c3c" providerId="AD" clId="Web-{B606937E-6483-4CA9-A516-74BDA454108D}" dt="2020-08-31T04:39:31.252" v="47"/>
          <ac:picMkLst>
            <pc:docMk/>
            <pc:sldMk cId="2342065251" sldId="356"/>
            <ac:picMk id="8" creationId="{6A2C426F-CC37-467A-9D8B-70AA1AA55FCB}"/>
          </ac:picMkLst>
        </pc:picChg>
        <pc:picChg chg="add del mod">
          <ac:chgData name="Yacine Kim" userId="S::yacinek@gmeremit.com::a3921ff3-0c7a-4b5c-a8ff-b39504eb1c3c" providerId="AD" clId="Web-{B606937E-6483-4CA9-A516-74BDA454108D}" dt="2020-08-31T04:40:27.612" v="54"/>
          <ac:picMkLst>
            <pc:docMk/>
            <pc:sldMk cId="2342065251" sldId="356"/>
            <ac:picMk id="9" creationId="{C2756740-F513-400B-8999-2A12E7EA9DD7}"/>
          </ac:picMkLst>
        </pc:picChg>
        <pc:picChg chg="add del mod">
          <ac:chgData name="Yacine Kim" userId="S::yacinek@gmeremit.com::a3921ff3-0c7a-4b5c-a8ff-b39504eb1c3c" providerId="AD" clId="Web-{B606937E-6483-4CA9-A516-74BDA454108D}" dt="2020-08-31T04:39:47.721" v="53"/>
          <ac:picMkLst>
            <pc:docMk/>
            <pc:sldMk cId="2342065251" sldId="356"/>
            <ac:picMk id="11" creationId="{F9E885F5-925B-48C3-8F30-684092F84532}"/>
          </ac:picMkLst>
        </pc:picChg>
        <pc:picChg chg="add mod">
          <ac:chgData name="Yacine Kim" userId="S::yacinek@gmeremit.com::a3921ff3-0c7a-4b5c-a8ff-b39504eb1c3c" providerId="AD" clId="Web-{B606937E-6483-4CA9-A516-74BDA454108D}" dt="2020-08-31T04:47:54.902" v="103" actId="14100"/>
          <ac:picMkLst>
            <pc:docMk/>
            <pc:sldMk cId="2342065251" sldId="356"/>
            <ac:picMk id="13" creationId="{642D1270-2F4E-4B1C-9CFD-6E4FD5987CC2}"/>
          </ac:picMkLst>
        </pc:picChg>
        <pc:picChg chg="add mod">
          <ac:chgData name="Yacine Kim" userId="S::yacinek@gmeremit.com::a3921ff3-0c7a-4b5c-a8ff-b39504eb1c3c" providerId="AD" clId="Web-{B606937E-6483-4CA9-A516-74BDA454108D}" dt="2020-08-31T04:48:01.387" v="106" actId="14100"/>
          <ac:picMkLst>
            <pc:docMk/>
            <pc:sldMk cId="2342065251" sldId="356"/>
            <ac:picMk id="15" creationId="{8ECB92F1-8C7F-448F-98D6-5F4C37C31082}"/>
          </ac:picMkLst>
        </pc:picChg>
      </pc:sldChg>
    </pc:docChg>
  </pc:docChgLst>
  <pc:docChgLst>
    <pc:chgData name="Yacine Kim" userId="S::yacinek@gmeremit.com::a3921ff3-0c7a-4b5c-a8ff-b39504eb1c3c" providerId="AD" clId="Web-{D01F7B08-0D6F-450D-89BA-15E897F56F5C}"/>
    <pc:docChg chg="modSld">
      <pc:chgData name="Yacine Kim" userId="S::yacinek@gmeremit.com::a3921ff3-0c7a-4b5c-a8ff-b39504eb1c3c" providerId="AD" clId="Web-{D01F7B08-0D6F-450D-89BA-15E897F56F5C}" dt="2020-10-05T08:35:01.876" v="1057" actId="20577"/>
      <pc:docMkLst>
        <pc:docMk/>
      </pc:docMkLst>
      <pc:sldChg chg="modSp">
        <pc:chgData name="Yacine Kim" userId="S::yacinek@gmeremit.com::a3921ff3-0c7a-4b5c-a8ff-b39504eb1c3c" providerId="AD" clId="Web-{D01F7B08-0D6F-450D-89BA-15E897F56F5C}" dt="2020-10-05T08:28:38.524" v="339" actId="20577"/>
        <pc:sldMkLst>
          <pc:docMk/>
          <pc:sldMk cId="2405912519" sldId="370"/>
        </pc:sldMkLst>
        <pc:spChg chg="mod">
          <ac:chgData name="Yacine Kim" userId="S::yacinek@gmeremit.com::a3921ff3-0c7a-4b5c-a8ff-b39504eb1c3c" providerId="AD" clId="Web-{D01F7B08-0D6F-450D-89BA-15E897F56F5C}" dt="2020-10-05T08:28:38.524" v="339" actId="20577"/>
          <ac:spMkLst>
            <pc:docMk/>
            <pc:sldMk cId="2405912519" sldId="370"/>
            <ac:spMk id="4" creationId="{DE23FBBA-C564-473C-9BDE-0077B02A0063}"/>
          </ac:spMkLst>
        </pc:spChg>
      </pc:sldChg>
      <pc:sldChg chg="modSp">
        <pc:chgData name="Yacine Kim" userId="S::yacinek@gmeremit.com::a3921ff3-0c7a-4b5c-a8ff-b39504eb1c3c" providerId="AD" clId="Web-{D01F7B08-0D6F-450D-89BA-15E897F56F5C}" dt="2020-10-05T08:35:01.876" v="1056" actId="20577"/>
        <pc:sldMkLst>
          <pc:docMk/>
          <pc:sldMk cId="2070122691" sldId="372"/>
        </pc:sldMkLst>
        <pc:spChg chg="mod">
          <ac:chgData name="Yacine Kim" userId="S::yacinek@gmeremit.com::a3921ff3-0c7a-4b5c-a8ff-b39504eb1c3c" providerId="AD" clId="Web-{D01F7B08-0D6F-450D-89BA-15E897F56F5C}" dt="2020-10-05T08:35:01.876" v="1056" actId="20577"/>
          <ac:spMkLst>
            <pc:docMk/>
            <pc:sldMk cId="2070122691" sldId="372"/>
            <ac:spMk id="11" creationId="{0A2DC778-F07D-4E1A-A7F0-35112980ADE7}"/>
          </ac:spMkLst>
        </pc:spChg>
        <pc:picChg chg="mod">
          <ac:chgData name="Yacine Kim" userId="S::yacinek@gmeremit.com::a3921ff3-0c7a-4b5c-a8ff-b39504eb1c3c" providerId="AD" clId="Web-{D01F7B08-0D6F-450D-89BA-15E897F56F5C}" dt="2020-10-05T08:29:47.275" v="503" actId="1076"/>
          <ac:picMkLst>
            <pc:docMk/>
            <pc:sldMk cId="2070122691" sldId="372"/>
            <ac:picMk id="5" creationId="{D86428E2-78F9-4490-BA87-EEAE080AA55A}"/>
          </ac:picMkLst>
        </pc:picChg>
      </pc:sldChg>
    </pc:docChg>
  </pc:docChgLst>
  <pc:docChgLst>
    <pc:chgData name="Yacine Kim" userId="S::yacinek@gmeremit.com::a3921ff3-0c7a-4b5c-a8ff-b39504eb1c3c" providerId="AD" clId="Web-{0AC7E901-8B69-4419-BD06-8859FB5D0250}"/>
    <pc:docChg chg="modSld sldOrd">
      <pc:chgData name="Yacine Kim" userId="S::yacinek@gmeremit.com::a3921ff3-0c7a-4b5c-a8ff-b39504eb1c3c" providerId="AD" clId="Web-{0AC7E901-8B69-4419-BD06-8859FB5D0250}" dt="2020-08-25T01:55:47.939" v="3"/>
      <pc:docMkLst>
        <pc:docMk/>
      </pc:docMkLst>
      <pc:sldChg chg="ord">
        <pc:chgData name="Yacine Kim" userId="S::yacinek@gmeremit.com::a3921ff3-0c7a-4b5c-a8ff-b39504eb1c3c" providerId="AD" clId="Web-{0AC7E901-8B69-4419-BD06-8859FB5D0250}" dt="2020-08-25T01:55:47.939" v="3"/>
        <pc:sldMkLst>
          <pc:docMk/>
          <pc:sldMk cId="1345514412" sldId="300"/>
        </pc:sldMkLst>
      </pc:sldChg>
      <pc:sldChg chg="modSp">
        <pc:chgData name="Yacine Kim" userId="S::yacinek@gmeremit.com::a3921ff3-0c7a-4b5c-a8ff-b39504eb1c3c" providerId="AD" clId="Web-{0AC7E901-8B69-4419-BD06-8859FB5D0250}" dt="2020-08-25T01:51:37.871" v="2"/>
        <pc:sldMkLst>
          <pc:docMk/>
          <pc:sldMk cId="779102326" sldId="350"/>
        </pc:sldMkLst>
        <pc:graphicFrameChg chg="modGraphic">
          <ac:chgData name="Yacine Kim" userId="S::yacinek@gmeremit.com::a3921ff3-0c7a-4b5c-a8ff-b39504eb1c3c" providerId="AD" clId="Web-{0AC7E901-8B69-4419-BD06-8859FB5D0250}" dt="2020-08-25T01:51:37.871" v="2"/>
          <ac:graphicFrameMkLst>
            <pc:docMk/>
            <pc:sldMk cId="779102326" sldId="350"/>
            <ac:graphicFrameMk id="4" creationId="{9AEDF42D-B1E7-4DE9-BD7A-94068304BF63}"/>
          </ac:graphicFrameMkLst>
        </pc:graphicFrameChg>
      </pc:sldChg>
    </pc:docChg>
  </pc:docChgLst>
  <pc:docChgLst>
    <pc:chgData name="Hwang Smith" userId="S::smithh@gmeremit.com::fe65500b-7110-4549-9260-3fff9b4a1860" providerId="AD" clId="Web-{B2A717F6-20E5-479C-5D40-B4F23EC5F0FC}"/>
    <pc:docChg chg="addSld modSld">
      <pc:chgData name="Hwang Smith" userId="S::smithh@gmeremit.com::fe65500b-7110-4549-9260-3fff9b4a1860" providerId="AD" clId="Web-{B2A717F6-20E5-479C-5D40-B4F23EC5F0FC}" dt="2020-09-14T09:06:00.234" v="1721"/>
      <pc:docMkLst>
        <pc:docMk/>
      </pc:docMkLst>
      <pc:sldChg chg="addSp delSp modSp addAnim modAnim">
        <pc:chgData name="Hwang Smith" userId="S::smithh@gmeremit.com::fe65500b-7110-4549-9260-3fff9b4a1860" providerId="AD" clId="Web-{B2A717F6-20E5-479C-5D40-B4F23EC5F0FC}" dt="2020-09-14T09:06:00.234" v="1721"/>
        <pc:sldMkLst>
          <pc:docMk/>
          <pc:sldMk cId="2479190667" sldId="354"/>
        </pc:sldMkLst>
        <pc:spChg chg="del">
          <ac:chgData name="Hwang Smith" userId="S::smithh@gmeremit.com::fe65500b-7110-4549-9260-3fff9b4a1860" providerId="AD" clId="Web-{B2A717F6-20E5-479C-5D40-B4F23EC5F0FC}" dt="2020-09-14T07:29:52.659" v="1150"/>
          <ac:spMkLst>
            <pc:docMk/>
            <pc:sldMk cId="2479190667" sldId="354"/>
            <ac:spMk id="2" creationId="{4CE14A45-904E-453B-8316-CBE21970DDE6}"/>
          </ac:spMkLst>
        </pc:spChg>
        <pc:spChg chg="mod">
          <ac:chgData name="Hwang Smith" userId="S::smithh@gmeremit.com::fe65500b-7110-4549-9260-3fff9b4a1860" providerId="AD" clId="Web-{B2A717F6-20E5-479C-5D40-B4F23EC5F0FC}" dt="2020-09-14T09:01:23.510" v="1702" actId="1076"/>
          <ac:spMkLst>
            <pc:docMk/>
            <pc:sldMk cId="2479190667" sldId="354"/>
            <ac:spMk id="19" creationId="{D7D9ED75-104F-4463-BB25-97FB2D2904C5}"/>
          </ac:spMkLst>
        </pc:spChg>
        <pc:spChg chg="mod">
          <ac:chgData name="Hwang Smith" userId="S::smithh@gmeremit.com::fe65500b-7110-4549-9260-3fff9b4a1860" providerId="AD" clId="Web-{B2A717F6-20E5-479C-5D40-B4F23EC5F0FC}" dt="2020-09-14T08:45:17.739" v="1651" actId="20577"/>
          <ac:spMkLst>
            <pc:docMk/>
            <pc:sldMk cId="2479190667" sldId="354"/>
            <ac:spMk id="28" creationId="{E972AA5A-6E53-4A85-AB94-95F90BF8E832}"/>
          </ac:spMkLst>
        </pc:spChg>
        <pc:picChg chg="add mod">
          <ac:chgData name="Hwang Smith" userId="S::smithh@gmeremit.com::fe65500b-7110-4549-9260-3fff9b4a1860" providerId="AD" clId="Web-{B2A717F6-20E5-479C-5D40-B4F23EC5F0FC}" dt="2020-09-14T09:01:38.822" v="1706" actId="1076"/>
          <ac:picMkLst>
            <pc:docMk/>
            <pc:sldMk cId="2479190667" sldId="354"/>
            <ac:picMk id="2" creationId="{D93FE6DC-6D9B-499B-8DE9-5CF43C441158}"/>
          </ac:picMkLst>
        </pc:picChg>
        <pc:picChg chg="add del mod">
          <ac:chgData name="Hwang Smith" userId="S::smithh@gmeremit.com::fe65500b-7110-4549-9260-3fff9b4a1860" providerId="AD" clId="Web-{B2A717F6-20E5-479C-5D40-B4F23EC5F0FC}" dt="2020-09-14T08:45:24.145" v="1656"/>
          <ac:picMkLst>
            <pc:docMk/>
            <pc:sldMk cId="2479190667" sldId="354"/>
            <ac:picMk id="4" creationId="{EA19E746-1613-4B94-B340-5B5ED41B78E0}"/>
          </ac:picMkLst>
        </pc:picChg>
        <pc:picChg chg="del">
          <ac:chgData name="Hwang Smith" userId="S::smithh@gmeremit.com::fe65500b-7110-4549-9260-3fff9b4a1860" providerId="AD" clId="Web-{B2A717F6-20E5-479C-5D40-B4F23EC5F0FC}" dt="2020-09-14T07:29:53.300" v="1151"/>
          <ac:picMkLst>
            <pc:docMk/>
            <pc:sldMk cId="2479190667" sldId="354"/>
            <ac:picMk id="5" creationId="{46D0F632-1E1A-49BE-BEC4-8CF562A851C9}"/>
          </ac:picMkLst>
        </pc:picChg>
        <pc:picChg chg="add mod">
          <ac:chgData name="Hwang Smith" userId="S::smithh@gmeremit.com::fe65500b-7110-4549-9260-3fff9b4a1860" providerId="AD" clId="Web-{B2A717F6-20E5-479C-5D40-B4F23EC5F0FC}" dt="2020-09-14T09:04:20.732" v="1710" actId="1076"/>
          <ac:picMkLst>
            <pc:docMk/>
            <pc:sldMk cId="2479190667" sldId="354"/>
            <ac:picMk id="5" creationId="{D9047EF4-78E5-4EDF-8EAD-D52E3CF6E3AB}"/>
          </ac:picMkLst>
        </pc:picChg>
        <pc:picChg chg="del mod">
          <ac:chgData name="Hwang Smith" userId="S::smithh@gmeremit.com::fe65500b-7110-4549-9260-3fff9b4a1860" providerId="AD" clId="Web-{B2A717F6-20E5-479C-5D40-B4F23EC5F0FC}" dt="2020-09-14T08:45:22.692" v="1653"/>
          <ac:picMkLst>
            <pc:docMk/>
            <pc:sldMk cId="2479190667" sldId="354"/>
            <ac:picMk id="8" creationId="{4A91EA7A-F2F7-434F-9843-2E7D827AA352}"/>
          </ac:picMkLst>
        </pc:picChg>
        <pc:picChg chg="del mod">
          <ac:chgData name="Hwang Smith" userId="S::smithh@gmeremit.com::fe65500b-7110-4549-9260-3fff9b4a1860" providerId="AD" clId="Web-{B2A717F6-20E5-479C-5D40-B4F23EC5F0FC}" dt="2020-09-14T08:45:23.177" v="1654"/>
          <ac:picMkLst>
            <pc:docMk/>
            <pc:sldMk cId="2479190667" sldId="354"/>
            <ac:picMk id="9" creationId="{C79FF5DE-8995-4FC0-AA3A-BC28E07DD53B}"/>
          </ac:picMkLst>
        </pc:picChg>
        <pc:picChg chg="add del mod">
          <ac:chgData name="Hwang Smith" userId="S::smithh@gmeremit.com::fe65500b-7110-4549-9260-3fff9b4a1860" providerId="AD" clId="Web-{B2A717F6-20E5-479C-5D40-B4F23EC5F0FC}" dt="2020-09-14T08:45:24.958" v="1657"/>
          <ac:picMkLst>
            <pc:docMk/>
            <pc:sldMk cId="2479190667" sldId="354"/>
            <ac:picMk id="11" creationId="{251895CD-67C7-4E4A-B8B6-3B920A538F0A}"/>
          </ac:picMkLst>
        </pc:picChg>
        <pc:picChg chg="add del mod">
          <ac:chgData name="Hwang Smith" userId="S::smithh@gmeremit.com::fe65500b-7110-4549-9260-3fff9b4a1860" providerId="AD" clId="Web-{B2A717F6-20E5-479C-5D40-B4F23EC5F0FC}" dt="2020-09-14T08:45:23.614" v="1655"/>
          <ac:picMkLst>
            <pc:docMk/>
            <pc:sldMk cId="2479190667" sldId="354"/>
            <ac:picMk id="13" creationId="{2F481770-13A6-4D77-AFA3-6F9D744E1160}"/>
          </ac:picMkLst>
        </pc:picChg>
        <pc:picChg chg="add del mod">
          <ac:chgData name="Hwang Smith" userId="S::smithh@gmeremit.com::fe65500b-7110-4549-9260-3fff9b4a1860" providerId="AD" clId="Web-{B2A717F6-20E5-479C-5D40-B4F23EC5F0FC}" dt="2020-09-14T08:57:56.068" v="1666"/>
          <ac:picMkLst>
            <pc:docMk/>
            <pc:sldMk cId="2479190667" sldId="354"/>
            <ac:picMk id="14" creationId="{0885FB22-9303-481B-9F2E-8F1EAA297740}"/>
          </ac:picMkLst>
        </pc:picChg>
        <pc:picChg chg="add mod">
          <ac:chgData name="Hwang Smith" userId="S::smithh@gmeremit.com::fe65500b-7110-4549-9260-3fff9b4a1860" providerId="AD" clId="Web-{B2A717F6-20E5-479C-5D40-B4F23EC5F0FC}" dt="2020-09-14T09:05:50.609" v="1719" actId="1076"/>
          <ac:picMkLst>
            <pc:docMk/>
            <pc:sldMk cId="2479190667" sldId="354"/>
            <ac:picMk id="15" creationId="{9193CA95-AF06-4247-A756-55CA4EA4FF35}"/>
          </ac:picMkLst>
        </pc:picChg>
      </pc:sldChg>
      <pc:sldChg chg="addSp delSp modSp">
        <pc:chgData name="Hwang Smith" userId="S::smithh@gmeremit.com::fe65500b-7110-4549-9260-3fff9b4a1860" providerId="AD" clId="Web-{B2A717F6-20E5-479C-5D40-B4F23EC5F0FC}" dt="2020-09-14T07:18:51.348" v="1147" actId="20577"/>
        <pc:sldMkLst>
          <pc:docMk/>
          <pc:sldMk cId="2287094045" sldId="360"/>
        </pc:sldMkLst>
        <pc:spChg chg="del">
          <ac:chgData name="Hwang Smith" userId="S::smithh@gmeremit.com::fe65500b-7110-4549-9260-3fff9b4a1860" providerId="AD" clId="Web-{B2A717F6-20E5-479C-5D40-B4F23EC5F0FC}" dt="2020-09-14T07:16:21.970" v="891"/>
          <ac:spMkLst>
            <pc:docMk/>
            <pc:sldMk cId="2287094045" sldId="360"/>
            <ac:spMk id="3" creationId="{D1E4A023-0B64-432E-B103-5F0B25775ECA}"/>
          </ac:spMkLst>
        </pc:spChg>
        <pc:spChg chg="add mod">
          <ac:chgData name="Hwang Smith" userId="S::smithh@gmeremit.com::fe65500b-7110-4549-9260-3fff9b4a1860" providerId="AD" clId="Web-{B2A717F6-20E5-479C-5D40-B4F23EC5F0FC}" dt="2020-09-14T07:18:51.348" v="1147" actId="20577"/>
          <ac:spMkLst>
            <pc:docMk/>
            <pc:sldMk cId="2287094045" sldId="360"/>
            <ac:spMk id="7" creationId="{9174EA7B-3233-484F-AE04-D5EB761FE792}"/>
          </ac:spMkLst>
        </pc:spChg>
        <pc:picChg chg="add mod">
          <ac:chgData name="Hwang Smith" userId="S::smithh@gmeremit.com::fe65500b-7110-4549-9260-3fff9b4a1860" providerId="AD" clId="Web-{B2A717F6-20E5-479C-5D40-B4F23EC5F0FC}" dt="2020-09-14T07:16:28.861" v="894" actId="14100"/>
          <ac:picMkLst>
            <pc:docMk/>
            <pc:sldMk cId="2287094045" sldId="360"/>
            <ac:picMk id="5" creationId="{F1DF2115-78AD-4F86-A757-497383B1B9D0}"/>
          </ac:picMkLst>
        </pc:picChg>
        <pc:picChg chg="add del mod">
          <ac:chgData name="Hwang Smith" userId="S::smithh@gmeremit.com::fe65500b-7110-4549-9260-3fff9b4a1860" providerId="AD" clId="Web-{B2A717F6-20E5-479C-5D40-B4F23EC5F0FC}" dt="2020-09-14T07:16:44.423" v="897"/>
          <ac:picMkLst>
            <pc:docMk/>
            <pc:sldMk cId="2287094045" sldId="360"/>
            <ac:picMk id="6" creationId="{007EC87A-083C-48B7-AA79-03F4DA76EBFA}"/>
          </ac:picMkLst>
        </pc:picChg>
      </pc:sldChg>
      <pc:sldChg chg="addSp delSp modSp add replId">
        <pc:chgData name="Hwang Smith" userId="S::smithh@gmeremit.com::fe65500b-7110-4549-9260-3fff9b4a1860" providerId="AD" clId="Web-{B2A717F6-20E5-479C-5D40-B4F23EC5F0FC}" dt="2020-09-14T07:14:48.030" v="890" actId="1076"/>
        <pc:sldMkLst>
          <pc:docMk/>
          <pc:sldMk cId="1130075579" sldId="365"/>
        </pc:sldMkLst>
        <pc:spChg chg="del mod">
          <ac:chgData name="Hwang Smith" userId="S::smithh@gmeremit.com::fe65500b-7110-4549-9260-3fff9b4a1860" providerId="AD" clId="Web-{B2A717F6-20E5-479C-5D40-B4F23EC5F0FC}" dt="2020-09-14T06:47:41.371" v="11"/>
          <ac:spMkLst>
            <pc:docMk/>
            <pc:sldMk cId="1130075579" sldId="365"/>
            <ac:spMk id="2" creationId="{4CE14A45-904E-453B-8316-CBE21970DDE6}"/>
          </ac:spMkLst>
        </pc:spChg>
        <pc:spChg chg="add mod">
          <ac:chgData name="Hwang Smith" userId="S::smithh@gmeremit.com::fe65500b-7110-4549-9260-3fff9b4a1860" providerId="AD" clId="Web-{B2A717F6-20E5-479C-5D40-B4F23EC5F0FC}" dt="2020-09-14T07:14:40.140" v="888" actId="14100"/>
          <ac:spMkLst>
            <pc:docMk/>
            <pc:sldMk cId="1130075579" sldId="365"/>
            <ac:spMk id="13" creationId="{A4DFEBEE-22C1-482E-AFF9-3A4F0BFCE431}"/>
          </ac:spMkLst>
        </pc:spChg>
        <pc:spChg chg="add mod">
          <ac:chgData name="Hwang Smith" userId="S::smithh@gmeremit.com::fe65500b-7110-4549-9260-3fff9b4a1860" providerId="AD" clId="Web-{B2A717F6-20E5-479C-5D40-B4F23EC5F0FC}" dt="2020-09-14T07:12:31.465" v="851"/>
          <ac:spMkLst>
            <pc:docMk/>
            <pc:sldMk cId="1130075579" sldId="365"/>
            <ac:spMk id="14" creationId="{24AD84C7-60D8-4C3E-9880-F1DEF9F56E5F}"/>
          </ac:spMkLst>
        </pc:spChg>
        <pc:spChg chg="add mod">
          <ac:chgData name="Hwang Smith" userId="S::smithh@gmeremit.com::fe65500b-7110-4549-9260-3fff9b4a1860" providerId="AD" clId="Web-{B2A717F6-20E5-479C-5D40-B4F23EC5F0FC}" dt="2020-09-14T07:14:48.030" v="890" actId="1076"/>
          <ac:spMkLst>
            <pc:docMk/>
            <pc:sldMk cId="1130075579" sldId="365"/>
            <ac:spMk id="17" creationId="{56E101BB-C9EE-4399-A587-9C50A8D92195}"/>
          </ac:spMkLst>
        </pc:spChg>
        <pc:spChg chg="mod">
          <ac:chgData name="Hwang Smith" userId="S::smithh@gmeremit.com::fe65500b-7110-4549-9260-3fff9b4a1860" providerId="AD" clId="Web-{B2A717F6-20E5-479C-5D40-B4F23EC5F0FC}" dt="2020-09-14T07:14:20.608" v="884" actId="20577"/>
          <ac:spMkLst>
            <pc:docMk/>
            <pc:sldMk cId="1130075579" sldId="365"/>
            <ac:spMk id="19" creationId="{D7D9ED75-104F-4463-BB25-97FB2D2904C5}"/>
          </ac:spMkLst>
        </pc:spChg>
        <pc:spChg chg="mod">
          <ac:chgData name="Hwang Smith" userId="S::smithh@gmeremit.com::fe65500b-7110-4549-9260-3fff9b4a1860" providerId="AD" clId="Web-{B2A717F6-20E5-479C-5D40-B4F23EC5F0FC}" dt="2020-09-14T06:47:36.215" v="7" actId="20577"/>
          <ac:spMkLst>
            <pc:docMk/>
            <pc:sldMk cId="1130075579" sldId="365"/>
            <ac:spMk id="28" creationId="{E972AA5A-6E53-4A85-AB94-95F90BF8E832}"/>
          </ac:spMkLst>
        </pc:spChg>
        <pc:picChg chg="add mod">
          <ac:chgData name="Hwang Smith" userId="S::smithh@gmeremit.com::fe65500b-7110-4549-9260-3fff9b4a1860" providerId="AD" clId="Web-{B2A717F6-20E5-479C-5D40-B4F23EC5F0FC}" dt="2020-09-14T06:52:51.612" v="151" actId="1076"/>
          <ac:picMkLst>
            <pc:docMk/>
            <pc:sldMk cId="1130075579" sldId="365"/>
            <ac:picMk id="4" creationId="{9889DB27-45B5-47B4-9C73-F822BE3FFD44}"/>
          </ac:picMkLst>
        </pc:picChg>
        <pc:picChg chg="del">
          <ac:chgData name="Hwang Smith" userId="S::smithh@gmeremit.com::fe65500b-7110-4549-9260-3fff9b4a1860" providerId="AD" clId="Web-{B2A717F6-20E5-479C-5D40-B4F23EC5F0FC}" dt="2020-09-14T06:47:38.855" v="8"/>
          <ac:picMkLst>
            <pc:docMk/>
            <pc:sldMk cId="1130075579" sldId="365"/>
            <ac:picMk id="5" creationId="{46D0F632-1E1A-49BE-BEC4-8CF562A851C9}"/>
          </ac:picMkLst>
        </pc:picChg>
        <pc:picChg chg="del">
          <ac:chgData name="Hwang Smith" userId="S::smithh@gmeremit.com::fe65500b-7110-4549-9260-3fff9b4a1860" providerId="AD" clId="Web-{B2A717F6-20E5-479C-5D40-B4F23EC5F0FC}" dt="2020-09-14T06:47:41.934" v="12"/>
          <ac:picMkLst>
            <pc:docMk/>
            <pc:sldMk cId="1130075579" sldId="365"/>
            <ac:picMk id="8" creationId="{4A91EA7A-F2F7-434F-9843-2E7D827AA352}"/>
          </ac:picMkLst>
        </pc:picChg>
        <pc:picChg chg="del">
          <ac:chgData name="Hwang Smith" userId="S::smithh@gmeremit.com::fe65500b-7110-4549-9260-3fff9b4a1860" providerId="AD" clId="Web-{B2A717F6-20E5-479C-5D40-B4F23EC5F0FC}" dt="2020-09-14T06:47:42.637" v="13"/>
          <ac:picMkLst>
            <pc:docMk/>
            <pc:sldMk cId="1130075579" sldId="365"/>
            <ac:picMk id="9" creationId="{C79FF5DE-8995-4FC0-AA3A-BC28E07DD53B}"/>
          </ac:picMkLst>
        </pc:picChg>
        <pc:picChg chg="add mod">
          <ac:chgData name="Hwang Smith" userId="S::smithh@gmeremit.com::fe65500b-7110-4549-9260-3fff9b4a1860" providerId="AD" clId="Web-{B2A717F6-20E5-479C-5D40-B4F23EC5F0FC}" dt="2020-09-14T06:49:06.920" v="30" actId="1076"/>
          <ac:picMkLst>
            <pc:docMk/>
            <pc:sldMk cId="1130075579" sldId="365"/>
            <ac:picMk id="11" creationId="{F6F8428F-6B5F-4851-8662-195C74A77521}"/>
          </ac:picMkLst>
        </pc:picChg>
      </pc:sldChg>
      <pc:sldChg chg="add replId">
        <pc:chgData name="Hwang Smith" userId="S::smithh@gmeremit.com::fe65500b-7110-4549-9260-3fff9b4a1860" providerId="AD" clId="Web-{B2A717F6-20E5-479C-5D40-B4F23EC5F0FC}" dt="2020-09-14T08:44:51.207" v="1641"/>
        <pc:sldMkLst>
          <pc:docMk/>
          <pc:sldMk cId="2488038844" sldId="366"/>
        </pc:sldMkLst>
      </pc:sldChg>
    </pc:docChg>
  </pc:docChgLst>
  <pc:docChgLst>
    <pc:chgData name="Hwang Smith" userId="S::smithh@gmeremit.com::fe65500b-7110-4549-9260-3fff9b4a1860" providerId="AD" clId="Web-{E71EBAB5-BB99-4490-A544-C94F5411BA2D}"/>
    <pc:docChg chg="addSld modSld">
      <pc:chgData name="Hwang Smith" userId="S::smithh@gmeremit.com::fe65500b-7110-4549-9260-3fff9b4a1860" providerId="AD" clId="Web-{E71EBAB5-BB99-4490-A544-C94F5411BA2D}" dt="2020-08-21T07:11:09.826" v="280"/>
      <pc:docMkLst>
        <pc:docMk/>
      </pc:docMkLst>
      <pc:sldChg chg="addSp modSp">
        <pc:chgData name="Hwang Smith" userId="S::smithh@gmeremit.com::fe65500b-7110-4549-9260-3fff9b4a1860" providerId="AD" clId="Web-{E71EBAB5-BB99-4490-A544-C94F5411BA2D}" dt="2020-08-21T07:05:43.372" v="261" actId="1076"/>
        <pc:sldMkLst>
          <pc:docMk/>
          <pc:sldMk cId="203187492" sldId="339"/>
        </pc:sldMkLst>
        <pc:spChg chg="add mod">
          <ac:chgData name="Hwang Smith" userId="S::smithh@gmeremit.com::fe65500b-7110-4549-9260-3fff9b4a1860" providerId="AD" clId="Web-{E71EBAB5-BB99-4490-A544-C94F5411BA2D}" dt="2020-08-21T07:05:43.372" v="261" actId="1076"/>
          <ac:spMkLst>
            <pc:docMk/>
            <pc:sldMk cId="203187492" sldId="339"/>
            <ac:spMk id="4" creationId="{C21BD477-89C8-4EAD-BEDA-101E13917DB5}"/>
          </ac:spMkLst>
        </pc:spChg>
        <pc:picChg chg="add mod">
          <ac:chgData name="Hwang Smith" userId="S::smithh@gmeremit.com::fe65500b-7110-4549-9260-3fff9b4a1860" providerId="AD" clId="Web-{E71EBAB5-BB99-4490-A544-C94F5411BA2D}" dt="2020-08-21T07:01:52.449" v="17" actId="1076"/>
          <ac:picMkLst>
            <pc:docMk/>
            <pc:sldMk cId="203187492" sldId="339"/>
            <ac:picMk id="2" creationId="{C9AF2199-873E-4CA9-B9D4-85C37DBB94BE}"/>
          </ac:picMkLst>
        </pc:picChg>
      </pc:sldChg>
      <pc:sldChg chg="addSp delSp modSp add replId">
        <pc:chgData name="Hwang Smith" userId="S::smithh@gmeremit.com::fe65500b-7110-4549-9260-3fff9b4a1860" providerId="AD" clId="Web-{E71EBAB5-BB99-4490-A544-C94F5411BA2D}" dt="2020-08-21T07:11:09.826" v="280"/>
        <pc:sldMkLst>
          <pc:docMk/>
          <pc:sldMk cId="799283925" sldId="341"/>
        </pc:sldMkLst>
        <pc:spChg chg="add mod">
          <ac:chgData name="Hwang Smith" userId="S::smithh@gmeremit.com::fe65500b-7110-4549-9260-3fff9b4a1860" providerId="AD" clId="Web-{E71EBAB5-BB99-4490-A544-C94F5411BA2D}" dt="2020-08-21T07:10:57.357" v="274" actId="20577"/>
          <ac:spMkLst>
            <pc:docMk/>
            <pc:sldMk cId="799283925" sldId="341"/>
            <ac:spMk id="5" creationId="{0A31E635-8A8C-459A-B4EC-263F45EFE9AA}"/>
          </ac:spMkLst>
        </pc:spChg>
        <pc:picChg chg="del">
          <ac:chgData name="Hwang Smith" userId="S::smithh@gmeremit.com::fe65500b-7110-4549-9260-3fff9b4a1860" providerId="AD" clId="Web-{E71EBAB5-BB99-4490-A544-C94F5411BA2D}" dt="2020-08-21T07:10:34.904" v="262"/>
          <ac:picMkLst>
            <pc:docMk/>
            <pc:sldMk cId="799283925" sldId="341"/>
            <ac:picMk id="2" creationId="{C9AF2199-873E-4CA9-B9D4-85C37DBB94BE}"/>
          </ac:picMkLst>
        </pc:picChg>
        <pc:picChg chg="add del mod">
          <ac:chgData name="Hwang Smith" userId="S::smithh@gmeremit.com::fe65500b-7110-4549-9260-3fff9b4a1860" providerId="AD" clId="Web-{E71EBAB5-BB99-4490-A544-C94F5411BA2D}" dt="2020-08-21T07:11:09.826" v="280"/>
          <ac:picMkLst>
            <pc:docMk/>
            <pc:sldMk cId="799283925" sldId="341"/>
            <ac:picMk id="4" creationId="{688C73B7-EF0C-46A0-A542-1201FD71EDA0}"/>
          </ac:picMkLst>
        </pc:picChg>
      </pc:sldChg>
    </pc:docChg>
  </pc:docChgLst>
  <pc:docChgLst>
    <pc:chgData name="Yacine Kim" userId="S::yacinek@gmeremit.com::a3921ff3-0c7a-4b5c-a8ff-b39504eb1c3c" providerId="AD" clId="Web-{878FBB11-0A95-4C33-B8A6-6E3789773E29}"/>
    <pc:docChg chg="addSld delSld modSld sldOrd">
      <pc:chgData name="Yacine Kim" userId="S::yacinek@gmeremit.com::a3921ff3-0c7a-4b5c-a8ff-b39504eb1c3c" providerId="AD" clId="Web-{878FBB11-0A95-4C33-B8A6-6E3789773E29}" dt="2020-10-19T06:36:05.791" v="4547" actId="1076"/>
      <pc:docMkLst>
        <pc:docMk/>
      </pc:docMkLst>
      <pc:sldChg chg="modSp">
        <pc:chgData name="Yacine Kim" userId="S::yacinek@gmeremit.com::a3921ff3-0c7a-4b5c-a8ff-b39504eb1c3c" providerId="AD" clId="Web-{878FBB11-0A95-4C33-B8A6-6E3789773E29}" dt="2020-10-19T02:59:12.265" v="0" actId="20577"/>
        <pc:sldMkLst>
          <pc:docMk/>
          <pc:sldMk cId="253673938" sldId="284"/>
        </pc:sldMkLst>
        <pc:spChg chg="mod">
          <ac:chgData name="Yacine Kim" userId="S::yacinek@gmeremit.com::a3921ff3-0c7a-4b5c-a8ff-b39504eb1c3c" providerId="AD" clId="Web-{878FBB11-0A95-4C33-B8A6-6E3789773E29}" dt="2020-10-19T02:59:12.265" v="0" actId="20577"/>
          <ac:spMkLst>
            <pc:docMk/>
            <pc:sldMk cId="253673938" sldId="284"/>
            <ac:spMk id="4" creationId="{20921A5D-276B-4ED3-B27E-812FED457432}"/>
          </ac:spMkLst>
        </pc:spChg>
      </pc:sldChg>
      <pc:sldChg chg="modSp">
        <pc:chgData name="Yacine Kim" userId="S::yacinek@gmeremit.com::a3921ff3-0c7a-4b5c-a8ff-b39504eb1c3c" providerId="AD" clId="Web-{878FBB11-0A95-4C33-B8A6-6E3789773E29}" dt="2020-10-19T06:10:33.942" v="4359" actId="20577"/>
        <pc:sldMkLst>
          <pc:docMk/>
          <pc:sldMk cId="427803910" sldId="364"/>
        </pc:sldMkLst>
        <pc:spChg chg="mod">
          <ac:chgData name="Yacine Kim" userId="S::yacinek@gmeremit.com::a3921ff3-0c7a-4b5c-a8ff-b39504eb1c3c" providerId="AD" clId="Web-{878FBB11-0A95-4C33-B8A6-6E3789773E29}" dt="2020-10-19T06:10:33.942" v="4359" actId="20577"/>
          <ac:spMkLst>
            <pc:docMk/>
            <pc:sldMk cId="427803910" sldId="364"/>
            <ac:spMk id="5" creationId="{AE128882-EC2F-4B7C-ABD8-A664F9C02D15}"/>
          </ac:spMkLst>
        </pc:spChg>
      </pc:sldChg>
      <pc:sldChg chg="add del">
        <pc:chgData name="Yacine Kim" userId="S::yacinek@gmeremit.com::a3921ff3-0c7a-4b5c-a8ff-b39504eb1c3c" providerId="AD" clId="Web-{878FBB11-0A95-4C33-B8A6-6E3789773E29}" dt="2020-10-19T06:14:32.414" v="4433"/>
        <pc:sldMkLst>
          <pc:docMk/>
          <pc:sldMk cId="3626637755" sldId="369"/>
        </pc:sldMkLst>
      </pc:sldChg>
      <pc:sldChg chg="del">
        <pc:chgData name="Yacine Kim" userId="S::yacinek@gmeremit.com::a3921ff3-0c7a-4b5c-a8ff-b39504eb1c3c" providerId="AD" clId="Web-{878FBB11-0A95-4C33-B8A6-6E3789773E29}" dt="2020-10-19T06:14:19.211" v="4426"/>
        <pc:sldMkLst>
          <pc:docMk/>
          <pc:sldMk cId="813213127" sldId="382"/>
        </pc:sldMkLst>
      </pc:sldChg>
      <pc:sldChg chg="del">
        <pc:chgData name="Yacine Kim" userId="S::yacinek@gmeremit.com::a3921ff3-0c7a-4b5c-a8ff-b39504eb1c3c" providerId="AD" clId="Web-{878FBB11-0A95-4C33-B8A6-6E3789773E29}" dt="2020-10-19T06:14:20.273" v="4427"/>
        <pc:sldMkLst>
          <pc:docMk/>
          <pc:sldMk cId="822891503" sldId="383"/>
        </pc:sldMkLst>
      </pc:sldChg>
      <pc:sldChg chg="modSp">
        <pc:chgData name="Yacine Kim" userId="S::yacinek@gmeremit.com::a3921ff3-0c7a-4b5c-a8ff-b39504eb1c3c" providerId="AD" clId="Web-{878FBB11-0A95-4C33-B8A6-6E3789773E29}" dt="2020-10-19T06:36:05.791" v="4547" actId="1076"/>
        <pc:sldMkLst>
          <pc:docMk/>
          <pc:sldMk cId="3331573592" sldId="384"/>
        </pc:sldMkLst>
        <pc:spChg chg="mod">
          <ac:chgData name="Yacine Kim" userId="S::yacinek@gmeremit.com::a3921ff3-0c7a-4b5c-a8ff-b39504eb1c3c" providerId="AD" clId="Web-{878FBB11-0A95-4C33-B8A6-6E3789773E29}" dt="2020-10-19T06:14:09.554" v="4421" actId="20577"/>
          <ac:spMkLst>
            <pc:docMk/>
            <pc:sldMk cId="3331573592" sldId="384"/>
            <ac:spMk id="4" creationId="{6F7F5927-26EE-4660-89D2-0042FCCE935E}"/>
          </ac:spMkLst>
        </pc:spChg>
        <pc:picChg chg="mod">
          <ac:chgData name="Yacine Kim" userId="S::yacinek@gmeremit.com::a3921ff3-0c7a-4b5c-a8ff-b39504eb1c3c" providerId="AD" clId="Web-{878FBB11-0A95-4C33-B8A6-6E3789773E29}" dt="2020-10-19T06:36:05.791" v="4547" actId="1076"/>
          <ac:picMkLst>
            <pc:docMk/>
            <pc:sldMk cId="3331573592" sldId="384"/>
            <ac:picMk id="12" creationId="{B41C9917-4D22-4B70-8C1D-CB2BAC92BBD2}"/>
          </ac:picMkLst>
        </pc:picChg>
      </pc:sldChg>
      <pc:sldChg chg="modSp add del">
        <pc:chgData name="Yacine Kim" userId="S::yacinek@gmeremit.com::a3921ff3-0c7a-4b5c-a8ff-b39504eb1c3c" providerId="AD" clId="Web-{878FBB11-0A95-4C33-B8A6-6E3789773E29}" dt="2020-10-19T06:14:26.898" v="4431"/>
        <pc:sldMkLst>
          <pc:docMk/>
          <pc:sldMk cId="3258467619" sldId="385"/>
        </pc:sldMkLst>
        <pc:spChg chg="mod">
          <ac:chgData name="Yacine Kim" userId="S::yacinek@gmeremit.com::a3921ff3-0c7a-4b5c-a8ff-b39504eb1c3c" providerId="AD" clId="Web-{878FBB11-0A95-4C33-B8A6-6E3789773E29}" dt="2020-10-19T06:14:16.914" v="4425" actId="20577"/>
          <ac:spMkLst>
            <pc:docMk/>
            <pc:sldMk cId="3258467619" sldId="385"/>
            <ac:spMk id="4" creationId="{6F7F5927-26EE-4660-89D2-0042FCCE935E}"/>
          </ac:spMkLst>
        </pc:spChg>
      </pc:sldChg>
      <pc:sldChg chg="del">
        <pc:chgData name="Yacine Kim" userId="S::yacinek@gmeremit.com::a3921ff3-0c7a-4b5c-a8ff-b39504eb1c3c" providerId="AD" clId="Web-{878FBB11-0A95-4C33-B8A6-6E3789773E29}" dt="2020-10-19T06:14:28.008" v="4432"/>
        <pc:sldMkLst>
          <pc:docMk/>
          <pc:sldMk cId="2720598885" sldId="386"/>
        </pc:sldMkLst>
      </pc:sldChg>
      <pc:sldChg chg="addSp delSp modSp del ord">
        <pc:chgData name="Yacine Kim" userId="S::yacinek@gmeremit.com::a3921ff3-0c7a-4b5c-a8ff-b39504eb1c3c" providerId="AD" clId="Web-{878FBB11-0A95-4C33-B8A6-6E3789773E29}" dt="2020-10-19T05:38:24.587" v="3724"/>
        <pc:sldMkLst>
          <pc:docMk/>
          <pc:sldMk cId="3232047498" sldId="387"/>
        </pc:sldMkLst>
        <pc:spChg chg="del mod">
          <ac:chgData name="Yacine Kim" userId="S::yacinek@gmeremit.com::a3921ff3-0c7a-4b5c-a8ff-b39504eb1c3c" providerId="AD" clId="Web-{878FBB11-0A95-4C33-B8A6-6E3789773E29}" dt="2020-10-19T04:07:27.465" v="205"/>
          <ac:spMkLst>
            <pc:docMk/>
            <pc:sldMk cId="3232047498" sldId="387"/>
            <ac:spMk id="3" creationId="{17321CC6-767B-4C21-A887-3AA7913678A6}"/>
          </ac:spMkLst>
        </pc:spChg>
        <pc:spChg chg="add del mod">
          <ac:chgData name="Yacine Kim" userId="S::yacinek@gmeremit.com::a3921ff3-0c7a-4b5c-a8ff-b39504eb1c3c" providerId="AD" clId="Web-{878FBB11-0A95-4C33-B8A6-6E3789773E29}" dt="2020-10-19T05:30:26.487" v="3580"/>
          <ac:spMkLst>
            <pc:docMk/>
            <pc:sldMk cId="3232047498" sldId="387"/>
            <ac:spMk id="5" creationId="{C0B48024-1FBE-4856-B47C-681D02466B81}"/>
          </ac:spMkLst>
        </pc:spChg>
        <pc:graphicFrameChg chg="add del mod modGraphic">
          <ac:chgData name="Yacine Kim" userId="S::yacinek@gmeremit.com::a3921ff3-0c7a-4b5c-a8ff-b39504eb1c3c" providerId="AD" clId="Web-{878FBB11-0A95-4C33-B8A6-6E3789773E29}" dt="2020-10-19T05:30:29.080" v="3581"/>
          <ac:graphicFrameMkLst>
            <pc:docMk/>
            <pc:sldMk cId="3232047498" sldId="387"/>
            <ac:graphicFrameMk id="18" creationId="{9B595647-CB3C-465A-A6A4-7521BD634264}"/>
          </ac:graphicFrameMkLst>
        </pc:graphicFrameChg>
        <pc:picChg chg="add mod">
          <ac:chgData name="Yacine Kim" userId="S::yacinek@gmeremit.com::a3921ff3-0c7a-4b5c-a8ff-b39504eb1c3c" providerId="AD" clId="Web-{878FBB11-0A95-4C33-B8A6-6E3789773E29}" dt="2020-10-19T04:24:26.635" v="743" actId="1076"/>
          <ac:picMkLst>
            <pc:docMk/>
            <pc:sldMk cId="3232047498" sldId="387"/>
            <ac:picMk id="6" creationId="{0CD85849-481C-4044-8000-EBC0745B547B}"/>
          </ac:picMkLst>
        </pc:picChg>
        <pc:picChg chg="add mod">
          <ac:chgData name="Yacine Kim" userId="S::yacinek@gmeremit.com::a3921ff3-0c7a-4b5c-a8ff-b39504eb1c3c" providerId="AD" clId="Web-{878FBB11-0A95-4C33-B8A6-6E3789773E29}" dt="2020-10-19T04:24:28.823" v="744" actId="1076"/>
          <ac:picMkLst>
            <pc:docMk/>
            <pc:sldMk cId="3232047498" sldId="387"/>
            <ac:picMk id="7" creationId="{8597CDFC-F1A1-4B49-BFB6-70F3E8575DA1}"/>
          </ac:picMkLst>
        </pc:picChg>
        <pc:picChg chg="add mod">
          <ac:chgData name="Yacine Kim" userId="S::yacinek@gmeremit.com::a3921ff3-0c7a-4b5c-a8ff-b39504eb1c3c" providerId="AD" clId="Web-{878FBB11-0A95-4C33-B8A6-6E3789773E29}" dt="2020-10-19T04:24:41.948" v="746" actId="1076"/>
          <ac:picMkLst>
            <pc:docMk/>
            <pc:sldMk cId="3232047498" sldId="387"/>
            <ac:picMk id="12" creationId="{2108BEA1-46BE-4F27-85CB-62691E0CDA67}"/>
          </ac:picMkLst>
        </pc:picChg>
        <pc:picChg chg="add del mod">
          <ac:chgData name="Yacine Kim" userId="S::yacinek@gmeremit.com::a3921ff3-0c7a-4b5c-a8ff-b39504eb1c3c" providerId="AD" clId="Web-{878FBB11-0A95-4C33-B8A6-6E3789773E29}" dt="2020-10-19T04:24:48.620" v="749"/>
          <ac:picMkLst>
            <pc:docMk/>
            <pc:sldMk cId="3232047498" sldId="387"/>
            <ac:picMk id="13" creationId="{35BB8AC9-C2D4-48BE-8579-AC19455663D5}"/>
          </ac:picMkLst>
        </pc:picChg>
        <pc:picChg chg="add mod">
          <ac:chgData name="Yacine Kim" userId="S::yacinek@gmeremit.com::a3921ff3-0c7a-4b5c-a8ff-b39504eb1c3c" providerId="AD" clId="Web-{878FBB11-0A95-4C33-B8A6-6E3789773E29}" dt="2020-10-19T04:29:34.296" v="753" actId="1076"/>
          <ac:picMkLst>
            <pc:docMk/>
            <pc:sldMk cId="3232047498" sldId="387"/>
            <ac:picMk id="14" creationId="{DE999BD1-2A7C-498E-9A6C-3F5B640DFD0C}"/>
          </ac:picMkLst>
        </pc:picChg>
        <pc:picChg chg="add mod">
          <ac:chgData name="Yacine Kim" userId="S::yacinek@gmeremit.com::a3921ff3-0c7a-4b5c-a8ff-b39504eb1c3c" providerId="AD" clId="Web-{878FBB11-0A95-4C33-B8A6-6E3789773E29}" dt="2020-10-19T04:30:04.296" v="755" actId="1076"/>
          <ac:picMkLst>
            <pc:docMk/>
            <pc:sldMk cId="3232047498" sldId="387"/>
            <ac:picMk id="15" creationId="{C2F36E21-E259-496A-8FA2-5B8AC66A655B}"/>
          </ac:picMkLst>
        </pc:picChg>
        <pc:picChg chg="add mod">
          <ac:chgData name="Yacine Kim" userId="S::yacinek@gmeremit.com::a3921ff3-0c7a-4b5c-a8ff-b39504eb1c3c" providerId="AD" clId="Web-{878FBB11-0A95-4C33-B8A6-6E3789773E29}" dt="2020-10-19T04:30:13.671" v="757" actId="1076"/>
          <ac:picMkLst>
            <pc:docMk/>
            <pc:sldMk cId="3232047498" sldId="387"/>
            <ac:picMk id="16" creationId="{74AD28C0-2478-4E1D-BC25-341A34586A8E}"/>
          </ac:picMkLst>
        </pc:picChg>
        <pc:picChg chg="add mod">
          <ac:chgData name="Yacine Kim" userId="S::yacinek@gmeremit.com::a3921ff3-0c7a-4b5c-a8ff-b39504eb1c3c" providerId="AD" clId="Web-{878FBB11-0A95-4C33-B8A6-6E3789773E29}" dt="2020-10-19T05:36:45.211" v="3682" actId="1076"/>
          <ac:picMkLst>
            <pc:docMk/>
            <pc:sldMk cId="3232047498" sldId="387"/>
            <ac:picMk id="17" creationId="{A03A4DB8-5876-4ABC-AB02-9BA63C0DC8A3}"/>
          </ac:picMkLst>
        </pc:picChg>
        <pc:picChg chg="add mod">
          <ac:chgData name="Yacine Kim" userId="S::yacinek@gmeremit.com::a3921ff3-0c7a-4b5c-a8ff-b39504eb1c3c" providerId="AD" clId="Web-{878FBB11-0A95-4C33-B8A6-6E3789773E29}" dt="2020-10-19T05:36:35.257" v="3676" actId="1076"/>
          <ac:picMkLst>
            <pc:docMk/>
            <pc:sldMk cId="3232047498" sldId="387"/>
            <ac:picMk id="19" creationId="{9BD3867E-56EB-4329-8CD4-33B6C5F23E94}"/>
          </ac:picMkLst>
        </pc:picChg>
        <pc:picChg chg="add mod">
          <ac:chgData name="Yacine Kim" userId="S::yacinek@gmeremit.com::a3921ff3-0c7a-4b5c-a8ff-b39504eb1c3c" providerId="AD" clId="Web-{878FBB11-0A95-4C33-B8A6-6E3789773E29}" dt="2020-10-19T05:36:44.289" v="3681" actId="14100"/>
          <ac:picMkLst>
            <pc:docMk/>
            <pc:sldMk cId="3232047498" sldId="387"/>
            <ac:picMk id="20" creationId="{180776CE-626D-4B51-B6B6-48C9B4237161}"/>
          </ac:picMkLst>
        </pc:picChg>
      </pc:sldChg>
      <pc:sldChg chg="addSp delSp modSp">
        <pc:chgData name="Yacine Kim" userId="S::yacinek@gmeremit.com::a3921ff3-0c7a-4b5c-a8ff-b39504eb1c3c" providerId="AD" clId="Web-{878FBB11-0A95-4C33-B8A6-6E3789773E29}" dt="2020-10-19T06:19:13.558" v="4529" actId="14100"/>
        <pc:sldMkLst>
          <pc:docMk/>
          <pc:sldMk cId="435166566" sldId="388"/>
        </pc:sldMkLst>
        <pc:spChg chg="mod">
          <ac:chgData name="Yacine Kim" userId="S::yacinek@gmeremit.com::a3921ff3-0c7a-4b5c-a8ff-b39504eb1c3c" providerId="AD" clId="Web-{878FBB11-0A95-4C33-B8A6-6E3789773E29}" dt="2020-10-19T06:19:13.558" v="4529" actId="14100"/>
          <ac:spMkLst>
            <pc:docMk/>
            <pc:sldMk cId="435166566" sldId="388"/>
            <ac:spMk id="3" creationId="{D2971F7B-28B4-4267-9D9D-C62EA09B1CBF}"/>
          </ac:spMkLst>
        </pc:spChg>
        <pc:spChg chg="mod">
          <ac:chgData name="Yacine Kim" userId="S::yacinek@gmeremit.com::a3921ff3-0c7a-4b5c-a8ff-b39504eb1c3c" providerId="AD" clId="Web-{878FBB11-0A95-4C33-B8A6-6E3789773E29}" dt="2020-10-19T06:13:38.382" v="4404" actId="20577"/>
          <ac:spMkLst>
            <pc:docMk/>
            <pc:sldMk cId="435166566" sldId="388"/>
            <ac:spMk id="4" creationId="{6F7F5927-26EE-4660-89D2-0042FCCE935E}"/>
          </ac:spMkLst>
        </pc:spChg>
        <pc:spChg chg="add mod">
          <ac:chgData name="Yacine Kim" userId="S::yacinek@gmeremit.com::a3921ff3-0c7a-4b5c-a8ff-b39504eb1c3c" providerId="AD" clId="Web-{878FBB11-0A95-4C33-B8A6-6E3789773E29}" dt="2020-10-19T06:00:05.199" v="4051" actId="14100"/>
          <ac:spMkLst>
            <pc:docMk/>
            <pc:sldMk cId="435166566" sldId="388"/>
            <ac:spMk id="22" creationId="{20AEC0EB-64FC-4FFB-8D9B-D8FF9EAC6C13}"/>
          </ac:spMkLst>
        </pc:spChg>
        <pc:spChg chg="add mod">
          <ac:chgData name="Yacine Kim" userId="S::yacinek@gmeremit.com::a3921ff3-0c7a-4b5c-a8ff-b39504eb1c3c" providerId="AD" clId="Web-{878FBB11-0A95-4C33-B8A6-6E3789773E29}" dt="2020-10-19T06:00:24.543" v="4055" actId="20577"/>
          <ac:spMkLst>
            <pc:docMk/>
            <pc:sldMk cId="435166566" sldId="388"/>
            <ac:spMk id="23" creationId="{126DBAF7-E634-47AC-941B-A70683954F18}"/>
          </ac:spMkLst>
        </pc:spChg>
        <pc:spChg chg="add mod">
          <ac:chgData name="Yacine Kim" userId="S::yacinek@gmeremit.com::a3921ff3-0c7a-4b5c-a8ff-b39504eb1c3c" providerId="AD" clId="Web-{878FBB11-0A95-4C33-B8A6-6E3789773E29}" dt="2020-10-19T06:01:09.903" v="4076" actId="14100"/>
          <ac:spMkLst>
            <pc:docMk/>
            <pc:sldMk cId="435166566" sldId="388"/>
            <ac:spMk id="24" creationId="{50ED7BA0-AEE3-4A3A-B0E6-9DCD86B6FDD3}"/>
          </ac:spMkLst>
        </pc:spChg>
        <pc:spChg chg="add mod">
          <ac:chgData name="Yacine Kim" userId="S::yacinek@gmeremit.com::a3921ff3-0c7a-4b5c-a8ff-b39504eb1c3c" providerId="AD" clId="Web-{878FBB11-0A95-4C33-B8A6-6E3789773E29}" dt="2020-10-19T06:08:29.878" v="4257" actId="1076"/>
          <ac:spMkLst>
            <pc:docMk/>
            <pc:sldMk cId="435166566" sldId="388"/>
            <ac:spMk id="25" creationId="{A2CE6132-AA6E-46DF-A277-88E25985BA70}"/>
          </ac:spMkLst>
        </pc:spChg>
        <pc:picChg chg="add del mod">
          <ac:chgData name="Yacine Kim" userId="S::yacinek@gmeremit.com::a3921ff3-0c7a-4b5c-a8ff-b39504eb1c3c" providerId="AD" clId="Web-{878FBB11-0A95-4C33-B8A6-6E3789773E29}" dt="2020-10-19T05:31:11.065" v="3583"/>
          <ac:picMkLst>
            <pc:docMk/>
            <pc:sldMk cId="435166566" sldId="388"/>
            <ac:picMk id="5" creationId="{DD72C1AB-0212-4FBA-8B08-0543DDE6DA39}"/>
          </ac:picMkLst>
        </pc:picChg>
        <pc:picChg chg="add mod">
          <ac:chgData name="Yacine Kim" userId="S::yacinek@gmeremit.com::a3921ff3-0c7a-4b5c-a8ff-b39504eb1c3c" providerId="AD" clId="Web-{878FBB11-0A95-4C33-B8A6-6E3789773E29}" dt="2020-10-19T06:00:59.075" v="4072" actId="1076"/>
          <ac:picMkLst>
            <pc:docMk/>
            <pc:sldMk cId="435166566" sldId="388"/>
            <ac:picMk id="6" creationId="{FDCBC70E-FB69-4F37-92F6-625AD5F3FF89}"/>
          </ac:picMkLst>
        </pc:picChg>
        <pc:picChg chg="add del mod">
          <ac:chgData name="Yacine Kim" userId="S::yacinek@gmeremit.com::a3921ff3-0c7a-4b5c-a8ff-b39504eb1c3c" providerId="AD" clId="Web-{878FBB11-0A95-4C33-B8A6-6E3789773E29}" dt="2020-10-19T05:45:51.921" v="3888"/>
          <ac:picMkLst>
            <pc:docMk/>
            <pc:sldMk cId="435166566" sldId="388"/>
            <ac:picMk id="7" creationId="{84E4EC8B-1837-47B7-A8E3-BDFFF284C933}"/>
          </ac:picMkLst>
        </pc:picChg>
        <pc:picChg chg="add mod">
          <ac:chgData name="Yacine Kim" userId="S::yacinek@gmeremit.com::a3921ff3-0c7a-4b5c-a8ff-b39504eb1c3c" providerId="AD" clId="Web-{878FBB11-0A95-4C33-B8A6-6E3789773E29}" dt="2020-10-19T06:08:26.549" v="4256" actId="14100"/>
          <ac:picMkLst>
            <pc:docMk/>
            <pc:sldMk cId="435166566" sldId="388"/>
            <ac:picMk id="13" creationId="{811E8743-A8FB-403F-83DC-B7F8AE49CBD0}"/>
          </ac:picMkLst>
        </pc:picChg>
        <pc:picChg chg="add mod">
          <ac:chgData name="Yacine Kim" userId="S::yacinek@gmeremit.com::a3921ff3-0c7a-4b5c-a8ff-b39504eb1c3c" providerId="AD" clId="Web-{878FBB11-0A95-4C33-B8A6-6E3789773E29}" dt="2020-10-19T06:08:43.690" v="4265" actId="1076"/>
          <ac:picMkLst>
            <pc:docMk/>
            <pc:sldMk cId="435166566" sldId="388"/>
            <ac:picMk id="15" creationId="{EA11CF3A-FF34-43BC-9E56-576C7BAD3F0F}"/>
          </ac:picMkLst>
        </pc:picChg>
        <pc:picChg chg="add del mod">
          <ac:chgData name="Yacine Kim" userId="S::yacinek@gmeremit.com::a3921ff3-0c7a-4b5c-a8ff-b39504eb1c3c" providerId="AD" clId="Web-{878FBB11-0A95-4C33-B8A6-6E3789773E29}" dt="2020-10-19T05:53:12.818" v="3925"/>
          <ac:picMkLst>
            <pc:docMk/>
            <pc:sldMk cId="435166566" sldId="388"/>
            <ac:picMk id="17" creationId="{3DB1091A-794A-49FB-8B86-24C78ACA9D5B}"/>
          </ac:picMkLst>
        </pc:picChg>
        <pc:picChg chg="add mod">
          <ac:chgData name="Yacine Kim" userId="S::yacinek@gmeremit.com::a3921ff3-0c7a-4b5c-a8ff-b39504eb1c3c" providerId="AD" clId="Web-{878FBB11-0A95-4C33-B8A6-6E3789773E29}" dt="2020-10-19T05:56:19.243" v="4017" actId="1076"/>
          <ac:picMkLst>
            <pc:docMk/>
            <pc:sldMk cId="435166566" sldId="388"/>
            <ac:picMk id="19" creationId="{E4842F97-6286-4928-BBE9-FCA01A0D288D}"/>
          </ac:picMkLst>
        </pc:picChg>
        <pc:picChg chg="add mod">
          <ac:chgData name="Yacine Kim" userId="S::yacinek@gmeremit.com::a3921ff3-0c7a-4b5c-a8ff-b39504eb1c3c" providerId="AD" clId="Web-{878FBB11-0A95-4C33-B8A6-6E3789773E29}" dt="2020-10-19T06:00:10.261" v="4054" actId="14100"/>
          <ac:picMkLst>
            <pc:docMk/>
            <pc:sldMk cId="435166566" sldId="388"/>
            <ac:picMk id="21" creationId="{16727DA9-9381-43F6-9DDE-C3AB91C3632B}"/>
          </ac:picMkLst>
        </pc:picChg>
      </pc:sldChg>
      <pc:sldChg chg="add del replId">
        <pc:chgData name="Yacine Kim" userId="S::yacinek@gmeremit.com::a3921ff3-0c7a-4b5c-a8ff-b39504eb1c3c" providerId="AD" clId="Web-{878FBB11-0A95-4C33-B8A6-6E3789773E29}" dt="2020-10-19T05:28:49.501" v="3558"/>
        <pc:sldMkLst>
          <pc:docMk/>
          <pc:sldMk cId="3083584696" sldId="389"/>
        </pc:sldMkLst>
      </pc:sldChg>
      <pc:sldChg chg="delSp add del replId">
        <pc:chgData name="Yacine Kim" userId="S::yacinek@gmeremit.com::a3921ff3-0c7a-4b5c-a8ff-b39504eb1c3c" providerId="AD" clId="Web-{878FBB11-0A95-4C33-B8A6-6E3789773E29}" dt="2020-10-19T05:30:23.518" v="3579"/>
        <pc:sldMkLst>
          <pc:docMk/>
          <pc:sldMk cId="4105137561" sldId="389"/>
        </pc:sldMkLst>
        <pc:spChg chg="del">
          <ac:chgData name="Yacine Kim" userId="S::yacinek@gmeremit.com::a3921ff3-0c7a-4b5c-a8ff-b39504eb1c3c" providerId="AD" clId="Web-{878FBB11-0A95-4C33-B8A6-6E3789773E29}" dt="2020-10-19T05:28:54.173" v="3560"/>
          <ac:spMkLst>
            <pc:docMk/>
            <pc:sldMk cId="4105137561" sldId="389"/>
            <ac:spMk id="3" creationId="{D2971F7B-28B4-4267-9D9D-C62EA09B1CBF}"/>
          </ac:spMkLst>
        </pc:spChg>
      </pc:sldChg>
      <pc:sldChg chg="addSp delSp modSp add replId">
        <pc:chgData name="Yacine Kim" userId="S::yacinek@gmeremit.com::a3921ff3-0c7a-4b5c-a8ff-b39504eb1c3c" providerId="AD" clId="Web-{878FBB11-0A95-4C33-B8A6-6E3789773E29}" dt="2020-10-19T06:13:44.601" v="4409" actId="20577"/>
        <pc:sldMkLst>
          <pc:docMk/>
          <pc:sldMk cId="4085613308" sldId="390"/>
        </pc:sldMkLst>
        <pc:spChg chg="mod">
          <ac:chgData name="Yacine Kim" userId="S::yacinek@gmeremit.com::a3921ff3-0c7a-4b5c-a8ff-b39504eb1c3c" providerId="AD" clId="Web-{878FBB11-0A95-4C33-B8A6-6E3789773E29}" dt="2020-10-19T06:13:44.601" v="4409" actId="20577"/>
          <ac:spMkLst>
            <pc:docMk/>
            <pc:sldMk cId="4085613308" sldId="390"/>
            <ac:spMk id="4" creationId="{6F7F5927-26EE-4660-89D2-0042FCCE935E}"/>
          </ac:spMkLst>
        </pc:spChg>
        <pc:spChg chg="mod">
          <ac:chgData name="Yacine Kim" userId="S::yacinek@gmeremit.com::a3921ff3-0c7a-4b5c-a8ff-b39504eb1c3c" providerId="AD" clId="Web-{878FBB11-0A95-4C33-B8A6-6E3789773E29}" dt="2020-10-19T05:40:51.073" v="3772" actId="1076"/>
          <ac:spMkLst>
            <pc:docMk/>
            <pc:sldMk cId="4085613308" sldId="390"/>
            <ac:spMk id="5" creationId="{C0B48024-1FBE-4856-B47C-681D02466B81}"/>
          </ac:spMkLst>
        </pc:spChg>
        <pc:spChg chg="add del mod">
          <ac:chgData name="Yacine Kim" userId="S::yacinek@gmeremit.com::a3921ff3-0c7a-4b5c-a8ff-b39504eb1c3c" providerId="AD" clId="Web-{878FBB11-0A95-4C33-B8A6-6E3789773E29}" dt="2020-10-19T06:01:54.107" v="4087"/>
          <ac:spMkLst>
            <pc:docMk/>
            <pc:sldMk cId="4085613308" sldId="390"/>
            <ac:spMk id="21" creationId="{1E3C16AF-4F84-440D-9D42-742340BC09AF}"/>
          </ac:spMkLst>
        </pc:spChg>
        <pc:spChg chg="add mod">
          <ac:chgData name="Yacine Kim" userId="S::yacinek@gmeremit.com::a3921ff3-0c7a-4b5c-a8ff-b39504eb1c3c" providerId="AD" clId="Web-{878FBB11-0A95-4C33-B8A6-6E3789773E29}" dt="2020-10-19T06:03:02.498" v="4101" actId="14100"/>
          <ac:spMkLst>
            <pc:docMk/>
            <pc:sldMk cId="4085613308" sldId="390"/>
            <ac:spMk id="24" creationId="{C12511CE-A1F5-4FA6-A4B4-EA86DA1CD625}"/>
          </ac:spMkLst>
        </pc:spChg>
        <pc:spChg chg="add mod">
          <ac:chgData name="Yacine Kim" userId="S::yacinek@gmeremit.com::a3921ff3-0c7a-4b5c-a8ff-b39504eb1c3c" providerId="AD" clId="Web-{878FBB11-0A95-4C33-B8A6-6E3789773E29}" dt="2020-10-19T06:04:46.890" v="4133" actId="1076"/>
          <ac:spMkLst>
            <pc:docMk/>
            <pc:sldMk cId="4085613308" sldId="390"/>
            <ac:spMk id="25" creationId="{F3B365CE-F065-41B2-8B69-84507301C36D}"/>
          </ac:spMkLst>
        </pc:spChg>
        <pc:spChg chg="add del">
          <ac:chgData name="Yacine Kim" userId="S::yacinek@gmeremit.com::a3921ff3-0c7a-4b5c-a8ff-b39504eb1c3c" providerId="AD" clId="Web-{878FBB11-0A95-4C33-B8A6-6E3789773E29}" dt="2020-10-19T06:04:03.186" v="4122"/>
          <ac:spMkLst>
            <pc:docMk/>
            <pc:sldMk cId="4085613308" sldId="390"/>
            <ac:spMk id="27" creationId="{9232A13A-35C1-4A22-85DC-C1A168074309}"/>
          </ac:spMkLst>
        </pc:spChg>
        <pc:spChg chg="add mod">
          <ac:chgData name="Yacine Kim" userId="S::yacinek@gmeremit.com::a3921ff3-0c7a-4b5c-a8ff-b39504eb1c3c" providerId="AD" clId="Web-{878FBB11-0A95-4C33-B8A6-6E3789773E29}" dt="2020-10-19T06:04:32.953" v="4131" actId="14100"/>
          <ac:spMkLst>
            <pc:docMk/>
            <pc:sldMk cId="4085613308" sldId="390"/>
            <ac:spMk id="28" creationId="{973BFF5A-6243-4912-AF2C-D100B8C852E6}"/>
          </ac:spMkLst>
        </pc:spChg>
        <pc:graphicFrameChg chg="mod modGraphic">
          <ac:chgData name="Yacine Kim" userId="S::yacinek@gmeremit.com::a3921ff3-0c7a-4b5c-a8ff-b39504eb1c3c" providerId="AD" clId="Web-{878FBB11-0A95-4C33-B8A6-6E3789773E29}" dt="2020-10-19T06:10:46.489" v="4369"/>
          <ac:graphicFrameMkLst>
            <pc:docMk/>
            <pc:sldMk cId="4085613308" sldId="390"/>
            <ac:graphicFrameMk id="18" creationId="{9B595647-CB3C-465A-A6A4-7521BD634264}"/>
          </ac:graphicFrameMkLst>
        </pc:graphicFrameChg>
        <pc:picChg chg="add del mod">
          <ac:chgData name="Yacine Kim" userId="S::yacinek@gmeremit.com::a3921ff3-0c7a-4b5c-a8ff-b39504eb1c3c" providerId="AD" clId="Web-{878FBB11-0A95-4C33-B8A6-6E3789773E29}" dt="2020-10-19T06:02:01.200" v="4091"/>
          <ac:picMkLst>
            <pc:docMk/>
            <pc:sldMk cId="4085613308" sldId="390"/>
            <ac:picMk id="3" creationId="{AB4C92EB-F8CF-4730-B41D-B7C5C6B16BD3}"/>
          </ac:picMkLst>
        </pc:picChg>
        <pc:picChg chg="del">
          <ac:chgData name="Yacine Kim" userId="S::yacinek@gmeremit.com::a3921ff3-0c7a-4b5c-a8ff-b39504eb1c3c" providerId="AD" clId="Web-{878FBB11-0A95-4C33-B8A6-6E3789773E29}" dt="2020-10-19T05:45:12.249" v="3869"/>
          <ac:picMkLst>
            <pc:docMk/>
            <pc:sldMk cId="4085613308" sldId="390"/>
            <ac:picMk id="6" creationId="{0CD85849-481C-4044-8000-EBC0745B547B}"/>
          </ac:picMkLst>
        </pc:picChg>
        <pc:picChg chg="del">
          <ac:chgData name="Yacine Kim" userId="S::yacinek@gmeremit.com::a3921ff3-0c7a-4b5c-a8ff-b39504eb1c3c" providerId="AD" clId="Web-{878FBB11-0A95-4C33-B8A6-6E3789773E29}" dt="2020-10-19T05:45:12.577" v="3870"/>
          <ac:picMkLst>
            <pc:docMk/>
            <pc:sldMk cId="4085613308" sldId="390"/>
            <ac:picMk id="7" creationId="{8597CDFC-F1A1-4B49-BFB6-70F3E8575DA1}"/>
          </ac:picMkLst>
        </pc:picChg>
        <pc:picChg chg="del">
          <ac:chgData name="Yacine Kim" userId="S::yacinek@gmeremit.com::a3921ff3-0c7a-4b5c-a8ff-b39504eb1c3c" providerId="AD" clId="Web-{878FBB11-0A95-4C33-B8A6-6E3789773E29}" dt="2020-10-19T05:45:13.827" v="3872"/>
          <ac:picMkLst>
            <pc:docMk/>
            <pc:sldMk cId="4085613308" sldId="390"/>
            <ac:picMk id="12" creationId="{2108BEA1-46BE-4F27-85CB-62691E0CDA67}"/>
          </ac:picMkLst>
        </pc:picChg>
        <pc:picChg chg="add mod">
          <ac:chgData name="Yacine Kim" userId="S::yacinek@gmeremit.com::a3921ff3-0c7a-4b5c-a8ff-b39504eb1c3c" providerId="AD" clId="Web-{878FBB11-0A95-4C33-B8A6-6E3789773E29}" dt="2020-10-19T06:04:57.640" v="4137" actId="1076"/>
          <ac:picMkLst>
            <pc:docMk/>
            <pc:sldMk cId="4085613308" sldId="390"/>
            <ac:picMk id="13" creationId="{EA5D7157-826D-4335-92E0-F4F429CBCECE}"/>
          </ac:picMkLst>
        </pc:picChg>
        <pc:picChg chg="del mod">
          <ac:chgData name="Yacine Kim" userId="S::yacinek@gmeremit.com::a3921ff3-0c7a-4b5c-a8ff-b39504eb1c3c" providerId="AD" clId="Web-{878FBB11-0A95-4C33-B8A6-6E3789773E29}" dt="2020-10-19T05:45:14.905" v="3874"/>
          <ac:picMkLst>
            <pc:docMk/>
            <pc:sldMk cId="4085613308" sldId="390"/>
            <ac:picMk id="14" creationId="{DE999BD1-2A7C-498E-9A6C-3F5B640DFD0C}"/>
          </ac:picMkLst>
        </pc:picChg>
        <pc:picChg chg="del">
          <ac:chgData name="Yacine Kim" userId="S::yacinek@gmeremit.com::a3921ff3-0c7a-4b5c-a8ff-b39504eb1c3c" providerId="AD" clId="Web-{878FBB11-0A95-4C33-B8A6-6E3789773E29}" dt="2020-10-19T05:45:13.015" v="3871"/>
          <ac:picMkLst>
            <pc:docMk/>
            <pc:sldMk cId="4085613308" sldId="390"/>
            <ac:picMk id="15" creationId="{C2F36E21-E259-496A-8FA2-5B8AC66A655B}"/>
          </ac:picMkLst>
        </pc:picChg>
        <pc:picChg chg="del">
          <ac:chgData name="Yacine Kim" userId="S::yacinek@gmeremit.com::a3921ff3-0c7a-4b5c-a8ff-b39504eb1c3c" providerId="AD" clId="Web-{878FBB11-0A95-4C33-B8A6-6E3789773E29}" dt="2020-10-19T05:45:14.233" v="3873"/>
          <ac:picMkLst>
            <pc:docMk/>
            <pc:sldMk cId="4085613308" sldId="390"/>
            <ac:picMk id="16" creationId="{74AD28C0-2478-4E1D-BC25-341A34586A8E}"/>
          </ac:picMkLst>
        </pc:picChg>
        <pc:picChg chg="mod">
          <ac:chgData name="Yacine Kim" userId="S::yacinek@gmeremit.com::a3921ff3-0c7a-4b5c-a8ff-b39504eb1c3c" providerId="AD" clId="Web-{878FBB11-0A95-4C33-B8A6-6E3789773E29}" dt="2020-10-19T06:02:14.060" v="4099" actId="1076"/>
          <ac:picMkLst>
            <pc:docMk/>
            <pc:sldMk cId="4085613308" sldId="390"/>
            <ac:picMk id="17" creationId="{A03A4DB8-5876-4ABC-AB02-9BA63C0DC8A3}"/>
          </ac:picMkLst>
        </pc:picChg>
        <pc:picChg chg="add mod">
          <ac:chgData name="Yacine Kim" userId="S::yacinek@gmeremit.com::a3921ff3-0c7a-4b5c-a8ff-b39504eb1c3c" providerId="AD" clId="Web-{878FBB11-0A95-4C33-B8A6-6E3789773E29}" dt="2020-10-19T06:02:10.935" v="4096" actId="1076"/>
          <ac:picMkLst>
            <pc:docMk/>
            <pc:sldMk cId="4085613308" sldId="390"/>
            <ac:picMk id="19" creationId="{785020D2-0500-424A-84CE-3A3A99D556AD}"/>
          </ac:picMkLst>
        </pc:picChg>
        <pc:picChg chg="add mod">
          <ac:chgData name="Yacine Kim" userId="S::yacinek@gmeremit.com::a3921ff3-0c7a-4b5c-a8ff-b39504eb1c3c" providerId="AD" clId="Web-{878FBB11-0A95-4C33-B8A6-6E3789773E29}" dt="2020-10-19T06:04:59.922" v="4138" actId="1076"/>
          <ac:picMkLst>
            <pc:docMk/>
            <pc:sldMk cId="4085613308" sldId="390"/>
            <ac:picMk id="22" creationId="{C3453AE1-F078-4DEF-B5B8-A02AEFE3D6A2}"/>
          </ac:picMkLst>
        </pc:picChg>
      </pc:sldChg>
      <pc:sldChg chg="add del replId">
        <pc:chgData name="Yacine Kim" userId="S::yacinek@gmeremit.com::a3921ff3-0c7a-4b5c-a8ff-b39504eb1c3c" providerId="AD" clId="Web-{878FBB11-0A95-4C33-B8A6-6E3789773E29}" dt="2020-10-19T05:28:48.923" v="3557"/>
        <pc:sldMkLst>
          <pc:docMk/>
          <pc:sldMk cId="4213070747" sldId="390"/>
        </pc:sldMkLst>
      </pc:sldChg>
      <pc:sldChg chg="addSp delSp modSp add replId">
        <pc:chgData name="Yacine Kim" userId="S::yacinek@gmeremit.com::a3921ff3-0c7a-4b5c-a8ff-b39504eb1c3c" providerId="AD" clId="Web-{878FBB11-0A95-4C33-B8A6-6E3789773E29}" dt="2020-10-19T06:13:50.726" v="4413" actId="20577"/>
        <pc:sldMkLst>
          <pc:docMk/>
          <pc:sldMk cId="570883103" sldId="391"/>
        </pc:sldMkLst>
        <pc:spChg chg="mod">
          <ac:chgData name="Yacine Kim" userId="S::yacinek@gmeremit.com::a3921ff3-0c7a-4b5c-a8ff-b39504eb1c3c" providerId="AD" clId="Web-{878FBB11-0A95-4C33-B8A6-6E3789773E29}" dt="2020-10-19T06:13:50.726" v="4413" actId="20577"/>
          <ac:spMkLst>
            <pc:docMk/>
            <pc:sldMk cId="570883103" sldId="391"/>
            <ac:spMk id="4" creationId="{6F7F5927-26EE-4660-89D2-0042FCCE935E}"/>
          </ac:spMkLst>
        </pc:spChg>
        <pc:spChg chg="mod">
          <ac:chgData name="Yacine Kim" userId="S::yacinek@gmeremit.com::a3921ff3-0c7a-4b5c-a8ff-b39504eb1c3c" providerId="AD" clId="Web-{878FBB11-0A95-4C33-B8A6-6E3789773E29}" dt="2020-10-19T06:06:59.017" v="4249" actId="20577"/>
          <ac:spMkLst>
            <pc:docMk/>
            <pc:sldMk cId="570883103" sldId="391"/>
            <ac:spMk id="5" creationId="{C0B48024-1FBE-4856-B47C-681D02466B81}"/>
          </ac:spMkLst>
        </pc:spChg>
        <pc:spChg chg="add mod">
          <ac:chgData name="Yacine Kim" userId="S::yacinek@gmeremit.com::a3921ff3-0c7a-4b5c-a8ff-b39504eb1c3c" providerId="AD" clId="Web-{878FBB11-0A95-4C33-B8A6-6E3789773E29}" dt="2020-10-19T06:07:03.830" v="4252" actId="1076"/>
          <ac:spMkLst>
            <pc:docMk/>
            <pc:sldMk cId="570883103" sldId="391"/>
            <ac:spMk id="22" creationId="{6CAD934A-0512-4F62-997A-71DE5B67D856}"/>
          </ac:spMkLst>
        </pc:spChg>
        <pc:spChg chg="add mod">
          <ac:chgData name="Yacine Kim" userId="S::yacinek@gmeremit.com::a3921ff3-0c7a-4b5c-a8ff-b39504eb1c3c" providerId="AD" clId="Web-{878FBB11-0A95-4C33-B8A6-6E3789773E29}" dt="2020-10-19T06:05:36.656" v="4149" actId="1076"/>
          <ac:spMkLst>
            <pc:docMk/>
            <pc:sldMk cId="570883103" sldId="391"/>
            <ac:spMk id="24" creationId="{E7C02F57-5827-4BE5-B0C8-1722DA09F85C}"/>
          </ac:spMkLst>
        </pc:spChg>
        <pc:spChg chg="add mod">
          <ac:chgData name="Yacine Kim" userId="S::yacinek@gmeremit.com::a3921ff3-0c7a-4b5c-a8ff-b39504eb1c3c" providerId="AD" clId="Web-{878FBB11-0A95-4C33-B8A6-6E3789773E29}" dt="2020-10-19T06:06:23.423" v="4159" actId="14100"/>
          <ac:spMkLst>
            <pc:docMk/>
            <pc:sldMk cId="570883103" sldId="391"/>
            <ac:spMk id="26" creationId="{DD4A1C35-1E0C-47B0-BEBE-5A71EE3272C3}"/>
          </ac:spMkLst>
        </pc:spChg>
        <pc:spChg chg="add mod">
          <ac:chgData name="Yacine Kim" userId="S::yacinek@gmeremit.com::a3921ff3-0c7a-4b5c-a8ff-b39504eb1c3c" providerId="AD" clId="Web-{878FBB11-0A95-4C33-B8A6-6E3789773E29}" dt="2020-10-19T06:06:30.610" v="4160" actId="14100"/>
          <ac:spMkLst>
            <pc:docMk/>
            <pc:sldMk cId="570883103" sldId="391"/>
            <ac:spMk id="27" creationId="{A207BBD5-1701-4287-A670-EED01F202848}"/>
          </ac:spMkLst>
        </pc:spChg>
        <pc:graphicFrameChg chg="del">
          <ac:chgData name="Yacine Kim" userId="S::yacinek@gmeremit.com::a3921ff3-0c7a-4b5c-a8ff-b39504eb1c3c" providerId="AD" clId="Web-{878FBB11-0A95-4C33-B8A6-6E3789773E29}" dt="2020-10-19T05:39:36.901" v="3744"/>
          <ac:graphicFrameMkLst>
            <pc:docMk/>
            <pc:sldMk cId="570883103" sldId="391"/>
            <ac:graphicFrameMk id="18" creationId="{9B595647-CB3C-465A-A6A4-7521BD634264}"/>
          </ac:graphicFrameMkLst>
        </pc:graphicFrameChg>
        <pc:picChg chg="del mod">
          <ac:chgData name="Yacine Kim" userId="S::yacinek@gmeremit.com::a3921ff3-0c7a-4b5c-a8ff-b39504eb1c3c" providerId="AD" clId="Web-{878FBB11-0A95-4C33-B8A6-6E3789773E29}" dt="2020-10-19T05:39:39.104" v="3748"/>
          <ac:picMkLst>
            <pc:docMk/>
            <pc:sldMk cId="570883103" sldId="391"/>
            <ac:picMk id="3" creationId="{AB4C92EB-F8CF-4730-B41D-B7C5C6B16BD3}"/>
          </ac:picMkLst>
        </pc:picChg>
        <pc:picChg chg="mod">
          <ac:chgData name="Yacine Kim" userId="S::yacinek@gmeremit.com::a3921ff3-0c7a-4b5c-a8ff-b39504eb1c3c" providerId="AD" clId="Web-{878FBB11-0A95-4C33-B8A6-6E3789773E29}" dt="2020-10-19T06:05:33.844" v="4148" actId="14100"/>
          <ac:picMkLst>
            <pc:docMk/>
            <pc:sldMk cId="570883103" sldId="391"/>
            <ac:picMk id="6" creationId="{0CD85849-481C-4044-8000-EBC0745B547B}"/>
          </ac:picMkLst>
        </pc:picChg>
        <pc:picChg chg="mod">
          <ac:chgData name="Yacine Kim" userId="S::yacinek@gmeremit.com::a3921ff3-0c7a-4b5c-a8ff-b39504eb1c3c" providerId="AD" clId="Web-{878FBB11-0A95-4C33-B8A6-6E3789773E29}" dt="2020-10-19T06:05:29.734" v="4146" actId="1076"/>
          <ac:picMkLst>
            <pc:docMk/>
            <pc:sldMk cId="570883103" sldId="391"/>
            <ac:picMk id="7" creationId="{8597CDFC-F1A1-4B49-BFB6-70F3E8575DA1}"/>
          </ac:picMkLst>
        </pc:picChg>
        <pc:picChg chg="mod">
          <ac:chgData name="Yacine Kim" userId="S::yacinek@gmeremit.com::a3921ff3-0c7a-4b5c-a8ff-b39504eb1c3c" providerId="AD" clId="Web-{878FBB11-0A95-4C33-B8A6-6E3789773E29}" dt="2020-10-19T05:43:21.122" v="3836" actId="1076"/>
          <ac:picMkLst>
            <pc:docMk/>
            <pc:sldMk cId="570883103" sldId="391"/>
            <ac:picMk id="12" creationId="{2108BEA1-46BE-4F27-85CB-62691E0CDA67}"/>
          </ac:picMkLst>
        </pc:picChg>
        <pc:picChg chg="del mod ord">
          <ac:chgData name="Yacine Kim" userId="S::yacinek@gmeremit.com::a3921ff3-0c7a-4b5c-a8ff-b39504eb1c3c" providerId="AD" clId="Web-{878FBB11-0A95-4C33-B8A6-6E3789773E29}" dt="2020-10-19T05:39:39.401" v="3749"/>
          <ac:picMkLst>
            <pc:docMk/>
            <pc:sldMk cId="570883103" sldId="391"/>
            <ac:picMk id="13" creationId="{EA5D7157-826D-4335-92E0-F4F429CBCECE}"/>
          </ac:picMkLst>
        </pc:picChg>
        <pc:picChg chg="mod">
          <ac:chgData name="Yacine Kim" userId="S::yacinek@gmeremit.com::a3921ff3-0c7a-4b5c-a8ff-b39504eb1c3c" providerId="AD" clId="Web-{878FBB11-0A95-4C33-B8A6-6E3789773E29}" dt="2020-10-19T06:03:26.592" v="4112" actId="1076"/>
          <ac:picMkLst>
            <pc:docMk/>
            <pc:sldMk cId="570883103" sldId="391"/>
            <ac:picMk id="14" creationId="{DE999BD1-2A7C-498E-9A6C-3F5B640DFD0C}"/>
          </ac:picMkLst>
        </pc:picChg>
        <pc:picChg chg="del mod">
          <ac:chgData name="Yacine Kim" userId="S::yacinek@gmeremit.com::a3921ff3-0c7a-4b5c-a8ff-b39504eb1c3c" providerId="AD" clId="Web-{878FBB11-0A95-4C33-B8A6-6E3789773E29}" dt="2020-10-19T06:05:24.719" v="4143"/>
          <ac:picMkLst>
            <pc:docMk/>
            <pc:sldMk cId="570883103" sldId="391"/>
            <ac:picMk id="15" creationId="{C2F36E21-E259-496A-8FA2-5B8AC66A655B}"/>
          </ac:picMkLst>
        </pc:picChg>
        <pc:picChg chg="del mod">
          <ac:chgData name="Yacine Kim" userId="S::yacinek@gmeremit.com::a3921ff3-0c7a-4b5c-a8ff-b39504eb1c3c" providerId="AD" clId="Web-{878FBB11-0A95-4C33-B8A6-6E3789773E29}" dt="2020-10-19T05:43:13.857" v="3834"/>
          <ac:picMkLst>
            <pc:docMk/>
            <pc:sldMk cId="570883103" sldId="391"/>
            <ac:picMk id="16" creationId="{74AD28C0-2478-4E1D-BC25-341A34586A8E}"/>
          </ac:picMkLst>
        </pc:picChg>
        <pc:picChg chg="del mod">
          <ac:chgData name="Yacine Kim" userId="S::yacinek@gmeremit.com::a3921ff3-0c7a-4b5c-a8ff-b39504eb1c3c" providerId="AD" clId="Web-{878FBB11-0A95-4C33-B8A6-6E3789773E29}" dt="2020-10-19T05:39:39.838" v="3750"/>
          <ac:picMkLst>
            <pc:docMk/>
            <pc:sldMk cId="570883103" sldId="391"/>
            <ac:picMk id="17" creationId="{A03A4DB8-5876-4ABC-AB02-9BA63C0DC8A3}"/>
          </ac:picMkLst>
        </pc:picChg>
        <pc:picChg chg="add del mod">
          <ac:chgData name="Yacine Kim" userId="S::yacinek@gmeremit.com::a3921ff3-0c7a-4b5c-a8ff-b39504eb1c3c" providerId="AD" clId="Web-{878FBB11-0A95-4C33-B8A6-6E3789773E29}" dt="2020-10-19T06:05:24.313" v="4142"/>
          <ac:picMkLst>
            <pc:docMk/>
            <pc:sldMk cId="570883103" sldId="391"/>
            <ac:picMk id="19" creationId="{EC937C8D-EFBB-4E05-8BDB-D4F04619EE78}"/>
          </ac:picMkLst>
        </pc:picChg>
        <pc:picChg chg="add del mod">
          <ac:chgData name="Yacine Kim" userId="S::yacinek@gmeremit.com::a3921ff3-0c7a-4b5c-a8ff-b39504eb1c3c" providerId="AD" clId="Web-{878FBB11-0A95-4C33-B8A6-6E3789773E29}" dt="2020-10-19T05:45:55.250" v="3889"/>
          <ac:picMkLst>
            <pc:docMk/>
            <pc:sldMk cId="570883103" sldId="391"/>
            <ac:picMk id="20" creationId="{68761F13-66EF-4FEC-8C8F-3D20A3733151}"/>
          </ac:picMkLst>
        </pc:picChg>
      </pc:sldChg>
      <pc:sldChg chg="modSp">
        <pc:chgData name="Yacine Kim" userId="S::yacinek@gmeremit.com::a3921ff3-0c7a-4b5c-a8ff-b39504eb1c3c" providerId="AD" clId="Web-{878FBB11-0A95-4C33-B8A6-6E3789773E29}" dt="2020-10-19T06:30:08.911" v="4537" actId="20577"/>
        <pc:sldMkLst>
          <pc:docMk/>
          <pc:sldMk cId="2016286045" sldId="392"/>
        </pc:sldMkLst>
        <pc:spChg chg="mod">
          <ac:chgData name="Yacine Kim" userId="S::yacinek@gmeremit.com::a3921ff3-0c7a-4b5c-a8ff-b39504eb1c3c" providerId="AD" clId="Web-{878FBB11-0A95-4C33-B8A6-6E3789773E29}" dt="2020-10-19T06:14:02.117" v="4417" actId="20577"/>
          <ac:spMkLst>
            <pc:docMk/>
            <pc:sldMk cId="2016286045" sldId="392"/>
            <ac:spMk id="4" creationId="{6F7F5927-26EE-4660-89D2-0042FCCE935E}"/>
          </ac:spMkLst>
        </pc:spChg>
        <pc:spChg chg="mod">
          <ac:chgData name="Yacine Kim" userId="S::yacinek@gmeremit.com::a3921ff3-0c7a-4b5c-a8ff-b39504eb1c3c" providerId="AD" clId="Web-{878FBB11-0A95-4C33-B8A6-6E3789773E29}" dt="2020-10-19T06:30:08.911" v="4537" actId="20577"/>
          <ac:spMkLst>
            <pc:docMk/>
            <pc:sldMk cId="2016286045" sldId="392"/>
            <ac:spMk id="6" creationId="{A17182BD-3367-4BB3-84AA-F75C0FD5A742}"/>
          </ac:spMkLst>
        </pc:spChg>
      </pc:sldChg>
    </pc:docChg>
  </pc:docChgLst>
  <pc:docChgLst>
    <pc:chgData name="Yacine Kim" userId="S::yacinek@gmeremit.com::a3921ff3-0c7a-4b5c-a8ff-b39504eb1c3c" providerId="AD" clId="Web-{EB427ED8-998A-4D00-89CE-E2CE7EC1B4B4}"/>
    <pc:docChg chg="modSld sldOrd">
      <pc:chgData name="Yacine Kim" userId="S::yacinek@gmeremit.com::a3921ff3-0c7a-4b5c-a8ff-b39504eb1c3c" providerId="AD" clId="Web-{EB427ED8-998A-4D00-89CE-E2CE7EC1B4B4}" dt="2020-09-28T09:01:27.801" v="345" actId="20577"/>
      <pc:docMkLst>
        <pc:docMk/>
      </pc:docMkLst>
      <pc:sldChg chg="addSp modSp">
        <pc:chgData name="Yacine Kim" userId="S::yacinek@gmeremit.com::a3921ff3-0c7a-4b5c-a8ff-b39504eb1c3c" providerId="AD" clId="Web-{EB427ED8-998A-4D00-89CE-E2CE7EC1B4B4}" dt="2020-09-28T09:01:27.254" v="344" actId="20577"/>
        <pc:sldMkLst>
          <pc:docMk/>
          <pc:sldMk cId="3347994639" sldId="357"/>
        </pc:sldMkLst>
        <pc:spChg chg="mod">
          <ac:chgData name="Yacine Kim" userId="S::yacinek@gmeremit.com::a3921ff3-0c7a-4b5c-a8ff-b39504eb1c3c" providerId="AD" clId="Web-{EB427ED8-998A-4D00-89CE-E2CE7EC1B4B4}" dt="2020-09-28T09:01:24.192" v="335" actId="20577"/>
          <ac:spMkLst>
            <pc:docMk/>
            <pc:sldMk cId="3347994639" sldId="357"/>
            <ac:spMk id="7" creationId="{72E8333A-7026-45F4-A6F2-0F1C9B7E57F1}"/>
          </ac:spMkLst>
        </pc:spChg>
        <pc:spChg chg="mod">
          <ac:chgData name="Yacine Kim" userId="S::yacinek@gmeremit.com::a3921ff3-0c7a-4b5c-a8ff-b39504eb1c3c" providerId="AD" clId="Web-{EB427ED8-998A-4D00-89CE-E2CE7EC1B4B4}" dt="2020-09-28T08:55:52.231" v="151"/>
          <ac:spMkLst>
            <pc:docMk/>
            <pc:sldMk cId="3347994639" sldId="357"/>
            <ac:spMk id="9" creationId="{C4C99F20-4DEB-46B8-B653-3C601B8AABBC}"/>
          </ac:spMkLst>
        </pc:spChg>
        <pc:spChg chg="add mod">
          <ac:chgData name="Yacine Kim" userId="S::yacinek@gmeremit.com::a3921ff3-0c7a-4b5c-a8ff-b39504eb1c3c" providerId="AD" clId="Web-{EB427ED8-998A-4D00-89CE-E2CE7EC1B4B4}" dt="2020-09-28T09:01:26.785" v="341" actId="20577"/>
          <ac:spMkLst>
            <pc:docMk/>
            <pc:sldMk cId="3347994639" sldId="357"/>
            <ac:spMk id="17" creationId="{46B107D1-DAC7-4C3E-B587-B5EABB1C0E72}"/>
          </ac:spMkLst>
        </pc:spChg>
        <pc:spChg chg="mod">
          <ac:chgData name="Yacine Kim" userId="S::yacinek@gmeremit.com::a3921ff3-0c7a-4b5c-a8ff-b39504eb1c3c" providerId="AD" clId="Web-{EB427ED8-998A-4D00-89CE-E2CE7EC1B4B4}" dt="2020-09-28T09:00:44.863" v="238" actId="20577"/>
          <ac:spMkLst>
            <pc:docMk/>
            <pc:sldMk cId="3347994639" sldId="357"/>
            <ac:spMk id="21" creationId="{F6275386-1A02-4A5F-A76E-E1D66A303D61}"/>
          </ac:spMkLst>
        </pc:spChg>
        <pc:spChg chg="mod">
          <ac:chgData name="Yacine Kim" userId="S::yacinek@gmeremit.com::a3921ff3-0c7a-4b5c-a8ff-b39504eb1c3c" providerId="AD" clId="Web-{EB427ED8-998A-4D00-89CE-E2CE7EC1B4B4}" dt="2020-09-28T09:01:27.254" v="344" actId="20577"/>
          <ac:spMkLst>
            <pc:docMk/>
            <pc:sldMk cId="3347994639" sldId="357"/>
            <ac:spMk id="22" creationId="{D88C3C40-3D1D-4FAA-8975-E48490422ABD}"/>
          </ac:spMkLst>
        </pc:spChg>
        <pc:picChg chg="mod">
          <ac:chgData name="Yacine Kim" userId="S::yacinek@gmeremit.com::a3921ff3-0c7a-4b5c-a8ff-b39504eb1c3c" providerId="AD" clId="Web-{EB427ED8-998A-4D00-89CE-E2CE7EC1B4B4}" dt="2020-09-28T09:00:34.769" v="218" actId="1076"/>
          <ac:picMkLst>
            <pc:docMk/>
            <pc:sldMk cId="3347994639" sldId="357"/>
            <ac:picMk id="3" creationId="{52BF43AF-C1A3-4586-A7C2-EFBAF35D4FA7}"/>
          </ac:picMkLst>
        </pc:picChg>
        <pc:picChg chg="mod">
          <ac:chgData name="Yacine Kim" userId="S::yacinek@gmeremit.com::a3921ff3-0c7a-4b5c-a8ff-b39504eb1c3c" providerId="AD" clId="Web-{EB427ED8-998A-4D00-89CE-E2CE7EC1B4B4}" dt="2020-09-28T08:56:15.654" v="157" actId="1076"/>
          <ac:picMkLst>
            <pc:docMk/>
            <pc:sldMk cId="3347994639" sldId="357"/>
            <ac:picMk id="4" creationId="{A1A24F49-DDC0-453A-BDF0-B1B317BAB31B}"/>
          </ac:picMkLst>
        </pc:picChg>
        <pc:picChg chg="mod">
          <ac:chgData name="Yacine Kim" userId="S::yacinek@gmeremit.com::a3921ff3-0c7a-4b5c-a8ff-b39504eb1c3c" providerId="AD" clId="Web-{EB427ED8-998A-4D00-89CE-E2CE7EC1B4B4}" dt="2020-09-28T08:56:16.904" v="158" actId="1076"/>
          <ac:picMkLst>
            <pc:docMk/>
            <pc:sldMk cId="3347994639" sldId="357"/>
            <ac:picMk id="5" creationId="{12139A96-BF17-430F-808C-4A6FD2C48C83}"/>
          </ac:picMkLst>
        </pc:picChg>
        <pc:picChg chg="mod">
          <ac:chgData name="Yacine Kim" userId="S::yacinek@gmeremit.com::a3921ff3-0c7a-4b5c-a8ff-b39504eb1c3c" providerId="AD" clId="Web-{EB427ED8-998A-4D00-89CE-E2CE7EC1B4B4}" dt="2020-09-28T09:00:31.909" v="217" actId="1076"/>
          <ac:picMkLst>
            <pc:docMk/>
            <pc:sldMk cId="3347994639" sldId="357"/>
            <ac:picMk id="8" creationId="{01AD8F70-1487-4031-84BF-77438F32592D}"/>
          </ac:picMkLst>
        </pc:picChg>
        <pc:picChg chg="mod">
          <ac:chgData name="Yacine Kim" userId="S::yacinek@gmeremit.com::a3921ff3-0c7a-4b5c-a8ff-b39504eb1c3c" providerId="AD" clId="Web-{EB427ED8-998A-4D00-89CE-E2CE7EC1B4B4}" dt="2020-09-28T09:00:34.784" v="219" actId="1076"/>
          <ac:picMkLst>
            <pc:docMk/>
            <pc:sldMk cId="3347994639" sldId="357"/>
            <ac:picMk id="12" creationId="{CDC2599D-5F23-4376-815A-8F1C59E0B1D3}"/>
          </ac:picMkLst>
        </pc:picChg>
      </pc:sldChg>
      <pc:sldChg chg="ord">
        <pc:chgData name="Yacine Kim" userId="S::yacinek@gmeremit.com::a3921ff3-0c7a-4b5c-a8ff-b39504eb1c3c" providerId="AD" clId="Web-{EB427ED8-998A-4D00-89CE-E2CE7EC1B4B4}" dt="2020-09-28T08:50:56.163" v="1"/>
        <pc:sldMkLst>
          <pc:docMk/>
          <pc:sldMk cId="760570233" sldId="365"/>
        </pc:sldMkLst>
      </pc:sldChg>
      <pc:sldChg chg="delSp">
        <pc:chgData name="Yacine Kim" userId="S::yacinek@gmeremit.com::a3921ff3-0c7a-4b5c-a8ff-b39504eb1c3c" providerId="AD" clId="Web-{EB427ED8-998A-4D00-89CE-E2CE7EC1B4B4}" dt="2020-09-28T08:45:15.140" v="0"/>
        <pc:sldMkLst>
          <pc:docMk/>
          <pc:sldMk cId="3578395620" sldId="367"/>
        </pc:sldMkLst>
        <pc:spChg chg="del">
          <ac:chgData name="Yacine Kim" userId="S::yacinek@gmeremit.com::a3921ff3-0c7a-4b5c-a8ff-b39504eb1c3c" providerId="AD" clId="Web-{EB427ED8-998A-4D00-89CE-E2CE7EC1B4B4}" dt="2020-09-28T08:45:15.140" v="0"/>
          <ac:spMkLst>
            <pc:docMk/>
            <pc:sldMk cId="3578395620" sldId="367"/>
            <ac:spMk id="8" creationId="{D85CEFC4-DFC3-449F-A423-8DAFDECDE1D6}"/>
          </ac:spMkLst>
        </pc:spChg>
      </pc:sldChg>
    </pc:docChg>
  </pc:docChgLst>
  <pc:docChgLst>
    <pc:chgData name="Hwang Smith" userId="S::smithh@gmeremit.com::fe65500b-7110-4549-9260-3fff9b4a1860" providerId="AD" clId="Web-{3CF02038-2C41-468F-B9CC-08C32839FB04}"/>
    <pc:docChg chg="modSld">
      <pc:chgData name="Hwang Smith" userId="S::smithh@gmeremit.com::fe65500b-7110-4549-9260-3fff9b4a1860" providerId="AD" clId="Web-{3CF02038-2C41-468F-B9CC-08C32839FB04}" dt="2020-09-28T08:59:02.386" v="12" actId="14100"/>
      <pc:docMkLst>
        <pc:docMk/>
      </pc:docMkLst>
      <pc:sldChg chg="addSp modSp">
        <pc:chgData name="Hwang Smith" userId="S::smithh@gmeremit.com::fe65500b-7110-4549-9260-3fff9b4a1860" providerId="AD" clId="Web-{3CF02038-2C41-468F-B9CC-08C32839FB04}" dt="2020-09-28T08:59:02.386" v="12" actId="14100"/>
        <pc:sldMkLst>
          <pc:docMk/>
          <pc:sldMk cId="760570233" sldId="365"/>
        </pc:sldMkLst>
        <pc:spChg chg="add mod">
          <ac:chgData name="Hwang Smith" userId="S::smithh@gmeremit.com::fe65500b-7110-4549-9260-3fff9b4a1860" providerId="AD" clId="Web-{3CF02038-2C41-468F-B9CC-08C32839FB04}" dt="2020-09-28T08:59:02.386" v="12" actId="14100"/>
          <ac:spMkLst>
            <pc:docMk/>
            <pc:sldMk cId="760570233" sldId="365"/>
            <ac:spMk id="10" creationId="{83C0B4B5-F74E-47A6-BA5F-0E3F5ED5AEAF}"/>
          </ac:spMkLst>
        </pc:spChg>
        <pc:picChg chg="mod">
          <ac:chgData name="Hwang Smith" userId="S::smithh@gmeremit.com::fe65500b-7110-4549-9260-3fff9b4a1860" providerId="AD" clId="Web-{3CF02038-2C41-468F-B9CC-08C32839FB04}" dt="2020-09-28T08:57:26.931" v="6" actId="1076"/>
          <ac:picMkLst>
            <pc:docMk/>
            <pc:sldMk cId="760570233" sldId="365"/>
            <ac:picMk id="4" creationId="{5AD974FE-5A44-4887-A6AE-63596565E0AB}"/>
          </ac:picMkLst>
        </pc:picChg>
      </pc:sldChg>
    </pc:docChg>
  </pc:docChgLst>
  <pc:docChgLst>
    <pc:chgData name="Yacine Kim" userId="S::yacinek@gmeremit.com::a3921ff3-0c7a-4b5c-a8ff-b39504eb1c3c" providerId="AD" clId="Web-{F51A547F-63EF-4EF4-AABA-66614418F9BA}"/>
    <pc:docChg chg="modSld">
      <pc:chgData name="Yacine Kim" userId="S::yacinek@gmeremit.com::a3921ff3-0c7a-4b5c-a8ff-b39504eb1c3c" providerId="AD" clId="Web-{F51A547F-63EF-4EF4-AABA-66614418F9BA}" dt="2020-09-29T04:35:38.623" v="18" actId="20577"/>
      <pc:docMkLst>
        <pc:docMk/>
      </pc:docMkLst>
      <pc:sldChg chg="modSp">
        <pc:chgData name="Yacine Kim" userId="S::yacinek@gmeremit.com::a3921ff3-0c7a-4b5c-a8ff-b39504eb1c3c" providerId="AD" clId="Web-{F51A547F-63EF-4EF4-AABA-66614418F9BA}" dt="2020-09-29T04:35:35.607" v="16" actId="20577"/>
        <pc:sldMkLst>
          <pc:docMk/>
          <pc:sldMk cId="3347994639" sldId="357"/>
        </pc:sldMkLst>
        <pc:spChg chg="mod">
          <ac:chgData name="Yacine Kim" userId="S::yacinek@gmeremit.com::a3921ff3-0c7a-4b5c-a8ff-b39504eb1c3c" providerId="AD" clId="Web-{F51A547F-63EF-4EF4-AABA-66614418F9BA}" dt="2020-09-29T04:35:35.607" v="16" actId="20577"/>
          <ac:spMkLst>
            <pc:docMk/>
            <pc:sldMk cId="3347994639" sldId="357"/>
            <ac:spMk id="22" creationId="{D88C3C40-3D1D-4FAA-8975-E48490422ABD}"/>
          </ac:spMkLst>
        </pc:spChg>
      </pc:sldChg>
    </pc:docChg>
  </pc:docChgLst>
  <pc:docChgLst>
    <pc:chgData name="Yacine Kim" userId="S::yacinek@gmeremit.com::a3921ff3-0c7a-4b5c-a8ff-b39504eb1c3c" providerId="AD" clId="Web-{9C8D49F5-7D44-419E-F626-1019D35940D8}"/>
    <pc:docChg chg="addSld modSld">
      <pc:chgData name="Yacine Kim" userId="S::yacinek@gmeremit.com::a3921ff3-0c7a-4b5c-a8ff-b39504eb1c3c" providerId="AD" clId="Web-{9C8D49F5-7D44-419E-F626-1019D35940D8}" dt="2020-09-07T23:58:11.578" v="17" actId="14100"/>
      <pc:docMkLst>
        <pc:docMk/>
      </pc:docMkLst>
      <pc:sldChg chg="addSp delSp modSp add replId">
        <pc:chgData name="Yacine Kim" userId="S::yacinek@gmeremit.com::a3921ff3-0c7a-4b5c-a8ff-b39504eb1c3c" providerId="AD" clId="Web-{9C8D49F5-7D44-419E-F626-1019D35940D8}" dt="2020-09-07T23:58:11.578" v="17" actId="14100"/>
        <pc:sldMkLst>
          <pc:docMk/>
          <pc:sldMk cId="2287094045" sldId="360"/>
        </pc:sldMkLst>
        <pc:spChg chg="mod">
          <ac:chgData name="Yacine Kim" userId="S::yacinek@gmeremit.com::a3921ff3-0c7a-4b5c-a8ff-b39504eb1c3c" providerId="AD" clId="Web-{9C8D49F5-7D44-419E-F626-1019D35940D8}" dt="2020-09-07T23:58:00.969" v="14" actId="20577"/>
          <ac:spMkLst>
            <pc:docMk/>
            <pc:sldMk cId="2287094045" sldId="360"/>
            <ac:spMk id="4" creationId="{6F7F5927-26EE-4660-89D2-0042FCCE935E}"/>
          </ac:spMkLst>
        </pc:spChg>
        <pc:spChg chg="del">
          <ac:chgData name="Yacine Kim" userId="S::yacinek@gmeremit.com::a3921ff3-0c7a-4b5c-a8ff-b39504eb1c3c" providerId="AD" clId="Web-{9C8D49F5-7D44-419E-F626-1019D35940D8}" dt="2020-09-07T23:56:40.233" v="2"/>
          <ac:spMkLst>
            <pc:docMk/>
            <pc:sldMk cId="2287094045" sldId="360"/>
            <ac:spMk id="6" creationId="{BB495E74-B808-4D61-86B3-E57080705FC8}"/>
          </ac:spMkLst>
        </pc:spChg>
        <pc:picChg chg="add del mod">
          <ac:chgData name="Yacine Kim" userId="S::yacinek@gmeremit.com::a3921ff3-0c7a-4b5c-a8ff-b39504eb1c3c" providerId="AD" clId="Web-{9C8D49F5-7D44-419E-F626-1019D35940D8}" dt="2020-09-07T23:57:21.875" v="8"/>
          <ac:picMkLst>
            <pc:docMk/>
            <pc:sldMk cId="2287094045" sldId="360"/>
            <ac:picMk id="3" creationId="{29227971-5E9E-41DF-82E8-E00CC41AAC2E}"/>
          </ac:picMkLst>
        </pc:picChg>
        <pc:picChg chg="del">
          <ac:chgData name="Yacine Kim" userId="S::yacinek@gmeremit.com::a3921ff3-0c7a-4b5c-a8ff-b39504eb1c3c" providerId="AD" clId="Web-{9C8D49F5-7D44-419E-F626-1019D35940D8}" dt="2020-09-07T23:56:38.186" v="1"/>
          <ac:picMkLst>
            <pc:docMk/>
            <pc:sldMk cId="2287094045" sldId="360"/>
            <ac:picMk id="5" creationId="{2863EEC3-1984-4A31-8592-26F7C9C99A0D}"/>
          </ac:picMkLst>
        </pc:picChg>
        <pc:picChg chg="add mod">
          <ac:chgData name="Yacine Kim" userId="S::yacinek@gmeremit.com::a3921ff3-0c7a-4b5c-a8ff-b39504eb1c3c" providerId="AD" clId="Web-{9C8D49F5-7D44-419E-F626-1019D35940D8}" dt="2020-09-07T23:58:11.578" v="17" actId="14100"/>
          <ac:picMkLst>
            <pc:docMk/>
            <pc:sldMk cId="2287094045" sldId="360"/>
            <ac:picMk id="7" creationId="{3A8422FC-54F0-4897-A7D8-F34B96B70FAE}"/>
          </ac:picMkLst>
        </pc:picChg>
      </pc:sldChg>
    </pc:docChg>
  </pc:docChgLst>
  <pc:docChgLst>
    <pc:chgData name="Yacine Kim" userId="S::yacinek@gmeremit.com::a3921ff3-0c7a-4b5c-a8ff-b39504eb1c3c" providerId="AD" clId="Web-{E4B47CCB-03DC-7784-249A-21348F748D1C}"/>
    <pc:docChg chg="modSld">
      <pc:chgData name="Yacine Kim" userId="S::yacinek@gmeremit.com::a3921ff3-0c7a-4b5c-a8ff-b39504eb1c3c" providerId="AD" clId="Web-{E4B47CCB-03DC-7784-249A-21348F748D1C}" dt="2020-08-31T23:56:15.472" v="743" actId="20577"/>
      <pc:docMkLst>
        <pc:docMk/>
      </pc:docMkLst>
      <pc:sldChg chg="modSp">
        <pc:chgData name="Yacine Kim" userId="S::yacinek@gmeremit.com::a3921ff3-0c7a-4b5c-a8ff-b39504eb1c3c" providerId="AD" clId="Web-{E4B47CCB-03DC-7784-249A-21348F748D1C}" dt="2020-08-31T23:56:15.457" v="742" actId="20577"/>
        <pc:sldMkLst>
          <pc:docMk/>
          <pc:sldMk cId="2534484830" sldId="362"/>
        </pc:sldMkLst>
        <pc:spChg chg="mod">
          <ac:chgData name="Yacine Kim" userId="S::yacinek@gmeremit.com::a3921ff3-0c7a-4b5c-a8ff-b39504eb1c3c" providerId="AD" clId="Web-{E4B47CCB-03DC-7784-249A-21348F748D1C}" dt="2020-08-31T23:56:15.457" v="742" actId="20577"/>
          <ac:spMkLst>
            <pc:docMk/>
            <pc:sldMk cId="2534484830" sldId="362"/>
            <ac:spMk id="11" creationId="{76E19453-E579-49C2-BEE5-71BF61ECC8F9}"/>
          </ac:spMkLst>
        </pc:spChg>
      </pc:sldChg>
    </pc:docChg>
  </pc:docChgLst>
  <pc:docChgLst>
    <pc:chgData name="Hwang Smith" userId="S::smithh@gmeremit.com::fe65500b-7110-4549-9260-3fff9b4a1860" providerId="AD" clId="Web-{21D10A7D-ECA6-4752-3805-621D0B17E50A}"/>
    <pc:docChg chg="addSld delSld modSld sldOrd">
      <pc:chgData name="Hwang Smith" userId="S::smithh@gmeremit.com::fe65500b-7110-4549-9260-3fff9b4a1860" providerId="AD" clId="Web-{21D10A7D-ECA6-4752-3805-621D0B17E50A}" dt="2020-09-11T08:28:08.381" v="550"/>
      <pc:docMkLst>
        <pc:docMk/>
      </pc:docMkLst>
      <pc:sldChg chg="modSp">
        <pc:chgData name="Hwang Smith" userId="S::smithh@gmeremit.com::fe65500b-7110-4549-9260-3fff9b4a1860" providerId="AD" clId="Web-{21D10A7D-ECA6-4752-3805-621D0B17E50A}" dt="2020-09-11T08:26:00.145" v="385" actId="20577"/>
        <pc:sldMkLst>
          <pc:docMk/>
          <pc:sldMk cId="253673938" sldId="284"/>
        </pc:sldMkLst>
        <pc:spChg chg="mod">
          <ac:chgData name="Hwang Smith" userId="S::smithh@gmeremit.com::fe65500b-7110-4549-9260-3fff9b4a1860" providerId="AD" clId="Web-{21D10A7D-ECA6-4752-3805-621D0B17E50A}" dt="2020-09-11T08:26:00.145" v="385" actId="20577"/>
          <ac:spMkLst>
            <pc:docMk/>
            <pc:sldMk cId="253673938" sldId="284"/>
            <ac:spMk id="4" creationId="{20921A5D-276B-4ED3-B27E-812FED457432}"/>
          </ac:spMkLst>
        </pc:spChg>
      </pc:sldChg>
      <pc:sldChg chg="addSp delSp modSp del">
        <pc:chgData name="Hwang Smith" userId="S::smithh@gmeremit.com::fe65500b-7110-4549-9260-3fff9b4a1860" providerId="AD" clId="Web-{21D10A7D-ECA6-4752-3805-621D0B17E50A}" dt="2020-09-11T08:28:08.381" v="550"/>
        <pc:sldMkLst>
          <pc:docMk/>
          <pc:sldMk cId="3009855226" sldId="351"/>
        </pc:sldMkLst>
        <pc:spChg chg="add mod">
          <ac:chgData name="Hwang Smith" userId="S::smithh@gmeremit.com::fe65500b-7110-4549-9260-3fff9b4a1860" providerId="AD" clId="Web-{21D10A7D-ECA6-4752-3805-621D0B17E50A}" dt="2020-09-11T08:23:26.690" v="344" actId="20577"/>
          <ac:spMkLst>
            <pc:docMk/>
            <pc:sldMk cId="3009855226" sldId="351"/>
            <ac:spMk id="5" creationId="{A292A94D-8B6B-466B-AF9F-DDDC16DFCFB5}"/>
          </ac:spMkLst>
        </pc:spChg>
        <pc:picChg chg="del">
          <ac:chgData name="Hwang Smith" userId="S::smithh@gmeremit.com::fe65500b-7110-4549-9260-3fff9b4a1860" providerId="AD" clId="Web-{21D10A7D-ECA6-4752-3805-621D0B17E50A}" dt="2020-09-11T08:20:30.406" v="273"/>
          <ac:picMkLst>
            <pc:docMk/>
            <pc:sldMk cId="3009855226" sldId="351"/>
            <ac:picMk id="2" creationId="{B4784E1D-6F35-4BA6-A842-69659CF97910}"/>
          </ac:picMkLst>
        </pc:picChg>
      </pc:sldChg>
      <pc:sldChg chg="addSp delSp modSp">
        <pc:chgData name="Hwang Smith" userId="S::smithh@gmeremit.com::fe65500b-7110-4549-9260-3fff9b4a1860" providerId="AD" clId="Web-{21D10A7D-ECA6-4752-3805-621D0B17E50A}" dt="2020-09-11T08:25:27.614" v="377" actId="14100"/>
        <pc:sldMkLst>
          <pc:docMk/>
          <pc:sldMk cId="2479190667" sldId="354"/>
        </pc:sldMkLst>
        <pc:spChg chg="add mod">
          <ac:chgData name="Hwang Smith" userId="S::smithh@gmeremit.com::fe65500b-7110-4549-9260-3fff9b4a1860" providerId="AD" clId="Web-{21D10A7D-ECA6-4752-3805-621D0B17E50A}" dt="2020-09-11T08:25:27.614" v="377" actId="14100"/>
          <ac:spMkLst>
            <pc:docMk/>
            <pc:sldMk cId="2479190667" sldId="354"/>
            <ac:spMk id="2" creationId="{4CE14A45-904E-453B-8316-CBE21970DDE6}"/>
          </ac:spMkLst>
        </pc:spChg>
        <pc:graphicFrameChg chg="del mod modGraphic">
          <ac:chgData name="Hwang Smith" userId="S::smithh@gmeremit.com::fe65500b-7110-4549-9260-3fff9b4a1860" providerId="AD" clId="Web-{21D10A7D-ECA6-4752-3805-621D0B17E50A}" dt="2020-09-11T07:31:10.953" v="2"/>
          <ac:graphicFrameMkLst>
            <pc:docMk/>
            <pc:sldMk cId="2479190667" sldId="354"/>
            <ac:graphicFrameMk id="11" creationId="{B36B1624-2B5E-4966-8FCC-9183DF4765D1}"/>
          </ac:graphicFrameMkLst>
        </pc:graphicFrameChg>
      </pc:sldChg>
      <pc:sldChg chg="del">
        <pc:chgData name="Hwang Smith" userId="S::smithh@gmeremit.com::fe65500b-7110-4549-9260-3fff9b4a1860" providerId="AD" clId="Web-{21D10A7D-ECA6-4752-3805-621D0B17E50A}" dt="2020-09-11T08:20:42.766" v="274"/>
        <pc:sldMkLst>
          <pc:docMk/>
          <pc:sldMk cId="1335086794" sldId="355"/>
        </pc:sldMkLst>
      </pc:sldChg>
      <pc:sldChg chg="delSp">
        <pc:chgData name="Hwang Smith" userId="S::smithh@gmeremit.com::fe65500b-7110-4549-9260-3fff9b4a1860" providerId="AD" clId="Web-{21D10A7D-ECA6-4752-3805-621D0B17E50A}" dt="2020-09-11T08:20:27.875" v="272"/>
        <pc:sldMkLst>
          <pc:docMk/>
          <pc:sldMk cId="3347994639" sldId="357"/>
        </pc:sldMkLst>
        <pc:picChg chg="del">
          <ac:chgData name="Hwang Smith" userId="S::smithh@gmeremit.com::fe65500b-7110-4549-9260-3fff9b4a1860" providerId="AD" clId="Web-{21D10A7D-ECA6-4752-3805-621D0B17E50A}" dt="2020-09-11T08:20:26.234" v="270"/>
          <ac:picMkLst>
            <pc:docMk/>
            <pc:sldMk cId="3347994639" sldId="357"/>
            <ac:picMk id="3" creationId="{B4A61C8E-2603-46C6-A061-893BB9043E31}"/>
          </ac:picMkLst>
        </pc:picChg>
        <pc:picChg chg="del">
          <ac:chgData name="Hwang Smith" userId="S::smithh@gmeremit.com::fe65500b-7110-4549-9260-3fff9b4a1860" providerId="AD" clId="Web-{21D10A7D-ECA6-4752-3805-621D0B17E50A}" dt="2020-09-11T08:20:27.875" v="272"/>
          <ac:picMkLst>
            <pc:docMk/>
            <pc:sldMk cId="3347994639" sldId="357"/>
            <ac:picMk id="7" creationId="{3CD70EA1-E52C-4E5D-A346-59F4E398DBBE}"/>
          </ac:picMkLst>
        </pc:picChg>
        <pc:picChg chg="del">
          <ac:chgData name="Hwang Smith" userId="S::smithh@gmeremit.com::fe65500b-7110-4549-9260-3fff9b4a1860" providerId="AD" clId="Web-{21D10A7D-ECA6-4752-3805-621D0B17E50A}" dt="2020-09-11T08:20:20.109" v="269"/>
          <ac:picMkLst>
            <pc:docMk/>
            <pc:sldMk cId="3347994639" sldId="357"/>
            <ac:picMk id="8" creationId="{A8A40DF0-16BF-46A8-B75A-091779B9D3FB}"/>
          </ac:picMkLst>
        </pc:picChg>
        <pc:picChg chg="del">
          <ac:chgData name="Hwang Smith" userId="S::smithh@gmeremit.com::fe65500b-7110-4549-9260-3fff9b4a1860" providerId="AD" clId="Web-{21D10A7D-ECA6-4752-3805-621D0B17E50A}" dt="2020-09-11T08:20:26.906" v="271"/>
          <ac:picMkLst>
            <pc:docMk/>
            <pc:sldMk cId="3347994639" sldId="357"/>
            <ac:picMk id="9" creationId="{17CACC36-420A-4EF6-9871-A9F1FD11866A}"/>
          </ac:picMkLst>
        </pc:picChg>
      </pc:sldChg>
      <pc:sldChg chg="delSp modSp ord">
        <pc:chgData name="Hwang Smith" userId="S::smithh@gmeremit.com::fe65500b-7110-4549-9260-3fff9b4a1860" providerId="AD" clId="Web-{21D10A7D-ECA6-4752-3805-621D0B17E50A}" dt="2020-09-11T08:27:06.381" v="535" actId="20577"/>
        <pc:sldMkLst>
          <pc:docMk/>
          <pc:sldMk cId="2549971823" sldId="359"/>
        </pc:sldMkLst>
        <pc:spChg chg="mod">
          <ac:chgData name="Hwang Smith" userId="S::smithh@gmeremit.com::fe65500b-7110-4549-9260-3fff9b4a1860" providerId="AD" clId="Web-{21D10A7D-ECA6-4752-3805-621D0B17E50A}" dt="2020-09-11T08:27:06.381" v="535" actId="20577"/>
          <ac:spMkLst>
            <pc:docMk/>
            <pc:sldMk cId="2549971823" sldId="359"/>
            <ac:spMk id="4" creationId="{420B3051-66FE-42E4-9FA2-A4F388ADE439}"/>
          </ac:spMkLst>
        </pc:spChg>
        <pc:spChg chg="mod">
          <ac:chgData name="Hwang Smith" userId="S::smithh@gmeremit.com::fe65500b-7110-4549-9260-3fff9b4a1860" providerId="AD" clId="Web-{21D10A7D-ECA6-4752-3805-621D0B17E50A}" dt="2020-09-11T07:31:33.012" v="3" actId="20577"/>
          <ac:spMkLst>
            <pc:docMk/>
            <pc:sldMk cId="2549971823" sldId="359"/>
            <ac:spMk id="28" creationId="{E972AA5A-6E53-4A85-AB94-95F90BF8E832}"/>
          </ac:spMkLst>
        </pc:spChg>
        <pc:picChg chg="del">
          <ac:chgData name="Hwang Smith" userId="S::smithh@gmeremit.com::fe65500b-7110-4549-9260-3fff9b4a1860" providerId="AD" clId="Web-{21D10A7D-ECA6-4752-3805-621D0B17E50A}" dt="2020-09-11T07:31:35.229" v="4"/>
          <ac:picMkLst>
            <pc:docMk/>
            <pc:sldMk cId="2549971823" sldId="359"/>
            <ac:picMk id="11" creationId="{51D1CAD5-0654-4FC7-9019-DDB4D707E430}"/>
          </ac:picMkLst>
        </pc:picChg>
        <pc:picChg chg="del">
          <ac:chgData name="Hwang Smith" userId="S::smithh@gmeremit.com::fe65500b-7110-4549-9260-3fff9b4a1860" providerId="AD" clId="Web-{21D10A7D-ECA6-4752-3805-621D0B17E50A}" dt="2020-09-11T07:31:36.982" v="6"/>
          <ac:picMkLst>
            <pc:docMk/>
            <pc:sldMk cId="2549971823" sldId="359"/>
            <ac:picMk id="21" creationId="{A8CBC41F-1E6C-453C-A70E-3E4CAC5E6576}"/>
          </ac:picMkLst>
        </pc:picChg>
        <pc:picChg chg="del">
          <ac:chgData name="Hwang Smith" userId="S::smithh@gmeremit.com::fe65500b-7110-4549-9260-3fff9b4a1860" providerId="AD" clId="Web-{21D10A7D-ECA6-4752-3805-621D0B17E50A}" dt="2020-09-11T07:31:35.815" v="5"/>
          <ac:picMkLst>
            <pc:docMk/>
            <pc:sldMk cId="2549971823" sldId="359"/>
            <ac:picMk id="22" creationId="{05816B55-ED0D-45F3-BCE6-636B7D947120}"/>
          </ac:picMkLst>
        </pc:picChg>
      </pc:sldChg>
      <pc:sldChg chg="addSp delSp modSp ord">
        <pc:chgData name="Hwang Smith" userId="S::smithh@gmeremit.com::fe65500b-7110-4549-9260-3fff9b4a1860" providerId="AD" clId="Web-{21D10A7D-ECA6-4752-3805-621D0B17E50A}" dt="2020-09-11T08:24:17.909" v="347"/>
        <pc:sldMkLst>
          <pc:docMk/>
          <pc:sldMk cId="2287094045" sldId="360"/>
        </pc:sldMkLst>
        <pc:spChg chg="add mod">
          <ac:chgData name="Hwang Smith" userId="S::smithh@gmeremit.com::fe65500b-7110-4549-9260-3fff9b4a1860" providerId="AD" clId="Web-{21D10A7D-ECA6-4752-3805-621D0B17E50A}" dt="2020-09-11T08:22:55.486" v="334"/>
          <ac:spMkLst>
            <pc:docMk/>
            <pc:sldMk cId="2287094045" sldId="360"/>
            <ac:spMk id="3" creationId="{D1E4A023-0B64-432E-B103-5F0B25775ECA}"/>
          </ac:spMkLst>
        </pc:spChg>
        <pc:picChg chg="del">
          <ac:chgData name="Hwang Smith" userId="S::smithh@gmeremit.com::fe65500b-7110-4549-9260-3fff9b4a1860" providerId="AD" clId="Web-{21D10A7D-ECA6-4752-3805-621D0B17E50A}" dt="2020-09-11T08:22:41.877" v="323"/>
          <ac:picMkLst>
            <pc:docMk/>
            <pc:sldMk cId="2287094045" sldId="360"/>
            <ac:picMk id="7" creationId="{3A8422FC-54F0-4897-A7D8-F34B96B70FAE}"/>
          </ac:picMkLst>
        </pc:picChg>
      </pc:sldChg>
      <pc:sldChg chg="del">
        <pc:chgData name="Hwang Smith" userId="S::smithh@gmeremit.com::fe65500b-7110-4549-9260-3fff9b4a1860" providerId="AD" clId="Web-{21D10A7D-ECA6-4752-3805-621D0B17E50A}" dt="2020-09-11T08:25:32.239" v="378"/>
        <pc:sldMkLst>
          <pc:docMk/>
          <pc:sldMk cId="710205219" sldId="361"/>
        </pc:sldMkLst>
      </pc:sldChg>
      <pc:sldChg chg="modSp add ord replId">
        <pc:chgData name="Hwang Smith" userId="S::smithh@gmeremit.com::fe65500b-7110-4549-9260-3fff9b4a1860" providerId="AD" clId="Web-{21D10A7D-ECA6-4752-3805-621D0B17E50A}" dt="2020-09-11T08:24:32.535" v="358"/>
        <pc:sldMkLst>
          <pc:docMk/>
          <pc:sldMk cId="747888676" sldId="362"/>
        </pc:sldMkLst>
        <pc:spChg chg="mod">
          <ac:chgData name="Hwang Smith" userId="S::smithh@gmeremit.com::fe65500b-7110-4549-9260-3fff9b4a1860" providerId="AD" clId="Web-{21D10A7D-ECA6-4752-3805-621D0B17E50A}" dt="2020-09-11T08:24:30.378" v="357" actId="20577"/>
          <ac:spMkLst>
            <pc:docMk/>
            <pc:sldMk cId="747888676" sldId="362"/>
            <ac:spMk id="3" creationId="{D1E4A023-0B64-432E-B103-5F0B25775ECA}"/>
          </ac:spMkLst>
        </pc:spChg>
      </pc:sldChg>
      <pc:sldChg chg="modSp">
        <pc:chgData name="Hwang Smith" userId="S::smithh@gmeremit.com::fe65500b-7110-4549-9260-3fff9b4a1860" providerId="AD" clId="Web-{21D10A7D-ECA6-4752-3805-621D0B17E50A}" dt="2020-09-11T08:27:32.272" v="549" actId="20577"/>
        <pc:sldMkLst>
          <pc:docMk/>
          <pc:sldMk cId="244147372" sldId="363"/>
        </pc:sldMkLst>
        <pc:spChg chg="mod">
          <ac:chgData name="Hwang Smith" userId="S::smithh@gmeremit.com::fe65500b-7110-4549-9260-3fff9b4a1860" providerId="AD" clId="Web-{21D10A7D-ECA6-4752-3805-621D0B17E50A}" dt="2020-09-11T08:27:32.272" v="549" actId="20577"/>
          <ac:spMkLst>
            <pc:docMk/>
            <pc:sldMk cId="244147372" sldId="363"/>
            <ac:spMk id="2" creationId="{4CE14A45-904E-453B-8316-CBE21970DDE6}"/>
          </ac:spMkLst>
        </pc:spChg>
      </pc:sldChg>
    </pc:docChg>
  </pc:docChgLst>
  <pc:docChgLst>
    <pc:chgData name="Hwang Smith" userId="S::smithh@gmeremit.com::fe65500b-7110-4549-9260-3fff9b4a1860" providerId="AD" clId="Web-{87776895-98A6-4547-B5FA-2A901F589542}"/>
    <pc:docChg chg="modSld">
      <pc:chgData name="Hwang Smith" userId="S::smithh@gmeremit.com::fe65500b-7110-4549-9260-3fff9b4a1860" providerId="AD" clId="Web-{87776895-98A6-4547-B5FA-2A901F589542}" dt="2020-08-24T09:46:35.786" v="17" actId="20577"/>
      <pc:docMkLst>
        <pc:docMk/>
      </pc:docMkLst>
      <pc:sldChg chg="modSp">
        <pc:chgData name="Hwang Smith" userId="S::smithh@gmeremit.com::fe65500b-7110-4549-9260-3fff9b4a1860" providerId="AD" clId="Web-{87776895-98A6-4547-B5FA-2A901F589542}" dt="2020-08-24T09:46:35.786" v="16" actId="20577"/>
        <pc:sldMkLst>
          <pc:docMk/>
          <pc:sldMk cId="799283925" sldId="341"/>
        </pc:sldMkLst>
        <pc:spChg chg="mod">
          <ac:chgData name="Hwang Smith" userId="S::smithh@gmeremit.com::fe65500b-7110-4549-9260-3fff9b4a1860" providerId="AD" clId="Web-{87776895-98A6-4547-B5FA-2A901F589542}" dt="2020-08-24T09:46:35.786" v="16" actId="20577"/>
          <ac:spMkLst>
            <pc:docMk/>
            <pc:sldMk cId="799283925" sldId="341"/>
            <ac:spMk id="8" creationId="{F3E82E1E-FA4E-4F1E-A8CB-05BEDD5957F8}"/>
          </ac:spMkLst>
        </pc:spChg>
      </pc:sldChg>
    </pc:docChg>
  </pc:docChgLst>
  <pc:docChgLst>
    <pc:chgData name="Yacine Kim" userId="S::yacinek@gmeremit.com::a3921ff3-0c7a-4b5c-a8ff-b39504eb1c3c" providerId="AD" clId="Web-{C27CBC12-F2F4-4069-7574-A61266657565}"/>
    <pc:docChg chg="modSld">
      <pc:chgData name="Yacine Kim" userId="S::yacinek@gmeremit.com::a3921ff3-0c7a-4b5c-a8ff-b39504eb1c3c" providerId="AD" clId="Web-{C27CBC12-F2F4-4069-7574-A61266657565}" dt="2020-09-14T06:34:42.035" v="14" actId="1076"/>
      <pc:docMkLst>
        <pc:docMk/>
      </pc:docMkLst>
      <pc:sldChg chg="modSp">
        <pc:chgData name="Yacine Kim" userId="S::yacinek@gmeremit.com::a3921ff3-0c7a-4b5c-a8ff-b39504eb1c3c" providerId="AD" clId="Web-{C27CBC12-F2F4-4069-7574-A61266657565}" dt="2020-09-14T06:05:56.521" v="7" actId="20577"/>
        <pc:sldMkLst>
          <pc:docMk/>
          <pc:sldMk cId="3347994639" sldId="357"/>
        </pc:sldMkLst>
        <pc:spChg chg="mod">
          <ac:chgData name="Yacine Kim" userId="S::yacinek@gmeremit.com::a3921ff3-0c7a-4b5c-a8ff-b39504eb1c3c" providerId="AD" clId="Web-{C27CBC12-F2F4-4069-7574-A61266657565}" dt="2020-09-14T06:05:56.521" v="7" actId="20577"/>
          <ac:spMkLst>
            <pc:docMk/>
            <pc:sldMk cId="3347994639" sldId="357"/>
            <ac:spMk id="17" creationId="{22BD4988-893D-4211-90FF-89F346768F72}"/>
          </ac:spMkLst>
        </pc:spChg>
      </pc:sldChg>
      <pc:sldChg chg="addSp delSp modSp">
        <pc:chgData name="Yacine Kim" userId="S::yacinek@gmeremit.com::a3921ff3-0c7a-4b5c-a8ff-b39504eb1c3c" providerId="AD" clId="Web-{C27CBC12-F2F4-4069-7574-A61266657565}" dt="2020-09-14T06:34:42.035" v="14" actId="1076"/>
        <pc:sldMkLst>
          <pc:docMk/>
          <pc:sldMk cId="244147372" sldId="363"/>
        </pc:sldMkLst>
        <pc:spChg chg="mod">
          <ac:chgData name="Yacine Kim" userId="S::yacinek@gmeremit.com::a3921ff3-0c7a-4b5c-a8ff-b39504eb1c3c" providerId="AD" clId="Web-{C27CBC12-F2F4-4069-7574-A61266657565}" dt="2020-09-14T06:34:42.035" v="14" actId="1076"/>
          <ac:spMkLst>
            <pc:docMk/>
            <pc:sldMk cId="244147372" sldId="363"/>
            <ac:spMk id="2" creationId="{4CE14A45-904E-453B-8316-CBE21970DDE6}"/>
          </ac:spMkLst>
        </pc:spChg>
        <pc:picChg chg="add del mod">
          <ac:chgData name="Yacine Kim" userId="S::yacinek@gmeremit.com::a3921ff3-0c7a-4b5c-a8ff-b39504eb1c3c" providerId="AD" clId="Web-{C27CBC12-F2F4-4069-7574-A61266657565}" dt="2020-09-14T06:29:43.671" v="11"/>
          <ac:picMkLst>
            <pc:docMk/>
            <pc:sldMk cId="244147372" sldId="363"/>
            <ac:picMk id="4" creationId="{DFA5CE34-091D-4312-BCDE-964A4BBCDEE9}"/>
          </ac:picMkLst>
        </pc:picChg>
        <pc:picChg chg="add mod">
          <ac:chgData name="Yacine Kim" userId="S::yacinek@gmeremit.com::a3921ff3-0c7a-4b5c-a8ff-b39504eb1c3c" providerId="AD" clId="Web-{C27CBC12-F2F4-4069-7574-A61266657565}" dt="2020-09-14T06:34:33.316" v="13" actId="1076"/>
          <ac:picMkLst>
            <pc:docMk/>
            <pc:sldMk cId="244147372" sldId="363"/>
            <ac:picMk id="5" creationId="{61A2E1EA-816A-418E-996E-C6F10FDF8E64}"/>
          </ac:picMkLst>
        </pc:picChg>
      </pc:sldChg>
    </pc:docChg>
  </pc:docChgLst>
  <pc:docChgLst>
    <pc:chgData name="Yacine Kim" userId="S::yacinek@gmeremit.com::a3921ff3-0c7a-4b5c-a8ff-b39504eb1c3c" providerId="AD" clId="Web-{AB2CC5C3-EE56-45CE-0897-2025AC49B866}"/>
    <pc:docChg chg="modSld">
      <pc:chgData name="Yacine Kim" userId="S::yacinek@gmeremit.com::a3921ff3-0c7a-4b5c-a8ff-b39504eb1c3c" providerId="AD" clId="Web-{AB2CC5C3-EE56-45CE-0897-2025AC49B866}" dt="2020-09-14T06:45:19.531" v="391"/>
      <pc:docMkLst>
        <pc:docMk/>
      </pc:docMkLst>
      <pc:sldChg chg="addSp delSp modSp">
        <pc:chgData name="Yacine Kim" userId="S::yacinek@gmeremit.com::a3921ff3-0c7a-4b5c-a8ff-b39504eb1c3c" providerId="AD" clId="Web-{AB2CC5C3-EE56-45CE-0897-2025AC49B866}" dt="2020-09-14T06:45:19.531" v="391"/>
        <pc:sldMkLst>
          <pc:docMk/>
          <pc:sldMk cId="244147372" sldId="363"/>
        </pc:sldMkLst>
        <pc:spChg chg="del mod">
          <ac:chgData name="Yacine Kim" userId="S::yacinek@gmeremit.com::a3921ff3-0c7a-4b5c-a8ff-b39504eb1c3c" providerId="AD" clId="Web-{AB2CC5C3-EE56-45CE-0897-2025AC49B866}" dt="2020-09-14T06:36:45.990" v="8"/>
          <ac:spMkLst>
            <pc:docMk/>
            <pc:sldMk cId="244147372" sldId="363"/>
            <ac:spMk id="2" creationId="{4CE14A45-904E-453B-8316-CBE21970DDE6}"/>
          </ac:spMkLst>
        </pc:spChg>
        <pc:spChg chg="add mod">
          <ac:chgData name="Yacine Kim" userId="S::yacinek@gmeremit.com::a3921ff3-0c7a-4b5c-a8ff-b39504eb1c3c" providerId="AD" clId="Web-{AB2CC5C3-EE56-45CE-0897-2025AC49B866}" dt="2020-09-14T06:45:17.327" v="388" actId="20577"/>
          <ac:spMkLst>
            <pc:docMk/>
            <pc:sldMk cId="244147372" sldId="363"/>
            <ac:spMk id="8" creationId="{D85CEFC4-DFC3-449F-A423-8DAFDECDE1D6}"/>
          </ac:spMkLst>
        </pc:spChg>
        <pc:picChg chg="add mod">
          <ac:chgData name="Yacine Kim" userId="S::yacinek@gmeremit.com::a3921ff3-0c7a-4b5c-a8ff-b39504eb1c3c" providerId="AD" clId="Web-{AB2CC5C3-EE56-45CE-0897-2025AC49B866}" dt="2020-09-14T06:42:43.559" v="152" actId="14100"/>
          <ac:picMkLst>
            <pc:docMk/>
            <pc:sldMk cId="244147372" sldId="363"/>
            <ac:picMk id="4" creationId="{4E3EDF97-8624-43BE-83B9-15A060DD55FD}"/>
          </ac:picMkLst>
        </pc:picChg>
        <pc:picChg chg="del mod">
          <ac:chgData name="Yacine Kim" userId="S::yacinek@gmeremit.com::a3921ff3-0c7a-4b5c-a8ff-b39504eb1c3c" providerId="AD" clId="Web-{AB2CC5C3-EE56-45CE-0897-2025AC49B866}" dt="2020-09-14T06:36:38.631" v="4"/>
          <ac:picMkLst>
            <pc:docMk/>
            <pc:sldMk cId="244147372" sldId="363"/>
            <ac:picMk id="5" creationId="{61A2E1EA-816A-418E-996E-C6F10FDF8E64}"/>
          </ac:picMkLst>
        </pc:picChg>
        <pc:picChg chg="add del mod">
          <ac:chgData name="Yacine Kim" userId="S::yacinek@gmeremit.com::a3921ff3-0c7a-4b5c-a8ff-b39504eb1c3c" providerId="AD" clId="Web-{AB2CC5C3-EE56-45CE-0897-2025AC49B866}" dt="2020-09-14T06:45:19.531" v="391"/>
          <ac:picMkLst>
            <pc:docMk/>
            <pc:sldMk cId="244147372" sldId="363"/>
            <ac:picMk id="9" creationId="{4B567F5A-832D-494B-8D35-D6A5FE6E507B}"/>
          </ac:picMkLst>
        </pc:picChg>
      </pc:sldChg>
    </pc:docChg>
  </pc:docChgLst>
  <pc:docChgLst>
    <pc:chgData name="Hwang Smith" userId="S::smithh@gmeremit.com::fe65500b-7110-4549-9260-3fff9b4a1860" providerId="AD" clId="Web-{DD8FB5AA-7B48-415F-8599-742007548F59}"/>
    <pc:docChg chg="addSld modSld sldOrd">
      <pc:chgData name="Hwang Smith" userId="S::smithh@gmeremit.com::fe65500b-7110-4549-9260-3fff9b4a1860" providerId="AD" clId="Web-{DD8FB5AA-7B48-415F-8599-742007548F59}" dt="2020-10-19T06:03:44.969" v="158" actId="20577"/>
      <pc:docMkLst>
        <pc:docMk/>
      </pc:docMkLst>
      <pc:sldChg chg="delSp modSp">
        <pc:chgData name="Hwang Smith" userId="S::smithh@gmeremit.com::fe65500b-7110-4549-9260-3fff9b4a1860" providerId="AD" clId="Web-{DD8FB5AA-7B48-415F-8599-742007548F59}" dt="2020-10-19T06:03:11.359" v="107" actId="20577"/>
        <pc:sldMkLst>
          <pc:docMk/>
          <pc:sldMk cId="3331573592" sldId="384"/>
        </pc:sldMkLst>
        <pc:spChg chg="mod">
          <ac:chgData name="Hwang Smith" userId="S::smithh@gmeremit.com::fe65500b-7110-4549-9260-3fff9b4a1860" providerId="AD" clId="Web-{DD8FB5AA-7B48-415F-8599-742007548F59}" dt="2020-10-19T06:03:11.359" v="107" actId="20577"/>
          <ac:spMkLst>
            <pc:docMk/>
            <pc:sldMk cId="3331573592" sldId="384"/>
            <ac:spMk id="6" creationId="{A17182BD-3367-4BB3-84AA-F75C0FD5A742}"/>
          </ac:spMkLst>
        </pc:spChg>
        <pc:picChg chg="del">
          <ac:chgData name="Hwang Smith" userId="S::smithh@gmeremit.com::fe65500b-7110-4549-9260-3fff9b4a1860" providerId="AD" clId="Web-{DD8FB5AA-7B48-415F-8599-742007548F59}" dt="2020-10-19T06:01:47.123" v="30"/>
          <ac:picMkLst>
            <pc:docMk/>
            <pc:sldMk cId="3331573592" sldId="384"/>
            <ac:picMk id="3" creationId="{AD63D952-ADFA-4B85-AA96-97EF83168CA4}"/>
          </ac:picMkLst>
        </pc:picChg>
        <pc:picChg chg="del">
          <ac:chgData name="Hwang Smith" userId="S::smithh@gmeremit.com::fe65500b-7110-4549-9260-3fff9b4a1860" providerId="AD" clId="Web-{DD8FB5AA-7B48-415F-8599-742007548F59}" dt="2020-10-19T06:01:38.764" v="24"/>
          <ac:picMkLst>
            <pc:docMk/>
            <pc:sldMk cId="3331573592" sldId="384"/>
            <ac:picMk id="5" creationId="{9DB99B9A-5BC4-4A2E-9BA5-C3243290629E}"/>
          </ac:picMkLst>
        </pc:picChg>
        <pc:picChg chg="mod">
          <ac:chgData name="Hwang Smith" userId="S::smithh@gmeremit.com::fe65500b-7110-4549-9260-3fff9b4a1860" providerId="AD" clId="Web-{DD8FB5AA-7B48-415F-8599-742007548F59}" dt="2020-10-19T06:02:54.218" v="70" actId="1076"/>
          <ac:picMkLst>
            <pc:docMk/>
            <pc:sldMk cId="3331573592" sldId="384"/>
            <ac:picMk id="12" creationId="{B41C9917-4D22-4B70-8C1D-CB2BAC92BBD2}"/>
          </ac:picMkLst>
        </pc:picChg>
        <pc:picChg chg="del mod">
          <ac:chgData name="Hwang Smith" userId="S::smithh@gmeremit.com::fe65500b-7110-4549-9260-3fff9b4a1860" providerId="AD" clId="Web-{DD8FB5AA-7B48-415F-8599-742007548F59}" dt="2020-10-19T06:01:38.201" v="23"/>
          <ac:picMkLst>
            <pc:docMk/>
            <pc:sldMk cId="3331573592" sldId="384"/>
            <ac:picMk id="13" creationId="{7F79A14D-6A4D-4C4D-9BF1-A8B9C5BD0886}"/>
          </ac:picMkLst>
        </pc:picChg>
        <pc:picChg chg="mod">
          <ac:chgData name="Hwang Smith" userId="S::smithh@gmeremit.com::fe65500b-7110-4549-9260-3fff9b4a1860" providerId="AD" clId="Web-{DD8FB5AA-7B48-415F-8599-742007548F59}" dt="2020-10-19T06:02:52.046" v="69" actId="1076"/>
          <ac:picMkLst>
            <pc:docMk/>
            <pc:sldMk cId="3331573592" sldId="384"/>
            <ac:picMk id="14" creationId="{47297149-6C13-496A-B4DE-FE09FBA99790}"/>
          </ac:picMkLst>
        </pc:picChg>
      </pc:sldChg>
      <pc:sldChg chg="delSp modSp add ord replId">
        <pc:chgData name="Hwang Smith" userId="S::smithh@gmeremit.com::fe65500b-7110-4549-9260-3fff9b4a1860" providerId="AD" clId="Web-{DD8FB5AA-7B48-415F-8599-742007548F59}" dt="2020-10-19T06:03:44.969" v="157" actId="20577"/>
        <pc:sldMkLst>
          <pc:docMk/>
          <pc:sldMk cId="2016286045" sldId="392"/>
        </pc:sldMkLst>
        <pc:spChg chg="mod">
          <ac:chgData name="Hwang Smith" userId="S::smithh@gmeremit.com::fe65500b-7110-4549-9260-3fff9b4a1860" providerId="AD" clId="Web-{DD8FB5AA-7B48-415F-8599-742007548F59}" dt="2020-10-19T06:03:44.969" v="157" actId="20577"/>
          <ac:spMkLst>
            <pc:docMk/>
            <pc:sldMk cId="2016286045" sldId="392"/>
            <ac:spMk id="6" creationId="{A17182BD-3367-4BB3-84AA-F75C0FD5A742}"/>
          </ac:spMkLst>
        </pc:spChg>
        <pc:picChg chg="mod">
          <ac:chgData name="Hwang Smith" userId="S::smithh@gmeremit.com::fe65500b-7110-4549-9260-3fff9b4a1860" providerId="AD" clId="Web-{DD8FB5AA-7B48-415F-8599-742007548F59}" dt="2020-10-19T06:01:22.388" v="18" actId="1076"/>
          <ac:picMkLst>
            <pc:docMk/>
            <pc:sldMk cId="2016286045" sldId="392"/>
            <ac:picMk id="3" creationId="{AD63D952-ADFA-4B85-AA96-97EF83168CA4}"/>
          </ac:picMkLst>
        </pc:picChg>
        <pc:picChg chg="mod">
          <ac:chgData name="Hwang Smith" userId="S::smithh@gmeremit.com::fe65500b-7110-4549-9260-3fff9b4a1860" providerId="AD" clId="Web-{DD8FB5AA-7B48-415F-8599-742007548F59}" dt="2020-10-19T06:01:19.232" v="17" actId="1076"/>
          <ac:picMkLst>
            <pc:docMk/>
            <pc:sldMk cId="2016286045" sldId="392"/>
            <ac:picMk id="5" creationId="{9DB99B9A-5BC4-4A2E-9BA5-C3243290629E}"/>
          </ac:picMkLst>
        </pc:picChg>
        <pc:picChg chg="del">
          <ac:chgData name="Hwang Smith" userId="S::smithh@gmeremit.com::fe65500b-7110-4549-9260-3fff9b4a1860" providerId="AD" clId="Web-{DD8FB5AA-7B48-415F-8599-742007548F59}" dt="2020-10-19T06:01:06.029" v="12"/>
          <ac:picMkLst>
            <pc:docMk/>
            <pc:sldMk cId="2016286045" sldId="392"/>
            <ac:picMk id="7" creationId="{5EF509AF-B89B-479E-ADBD-A4D97B8CBBC6}"/>
          </ac:picMkLst>
        </pc:picChg>
        <pc:picChg chg="del mod">
          <ac:chgData name="Hwang Smith" userId="S::smithh@gmeremit.com::fe65500b-7110-4549-9260-3fff9b4a1860" providerId="AD" clId="Web-{DD8FB5AA-7B48-415F-8599-742007548F59}" dt="2020-10-19T06:01:32.654" v="21"/>
          <ac:picMkLst>
            <pc:docMk/>
            <pc:sldMk cId="2016286045" sldId="392"/>
            <ac:picMk id="12" creationId="{B41C9917-4D22-4B70-8C1D-CB2BAC92BBD2}"/>
          </ac:picMkLst>
        </pc:picChg>
        <pc:picChg chg="mod">
          <ac:chgData name="Hwang Smith" userId="S::smithh@gmeremit.com::fe65500b-7110-4549-9260-3fff9b4a1860" providerId="AD" clId="Web-{DD8FB5AA-7B48-415F-8599-742007548F59}" dt="2020-10-19T06:01:15.591" v="16" actId="1076"/>
          <ac:picMkLst>
            <pc:docMk/>
            <pc:sldMk cId="2016286045" sldId="392"/>
            <ac:picMk id="13" creationId="{7F79A14D-6A4D-4C4D-9BF1-A8B9C5BD0886}"/>
          </ac:picMkLst>
        </pc:picChg>
        <pc:picChg chg="del mod">
          <ac:chgData name="Hwang Smith" userId="S::smithh@gmeremit.com::fe65500b-7110-4549-9260-3fff9b4a1860" providerId="AD" clId="Web-{DD8FB5AA-7B48-415F-8599-742007548F59}" dt="2020-10-19T06:01:32.170" v="20"/>
          <ac:picMkLst>
            <pc:docMk/>
            <pc:sldMk cId="2016286045" sldId="392"/>
            <ac:picMk id="14" creationId="{47297149-6C13-496A-B4DE-FE09FBA99790}"/>
          </ac:picMkLst>
        </pc:picChg>
      </pc:sldChg>
    </pc:docChg>
  </pc:docChgLst>
  <pc:docChgLst>
    <pc:chgData name="Yacine Kim" userId="S::yacinek@gmeremit.com::a3921ff3-0c7a-4b5c-a8ff-b39504eb1c3c" providerId="AD" clId="Web-{74B23981-3D6C-4A93-881A-0C9FD56753CD}"/>
    <pc:docChg chg="modSld">
      <pc:chgData name="Yacine Kim" userId="S::yacinek@gmeremit.com::a3921ff3-0c7a-4b5c-a8ff-b39504eb1c3c" providerId="AD" clId="Web-{74B23981-3D6C-4A93-881A-0C9FD56753CD}" dt="2020-10-19T08:50:38.533" v="1045" actId="20577"/>
      <pc:docMkLst>
        <pc:docMk/>
      </pc:docMkLst>
      <pc:sldChg chg="modSp">
        <pc:chgData name="Yacine Kim" userId="S::yacinek@gmeremit.com::a3921ff3-0c7a-4b5c-a8ff-b39504eb1c3c" providerId="AD" clId="Web-{74B23981-3D6C-4A93-881A-0C9FD56753CD}" dt="2020-10-19T08:50:37.783" v="1043" actId="20577"/>
        <pc:sldMkLst>
          <pc:docMk/>
          <pc:sldMk cId="3331573592" sldId="384"/>
        </pc:sldMkLst>
        <pc:spChg chg="mod">
          <ac:chgData name="Yacine Kim" userId="S::yacinek@gmeremit.com::a3921ff3-0c7a-4b5c-a8ff-b39504eb1c3c" providerId="AD" clId="Web-{74B23981-3D6C-4A93-881A-0C9FD56753CD}" dt="2020-10-19T08:50:37.783" v="1043" actId="20577"/>
          <ac:spMkLst>
            <pc:docMk/>
            <pc:sldMk cId="3331573592" sldId="384"/>
            <ac:spMk id="6" creationId="{A17182BD-3367-4BB3-84AA-F75C0FD5A742}"/>
          </ac:spMkLst>
        </pc:spChg>
        <pc:picChg chg="mod">
          <ac:chgData name="Yacine Kim" userId="S::yacinek@gmeremit.com::a3921ff3-0c7a-4b5c-a8ff-b39504eb1c3c" providerId="AD" clId="Web-{74B23981-3D6C-4A93-881A-0C9FD56753CD}" dt="2020-10-19T08:48:10.811" v="853" actId="1076"/>
          <ac:picMkLst>
            <pc:docMk/>
            <pc:sldMk cId="3331573592" sldId="384"/>
            <ac:picMk id="12" creationId="{B41C9917-4D22-4B70-8C1D-CB2BAC92BBD2}"/>
          </ac:picMkLst>
        </pc:picChg>
      </pc:sldChg>
      <pc:sldChg chg="modSp">
        <pc:chgData name="Yacine Kim" userId="S::yacinek@gmeremit.com::a3921ff3-0c7a-4b5c-a8ff-b39504eb1c3c" providerId="AD" clId="Web-{74B23981-3D6C-4A93-881A-0C9FD56753CD}" dt="2020-10-19T08:45:56.574" v="329" actId="20577"/>
        <pc:sldMkLst>
          <pc:docMk/>
          <pc:sldMk cId="2016286045" sldId="392"/>
        </pc:sldMkLst>
        <pc:spChg chg="mod">
          <ac:chgData name="Yacine Kim" userId="S::yacinek@gmeremit.com::a3921ff3-0c7a-4b5c-a8ff-b39504eb1c3c" providerId="AD" clId="Web-{74B23981-3D6C-4A93-881A-0C9FD56753CD}" dt="2020-10-19T08:45:56.574" v="329" actId="20577"/>
          <ac:spMkLst>
            <pc:docMk/>
            <pc:sldMk cId="2016286045" sldId="392"/>
            <ac:spMk id="6" creationId="{A17182BD-3367-4BB3-84AA-F75C0FD5A742}"/>
          </ac:spMkLst>
        </pc:spChg>
      </pc:sldChg>
    </pc:docChg>
  </pc:docChgLst>
  <pc:docChgLst>
    <pc:chgData name="Jason Kim" userId="S::jasonk@gmeremit.com::7cd80c89-3a26-4d36-a4b7-bd1f33ce03dd" providerId="AD" clId="Web-{B380DABF-7DC5-4EE7-AF29-3EBC44DF8D0F}"/>
    <pc:docChg chg="modSld">
      <pc:chgData name="Jason Kim" userId="S::jasonk@gmeremit.com::7cd80c89-3a26-4d36-a4b7-bd1f33ce03dd" providerId="AD" clId="Web-{B380DABF-7DC5-4EE7-AF29-3EBC44DF8D0F}" dt="2020-10-19T23:56:55.817" v="7"/>
      <pc:docMkLst>
        <pc:docMk/>
      </pc:docMkLst>
      <pc:sldChg chg="modSp">
        <pc:chgData name="Jason Kim" userId="S::jasonk@gmeremit.com::7cd80c89-3a26-4d36-a4b7-bd1f33ce03dd" providerId="AD" clId="Web-{B380DABF-7DC5-4EE7-AF29-3EBC44DF8D0F}" dt="2020-10-19T23:56:55.817" v="7"/>
        <pc:sldMkLst>
          <pc:docMk/>
          <pc:sldMk cId="3258467619" sldId="385"/>
        </pc:sldMkLst>
        <pc:graphicFrameChg chg="mod modGraphic">
          <ac:chgData name="Jason Kim" userId="S::jasonk@gmeremit.com::7cd80c89-3a26-4d36-a4b7-bd1f33ce03dd" providerId="AD" clId="Web-{B380DABF-7DC5-4EE7-AF29-3EBC44DF8D0F}" dt="2020-10-19T23:56:55.817" v="7"/>
          <ac:graphicFrameMkLst>
            <pc:docMk/>
            <pc:sldMk cId="3258467619" sldId="385"/>
            <ac:graphicFrameMk id="5" creationId="{7AA3CF21-880E-4729-BF53-EF9A0BE7B412}"/>
          </ac:graphicFrameMkLst>
        </pc:graphicFrameChg>
      </pc:sldChg>
    </pc:docChg>
  </pc:docChgLst>
  <pc:docChgLst>
    <pc:chgData name="Hwang Smith" userId="S::smithh@gmeremit.com::fe65500b-7110-4549-9260-3fff9b4a1860" providerId="AD" clId="Web-{C01002BC-B314-4204-A2FF-760ED19C650B}"/>
    <pc:docChg chg="modSld">
      <pc:chgData name="Hwang Smith" userId="S::smithh@gmeremit.com::fe65500b-7110-4549-9260-3fff9b4a1860" providerId="AD" clId="Web-{C01002BC-B314-4204-A2FF-760ED19C650B}" dt="2020-10-19T09:26:32.141" v="1289" actId="20577"/>
      <pc:docMkLst>
        <pc:docMk/>
      </pc:docMkLst>
      <pc:sldChg chg="addSp modSp">
        <pc:chgData name="Hwang Smith" userId="S::smithh@gmeremit.com::fe65500b-7110-4549-9260-3fff9b4a1860" providerId="AD" clId="Web-{C01002BC-B314-4204-A2FF-760ED19C650B}" dt="2020-10-19T09:20:58.290" v="1267" actId="20577"/>
        <pc:sldMkLst>
          <pc:docMk/>
          <pc:sldMk cId="3331573592" sldId="384"/>
        </pc:sldMkLst>
        <pc:spChg chg="add mod">
          <ac:chgData name="Hwang Smith" userId="S::smithh@gmeremit.com::fe65500b-7110-4549-9260-3fff9b4a1860" providerId="AD" clId="Web-{C01002BC-B314-4204-A2FF-760ED19C650B}" dt="2020-10-19T09:05:22.349" v="1264" actId="20577"/>
          <ac:spMkLst>
            <pc:docMk/>
            <pc:sldMk cId="3331573592" sldId="384"/>
            <ac:spMk id="3" creationId="{10F3BD31-B614-4E2F-A734-622DF9131227}"/>
          </ac:spMkLst>
        </pc:spChg>
        <pc:spChg chg="mod ord">
          <ac:chgData name="Hwang Smith" userId="S::smithh@gmeremit.com::fe65500b-7110-4549-9260-3fff9b4a1860" providerId="AD" clId="Web-{C01002BC-B314-4204-A2FF-760ED19C650B}" dt="2020-10-19T09:20:58.290" v="1267" actId="20577"/>
          <ac:spMkLst>
            <pc:docMk/>
            <pc:sldMk cId="3331573592" sldId="384"/>
            <ac:spMk id="6" creationId="{A17182BD-3367-4BB3-84AA-F75C0FD5A742}"/>
          </ac:spMkLst>
        </pc:spChg>
        <pc:picChg chg="mod">
          <ac:chgData name="Hwang Smith" userId="S::smithh@gmeremit.com::fe65500b-7110-4549-9260-3fff9b4a1860" providerId="AD" clId="Web-{C01002BC-B314-4204-A2FF-760ED19C650B}" dt="2020-10-19T09:04:02.503" v="1187" actId="1076"/>
          <ac:picMkLst>
            <pc:docMk/>
            <pc:sldMk cId="3331573592" sldId="384"/>
            <ac:picMk id="12" creationId="{B41C9917-4D22-4B70-8C1D-CB2BAC92BBD2}"/>
          </ac:picMkLst>
        </pc:picChg>
        <pc:picChg chg="mod">
          <ac:chgData name="Hwang Smith" userId="S::smithh@gmeremit.com::fe65500b-7110-4549-9260-3fff9b4a1860" providerId="AD" clId="Web-{C01002BC-B314-4204-A2FF-760ED19C650B}" dt="2020-10-19T09:03:47.815" v="1182" actId="1076"/>
          <ac:picMkLst>
            <pc:docMk/>
            <pc:sldMk cId="3331573592" sldId="384"/>
            <ac:picMk id="14" creationId="{47297149-6C13-496A-B4DE-FE09FBA99790}"/>
          </ac:picMkLst>
        </pc:picChg>
      </pc:sldChg>
      <pc:sldChg chg="addSp modSp">
        <pc:chgData name="Hwang Smith" userId="S::smithh@gmeremit.com::fe65500b-7110-4549-9260-3fff9b4a1860" providerId="AD" clId="Web-{C01002BC-B314-4204-A2FF-760ED19C650B}" dt="2020-10-19T09:26:31.688" v="1287" actId="20577"/>
        <pc:sldMkLst>
          <pc:docMk/>
          <pc:sldMk cId="2016286045" sldId="392"/>
        </pc:sldMkLst>
        <pc:spChg chg="mod">
          <ac:chgData name="Hwang Smith" userId="S::smithh@gmeremit.com::fe65500b-7110-4549-9260-3fff9b4a1860" providerId="AD" clId="Web-{C01002BC-B314-4204-A2FF-760ED19C650B}" dt="2020-10-19T09:26:31.688" v="1287" actId="20577"/>
          <ac:spMkLst>
            <pc:docMk/>
            <pc:sldMk cId="2016286045" sldId="392"/>
            <ac:spMk id="6" creationId="{A17182BD-3367-4BB3-84AA-F75C0FD5A742}"/>
          </ac:spMkLst>
        </pc:spChg>
        <pc:picChg chg="add mod">
          <ac:chgData name="Hwang Smith" userId="S::smithh@gmeremit.com::fe65500b-7110-4549-9260-3fff9b4a1860" providerId="AD" clId="Web-{C01002BC-B314-4204-A2FF-760ED19C650B}" dt="2020-10-19T06:53:49.556" v="170" actId="1076"/>
          <ac:picMkLst>
            <pc:docMk/>
            <pc:sldMk cId="2016286045" sldId="392"/>
            <ac:picMk id="7" creationId="{AA8C0867-061C-4B54-A0A3-979602B7A7C3}"/>
          </ac:picMkLst>
        </pc:picChg>
      </pc:sldChg>
    </pc:docChg>
  </pc:docChgLst>
  <pc:docChgLst>
    <pc:chgData name="Yacine Kim" userId="S::yacinek@gmeremit.com::a3921ff3-0c7a-4b5c-a8ff-b39504eb1c3c" providerId="AD" clId="Web-{305BCA15-A515-4FE6-81E6-1CF14DB7D252}"/>
    <pc:docChg chg="modSld">
      <pc:chgData name="Yacine Kim" userId="S::yacinek@gmeremit.com::a3921ff3-0c7a-4b5c-a8ff-b39504eb1c3c" providerId="AD" clId="Web-{305BCA15-A515-4FE6-81E6-1CF14DB7D252}" dt="2020-10-12T08:36:23.188" v="2254" actId="20577"/>
      <pc:docMkLst>
        <pc:docMk/>
      </pc:docMkLst>
      <pc:sldChg chg="modSp">
        <pc:chgData name="Yacine Kim" userId="S::yacinek@gmeremit.com::a3921ff3-0c7a-4b5c-a8ff-b39504eb1c3c" providerId="AD" clId="Web-{305BCA15-A515-4FE6-81E6-1CF14DB7D252}" dt="2020-10-12T08:01:55.452" v="43" actId="20577"/>
        <pc:sldMkLst>
          <pc:docMk/>
          <pc:sldMk cId="253673938" sldId="284"/>
        </pc:sldMkLst>
        <pc:spChg chg="mod">
          <ac:chgData name="Yacine Kim" userId="S::yacinek@gmeremit.com::a3921ff3-0c7a-4b5c-a8ff-b39504eb1c3c" providerId="AD" clId="Web-{305BCA15-A515-4FE6-81E6-1CF14DB7D252}" dt="2020-10-12T08:01:55.452" v="43" actId="20577"/>
          <ac:spMkLst>
            <pc:docMk/>
            <pc:sldMk cId="253673938" sldId="284"/>
            <ac:spMk id="4" creationId="{20921A5D-276B-4ED3-B27E-812FED457432}"/>
          </ac:spMkLst>
        </pc:spChg>
      </pc:sldChg>
      <pc:sldChg chg="modSp">
        <pc:chgData name="Yacine Kim" userId="S::yacinek@gmeremit.com::a3921ff3-0c7a-4b5c-a8ff-b39504eb1c3c" providerId="AD" clId="Web-{305BCA15-A515-4FE6-81E6-1CF14DB7D252}" dt="2020-10-12T08:36:23.188" v="2253" actId="20577"/>
        <pc:sldMkLst>
          <pc:docMk/>
          <pc:sldMk cId="427803910" sldId="364"/>
        </pc:sldMkLst>
        <pc:spChg chg="mod">
          <ac:chgData name="Yacine Kim" userId="S::yacinek@gmeremit.com::a3921ff3-0c7a-4b5c-a8ff-b39504eb1c3c" providerId="AD" clId="Web-{305BCA15-A515-4FE6-81E6-1CF14DB7D252}" dt="2020-10-12T08:36:23.188" v="2253" actId="20577"/>
          <ac:spMkLst>
            <pc:docMk/>
            <pc:sldMk cId="427803910" sldId="364"/>
            <ac:spMk id="5" creationId="{AE128882-EC2F-4B7C-ABD8-A664F9C02D15}"/>
          </ac:spMkLst>
        </pc:spChg>
      </pc:sldChg>
      <pc:sldChg chg="modSp">
        <pc:chgData name="Yacine Kim" userId="S::yacinek@gmeremit.com::a3921ff3-0c7a-4b5c-a8ff-b39504eb1c3c" providerId="AD" clId="Web-{305BCA15-A515-4FE6-81E6-1CF14DB7D252}" dt="2020-10-12T08:35:27.343" v="2182" actId="1076"/>
        <pc:sldMkLst>
          <pc:docMk/>
          <pc:sldMk cId="3626637755" sldId="369"/>
        </pc:sldMkLst>
        <pc:spChg chg="mod">
          <ac:chgData name="Yacine Kim" userId="S::yacinek@gmeremit.com::a3921ff3-0c7a-4b5c-a8ff-b39504eb1c3c" providerId="AD" clId="Web-{305BCA15-A515-4FE6-81E6-1CF14DB7D252}" dt="2020-10-12T08:35:27.343" v="2182" actId="1076"/>
          <ac:spMkLst>
            <pc:docMk/>
            <pc:sldMk cId="3626637755" sldId="369"/>
            <ac:spMk id="3" creationId="{B5EE40A8-20B7-43E5-A368-3FC7571AE10E}"/>
          </ac:spMkLst>
        </pc:spChg>
        <pc:spChg chg="mod">
          <ac:chgData name="Yacine Kim" userId="S::yacinek@gmeremit.com::a3921ff3-0c7a-4b5c-a8ff-b39504eb1c3c" providerId="AD" clId="Web-{305BCA15-A515-4FE6-81E6-1CF14DB7D252}" dt="2020-10-12T08:32:15.510" v="1721" actId="1076"/>
          <ac:spMkLst>
            <pc:docMk/>
            <pc:sldMk cId="3626637755" sldId="369"/>
            <ac:spMk id="5" creationId="{AE128882-EC2F-4B7C-ABD8-A664F9C02D15}"/>
          </ac:spMkLst>
        </pc:spChg>
      </pc:sldChg>
      <pc:sldChg chg="modSp">
        <pc:chgData name="Yacine Kim" userId="S::yacinek@gmeremit.com::a3921ff3-0c7a-4b5c-a8ff-b39504eb1c3c" providerId="AD" clId="Web-{305BCA15-A515-4FE6-81E6-1CF14DB7D252}" dt="2020-10-12T08:15:45.487" v="121" actId="20577"/>
        <pc:sldMkLst>
          <pc:docMk/>
          <pc:sldMk cId="2405912519" sldId="370"/>
        </pc:sldMkLst>
        <pc:spChg chg="mod">
          <ac:chgData name="Yacine Kim" userId="S::yacinek@gmeremit.com::a3921ff3-0c7a-4b5c-a8ff-b39504eb1c3c" providerId="AD" clId="Web-{305BCA15-A515-4FE6-81E6-1CF14DB7D252}" dt="2020-10-12T08:15:45.487" v="121" actId="20577"/>
          <ac:spMkLst>
            <pc:docMk/>
            <pc:sldMk cId="2405912519" sldId="370"/>
            <ac:spMk id="11" creationId="{40185E99-8E83-45D7-AFFD-26D5CC2C9B8E}"/>
          </ac:spMkLst>
        </pc:spChg>
        <pc:spChg chg="mod">
          <ac:chgData name="Yacine Kim" userId="S::yacinek@gmeremit.com::a3921ff3-0c7a-4b5c-a8ff-b39504eb1c3c" providerId="AD" clId="Web-{305BCA15-A515-4FE6-81E6-1CF14DB7D252}" dt="2020-10-12T08:01:12.530" v="18" actId="20577"/>
          <ac:spMkLst>
            <pc:docMk/>
            <pc:sldMk cId="2405912519" sldId="370"/>
            <ac:spMk id="28" creationId="{E972AA5A-6E53-4A85-AB94-95F90BF8E832}"/>
          </ac:spMkLst>
        </pc:spChg>
      </pc:sldChg>
      <pc:sldChg chg="modSp">
        <pc:chgData name="Yacine Kim" userId="S::yacinek@gmeremit.com::a3921ff3-0c7a-4b5c-a8ff-b39504eb1c3c" providerId="AD" clId="Web-{305BCA15-A515-4FE6-81E6-1CF14DB7D252}" dt="2020-10-12T08:36:13.750" v="2243" actId="20577"/>
        <pc:sldMkLst>
          <pc:docMk/>
          <pc:sldMk cId="2527239938" sldId="375"/>
        </pc:sldMkLst>
        <pc:spChg chg="mod">
          <ac:chgData name="Yacine Kim" userId="S::yacinek@gmeremit.com::a3921ff3-0c7a-4b5c-a8ff-b39504eb1c3c" providerId="AD" clId="Web-{305BCA15-A515-4FE6-81E6-1CF14DB7D252}" dt="2020-10-12T08:36:13.750" v="2243" actId="20577"/>
          <ac:spMkLst>
            <pc:docMk/>
            <pc:sldMk cId="2527239938" sldId="375"/>
            <ac:spMk id="20" creationId="{CD64481B-1701-4855-A669-B9DE4E350AC9}"/>
          </ac:spMkLst>
        </pc:spChg>
      </pc:sldChg>
      <pc:sldChg chg="modSp">
        <pc:chgData name="Yacine Kim" userId="S::yacinek@gmeremit.com::a3921ff3-0c7a-4b5c-a8ff-b39504eb1c3c" providerId="AD" clId="Web-{305BCA15-A515-4FE6-81E6-1CF14DB7D252}" dt="2020-10-12T08:24:28.593" v="618" actId="14100"/>
        <pc:sldMkLst>
          <pc:docMk/>
          <pc:sldMk cId="588201220" sldId="377"/>
        </pc:sldMkLst>
        <pc:spChg chg="mod">
          <ac:chgData name="Yacine Kim" userId="S::yacinek@gmeremit.com::a3921ff3-0c7a-4b5c-a8ff-b39504eb1c3c" providerId="AD" clId="Web-{305BCA15-A515-4FE6-81E6-1CF14DB7D252}" dt="2020-10-12T08:24:28.593" v="618" actId="14100"/>
          <ac:spMkLst>
            <pc:docMk/>
            <pc:sldMk cId="588201220" sldId="377"/>
            <ac:spMk id="21" creationId="{0C47CA3B-FA45-4E38-94E4-E3686EA1D289}"/>
          </ac:spMkLst>
        </pc:spChg>
        <pc:spChg chg="mod">
          <ac:chgData name="Yacine Kim" userId="S::yacinek@gmeremit.com::a3921ff3-0c7a-4b5c-a8ff-b39504eb1c3c" providerId="AD" clId="Web-{305BCA15-A515-4FE6-81E6-1CF14DB7D252}" dt="2020-10-12T08:01:49.812" v="38" actId="20577"/>
          <ac:spMkLst>
            <pc:docMk/>
            <pc:sldMk cId="588201220" sldId="377"/>
            <ac:spMk id="28" creationId="{E972AA5A-6E53-4A85-AB94-95F90BF8E832}"/>
          </ac:spMkLst>
        </pc:spChg>
        <pc:picChg chg="mod">
          <ac:chgData name="Yacine Kim" userId="S::yacinek@gmeremit.com::a3921ff3-0c7a-4b5c-a8ff-b39504eb1c3c" providerId="AD" clId="Web-{305BCA15-A515-4FE6-81E6-1CF14DB7D252}" dt="2020-10-12T08:20:02.134" v="212" actId="1076"/>
          <ac:picMkLst>
            <pc:docMk/>
            <pc:sldMk cId="588201220" sldId="377"/>
            <ac:picMk id="18" creationId="{F2853950-1A27-4EEB-AB04-A3768869C9A1}"/>
          </ac:picMkLst>
        </pc:picChg>
      </pc:sldChg>
    </pc:docChg>
  </pc:docChgLst>
  <pc:docChgLst>
    <pc:chgData name="Yacine Kim" userId="S::yacinek@gmeremit.com::a3921ff3-0c7a-4b5c-a8ff-b39504eb1c3c" providerId="AD" clId="Web-{7C798A1F-460C-4817-8513-DEE3107AEA5A}"/>
    <pc:docChg chg="addSld delSld modSld">
      <pc:chgData name="Yacine Kim" userId="S::yacinek@gmeremit.com::a3921ff3-0c7a-4b5c-a8ff-b39504eb1c3c" providerId="AD" clId="Web-{7C798A1F-460C-4817-8513-DEE3107AEA5A}" dt="2020-08-20T08:56:26.106" v="552"/>
      <pc:docMkLst>
        <pc:docMk/>
      </pc:docMkLst>
      <pc:sldChg chg="modSp">
        <pc:chgData name="Yacine Kim" userId="S::yacinek@gmeremit.com::a3921ff3-0c7a-4b5c-a8ff-b39504eb1c3c" providerId="AD" clId="Web-{7C798A1F-460C-4817-8513-DEE3107AEA5A}" dt="2020-08-20T08:54:17.029" v="427" actId="20577"/>
        <pc:sldMkLst>
          <pc:docMk/>
          <pc:sldMk cId="253673938" sldId="284"/>
        </pc:sldMkLst>
        <pc:spChg chg="mod">
          <ac:chgData name="Yacine Kim" userId="S::yacinek@gmeremit.com::a3921ff3-0c7a-4b5c-a8ff-b39504eb1c3c" providerId="AD" clId="Web-{7C798A1F-460C-4817-8513-DEE3107AEA5A}" dt="2020-08-20T08:54:17.029" v="427" actId="20577"/>
          <ac:spMkLst>
            <pc:docMk/>
            <pc:sldMk cId="253673938" sldId="284"/>
            <ac:spMk id="4" creationId="{20921A5D-276B-4ED3-B27E-812FED457432}"/>
          </ac:spMkLst>
        </pc:spChg>
        <pc:spChg chg="mod">
          <ac:chgData name="Yacine Kim" userId="S::yacinek@gmeremit.com::a3921ff3-0c7a-4b5c-a8ff-b39504eb1c3c" providerId="AD" clId="Web-{7C798A1F-460C-4817-8513-DEE3107AEA5A}" dt="2020-08-20T08:54:05.920" v="423" actId="1076"/>
          <ac:spMkLst>
            <pc:docMk/>
            <pc:sldMk cId="253673938" sldId="284"/>
            <ac:spMk id="6" creationId="{00000000-0000-0000-0000-000000000000}"/>
          </ac:spMkLst>
        </pc:spChg>
      </pc:sldChg>
      <pc:sldChg chg="modSp">
        <pc:chgData name="Yacine Kim" userId="S::yacinek@gmeremit.com::a3921ff3-0c7a-4b5c-a8ff-b39504eb1c3c" providerId="AD" clId="Web-{7C798A1F-460C-4817-8513-DEE3107AEA5A}" dt="2020-08-20T08:53:52.795" v="420" actId="20577"/>
        <pc:sldMkLst>
          <pc:docMk/>
          <pc:sldMk cId="1345514412" sldId="300"/>
        </pc:sldMkLst>
        <pc:spChg chg="mod">
          <ac:chgData name="Yacine Kim" userId="S::yacinek@gmeremit.com::a3921ff3-0c7a-4b5c-a8ff-b39504eb1c3c" providerId="AD" clId="Web-{7C798A1F-460C-4817-8513-DEE3107AEA5A}" dt="2020-08-20T08:53:52.795" v="420" actId="20577"/>
          <ac:spMkLst>
            <pc:docMk/>
            <pc:sldMk cId="1345514412" sldId="300"/>
            <ac:spMk id="3" creationId="{00000000-0000-0000-0000-000000000000}"/>
          </ac:spMkLst>
        </pc:spChg>
      </pc:sldChg>
      <pc:sldChg chg="del">
        <pc:chgData name="Yacine Kim" userId="S::yacinek@gmeremit.com::a3921ff3-0c7a-4b5c-a8ff-b39504eb1c3c" providerId="AD" clId="Web-{7C798A1F-460C-4817-8513-DEE3107AEA5A}" dt="2020-08-20T08:52:55.811" v="391"/>
        <pc:sldMkLst>
          <pc:docMk/>
          <pc:sldMk cId="975867939" sldId="316"/>
        </pc:sldMkLst>
      </pc:sldChg>
      <pc:sldChg chg="modSp">
        <pc:chgData name="Yacine Kim" userId="S::yacinek@gmeremit.com::a3921ff3-0c7a-4b5c-a8ff-b39504eb1c3c" providerId="AD" clId="Web-{7C798A1F-460C-4817-8513-DEE3107AEA5A}" dt="2020-08-20T08:51:54.983" v="375" actId="20577"/>
        <pc:sldMkLst>
          <pc:docMk/>
          <pc:sldMk cId="746808468" sldId="324"/>
        </pc:sldMkLst>
        <pc:spChg chg="mod">
          <ac:chgData name="Yacine Kim" userId="S::yacinek@gmeremit.com::a3921ff3-0c7a-4b5c-a8ff-b39504eb1c3c" providerId="AD" clId="Web-{7C798A1F-460C-4817-8513-DEE3107AEA5A}" dt="2020-08-20T08:51:47.999" v="369" actId="20577"/>
          <ac:spMkLst>
            <pc:docMk/>
            <pc:sldMk cId="746808468" sldId="324"/>
            <ac:spMk id="11" creationId="{A78DB91C-87F8-4E56-BE75-61F1E8B28989}"/>
          </ac:spMkLst>
        </pc:spChg>
        <pc:spChg chg="mod">
          <ac:chgData name="Yacine Kim" userId="S::yacinek@gmeremit.com::a3921ff3-0c7a-4b5c-a8ff-b39504eb1c3c" providerId="AD" clId="Web-{7C798A1F-460C-4817-8513-DEE3107AEA5A}" dt="2020-08-20T08:51:54.983" v="375" actId="20577"/>
          <ac:spMkLst>
            <pc:docMk/>
            <pc:sldMk cId="746808468" sldId="324"/>
            <ac:spMk id="28" creationId="{E972AA5A-6E53-4A85-AB94-95F90BF8E832}"/>
          </ac:spMkLst>
        </pc:spChg>
      </pc:sldChg>
      <pc:sldChg chg="del">
        <pc:chgData name="Yacine Kim" userId="S::yacinek@gmeremit.com::a3921ff3-0c7a-4b5c-a8ff-b39504eb1c3c" providerId="AD" clId="Web-{7C798A1F-460C-4817-8513-DEE3107AEA5A}" dt="2020-08-20T08:52:51.873" v="386"/>
        <pc:sldMkLst>
          <pc:docMk/>
          <pc:sldMk cId="4082224644" sldId="334"/>
        </pc:sldMkLst>
      </pc:sldChg>
      <pc:sldChg chg="del">
        <pc:chgData name="Yacine Kim" userId="S::yacinek@gmeremit.com::a3921ff3-0c7a-4b5c-a8ff-b39504eb1c3c" providerId="AD" clId="Web-{7C798A1F-460C-4817-8513-DEE3107AEA5A}" dt="2020-08-20T08:52:53.202" v="388"/>
        <pc:sldMkLst>
          <pc:docMk/>
          <pc:sldMk cId="3582591529" sldId="335"/>
        </pc:sldMkLst>
      </pc:sldChg>
      <pc:sldChg chg="del">
        <pc:chgData name="Yacine Kim" userId="S::yacinek@gmeremit.com::a3921ff3-0c7a-4b5c-a8ff-b39504eb1c3c" providerId="AD" clId="Web-{7C798A1F-460C-4817-8513-DEE3107AEA5A}" dt="2020-08-20T08:52:14.999" v="376"/>
        <pc:sldMkLst>
          <pc:docMk/>
          <pc:sldMk cId="2416196083" sldId="336"/>
        </pc:sldMkLst>
      </pc:sldChg>
      <pc:sldChg chg="del">
        <pc:chgData name="Yacine Kim" userId="S::yacinek@gmeremit.com::a3921ff3-0c7a-4b5c-a8ff-b39504eb1c3c" providerId="AD" clId="Web-{7C798A1F-460C-4817-8513-DEE3107AEA5A}" dt="2020-08-20T08:53:18.655" v="405"/>
        <pc:sldMkLst>
          <pc:docMk/>
          <pc:sldMk cId="236846941" sldId="337"/>
        </pc:sldMkLst>
      </pc:sldChg>
      <pc:sldChg chg="delSp modSp modNotes">
        <pc:chgData name="Yacine Kim" userId="S::yacinek@gmeremit.com::a3921ff3-0c7a-4b5c-a8ff-b39504eb1c3c" providerId="AD" clId="Web-{7C798A1F-460C-4817-8513-DEE3107AEA5A}" dt="2020-08-20T08:56:26.106" v="552"/>
        <pc:sldMkLst>
          <pc:docMk/>
          <pc:sldMk cId="378171805" sldId="338"/>
        </pc:sldMkLst>
        <pc:spChg chg="del">
          <ac:chgData name="Yacine Kim" userId="S::yacinek@gmeremit.com::a3921ff3-0c7a-4b5c-a8ff-b39504eb1c3c" providerId="AD" clId="Web-{7C798A1F-460C-4817-8513-DEE3107AEA5A}" dt="2020-08-20T08:52:48.624" v="383"/>
          <ac:spMkLst>
            <pc:docMk/>
            <pc:sldMk cId="378171805" sldId="338"/>
            <ac:spMk id="11" creationId="{FF52FB9E-4EC8-43E4-9D06-E5CC2B528148}"/>
          </ac:spMkLst>
        </pc:spChg>
        <pc:spChg chg="del">
          <ac:chgData name="Yacine Kim" userId="S::yacinek@gmeremit.com::a3921ff3-0c7a-4b5c-a8ff-b39504eb1c3c" providerId="AD" clId="Web-{7C798A1F-460C-4817-8513-DEE3107AEA5A}" dt="2020-08-20T08:52:49.920" v="384"/>
          <ac:spMkLst>
            <pc:docMk/>
            <pc:sldMk cId="378171805" sldId="338"/>
            <ac:spMk id="13" creationId="{23D10D49-76D8-4689-98C7-A2905F42E124}"/>
          </ac:spMkLst>
        </pc:spChg>
        <pc:spChg chg="mod">
          <ac:chgData name="Yacine Kim" userId="S::yacinek@gmeremit.com::a3921ff3-0c7a-4b5c-a8ff-b39504eb1c3c" providerId="AD" clId="Web-{7C798A1F-460C-4817-8513-DEE3107AEA5A}" dt="2020-08-20T08:52:42.639" v="379" actId="20577"/>
          <ac:spMkLst>
            <pc:docMk/>
            <pc:sldMk cId="378171805" sldId="338"/>
            <ac:spMk id="28" creationId="{E972AA5A-6E53-4A85-AB94-95F90BF8E832}"/>
          </ac:spMkLst>
        </pc:spChg>
        <pc:picChg chg="del">
          <ac:chgData name="Yacine Kim" userId="S::yacinek@gmeremit.com::a3921ff3-0c7a-4b5c-a8ff-b39504eb1c3c" providerId="AD" clId="Web-{7C798A1F-460C-4817-8513-DEE3107AEA5A}" dt="2020-08-20T08:52:45.811" v="381"/>
          <ac:picMkLst>
            <pc:docMk/>
            <pc:sldMk cId="378171805" sldId="338"/>
            <ac:picMk id="8" creationId="{DCE07FA1-4133-41E4-AF81-D68B884C080B}"/>
          </ac:picMkLst>
        </pc:picChg>
        <pc:picChg chg="del">
          <ac:chgData name="Yacine Kim" userId="S::yacinek@gmeremit.com::a3921ff3-0c7a-4b5c-a8ff-b39504eb1c3c" providerId="AD" clId="Web-{7C798A1F-460C-4817-8513-DEE3107AEA5A}" dt="2020-08-20T08:52:45.420" v="380"/>
          <ac:picMkLst>
            <pc:docMk/>
            <pc:sldMk cId="378171805" sldId="338"/>
            <ac:picMk id="9" creationId="{E35D6899-43A6-41D4-9F49-4879D2272A18}"/>
          </ac:picMkLst>
        </pc:picChg>
        <pc:picChg chg="del">
          <ac:chgData name="Yacine Kim" userId="S::yacinek@gmeremit.com::a3921ff3-0c7a-4b5c-a8ff-b39504eb1c3c" providerId="AD" clId="Web-{7C798A1F-460C-4817-8513-DEE3107AEA5A}" dt="2020-08-20T08:52:46.108" v="382"/>
          <ac:picMkLst>
            <pc:docMk/>
            <pc:sldMk cId="378171805" sldId="338"/>
            <ac:picMk id="14" creationId="{1F646BCF-D3CB-4DE3-866C-3F6878F89526}"/>
          </ac:picMkLst>
        </pc:picChg>
      </pc:sldChg>
      <pc:sldChg chg="modSp add replId modNotes">
        <pc:chgData name="Yacine Kim" userId="S::yacinek@gmeremit.com::a3921ff3-0c7a-4b5c-a8ff-b39504eb1c3c" providerId="AD" clId="Web-{7C798A1F-460C-4817-8513-DEE3107AEA5A}" dt="2020-08-20T08:56:17.481" v="540"/>
        <pc:sldMkLst>
          <pc:docMk/>
          <pc:sldMk cId="203187492" sldId="339"/>
        </pc:sldMkLst>
        <pc:spChg chg="mod">
          <ac:chgData name="Yacine Kim" userId="S::yacinek@gmeremit.com::a3921ff3-0c7a-4b5c-a8ff-b39504eb1c3c" providerId="AD" clId="Web-{7C798A1F-460C-4817-8513-DEE3107AEA5A}" dt="2020-08-20T08:53:14.967" v="404" actId="20577"/>
          <ac:spMkLst>
            <pc:docMk/>
            <pc:sldMk cId="203187492" sldId="339"/>
            <ac:spMk id="28" creationId="{E972AA5A-6E53-4A85-AB94-95F90BF8E832}"/>
          </ac:spMkLst>
        </pc:spChg>
      </pc:sldChg>
      <pc:sldChg chg="del">
        <pc:chgData name="Yacine Kim" userId="S::yacinek@gmeremit.com::a3921ff3-0c7a-4b5c-a8ff-b39504eb1c3c" providerId="AD" clId="Web-{7C798A1F-460C-4817-8513-DEE3107AEA5A}" dt="2020-08-20T08:52:51.202" v="385"/>
        <pc:sldMkLst>
          <pc:docMk/>
          <pc:sldMk cId="556756355" sldId="339"/>
        </pc:sldMkLst>
      </pc:sldChg>
      <pc:sldChg chg="modSp add replId">
        <pc:chgData name="Yacine Kim" userId="S::yacinek@gmeremit.com::a3921ff3-0c7a-4b5c-a8ff-b39504eb1c3c" providerId="AD" clId="Web-{7C798A1F-460C-4817-8513-DEE3107AEA5A}" dt="2020-08-20T08:53:30.530" v="411" actId="20577"/>
        <pc:sldMkLst>
          <pc:docMk/>
          <pc:sldMk cId="2302100942" sldId="340"/>
        </pc:sldMkLst>
        <pc:spChg chg="mod">
          <ac:chgData name="Yacine Kim" userId="S::yacinek@gmeremit.com::a3921ff3-0c7a-4b5c-a8ff-b39504eb1c3c" providerId="AD" clId="Web-{7C798A1F-460C-4817-8513-DEE3107AEA5A}" dt="2020-08-20T08:53:30.530" v="411" actId="20577"/>
          <ac:spMkLst>
            <pc:docMk/>
            <pc:sldMk cId="2302100942" sldId="340"/>
            <ac:spMk id="28" creationId="{E972AA5A-6E53-4A85-AB94-95F90BF8E832}"/>
          </ac:spMkLst>
        </pc:spChg>
      </pc:sldChg>
      <pc:sldChg chg="del">
        <pc:chgData name="Yacine Kim" userId="S::yacinek@gmeremit.com::a3921ff3-0c7a-4b5c-a8ff-b39504eb1c3c" providerId="AD" clId="Web-{7C798A1F-460C-4817-8513-DEE3107AEA5A}" dt="2020-08-20T08:52:52.420" v="387"/>
        <pc:sldMkLst>
          <pc:docMk/>
          <pc:sldMk cId="2404872724" sldId="340"/>
        </pc:sldMkLst>
      </pc:sldChg>
      <pc:sldChg chg="add del replId">
        <pc:chgData name="Yacine Kim" userId="S::yacinek@gmeremit.com::a3921ff3-0c7a-4b5c-a8ff-b39504eb1c3c" providerId="AD" clId="Web-{7C798A1F-460C-4817-8513-DEE3107AEA5A}" dt="2020-08-20T08:53:08.311" v="395"/>
        <pc:sldMkLst>
          <pc:docMk/>
          <pc:sldMk cId="3697528612" sldId="340"/>
        </pc:sldMkLst>
      </pc:sldChg>
      <pc:sldChg chg="del">
        <pc:chgData name="Yacine Kim" userId="S::yacinek@gmeremit.com::a3921ff3-0c7a-4b5c-a8ff-b39504eb1c3c" providerId="AD" clId="Web-{7C798A1F-460C-4817-8513-DEE3107AEA5A}" dt="2020-08-20T08:52:53.327" v="389"/>
        <pc:sldMkLst>
          <pc:docMk/>
          <pc:sldMk cId="2110535827" sldId="341"/>
        </pc:sldMkLst>
      </pc:sldChg>
      <pc:sldChg chg="del">
        <pc:chgData name="Yacine Kim" userId="S::yacinek@gmeremit.com::a3921ff3-0c7a-4b5c-a8ff-b39504eb1c3c" providerId="AD" clId="Web-{7C798A1F-460C-4817-8513-DEE3107AEA5A}" dt="2020-08-20T08:52:54.467" v="390"/>
        <pc:sldMkLst>
          <pc:docMk/>
          <pc:sldMk cId="3519712456" sldId="342"/>
        </pc:sldMkLst>
      </pc:sldChg>
    </pc:docChg>
  </pc:docChgLst>
  <pc:docChgLst>
    <pc:chgData name="Yacine Kim" userId="S::yacinek@gmeremit.com::a3921ff3-0c7a-4b5c-a8ff-b39504eb1c3c" providerId="AD" clId="Web-{EA3C1503-A2C8-4905-9409-13AC608CEC92}"/>
    <pc:docChg chg="sldOrd">
      <pc:chgData name="Yacine Kim" userId="S::yacinek@gmeremit.com::a3921ff3-0c7a-4b5c-a8ff-b39504eb1c3c" providerId="AD" clId="Web-{EA3C1503-A2C8-4905-9409-13AC608CEC92}" dt="2020-08-23T23:54:33.326" v="1"/>
      <pc:docMkLst>
        <pc:docMk/>
      </pc:docMkLst>
      <pc:sldChg chg="ord">
        <pc:chgData name="Yacine Kim" userId="S::yacinek@gmeremit.com::a3921ff3-0c7a-4b5c-a8ff-b39504eb1c3c" providerId="AD" clId="Web-{EA3C1503-A2C8-4905-9409-13AC608CEC92}" dt="2020-08-23T23:54:33.326" v="1"/>
        <pc:sldMkLst>
          <pc:docMk/>
          <pc:sldMk cId="799283925" sldId="341"/>
        </pc:sldMkLst>
      </pc:sldChg>
    </pc:docChg>
  </pc:docChgLst>
  <pc:docChgLst>
    <pc:chgData name="Hwang Smith" userId="S::smithh@gmeremit.com::fe65500b-7110-4549-9260-3fff9b4a1860" providerId="AD" clId="Web-{C5CE7BFF-EADC-4649-86A6-2D2152989257}"/>
    <pc:docChg chg="modSld">
      <pc:chgData name="Hwang Smith" userId="S::smithh@gmeremit.com::fe65500b-7110-4549-9260-3fff9b4a1860" providerId="AD" clId="Web-{C5CE7BFF-EADC-4649-86A6-2D2152989257}" dt="2020-08-24T09:41:42.919" v="210" actId="20577"/>
      <pc:docMkLst>
        <pc:docMk/>
      </pc:docMkLst>
      <pc:sldChg chg="modSp">
        <pc:chgData name="Hwang Smith" userId="S::smithh@gmeremit.com::fe65500b-7110-4549-9260-3fff9b4a1860" providerId="AD" clId="Web-{C5CE7BFF-EADC-4649-86A6-2D2152989257}" dt="2020-08-24T09:28:49.966" v="1" actId="1076"/>
        <pc:sldMkLst>
          <pc:docMk/>
          <pc:sldMk cId="746808468" sldId="324"/>
        </pc:sldMkLst>
        <pc:spChg chg="mod">
          <ac:chgData name="Hwang Smith" userId="S::smithh@gmeremit.com::fe65500b-7110-4549-9260-3fff9b4a1860" providerId="AD" clId="Web-{C5CE7BFF-EADC-4649-86A6-2D2152989257}" dt="2020-08-24T09:28:49.966" v="1" actId="1076"/>
          <ac:spMkLst>
            <pc:docMk/>
            <pc:sldMk cId="746808468" sldId="324"/>
            <ac:spMk id="11" creationId="{A78DB91C-87F8-4E56-BE75-61F1E8B28989}"/>
          </ac:spMkLst>
        </pc:spChg>
      </pc:sldChg>
      <pc:sldChg chg="addSp delSp modSp">
        <pc:chgData name="Hwang Smith" userId="S::smithh@gmeremit.com::fe65500b-7110-4549-9260-3fff9b4a1860" providerId="AD" clId="Web-{C5CE7BFF-EADC-4649-86A6-2D2152989257}" dt="2020-08-24T09:41:42.919" v="209" actId="20577"/>
        <pc:sldMkLst>
          <pc:docMk/>
          <pc:sldMk cId="799283925" sldId="341"/>
        </pc:sldMkLst>
        <pc:spChg chg="del">
          <ac:chgData name="Hwang Smith" userId="S::smithh@gmeremit.com::fe65500b-7110-4549-9260-3fff9b4a1860" providerId="AD" clId="Web-{C5CE7BFF-EADC-4649-86A6-2D2152989257}" dt="2020-08-24T09:26:26.698" v="0"/>
          <ac:spMkLst>
            <pc:docMk/>
            <pc:sldMk cId="799283925" sldId="341"/>
            <ac:spMk id="5" creationId="{0A31E635-8A8C-459A-B4EC-263F45EFE9AA}"/>
          </ac:spMkLst>
        </pc:spChg>
        <pc:spChg chg="add mod">
          <ac:chgData name="Hwang Smith" userId="S::smithh@gmeremit.com::fe65500b-7110-4549-9260-3fff9b4a1860" providerId="AD" clId="Web-{C5CE7BFF-EADC-4649-86A6-2D2152989257}" dt="2020-08-24T09:41:42.919" v="209" actId="20577"/>
          <ac:spMkLst>
            <pc:docMk/>
            <pc:sldMk cId="799283925" sldId="341"/>
            <ac:spMk id="8" creationId="{F3E82E1E-FA4E-4F1E-A8CB-05BEDD5957F8}"/>
          </ac:spMkLst>
        </pc:spChg>
        <pc:picChg chg="add mod">
          <ac:chgData name="Hwang Smith" userId="S::smithh@gmeremit.com::fe65500b-7110-4549-9260-3fff9b4a1860" providerId="AD" clId="Web-{C5CE7BFF-EADC-4649-86A6-2D2152989257}" dt="2020-08-24T09:33:15.362" v="6" actId="1076"/>
          <ac:picMkLst>
            <pc:docMk/>
            <pc:sldMk cId="799283925" sldId="341"/>
            <ac:picMk id="2" creationId="{FDC18F8C-C5EB-4967-93E6-9ACBB1AEB187}"/>
          </ac:picMkLst>
        </pc:picChg>
        <pc:picChg chg="del">
          <ac:chgData name="Hwang Smith" userId="S::smithh@gmeremit.com::fe65500b-7110-4549-9260-3fff9b4a1860" providerId="AD" clId="Web-{C5CE7BFF-EADC-4649-86A6-2D2152989257}" dt="2020-08-24T09:33:07.862" v="2"/>
          <ac:picMkLst>
            <pc:docMk/>
            <pc:sldMk cId="799283925" sldId="341"/>
            <ac:picMk id="4" creationId="{691DAB25-20ED-4CB6-BB75-F6A128FC4C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4F4ED-56D1-4FDB-88D3-310763EC3403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25410-7DAF-4681-A3EF-B3A7729C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9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25410-7DAF-4681-A3EF-B3A7729C4B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081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atin typeface="Calibri"/>
                <a:ea typeface="맑은 고딕"/>
                <a:cs typeface="Calibri"/>
              </a:rPr>
              <a:t>1.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유투브채널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정리</a:t>
            </a:r>
            <a:r>
              <a:rPr lang="en-US" altLang="ko-KR">
                <a:latin typeface="Calibri"/>
                <a:ea typeface="맑은 고딕"/>
                <a:cs typeface="Calibri"/>
              </a:rPr>
              <a:t> </a:t>
            </a: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2.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구글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광고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추가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게재</a:t>
            </a:r>
            <a:r>
              <a:rPr lang="en-US" altLang="ko-KR">
                <a:latin typeface="Calibri"/>
                <a:ea typeface="맑은 고딕"/>
                <a:cs typeface="Calibri"/>
              </a:rPr>
              <a:t>(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africa</a:t>
            </a:r>
            <a:r>
              <a:rPr lang="en-US" altLang="ko-KR">
                <a:latin typeface="Calibri"/>
                <a:ea typeface="맑은 고딕"/>
                <a:cs typeface="Calibri"/>
              </a:rPr>
              <a:t>)</a:t>
            </a: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3.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gme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india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구글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서치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seo</a:t>
            </a:r>
            <a:r>
              <a:rPr lang="en-US" altLang="ko-KR">
                <a:latin typeface="Calibri"/>
                <a:ea typeface="맑은 고딕"/>
                <a:cs typeface="Calibri"/>
              </a:rPr>
              <a:t> </a:t>
            </a: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4.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GA에</a:t>
            </a:r>
            <a:r>
              <a:rPr lang="en-US" altLang="ko-KR">
                <a:latin typeface="Calibri"/>
                <a:ea typeface="맑은 고딕"/>
                <a:cs typeface="Calibri"/>
              </a:rPr>
              <a:t> power link traffic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tracking을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위한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url</a:t>
            </a:r>
            <a:r>
              <a:rPr lang="en-US" altLang="ko-KR">
                <a:latin typeface="Calibri"/>
                <a:ea typeface="맑은 고딕"/>
                <a:cs typeface="Calibri"/>
              </a:rPr>
              <a:t> option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25410-7DAF-4681-A3EF-B3A7729C4B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80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atin typeface="Calibri"/>
                <a:ea typeface="맑은 고딕"/>
                <a:cs typeface="Calibri"/>
              </a:rPr>
              <a:t>1.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유투브채널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정리</a:t>
            </a:r>
            <a:r>
              <a:rPr lang="en-US" altLang="ko-KR">
                <a:latin typeface="Calibri"/>
                <a:ea typeface="맑은 고딕"/>
                <a:cs typeface="Calibri"/>
              </a:rPr>
              <a:t> </a:t>
            </a: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2.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구글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광고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추가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게재</a:t>
            </a:r>
            <a:r>
              <a:rPr lang="en-US" altLang="ko-KR">
                <a:latin typeface="Calibri"/>
                <a:ea typeface="맑은 고딕"/>
                <a:cs typeface="Calibri"/>
              </a:rPr>
              <a:t>(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africa</a:t>
            </a:r>
            <a:r>
              <a:rPr lang="en-US" altLang="ko-KR">
                <a:latin typeface="Calibri"/>
                <a:ea typeface="맑은 고딕"/>
                <a:cs typeface="Calibri"/>
              </a:rPr>
              <a:t>)</a:t>
            </a: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3.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gme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india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구글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서치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seo</a:t>
            </a:r>
            <a:r>
              <a:rPr lang="en-US" altLang="ko-KR">
                <a:latin typeface="Calibri"/>
                <a:ea typeface="맑은 고딕"/>
                <a:cs typeface="Calibri"/>
              </a:rPr>
              <a:t> </a:t>
            </a: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4.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GA에</a:t>
            </a:r>
            <a:r>
              <a:rPr lang="en-US" altLang="ko-KR">
                <a:latin typeface="Calibri"/>
                <a:ea typeface="맑은 고딕"/>
                <a:cs typeface="Calibri"/>
              </a:rPr>
              <a:t> power link traffic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tracking을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위한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url</a:t>
            </a:r>
            <a:r>
              <a:rPr lang="en-US" altLang="ko-KR">
                <a:latin typeface="Calibri"/>
                <a:ea typeface="맑은 고딕"/>
                <a:cs typeface="Calibri"/>
              </a:rPr>
              <a:t> option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25410-7DAF-4681-A3EF-B3A7729C4B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70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atin typeface="Calibri"/>
                <a:ea typeface="맑은 고딕"/>
                <a:cs typeface="Calibri"/>
              </a:rPr>
              <a:t>1.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유투브채널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정리</a:t>
            </a:r>
            <a:r>
              <a:rPr lang="en-US" altLang="ko-KR">
                <a:latin typeface="Calibri"/>
                <a:ea typeface="맑은 고딕"/>
                <a:cs typeface="Calibri"/>
              </a:rPr>
              <a:t> </a:t>
            </a: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2.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구글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광고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추가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게재</a:t>
            </a:r>
            <a:r>
              <a:rPr lang="en-US" altLang="ko-KR">
                <a:latin typeface="Calibri"/>
                <a:ea typeface="맑은 고딕"/>
                <a:cs typeface="Calibri"/>
              </a:rPr>
              <a:t>(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africa</a:t>
            </a:r>
            <a:r>
              <a:rPr lang="en-US" altLang="ko-KR">
                <a:latin typeface="Calibri"/>
                <a:ea typeface="맑은 고딕"/>
                <a:cs typeface="Calibri"/>
              </a:rPr>
              <a:t>)</a:t>
            </a: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3.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gme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india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구글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서치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seo</a:t>
            </a:r>
            <a:r>
              <a:rPr lang="en-US" altLang="ko-KR">
                <a:latin typeface="Calibri"/>
                <a:ea typeface="맑은 고딕"/>
                <a:cs typeface="Calibri"/>
              </a:rPr>
              <a:t> </a:t>
            </a: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4.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GA에</a:t>
            </a:r>
            <a:r>
              <a:rPr lang="en-US" altLang="ko-KR">
                <a:latin typeface="Calibri"/>
                <a:ea typeface="맑은 고딕"/>
                <a:cs typeface="Calibri"/>
              </a:rPr>
              <a:t> power link traffic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tracking을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위한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url</a:t>
            </a:r>
            <a:r>
              <a:rPr lang="en-US" altLang="ko-KR">
                <a:latin typeface="Calibri"/>
                <a:ea typeface="맑은 고딕"/>
                <a:cs typeface="Calibri"/>
              </a:rPr>
              <a:t> option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25410-7DAF-4681-A3EF-B3A7729C4B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0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atin typeface="Calibri"/>
                <a:ea typeface="맑은 고딕"/>
                <a:cs typeface="Calibri"/>
              </a:rPr>
              <a:t>1.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유투브채널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정리</a:t>
            </a:r>
            <a:r>
              <a:rPr lang="en-US" altLang="ko-KR">
                <a:latin typeface="Calibri"/>
                <a:ea typeface="맑은 고딕"/>
                <a:cs typeface="Calibri"/>
              </a:rPr>
              <a:t> </a:t>
            </a: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2.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구글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광고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추가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게재</a:t>
            </a:r>
            <a:r>
              <a:rPr lang="en-US" altLang="ko-KR">
                <a:latin typeface="Calibri"/>
                <a:ea typeface="맑은 고딕"/>
                <a:cs typeface="Calibri"/>
              </a:rPr>
              <a:t>(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africa</a:t>
            </a:r>
            <a:r>
              <a:rPr lang="en-US" altLang="ko-KR">
                <a:latin typeface="Calibri"/>
                <a:ea typeface="맑은 고딕"/>
                <a:cs typeface="Calibri"/>
              </a:rPr>
              <a:t>)</a:t>
            </a: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3.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gme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india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구글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서치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seo</a:t>
            </a:r>
            <a:r>
              <a:rPr lang="en-US" altLang="ko-KR">
                <a:latin typeface="Calibri"/>
                <a:ea typeface="맑은 고딕"/>
                <a:cs typeface="Calibri"/>
              </a:rPr>
              <a:t> </a:t>
            </a: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4.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GA에</a:t>
            </a:r>
            <a:r>
              <a:rPr lang="en-US" altLang="ko-KR">
                <a:latin typeface="Calibri"/>
                <a:ea typeface="맑은 고딕"/>
                <a:cs typeface="Calibri"/>
              </a:rPr>
              <a:t> power link traffic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tracking을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위한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url</a:t>
            </a:r>
            <a:r>
              <a:rPr lang="en-US" altLang="ko-KR">
                <a:latin typeface="Calibri"/>
                <a:ea typeface="맑은 고딕"/>
                <a:cs typeface="Calibri"/>
              </a:rPr>
              <a:t> option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25410-7DAF-4681-A3EF-B3A7729C4BF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863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atin typeface="Calibri"/>
                <a:ea typeface="맑은 고딕"/>
                <a:cs typeface="Calibri"/>
              </a:rPr>
              <a:t>1.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유투브채널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정리</a:t>
            </a:r>
            <a:r>
              <a:rPr lang="en-US" altLang="ko-KR">
                <a:latin typeface="Calibri"/>
                <a:ea typeface="맑은 고딕"/>
                <a:cs typeface="Calibri"/>
              </a:rPr>
              <a:t> </a:t>
            </a: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2.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구글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광고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추가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게재</a:t>
            </a:r>
            <a:r>
              <a:rPr lang="en-US" altLang="ko-KR">
                <a:latin typeface="Calibri"/>
                <a:ea typeface="맑은 고딕"/>
                <a:cs typeface="Calibri"/>
              </a:rPr>
              <a:t>(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africa</a:t>
            </a:r>
            <a:r>
              <a:rPr lang="en-US" altLang="ko-KR">
                <a:latin typeface="Calibri"/>
                <a:ea typeface="맑은 고딕"/>
                <a:cs typeface="Calibri"/>
              </a:rPr>
              <a:t>)</a:t>
            </a: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3.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gme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india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구글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서치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seo</a:t>
            </a:r>
            <a:r>
              <a:rPr lang="en-US" altLang="ko-KR">
                <a:latin typeface="Calibri"/>
                <a:ea typeface="맑은 고딕"/>
                <a:cs typeface="Calibri"/>
              </a:rPr>
              <a:t> </a:t>
            </a: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4.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GA에</a:t>
            </a:r>
            <a:r>
              <a:rPr lang="en-US" altLang="ko-KR">
                <a:latin typeface="Calibri"/>
                <a:ea typeface="맑은 고딕"/>
                <a:cs typeface="Calibri"/>
              </a:rPr>
              <a:t> power link traffic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tracking을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위한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url</a:t>
            </a:r>
            <a:r>
              <a:rPr lang="en-US" altLang="ko-KR">
                <a:latin typeface="Calibri"/>
                <a:ea typeface="맑은 고딕"/>
                <a:cs typeface="Calibri"/>
              </a:rPr>
              <a:t> option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25410-7DAF-4681-A3EF-B3A7729C4BF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70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atin typeface="Calibri"/>
                <a:ea typeface="맑은 고딕"/>
                <a:cs typeface="Calibri"/>
              </a:rPr>
              <a:t>1.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유투브채널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정리</a:t>
            </a:r>
            <a:r>
              <a:rPr lang="en-US" altLang="ko-KR">
                <a:latin typeface="Calibri"/>
                <a:ea typeface="맑은 고딕"/>
                <a:cs typeface="Calibri"/>
              </a:rPr>
              <a:t> </a:t>
            </a: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2.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구글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광고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추가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게재</a:t>
            </a:r>
            <a:r>
              <a:rPr lang="en-US" altLang="ko-KR">
                <a:latin typeface="Calibri"/>
                <a:ea typeface="맑은 고딕"/>
                <a:cs typeface="Calibri"/>
              </a:rPr>
              <a:t>(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africa</a:t>
            </a:r>
            <a:r>
              <a:rPr lang="en-US" altLang="ko-KR">
                <a:latin typeface="Calibri"/>
                <a:ea typeface="맑은 고딕"/>
                <a:cs typeface="Calibri"/>
              </a:rPr>
              <a:t>)</a:t>
            </a: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3.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gme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india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구글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서치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seo</a:t>
            </a:r>
            <a:r>
              <a:rPr lang="en-US" altLang="ko-KR">
                <a:latin typeface="Calibri"/>
                <a:ea typeface="맑은 고딕"/>
                <a:cs typeface="Calibri"/>
              </a:rPr>
              <a:t> </a:t>
            </a: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4.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GA에</a:t>
            </a:r>
            <a:r>
              <a:rPr lang="en-US" altLang="ko-KR">
                <a:latin typeface="Calibri"/>
                <a:ea typeface="맑은 고딕"/>
                <a:cs typeface="Calibri"/>
              </a:rPr>
              <a:t> power link traffic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tracking을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위한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url</a:t>
            </a:r>
            <a:r>
              <a:rPr lang="en-US" altLang="ko-KR">
                <a:latin typeface="Calibri"/>
                <a:ea typeface="맑은 고딕"/>
                <a:cs typeface="Calibri"/>
              </a:rPr>
              <a:t> option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25410-7DAF-4681-A3EF-B3A7729C4BF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48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6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4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2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2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1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7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2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8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6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2C66-F895-42D3-8DE3-8ED0137BE1C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320902" y="2745310"/>
            <a:ext cx="4135956" cy="15490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algn="l"/>
            <a:r>
              <a:rPr lang="en-US" altLang="ko-KR" sz="4000" b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  <a:cs typeface="Open Sans" panose="020B0606030504020204" pitchFamily="34" charset="0"/>
              </a:rPr>
              <a:t> </a:t>
            </a:r>
            <a:r>
              <a:rPr lang="en-US" altLang="ko-KR" sz="4400" b="1">
                <a:solidFill>
                  <a:schemeClr val="bg1"/>
                </a:solidFill>
                <a:latin typeface="Abadi"/>
                <a:ea typeface="나눔스퀘어 ExtraBold"/>
                <a:cs typeface="Open Sans" panose="020B0606030504020204" pitchFamily="34" charset="0"/>
              </a:rPr>
              <a:t>NEW-BIZ</a:t>
            </a:r>
            <a:br>
              <a:rPr lang="en-US" altLang="ko-KR" sz="4400" b="1">
                <a:latin typeface="Abadi"/>
                <a:ea typeface="나눔스퀘어 ExtraBold"/>
                <a:cs typeface="Open Sans" panose="020B0606030504020204" pitchFamily="34" charset="0"/>
              </a:rPr>
            </a:br>
            <a:r>
              <a:rPr lang="en-US" altLang="ko-KR" sz="2400" b="1">
                <a:solidFill>
                  <a:schemeClr val="bg1"/>
                </a:solidFill>
                <a:latin typeface="Abadi"/>
                <a:ea typeface="나눔스퀘어 ExtraBold"/>
                <a:cs typeface="Open Sans" panose="020B0606030504020204" pitchFamily="34" charset="0"/>
              </a:rPr>
              <a:t>  </a:t>
            </a:r>
            <a:r>
              <a:rPr lang="en-US" altLang="ko-KR" sz="2800" b="1">
                <a:solidFill>
                  <a:schemeClr val="bg1"/>
                </a:solidFill>
                <a:latin typeface="Abadi"/>
                <a:ea typeface="나눔스퀘어 ExtraBold"/>
                <a:cs typeface="Open Sans" panose="020B0606030504020204" pitchFamily="34" charset="0"/>
              </a:rPr>
              <a:t>DIGITAL MARKETING </a:t>
            </a:r>
            <a:br>
              <a:rPr lang="en-US" altLang="ko-KR" sz="2800" b="1">
                <a:latin typeface="Abadi"/>
                <a:ea typeface="나눔스퀘어 ExtraBold"/>
                <a:cs typeface="Open Sans" panose="020B0606030504020204" pitchFamily="34" charset="0"/>
              </a:rPr>
            </a:br>
            <a:r>
              <a:rPr lang="en-US" altLang="ko-KR" sz="2800" b="1">
                <a:solidFill>
                  <a:schemeClr val="bg1"/>
                </a:solidFill>
                <a:latin typeface="Abadi"/>
                <a:ea typeface="나눔스퀘어 ExtraBold"/>
                <a:cs typeface="Open Sans" panose="020B0606030504020204" pitchFamily="34" charset="0"/>
              </a:rPr>
              <a:t>   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921A5D-276B-4ED3-B27E-812FED457432}"/>
              </a:ext>
            </a:extLst>
          </p:cNvPr>
          <p:cNvSpPr/>
          <p:nvPr/>
        </p:nvSpPr>
        <p:spPr>
          <a:xfrm>
            <a:off x="5782380" y="6306701"/>
            <a:ext cx="247008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badi"/>
              </a:rPr>
              <a:t>2020.10.27 (TUE)</a:t>
            </a:r>
            <a:endParaRPr lang="ko-KR" altLang="en-US" sz="3200" dirty="0">
              <a:solidFill>
                <a:schemeClr val="bg1"/>
              </a:solidFill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25367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>
            <a:extLst>
              <a:ext uri="{FF2B5EF4-FFF2-40B4-BE49-F238E27FC236}">
                <a16:creationId xmlns:a16="http://schemas.microsoft.com/office/drawing/2014/main" id="{6F7F5927-26EE-4660-89D2-0042FCCE935E}"/>
              </a:ext>
            </a:extLst>
          </p:cNvPr>
          <p:cNvSpPr/>
          <p:nvPr/>
        </p:nvSpPr>
        <p:spPr>
          <a:xfrm>
            <a:off x="0" y="-11756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sz="3200" b="1">
                <a:latin typeface="Abadi"/>
                <a:ea typeface="+mn-lt"/>
                <a:cs typeface="+mn-lt"/>
              </a:rPr>
              <a:t>CONTENT</a:t>
            </a:r>
            <a:endParaRPr lang="ko-KR" altLang="en-US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82550E76-7CC8-4170-9731-7314111754CF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8" name="Straight Connector 5">
              <a:extLst>
                <a:ext uri="{FF2B5EF4-FFF2-40B4-BE49-F238E27FC236}">
                  <a16:creationId xmlns:a16="http://schemas.microsoft.com/office/drawing/2014/main" id="{D955717B-8832-4193-AFBB-BAE983363501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6">
              <a:extLst>
                <a:ext uri="{FF2B5EF4-FFF2-40B4-BE49-F238E27FC236}">
                  <a16:creationId xmlns:a16="http://schemas.microsoft.com/office/drawing/2014/main" id="{5BD785F1-E6FE-4796-8A33-BF806A9C7AD5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A2070A-501E-46F3-8E43-A6601DD8D095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1">
              <a:extLst>
                <a:ext uri="{FF2B5EF4-FFF2-40B4-BE49-F238E27FC236}">
                  <a16:creationId xmlns:a16="http://schemas.microsoft.com/office/drawing/2014/main" id="{E86C11A9-A445-426F-9EE2-08D28DEB23DD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E128882-EC2F-4B7C-ABD8-A664F9C02D15}"/>
              </a:ext>
            </a:extLst>
          </p:cNvPr>
          <p:cNvSpPr txBox="1"/>
          <p:nvPr/>
        </p:nvSpPr>
        <p:spPr>
          <a:xfrm>
            <a:off x="448100" y="1711859"/>
            <a:ext cx="11505236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>
                <a:latin typeface="Abadi"/>
                <a:ea typeface="+mn-lt"/>
                <a:cs typeface="+mn-lt"/>
              </a:rPr>
              <a:t>•</a:t>
            </a:r>
            <a:r>
              <a:rPr lang="ko-KR" sz="3600" dirty="0">
                <a:latin typeface="Abadi"/>
                <a:ea typeface="+mn-lt"/>
                <a:cs typeface="+mn-lt"/>
              </a:rPr>
              <a:t> RESEARCH</a:t>
            </a:r>
            <a:r>
              <a:rPr lang="ko-KR" altLang="en-US" sz="3600" dirty="0">
                <a:latin typeface="Abadi"/>
                <a:ea typeface="+mn-lt"/>
                <a:cs typeface="+mn-lt"/>
              </a:rPr>
              <a:t> </a:t>
            </a:r>
            <a:endParaRPr lang="ko-KR" sz="3600" dirty="0">
              <a:latin typeface="Abadi"/>
              <a:ea typeface="+mn-lt"/>
              <a:cs typeface="+mn-lt"/>
            </a:endParaRPr>
          </a:p>
          <a:p>
            <a:r>
              <a:rPr lang="ko-KR" altLang="en-US" sz="2400" dirty="0">
                <a:latin typeface="Abadi"/>
                <a:ea typeface="+mn-lt"/>
                <a:cs typeface="+mn-lt"/>
              </a:rPr>
              <a:t>      1) APP SUGGESTION FOR CUSTOMER RETENTION </a:t>
            </a:r>
            <a:endParaRPr lang="en-US" altLang="ko-KR" sz="2400" dirty="0">
              <a:latin typeface="Abadi"/>
              <a:ea typeface="+mn-lt"/>
              <a:cs typeface="+mn-lt"/>
            </a:endParaRPr>
          </a:p>
          <a:p>
            <a:r>
              <a:rPr lang="ko-KR" sz="2400" dirty="0">
                <a:latin typeface="Abadi"/>
                <a:ea typeface="+mn-lt"/>
                <a:cs typeface="+mn-lt"/>
              </a:rPr>
              <a:t> </a:t>
            </a:r>
            <a:r>
              <a:rPr lang="ko-KR" altLang="en-US" sz="2400" dirty="0">
                <a:latin typeface="Abadi"/>
                <a:ea typeface="+mn-lt"/>
                <a:cs typeface="+mn-lt"/>
              </a:rPr>
              <a:t>     </a:t>
            </a:r>
            <a:r>
              <a:rPr lang="en-US" altLang="ko-KR" sz="2400" dirty="0">
                <a:latin typeface="Abadi"/>
                <a:ea typeface="+mn-lt"/>
                <a:cs typeface="+mn-lt"/>
              </a:rPr>
              <a:t>2) ECOMARKETING</a:t>
            </a:r>
            <a:endParaRPr lang="ko-KR" dirty="0">
              <a:latin typeface="Abadi"/>
              <a:ea typeface="+mn-lt"/>
              <a:cs typeface="+mn-lt"/>
            </a:endParaRPr>
          </a:p>
          <a:p>
            <a:r>
              <a:rPr lang="ko-KR" sz="2400" dirty="0">
                <a:latin typeface="Abadi"/>
                <a:ea typeface="+mn-lt"/>
                <a:cs typeface="+mn-lt"/>
              </a:rPr>
              <a:t>   </a:t>
            </a:r>
            <a:r>
              <a:rPr lang="ko-KR" altLang="en-US" sz="2400" dirty="0">
                <a:latin typeface="Abadi"/>
                <a:ea typeface="+mn-lt"/>
                <a:cs typeface="+mn-lt"/>
              </a:rPr>
              <a:t>   </a:t>
            </a:r>
            <a:r>
              <a:rPr lang="en-US" altLang="ko-KR" sz="2400" dirty="0">
                <a:latin typeface="Abadi"/>
                <a:ea typeface="+mn-lt"/>
                <a:cs typeface="+mn-lt"/>
              </a:rPr>
              <a:t>3)</a:t>
            </a:r>
            <a:r>
              <a:rPr lang="ko-KR" sz="2400" dirty="0">
                <a:latin typeface="Abadi"/>
                <a:ea typeface="+mn-lt"/>
                <a:cs typeface="+mn-lt"/>
              </a:rPr>
              <a:t> OPEN BANKING SERVICE</a:t>
            </a:r>
            <a:endParaRPr lang="ko-KR" altLang="en-US" sz="2400" dirty="0">
              <a:latin typeface="Abadi"/>
            </a:endParaRPr>
          </a:p>
          <a:p>
            <a:endParaRPr lang="ko-KR"/>
          </a:p>
          <a:p>
            <a:endParaRPr lang="ko-KR" sz="2400"/>
          </a:p>
        </p:txBody>
      </p:sp>
    </p:spTree>
    <p:extLst>
      <p:ext uri="{BB962C8B-B14F-4D97-AF65-F5344CB8AC3E}">
        <p14:creationId xmlns:p14="http://schemas.microsoft.com/office/powerpoint/2010/main" val="42780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>
            <a:extLst>
              <a:ext uri="{FF2B5EF4-FFF2-40B4-BE49-F238E27FC236}">
                <a16:creationId xmlns:a16="http://schemas.microsoft.com/office/drawing/2014/main" id="{6F7F5927-26EE-4660-89D2-0042FCCE935E}"/>
              </a:ext>
            </a:extLst>
          </p:cNvPr>
          <p:cNvSpPr/>
          <p:nvPr/>
        </p:nvSpPr>
        <p:spPr>
          <a:xfrm>
            <a:off x="0" y="-11756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sz="3200" b="1" dirty="0">
                <a:latin typeface="Abadi"/>
                <a:ea typeface="+mn-lt"/>
                <a:cs typeface="+mn-lt"/>
              </a:rPr>
              <a:t>RESEARCH _ 1) APP SUGGESTION</a:t>
            </a:r>
            <a:endParaRPr lang="en-US" altLang="ko-KR" sz="3200" b="1" dirty="0">
              <a:latin typeface="Abadi"/>
            </a:endParaRP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82550E76-7CC8-4170-9731-7314111754CF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8" name="Straight Connector 5">
              <a:extLst>
                <a:ext uri="{FF2B5EF4-FFF2-40B4-BE49-F238E27FC236}">
                  <a16:creationId xmlns:a16="http://schemas.microsoft.com/office/drawing/2014/main" id="{D955717B-8832-4193-AFBB-BAE983363501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6">
              <a:extLst>
                <a:ext uri="{FF2B5EF4-FFF2-40B4-BE49-F238E27FC236}">
                  <a16:creationId xmlns:a16="http://schemas.microsoft.com/office/drawing/2014/main" id="{5BD785F1-E6FE-4796-8A33-BF806A9C7AD5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A2070A-501E-46F3-8E43-A6601DD8D095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1">
              <a:extLst>
                <a:ext uri="{FF2B5EF4-FFF2-40B4-BE49-F238E27FC236}">
                  <a16:creationId xmlns:a16="http://schemas.microsoft.com/office/drawing/2014/main" id="{E86C11A9-A445-426F-9EE2-08D28DEB23DD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20F0427-6094-490E-A7DB-46DCE94BD890}"/>
              </a:ext>
            </a:extLst>
          </p:cNvPr>
          <p:cNvSpPr txBox="1"/>
          <p:nvPr/>
        </p:nvSpPr>
        <p:spPr>
          <a:xfrm>
            <a:off x="470187" y="927772"/>
            <a:ext cx="43048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>
                <a:ea typeface="+mn-lt"/>
                <a:cs typeface="+mn-lt"/>
              </a:rPr>
              <a:t>•</a:t>
            </a:r>
            <a:r>
              <a:rPr lang="ko-KR" altLang="en-US" sz="3600" dirty="0">
                <a:latin typeface="Abadi"/>
                <a:ea typeface="+mn-lt"/>
                <a:cs typeface="+mn-lt"/>
              </a:rPr>
              <a:t> REGISTRATION</a:t>
            </a:r>
            <a:endParaRPr lang="ko-KR" sz="3600" dirty="0">
              <a:latin typeface="Abadi"/>
              <a:ea typeface="+mn-lt"/>
              <a:cs typeface="+mn-lt"/>
            </a:endParaRPr>
          </a:p>
          <a:p>
            <a:endParaRPr lang="ko-KR" altLang="en-US" sz="3600" dirty="0">
              <a:latin typeface="Abadi"/>
            </a:endParaRPr>
          </a:p>
        </p:txBody>
      </p:sp>
      <p:pic>
        <p:nvPicPr>
          <p:cNvPr id="7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CD0CEF9E-2462-42CC-ABE8-EBEE88B81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856" y="886787"/>
            <a:ext cx="5713895" cy="2267301"/>
          </a:xfrm>
          <a:prstGeom prst="rect">
            <a:avLst/>
          </a:prstGeom>
        </p:spPr>
      </p:pic>
      <p:pic>
        <p:nvPicPr>
          <p:cNvPr id="12" name="그림 13">
            <a:extLst>
              <a:ext uri="{FF2B5EF4-FFF2-40B4-BE49-F238E27FC236}">
                <a16:creationId xmlns:a16="http://schemas.microsoft.com/office/drawing/2014/main" id="{36EB606F-4DB7-4666-91E2-CB855E3B7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00" y="1597850"/>
            <a:ext cx="4764159" cy="2913683"/>
          </a:xfrm>
          <a:prstGeom prst="rect">
            <a:avLst/>
          </a:prstGeom>
        </p:spPr>
      </p:pic>
      <p:pic>
        <p:nvPicPr>
          <p:cNvPr id="14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8CDA1CEB-E7A4-4810-95CE-55DFA3F64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594" y="4512823"/>
            <a:ext cx="3615634" cy="1758641"/>
          </a:xfrm>
          <a:prstGeom prst="rect">
            <a:avLst/>
          </a:prstGeom>
        </p:spPr>
      </p:pic>
      <p:pic>
        <p:nvPicPr>
          <p:cNvPr id="3" name="그림 5">
            <a:extLst>
              <a:ext uri="{FF2B5EF4-FFF2-40B4-BE49-F238E27FC236}">
                <a16:creationId xmlns:a16="http://schemas.microsoft.com/office/drawing/2014/main" id="{B4ED1B2E-B18B-49C2-9CB1-03B0891E92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17" y="1595485"/>
            <a:ext cx="6284259" cy="42497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3D2747-DF5D-4D74-9E3C-E8922E668516}"/>
              </a:ext>
            </a:extLst>
          </p:cNvPr>
          <p:cNvSpPr txBox="1"/>
          <p:nvPr/>
        </p:nvSpPr>
        <p:spPr>
          <a:xfrm>
            <a:off x="6530444" y="3316941"/>
            <a:ext cx="5618225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/>
              <a:t>Image</a:t>
            </a:r>
            <a:r>
              <a:rPr lang="ko-KR" altLang="en-US" dirty="0"/>
              <a:t> </a:t>
            </a:r>
            <a:r>
              <a:rPr lang="ko-KR" altLang="en-US" dirty="0" err="1"/>
              <a:t>Preview</a:t>
            </a:r>
            <a:r>
              <a:rPr lang="ko-KR" altLang="en-US" dirty="0"/>
              <a:t> </a:t>
            </a:r>
            <a:r>
              <a:rPr lang="ko-KR" altLang="en-US" dirty="0" err="1"/>
              <a:t>funtion</a:t>
            </a:r>
            <a:r>
              <a:rPr lang="ko-KR" altLang="en-US" dirty="0"/>
              <a:t>, </a:t>
            </a:r>
            <a:r>
              <a:rPr lang="ko-KR" altLang="en-US" dirty="0" err="1"/>
              <a:t>Account</a:t>
            </a:r>
            <a:r>
              <a:rPr lang="ko-KR" altLang="en-US" dirty="0"/>
              <a:t> </a:t>
            </a:r>
            <a:r>
              <a:rPr lang="ko-KR" altLang="en-US" dirty="0" err="1"/>
              <a:t>Preview</a:t>
            </a:r>
            <a:r>
              <a:rPr lang="ko-KR" altLang="en-US" dirty="0"/>
              <a:t> </a:t>
            </a:r>
            <a:r>
              <a:rPr lang="ko-KR" altLang="en-US" dirty="0" err="1"/>
              <a:t>funtion</a:t>
            </a:r>
            <a:endParaRPr lang="ko-KR" altLang="en-US"/>
          </a:p>
          <a:p>
            <a:endParaRPr lang="ko-KR" altLang="en-US" dirty="0"/>
          </a:p>
          <a:p>
            <a:r>
              <a:rPr lang="ko-KR" altLang="en-US" sz="1600" dirty="0"/>
              <a:t>1. </a:t>
            </a:r>
            <a:r>
              <a:rPr lang="ko-KR" altLang="en-US" sz="1600" dirty="0" err="1"/>
              <a:t>To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many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errors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were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encountered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the</a:t>
            </a:r>
            <a:r>
              <a:rPr lang="ko-KR" altLang="en-US" sz="1600" dirty="0"/>
              <a:t> </a:t>
            </a:r>
            <a:r>
              <a:rPr lang="ko-KR" altLang="en-US" sz="1600" dirty="0" err="1"/>
              <a:t>image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upload</a:t>
            </a:r>
            <a:r>
              <a:rPr lang="ko-KR" altLang="en-US" sz="1600" dirty="0"/>
              <a:t>.</a:t>
            </a:r>
          </a:p>
          <a:p>
            <a:endParaRPr lang="ko-KR" altLang="en-US" sz="1600" dirty="0"/>
          </a:p>
          <a:p>
            <a:r>
              <a:rPr lang="ko-KR" altLang="en-US" sz="1600" dirty="0"/>
              <a:t>2.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</a:t>
            </a:r>
            <a:r>
              <a:rPr lang="ko-KR" altLang="en-US" sz="1600" dirty="0" err="1"/>
              <a:t>we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had</a:t>
            </a:r>
            <a:r>
              <a:rPr lang="ko-KR" altLang="en-US" sz="1600" dirty="0"/>
              <a:t> </a:t>
            </a:r>
            <a:r>
              <a:rPr lang="ko-KR" altLang="en-US" sz="1600" dirty="0" err="1"/>
              <a:t>image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preview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funtion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Customer</a:t>
            </a:r>
            <a:r>
              <a:rPr lang="ko-KR" altLang="en-US" sz="1600" dirty="0"/>
              <a:t> </a:t>
            </a:r>
            <a:r>
              <a:rPr lang="ko-KR" altLang="en-US" sz="1600" dirty="0" err="1"/>
              <a:t>support</a:t>
            </a:r>
            <a:r>
              <a:rPr lang="ko-KR" altLang="en-US" sz="1600" dirty="0"/>
              <a:t> </a:t>
            </a:r>
            <a:r>
              <a:rPr lang="ko-KR" altLang="en-US" sz="1600" dirty="0" err="1"/>
              <a:t>will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reduce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more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effective</a:t>
            </a:r>
            <a:r>
              <a:rPr lang="ko-KR" altLang="en-US" sz="1600" dirty="0"/>
              <a:t>. </a:t>
            </a:r>
          </a:p>
          <a:p>
            <a:endParaRPr lang="ko-KR" altLang="en-US" sz="1600" dirty="0"/>
          </a:p>
          <a:p>
            <a:r>
              <a:rPr lang="ko-KR" altLang="en-US" sz="1600" dirty="0"/>
              <a:t>3. </a:t>
            </a:r>
            <a:r>
              <a:rPr lang="ko-KR" altLang="en-US" sz="1600" dirty="0" err="1"/>
              <a:t>Each</a:t>
            </a:r>
            <a:r>
              <a:rPr lang="ko-KR" altLang="en-US" sz="1600" dirty="0"/>
              <a:t> KYC(</a:t>
            </a:r>
            <a:r>
              <a:rPr lang="ko-KR" altLang="en-US" sz="1600" dirty="0" err="1"/>
              <a:t>Know</a:t>
            </a:r>
            <a:r>
              <a:rPr lang="ko-KR" altLang="en-US" sz="1600" dirty="0"/>
              <a:t> </a:t>
            </a:r>
            <a:r>
              <a:rPr lang="ko-KR" altLang="en-US" sz="1600" dirty="0" err="1"/>
              <a:t>Your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Customer</a:t>
            </a:r>
            <a:r>
              <a:rPr lang="ko-KR" altLang="en-US" sz="1600" dirty="0"/>
              <a:t>) </a:t>
            </a:r>
            <a:r>
              <a:rPr lang="ko-KR" altLang="en-US" sz="1600" dirty="0" err="1"/>
              <a:t>processing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check</a:t>
            </a:r>
            <a:r>
              <a:rPr lang="ko-KR" altLang="en-US" sz="1600" dirty="0"/>
              <a:t> </a:t>
            </a:r>
            <a:r>
              <a:rPr lang="ko-KR" altLang="en-US" sz="1600" dirty="0" err="1"/>
              <a:t>preview</a:t>
            </a:r>
            <a:r>
              <a:rPr lang="ko-KR" altLang="en-US" sz="1600" dirty="0"/>
              <a:t> </a:t>
            </a:r>
            <a:r>
              <a:rPr lang="ko-KR" altLang="en-US" sz="1600" dirty="0" err="1"/>
              <a:t>or</a:t>
            </a:r>
            <a:r>
              <a:rPr lang="ko-KR" altLang="en-US" sz="1600" dirty="0"/>
              <a:t> OCR(</a:t>
            </a:r>
            <a:r>
              <a:rPr lang="ko-KR" altLang="en-US" sz="1600" dirty="0" err="1"/>
              <a:t>Optical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Character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Rocognition</a:t>
            </a:r>
            <a:r>
              <a:rPr lang="ko-KR" altLang="en-US" sz="1600" dirty="0"/>
              <a:t>) </a:t>
            </a:r>
            <a:r>
              <a:rPr lang="ko-KR" altLang="en-US" sz="1600" dirty="0" err="1"/>
              <a:t>funtion</a:t>
            </a:r>
            <a:r>
              <a:rPr lang="ko-KR" altLang="en-US" sz="1600" dirty="0"/>
              <a:t>. </a:t>
            </a:r>
          </a:p>
          <a:p>
            <a:r>
              <a:rPr lang="ko-KR" altLang="en-US" sz="1600" dirty="0">
                <a:ea typeface="+mn-lt"/>
                <a:cs typeface="+mn-lt"/>
              </a:rPr>
              <a:t>각 </a:t>
            </a:r>
            <a:r>
              <a:rPr lang="en-US" altLang="ko-KR" sz="1600" dirty="0">
                <a:ea typeface="+mn-lt"/>
                <a:cs typeface="+mn-lt"/>
              </a:rPr>
              <a:t>KYC</a:t>
            </a:r>
            <a:r>
              <a:rPr lang="ko-KR" altLang="en-US" sz="1600" dirty="0">
                <a:ea typeface="+mn-lt"/>
                <a:cs typeface="+mn-lt"/>
              </a:rPr>
              <a:t> 과정 마다 </a:t>
            </a:r>
            <a:r>
              <a:rPr lang="en-US" altLang="ko-KR" sz="1600" dirty="0" err="1">
                <a:ea typeface="+mn-lt"/>
                <a:cs typeface="+mn-lt"/>
              </a:rPr>
              <a:t>Tip</a:t>
            </a:r>
            <a:r>
              <a:rPr lang="ko-KR" altLang="en-US" sz="1600" dirty="0">
                <a:ea typeface="+mn-lt"/>
                <a:cs typeface="+mn-lt"/>
              </a:rPr>
              <a:t> 또는 진행 프로세스를 설명 한다면 더욱 도움이 될 것이다</a:t>
            </a:r>
            <a:r>
              <a:rPr lang="en-US" altLang="ko-KR" sz="1600" dirty="0">
                <a:ea typeface="+mn-lt"/>
                <a:cs typeface="+mn-lt"/>
              </a:rPr>
              <a:t>.</a:t>
            </a:r>
            <a:r>
              <a:rPr lang="ko-KR" altLang="en-US" sz="1600" dirty="0">
                <a:ea typeface="+mn-lt"/>
                <a:cs typeface="+mn-lt"/>
              </a:rPr>
              <a:t> </a:t>
            </a:r>
            <a:endParaRPr lang="ko-KR" sz="1600" dirty="0">
              <a:ea typeface="+mn-lt"/>
              <a:cs typeface="+mn-lt"/>
            </a:endParaRPr>
          </a:p>
        </p:txBody>
      </p:sp>
      <p:pic>
        <p:nvPicPr>
          <p:cNvPr id="15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CF2B9FB2-1DE0-4099-A1F5-C49EF753A4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95" y="1753499"/>
            <a:ext cx="6475046" cy="467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6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>
            <a:extLst>
              <a:ext uri="{FF2B5EF4-FFF2-40B4-BE49-F238E27FC236}">
                <a16:creationId xmlns:a16="http://schemas.microsoft.com/office/drawing/2014/main" id="{6F7F5927-26EE-4660-89D2-0042FCCE935E}"/>
              </a:ext>
            </a:extLst>
          </p:cNvPr>
          <p:cNvSpPr/>
          <p:nvPr/>
        </p:nvSpPr>
        <p:spPr>
          <a:xfrm>
            <a:off x="0" y="-11756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sz="3200" b="1" dirty="0">
                <a:latin typeface="Abadi"/>
                <a:ea typeface="+mn-lt"/>
                <a:cs typeface="+mn-lt"/>
              </a:rPr>
              <a:t>RESEARCH _ 1) </a:t>
            </a:r>
            <a:r>
              <a:rPr lang="en-US" sz="3200" b="1" dirty="0">
                <a:ea typeface="+mn-lt"/>
                <a:cs typeface="+mn-lt"/>
              </a:rPr>
              <a:t>APP SUGGESTION</a:t>
            </a:r>
            <a:endParaRPr lang="en-US" sz="3200" dirty="0">
              <a:ea typeface="+mn-lt"/>
              <a:cs typeface="+mn-lt"/>
            </a:endParaRP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82550E76-7CC8-4170-9731-7314111754CF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8" name="Straight Connector 5">
              <a:extLst>
                <a:ext uri="{FF2B5EF4-FFF2-40B4-BE49-F238E27FC236}">
                  <a16:creationId xmlns:a16="http://schemas.microsoft.com/office/drawing/2014/main" id="{D955717B-8832-4193-AFBB-BAE983363501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6">
              <a:extLst>
                <a:ext uri="{FF2B5EF4-FFF2-40B4-BE49-F238E27FC236}">
                  <a16:creationId xmlns:a16="http://schemas.microsoft.com/office/drawing/2014/main" id="{5BD785F1-E6FE-4796-8A33-BF806A9C7AD5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A2070A-501E-46F3-8E43-A6601DD8D095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1">
              <a:extLst>
                <a:ext uri="{FF2B5EF4-FFF2-40B4-BE49-F238E27FC236}">
                  <a16:creationId xmlns:a16="http://schemas.microsoft.com/office/drawing/2014/main" id="{E86C11A9-A445-426F-9EE2-08D28DEB23DD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FD813A-E492-44F1-96DB-1608171229F0}"/>
              </a:ext>
            </a:extLst>
          </p:cNvPr>
          <p:cNvSpPr txBox="1"/>
          <p:nvPr/>
        </p:nvSpPr>
        <p:spPr>
          <a:xfrm>
            <a:off x="414970" y="938815"/>
            <a:ext cx="99616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ea typeface="+mn-lt"/>
                <a:cs typeface="+mn-lt"/>
              </a:rPr>
              <a:t>•</a:t>
            </a:r>
            <a:r>
              <a:rPr lang="ko-KR" altLang="en-US" sz="3600" dirty="0">
                <a:latin typeface="Abadi"/>
                <a:ea typeface="+mn-lt"/>
                <a:cs typeface="+mn-lt"/>
              </a:rPr>
              <a:t> TRANSACTION STATUS &amp; Time </a:t>
            </a:r>
            <a:r>
              <a:rPr lang="ko-KR" altLang="en-US" sz="3600" dirty="0" err="1">
                <a:latin typeface="Abadi"/>
                <a:ea typeface="+mn-lt"/>
                <a:cs typeface="+mn-lt"/>
              </a:rPr>
              <a:t>Required</a:t>
            </a:r>
            <a:endParaRPr lang="ko-KR" altLang="en-US" sz="3600" dirty="0" err="1">
              <a:latin typeface="Abadi"/>
            </a:endParaRPr>
          </a:p>
        </p:txBody>
      </p:sp>
      <p:pic>
        <p:nvPicPr>
          <p:cNvPr id="5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8F80D740-0688-4712-A41C-1F4FA9A62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58" y="1660139"/>
            <a:ext cx="5298141" cy="45148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5DAACD-A8E6-4B2D-9C03-659B3C85EB14}"/>
              </a:ext>
            </a:extLst>
          </p:cNvPr>
          <p:cNvSpPr txBox="1"/>
          <p:nvPr/>
        </p:nvSpPr>
        <p:spPr>
          <a:xfrm>
            <a:off x="6010491" y="1712259"/>
            <a:ext cx="561822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+mn-lt"/>
                <a:cs typeface="+mn-lt"/>
              </a:rPr>
              <a:t>Estimated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time</a:t>
            </a:r>
            <a:r>
              <a:rPr lang="ko-KR" altLang="en-US" dirty="0">
                <a:ea typeface="+mn-lt"/>
                <a:cs typeface="+mn-lt"/>
              </a:rPr>
              <a:t> of </a:t>
            </a:r>
            <a:r>
              <a:rPr lang="ko-KR" altLang="en-US" dirty="0" err="1">
                <a:ea typeface="+mn-lt"/>
                <a:cs typeface="+mn-lt"/>
              </a:rPr>
              <a:t>Transaction</a:t>
            </a:r>
            <a:r>
              <a:rPr lang="ko-KR" altLang="en-US" dirty="0">
                <a:ea typeface="+mn-lt"/>
                <a:cs typeface="+mn-lt"/>
              </a:rPr>
              <a:t> Service </a:t>
            </a:r>
          </a:p>
          <a:p>
            <a:endParaRPr lang="ko-KR" altLang="en-US" dirty="0">
              <a:ea typeface="+mn-lt"/>
              <a:cs typeface="+mn-lt"/>
            </a:endParaRPr>
          </a:p>
          <a:p>
            <a:r>
              <a:rPr lang="ko-KR" altLang="en-US" dirty="0">
                <a:ea typeface="+mn-lt"/>
                <a:cs typeface="+mn-lt"/>
              </a:rPr>
              <a:t>1. 송금완료페이지(</a:t>
            </a:r>
            <a:r>
              <a:rPr lang="ko-KR" altLang="en-US" dirty="0" err="1">
                <a:ea typeface="+mn-lt"/>
                <a:cs typeface="+mn-lt"/>
              </a:rPr>
              <a:t>Transaction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complete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page</a:t>
            </a:r>
            <a:r>
              <a:rPr lang="ko-KR" altLang="en-US" dirty="0">
                <a:ea typeface="+mn-lt"/>
                <a:cs typeface="+mn-lt"/>
              </a:rPr>
              <a:t>)혹은 송금 실행 버튼 직전에 현지까지 </a:t>
            </a:r>
            <a:r>
              <a:rPr lang="ko-KR" altLang="en-US" dirty="0" err="1">
                <a:ea typeface="+mn-lt"/>
                <a:cs typeface="+mn-lt"/>
              </a:rPr>
              <a:t>송금시</a:t>
            </a:r>
            <a:r>
              <a:rPr lang="ko-KR" altLang="en-US" dirty="0">
                <a:ea typeface="+mn-lt"/>
                <a:cs typeface="+mn-lt"/>
              </a:rPr>
              <a:t> 소요되는 시간을 미리 고지 함으로서 고객 </a:t>
            </a:r>
            <a:r>
              <a:rPr lang="ko-KR" altLang="en-US" dirty="0" err="1">
                <a:ea typeface="+mn-lt"/>
                <a:cs typeface="+mn-lt"/>
              </a:rPr>
              <a:t>Claim</a:t>
            </a:r>
            <a:r>
              <a:rPr lang="ko-KR" altLang="en-US" dirty="0">
                <a:ea typeface="+mn-lt"/>
                <a:cs typeface="+mn-lt"/>
              </a:rPr>
              <a:t> 최소화</a:t>
            </a:r>
          </a:p>
          <a:p>
            <a:endParaRPr lang="ko-KR" altLang="en-US" dirty="0">
              <a:ea typeface="+mn-lt"/>
              <a:cs typeface="+mn-lt"/>
            </a:endParaRPr>
          </a:p>
          <a:p>
            <a:r>
              <a:rPr lang="ko-KR" altLang="en-US" dirty="0">
                <a:ea typeface="+mn-lt"/>
                <a:cs typeface="+mn-lt"/>
              </a:rPr>
              <a:t>2. 연휴 기간 ( 춘절 New-</a:t>
            </a:r>
            <a:r>
              <a:rPr lang="ko-KR" altLang="en-US" dirty="0" err="1">
                <a:ea typeface="+mn-lt"/>
                <a:cs typeface="+mn-lt"/>
              </a:rPr>
              <a:t>Year</a:t>
            </a:r>
            <a:r>
              <a:rPr lang="ko-KR" altLang="en-US" dirty="0">
                <a:ea typeface="+mn-lt"/>
                <a:cs typeface="+mn-lt"/>
              </a:rPr>
              <a:t>, 중추절 </a:t>
            </a:r>
            <a:r>
              <a:rPr lang="ko-KR" altLang="en-US" dirty="0" err="1">
                <a:ea typeface="+mn-lt"/>
                <a:cs typeface="+mn-lt"/>
              </a:rPr>
              <a:t>Mid-Autumn</a:t>
            </a:r>
            <a:r>
              <a:rPr lang="ko-KR" altLang="en-US" dirty="0">
                <a:ea typeface="+mn-lt"/>
                <a:cs typeface="+mn-lt"/>
              </a:rPr>
              <a:t> )내 송금 지연 시간 사전 고지</a:t>
            </a:r>
          </a:p>
          <a:p>
            <a:endParaRPr lang="ko-KR" altLang="en-US" dirty="0">
              <a:ea typeface="+mn-lt"/>
              <a:cs typeface="+mn-lt"/>
            </a:endParaRPr>
          </a:p>
          <a:p>
            <a:r>
              <a:rPr lang="ko-KR" altLang="en-US" dirty="0">
                <a:ea typeface="+mn-lt"/>
                <a:cs typeface="+mn-lt"/>
              </a:rPr>
              <a:t>3. 상담 유형별 응대 소요 시간 및 회원 가입 인증 절차 소요 시간 안내 필요</a:t>
            </a:r>
          </a:p>
          <a:p>
            <a:endParaRPr lang="ko-KR" alt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561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>
            <a:extLst>
              <a:ext uri="{FF2B5EF4-FFF2-40B4-BE49-F238E27FC236}">
                <a16:creationId xmlns:a16="http://schemas.microsoft.com/office/drawing/2014/main" id="{6F7F5927-26EE-4660-89D2-0042FCCE935E}"/>
              </a:ext>
            </a:extLst>
          </p:cNvPr>
          <p:cNvSpPr/>
          <p:nvPr/>
        </p:nvSpPr>
        <p:spPr>
          <a:xfrm>
            <a:off x="0" y="-11756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sz="3200" b="1" dirty="0">
                <a:latin typeface="Abadi"/>
                <a:ea typeface="+mn-lt"/>
                <a:cs typeface="+mn-lt"/>
              </a:rPr>
              <a:t>RESEARCH _ 1) </a:t>
            </a:r>
            <a:r>
              <a:rPr lang="en-US" sz="3200" b="1" dirty="0">
                <a:ea typeface="+mn-lt"/>
                <a:cs typeface="+mn-lt"/>
              </a:rPr>
              <a:t>APP SUGGESTION</a:t>
            </a:r>
            <a:endParaRPr lang="en-US" sz="3200" dirty="0">
              <a:ea typeface="+mn-lt"/>
              <a:cs typeface="+mn-lt"/>
            </a:endParaRP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82550E76-7CC8-4170-9731-7314111754CF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8" name="Straight Connector 5">
              <a:extLst>
                <a:ext uri="{FF2B5EF4-FFF2-40B4-BE49-F238E27FC236}">
                  <a16:creationId xmlns:a16="http://schemas.microsoft.com/office/drawing/2014/main" id="{D955717B-8832-4193-AFBB-BAE983363501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6">
              <a:extLst>
                <a:ext uri="{FF2B5EF4-FFF2-40B4-BE49-F238E27FC236}">
                  <a16:creationId xmlns:a16="http://schemas.microsoft.com/office/drawing/2014/main" id="{5BD785F1-E6FE-4796-8A33-BF806A9C7AD5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A2070A-501E-46F3-8E43-A6601DD8D095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1">
              <a:extLst>
                <a:ext uri="{FF2B5EF4-FFF2-40B4-BE49-F238E27FC236}">
                  <a16:creationId xmlns:a16="http://schemas.microsoft.com/office/drawing/2014/main" id="{E86C11A9-A445-426F-9EE2-08D28DEB23DD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95D5C2-E578-4B50-848A-6C28627B12D6}"/>
              </a:ext>
            </a:extLst>
          </p:cNvPr>
          <p:cNvSpPr txBox="1"/>
          <p:nvPr/>
        </p:nvSpPr>
        <p:spPr>
          <a:xfrm>
            <a:off x="149926" y="806294"/>
            <a:ext cx="62264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>
                <a:ea typeface="+mn-lt"/>
                <a:cs typeface="+mn-lt"/>
              </a:rPr>
              <a:t>•</a:t>
            </a:r>
            <a:r>
              <a:rPr lang="ko-KR" sz="3600" dirty="0">
                <a:ea typeface="+mn-lt"/>
                <a:cs typeface="+mn-lt"/>
              </a:rPr>
              <a:t> </a:t>
            </a:r>
            <a:r>
              <a:rPr lang="ko-KR" altLang="en-US" sz="3600" dirty="0">
                <a:latin typeface="Abadi"/>
                <a:ea typeface="+mn-lt"/>
                <a:cs typeface="+mn-lt"/>
              </a:rPr>
              <a:t>CS - CUSTOMER SERVICE</a:t>
            </a:r>
            <a:endParaRPr lang="ko-KR"/>
          </a:p>
          <a:p>
            <a:endParaRPr lang="ko-KR" altLang="en-US" sz="3600" dirty="0">
              <a:latin typeface="Abadi"/>
            </a:endParaRPr>
          </a:p>
        </p:txBody>
      </p:sp>
      <p:pic>
        <p:nvPicPr>
          <p:cNvPr id="19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B5099ADD-A41C-48A8-B9B2-2F111549D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418" y="1776336"/>
            <a:ext cx="2512337" cy="4218708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44C99C2-1B82-442B-A27A-5BC3A6546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773065"/>
            <a:ext cx="3119717" cy="4289021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2AEF86A-EBF6-4ED2-9DE5-A6CCC5ABC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1774575"/>
            <a:ext cx="2895600" cy="4223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33058-696B-4BAD-BA4F-801307BE37E2}"/>
              </a:ext>
            </a:extLst>
          </p:cNvPr>
          <p:cNvSpPr txBox="1"/>
          <p:nvPr/>
        </p:nvSpPr>
        <p:spPr>
          <a:xfrm>
            <a:off x="8699903" y="1819835"/>
            <a:ext cx="331429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문제 파악 효율성 증대</a:t>
            </a:r>
          </a:p>
          <a:p>
            <a:endParaRPr lang="ko-KR" altLang="en-US" dirty="0"/>
          </a:p>
          <a:p>
            <a:r>
              <a:rPr lang="ko-KR" altLang="en-US" dirty="0"/>
              <a:t>주 고객 </a:t>
            </a:r>
            <a:r>
              <a:rPr lang="ko-KR" altLang="en-US" dirty="0" err="1"/>
              <a:t>인입</a:t>
            </a:r>
            <a:r>
              <a:rPr lang="ko-KR" altLang="en-US" dirty="0"/>
              <a:t> 사유</a:t>
            </a:r>
          </a:p>
          <a:p>
            <a:r>
              <a:rPr lang="ko-KR" altLang="en-US" dirty="0"/>
              <a:t>1. 회원 가입 인증 절차 문제</a:t>
            </a:r>
          </a:p>
          <a:p>
            <a:r>
              <a:rPr lang="ko-KR" altLang="en-US" dirty="0"/>
              <a:t>2. 송금 소요 시간 및 절차</a:t>
            </a:r>
          </a:p>
          <a:p>
            <a:r>
              <a:rPr lang="ko-KR" altLang="en-US" dirty="0"/>
              <a:t>3. 각종 에러 메시지</a:t>
            </a:r>
          </a:p>
          <a:p>
            <a:endParaRPr lang="ko-KR" altLang="en-US" dirty="0"/>
          </a:p>
          <a:p>
            <a:r>
              <a:rPr lang="ko-KR" altLang="en-US" dirty="0"/>
              <a:t>해결 방법</a:t>
            </a:r>
          </a:p>
          <a:p>
            <a:r>
              <a:rPr lang="ko-KR" altLang="en-US" dirty="0"/>
              <a:t>1. 정확한 문제 원인 및 해결법 제시 </a:t>
            </a:r>
          </a:p>
          <a:p>
            <a:r>
              <a:rPr lang="ko-KR" altLang="en-US" dirty="0"/>
              <a:t>2. 에러 코드 정리 및 </a:t>
            </a:r>
            <a:r>
              <a:rPr lang="ko-KR" altLang="en-US" dirty="0" err="1"/>
              <a:t>Listup</a:t>
            </a:r>
          </a:p>
          <a:p>
            <a:r>
              <a:rPr lang="ko-KR" altLang="en-US" dirty="0"/>
              <a:t>3. 송금 실패 및 자동 </a:t>
            </a:r>
            <a:r>
              <a:rPr lang="ko-KR" altLang="en-US" dirty="0" err="1"/>
              <a:t>환불시</a:t>
            </a:r>
            <a:r>
              <a:rPr lang="ko-KR" altLang="en-US" dirty="0"/>
              <a:t> 안내 메시지 발송.</a:t>
            </a:r>
          </a:p>
        </p:txBody>
      </p:sp>
    </p:spTree>
    <p:extLst>
      <p:ext uri="{BB962C8B-B14F-4D97-AF65-F5344CB8AC3E}">
        <p14:creationId xmlns:p14="http://schemas.microsoft.com/office/powerpoint/2010/main" val="57088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>
            <a:extLst>
              <a:ext uri="{FF2B5EF4-FFF2-40B4-BE49-F238E27FC236}">
                <a16:creationId xmlns:a16="http://schemas.microsoft.com/office/drawing/2014/main" id="{6F7F5927-26EE-4660-89D2-0042FCCE935E}"/>
              </a:ext>
            </a:extLst>
          </p:cNvPr>
          <p:cNvSpPr/>
          <p:nvPr/>
        </p:nvSpPr>
        <p:spPr>
          <a:xfrm>
            <a:off x="0" y="-11756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sz="3200" b="1" dirty="0">
                <a:latin typeface="Abadi"/>
                <a:ea typeface="+mn-lt"/>
                <a:cs typeface="+mn-lt"/>
              </a:rPr>
              <a:t>RESEARCH _ </a:t>
            </a:r>
            <a:r>
              <a:rPr lang="en-US" altLang="ko-KR" sz="3200" b="1" dirty="0">
                <a:latin typeface="Abadi"/>
                <a:ea typeface="+mn-lt"/>
                <a:cs typeface="+mn-lt"/>
              </a:rPr>
              <a:t>K-BANK PHONE BOOK MARKETING</a:t>
            </a:r>
            <a:endParaRPr lang="ko-KR" altLang="en-US" sz="3200" b="1" dirty="0">
              <a:latin typeface="Abadi"/>
              <a:ea typeface="+mn-lt"/>
              <a:cs typeface="+mn-lt"/>
            </a:endParaRP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82550E76-7CC8-4170-9731-7314111754CF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8" name="Straight Connector 5">
              <a:extLst>
                <a:ext uri="{FF2B5EF4-FFF2-40B4-BE49-F238E27FC236}">
                  <a16:creationId xmlns:a16="http://schemas.microsoft.com/office/drawing/2014/main" id="{D955717B-8832-4193-AFBB-BAE983363501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6">
              <a:extLst>
                <a:ext uri="{FF2B5EF4-FFF2-40B4-BE49-F238E27FC236}">
                  <a16:creationId xmlns:a16="http://schemas.microsoft.com/office/drawing/2014/main" id="{5BD785F1-E6FE-4796-8A33-BF806A9C7AD5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A2070A-501E-46F3-8E43-A6601DD8D095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1">
              <a:extLst>
                <a:ext uri="{FF2B5EF4-FFF2-40B4-BE49-F238E27FC236}">
                  <a16:creationId xmlns:a16="http://schemas.microsoft.com/office/drawing/2014/main" id="{E86C11A9-A445-426F-9EE2-08D28DEB23DD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95D5C2-E578-4B50-848A-6C28627B12D6}"/>
              </a:ext>
            </a:extLst>
          </p:cNvPr>
          <p:cNvSpPr txBox="1"/>
          <p:nvPr/>
        </p:nvSpPr>
        <p:spPr>
          <a:xfrm>
            <a:off x="149926" y="806294"/>
            <a:ext cx="62264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>
                <a:ea typeface="+mn-lt"/>
                <a:cs typeface="+mn-lt"/>
              </a:rPr>
              <a:t>•</a:t>
            </a:r>
            <a:r>
              <a:rPr lang="ko-KR" sz="3600" dirty="0">
                <a:ea typeface="+mn-lt"/>
                <a:cs typeface="+mn-lt"/>
              </a:rPr>
              <a:t> </a:t>
            </a:r>
            <a:r>
              <a:rPr lang="ko-KR" altLang="en-US" sz="3600" dirty="0">
                <a:latin typeface="Abadi"/>
                <a:ea typeface="+mn-lt"/>
                <a:cs typeface="+mn-lt"/>
              </a:rPr>
              <a:t>CS - CUSTOMER SERVICE</a:t>
            </a:r>
            <a:endParaRPr lang="ko-KR"/>
          </a:p>
          <a:p>
            <a:endParaRPr lang="ko-KR" altLang="en-US" sz="3600" dirty="0">
              <a:latin typeface="Abad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133058-696B-4BAD-BA4F-801307BE37E2}"/>
              </a:ext>
            </a:extLst>
          </p:cNvPr>
          <p:cNvSpPr txBox="1"/>
          <p:nvPr/>
        </p:nvSpPr>
        <p:spPr>
          <a:xfrm>
            <a:off x="7722750" y="1506070"/>
            <a:ext cx="4416954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K-BANK </a:t>
            </a:r>
            <a:r>
              <a:rPr lang="ko-KR" altLang="en-US" dirty="0" err="1"/>
              <a:t>PhonBook</a:t>
            </a:r>
            <a:r>
              <a:rPr lang="ko-KR" altLang="en-US" dirty="0"/>
              <a:t> </a:t>
            </a:r>
            <a:r>
              <a:rPr lang="ko-KR" altLang="en-US" dirty="0" err="1"/>
              <a:t>Marketing</a:t>
            </a:r>
          </a:p>
          <a:p>
            <a:endParaRPr lang="ko-KR" altLang="en-US" dirty="0"/>
          </a:p>
          <a:p>
            <a:r>
              <a:rPr lang="ko-KR" altLang="en-US" dirty="0"/>
              <a:t>K-Bank 는 '</a:t>
            </a:r>
            <a:r>
              <a:rPr lang="ko-KR" altLang="en-US" err="1"/>
              <a:t>Cash</a:t>
            </a:r>
            <a:r>
              <a:rPr lang="ko-KR" altLang="en-US" dirty="0"/>
              <a:t> </a:t>
            </a:r>
            <a:r>
              <a:rPr lang="ko-KR" altLang="en-US" err="1"/>
              <a:t>Pick-up</a:t>
            </a:r>
            <a:r>
              <a:rPr lang="ko-KR" altLang="en-US" dirty="0"/>
              <a:t>(</a:t>
            </a:r>
            <a:r>
              <a:rPr lang="ko-KR" altLang="en-US" err="1"/>
              <a:t>현금줍줍</a:t>
            </a:r>
            <a:r>
              <a:rPr lang="ko-KR" altLang="en-US" dirty="0"/>
              <a:t>)'이라는 명칭으로 </a:t>
            </a:r>
            <a:r>
              <a:rPr lang="ko-KR" altLang="en-US" err="1"/>
              <a:t>Phonebook</a:t>
            </a:r>
            <a:r>
              <a:rPr lang="ko-KR" altLang="en-US" dirty="0"/>
              <a:t> 및 </a:t>
            </a:r>
            <a:r>
              <a:rPr lang="ko-KR" altLang="en-US" err="1"/>
              <a:t>Kakao</a:t>
            </a:r>
            <a:r>
              <a:rPr lang="ko-KR" altLang="en-US" dirty="0"/>
              <a:t> </a:t>
            </a:r>
            <a:r>
              <a:rPr lang="ko-KR" altLang="en-US" err="1"/>
              <a:t>present</a:t>
            </a:r>
            <a:r>
              <a:rPr lang="ko-KR" altLang="en-US" dirty="0"/>
              <a:t> </a:t>
            </a:r>
            <a:r>
              <a:rPr lang="ko-KR" altLang="en-US"/>
              <a:t>event를 7월부터 진행 중에 있음.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향후 GME PhoneBook 수집하여 실제 GME 사용자를 알려주고 미 사용 User 에게 추천 메시지 및 행운 선물하기 같은 </a:t>
            </a:r>
            <a:r>
              <a:rPr lang="ko-KR" altLang="en-US"/>
              <a:t>Digital Marketing을 유도.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/>
              <a:t>추천 우선순위 및 제약조건</a:t>
            </a:r>
            <a:endParaRPr lang="ko-KR" altLang="en-US" dirty="0"/>
          </a:p>
          <a:p>
            <a:r>
              <a:rPr lang="ko-KR" altLang="en-US"/>
              <a:t>1. GME 비회원 (한국인 포함 010 번호)</a:t>
            </a:r>
            <a:endParaRPr lang="ko-KR" altLang="en-US" dirty="0"/>
          </a:p>
          <a:p>
            <a:r>
              <a:rPr lang="ko-KR" altLang="en-US" dirty="0"/>
              <a:t>2. </a:t>
            </a:r>
            <a:r>
              <a:rPr lang="ko-KR">
                <a:ea typeface="+mn-lt"/>
                <a:cs typeface="+mn-lt"/>
              </a:rPr>
              <a:t>다수의 GME 친구</a:t>
            </a:r>
          </a:p>
          <a:p>
            <a:r>
              <a:rPr lang="en-US" altLang="ko-KR" dirty="0"/>
              <a:t>3. GME 친구 숫자에 따라 </a:t>
            </a:r>
            <a:r>
              <a:rPr lang="en-US" altLang="ko-KR"/>
              <a:t>Payback(ex.행운줍줍) 차등적용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12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FD8F2B6B-291F-4D22-941D-8EF60F83C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01" y="1506071"/>
            <a:ext cx="2334598" cy="4930588"/>
          </a:xfrm>
          <a:prstGeom prst="rect">
            <a:avLst/>
          </a:prstGeom>
        </p:spPr>
      </p:pic>
      <p:pic>
        <p:nvPicPr>
          <p:cNvPr id="13" name="그림 13">
            <a:extLst>
              <a:ext uri="{FF2B5EF4-FFF2-40B4-BE49-F238E27FC236}">
                <a16:creationId xmlns:a16="http://schemas.microsoft.com/office/drawing/2014/main" id="{22CD0890-0DCE-43B0-BC8F-35929D825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536" y="1506071"/>
            <a:ext cx="2307704" cy="4930588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34B7FC84-33A0-45AD-A172-4E447F7F6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853" y="1532965"/>
            <a:ext cx="261744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>
            <a:extLst>
              <a:ext uri="{FF2B5EF4-FFF2-40B4-BE49-F238E27FC236}">
                <a16:creationId xmlns:a16="http://schemas.microsoft.com/office/drawing/2014/main" id="{6F7F5927-26EE-4660-89D2-0042FCCE935E}"/>
              </a:ext>
            </a:extLst>
          </p:cNvPr>
          <p:cNvSpPr/>
          <p:nvPr/>
        </p:nvSpPr>
        <p:spPr>
          <a:xfrm>
            <a:off x="0" y="-11756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sz="3200" b="1">
                <a:latin typeface="Abadi"/>
                <a:ea typeface="+mn-lt"/>
                <a:cs typeface="+mn-lt"/>
              </a:rPr>
              <a:t>RESEARCH _ 2) ECOMARKETING_FINANCE</a:t>
            </a:r>
            <a:endParaRPr lang="ko-KR" altLang="en-US" sz="3200" b="1">
              <a:latin typeface="Abadi"/>
            </a:endParaRP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82550E76-7CC8-4170-9731-7314111754CF}"/>
              </a:ext>
            </a:extLst>
          </p:cNvPr>
          <p:cNvGrpSpPr/>
          <p:nvPr/>
        </p:nvGrpSpPr>
        <p:grpSpPr>
          <a:xfrm>
            <a:off x="-34167" y="6538943"/>
            <a:ext cx="12192000" cy="173111"/>
            <a:chOff x="0" y="6578354"/>
            <a:chExt cx="12192000" cy="173111"/>
          </a:xfrm>
        </p:grpSpPr>
        <p:cxnSp>
          <p:nvCxnSpPr>
            <p:cNvPr id="8" name="Straight Connector 5">
              <a:extLst>
                <a:ext uri="{FF2B5EF4-FFF2-40B4-BE49-F238E27FC236}">
                  <a16:creationId xmlns:a16="http://schemas.microsoft.com/office/drawing/2014/main" id="{D955717B-8832-4193-AFBB-BAE983363501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6">
              <a:extLst>
                <a:ext uri="{FF2B5EF4-FFF2-40B4-BE49-F238E27FC236}">
                  <a16:creationId xmlns:a16="http://schemas.microsoft.com/office/drawing/2014/main" id="{5BD785F1-E6FE-4796-8A33-BF806A9C7AD5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A2070A-501E-46F3-8E43-A6601DD8D095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1">
              <a:extLst>
                <a:ext uri="{FF2B5EF4-FFF2-40B4-BE49-F238E27FC236}">
                  <a16:creationId xmlns:a16="http://schemas.microsoft.com/office/drawing/2014/main" id="{E86C11A9-A445-426F-9EE2-08D28DEB23DD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5">
            <a:extLst>
              <a:ext uri="{FF2B5EF4-FFF2-40B4-BE49-F238E27FC236}">
                <a16:creationId xmlns:a16="http://schemas.microsoft.com/office/drawing/2014/main" id="{F4A2E7FB-CF5B-4A7A-A56B-ECD7E4077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" y="880642"/>
            <a:ext cx="5662706" cy="2825541"/>
          </a:xfrm>
          <a:prstGeom prst="rect">
            <a:avLst/>
          </a:prstGeom>
        </p:spPr>
      </p:pic>
      <p:pic>
        <p:nvPicPr>
          <p:cNvPr id="16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ECC2ADF5-5716-47BC-A88F-1C70C7305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622" y="1058596"/>
            <a:ext cx="6472519" cy="20155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09C9C2-A774-4398-AB30-B959D5A2C499}"/>
              </a:ext>
            </a:extLst>
          </p:cNvPr>
          <p:cNvSpPr txBox="1"/>
          <p:nvPr/>
        </p:nvSpPr>
        <p:spPr>
          <a:xfrm>
            <a:off x="4455460" y="2581835"/>
            <a:ext cx="2545977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/>
              <a:t>네일아트</a:t>
            </a:r>
          </a:p>
        </p:txBody>
      </p:sp>
      <p:pic>
        <p:nvPicPr>
          <p:cNvPr id="18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C8474CDF-E557-46E2-96A5-F265E9A75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8118" y="3152280"/>
            <a:ext cx="2743200" cy="3189064"/>
          </a:xfrm>
          <a:prstGeom prst="rect">
            <a:avLst/>
          </a:prstGeom>
        </p:spPr>
      </p:pic>
      <p:pic>
        <p:nvPicPr>
          <p:cNvPr id="19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2F02DAF6-8F43-4705-9917-83F6E0B26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2074" y="3631825"/>
            <a:ext cx="1076325" cy="27409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00213C-B422-458B-B5FB-5DE2A7FB0542}"/>
              </a:ext>
            </a:extLst>
          </p:cNvPr>
          <p:cNvSpPr txBox="1"/>
          <p:nvPr/>
        </p:nvSpPr>
        <p:spPr>
          <a:xfrm>
            <a:off x="5441577" y="3666564"/>
            <a:ext cx="25459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/>
              <a:t>에코 마케팅 2020 분기 실적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7BABD1-25C3-482D-8F0C-7B0C9F1DEE95}"/>
              </a:ext>
            </a:extLst>
          </p:cNvPr>
          <p:cNvSpPr txBox="1"/>
          <p:nvPr/>
        </p:nvSpPr>
        <p:spPr>
          <a:xfrm>
            <a:off x="2805953" y="2581835"/>
            <a:ext cx="2545977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/>
              <a:t>프로그래밍SI</a:t>
            </a:r>
            <a:endParaRPr lang="ko-KR" altLang="en-US" sz="1050" dirty="0"/>
          </a:p>
        </p:txBody>
      </p:sp>
      <p:pic>
        <p:nvPicPr>
          <p:cNvPr id="22" name="그림 22" descr="테이블이(가) 표시된 사진&#10;&#10;자동 생성된 설명">
            <a:extLst>
              <a:ext uri="{FF2B5EF4-FFF2-40B4-BE49-F238E27FC236}">
                <a16:creationId xmlns:a16="http://schemas.microsoft.com/office/drawing/2014/main" id="{1A48A8CD-CDDA-42C2-BC10-0E2CF60672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3928434"/>
            <a:ext cx="7395882" cy="24435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A383027-ED3F-4FB1-A525-1FF7085860BD}"/>
              </a:ext>
            </a:extLst>
          </p:cNvPr>
          <p:cNvSpPr txBox="1"/>
          <p:nvPr/>
        </p:nvSpPr>
        <p:spPr>
          <a:xfrm>
            <a:off x="9233647" y="878540"/>
            <a:ext cx="25459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/>
              <a:t>데일리 앤코 분기 실적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CA0B2B-72EB-48C5-87E1-A31C49EBEA83}"/>
              </a:ext>
            </a:extLst>
          </p:cNvPr>
          <p:cNvSpPr txBox="1"/>
          <p:nvPr/>
        </p:nvSpPr>
        <p:spPr>
          <a:xfrm>
            <a:off x="17929" y="806822"/>
            <a:ext cx="25459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/>
              <a:t>출처 : 금융감독원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3157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22545" y="6608743"/>
            <a:ext cx="249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7358108" y="2236446"/>
            <a:ext cx="4830623" cy="234790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5400" b="1">
                <a:solidFill>
                  <a:schemeClr val="bg1"/>
                </a:solidFill>
                <a:latin typeface="Abadi"/>
                <a:ea typeface="Open Sans" panose="020B0606030504020204" pitchFamily="34" charset="0"/>
                <a:cs typeface="Open Sans" panose="020B0606030504020204" pitchFamily="34" charset="0"/>
              </a:rPr>
              <a:t>THANK</a:t>
            </a:r>
          </a:p>
          <a:p>
            <a:pPr>
              <a:defRPr/>
            </a:pPr>
            <a:r>
              <a:rPr lang="en-US" sz="5400" b="1">
                <a:solidFill>
                  <a:schemeClr val="bg1"/>
                </a:solidFill>
                <a:latin typeface="Abadi"/>
                <a:ea typeface="Open Sans" panose="020B0606030504020204" pitchFamily="34" charset="0"/>
                <a:cs typeface="Open Sans" panose="020B0606030504020204" pitchFamily="34" charset="0"/>
              </a:rPr>
              <a:t>       YOU</a:t>
            </a:r>
            <a:endParaRPr lang="en-US" sz="5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1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38CEEE374708F4CBDEF3834B7935E1D" ma:contentTypeVersion="10" ma:contentTypeDescription="새 문서를 만듭니다." ma:contentTypeScope="" ma:versionID="4dc1753c08b899f8b3e18378983b2043">
  <xsd:schema xmlns:xsd="http://www.w3.org/2001/XMLSchema" xmlns:xs="http://www.w3.org/2001/XMLSchema" xmlns:p="http://schemas.microsoft.com/office/2006/metadata/properties" xmlns:ns2="ac04ba97-6af7-4117-96f2-4f00dd9fcd5e" xmlns:ns3="a6eb701b-eb91-4fc3-9c8d-9cbef97d833f" targetNamespace="http://schemas.microsoft.com/office/2006/metadata/properties" ma:root="true" ma:fieldsID="a4ddc965c8e83206b07bf81a27c09967" ns2:_="" ns3:_="">
    <xsd:import namespace="ac04ba97-6af7-4117-96f2-4f00dd9fcd5e"/>
    <xsd:import namespace="a6eb701b-eb91-4fc3-9c8d-9cbef97d83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04ba97-6af7-4117-96f2-4f00dd9fcd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eb701b-eb91-4fc3-9c8d-9cbef97d833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73F10F-F91D-4C07-890B-5F9A7A88BF3A}">
  <ds:schemaRefs>
    <ds:schemaRef ds:uri="ac04ba97-6af7-4117-96f2-4f00dd9fcd5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7EBA894-43E7-49EA-B32A-DE6E5338A45D}">
  <ds:schemaRefs>
    <ds:schemaRef ds:uri="a6eb701b-eb91-4fc3-9c8d-9cbef97d833f"/>
    <ds:schemaRef ds:uri="ac04ba97-6af7-4117-96f2-4f00dd9fcd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D18B868-AF60-40E6-B6FF-3D49D31064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와이드스크린</PresentationFormat>
  <Slides>8</Slides>
  <Notes>7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Theme</vt:lpstr>
      <vt:lpstr> NEW-BIZ   DIGITAL MARKETING     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 HERE</dc:title>
  <dc:creator>ramesh khanal</dc:creator>
  <cp:revision>550</cp:revision>
  <cp:lastPrinted>2020-08-13T01:25:43Z</cp:lastPrinted>
  <dcterms:created xsi:type="dcterms:W3CDTF">2017-06-26T09:09:14Z</dcterms:created>
  <dcterms:modified xsi:type="dcterms:W3CDTF">2020-10-26T08:10:11Z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0x010100138CEEE374708F4CBDEF3834B7935E1D</vt:lpwstr>
  </property>
</Properties>
</file>