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328" r:id="rId5"/>
    <p:sldId id="324" r:id="rId6"/>
    <p:sldId id="316" r:id="rId7"/>
    <p:sldId id="319" r:id="rId8"/>
    <p:sldId id="320" r:id="rId9"/>
    <p:sldId id="321" r:id="rId10"/>
    <p:sldId id="322" r:id="rId11"/>
    <p:sldId id="323" r:id="rId12"/>
    <p:sldId id="326" r:id="rId13"/>
    <p:sldId id="327" r:id="rId1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yunkhand Gankhuyag" initials="OG" lastIdx="1" clrIdx="0">
    <p:extLst>
      <p:ext uri="{19B8F6BF-5375-455C-9EA6-DF929625EA0E}">
        <p15:presenceInfo xmlns:p15="http://schemas.microsoft.com/office/powerpoint/2012/main" userId="S::oyung@gmeremit.com::39781817-0187-4eeb-8d7d-13f593e3e228" providerId="AD"/>
      </p:ext>
    </p:extLst>
  </p:cmAuthor>
  <p:cmAuthor id="2" name="Jason Kim" initials="JK" lastIdx="1" clrIdx="1">
    <p:extLst>
      <p:ext uri="{19B8F6BF-5375-455C-9EA6-DF929625EA0E}">
        <p15:presenceInfo xmlns:p15="http://schemas.microsoft.com/office/powerpoint/2012/main" userId="Jason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E1C24"/>
    <a:srgbClr val="0A3479"/>
    <a:srgbClr val="DB0000"/>
    <a:srgbClr val="EE1F27"/>
    <a:srgbClr val="7F7F7F"/>
    <a:srgbClr val="C00000"/>
    <a:srgbClr val="3785C7"/>
    <a:srgbClr val="EE1C2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2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666" y="8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4F4ED-56D1-4FDB-88D3-310763EC3403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25410-7DAF-4681-A3EF-B3A7729C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9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25410-7DAF-4681-A3EF-B3A7729C4B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08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6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4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2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2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1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7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2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8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C66-F895-42D3-8DE3-8ED0137BE1C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6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2C66-F895-42D3-8DE3-8ED0137BE1C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66A90-F78D-4DA7-8FC5-87A7CA55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127011" y="2039615"/>
            <a:ext cx="4730638" cy="1389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" panose="020B0606030504020204" pitchFamily="34" charset="0"/>
              </a:rPr>
              <a:t>GME </a:t>
            </a:r>
            <a:br>
              <a:rPr lang="en-US" sz="4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" panose="020B0606030504020204" pitchFamily="34" charset="0"/>
              </a:rPr>
            </a:br>
            <a:r>
              <a:rPr lang="en-US" sz="4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" panose="020B0606030504020204" pitchFamily="34" charset="0"/>
              </a:rPr>
              <a:t>Remittance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921A5D-276B-4ED3-B27E-812FED457432}"/>
              </a:ext>
            </a:extLst>
          </p:cNvPr>
          <p:cNvSpPr/>
          <p:nvPr/>
        </p:nvSpPr>
        <p:spPr>
          <a:xfrm>
            <a:off x="5848975" y="6200225"/>
            <a:ext cx="2353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2020.07.23 Smith</a:t>
            </a:r>
            <a:endParaRPr lang="ko-KR" altLang="en-US" sz="3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B6CA67-AC33-42EB-A69F-CDC7A9D23354}"/>
              </a:ext>
            </a:extLst>
          </p:cNvPr>
          <p:cNvSpPr/>
          <p:nvPr/>
        </p:nvSpPr>
        <p:spPr>
          <a:xfrm>
            <a:off x="5743097" y="4626311"/>
            <a:ext cx="3289298" cy="1323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chemeClr val="bg1"/>
                </a:solidFill>
                <a:latin typeface="Open Sans" panose="020B0606030504020204"/>
              </a:rPr>
              <a:t>Android App</a:t>
            </a:r>
          </a:p>
          <a:p>
            <a:r>
              <a:rPr lang="en-US" altLang="ko-KR" sz="4000" b="1" dirty="0">
                <a:solidFill>
                  <a:schemeClr val="bg1"/>
                </a:solidFill>
                <a:latin typeface="Open Sans" panose="020B0606030504020204"/>
              </a:rPr>
              <a:t>Review</a:t>
            </a:r>
            <a:r>
              <a:rPr lang="ko-KR" altLang="en-US" sz="4000" b="1" dirty="0">
                <a:solidFill>
                  <a:schemeClr val="bg1"/>
                </a:solidFill>
                <a:latin typeface="Open Sans" panose="020B0606030504020204"/>
              </a:rPr>
              <a:t> </a:t>
            </a:r>
            <a:endParaRPr lang="en-US" altLang="ko-KR" sz="4000" b="1" dirty="0">
              <a:solidFill>
                <a:schemeClr val="bg1"/>
              </a:solidFill>
              <a:latin typeface="Open Sans" panose="020B0606030504020204"/>
            </a:endParaRP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4E9F5082-AB51-4B11-8A76-7E23D5B2B23D}"/>
              </a:ext>
            </a:extLst>
          </p:cNvPr>
          <p:cNvSpPr txBox="1">
            <a:spLocks/>
          </p:cNvSpPr>
          <p:nvPr/>
        </p:nvSpPr>
        <p:spPr>
          <a:xfrm>
            <a:off x="6667514" y="6016303"/>
            <a:ext cx="2563399" cy="13169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" panose="020B0606030504020204" pitchFamily="34" charset="0"/>
              </a:rPr>
              <a:t>Contributor </a:t>
            </a:r>
            <a:r>
              <a:rPr lang="en-US" sz="12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" panose="020B0606030504020204" pitchFamily="34" charset="0"/>
              </a:rPr>
              <a:t>Yacine</a:t>
            </a:r>
            <a:endParaRPr lang="en-US" sz="12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70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22545" y="6608743"/>
            <a:ext cx="249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377900" y="2351597"/>
            <a:ext cx="4830623" cy="9836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감사합니다</a:t>
            </a:r>
            <a:r>
              <a:rPr lang="en-US" altLang="ko-KR" sz="6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9D6408D-0398-4D34-9425-4E31E5F1E1DC}"/>
              </a:ext>
            </a:extLst>
          </p:cNvPr>
          <p:cNvSpPr txBox="1">
            <a:spLocks/>
          </p:cNvSpPr>
          <p:nvPr/>
        </p:nvSpPr>
        <p:spPr>
          <a:xfrm>
            <a:off x="6569105" y="4368069"/>
            <a:ext cx="2563399" cy="13169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" panose="020B0606030504020204" pitchFamily="34" charset="0"/>
              </a:rPr>
              <a:t>Smith 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0ECDA5E1-8926-4926-860A-82073D9221FB}"/>
              </a:ext>
            </a:extLst>
          </p:cNvPr>
          <p:cNvSpPr txBox="1">
            <a:spLocks/>
          </p:cNvSpPr>
          <p:nvPr/>
        </p:nvSpPr>
        <p:spPr>
          <a:xfrm>
            <a:off x="6982881" y="3814417"/>
            <a:ext cx="3146979" cy="11073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" panose="020B0606030504020204" pitchFamily="34" charset="0"/>
              </a:rPr>
              <a:t>Digital Marketing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B83EFBE-FA97-49C1-99B2-E38DBD4014C8}"/>
              </a:ext>
            </a:extLst>
          </p:cNvPr>
          <p:cNvSpPr txBox="1">
            <a:spLocks/>
          </p:cNvSpPr>
          <p:nvPr/>
        </p:nvSpPr>
        <p:spPr>
          <a:xfrm>
            <a:off x="6208523" y="5026520"/>
            <a:ext cx="2563399" cy="13169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" panose="020B0606030504020204" pitchFamily="34" charset="0"/>
              </a:rPr>
              <a:t>Contributor  </a:t>
            </a:r>
            <a:r>
              <a:rPr lang="en-US" sz="20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Open Sans" panose="020B0606030504020204" pitchFamily="34" charset="0"/>
              </a:rPr>
              <a:t>Yacine</a:t>
            </a:r>
            <a:endParaRPr lang="en-US" sz="2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5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8D84D-B9F9-444E-87CF-5E05E8695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2" y="116207"/>
            <a:ext cx="1589535" cy="44958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972AA5A-6E53-4A85-AB94-95F90BF8E832}"/>
              </a:ext>
            </a:extLst>
          </p:cNvPr>
          <p:cNvSpPr/>
          <p:nvPr/>
        </p:nvSpPr>
        <p:spPr>
          <a:xfrm>
            <a:off x="0" y="-11756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Objectives</a:t>
            </a:r>
            <a:endParaRPr lang="en-US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A78DB91C-87F8-4E56-BE75-61F1E8B28989}"/>
              </a:ext>
            </a:extLst>
          </p:cNvPr>
          <p:cNvSpPr/>
          <p:nvPr/>
        </p:nvSpPr>
        <p:spPr>
          <a:xfrm>
            <a:off x="2381691" y="2189878"/>
            <a:ext cx="7588417" cy="2478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marR="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3600" b="1" dirty="0">
                <a:latin typeface="+mn-ea"/>
                <a:cs typeface="함초롬바탕" panose="02030604000101010101" pitchFamily="18" charset="-127"/>
              </a:rPr>
              <a:t>GME Android App Review</a:t>
            </a:r>
          </a:p>
          <a:p>
            <a:pPr marL="971550" marR="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3600" b="1" dirty="0">
                <a:latin typeface="+mn-ea"/>
                <a:cs typeface="함초롬바탕" panose="02030604000101010101" pitchFamily="18" charset="-127"/>
              </a:rPr>
              <a:t>Improves Performance</a:t>
            </a:r>
          </a:p>
          <a:p>
            <a:pPr marL="971550" marR="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3600" b="1" dirty="0">
                <a:latin typeface="+mn-ea"/>
                <a:cs typeface="함초롬바탕" panose="02030604000101010101" pitchFamily="18" charset="-127"/>
              </a:rPr>
              <a:t>Benchmark HANPASS</a:t>
            </a:r>
          </a:p>
        </p:txBody>
      </p:sp>
    </p:spTree>
    <p:extLst>
      <p:ext uri="{BB962C8B-B14F-4D97-AF65-F5344CB8AC3E}">
        <p14:creationId xmlns:p14="http://schemas.microsoft.com/office/powerpoint/2010/main" val="74680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8D84D-B9F9-444E-87CF-5E05E8695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2" y="116207"/>
            <a:ext cx="1589535" cy="44958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972AA5A-6E53-4A85-AB94-95F90BF8E832}"/>
              </a:ext>
            </a:extLst>
          </p:cNvPr>
          <p:cNvSpPr/>
          <p:nvPr/>
        </p:nvSpPr>
        <p:spPr>
          <a:xfrm>
            <a:off x="0" y="-11756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Open Sans" panose="020B0606030504020204" pitchFamily="34" charset="0"/>
              </a:rPr>
              <a:t>Android App Review</a:t>
            </a:r>
            <a:endParaRPr lang="en-US" altLang="ko-KR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38343-8287-4411-B9B1-33E4EDE7895F}"/>
              </a:ext>
            </a:extLst>
          </p:cNvPr>
          <p:cNvSpPr txBox="1"/>
          <p:nvPr/>
        </p:nvSpPr>
        <p:spPr>
          <a:xfrm>
            <a:off x="311914" y="997516"/>
            <a:ext cx="621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초기 화면 비교</a:t>
            </a:r>
            <a:endParaRPr 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1F4EC8-02D5-4BAF-8B1D-666C4C668DBE}"/>
              </a:ext>
            </a:extLst>
          </p:cNvPr>
          <p:cNvSpPr/>
          <p:nvPr/>
        </p:nvSpPr>
        <p:spPr>
          <a:xfrm>
            <a:off x="244112" y="2004184"/>
            <a:ext cx="5867609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GME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초기 화면에 이체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 New User, Login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화면을 제공 합니다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.</a:t>
            </a:r>
            <a:endParaRPr 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ko-KR" altLang="en-US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한패스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</a:t>
            </a:r>
            <a:endParaRPr 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최초 구동 시 언어 선택 화면 팝업  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회원 가입시 구글과 페이스북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Login API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를 사용하여 편의성 증대 합니다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.</a:t>
            </a:r>
            <a:endParaRPr 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Droid-X 3.0 </a:t>
            </a:r>
            <a:r>
              <a:rPr lang="ko-KR" altLang="en-US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모바일 백신이 백그라운드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구동 됩니다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8B243A-C9B8-461E-9C1D-6641DC0F4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375" y="1101006"/>
            <a:ext cx="2416351" cy="51011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F02FA9-7B8D-45CC-9C48-155E64B0C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101" y="1101006"/>
            <a:ext cx="2416351" cy="5101186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1FBD8F5-8252-4E75-A5AF-C6C2F8F30A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375" y="1101005"/>
            <a:ext cx="2416351" cy="510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6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8D84D-B9F9-444E-87CF-5E05E8695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2" y="116207"/>
            <a:ext cx="1589535" cy="44958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972AA5A-6E53-4A85-AB94-95F90BF8E832}"/>
              </a:ext>
            </a:extLst>
          </p:cNvPr>
          <p:cNvSpPr/>
          <p:nvPr/>
        </p:nvSpPr>
        <p:spPr>
          <a:xfrm>
            <a:off x="0" y="-11756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Open Sans" panose="020B0606030504020204" pitchFamily="34" charset="0"/>
              </a:rPr>
              <a:t>Android App Review</a:t>
            </a:r>
            <a:endParaRPr lang="en-US" altLang="ko-KR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38343-8287-4411-B9B1-33E4EDE7895F}"/>
              </a:ext>
            </a:extLst>
          </p:cNvPr>
          <p:cNvSpPr txBox="1"/>
          <p:nvPr/>
        </p:nvSpPr>
        <p:spPr>
          <a:xfrm>
            <a:off x="311914" y="997516"/>
            <a:ext cx="621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회원 정보 입력</a:t>
            </a:r>
            <a:endParaRPr 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1F4EC8-02D5-4BAF-8B1D-666C4C668DBE}"/>
              </a:ext>
            </a:extLst>
          </p:cNvPr>
          <p:cNvSpPr/>
          <p:nvPr/>
        </p:nvSpPr>
        <p:spPr>
          <a:xfrm>
            <a:off x="244112" y="1690921"/>
            <a:ext cx="5867609" cy="4846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GME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View Password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또는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Check </a:t>
            </a:r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Passwod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같은 재확인 절차가 필요합니다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.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한글 입력 시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Shift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사용 유무와 관련 없이 쌍 자음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(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ㅃ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ㅉ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,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ㄸ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)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으로 표기되고 있습니다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. 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3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번째 </a:t>
            </a:r>
            <a:r>
              <a:rPr 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Shift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클릭시마다 자판 배열이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믹싱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되는데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믹싱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기능만이 아닌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Upper Case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기능도 함께 작동 되어야 합니다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. </a:t>
            </a:r>
            <a:endParaRPr 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ko-KR" altLang="en-US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한패스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</a:t>
            </a:r>
            <a:endParaRPr lang="en-US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이메일 인증으로 기본 가입 정보 입력이 시작됩니다</a:t>
            </a:r>
            <a:r>
              <a:rPr lang="en-US" altLang="ko-KR" sz="16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Verification code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를 이메일로 전송 후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Proceed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하는 과정을 진행하게 됩니다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CF7CD91-E7A7-48E1-BBDD-4FEBE334A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019" y="1101005"/>
            <a:ext cx="2416351" cy="5101187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1BD80B8-4F5A-47D1-9CFE-E701B03567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734" y="1101005"/>
            <a:ext cx="2416352" cy="51011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B540B0A-87F4-433C-9A6A-7B7FCA59B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581" y="2486813"/>
            <a:ext cx="1061193" cy="308088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912DDCAA-1A73-40DA-9D7F-3383AC207F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211" y="1101005"/>
            <a:ext cx="2417875" cy="5104404"/>
          </a:xfrm>
          <a:prstGeom prst="rect">
            <a:avLst/>
          </a:prstGeom>
        </p:spPr>
      </p:pic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5DA61B69-1B2A-451C-9161-A539168BF9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211" y="1101005"/>
            <a:ext cx="2369178" cy="500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7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8D84D-B9F9-444E-87CF-5E05E8695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2" y="116207"/>
            <a:ext cx="1589535" cy="44958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972AA5A-6E53-4A85-AB94-95F90BF8E832}"/>
              </a:ext>
            </a:extLst>
          </p:cNvPr>
          <p:cNvSpPr/>
          <p:nvPr/>
        </p:nvSpPr>
        <p:spPr>
          <a:xfrm>
            <a:off x="0" y="-11756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Open Sans" panose="020B0606030504020204" pitchFamily="34" charset="0"/>
              </a:rPr>
              <a:t>Android App Review</a:t>
            </a:r>
            <a:endParaRPr lang="en-US" altLang="ko-KR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38343-8287-4411-B9B1-33E4EDE7895F}"/>
              </a:ext>
            </a:extLst>
          </p:cNvPr>
          <p:cNvSpPr txBox="1"/>
          <p:nvPr/>
        </p:nvSpPr>
        <p:spPr>
          <a:xfrm>
            <a:off x="311914" y="997516"/>
            <a:ext cx="621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3) 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 정보 입력 프로세스</a:t>
            </a:r>
            <a:endParaRPr 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1F4EC8-02D5-4BAF-8B1D-666C4C668DBE}"/>
              </a:ext>
            </a:extLst>
          </p:cNvPr>
          <p:cNvSpPr/>
          <p:nvPr/>
        </p:nvSpPr>
        <p:spPr>
          <a:xfrm>
            <a:off x="244112" y="1896899"/>
            <a:ext cx="5867609" cy="4107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GME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Full Name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영문 예시 및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Upper, Lower Case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그리고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First, Last Name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순서 예시 필요 합니다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. Ex) Hong Gill-Dong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현재 이메일 주소가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Upper Case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만 가능합니다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.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Detailed Address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와 같은 상세 주소 입력 기능이 필요합니다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.</a:t>
            </a:r>
            <a:endParaRPr 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ko-KR" altLang="en-US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한패스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</a:t>
            </a:r>
            <a:endParaRPr lang="en-US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Korean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 과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Foreigner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선택과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ID Number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입력 부터 </a:t>
            </a:r>
            <a:r>
              <a:rPr lang="ko-KR" altLang="en-US" sz="16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시작됩니다</a:t>
            </a:r>
            <a:r>
              <a:rPr lang="en-US" altLang="ko-KR" sz="16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이후 과정은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GME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와 대동소이 합니다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B2602E2-C02F-4F80-BD80-8A8566666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886" y="1097789"/>
            <a:ext cx="2417875" cy="5104402"/>
          </a:xfrm>
          <a:prstGeom prst="rect">
            <a:avLst/>
          </a:prstGeom>
        </p:spPr>
      </p:pic>
      <p:pic>
        <p:nvPicPr>
          <p:cNvPr id="4" name="그림 3" descr="스크린샷, 키보드이(가) 표시된 사진&#10;&#10;자동 생성된 설명">
            <a:extLst>
              <a:ext uri="{FF2B5EF4-FFF2-40B4-BE49-F238E27FC236}">
                <a16:creationId xmlns:a16="http://schemas.microsoft.com/office/drawing/2014/main" id="{1CC514A4-37A4-45FD-81C9-F4CFB57D3D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738" y="1101011"/>
            <a:ext cx="2416348" cy="510118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BAA58C1F-AD7E-4E07-8347-75E9CB6215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210" y="1097789"/>
            <a:ext cx="2417875" cy="5104403"/>
          </a:xfrm>
          <a:prstGeom prst="rect">
            <a:avLst/>
          </a:prstGeom>
        </p:spPr>
      </p:pic>
      <p:pic>
        <p:nvPicPr>
          <p:cNvPr id="21" name="그림 20" descr="스크린샷이(가) 표시된 사진&#10;&#10;자동 생성된 설명">
            <a:extLst>
              <a:ext uri="{FF2B5EF4-FFF2-40B4-BE49-F238E27FC236}">
                <a16:creationId xmlns:a16="http://schemas.microsoft.com/office/drawing/2014/main" id="{B2BEF6CE-468C-4235-84F8-658A341723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469" y="1097789"/>
            <a:ext cx="2450616" cy="5173523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258E26FC-D96C-496E-98B7-80B96A9865E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469" y="1097789"/>
            <a:ext cx="2460862" cy="519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0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8D84D-B9F9-444E-87CF-5E05E8695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2" y="116207"/>
            <a:ext cx="1589535" cy="44958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972AA5A-6E53-4A85-AB94-95F90BF8E832}"/>
              </a:ext>
            </a:extLst>
          </p:cNvPr>
          <p:cNvSpPr/>
          <p:nvPr/>
        </p:nvSpPr>
        <p:spPr>
          <a:xfrm>
            <a:off x="0" y="-11756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Open Sans" panose="020B0606030504020204" pitchFamily="34" charset="0"/>
              </a:rPr>
              <a:t>Android App Review</a:t>
            </a:r>
            <a:endParaRPr lang="en-US" altLang="ko-KR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38343-8287-4411-B9B1-33E4EDE7895F}"/>
              </a:ext>
            </a:extLst>
          </p:cNvPr>
          <p:cNvSpPr txBox="1"/>
          <p:nvPr/>
        </p:nvSpPr>
        <p:spPr>
          <a:xfrm>
            <a:off x="311914" y="997516"/>
            <a:ext cx="621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4) 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신분 인증 프로세스 </a:t>
            </a:r>
            <a:endParaRPr 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1F4EC8-02D5-4BAF-8B1D-666C4C668DBE}"/>
              </a:ext>
            </a:extLst>
          </p:cNvPr>
          <p:cNvSpPr/>
          <p:nvPr/>
        </p:nvSpPr>
        <p:spPr>
          <a:xfrm>
            <a:off x="244112" y="1896898"/>
            <a:ext cx="5867609" cy="4107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GME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ID Type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에 대한 부수 설명이 필요합니다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. (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주민등록증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or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운전면허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)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Driving License Number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는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12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자리인데 실제 입력시에는 주민등록번호를 요구하고 있습니다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.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Date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표기법에 대한 통일 및 예시가 필요 합니다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.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( MMDDYYYY or  YYYYMMDD )</a:t>
            </a:r>
            <a:endParaRPr 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ko-KR" altLang="en-US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한패스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페이지 별로 요구하는 정보를 최소화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하고 있습니다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각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컬럼별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Description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을 상세히 기술합니다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E97D69B-4B54-4104-953B-638E43DF5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101" y="1101006"/>
            <a:ext cx="2416351" cy="5101186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67687EE-3CE4-4196-B528-9FF4366037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735" y="1101006"/>
            <a:ext cx="2416351" cy="510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4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8D84D-B9F9-444E-87CF-5E05E8695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2" y="116207"/>
            <a:ext cx="1589535" cy="44958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972AA5A-6E53-4A85-AB94-95F90BF8E832}"/>
              </a:ext>
            </a:extLst>
          </p:cNvPr>
          <p:cNvSpPr/>
          <p:nvPr/>
        </p:nvSpPr>
        <p:spPr>
          <a:xfrm>
            <a:off x="0" y="-11756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Open Sans" panose="020B0606030504020204" pitchFamily="34" charset="0"/>
              </a:rPr>
              <a:t>Android App Review</a:t>
            </a:r>
            <a:endParaRPr lang="en-US" altLang="ko-KR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38343-8287-4411-B9B1-33E4EDE7895F}"/>
              </a:ext>
            </a:extLst>
          </p:cNvPr>
          <p:cNvSpPr txBox="1"/>
          <p:nvPr/>
        </p:nvSpPr>
        <p:spPr>
          <a:xfrm>
            <a:off x="311914" y="997516"/>
            <a:ext cx="621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5) 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계좌 인증 프로세스 </a:t>
            </a:r>
            <a:endParaRPr 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1F4EC8-02D5-4BAF-8B1D-666C4C668DBE}"/>
              </a:ext>
            </a:extLst>
          </p:cNvPr>
          <p:cNvSpPr/>
          <p:nvPr/>
        </p:nvSpPr>
        <p:spPr>
          <a:xfrm>
            <a:off x="244112" y="1897099"/>
            <a:ext cx="5867609" cy="4476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GME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계좌 인증 프로세스 또는 안내 화면 없이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Error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페이지 및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Verification Pending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메시지만 발생 합니다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.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인증 소요 시간 및 프로세스 안내가 필요 합니다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.</a:t>
            </a:r>
            <a:endParaRPr 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계좌 인증 시 짧은 시간내에 여러 횟수 인증 시도 가능함으로 인증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Limit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기능이 필요 합니다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.</a:t>
            </a:r>
            <a:endParaRPr 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r>
              <a:rPr lang="ko-KR" altLang="en-US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한패스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상세하게 인증 방법 표기 및 에러 화면 없이 프로세스 안내를 획일화하고 있습니다</a:t>
            </a:r>
            <a:r>
              <a:rPr lang="en-US" altLang="ko-KR" sz="16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가입 및 인증 절차 마다 문자 메시지로 안내하며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회원 가입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Event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를 자동 진행하고 있습니다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CD7D703-BE64-4499-A537-8C6265694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432" y="4108584"/>
            <a:ext cx="2487661" cy="1673878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C05C513-24E9-4397-AE94-85CDB0B26C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735" y="1101006"/>
            <a:ext cx="2416351" cy="5101186"/>
          </a:xfrm>
          <a:prstGeom prst="rect">
            <a:avLst/>
          </a:prstGeom>
        </p:spPr>
      </p:pic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84142F77-0544-4A68-8284-8F09E2BF01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756" y="1132717"/>
            <a:ext cx="2401330" cy="50694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87406A-D350-41E7-B495-31468DD820DF}"/>
              </a:ext>
            </a:extLst>
          </p:cNvPr>
          <p:cNvSpPr/>
          <p:nvPr/>
        </p:nvSpPr>
        <p:spPr>
          <a:xfrm>
            <a:off x="6835432" y="1490359"/>
            <a:ext cx="2487661" cy="2379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D766AC-D70E-4F8F-937B-C39878130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9514" y="1809750"/>
            <a:ext cx="13335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3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8D84D-B9F9-444E-87CF-5E05E8695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2" y="116207"/>
            <a:ext cx="1589535" cy="44958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972AA5A-6E53-4A85-AB94-95F90BF8E832}"/>
              </a:ext>
            </a:extLst>
          </p:cNvPr>
          <p:cNvSpPr/>
          <p:nvPr/>
        </p:nvSpPr>
        <p:spPr>
          <a:xfrm>
            <a:off x="0" y="-11756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Summary</a:t>
            </a:r>
            <a:endParaRPr lang="en-US" altLang="ko-KR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1F4EC8-02D5-4BAF-8B1D-666C4C668DBE}"/>
              </a:ext>
            </a:extLst>
          </p:cNvPr>
          <p:cNvSpPr/>
          <p:nvPr/>
        </p:nvSpPr>
        <p:spPr>
          <a:xfrm>
            <a:off x="3687161" y="624352"/>
            <a:ext cx="8260727" cy="5954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GME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는 다양한 사용자를 위한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UI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및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UX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제공이 필요 합니다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.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HANPASS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대비 짧은 페이지에 많은 인증을 진행하려고 노력하다 보니 설명 및 예시가 부족 합니다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.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HANPASS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대비 인증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Flow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가 자연스럽지 않으며 소소한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Error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및 인증 시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Trouble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이 발생 하였습니다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.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사용자 이탈이 발생하는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Page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를 분석하고 자주 인입되는 문제점을 취합하여 개선 해야 합니다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.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주요 인증 시 문자 메시지를 전송하고 자연스럽게 송금을 진행 할 수 있도록 가입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Event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를 진행 하는 것 또한 좋은 방법 입니다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.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</a:pP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한패스는 전체적인 가입 및 인증 프로세스가 자연스럽게 연결됩니다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각개의 페이지에 최소의 정보 입력을 요구 하였으며 관련한 설명 및 예시에 대해 잘 나열 하였습니다</a:t>
            </a:r>
            <a:r>
              <a:rPr lang="en-US" altLang="ko-KR" sz="1600" dirty="0"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AFC457-1784-488B-8D0A-BFEF884A6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38" y="4027079"/>
            <a:ext cx="1596152" cy="18396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33D48C-F768-44F6-8577-C5D03D032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647" y="4591579"/>
            <a:ext cx="2247895" cy="4532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090932-AB66-44F9-B511-F32E1ED6C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112" y="1594204"/>
            <a:ext cx="4019550" cy="1600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05268E-5CA7-43B5-875B-9EE279297839}"/>
              </a:ext>
            </a:extLst>
          </p:cNvPr>
          <p:cNvSpPr txBox="1"/>
          <p:nvPr/>
        </p:nvSpPr>
        <p:spPr>
          <a:xfrm>
            <a:off x="1765690" y="3176937"/>
            <a:ext cx="3696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가입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인증 소요 시간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40 Mins ~</a:t>
            </a:r>
            <a:endParaRPr 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04D36-9C24-472D-A4AE-DB5B9FD3C2C2}"/>
              </a:ext>
            </a:extLst>
          </p:cNvPr>
          <p:cNvSpPr txBox="1"/>
          <p:nvPr/>
        </p:nvSpPr>
        <p:spPr>
          <a:xfrm>
            <a:off x="1833647" y="5238134"/>
            <a:ext cx="6212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가입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인증 소요 시간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 Mins ~</a:t>
            </a:r>
            <a:endParaRPr 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440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8D84D-B9F9-444E-87CF-5E05E8695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2" y="116207"/>
            <a:ext cx="1589535" cy="44958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6981E1-8ED9-4F51-BEBE-A6E109F4919E}"/>
              </a:ext>
            </a:extLst>
          </p:cNvPr>
          <p:cNvGrpSpPr/>
          <p:nvPr/>
        </p:nvGrpSpPr>
        <p:grpSpPr>
          <a:xfrm>
            <a:off x="0" y="6578354"/>
            <a:ext cx="12192000" cy="173111"/>
            <a:chOff x="0" y="6578354"/>
            <a:chExt cx="12192000" cy="1731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AAB15B-7256-49D0-971F-0B67C026DAD9}"/>
                </a:ext>
              </a:extLst>
            </p:cNvPr>
            <p:cNvCxnSpPr/>
            <p:nvPr/>
          </p:nvCxnSpPr>
          <p:spPr>
            <a:xfrm>
              <a:off x="0" y="6578354"/>
              <a:ext cx="12192000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672FF8-30F2-4FBC-8FFE-210B728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2" y="6714477"/>
              <a:ext cx="841898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08D0D9-C5CE-42D1-9D7B-3241E2DA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751465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237FE-660C-46AF-AB07-AD8F8B2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78" y="6673050"/>
              <a:ext cx="486791" cy="0"/>
            </a:xfrm>
            <a:prstGeom prst="line">
              <a:avLst/>
            </a:prstGeom>
            <a:ln>
              <a:solidFill>
                <a:srgbClr val="C912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972AA5A-6E53-4A85-AB94-95F90BF8E832}"/>
              </a:ext>
            </a:extLst>
          </p:cNvPr>
          <p:cNvSpPr/>
          <p:nvPr/>
        </p:nvSpPr>
        <p:spPr>
          <a:xfrm>
            <a:off x="0" y="-11756"/>
            <a:ext cx="12192000" cy="736600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Conclusion</a:t>
            </a:r>
            <a:endParaRPr lang="en-US" altLang="ko-KR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1F4EC8-02D5-4BAF-8B1D-666C4C668DBE}"/>
              </a:ext>
            </a:extLst>
          </p:cNvPr>
          <p:cNvSpPr/>
          <p:nvPr/>
        </p:nvSpPr>
        <p:spPr>
          <a:xfrm>
            <a:off x="4055824" y="3591821"/>
            <a:ext cx="7961515" cy="16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User experience and design thinking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Bounce Rate Analytics</a:t>
            </a:r>
          </a:p>
          <a:p>
            <a:pPr marL="12573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Strive to be the most useful App</a:t>
            </a:r>
            <a:endParaRPr lang="en-US" altLang="ko-KR" sz="2400" dirty="0"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090932-AB66-44F9-B511-F32E1ED6C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697" y="1665980"/>
            <a:ext cx="40195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01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38CEEE374708F4CBDEF3834B7935E1D" ma:contentTypeVersion="7" ma:contentTypeDescription="새 문서를 만듭니다." ma:contentTypeScope="" ma:versionID="137c0fcc596900d167989dfc4603a015">
  <xsd:schema xmlns:xsd="http://www.w3.org/2001/XMLSchema" xmlns:xs="http://www.w3.org/2001/XMLSchema" xmlns:p="http://schemas.microsoft.com/office/2006/metadata/properties" xmlns:ns2="ac04ba97-6af7-4117-96f2-4f00dd9fcd5e" targetNamespace="http://schemas.microsoft.com/office/2006/metadata/properties" ma:root="true" ma:fieldsID="2bf76b66f5e8323f6d9345b80b39f162" ns2:_="">
    <xsd:import namespace="ac04ba97-6af7-4117-96f2-4f00dd9fcd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04ba97-6af7-4117-96f2-4f00dd9fcd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73F10F-F91D-4C07-890B-5F9A7A88BF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D18B868-AF60-40E6-B6FF-3D49D31064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18E1DF-E87E-49FB-88B5-76A3F705C4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04ba97-6af7-4117-96f2-4f00dd9fcd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5540</TotalTime>
  <Words>511</Words>
  <Application>Microsoft Office PowerPoint</Application>
  <PresentationFormat>와이드스크린</PresentationFormat>
  <Paragraphs>76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Open Sans</vt:lpstr>
      <vt:lpstr>나눔스퀘어 ExtraBold</vt:lpstr>
      <vt:lpstr>맑은 고딕</vt:lpstr>
      <vt:lpstr>Arial</vt:lpstr>
      <vt:lpstr>Calibri</vt:lpstr>
      <vt:lpstr>Office Theme</vt:lpstr>
      <vt:lpstr>GME  Remittance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 HERE</dc:title>
  <dc:creator>ramesh khanal</dc:creator>
  <cp:lastModifiedBy>Hwang Smith</cp:lastModifiedBy>
  <cp:revision>704</cp:revision>
  <cp:lastPrinted>2020-05-14T01:14:23Z</cp:lastPrinted>
  <dcterms:created xsi:type="dcterms:W3CDTF">2017-06-26T09:09:14Z</dcterms:created>
  <dcterms:modified xsi:type="dcterms:W3CDTF">2020-07-23T10:12:02Z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0x010100138CEEE374708F4CBDEF3834B7935E1D</vt:lpwstr>
  </property>
</Properties>
</file>