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2"/>
  </p:sldMasterIdLst>
  <p:sldIdLst>
    <p:sldId id="256" r:id="rId43"/>
    <p:sldId id="257" r:id="rId44"/>
    <p:sldId id="258" r:id="rId45"/>
    <p:sldId id="260" r:id="rId46"/>
    <p:sldId id="259" r:id="rId4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Master" Target="slideMasters/slideMaster1.xml"/><Relationship Id="rId47" Type="http://schemas.openxmlformats.org/officeDocument/2006/relationships/slide" Target="slides/slide5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1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3A9F9-75F9-4101-94B9-EC02C56A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6CBB7-8A8C-4CAA-ACCA-783498A1A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BB6C5-4773-466F-BC44-541BA182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D7D36-1648-4768-8963-F83C2ED0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DE3DE-8324-4693-B687-F7C499BF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1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02AE-F8AF-476C-A83C-B765BC6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E3C3C-94C0-421E-BEE0-390E013A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90CCE-06F8-4851-B3DD-53663C71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C0EFA-9C87-4434-9531-1848AB4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D5509-D8FE-4FF2-A28D-82BF9564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2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0E9587-4EB2-4698-825B-FC46F413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02C6B-A83D-4967-B29B-7DE1EA27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ABE0-BE9B-47A7-82C7-439579E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D5DE4-3DD6-4563-9BD9-C692816A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93ED5-F1E7-4D73-B602-26265780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8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A2F13-3B3A-4613-8985-381BFB8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6425F-FBD5-4D9C-A3B2-D1579782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17072-01A0-4099-BA7B-191F200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B092F-88D2-47F9-8832-C90A2CB9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E80D3-0269-4B48-8B11-447ACFAE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4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7E85-EC3C-4D82-BB2A-E09128D7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399F2-1188-4FE5-A501-C9ED97B2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63F78-18E6-4EA6-A1C7-64C39419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20A54-1E98-4280-B955-4EFF8AAD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3EE8F-7E34-4312-8073-47D0C5E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CA88-C36D-4C9B-8BBE-7D23199E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7955E-1E3F-4F52-A5F9-6C171959B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D1547-2227-46C7-B40F-5DFABD2A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C4D5A-B6FD-4AC6-B74B-27FE31F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EEBA0-15AE-473D-83F6-9567D6F2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4D0C-A1F8-4E1F-8389-EA9F51E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4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BB70E-F74C-423E-878C-B0D68E05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F543D-4637-4E53-982F-9F0C1297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1D3A6-7AEA-4513-9A95-0B1B89CB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605A92-98EF-4FFC-B374-399DC0F6F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E4825-80E0-453E-86EC-D1BC036C2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D36F76-4076-4000-8101-DE3E0015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508F1-ECE4-4E94-867F-F5ED838E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5878C2-C151-4AA0-AACE-343D994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8547F-097A-495D-AF1A-DC7B8646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AC7CF3-0C87-4203-B1B4-1606DF0F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2C677-0D5E-47F2-BE3C-D4B0E419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287F5-7CAF-478B-8D98-00DE217A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E3E31-7819-475B-90B6-0F62A3F1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E1EBB0-65D8-4889-8DEF-9AFCEB5E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C9AF5-066E-4830-A2A4-D9C27033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61AC-4124-4035-9388-34DDF37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90B61-B19B-4521-BA3C-1BDC7892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08E3-9932-46AA-98FD-6247401C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AEFA9-445B-487D-9016-A2FFB898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904F2-F34E-4293-826B-58AB13D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21930-E86B-4558-B996-33C418E5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A1F4C-0307-4F2E-8367-355B9B78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360A3-9B4B-4F56-9353-F138594FB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14EA9-9764-43D8-A754-692F5C78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3C771-935C-4C4F-9432-133618A3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3A1C1-684E-42A1-85E1-183DB890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0FDBA-B92E-4BEE-960F-5A078D03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9EFEB7-F250-45EF-A25C-03FFA708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9D970-D265-42B6-961B-F493467F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E0AE0-9C73-4EF7-BC69-DEFB5D441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6AF5-71B8-4F8A-9C95-9F33DC5EFC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9B06D-44F8-4753-A69C-D963F69D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D5E63-59F5-4BEA-A8B8-DE73ACB06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1778-D105-482D-85EC-592A6E704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5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slideLayout" Target="../slideLayouts/slideLayout1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26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1.xml"/><Relationship Id="rId5" Type="http://schemas.openxmlformats.org/officeDocument/2006/relationships/customXml" Target="../../customXml/item3.xml"/><Relationship Id="rId10" Type="http://schemas.openxmlformats.org/officeDocument/2006/relationships/customXml" Target="../../customXml/item13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28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13" Type="http://schemas.openxmlformats.org/officeDocument/2006/relationships/tags" Target="../tags/tag2.xml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36.xml"/><Relationship Id="rId12" Type="http://schemas.openxmlformats.org/officeDocument/2006/relationships/tags" Target="../tags/tag1.xml"/><Relationship Id="rId2" Type="http://schemas.openxmlformats.org/officeDocument/2006/relationships/customXml" Target="../../customXml/item31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41.xml"/><Relationship Id="rId5" Type="http://schemas.openxmlformats.org/officeDocument/2006/relationships/customXml" Target="../../customXml/item34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40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80279F-D180-4327-B4F4-77F9CE1E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6" y="1056743"/>
            <a:ext cx="9880340" cy="5438324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03AE6A0-4BFF-4FE3-864D-1152771A2B47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44739" y="3775905"/>
            <a:ext cx="314037" cy="265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DBEE51C-2853-4888-A78D-75940E944DD2}"/>
              </a:ext>
            </a:extLst>
          </p:cNvPr>
          <p:cNvSpPr/>
          <p:nvPr/>
        </p:nvSpPr>
        <p:spPr>
          <a:xfrm>
            <a:off x="5471758" y="3488833"/>
            <a:ext cx="259997" cy="2484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241B45-641E-4F25-950A-323DCC94B4B8}"/>
              </a:ext>
            </a:extLst>
          </p:cNvPr>
          <p:cNvSpPr/>
          <p:nvPr/>
        </p:nvSpPr>
        <p:spPr>
          <a:xfrm>
            <a:off x="4166647" y="3959258"/>
            <a:ext cx="1202678" cy="265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123,456(KRW)</a:t>
            </a:r>
            <a:endParaRPr lang="ko-KR" altLang="en-US" sz="1200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36FEC-4C33-44AC-9675-B406B96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29628"/>
              </p:ext>
            </p:extLst>
          </p:nvPr>
        </p:nvGraphicFramePr>
        <p:xfrm>
          <a:off x="102646" y="111760"/>
          <a:ext cx="11835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353">
                  <a:extLst>
                    <a:ext uri="{9D8B030D-6E8A-4147-A177-3AD203B41FA5}">
                      <a16:colId xmlns:a16="http://schemas.microsoft.com/office/drawing/2014/main" val="261946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잔액 조회 </a:t>
                      </a:r>
                      <a:r>
                        <a:rPr lang="en-US" altLang="ko-KR" dirty="0"/>
                        <a:t>(Check Balance)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88559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00A68F7-991A-4080-A89A-0BF41839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97484"/>
              </p:ext>
            </p:extLst>
          </p:nvPr>
        </p:nvGraphicFramePr>
        <p:xfrm>
          <a:off x="10058400" y="482600"/>
          <a:ext cx="1879599" cy="616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599">
                  <a:extLst>
                    <a:ext uri="{9D8B030D-6E8A-4147-A177-3AD203B41FA5}">
                      <a16:colId xmlns:a16="http://schemas.microsoft.com/office/drawing/2014/main" val="1097874759"/>
                    </a:ext>
                  </a:extLst>
                </a:gridCol>
              </a:tblGrid>
              <a:tr h="616987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err="1"/>
                        <a:t>자동이체계좌메뉴를</a:t>
                      </a:r>
                      <a:r>
                        <a:rPr lang="ko-KR" altLang="en-US" sz="1100" dirty="0"/>
                        <a:t> 선택한다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번버튼을 클릭하면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잔액조회를 실행한다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잔액조회쿠폰을 개발하면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잔액조회쿠폰을 이용해서 잔액조회를 실행할 예정이다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19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36FEC-4C33-44AC-9675-B406B96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32969"/>
              </p:ext>
            </p:extLst>
          </p:nvPr>
        </p:nvGraphicFramePr>
        <p:xfrm>
          <a:off x="102646" y="111760"/>
          <a:ext cx="11835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353">
                  <a:extLst>
                    <a:ext uri="{9D8B030D-6E8A-4147-A177-3AD203B41FA5}">
                      <a16:colId xmlns:a16="http://schemas.microsoft.com/office/drawing/2014/main" val="261946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환불 </a:t>
                      </a:r>
                      <a:r>
                        <a:rPr lang="en-US" altLang="ko-KR" dirty="0"/>
                        <a:t>(Auto Refund)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8855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F6DAC1D-BA16-4F1C-AE01-7BAB9B88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6" y="1070390"/>
            <a:ext cx="10059449" cy="5009899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F876679-0E91-450E-9FAB-E8C1A0669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9825"/>
              </p:ext>
            </p:extLst>
          </p:nvPr>
        </p:nvGraphicFramePr>
        <p:xfrm>
          <a:off x="10162096" y="587673"/>
          <a:ext cx="1775904" cy="6022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904">
                  <a:extLst>
                    <a:ext uri="{9D8B030D-6E8A-4147-A177-3AD203B41FA5}">
                      <a16:colId xmlns:a16="http://schemas.microsoft.com/office/drawing/2014/main" val="972066730"/>
                    </a:ext>
                  </a:extLst>
                </a:gridCol>
              </a:tblGrid>
              <a:tr h="6022851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AUTO REFUND</a:t>
                      </a:r>
                      <a:r>
                        <a:rPr lang="ko-KR" altLang="en-US" sz="1000" dirty="0"/>
                        <a:t>메뉴를 선택한다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REFUND </a:t>
                      </a:r>
                      <a:r>
                        <a:rPr lang="ko-KR" altLang="en-US" sz="1000" dirty="0"/>
                        <a:t>금액을 입력하고</a:t>
                      </a:r>
                      <a:r>
                        <a:rPr lang="en-US" altLang="ko-KR" sz="1000" dirty="0"/>
                        <a:t>, RECEIVER</a:t>
                      </a:r>
                      <a:r>
                        <a:rPr lang="ko-KR" altLang="en-US" sz="1000" dirty="0"/>
                        <a:t>버튼을 클릭한다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KFTC</a:t>
                      </a:r>
                      <a:r>
                        <a:rPr lang="ko-KR" altLang="en-US" sz="1000" dirty="0"/>
                        <a:t>용 입금이체 </a:t>
                      </a: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를 실행한다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5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36FEC-4C33-44AC-9675-B406B96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04545"/>
              </p:ext>
            </p:extLst>
          </p:nvPr>
        </p:nvGraphicFramePr>
        <p:xfrm>
          <a:off x="102646" y="111760"/>
          <a:ext cx="11835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353">
                  <a:extLst>
                    <a:ext uri="{9D8B030D-6E8A-4147-A177-3AD203B41FA5}">
                      <a16:colId xmlns:a16="http://schemas.microsoft.com/office/drawing/2014/main" val="261946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국내 송금</a:t>
                      </a:r>
                      <a:r>
                        <a:rPr lang="en-US" altLang="ko-KR" dirty="0"/>
                        <a:t>(Domestic Remittance)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88559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F876679-0E91-450E-9FAB-E8C1A0669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6011"/>
              </p:ext>
            </p:extLst>
          </p:nvPr>
        </p:nvGraphicFramePr>
        <p:xfrm>
          <a:off x="10162096" y="587673"/>
          <a:ext cx="1775904" cy="6022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904">
                  <a:extLst>
                    <a:ext uri="{9D8B030D-6E8A-4147-A177-3AD203B41FA5}">
                      <a16:colId xmlns:a16="http://schemas.microsoft.com/office/drawing/2014/main" val="972066730"/>
                    </a:ext>
                  </a:extLst>
                </a:gridCol>
              </a:tblGrid>
              <a:tr h="6022851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KFTC</a:t>
                      </a:r>
                      <a:r>
                        <a:rPr lang="ko-KR" altLang="en-US" sz="1000" dirty="0"/>
                        <a:t>에 등록한 은행목록을 조회한다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KFTC</a:t>
                      </a:r>
                      <a:r>
                        <a:rPr lang="ko-KR" altLang="en-US" sz="1000" dirty="0"/>
                        <a:t>에 등록한 은행목록에서 은행을 선택한다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통장잔액조회 버튼을 누르면 잔액조회를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보낼 금액을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최근내역 버튼을 누르면 최근내역 리스트를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</a:t>
                      </a:r>
                      <a:r>
                        <a:rPr lang="ko-KR" altLang="en-US" sz="1000" dirty="0"/>
                        <a:t> 은행명을 선택한다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받는사람의</a:t>
                      </a:r>
                      <a:r>
                        <a:rPr lang="ko-KR" altLang="en-US" sz="1000" dirty="0"/>
                        <a:t> 계좌번호를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받는사람의</a:t>
                      </a:r>
                      <a:r>
                        <a:rPr lang="ko-KR" altLang="en-US" sz="1000" dirty="0"/>
                        <a:t> 통장메모를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받는사람의</a:t>
                      </a:r>
                      <a:r>
                        <a:rPr lang="ko-KR" altLang="en-US" sz="1000" dirty="0"/>
                        <a:t> 전화번호를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송금을 누르면 송금을 실행한다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547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47919EF-51B2-4441-9ED8-A3DAD47BA096}"/>
              </a:ext>
            </a:extLst>
          </p:cNvPr>
          <p:cNvSpPr/>
          <p:nvPr/>
        </p:nvSpPr>
        <p:spPr>
          <a:xfrm>
            <a:off x="102646" y="6149130"/>
            <a:ext cx="163387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    국내 송금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D263DE-6015-47AC-B05E-53B36C95BAD9}"/>
              </a:ext>
            </a:extLst>
          </p:cNvPr>
          <p:cNvSpPr/>
          <p:nvPr/>
        </p:nvSpPr>
        <p:spPr>
          <a:xfrm>
            <a:off x="132360" y="6167245"/>
            <a:ext cx="243280" cy="240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B520F-49BF-4BA7-A997-5FE1A5CDA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646" y="539838"/>
            <a:ext cx="1633875" cy="5591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D4E3E-C8DE-47B6-AA05-FC906045C9F4}"/>
              </a:ext>
            </a:extLst>
          </p:cNvPr>
          <p:cNvSpPr txBox="1"/>
          <p:nvPr/>
        </p:nvSpPr>
        <p:spPr>
          <a:xfrm>
            <a:off x="1971413" y="780176"/>
            <a:ext cx="13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Bank</a:t>
            </a:r>
            <a:endParaRPr lang="ko-KR" altLang="en-US" sz="1400" dirty="0"/>
          </a:p>
        </p:txBody>
      </p:sp>
      <p:grpSp>
        <p:nvGrpSpPr>
          <p:cNvPr id="9" name="DropdownBox">
            <a:extLst>
              <a:ext uri="{FF2B5EF4-FFF2-40B4-BE49-F238E27FC236}">
                <a16:creationId xmlns:a16="http://schemas.microsoft.com/office/drawing/2014/main" id="{ADC1A708-4F61-4B33-993A-18F2B2B2600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16494" y="859353"/>
            <a:ext cx="2846977" cy="228600"/>
            <a:chOff x="4016824" y="3329200"/>
            <a:chExt cx="1097652" cy="228600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223BD64A-EF2E-4D58-AEE6-D0A5D51EE61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IBK </a:t>
              </a:r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은행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DownArrow">
              <a:extLst>
                <a:ext uri="{FF2B5EF4-FFF2-40B4-BE49-F238E27FC236}">
                  <a16:creationId xmlns:a16="http://schemas.microsoft.com/office/drawing/2014/main" id="{7D7C59D0-93F4-470F-B904-A7D7A33FFA2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" name="Content">
            <a:extLst>
              <a:ext uri="{FF2B5EF4-FFF2-40B4-BE49-F238E27FC236}">
                <a16:creationId xmlns:a16="http://schemas.microsoft.com/office/drawing/2014/main" id="{C506EB2B-708D-45EE-B453-CB6875B30DB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192966" y="859353"/>
            <a:ext cx="196122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View Account Balance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05B314A-850B-4A49-BA6E-606378DC0E6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328132" y="85980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123,456 KRW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9201EF86-07F8-42C2-A056-54AA87CE10B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71413" y="1619771"/>
            <a:ext cx="14546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Amount to be sent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B682206-01E6-4700-8B4D-0BF85D788C8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626545" y="161105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50,000 (KRW)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9613E7-F646-42D0-8A1C-99A802CE2EEB}"/>
              </a:ext>
            </a:extLst>
          </p:cNvPr>
          <p:cNvSpPr/>
          <p:nvPr/>
        </p:nvSpPr>
        <p:spPr>
          <a:xfrm>
            <a:off x="2011109" y="2013089"/>
            <a:ext cx="805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Recipient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0DCFFC2C-44C0-4308-9B63-7DAF287E16B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3041" y="2043085"/>
            <a:ext cx="184360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Recent History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16C6A3-181B-40F8-811C-46C166A3A282}"/>
              </a:ext>
            </a:extLst>
          </p:cNvPr>
          <p:cNvSpPr/>
          <p:nvPr/>
        </p:nvSpPr>
        <p:spPr>
          <a:xfrm>
            <a:off x="2011109" y="2754325"/>
            <a:ext cx="514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Bank</a:t>
            </a:r>
          </a:p>
        </p:txBody>
      </p:sp>
      <p:grpSp>
        <p:nvGrpSpPr>
          <p:cNvPr id="20" name="List">
            <a:extLst>
              <a:ext uri="{FF2B5EF4-FFF2-40B4-BE49-F238E27FC236}">
                <a16:creationId xmlns:a16="http://schemas.microsoft.com/office/drawing/2014/main" id="{09B9FA1F-4A73-4432-88FB-6CE4CEDD39F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003042" y="2745616"/>
            <a:ext cx="1651415" cy="1533690"/>
            <a:chOff x="4610405" y="3047458"/>
            <a:chExt cx="1651415" cy="1533690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1FDA41B5-D1C4-413F-9775-F1F90F7325C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B9AF0EF5-57DB-4E59-BDBD-65DB1925C58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BCC62E55-CB11-4AB8-9C7E-051EAB499D23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9123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국민은행</a:t>
                </a:r>
                <a:endParaRPr lang="en-US" altLang="ko-K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신한은행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69F275CB-CFD2-48B5-B041-2A2694FF3FEE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942D80C5-7322-4D67-B7E8-E7AE2C3AD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7D59F221-4617-487A-8A69-57BB95779F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F1BA75F2-EFEB-4055-85B9-DF85868561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53D6CB8C-39C4-49E3-9BF1-E0888108EB6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7BCF1B-B3EF-418E-964A-4E81568C7FD7}"/>
              </a:ext>
            </a:extLst>
          </p:cNvPr>
          <p:cNvSpPr/>
          <p:nvPr/>
        </p:nvSpPr>
        <p:spPr>
          <a:xfrm>
            <a:off x="2011109" y="4429413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 Number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D2D2A913-C8A2-41CC-A729-33BEA29FE0F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002414" y="447781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1234567890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29F6BC-21B8-4B91-B557-6060DA55E999}"/>
              </a:ext>
            </a:extLst>
          </p:cNvPr>
          <p:cNvSpPr/>
          <p:nvPr/>
        </p:nvSpPr>
        <p:spPr>
          <a:xfrm>
            <a:off x="2011109" y="4839851"/>
            <a:ext cx="1346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Recipient’s Name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7397788-058B-4185-8FD7-2BE66FC1365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983743" y="484217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Max Kim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82A7194-0444-41FC-A616-02F8A1A598C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02414" y="531534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Ex)01022223333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36DC62-7A35-4DAF-A535-080595EFA316}"/>
              </a:ext>
            </a:extLst>
          </p:cNvPr>
          <p:cNvSpPr/>
          <p:nvPr/>
        </p:nvSpPr>
        <p:spPr>
          <a:xfrm>
            <a:off x="1970377" y="5291142"/>
            <a:ext cx="1968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Recipient’s Phone Number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C0C6F2-3FBC-41B6-A609-CBD44F2E5890}"/>
              </a:ext>
            </a:extLst>
          </p:cNvPr>
          <p:cNvSpPr/>
          <p:nvPr/>
        </p:nvSpPr>
        <p:spPr>
          <a:xfrm>
            <a:off x="1957369" y="5742433"/>
            <a:ext cx="944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Service Fee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9F881952-9B80-4E18-A2F4-1E5EB66BEDB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016494" y="578850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1,500 (KRW)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6174EE-264A-4227-91B1-9818923967B9}"/>
              </a:ext>
            </a:extLst>
          </p:cNvPr>
          <p:cNvSpPr/>
          <p:nvPr/>
        </p:nvSpPr>
        <p:spPr>
          <a:xfrm>
            <a:off x="5410986" y="5742433"/>
            <a:ext cx="1121789" cy="313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송금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F9184A0-1488-4AA9-821A-FB9806411806}"/>
              </a:ext>
            </a:extLst>
          </p:cNvPr>
          <p:cNvSpPr/>
          <p:nvPr/>
        </p:nvSpPr>
        <p:spPr>
          <a:xfrm>
            <a:off x="3016494" y="659876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C6D4D85-1CDE-41EE-BFBD-9D75AFFE4160}"/>
              </a:ext>
            </a:extLst>
          </p:cNvPr>
          <p:cNvSpPr/>
          <p:nvPr/>
        </p:nvSpPr>
        <p:spPr>
          <a:xfrm>
            <a:off x="6160145" y="654873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375EE70-9FA3-4003-BCF3-A4067E9409CA}"/>
              </a:ext>
            </a:extLst>
          </p:cNvPr>
          <p:cNvSpPr/>
          <p:nvPr/>
        </p:nvSpPr>
        <p:spPr>
          <a:xfrm>
            <a:off x="2013437" y="1458315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E59DA4-0B0E-4DBE-BE47-E6ACBDBCE6EE}"/>
              </a:ext>
            </a:extLst>
          </p:cNvPr>
          <p:cNvSpPr/>
          <p:nvPr/>
        </p:nvSpPr>
        <p:spPr>
          <a:xfrm>
            <a:off x="2013437" y="1879650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18F931-53DB-4E5C-9F8C-5AA698E8C843}"/>
              </a:ext>
            </a:extLst>
          </p:cNvPr>
          <p:cNvSpPr/>
          <p:nvPr/>
        </p:nvSpPr>
        <p:spPr>
          <a:xfrm>
            <a:off x="2013436" y="2549791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66FB7A1-A893-43DF-A5A2-A3CF5B336CBF}"/>
              </a:ext>
            </a:extLst>
          </p:cNvPr>
          <p:cNvSpPr/>
          <p:nvPr/>
        </p:nvSpPr>
        <p:spPr>
          <a:xfrm>
            <a:off x="2011109" y="4248339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3ED4A0-1432-41E3-896B-5AACBB98213F}"/>
              </a:ext>
            </a:extLst>
          </p:cNvPr>
          <p:cNvSpPr/>
          <p:nvPr/>
        </p:nvSpPr>
        <p:spPr>
          <a:xfrm>
            <a:off x="2011108" y="4723830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CB99BE-488D-4F5E-870F-823D42B566B1}"/>
              </a:ext>
            </a:extLst>
          </p:cNvPr>
          <p:cNvSpPr/>
          <p:nvPr/>
        </p:nvSpPr>
        <p:spPr>
          <a:xfrm>
            <a:off x="2011107" y="5142334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2BF041-4647-4D92-8AB3-0268E67C68ED}"/>
              </a:ext>
            </a:extLst>
          </p:cNvPr>
          <p:cNvSpPr/>
          <p:nvPr/>
        </p:nvSpPr>
        <p:spPr>
          <a:xfrm>
            <a:off x="5410985" y="5448016"/>
            <a:ext cx="527901" cy="276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738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36FEC-4C33-44AC-9675-B406B960EC82}"/>
              </a:ext>
            </a:extLst>
          </p:cNvPr>
          <p:cNvGraphicFramePr>
            <a:graphicFrameLocks noGrp="1"/>
          </p:cNvGraphicFramePr>
          <p:nvPr/>
        </p:nvGraphicFramePr>
        <p:xfrm>
          <a:off x="102646" y="111760"/>
          <a:ext cx="11835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353">
                  <a:extLst>
                    <a:ext uri="{9D8B030D-6E8A-4147-A177-3AD203B41FA5}">
                      <a16:colId xmlns:a16="http://schemas.microsoft.com/office/drawing/2014/main" val="261946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국내 송금</a:t>
                      </a:r>
                      <a:r>
                        <a:rPr lang="en-US" altLang="ko-KR" dirty="0"/>
                        <a:t>(Domestic Remittance)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88559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F876679-0E91-450E-9FAB-E8C1A0669EBD}"/>
              </a:ext>
            </a:extLst>
          </p:cNvPr>
          <p:cNvGraphicFramePr>
            <a:graphicFrameLocks noGrp="1"/>
          </p:cNvGraphicFramePr>
          <p:nvPr/>
        </p:nvGraphicFramePr>
        <p:xfrm>
          <a:off x="10162096" y="587673"/>
          <a:ext cx="1775904" cy="6022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904">
                  <a:extLst>
                    <a:ext uri="{9D8B030D-6E8A-4147-A177-3AD203B41FA5}">
                      <a16:colId xmlns:a16="http://schemas.microsoft.com/office/drawing/2014/main" val="972066730"/>
                    </a:ext>
                  </a:extLst>
                </a:gridCol>
              </a:tblGrid>
              <a:tr h="6022851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KFTC</a:t>
                      </a:r>
                      <a:r>
                        <a:rPr lang="ko-KR" altLang="en-US" sz="1000" dirty="0"/>
                        <a:t>에 등록한 은행목록을 조회한다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KFTC</a:t>
                      </a:r>
                      <a:r>
                        <a:rPr lang="ko-KR" altLang="en-US" sz="1000" dirty="0"/>
                        <a:t>에 등록한 은행목록에서 은행을 선택한다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통장잔액조회 버튼을 누르면 잔액조회를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보낼 금액을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최근내역 버튼을 누르면 최근내역 리스트를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</a:t>
                      </a:r>
                      <a:r>
                        <a:rPr lang="ko-KR" altLang="en-US" sz="1000" dirty="0"/>
                        <a:t> 은행명을 선택한다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받는사람의</a:t>
                      </a:r>
                      <a:r>
                        <a:rPr lang="ko-KR" altLang="en-US" sz="1000" dirty="0"/>
                        <a:t> 계좌번호를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받는사람의</a:t>
                      </a:r>
                      <a:r>
                        <a:rPr lang="ko-KR" altLang="en-US" sz="1000" dirty="0"/>
                        <a:t> 통장메모를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받는사람의</a:t>
                      </a:r>
                      <a:r>
                        <a:rPr lang="ko-KR" altLang="en-US" sz="1000" dirty="0"/>
                        <a:t> 전화번호를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송금을 누르면 송금을 실행한다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547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47919EF-51B2-4441-9ED8-A3DAD47BA096}"/>
              </a:ext>
            </a:extLst>
          </p:cNvPr>
          <p:cNvSpPr/>
          <p:nvPr/>
        </p:nvSpPr>
        <p:spPr>
          <a:xfrm>
            <a:off x="102646" y="6149130"/>
            <a:ext cx="163387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    국내 송금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D263DE-6015-47AC-B05E-53B36C95BAD9}"/>
              </a:ext>
            </a:extLst>
          </p:cNvPr>
          <p:cNvSpPr/>
          <p:nvPr/>
        </p:nvSpPr>
        <p:spPr>
          <a:xfrm>
            <a:off x="132360" y="6167245"/>
            <a:ext cx="243280" cy="240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B520F-49BF-4BA7-A997-5FE1A5CDA8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646" y="539838"/>
            <a:ext cx="1633875" cy="5591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D4E3E-C8DE-47B6-AA05-FC906045C9F4}"/>
              </a:ext>
            </a:extLst>
          </p:cNvPr>
          <p:cNvSpPr txBox="1"/>
          <p:nvPr/>
        </p:nvSpPr>
        <p:spPr>
          <a:xfrm>
            <a:off x="1971413" y="780176"/>
            <a:ext cx="13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Bank</a:t>
            </a:r>
            <a:endParaRPr lang="ko-KR" altLang="en-US" sz="1400" dirty="0"/>
          </a:p>
        </p:txBody>
      </p:sp>
      <p:grpSp>
        <p:nvGrpSpPr>
          <p:cNvPr id="9" name="DropdownBox">
            <a:extLst>
              <a:ext uri="{FF2B5EF4-FFF2-40B4-BE49-F238E27FC236}">
                <a16:creationId xmlns:a16="http://schemas.microsoft.com/office/drawing/2014/main" id="{ADC1A708-4F61-4B33-993A-18F2B2B2600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16494" y="859353"/>
            <a:ext cx="2846977" cy="228600"/>
            <a:chOff x="4016824" y="3329200"/>
            <a:chExt cx="1097652" cy="228600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223BD64A-EF2E-4D58-AEE6-D0A5D51EE61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IBK </a:t>
              </a:r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은행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DownArrow">
              <a:extLst>
                <a:ext uri="{FF2B5EF4-FFF2-40B4-BE49-F238E27FC236}">
                  <a16:creationId xmlns:a16="http://schemas.microsoft.com/office/drawing/2014/main" id="{7D7C59D0-93F4-470F-B904-A7D7A33FFA2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" name="Content">
            <a:extLst>
              <a:ext uri="{FF2B5EF4-FFF2-40B4-BE49-F238E27FC236}">
                <a16:creationId xmlns:a16="http://schemas.microsoft.com/office/drawing/2014/main" id="{C506EB2B-708D-45EE-B453-CB6875B30DB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192966" y="859353"/>
            <a:ext cx="196122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View Account Balance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05B314A-850B-4A49-BA6E-606378DC0E6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328132" y="85980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123,456 KRW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9201EF86-07F8-42C2-A056-54AA87CE10B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71413" y="1619771"/>
            <a:ext cx="14546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Amount to be sent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B682206-01E6-4700-8B4D-0BF85D788C8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626545" y="161105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50,000 (KRW)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9613E7-F646-42D0-8A1C-99A802CE2EEB}"/>
              </a:ext>
            </a:extLst>
          </p:cNvPr>
          <p:cNvSpPr/>
          <p:nvPr/>
        </p:nvSpPr>
        <p:spPr>
          <a:xfrm>
            <a:off x="2011109" y="2013089"/>
            <a:ext cx="805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Recipient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0DCFFC2C-44C0-4308-9B63-7DAF287E16B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3041" y="2043085"/>
            <a:ext cx="184360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Recent History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16C6A3-181B-40F8-811C-46C166A3A282}"/>
              </a:ext>
            </a:extLst>
          </p:cNvPr>
          <p:cNvSpPr/>
          <p:nvPr/>
        </p:nvSpPr>
        <p:spPr>
          <a:xfrm>
            <a:off x="2011109" y="2754325"/>
            <a:ext cx="514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Bank</a:t>
            </a:r>
          </a:p>
        </p:txBody>
      </p:sp>
      <p:grpSp>
        <p:nvGrpSpPr>
          <p:cNvPr id="20" name="List">
            <a:extLst>
              <a:ext uri="{FF2B5EF4-FFF2-40B4-BE49-F238E27FC236}">
                <a16:creationId xmlns:a16="http://schemas.microsoft.com/office/drawing/2014/main" id="{09B9FA1F-4A73-4432-88FB-6CE4CEDD39F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003042" y="2745616"/>
            <a:ext cx="1651415" cy="1533690"/>
            <a:chOff x="4610405" y="3047458"/>
            <a:chExt cx="1651415" cy="1533690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1FDA41B5-D1C4-413F-9775-F1F90F7325C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B9AF0EF5-57DB-4E59-BDBD-65DB1925C58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BCC62E55-CB11-4AB8-9C7E-051EAB499D23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9123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국민은행</a:t>
                </a:r>
                <a:endParaRPr lang="en-US" altLang="ko-K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신한은행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69F275CB-CFD2-48B5-B041-2A2694FF3FEE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942D80C5-7322-4D67-B7E8-E7AE2C3AD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7D59F221-4617-487A-8A69-57BB95779F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F1BA75F2-EFEB-4055-85B9-DF85868561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53D6CB8C-39C4-49E3-9BF1-E0888108EB6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7BCF1B-B3EF-418E-964A-4E81568C7FD7}"/>
              </a:ext>
            </a:extLst>
          </p:cNvPr>
          <p:cNvSpPr/>
          <p:nvPr/>
        </p:nvSpPr>
        <p:spPr>
          <a:xfrm>
            <a:off x="2011109" y="4429413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 Number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D2D2A913-C8A2-41CC-A729-33BEA29FE0F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002414" y="447781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1234567890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29F6BC-21B8-4B91-B557-6060DA55E999}"/>
              </a:ext>
            </a:extLst>
          </p:cNvPr>
          <p:cNvSpPr/>
          <p:nvPr/>
        </p:nvSpPr>
        <p:spPr>
          <a:xfrm>
            <a:off x="2011109" y="4839851"/>
            <a:ext cx="1346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Recipient’s Name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7397788-058B-4185-8FD7-2BE66FC1365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983743" y="484217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Max Kim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82A7194-0444-41FC-A616-02F8A1A598C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02414" y="531534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Ex)01022223333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36DC62-7A35-4DAF-A535-080595EFA316}"/>
              </a:ext>
            </a:extLst>
          </p:cNvPr>
          <p:cNvSpPr/>
          <p:nvPr/>
        </p:nvSpPr>
        <p:spPr>
          <a:xfrm>
            <a:off x="1970377" y="5291142"/>
            <a:ext cx="1968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Recipient’s Phone Number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C0C6F2-3FBC-41B6-A609-CBD44F2E5890}"/>
              </a:ext>
            </a:extLst>
          </p:cNvPr>
          <p:cNvSpPr/>
          <p:nvPr/>
        </p:nvSpPr>
        <p:spPr>
          <a:xfrm>
            <a:off x="1957369" y="5742433"/>
            <a:ext cx="944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Service Fee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9F881952-9B80-4E18-A2F4-1E5EB66BEDB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016494" y="578850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1,500 (KRW)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6174EE-264A-4227-91B1-9818923967B9}"/>
              </a:ext>
            </a:extLst>
          </p:cNvPr>
          <p:cNvSpPr/>
          <p:nvPr/>
        </p:nvSpPr>
        <p:spPr>
          <a:xfrm>
            <a:off x="5410986" y="5742433"/>
            <a:ext cx="1121789" cy="313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송금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F9184A0-1488-4AA9-821A-FB9806411806}"/>
              </a:ext>
            </a:extLst>
          </p:cNvPr>
          <p:cNvSpPr/>
          <p:nvPr/>
        </p:nvSpPr>
        <p:spPr>
          <a:xfrm>
            <a:off x="3016494" y="659876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C6D4D85-1CDE-41EE-BFBD-9D75AFFE4160}"/>
              </a:ext>
            </a:extLst>
          </p:cNvPr>
          <p:cNvSpPr/>
          <p:nvPr/>
        </p:nvSpPr>
        <p:spPr>
          <a:xfrm>
            <a:off x="6160145" y="654873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375EE70-9FA3-4003-BCF3-A4067E9409CA}"/>
              </a:ext>
            </a:extLst>
          </p:cNvPr>
          <p:cNvSpPr/>
          <p:nvPr/>
        </p:nvSpPr>
        <p:spPr>
          <a:xfrm>
            <a:off x="2013437" y="1458315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E59DA4-0B0E-4DBE-BE47-E6ACBDBCE6EE}"/>
              </a:ext>
            </a:extLst>
          </p:cNvPr>
          <p:cNvSpPr/>
          <p:nvPr/>
        </p:nvSpPr>
        <p:spPr>
          <a:xfrm>
            <a:off x="2013437" y="1879650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18F931-53DB-4E5C-9F8C-5AA698E8C843}"/>
              </a:ext>
            </a:extLst>
          </p:cNvPr>
          <p:cNvSpPr/>
          <p:nvPr/>
        </p:nvSpPr>
        <p:spPr>
          <a:xfrm>
            <a:off x="2013436" y="2549791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66FB7A1-A893-43DF-A5A2-A3CF5B336CBF}"/>
              </a:ext>
            </a:extLst>
          </p:cNvPr>
          <p:cNvSpPr/>
          <p:nvPr/>
        </p:nvSpPr>
        <p:spPr>
          <a:xfrm>
            <a:off x="2011109" y="4248339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3ED4A0-1432-41E3-896B-5AACBB98213F}"/>
              </a:ext>
            </a:extLst>
          </p:cNvPr>
          <p:cNvSpPr/>
          <p:nvPr/>
        </p:nvSpPr>
        <p:spPr>
          <a:xfrm>
            <a:off x="2011108" y="4723830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CB99BE-488D-4F5E-870F-823D42B566B1}"/>
              </a:ext>
            </a:extLst>
          </p:cNvPr>
          <p:cNvSpPr/>
          <p:nvPr/>
        </p:nvSpPr>
        <p:spPr>
          <a:xfrm>
            <a:off x="2011107" y="5142334"/>
            <a:ext cx="201411" cy="1810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2BF041-4647-4D92-8AB3-0268E67C68ED}"/>
              </a:ext>
            </a:extLst>
          </p:cNvPr>
          <p:cNvSpPr/>
          <p:nvPr/>
        </p:nvSpPr>
        <p:spPr>
          <a:xfrm>
            <a:off x="5410985" y="5448016"/>
            <a:ext cx="527901" cy="276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grpSp>
        <p:nvGrpSpPr>
          <p:cNvPr id="48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C2CC9F4F-14D6-4215-9349-8EF105D318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684825" y="1332520"/>
            <a:ext cx="6668462" cy="4352544"/>
            <a:chOff x="595684" y="1261242"/>
            <a:chExt cx="6668462" cy="4352544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F432B6A-8571-421D-B7B2-84D18072C29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4" y="1498986"/>
              <a:ext cx="6668462" cy="411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7A63CD8B-6A8B-4DF9-9658-1F7E0CF76DFA}"/>
                </a:ext>
              </a:extLst>
            </p:cNvPr>
            <p:cNvSpPr/>
            <p:nvPr/>
          </p:nvSpPr>
          <p:spPr>
            <a:xfrm>
              <a:off x="595685" y="1261242"/>
              <a:ext cx="6668461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51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1BFAB95B-6233-4608-90DF-BC8FB6BC3A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Caption">
            <a:extLst>
              <a:ext uri="{FF2B5EF4-FFF2-40B4-BE49-F238E27FC236}">
                <a16:creationId xmlns:a16="http://schemas.microsoft.com/office/drawing/2014/main" id="{B1183EB6-1A99-48E4-8C5F-08C9158B3E36}"/>
              </a:ext>
            </a:extLst>
          </p:cNvPr>
          <p:cNvSpPr txBox="1"/>
          <p:nvPr/>
        </p:nvSpPr>
        <p:spPr>
          <a:xfrm>
            <a:off x="2816651" y="1683495"/>
            <a:ext cx="1260217" cy="2354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Amount to be sent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Caption">
            <a:extLst>
              <a:ext uri="{FF2B5EF4-FFF2-40B4-BE49-F238E27FC236}">
                <a16:creationId xmlns:a16="http://schemas.microsoft.com/office/drawing/2014/main" id="{72D9F800-6262-4DDA-872C-898B3DE01ECC}"/>
              </a:ext>
            </a:extLst>
          </p:cNvPr>
          <p:cNvSpPr txBox="1"/>
          <p:nvPr/>
        </p:nvSpPr>
        <p:spPr>
          <a:xfrm>
            <a:off x="2868375" y="1993112"/>
            <a:ext cx="68098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KRW(</a:t>
            </a:r>
            <a:r>
              <a:rPr lang="ko-KR" altLang="en-US" sz="9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Caption">
            <a:extLst>
              <a:ext uri="{FF2B5EF4-FFF2-40B4-BE49-F238E27FC236}">
                <a16:creationId xmlns:a16="http://schemas.microsoft.com/office/drawing/2014/main" id="{1AF49D71-501E-4DA5-9E86-BA0168DE1AAA}"/>
              </a:ext>
            </a:extLst>
          </p:cNvPr>
          <p:cNvSpPr txBox="1"/>
          <p:nvPr/>
        </p:nvSpPr>
        <p:spPr>
          <a:xfrm>
            <a:off x="2828709" y="2425776"/>
            <a:ext cx="695960" cy="2354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Recipient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Caption">
            <a:extLst>
              <a:ext uri="{FF2B5EF4-FFF2-40B4-BE49-F238E27FC236}">
                <a16:creationId xmlns:a16="http://schemas.microsoft.com/office/drawing/2014/main" id="{F75C73B3-89B7-4B53-B944-B14EC1C71FB4}"/>
              </a:ext>
            </a:extLst>
          </p:cNvPr>
          <p:cNvSpPr txBox="1"/>
          <p:nvPr/>
        </p:nvSpPr>
        <p:spPr>
          <a:xfrm>
            <a:off x="2825718" y="2800886"/>
            <a:ext cx="503599" cy="2354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aption">
            <a:extLst>
              <a:ext uri="{FF2B5EF4-FFF2-40B4-BE49-F238E27FC236}">
                <a16:creationId xmlns:a16="http://schemas.microsoft.com/office/drawing/2014/main" id="{F2BAF968-F5AD-44F0-BC2B-C7D44172F5AC}"/>
              </a:ext>
            </a:extLst>
          </p:cNvPr>
          <p:cNvSpPr txBox="1"/>
          <p:nvPr/>
        </p:nvSpPr>
        <p:spPr>
          <a:xfrm>
            <a:off x="2825718" y="3181780"/>
            <a:ext cx="830612" cy="2354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 Name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ption">
            <a:extLst>
              <a:ext uri="{FF2B5EF4-FFF2-40B4-BE49-F238E27FC236}">
                <a16:creationId xmlns:a16="http://schemas.microsoft.com/office/drawing/2014/main" id="{A6685E17-8870-4458-86D0-39AC7C6EA112}"/>
              </a:ext>
            </a:extLst>
          </p:cNvPr>
          <p:cNvSpPr txBox="1"/>
          <p:nvPr/>
        </p:nvSpPr>
        <p:spPr>
          <a:xfrm>
            <a:off x="2830559" y="3576234"/>
            <a:ext cx="1489447" cy="2354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 Account Number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aption">
            <a:extLst>
              <a:ext uri="{FF2B5EF4-FFF2-40B4-BE49-F238E27FC236}">
                <a16:creationId xmlns:a16="http://schemas.microsoft.com/office/drawing/2014/main" id="{21516D23-17E2-4F35-A8A9-80BD94B6D057}"/>
              </a:ext>
            </a:extLst>
          </p:cNvPr>
          <p:cNvSpPr txBox="1"/>
          <p:nvPr/>
        </p:nvSpPr>
        <p:spPr>
          <a:xfrm>
            <a:off x="2825717" y="3989094"/>
            <a:ext cx="1176861" cy="2354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Recipient’s Name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aption">
            <a:extLst>
              <a:ext uri="{FF2B5EF4-FFF2-40B4-BE49-F238E27FC236}">
                <a16:creationId xmlns:a16="http://schemas.microsoft.com/office/drawing/2014/main" id="{028103E4-5DAD-4465-8AA2-9FDBB231C6DD}"/>
              </a:ext>
            </a:extLst>
          </p:cNvPr>
          <p:cNvSpPr txBox="1"/>
          <p:nvPr/>
        </p:nvSpPr>
        <p:spPr>
          <a:xfrm>
            <a:off x="2847068" y="4560647"/>
            <a:ext cx="1260217" cy="2354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Amount to be sent</a:t>
            </a:r>
            <a:endParaRPr lang="en-US" sz="6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36FEC-4C33-44AC-9675-B406B96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6396"/>
              </p:ext>
            </p:extLst>
          </p:nvPr>
        </p:nvGraphicFramePr>
        <p:xfrm>
          <a:off x="102646" y="111760"/>
          <a:ext cx="11835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353">
                  <a:extLst>
                    <a:ext uri="{9D8B030D-6E8A-4147-A177-3AD203B41FA5}">
                      <a16:colId xmlns:a16="http://schemas.microsoft.com/office/drawing/2014/main" val="261946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국내 송금 내역 </a:t>
                      </a:r>
                      <a:r>
                        <a:rPr lang="en-US" altLang="ko-KR" dirty="0"/>
                        <a:t>(Domestic Remittance Report)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88559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F876679-0E91-450E-9FAB-E8C1A0669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3436"/>
              </p:ext>
            </p:extLst>
          </p:nvPr>
        </p:nvGraphicFramePr>
        <p:xfrm>
          <a:off x="10162096" y="587673"/>
          <a:ext cx="1775904" cy="6022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904">
                  <a:extLst>
                    <a:ext uri="{9D8B030D-6E8A-4147-A177-3AD203B41FA5}">
                      <a16:colId xmlns:a16="http://schemas.microsoft.com/office/drawing/2014/main" val="972066730"/>
                    </a:ext>
                  </a:extLst>
                </a:gridCol>
              </a:tblGrid>
              <a:tr h="6022851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국내 송금 내역을 조회하기 위한 날짜를 지정한다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GME Transaction ID</a:t>
                      </a:r>
                      <a:r>
                        <a:rPr lang="ko-KR" altLang="en-US" sz="1000" dirty="0"/>
                        <a:t>를 가지고 조회한다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Receiver </a:t>
                      </a:r>
                      <a:r>
                        <a:rPr lang="ko-KR" altLang="en-US" sz="1000" dirty="0"/>
                        <a:t>이름을 가지고 조회한다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페이지당 보여주는 개수를 지정한다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Transaction Date: </a:t>
                      </a:r>
                      <a:r>
                        <a:rPr lang="ko-KR" altLang="en-US" sz="1000" dirty="0"/>
                        <a:t>송금한 날짜를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GME Transaction ID: GME Transaction ID</a:t>
                      </a:r>
                      <a:r>
                        <a:rPr lang="ko-KR" altLang="en-US" sz="1000" dirty="0"/>
                        <a:t>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Amount: </a:t>
                      </a:r>
                      <a:r>
                        <a:rPr lang="ko-KR" altLang="en-US" sz="1000" dirty="0"/>
                        <a:t>송금금액을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Receiver Name: </a:t>
                      </a:r>
                      <a:r>
                        <a:rPr lang="ko-KR" altLang="en-US" sz="1000" dirty="0"/>
                        <a:t>수신자의 이름을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Receiver Info: </a:t>
                      </a:r>
                      <a:r>
                        <a:rPr lang="ko-KR" altLang="en-US" sz="1000" dirty="0"/>
                        <a:t>수신자의 은행이름과 계좌번호를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Send Result: KFTC</a:t>
                      </a:r>
                      <a:r>
                        <a:rPr lang="ko-KR" altLang="en-US" sz="1000" dirty="0"/>
                        <a:t>에서 받은 송금결과를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547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47919EF-51B2-4441-9ED8-A3DAD47BA096}"/>
              </a:ext>
            </a:extLst>
          </p:cNvPr>
          <p:cNvSpPr/>
          <p:nvPr/>
        </p:nvSpPr>
        <p:spPr>
          <a:xfrm>
            <a:off x="102646" y="6149130"/>
            <a:ext cx="163387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    국내 송금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B520F-49BF-4BA7-A997-5FE1A5CDA8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46" y="539838"/>
            <a:ext cx="1633875" cy="55911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A3C76A-F494-47D9-9EEB-4BE940AD3912}"/>
              </a:ext>
            </a:extLst>
          </p:cNvPr>
          <p:cNvSpPr/>
          <p:nvPr/>
        </p:nvSpPr>
        <p:spPr>
          <a:xfrm>
            <a:off x="1980007" y="982891"/>
            <a:ext cx="4908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</a:p>
        </p:txBody>
      </p:sp>
      <p:grpSp>
        <p:nvGrpSpPr>
          <p:cNvPr id="71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A1E47011-CA53-429C-BBF2-68082FF6DA3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545365" y="994309"/>
            <a:ext cx="2283089" cy="228600"/>
            <a:chOff x="373379" y="1336981"/>
            <a:chExt cx="2283089" cy="228600"/>
          </a:xfrm>
        </p:grpSpPr>
        <p:sp>
          <p:nvSpPr>
            <p:cNvPr id="72" name="Box Background">
              <a:extLst>
                <a:ext uri="{FF2B5EF4-FFF2-40B4-BE49-F238E27FC236}">
                  <a16:creationId xmlns:a16="http://schemas.microsoft.com/office/drawing/2014/main" id="{DFEFB302-6733-483E-B398-330A5577E38F}"/>
                </a:ext>
              </a:extLst>
            </p:cNvPr>
            <p:cNvSpPr/>
            <p:nvPr/>
          </p:nvSpPr>
          <p:spPr>
            <a:xfrm>
              <a:off x="373379" y="1336981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73" name="Calenda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B8E030B-FA89-4109-97A5-4BFC0300F8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40580" y="1385094"/>
              <a:ext cx="11588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A32FDA-7E72-4387-A483-B019826BB493}"/>
              </a:ext>
            </a:extLst>
          </p:cNvPr>
          <p:cNvSpPr/>
          <p:nvPr/>
        </p:nvSpPr>
        <p:spPr>
          <a:xfrm>
            <a:off x="6704407" y="982891"/>
            <a:ext cx="3337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</a:p>
        </p:txBody>
      </p:sp>
      <p:grpSp>
        <p:nvGrpSpPr>
          <p:cNvPr id="75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2025F06F-FC5A-42D2-93E8-DAB6D328644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23111" y="994309"/>
            <a:ext cx="2283089" cy="228600"/>
            <a:chOff x="373379" y="1336981"/>
            <a:chExt cx="2283089" cy="228600"/>
          </a:xfrm>
        </p:grpSpPr>
        <p:sp>
          <p:nvSpPr>
            <p:cNvPr id="76" name="Box Background">
              <a:extLst>
                <a:ext uri="{FF2B5EF4-FFF2-40B4-BE49-F238E27FC236}">
                  <a16:creationId xmlns:a16="http://schemas.microsoft.com/office/drawing/2014/main" id="{53493B2D-C173-4AF2-B27B-54773F7F32B7}"/>
                </a:ext>
              </a:extLst>
            </p:cNvPr>
            <p:cNvSpPr/>
            <p:nvPr/>
          </p:nvSpPr>
          <p:spPr>
            <a:xfrm>
              <a:off x="373379" y="1336981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77" name="Calenda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9538175-AA31-4371-9251-B583D161C0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40580" y="1385094"/>
              <a:ext cx="11588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F73AEDD-8E0E-4348-995F-96006A7ED44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6307" y="1447758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79" name="Text Box">
              <a:extLst>
                <a:ext uri="{FF2B5EF4-FFF2-40B4-BE49-F238E27FC236}">
                  <a16:creationId xmlns:a16="http://schemas.microsoft.com/office/drawing/2014/main" id="{2FE8CB43-6085-48D0-B9EA-615EA2F06D63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80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66E50AA-5FFB-4C5D-ADEB-5EE42DE86B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Caption">
            <a:extLst>
              <a:ext uri="{FF2B5EF4-FFF2-40B4-BE49-F238E27FC236}">
                <a16:creationId xmlns:a16="http://schemas.microsoft.com/office/drawing/2014/main" id="{EFCC75BF-9DCA-4D14-B583-DF542AAD9950}"/>
              </a:ext>
            </a:extLst>
          </p:cNvPr>
          <p:cNvSpPr txBox="1"/>
          <p:nvPr/>
        </p:nvSpPr>
        <p:spPr>
          <a:xfrm>
            <a:off x="2067133" y="1534962"/>
            <a:ext cx="100187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GME Transaction ID</a:t>
            </a:r>
          </a:p>
        </p:txBody>
      </p:sp>
      <p:grpSp>
        <p:nvGrpSpPr>
          <p:cNvPr id="83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1FC4600-D365-439A-A9D3-A847537974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37690" y="1432369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84" name="Text Box">
              <a:extLst>
                <a:ext uri="{FF2B5EF4-FFF2-40B4-BE49-F238E27FC236}">
                  <a16:creationId xmlns:a16="http://schemas.microsoft.com/office/drawing/2014/main" id="{478E9178-DAD0-42BE-BA2B-990D7C29D056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85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B921267-3CCD-4931-9FFF-6A47EE6780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Caption">
            <a:extLst>
              <a:ext uri="{FF2B5EF4-FFF2-40B4-BE49-F238E27FC236}">
                <a16:creationId xmlns:a16="http://schemas.microsoft.com/office/drawing/2014/main" id="{F0B9BD39-88C8-4FFD-AABD-72AA102BDA1A}"/>
              </a:ext>
            </a:extLst>
          </p:cNvPr>
          <p:cNvSpPr txBox="1"/>
          <p:nvPr/>
        </p:nvSpPr>
        <p:spPr>
          <a:xfrm>
            <a:off x="5251340" y="1534962"/>
            <a:ext cx="42639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Receiver</a:t>
            </a:r>
          </a:p>
        </p:txBody>
      </p:sp>
      <p:grpSp>
        <p:nvGrpSpPr>
          <p:cNvPr id="87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5FF9DB26-71E5-49E0-9517-CC28A8C588F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35845" y="1447758"/>
            <a:ext cx="938539" cy="241092"/>
            <a:chOff x="595685" y="1551576"/>
            <a:chExt cx="1368146" cy="241092"/>
          </a:xfrm>
          <a:solidFill>
            <a:srgbClr val="FFFFFF"/>
          </a:solidFill>
        </p:grpSpPr>
        <p:sp>
          <p:nvSpPr>
            <p:cNvPr id="8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A6A337F-D762-44E9-8C25-4DF2A4E2C8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5" y="1551576"/>
              <a:ext cx="112617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89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FB70821-5275-49D1-A889-C1470D64A9E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21862" y="1551576"/>
              <a:ext cx="24196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2012A66-BA22-49C7-B9ED-BD547415C60F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96192" y="1654034"/>
              <a:ext cx="9330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Caption">
            <a:extLst>
              <a:ext uri="{FF2B5EF4-FFF2-40B4-BE49-F238E27FC236}">
                <a16:creationId xmlns:a16="http://schemas.microsoft.com/office/drawing/2014/main" id="{27F9DC1E-4B5E-4B32-894D-C9C651AA54A2}"/>
              </a:ext>
            </a:extLst>
          </p:cNvPr>
          <p:cNvSpPr txBox="1"/>
          <p:nvPr/>
        </p:nvSpPr>
        <p:spPr>
          <a:xfrm>
            <a:off x="8127986" y="1497183"/>
            <a:ext cx="79348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 per Page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01C70C-2C3D-41B8-9261-8C5C7F30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58257"/>
              </p:ext>
            </p:extLst>
          </p:nvPr>
        </p:nvGraphicFramePr>
        <p:xfrm>
          <a:off x="2090221" y="2580039"/>
          <a:ext cx="7942008" cy="3817140"/>
        </p:xfrm>
        <a:graphic>
          <a:graphicData uri="http://schemas.openxmlformats.org/drawingml/2006/table">
            <a:tbl>
              <a:tblPr firstRow="1" bandRow="1"/>
              <a:tblGrid>
                <a:gridCol w="165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459">
                  <a:extLst>
                    <a:ext uri="{9D8B030D-6E8A-4147-A177-3AD203B41FA5}">
                      <a16:colId xmlns:a16="http://schemas.microsoft.com/office/drawing/2014/main" val="1466083039"/>
                    </a:ext>
                  </a:extLst>
                </a:gridCol>
                <a:gridCol w="1312460">
                  <a:extLst>
                    <a:ext uri="{9D8B030D-6E8A-4147-A177-3AD203B41FA5}">
                      <a16:colId xmlns:a16="http://schemas.microsoft.com/office/drawing/2014/main" val="2680561144"/>
                    </a:ext>
                  </a:extLst>
                </a:gridCol>
              </a:tblGrid>
              <a:tr h="763428"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Transaction Date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GME Transaction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Amount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Receiver Name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Receiver Infor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Send Result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428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Alfreds Futterkiste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Preyea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Shinhan</a:t>
                      </a:r>
                    </a:p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1234-1234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Success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428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 Taquería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Manoj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IBK</a:t>
                      </a:r>
                    </a:p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123-123</a:t>
                      </a:r>
                    </a:p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Success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428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Around the Horn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Pralhad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</a:t>
                      </a:r>
                    </a:p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1234-123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Success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428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Berglunds snabbköp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Saroj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Shinhan</a:t>
                      </a:r>
                    </a:p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4321-3212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Number 1">
            <a:extLst>
              <a:ext uri="{FF2B5EF4-FFF2-40B4-BE49-F238E27FC236}">
                <a16:creationId xmlns:a16="http://schemas.microsoft.com/office/drawing/2014/main" id="{18A8DFEE-E5A3-4ACC-AC65-A3F78F0C7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7741" y="623469"/>
            <a:ext cx="373106" cy="370840"/>
          </a:xfrm>
          <a:custGeom>
            <a:avLst/>
            <a:gdLst>
              <a:gd name="T0" fmla="*/ 2782 w 5576"/>
              <a:gd name="T1" fmla="*/ 543 h 5550"/>
              <a:gd name="T2" fmla="*/ 762 w 5576"/>
              <a:gd name="T3" fmla="*/ 1594 h 5550"/>
              <a:gd name="T4" fmla="*/ 156 w 5576"/>
              <a:gd name="T5" fmla="*/ 3601 h 5550"/>
              <a:gd name="T6" fmla="*/ 4116 w 5576"/>
              <a:gd name="T7" fmla="*/ 4409 h 5550"/>
              <a:gd name="T8" fmla="*/ 2755 w 5576"/>
              <a:gd name="T9" fmla="*/ 1055 h 5550"/>
              <a:gd name="T10" fmla="*/ 1543 w 5576"/>
              <a:gd name="T11" fmla="*/ 2887 h 5550"/>
              <a:gd name="T12" fmla="*/ 2984 w 5576"/>
              <a:gd name="T13" fmla="*/ 1702 h 5550"/>
              <a:gd name="T14" fmla="*/ 2674 w 5576"/>
              <a:gd name="T15" fmla="*/ 2833 h 5550"/>
              <a:gd name="T16" fmla="*/ 2567 w 5576"/>
              <a:gd name="T17" fmla="*/ 4072 h 5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6" h="5550">
                <a:moveTo>
                  <a:pt x="2782" y="543"/>
                </a:moveTo>
                <a:cubicBezTo>
                  <a:pt x="1968" y="435"/>
                  <a:pt x="1102" y="914"/>
                  <a:pt x="762" y="1594"/>
                </a:cubicBezTo>
                <a:cubicBezTo>
                  <a:pt x="464" y="2190"/>
                  <a:pt x="0" y="2824"/>
                  <a:pt x="156" y="3601"/>
                </a:cubicBezTo>
                <a:cubicBezTo>
                  <a:pt x="504" y="5342"/>
                  <a:pt x="2975" y="5550"/>
                  <a:pt x="4116" y="4409"/>
                </a:cubicBezTo>
                <a:cubicBezTo>
                  <a:pt x="5576" y="2948"/>
                  <a:pt x="4601" y="0"/>
                  <a:pt x="2755" y="1055"/>
                </a:cubicBezTo>
                <a:moveTo>
                  <a:pt x="1543" y="2887"/>
                </a:moveTo>
                <a:cubicBezTo>
                  <a:pt x="1795" y="2874"/>
                  <a:pt x="2984" y="1608"/>
                  <a:pt x="2984" y="1702"/>
                </a:cubicBezTo>
                <a:cubicBezTo>
                  <a:pt x="2984" y="1991"/>
                  <a:pt x="2751" y="2525"/>
                  <a:pt x="2674" y="2833"/>
                </a:cubicBezTo>
                <a:cubicBezTo>
                  <a:pt x="2577" y="3223"/>
                  <a:pt x="2616" y="3675"/>
                  <a:pt x="2567" y="4072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3" name="Number 2">
            <a:extLst>
              <a:ext uri="{FF2B5EF4-FFF2-40B4-BE49-F238E27FC236}">
                <a16:creationId xmlns:a16="http://schemas.microsoft.com/office/drawing/2014/main" id="{8A250E22-CDED-4B9C-8D58-AF3D2104AC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65841" y="1219149"/>
            <a:ext cx="421482" cy="354807"/>
          </a:xfrm>
          <a:custGeom>
            <a:avLst/>
            <a:gdLst>
              <a:gd name="T0" fmla="*/ 2642 w 5993"/>
              <a:gd name="T1" fmla="*/ 127 h 5044"/>
              <a:gd name="T2" fmla="*/ 1012 w 5993"/>
              <a:gd name="T3" fmla="*/ 1299 h 5044"/>
              <a:gd name="T4" fmla="*/ 3261 w 5993"/>
              <a:gd name="T5" fmla="*/ 4450 h 5044"/>
              <a:gd name="T6" fmla="*/ 4150 w 5993"/>
              <a:gd name="T7" fmla="*/ 356 h 5044"/>
              <a:gd name="T8" fmla="*/ 2642 w 5993"/>
              <a:gd name="T9" fmla="*/ 127 h 5044"/>
              <a:gd name="T10" fmla="*/ 2063 w 5993"/>
              <a:gd name="T11" fmla="*/ 1622 h 5044"/>
              <a:gd name="T12" fmla="*/ 3356 w 5993"/>
              <a:gd name="T13" fmla="*/ 1972 h 5044"/>
              <a:gd name="T14" fmla="*/ 2251 w 5993"/>
              <a:gd name="T15" fmla="*/ 3104 h 5044"/>
              <a:gd name="T16" fmla="*/ 1874 w 5993"/>
              <a:gd name="T17" fmla="*/ 3400 h 5044"/>
              <a:gd name="T18" fmla="*/ 3571 w 5993"/>
              <a:gd name="T19" fmla="*/ 3535 h 5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3" h="5044">
                <a:moveTo>
                  <a:pt x="2642" y="127"/>
                </a:moveTo>
                <a:cubicBezTo>
                  <a:pt x="1959" y="391"/>
                  <a:pt x="1433" y="629"/>
                  <a:pt x="1012" y="1299"/>
                </a:cubicBezTo>
                <a:cubicBezTo>
                  <a:pt x="0" y="2911"/>
                  <a:pt x="1119" y="5044"/>
                  <a:pt x="3261" y="4450"/>
                </a:cubicBezTo>
                <a:cubicBezTo>
                  <a:pt x="5011" y="3966"/>
                  <a:pt x="5993" y="1436"/>
                  <a:pt x="4150" y="356"/>
                </a:cubicBezTo>
                <a:cubicBezTo>
                  <a:pt x="3741" y="116"/>
                  <a:pt x="2981" y="0"/>
                  <a:pt x="2642" y="127"/>
                </a:cubicBezTo>
                <a:close/>
                <a:moveTo>
                  <a:pt x="2063" y="1622"/>
                </a:moveTo>
                <a:cubicBezTo>
                  <a:pt x="2255" y="891"/>
                  <a:pt x="3788" y="1107"/>
                  <a:pt x="3356" y="1972"/>
                </a:cubicBezTo>
                <a:cubicBezTo>
                  <a:pt x="3106" y="2471"/>
                  <a:pt x="2689" y="2884"/>
                  <a:pt x="2251" y="3104"/>
                </a:cubicBezTo>
                <a:cubicBezTo>
                  <a:pt x="2108" y="3175"/>
                  <a:pt x="1952" y="3284"/>
                  <a:pt x="1874" y="3400"/>
                </a:cubicBezTo>
                <a:cubicBezTo>
                  <a:pt x="1996" y="3354"/>
                  <a:pt x="3507" y="3410"/>
                  <a:pt x="3571" y="3535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4" name="Number 3">
            <a:extLst>
              <a:ext uri="{FF2B5EF4-FFF2-40B4-BE49-F238E27FC236}">
                <a16:creationId xmlns:a16="http://schemas.microsoft.com/office/drawing/2014/main" id="{2B629CC0-0F71-41AA-8684-A5373CB64D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8933" y="1179010"/>
            <a:ext cx="397620" cy="407383"/>
          </a:xfrm>
          <a:custGeom>
            <a:avLst/>
            <a:gdLst>
              <a:gd name="T0" fmla="*/ 2258 w 5065"/>
              <a:gd name="T1" fmla="*/ 322 h 5186"/>
              <a:gd name="T2" fmla="*/ 696 w 5065"/>
              <a:gd name="T3" fmla="*/ 939 h 5186"/>
              <a:gd name="T4" fmla="*/ 538 w 5065"/>
              <a:gd name="T5" fmla="*/ 3828 h 5186"/>
              <a:gd name="T6" fmla="*/ 4780 w 5065"/>
              <a:gd name="T7" fmla="*/ 2804 h 5186"/>
              <a:gd name="T8" fmla="*/ 4622 w 5065"/>
              <a:gd name="T9" fmla="*/ 926 h 5186"/>
              <a:gd name="T10" fmla="*/ 2902 w 5065"/>
              <a:gd name="T11" fmla="*/ 190 h 5186"/>
              <a:gd name="T12" fmla="*/ 2596 w 5065"/>
              <a:gd name="T13" fmla="*/ 298 h 5186"/>
              <a:gd name="T14" fmla="*/ 1589 w 5065"/>
              <a:gd name="T15" fmla="*/ 1622 h 5186"/>
              <a:gd name="T16" fmla="*/ 2849 w 5065"/>
              <a:gd name="T17" fmla="*/ 1582 h 5186"/>
              <a:gd name="T18" fmla="*/ 2088 w 5065"/>
              <a:gd name="T19" fmla="*/ 2252 h 5186"/>
              <a:gd name="T20" fmla="*/ 3227 w 5065"/>
              <a:gd name="T21" fmla="*/ 3112 h 5186"/>
              <a:gd name="T22" fmla="*/ 2360 w 5065"/>
              <a:gd name="T23" fmla="*/ 3414 h 5186"/>
              <a:gd name="T24" fmla="*/ 1694 w 5065"/>
              <a:gd name="T25" fmla="*/ 3408 h 5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65" h="5186">
                <a:moveTo>
                  <a:pt x="2258" y="322"/>
                </a:moveTo>
                <a:cubicBezTo>
                  <a:pt x="1759" y="406"/>
                  <a:pt x="1132" y="741"/>
                  <a:pt x="696" y="939"/>
                </a:cubicBezTo>
                <a:cubicBezTo>
                  <a:pt x="13" y="1249"/>
                  <a:pt x="0" y="3290"/>
                  <a:pt x="538" y="3828"/>
                </a:cubicBezTo>
                <a:cubicBezTo>
                  <a:pt x="1897" y="5186"/>
                  <a:pt x="4397" y="4718"/>
                  <a:pt x="4780" y="2804"/>
                </a:cubicBezTo>
                <a:cubicBezTo>
                  <a:pt x="4888" y="2261"/>
                  <a:pt x="5065" y="1369"/>
                  <a:pt x="4622" y="926"/>
                </a:cubicBezTo>
                <a:cubicBezTo>
                  <a:pt x="4320" y="624"/>
                  <a:pt x="3474" y="0"/>
                  <a:pt x="2902" y="190"/>
                </a:cubicBezTo>
                <a:cubicBezTo>
                  <a:pt x="2676" y="266"/>
                  <a:pt x="2828" y="295"/>
                  <a:pt x="2596" y="298"/>
                </a:cubicBezTo>
                <a:moveTo>
                  <a:pt x="1589" y="1622"/>
                </a:moveTo>
                <a:cubicBezTo>
                  <a:pt x="1917" y="1226"/>
                  <a:pt x="2664" y="1026"/>
                  <a:pt x="2849" y="1582"/>
                </a:cubicBezTo>
                <a:cubicBezTo>
                  <a:pt x="2988" y="1999"/>
                  <a:pt x="2139" y="2224"/>
                  <a:pt x="2088" y="2252"/>
                </a:cubicBezTo>
                <a:cubicBezTo>
                  <a:pt x="2240" y="2296"/>
                  <a:pt x="3640" y="2592"/>
                  <a:pt x="3227" y="3112"/>
                </a:cubicBezTo>
                <a:cubicBezTo>
                  <a:pt x="3044" y="3342"/>
                  <a:pt x="2631" y="3320"/>
                  <a:pt x="2360" y="3414"/>
                </a:cubicBezTo>
                <a:cubicBezTo>
                  <a:pt x="2215" y="3465"/>
                  <a:pt x="1817" y="3435"/>
                  <a:pt x="1694" y="3408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5" name="Number 4">
            <a:extLst>
              <a:ext uri="{FF2B5EF4-FFF2-40B4-BE49-F238E27FC236}">
                <a16:creationId xmlns:a16="http://schemas.microsoft.com/office/drawing/2014/main" id="{8D21E354-ECDB-45E1-BCC5-6F917E5B8F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50861" y="1212116"/>
            <a:ext cx="490586" cy="440506"/>
          </a:xfrm>
          <a:custGeom>
            <a:avLst/>
            <a:gdLst>
              <a:gd name="T0" fmla="*/ 2671 w 5424"/>
              <a:gd name="T1" fmla="*/ 1212 h 4863"/>
              <a:gd name="T2" fmla="*/ 2546 w 5424"/>
              <a:gd name="T3" fmla="*/ 3532 h 4863"/>
              <a:gd name="T4" fmla="*/ 2094 w 5424"/>
              <a:gd name="T5" fmla="*/ 1061 h 4863"/>
              <a:gd name="T6" fmla="*/ 1843 w 5424"/>
              <a:gd name="T7" fmla="*/ 2365 h 4863"/>
              <a:gd name="T8" fmla="*/ 3462 w 5424"/>
              <a:gd name="T9" fmla="*/ 2290 h 4863"/>
              <a:gd name="T10" fmla="*/ 2828 w 5424"/>
              <a:gd name="T11" fmla="*/ 80 h 4863"/>
              <a:gd name="T12" fmla="*/ 778 w 5424"/>
              <a:gd name="T13" fmla="*/ 813 h 4863"/>
              <a:gd name="T14" fmla="*/ 292 w 5424"/>
              <a:gd name="T15" fmla="*/ 2043 h 4863"/>
              <a:gd name="T16" fmla="*/ 3236 w 5424"/>
              <a:gd name="T17" fmla="*/ 4230 h 4863"/>
              <a:gd name="T18" fmla="*/ 4124 w 5424"/>
              <a:gd name="T19" fmla="*/ 3843 h 4863"/>
              <a:gd name="T20" fmla="*/ 4265 w 5424"/>
              <a:gd name="T21" fmla="*/ 381 h 4863"/>
              <a:gd name="T22" fmla="*/ 3658 w 5424"/>
              <a:gd name="T23" fmla="*/ 121 h 4863"/>
              <a:gd name="T24" fmla="*/ 2652 w 5424"/>
              <a:gd name="T25" fmla="*/ 444 h 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4" h="4863">
                <a:moveTo>
                  <a:pt x="2671" y="1212"/>
                </a:moveTo>
                <a:cubicBezTo>
                  <a:pt x="2649" y="1967"/>
                  <a:pt x="2370" y="2827"/>
                  <a:pt x="2546" y="3532"/>
                </a:cubicBezTo>
                <a:moveTo>
                  <a:pt x="2094" y="1061"/>
                </a:moveTo>
                <a:cubicBezTo>
                  <a:pt x="2184" y="1359"/>
                  <a:pt x="1573" y="2176"/>
                  <a:pt x="1843" y="2365"/>
                </a:cubicBezTo>
                <a:cubicBezTo>
                  <a:pt x="2157" y="2585"/>
                  <a:pt x="3205" y="2437"/>
                  <a:pt x="3462" y="2290"/>
                </a:cubicBezTo>
                <a:moveTo>
                  <a:pt x="2828" y="80"/>
                </a:moveTo>
                <a:cubicBezTo>
                  <a:pt x="2062" y="59"/>
                  <a:pt x="1128" y="239"/>
                  <a:pt x="778" y="813"/>
                </a:cubicBezTo>
                <a:cubicBezTo>
                  <a:pt x="539" y="1205"/>
                  <a:pt x="405" y="1569"/>
                  <a:pt x="292" y="2043"/>
                </a:cubicBezTo>
                <a:cubicBezTo>
                  <a:pt x="0" y="3262"/>
                  <a:pt x="1968" y="4863"/>
                  <a:pt x="3236" y="4230"/>
                </a:cubicBezTo>
                <a:cubicBezTo>
                  <a:pt x="3450" y="4123"/>
                  <a:pt x="3935" y="4045"/>
                  <a:pt x="4124" y="3843"/>
                </a:cubicBezTo>
                <a:cubicBezTo>
                  <a:pt x="5424" y="2459"/>
                  <a:pt x="5420" y="1334"/>
                  <a:pt x="4265" y="381"/>
                </a:cubicBezTo>
                <a:cubicBezTo>
                  <a:pt x="4039" y="195"/>
                  <a:pt x="3819" y="214"/>
                  <a:pt x="3658" y="121"/>
                </a:cubicBezTo>
                <a:cubicBezTo>
                  <a:pt x="3445" y="0"/>
                  <a:pt x="3097" y="354"/>
                  <a:pt x="2652" y="444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6" name="Number 5">
            <a:extLst>
              <a:ext uri="{FF2B5EF4-FFF2-40B4-BE49-F238E27FC236}">
                <a16:creationId xmlns:a16="http://schemas.microsoft.com/office/drawing/2014/main" id="{E55C16C1-8BC5-4072-B110-680586C002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88231" y="2265377"/>
            <a:ext cx="421482" cy="416890"/>
          </a:xfrm>
          <a:custGeom>
            <a:avLst/>
            <a:gdLst>
              <a:gd name="T0" fmla="*/ 2091 w 5186"/>
              <a:gd name="T1" fmla="*/ 94 h 5119"/>
              <a:gd name="T2" fmla="*/ 132 w 5186"/>
              <a:gd name="T3" fmla="*/ 2132 h 5119"/>
              <a:gd name="T4" fmla="*/ 476 w 5186"/>
              <a:gd name="T5" fmla="*/ 3737 h 5119"/>
              <a:gd name="T6" fmla="*/ 4140 w 5186"/>
              <a:gd name="T7" fmla="*/ 3796 h 5119"/>
              <a:gd name="T8" fmla="*/ 4415 w 5186"/>
              <a:gd name="T9" fmla="*/ 3195 h 5119"/>
              <a:gd name="T10" fmla="*/ 3106 w 5186"/>
              <a:gd name="T11" fmla="*/ 330 h 5119"/>
              <a:gd name="T12" fmla="*/ 2091 w 5186"/>
              <a:gd name="T13" fmla="*/ 94 h 5119"/>
              <a:gd name="T14" fmla="*/ 1707 w 5186"/>
              <a:gd name="T15" fmla="*/ 3284 h 5119"/>
              <a:gd name="T16" fmla="*/ 2574 w 5186"/>
              <a:gd name="T17" fmla="*/ 2595 h 5119"/>
              <a:gd name="T18" fmla="*/ 1826 w 5186"/>
              <a:gd name="T19" fmla="*/ 2368 h 5119"/>
              <a:gd name="T20" fmla="*/ 1944 w 5186"/>
              <a:gd name="T21" fmla="*/ 1334 h 5119"/>
              <a:gd name="T22" fmla="*/ 3322 w 5186"/>
              <a:gd name="T23" fmla="*/ 1088 h 5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86" h="5119">
                <a:moveTo>
                  <a:pt x="2091" y="94"/>
                </a:moveTo>
                <a:cubicBezTo>
                  <a:pt x="1211" y="294"/>
                  <a:pt x="360" y="1220"/>
                  <a:pt x="132" y="2132"/>
                </a:cubicBezTo>
                <a:cubicBezTo>
                  <a:pt x="0" y="2659"/>
                  <a:pt x="166" y="3324"/>
                  <a:pt x="476" y="3737"/>
                </a:cubicBezTo>
                <a:cubicBezTo>
                  <a:pt x="1513" y="5119"/>
                  <a:pt x="3079" y="4857"/>
                  <a:pt x="4140" y="3796"/>
                </a:cubicBezTo>
                <a:cubicBezTo>
                  <a:pt x="4274" y="3661"/>
                  <a:pt x="4330" y="3381"/>
                  <a:pt x="4415" y="3195"/>
                </a:cubicBezTo>
                <a:cubicBezTo>
                  <a:pt x="5186" y="1516"/>
                  <a:pt x="4432" y="772"/>
                  <a:pt x="3106" y="330"/>
                </a:cubicBezTo>
                <a:cubicBezTo>
                  <a:pt x="2894" y="259"/>
                  <a:pt x="2421" y="0"/>
                  <a:pt x="2091" y="94"/>
                </a:cubicBezTo>
                <a:close/>
                <a:moveTo>
                  <a:pt x="1707" y="3284"/>
                </a:moveTo>
                <a:cubicBezTo>
                  <a:pt x="2162" y="3793"/>
                  <a:pt x="3240" y="3039"/>
                  <a:pt x="2574" y="2595"/>
                </a:cubicBezTo>
                <a:cubicBezTo>
                  <a:pt x="2483" y="2534"/>
                  <a:pt x="1858" y="2433"/>
                  <a:pt x="1826" y="2368"/>
                </a:cubicBezTo>
                <a:cubicBezTo>
                  <a:pt x="1781" y="2280"/>
                  <a:pt x="1880" y="1398"/>
                  <a:pt x="1944" y="1334"/>
                </a:cubicBezTo>
                <a:cubicBezTo>
                  <a:pt x="2039" y="1239"/>
                  <a:pt x="3056" y="1206"/>
                  <a:pt x="3322" y="1088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7" name="Number 6">
            <a:extLst>
              <a:ext uri="{FF2B5EF4-FFF2-40B4-BE49-F238E27FC236}">
                <a16:creationId xmlns:a16="http://schemas.microsoft.com/office/drawing/2014/main" id="{0D78690A-FC00-48BB-B644-B41823AA5D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1215" y="2243183"/>
            <a:ext cx="463932" cy="407959"/>
          </a:xfrm>
          <a:custGeom>
            <a:avLst/>
            <a:gdLst>
              <a:gd name="T0" fmla="*/ 2452 w 4868"/>
              <a:gd name="T1" fmla="*/ 320 h 4289"/>
              <a:gd name="T2" fmla="*/ 889 w 4868"/>
              <a:gd name="T3" fmla="*/ 805 h 4289"/>
              <a:gd name="T4" fmla="*/ 175 w 4868"/>
              <a:gd name="T5" fmla="*/ 3000 h 4289"/>
              <a:gd name="T6" fmla="*/ 1468 w 4868"/>
              <a:gd name="T7" fmla="*/ 4145 h 4289"/>
              <a:gd name="T8" fmla="*/ 2330 w 4868"/>
              <a:gd name="T9" fmla="*/ 4226 h 4289"/>
              <a:gd name="T10" fmla="*/ 3960 w 4868"/>
              <a:gd name="T11" fmla="*/ 3485 h 4289"/>
              <a:gd name="T12" fmla="*/ 3475 w 4868"/>
              <a:gd name="T13" fmla="*/ 239 h 4289"/>
              <a:gd name="T14" fmla="*/ 2088 w 4868"/>
              <a:gd name="T15" fmla="*/ 77 h 4289"/>
              <a:gd name="T16" fmla="*/ 2950 w 4868"/>
              <a:gd name="T17" fmla="*/ 1034 h 4289"/>
              <a:gd name="T18" fmla="*/ 1334 w 4868"/>
              <a:gd name="T19" fmla="*/ 2151 h 4289"/>
              <a:gd name="T20" fmla="*/ 2034 w 4868"/>
              <a:gd name="T21" fmla="*/ 3310 h 4289"/>
              <a:gd name="T22" fmla="*/ 1603 w 4868"/>
              <a:gd name="T23" fmla="*/ 2205 h 4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68" h="4289">
                <a:moveTo>
                  <a:pt x="2452" y="320"/>
                </a:moveTo>
                <a:cubicBezTo>
                  <a:pt x="1840" y="281"/>
                  <a:pt x="1304" y="594"/>
                  <a:pt x="889" y="805"/>
                </a:cubicBezTo>
                <a:cubicBezTo>
                  <a:pt x="484" y="1009"/>
                  <a:pt x="0" y="2473"/>
                  <a:pt x="175" y="3000"/>
                </a:cubicBezTo>
                <a:cubicBezTo>
                  <a:pt x="379" y="3610"/>
                  <a:pt x="880" y="3949"/>
                  <a:pt x="1468" y="4145"/>
                </a:cubicBezTo>
                <a:cubicBezTo>
                  <a:pt x="1627" y="4198"/>
                  <a:pt x="2140" y="4289"/>
                  <a:pt x="2330" y="4226"/>
                </a:cubicBezTo>
                <a:cubicBezTo>
                  <a:pt x="2905" y="4034"/>
                  <a:pt x="3551" y="3894"/>
                  <a:pt x="3960" y="3485"/>
                </a:cubicBezTo>
                <a:cubicBezTo>
                  <a:pt x="4868" y="2577"/>
                  <a:pt x="4557" y="780"/>
                  <a:pt x="3475" y="239"/>
                </a:cubicBezTo>
                <a:cubicBezTo>
                  <a:pt x="2998" y="0"/>
                  <a:pt x="2603" y="77"/>
                  <a:pt x="2088" y="77"/>
                </a:cubicBezTo>
                <a:moveTo>
                  <a:pt x="2950" y="1034"/>
                </a:moveTo>
                <a:cubicBezTo>
                  <a:pt x="1911" y="1273"/>
                  <a:pt x="1631" y="1706"/>
                  <a:pt x="1334" y="2151"/>
                </a:cubicBezTo>
                <a:cubicBezTo>
                  <a:pt x="1055" y="2570"/>
                  <a:pt x="1524" y="3480"/>
                  <a:pt x="2034" y="3310"/>
                </a:cubicBezTo>
                <a:cubicBezTo>
                  <a:pt x="3076" y="2962"/>
                  <a:pt x="2549" y="2053"/>
                  <a:pt x="1603" y="2205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8" name="Number 7">
            <a:extLst>
              <a:ext uri="{FF2B5EF4-FFF2-40B4-BE49-F238E27FC236}">
                <a16:creationId xmlns:a16="http://schemas.microsoft.com/office/drawing/2014/main" id="{45E609EF-9758-4EB7-B175-98BD83D1CC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54815" y="2249404"/>
            <a:ext cx="429397" cy="416890"/>
          </a:xfrm>
          <a:custGeom>
            <a:avLst/>
            <a:gdLst>
              <a:gd name="T0" fmla="*/ 2400 w 4659"/>
              <a:gd name="T1" fmla="*/ 410 h 4513"/>
              <a:gd name="T2" fmla="*/ 384 w 4659"/>
              <a:gd name="T3" fmla="*/ 1007 h 4513"/>
              <a:gd name="T4" fmla="*/ 0 w 4659"/>
              <a:gd name="T5" fmla="*/ 2281 h 4513"/>
              <a:gd name="T6" fmla="*/ 329 w 4659"/>
              <a:gd name="T7" fmla="*/ 3497 h 4513"/>
              <a:gd name="T8" fmla="*/ 3044 w 4659"/>
              <a:gd name="T9" fmla="*/ 4189 h 4513"/>
              <a:gd name="T10" fmla="*/ 3758 w 4659"/>
              <a:gd name="T11" fmla="*/ 3453 h 4513"/>
              <a:gd name="T12" fmla="*/ 3949 w 4659"/>
              <a:gd name="T13" fmla="*/ 749 h 4513"/>
              <a:gd name="T14" fmla="*/ 2304 w 4659"/>
              <a:gd name="T15" fmla="*/ 79 h 4513"/>
              <a:gd name="T16" fmla="*/ 1536 w 4659"/>
              <a:gd name="T17" fmla="*/ 2329 h 4513"/>
              <a:gd name="T18" fmla="*/ 3209 w 4659"/>
              <a:gd name="T19" fmla="*/ 1959 h 4513"/>
              <a:gd name="T20" fmla="*/ 1317 w 4659"/>
              <a:gd name="T21" fmla="*/ 1122 h 4513"/>
              <a:gd name="T22" fmla="*/ 2798 w 4659"/>
              <a:gd name="T23" fmla="*/ 1109 h 4513"/>
              <a:gd name="T24" fmla="*/ 2674 w 4659"/>
              <a:gd name="T25" fmla="*/ 1369 h 4513"/>
              <a:gd name="T26" fmla="*/ 2016 w 4659"/>
              <a:gd name="T27" fmla="*/ 3467 h 4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59" h="4513">
                <a:moveTo>
                  <a:pt x="2400" y="410"/>
                </a:moveTo>
                <a:cubicBezTo>
                  <a:pt x="1877" y="298"/>
                  <a:pt x="611" y="354"/>
                  <a:pt x="384" y="1007"/>
                </a:cubicBezTo>
                <a:cubicBezTo>
                  <a:pt x="239" y="1423"/>
                  <a:pt x="0" y="1803"/>
                  <a:pt x="0" y="2281"/>
                </a:cubicBezTo>
                <a:cubicBezTo>
                  <a:pt x="0" y="2724"/>
                  <a:pt x="140" y="3108"/>
                  <a:pt x="329" y="3497"/>
                </a:cubicBezTo>
                <a:cubicBezTo>
                  <a:pt x="744" y="4348"/>
                  <a:pt x="2026" y="4513"/>
                  <a:pt x="3044" y="4189"/>
                </a:cubicBezTo>
                <a:cubicBezTo>
                  <a:pt x="3368" y="4085"/>
                  <a:pt x="3560" y="3680"/>
                  <a:pt x="3758" y="3453"/>
                </a:cubicBezTo>
                <a:cubicBezTo>
                  <a:pt x="4473" y="2632"/>
                  <a:pt x="4659" y="1655"/>
                  <a:pt x="3949" y="749"/>
                </a:cubicBezTo>
                <a:cubicBezTo>
                  <a:pt x="3528" y="210"/>
                  <a:pt x="2970" y="0"/>
                  <a:pt x="2304" y="79"/>
                </a:cubicBezTo>
                <a:moveTo>
                  <a:pt x="1536" y="2329"/>
                </a:moveTo>
                <a:cubicBezTo>
                  <a:pt x="2067" y="2082"/>
                  <a:pt x="2718" y="2177"/>
                  <a:pt x="3209" y="1959"/>
                </a:cubicBezTo>
                <a:moveTo>
                  <a:pt x="1317" y="1122"/>
                </a:moveTo>
                <a:cubicBezTo>
                  <a:pt x="1599" y="1355"/>
                  <a:pt x="2607" y="918"/>
                  <a:pt x="2798" y="1109"/>
                </a:cubicBezTo>
                <a:cubicBezTo>
                  <a:pt x="2866" y="1176"/>
                  <a:pt x="2705" y="1278"/>
                  <a:pt x="2674" y="1369"/>
                </a:cubicBezTo>
                <a:cubicBezTo>
                  <a:pt x="2445" y="2055"/>
                  <a:pt x="2293" y="2880"/>
                  <a:pt x="2016" y="346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9" name="Number 8">
            <a:extLst>
              <a:ext uri="{FF2B5EF4-FFF2-40B4-BE49-F238E27FC236}">
                <a16:creationId xmlns:a16="http://schemas.microsoft.com/office/drawing/2014/main" id="{54213D84-C30F-4AEE-A2CA-887115A8D0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5903" y="2322452"/>
            <a:ext cx="551642" cy="416890"/>
          </a:xfrm>
          <a:custGeom>
            <a:avLst/>
            <a:gdLst>
              <a:gd name="T0" fmla="*/ 2333 w 5928"/>
              <a:gd name="T1" fmla="*/ 427 h 4475"/>
              <a:gd name="T2" fmla="*/ 1010 w 5928"/>
              <a:gd name="T3" fmla="*/ 1276 h 4475"/>
              <a:gd name="T4" fmla="*/ 857 w 5928"/>
              <a:gd name="T5" fmla="*/ 1640 h 4475"/>
              <a:gd name="T6" fmla="*/ 648 w 5928"/>
              <a:gd name="T7" fmla="*/ 2181 h 4475"/>
              <a:gd name="T8" fmla="*/ 3448 w 5928"/>
              <a:gd name="T9" fmla="*/ 4150 h 4475"/>
              <a:gd name="T10" fmla="*/ 4733 w 5928"/>
              <a:gd name="T11" fmla="*/ 613 h 4475"/>
              <a:gd name="T12" fmla="*/ 2314 w 5928"/>
              <a:gd name="T13" fmla="*/ 72 h 4475"/>
              <a:gd name="T14" fmla="*/ 3372 w 5928"/>
              <a:gd name="T15" fmla="*/ 929 h 4475"/>
              <a:gd name="T16" fmla="*/ 2495 w 5928"/>
              <a:gd name="T17" fmla="*/ 1120 h 4475"/>
              <a:gd name="T18" fmla="*/ 3486 w 5928"/>
              <a:gd name="T19" fmla="*/ 2939 h 4475"/>
              <a:gd name="T20" fmla="*/ 2286 w 5928"/>
              <a:gd name="T21" fmla="*/ 3215 h 4475"/>
              <a:gd name="T22" fmla="*/ 3667 w 5928"/>
              <a:gd name="T23" fmla="*/ 1520 h 4475"/>
              <a:gd name="T24" fmla="*/ 3362 w 5928"/>
              <a:gd name="T25" fmla="*/ 844 h 4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8" h="4475">
                <a:moveTo>
                  <a:pt x="2333" y="427"/>
                </a:moveTo>
                <a:cubicBezTo>
                  <a:pt x="1933" y="546"/>
                  <a:pt x="1214" y="875"/>
                  <a:pt x="1010" y="1276"/>
                </a:cubicBezTo>
                <a:cubicBezTo>
                  <a:pt x="954" y="1385"/>
                  <a:pt x="941" y="1558"/>
                  <a:pt x="857" y="1640"/>
                </a:cubicBezTo>
                <a:cubicBezTo>
                  <a:pt x="721" y="1773"/>
                  <a:pt x="731" y="2018"/>
                  <a:pt x="648" y="2181"/>
                </a:cubicBezTo>
                <a:cubicBezTo>
                  <a:pt x="0" y="3451"/>
                  <a:pt x="2451" y="4475"/>
                  <a:pt x="3448" y="4150"/>
                </a:cubicBezTo>
                <a:cubicBezTo>
                  <a:pt x="4760" y="3721"/>
                  <a:pt x="5928" y="1783"/>
                  <a:pt x="4733" y="613"/>
                </a:cubicBezTo>
                <a:cubicBezTo>
                  <a:pt x="4322" y="210"/>
                  <a:pt x="2899" y="0"/>
                  <a:pt x="2314" y="72"/>
                </a:cubicBezTo>
                <a:moveTo>
                  <a:pt x="3372" y="929"/>
                </a:moveTo>
                <a:cubicBezTo>
                  <a:pt x="2979" y="829"/>
                  <a:pt x="2724" y="891"/>
                  <a:pt x="2495" y="1120"/>
                </a:cubicBezTo>
                <a:cubicBezTo>
                  <a:pt x="1982" y="1634"/>
                  <a:pt x="3486" y="2386"/>
                  <a:pt x="3486" y="2939"/>
                </a:cubicBezTo>
                <a:cubicBezTo>
                  <a:pt x="3486" y="3367"/>
                  <a:pt x="2544" y="3473"/>
                  <a:pt x="2286" y="3215"/>
                </a:cubicBezTo>
                <a:cubicBezTo>
                  <a:pt x="1544" y="2473"/>
                  <a:pt x="3261" y="1925"/>
                  <a:pt x="3667" y="1520"/>
                </a:cubicBezTo>
                <a:cubicBezTo>
                  <a:pt x="3961" y="1226"/>
                  <a:pt x="3670" y="882"/>
                  <a:pt x="3362" y="844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00" name="Number 9">
            <a:extLst>
              <a:ext uri="{FF2B5EF4-FFF2-40B4-BE49-F238E27FC236}">
                <a16:creationId xmlns:a16="http://schemas.microsoft.com/office/drawing/2014/main" id="{392C9BA0-0221-4B85-9929-8B0D842029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48217" y="2211831"/>
            <a:ext cx="605288" cy="470665"/>
          </a:xfrm>
          <a:custGeom>
            <a:avLst/>
            <a:gdLst>
              <a:gd name="T0" fmla="*/ 3982 w 6651"/>
              <a:gd name="T1" fmla="*/ 275 h 5176"/>
              <a:gd name="T2" fmla="*/ 2790 w 6651"/>
              <a:gd name="T3" fmla="*/ 578 h 5176"/>
              <a:gd name="T4" fmla="*/ 4005 w 6651"/>
              <a:gd name="T5" fmla="*/ 4451 h 5176"/>
              <a:gd name="T6" fmla="*/ 5071 w 6651"/>
              <a:gd name="T7" fmla="*/ 4061 h 5176"/>
              <a:gd name="T8" fmla="*/ 4010 w 6651"/>
              <a:gd name="T9" fmla="*/ 597 h 5176"/>
              <a:gd name="T10" fmla="*/ 2910 w 6651"/>
              <a:gd name="T11" fmla="*/ 3175 h 5176"/>
              <a:gd name="T12" fmla="*/ 3090 w 6651"/>
              <a:gd name="T13" fmla="*/ 1464 h 5176"/>
              <a:gd name="T14" fmla="*/ 4290 w 6651"/>
              <a:gd name="T15" fmla="*/ 2199 h 5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1" h="5176">
                <a:moveTo>
                  <a:pt x="3982" y="275"/>
                </a:moveTo>
                <a:cubicBezTo>
                  <a:pt x="3492" y="372"/>
                  <a:pt x="3242" y="427"/>
                  <a:pt x="2790" y="578"/>
                </a:cubicBezTo>
                <a:cubicBezTo>
                  <a:pt x="0" y="1509"/>
                  <a:pt x="1833" y="5176"/>
                  <a:pt x="4005" y="4451"/>
                </a:cubicBezTo>
                <a:cubicBezTo>
                  <a:pt x="4293" y="4355"/>
                  <a:pt x="4866" y="4265"/>
                  <a:pt x="5071" y="4061"/>
                </a:cubicBezTo>
                <a:cubicBezTo>
                  <a:pt x="6651" y="2479"/>
                  <a:pt x="6235" y="615"/>
                  <a:pt x="4010" y="597"/>
                </a:cubicBezTo>
                <a:moveTo>
                  <a:pt x="2910" y="3175"/>
                </a:moveTo>
                <a:cubicBezTo>
                  <a:pt x="5341" y="4676"/>
                  <a:pt x="4553" y="0"/>
                  <a:pt x="3090" y="1464"/>
                </a:cubicBezTo>
                <a:cubicBezTo>
                  <a:pt x="2543" y="2011"/>
                  <a:pt x="3861" y="2445"/>
                  <a:pt x="4290" y="2199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FC3B1B38-4114-483A-A437-68C48951109D}"/>
              </a:ext>
            </a:extLst>
          </p:cNvPr>
          <p:cNvSpPr/>
          <p:nvPr/>
        </p:nvSpPr>
        <p:spPr>
          <a:xfrm>
            <a:off x="8817431" y="1839729"/>
            <a:ext cx="1220678" cy="27326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78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D5F7DF37-DCD1-412C-9226-970B89FA3CA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B548C90-EE76-406B-A55C-1EA0742E481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0838C03-EBFD-4B9B-9EE3-9C748E8B106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2B0B538-5971-4F0C-877E-C533D634E52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1A48A50-FBFC-4FD6-9E0E-3E67E5D4A29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583F644-8F56-4D78-8B71-9B784DB7A45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CA68950-AF04-4DAA-8499-9624C36C29E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4EC81FD-0D14-4B14-B06B-758ECB442A0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383A5D4-D5E4-4330-B8D0-D426DD444AB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E5372D6-A540-44B9-BB1A-33B050D03AB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BE2DC51-EA52-4C4A-9CE5-C576F3E404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432837E-598B-48FE-AE77-0F9EA995975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A9F1867-A9EC-42B5-8A48-A2EDF4E7FF7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6A9CD77-B953-4206-A169-D6FF29D70BE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51BDCC7-DEFC-4319-9A93-11600C6D3F4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8F1FA57-D824-40C4-ACB1-0A09776B790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0AFCBB1-BE33-4986-96A1-57145129B92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3609BD4-64AA-406A-8EB2-A62A489EC90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7D3C78E-8022-42DC-8F7F-C610D75128B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C2CB53D-4F7C-46CB-A9F0-1DEDE2A84A7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23D50A7-53BF-4BCC-94B4-95384E456BF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175974B-81AC-4DC7-8CBC-6B04D0062A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0417808-1B60-4CAE-B796-959223EEA30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1D80434-17A6-4C4D-869E-C3DAA43A90F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13BC65E-8928-4146-BB81-D9C6F46F278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97335B1-D13C-4914-9183-16A481021D9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D8903C8-9A16-4883-B23D-C0138B0FE2C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C4B8FB1-EF53-43E9-96BB-9E03290EB0D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68176F5-C297-4C80-94A9-368C11DAA3F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0E6E8E8-8EC6-447F-B28D-DDB0E634A90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9962946-60B8-4620-9877-B591C07E103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3BF76F1-A3E6-4D9F-9D97-49986058BCA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8818DE-B862-4275-9C30-E4DAA4DA4FF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AAD6D89-EEDA-48EA-BEF8-31DE8274969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3DE2941-42A8-477E-86B4-B5539A35703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E5F5E1-731A-47FA-B6EA-80985E3178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3E7C799-F5DF-400E-B526-DF89605B3A0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AD6EDC4-569B-4987-8F2E-D04F942EAA4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8E08BDC-CCF4-43EC-93AF-720D46DD260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46CCE77-1002-40D1-945E-D1A0A63243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456</Words>
  <Application>Microsoft Office PowerPoint</Application>
  <PresentationFormat>와이드스크린</PresentationFormat>
  <Paragraphs>192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Segoe Print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한성</dc:creator>
  <cp:lastModifiedBy>김 한성</cp:lastModifiedBy>
  <cp:revision>25</cp:revision>
  <cp:lastPrinted>2019-09-06T06:19:25Z</cp:lastPrinted>
  <dcterms:created xsi:type="dcterms:W3CDTF">2019-09-02T04:17:44Z</dcterms:created>
  <dcterms:modified xsi:type="dcterms:W3CDTF">2019-09-10T02:35:45Z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