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344" r:id="rId3"/>
    <p:sldId id="34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42E23-920B-4446-A77D-92B7F9909B8C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2D6A-ED52-46BF-B6F7-6C9F40F1E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5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78D3F2-A87A-4827-8C62-A778FB94447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2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3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84CE9-EA3C-42A1-A6FC-457B116E3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9EDCAD-E5E9-4F11-868F-A0E7B6D9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723E2-DFB1-4177-9882-795DAB7F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E4CDA-1033-489A-A9AA-336124B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E6E96-3FF9-4329-8D45-76D3A113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2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2A55A-BA71-4240-AF98-35685EC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C1151-7465-4B6A-B452-0B1F144A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1478C-7869-49D0-8C22-B40C0348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200EC-C5E2-4C13-90FA-B8F3653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53AFD-4131-4938-8905-7CB62575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DE5317-8549-474B-9E46-F8D9FDD2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DB3DF-851A-4A8E-8CE5-E3CB4A77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BA160-6FB4-4DD5-A66E-7968949F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BC744-335B-48C2-BB68-033E5ABA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C7B45-7A8C-4914-8A9A-71D25C19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5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1A87-7C73-4A99-AB72-6BACE9E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FC1FB-CFFA-4B4B-94E5-019C635E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C33E4-F35D-483B-9314-E2139594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5CE2F-95B0-4798-83B6-4770CACA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AF8D6-FC78-4F23-92D0-EC11CA1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E5829-351E-4FC9-9BCF-CF402BA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5976-4EF1-471D-BCCD-9030020B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8DBFE-74BB-4217-806F-58C8E36D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F49BE-10A3-4751-8818-B05B32F6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98136-F586-41B7-8687-F5CCCCE0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9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B7156-DAB8-4965-8B95-DBD51B0C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C1DA1-B4D2-483B-83F5-BD401FB0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BB9B1-745C-461F-955E-C73206D5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9EEFA-6A42-4FA2-A783-164623D4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E9B48-3180-48F4-89E8-6649042A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612C2-F23E-491F-8CB8-587DA77B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FEC5A-D4C5-469B-BD69-F902D4D8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E4722-4F2F-45DA-94B8-FB1D3778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D7C4C-2A33-417C-BBA6-3EA0E39B5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95BA6-C472-4ABC-9BCA-D6C2F3686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74C35-230D-44E4-8178-F5C835A5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2C6AB-F324-4C3A-BEC7-2B7CEEE3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18B4D-4FAA-4C6F-A486-1B607D75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6EC13A-D4FC-44D0-844A-B9319AA3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4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5DD6-CCC2-45F9-B0CB-73B7633E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4C2EB-64E3-4F30-A1D8-F2EE7CB4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12CA3-0A79-427E-B72B-1102B1E5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F6693-EAEB-43CE-AFC5-DD114297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CE2D4-545B-40F0-9CCF-8BA12336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6598B-8632-4925-9300-2B3D46E2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572AB-4590-44D8-94CF-1950AF7F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7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1E0D1-723D-4FBA-BE34-8296F586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363C7-AD25-48AC-AEF8-28D39F1C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D8289-EDD5-4FB7-9096-A814CAA3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0BBA2-D971-4961-AFBC-CCAC289A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0CFA6-AC4C-403C-B486-B5B88BA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7D5FA-2091-4F75-AACC-21DCD58A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8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CB2CD-057F-406E-B3CB-58AA6B2D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3A3B4E-A10E-434A-B552-1277834E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393AE-02CE-4ECA-AE75-B0397791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43AD1-8F2A-4B21-995C-CD12179A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B88A5-2E0C-4ECA-B81A-E5FA7183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5511A-969F-412B-8A32-1B2C0234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464D2A-2CD9-400D-8EA3-867218D5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BC1EB-B7B1-43BC-87AD-4F6D1A99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59193-1D62-42D8-B5C9-5EE7A976F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FB82-679F-43D2-8E4F-49F1F765618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74F7-65F1-4B01-948D-8F97E982C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DCE56-5340-48B4-8D39-B85C0A77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>
            <a:grpSpLocks/>
          </p:cNvGrpSpPr>
          <p:nvPr/>
        </p:nvGrpSpPr>
        <p:grpSpPr bwMode="auto">
          <a:xfrm>
            <a:off x="2286000" y="1700893"/>
            <a:ext cx="7551965" cy="1063640"/>
            <a:chOff x="1471585" y="1823886"/>
            <a:chExt cx="7929618" cy="1117888"/>
          </a:xfrm>
        </p:grpSpPr>
        <p:sp>
          <p:nvSpPr>
            <p:cNvPr id="12347" name="TextBox 12"/>
            <p:cNvSpPr txBox="1">
              <a:spLocks noChangeArrowheads="1"/>
            </p:cNvSpPr>
            <p:nvPr/>
          </p:nvSpPr>
          <p:spPr bwMode="auto">
            <a:xfrm>
              <a:off x="1614461" y="2567488"/>
              <a:ext cx="7786742" cy="374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714" b="1" dirty="0">
                  <a:latin typeface="맑은 고딕" pitchFamily="50" charset="-127"/>
                  <a:ea typeface="맑은 고딕" pitchFamily="50" charset="-127"/>
                </a:rPr>
                <a:t>Story Board</a:t>
              </a:r>
              <a:endParaRPr lang="ko-KR" altLang="en-US" sz="1714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71585" y="1957363"/>
              <a:ext cx="71438" cy="929573"/>
            </a:xfrm>
            <a:prstGeom prst="rect">
              <a:avLst/>
            </a:prstGeom>
            <a:solidFill>
              <a:srgbClr val="605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714"/>
            </a:p>
          </p:txBody>
        </p:sp>
        <p:sp>
          <p:nvSpPr>
            <p:cNvPr id="12349" name="TextBox 12"/>
            <p:cNvSpPr txBox="1">
              <a:spLocks noChangeArrowheads="1"/>
            </p:cNvSpPr>
            <p:nvPr/>
          </p:nvSpPr>
          <p:spPr bwMode="auto">
            <a:xfrm>
              <a:off x="1614434" y="1823886"/>
              <a:ext cx="7786742" cy="713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3810" b="1" dirty="0">
                  <a:latin typeface="맑은 고딕" pitchFamily="50" charset="-127"/>
                  <a:ea typeface="맑은 고딕" pitchFamily="50" charset="-127"/>
                </a:rPr>
                <a:t>KFTC</a:t>
              </a:r>
              <a:r>
                <a:rPr lang="ko-KR" altLang="en-US" sz="3810" b="1" dirty="0">
                  <a:latin typeface="맑은 고딕" pitchFamily="50" charset="-127"/>
                  <a:ea typeface="맑은 고딕" pitchFamily="50" charset="-127"/>
                </a:rPr>
                <a:t> 오픈 </a:t>
              </a:r>
              <a:r>
                <a:rPr lang="en-US" altLang="ko-KR" sz="3810" b="1" dirty="0">
                  <a:latin typeface="맑은 고딕" pitchFamily="50" charset="-127"/>
                  <a:ea typeface="맑은 고딕" pitchFamily="50" charset="-127"/>
                </a:rPr>
                <a:t>API</a:t>
              </a:r>
              <a:endParaRPr lang="ko-KR" altLang="en-US" sz="381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021569"/>
              </p:ext>
            </p:extLst>
          </p:nvPr>
        </p:nvGraphicFramePr>
        <p:xfrm>
          <a:off x="2286000" y="4302885"/>
          <a:ext cx="7688089" cy="243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Ver.01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본당 메뉴 화면설계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소식 게시판 추가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김한성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2018-05-30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41875"/>
              </p:ext>
            </p:extLst>
          </p:nvPr>
        </p:nvGraphicFramePr>
        <p:xfrm>
          <a:off x="2286000" y="3973290"/>
          <a:ext cx="7706233" cy="224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최초 작성일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2018-05-30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73052" y="205785"/>
            <a:ext cx="5872120" cy="531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52" dirty="0">
                <a:solidFill>
                  <a:srgbClr val="FF0000"/>
                </a:solidFill>
              </a:rPr>
              <a:t>1. </a:t>
            </a:r>
            <a:r>
              <a:rPr lang="ko-KR" altLang="en-US" sz="952" dirty="0">
                <a:solidFill>
                  <a:srgbClr val="FF0000"/>
                </a:solidFill>
              </a:rPr>
              <a:t>메인</a:t>
            </a:r>
            <a:r>
              <a:rPr lang="en-US" altLang="ko-KR" sz="952" dirty="0">
                <a:solidFill>
                  <a:srgbClr val="FF0000"/>
                </a:solidFill>
              </a:rPr>
              <a:t> </a:t>
            </a:r>
            <a:r>
              <a:rPr lang="ko-KR" altLang="en-US" sz="952" dirty="0" err="1">
                <a:solidFill>
                  <a:srgbClr val="FF0000"/>
                </a:solidFill>
              </a:rPr>
              <a:t>베너</a:t>
            </a:r>
            <a:r>
              <a:rPr lang="ko-KR" altLang="en-US" sz="952" dirty="0">
                <a:solidFill>
                  <a:srgbClr val="FF0000"/>
                </a:solidFill>
              </a:rPr>
              <a:t> 관리 모드</a:t>
            </a:r>
            <a:endParaRPr lang="en-US" altLang="ko-KR" sz="952" dirty="0">
              <a:solidFill>
                <a:srgbClr val="FF0000"/>
              </a:solidFill>
            </a:endParaRPr>
          </a:p>
          <a:p>
            <a:r>
              <a:rPr lang="en-US" altLang="ko-KR" sz="952" dirty="0">
                <a:solidFill>
                  <a:srgbClr val="FF0000"/>
                </a:solidFill>
              </a:rPr>
              <a:t>2. </a:t>
            </a:r>
            <a:r>
              <a:rPr lang="ko-KR" altLang="en-US" sz="952" dirty="0">
                <a:solidFill>
                  <a:srgbClr val="FF0000"/>
                </a:solidFill>
              </a:rPr>
              <a:t>메인 이미지 조건으로 표시</a:t>
            </a:r>
            <a:r>
              <a:rPr lang="en-US" altLang="ko-KR" sz="952" dirty="0">
                <a:solidFill>
                  <a:srgbClr val="FF0000"/>
                </a:solidFill>
              </a:rPr>
              <a:t>(</a:t>
            </a:r>
            <a:r>
              <a:rPr lang="ko-KR" altLang="en-US" sz="952" dirty="0">
                <a:solidFill>
                  <a:srgbClr val="FF0000"/>
                </a:solidFill>
              </a:rPr>
              <a:t>정해진 날짜 동안 보여지는 이미지</a:t>
            </a:r>
            <a:r>
              <a:rPr lang="en-US" altLang="ko-KR" sz="952" dirty="0">
                <a:solidFill>
                  <a:srgbClr val="FF0000"/>
                </a:solidFill>
              </a:rPr>
              <a:t>1, </a:t>
            </a:r>
            <a:r>
              <a:rPr lang="ko-KR" altLang="en-US" sz="952" dirty="0" err="1">
                <a:solidFill>
                  <a:srgbClr val="FF0000"/>
                </a:solidFill>
              </a:rPr>
              <a:t>그외</a:t>
            </a:r>
            <a:r>
              <a:rPr lang="ko-KR" altLang="en-US" sz="952" dirty="0">
                <a:solidFill>
                  <a:srgbClr val="FF0000"/>
                </a:solidFill>
              </a:rPr>
              <a:t> 기간 </a:t>
            </a:r>
            <a:r>
              <a:rPr lang="ko-KR" altLang="en-US" sz="952" dirty="0" err="1">
                <a:solidFill>
                  <a:srgbClr val="FF0000"/>
                </a:solidFill>
              </a:rPr>
              <a:t>제한없이</a:t>
            </a:r>
            <a:r>
              <a:rPr lang="ko-KR" altLang="en-US" sz="952" dirty="0">
                <a:solidFill>
                  <a:srgbClr val="FF0000"/>
                </a:solidFill>
              </a:rPr>
              <a:t> 보여질 이미지</a:t>
            </a:r>
            <a:r>
              <a:rPr lang="en-US" altLang="ko-KR" sz="952" dirty="0">
                <a:solidFill>
                  <a:srgbClr val="FF0000"/>
                </a:solidFill>
              </a:rPr>
              <a:t>1) </a:t>
            </a:r>
          </a:p>
          <a:p>
            <a:r>
              <a:rPr lang="en-US" altLang="ko-KR" sz="952" dirty="0">
                <a:solidFill>
                  <a:srgbClr val="FF0000"/>
                </a:solidFill>
              </a:rPr>
              <a:t>3. </a:t>
            </a:r>
            <a:r>
              <a:rPr lang="ko-KR" altLang="en-US" sz="952" dirty="0">
                <a:solidFill>
                  <a:srgbClr val="FF0000"/>
                </a:solidFill>
              </a:rPr>
              <a:t>관할구역 관리 모드</a:t>
            </a:r>
          </a:p>
        </p:txBody>
      </p:sp>
    </p:spTree>
    <p:extLst>
      <p:ext uri="{BB962C8B-B14F-4D97-AF65-F5344CB8AC3E}">
        <p14:creationId xmlns:p14="http://schemas.microsoft.com/office/powerpoint/2010/main" val="393328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416193"/>
              </p:ext>
            </p:extLst>
          </p:nvPr>
        </p:nvGraphicFramePr>
        <p:xfrm>
          <a:off x="9166938" y="322036"/>
          <a:ext cx="2710102" cy="696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err="1"/>
                        <a:t>자동출금버튼</a:t>
                      </a:r>
                      <a:r>
                        <a:rPr lang="ko-KR" altLang="en-US" sz="800" b="0" baseline="0" dirty="0"/>
                        <a:t> 추가</a:t>
                      </a:r>
                      <a:endParaRPr lang="en-US" altLang="ko-KR" sz="800" b="0" baseline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/>
                        <a:t>사용자인증을 하지 않은 경우 </a:t>
                      </a:r>
                      <a:r>
                        <a:rPr lang="en-US" altLang="ko-KR" sz="800" b="0" baseline="0" dirty="0"/>
                        <a:t>: </a:t>
                      </a:r>
                      <a:r>
                        <a:rPr lang="ko-KR" altLang="en-US" sz="800" b="0" baseline="0" dirty="0"/>
                        <a:t>사용자인증</a:t>
                      </a:r>
                      <a:r>
                        <a:rPr lang="en-US" altLang="ko-KR" sz="800" b="0" baseline="0" dirty="0"/>
                        <a:t>/</a:t>
                      </a:r>
                      <a:r>
                        <a:rPr lang="ko-KR" altLang="en-US" sz="800" b="0" baseline="0" dirty="0"/>
                        <a:t>계좌등록 화면을 호출한다</a:t>
                      </a:r>
                      <a:r>
                        <a:rPr lang="en-US" altLang="ko-KR" sz="800" b="0" baseline="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/>
                        <a:t>사용자인증을 한 경우 </a:t>
                      </a:r>
                      <a:r>
                        <a:rPr lang="en-US" altLang="ko-KR" sz="800" b="0" baseline="0" dirty="0"/>
                        <a:t>: </a:t>
                      </a:r>
                      <a:r>
                        <a:rPr lang="ko-KR" altLang="en-US" sz="800" b="0" baseline="0" dirty="0" err="1"/>
                        <a:t>자동출금신청</a:t>
                      </a:r>
                      <a:r>
                        <a:rPr lang="ko-KR" altLang="en-US" sz="800" b="0" baseline="0" dirty="0"/>
                        <a:t> 화면으로 이동한다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250100" y="859110"/>
            <a:ext cx="5819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52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0C6327-DF89-4E27-887D-A60AD3D21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89870"/>
              </p:ext>
            </p:extLst>
          </p:nvPr>
        </p:nvGraphicFramePr>
        <p:xfrm>
          <a:off x="314960" y="531042"/>
          <a:ext cx="2006038" cy="587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038">
                  <a:extLst>
                    <a:ext uri="{9D8B030D-6E8A-4147-A177-3AD203B41FA5}">
                      <a16:colId xmlns:a16="http://schemas.microsoft.com/office/drawing/2014/main" val="751157761"/>
                    </a:ext>
                  </a:extLst>
                </a:gridCol>
              </a:tblGrid>
              <a:tr h="734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GME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REMITTANCE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3861729"/>
                  </a:ext>
                </a:extLst>
              </a:tr>
              <a:tr h="734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Welcome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Pandey </a:t>
                      </a:r>
                      <a:r>
                        <a:rPr lang="en-US" altLang="ko-KR" sz="1200" dirty="0" err="1"/>
                        <a:t>Atit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77623"/>
                  </a:ext>
                </a:extLst>
              </a:tr>
              <a:tr h="734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GME Wallet No.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9424010020104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(Kwangju Bank)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510687"/>
                  </a:ext>
                </a:extLst>
              </a:tr>
              <a:tr h="734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Avalialble</a:t>
                      </a:r>
                      <a:r>
                        <a:rPr lang="en-US" altLang="ko-KR" sz="1200" dirty="0"/>
                        <a:t> Balance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9,304,000.00KRW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590844"/>
                  </a:ext>
                </a:extLst>
              </a:tr>
              <a:tr h="734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SEND MONEY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661539"/>
                  </a:ext>
                </a:extLst>
              </a:tr>
              <a:tr h="734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AUTO DEBIT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878935"/>
                  </a:ext>
                </a:extLst>
              </a:tr>
              <a:tr h="734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TRANSACTION REPORT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482611"/>
                  </a:ext>
                </a:extLst>
              </a:tr>
              <a:tr h="734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GME WALLET STATEMENT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6336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F4049273-F96D-426B-BDBE-679D977EA970}"/>
              </a:ext>
            </a:extLst>
          </p:cNvPr>
          <p:cNvSpPr/>
          <p:nvPr/>
        </p:nvSpPr>
        <p:spPr>
          <a:xfrm>
            <a:off x="431131" y="4293540"/>
            <a:ext cx="211137" cy="212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ko-KR"/>
            </a:defPPr>
            <a:lvl1pPr marL="0" algn="l" defTabSz="1028700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algn="l" defTabSz="1028700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66675"/>
            <a:ext cx="4924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김한성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66675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Dashboard &gt; Index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92" y="66675"/>
            <a:ext cx="6783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Index </a:t>
            </a: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화면</a:t>
            </a: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661" y="66675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1F2720-0AB7-40ED-ABA4-81C1CDA9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998" y="527411"/>
            <a:ext cx="6728873" cy="587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4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50847"/>
              </p:ext>
            </p:extLst>
          </p:nvPr>
        </p:nvGraphicFramePr>
        <p:xfrm>
          <a:off x="9166938" y="322036"/>
          <a:ext cx="2710102" cy="452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/>
                        <a:t>본인인증화면</a:t>
                      </a:r>
                      <a:endParaRPr lang="en-US" altLang="ko-KR" sz="800" b="0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/>
                        <a:t>-</a:t>
                      </a:r>
                      <a:r>
                        <a:rPr lang="ko-KR" altLang="en-US" sz="800" b="0" baseline="0" dirty="0"/>
                        <a:t> </a:t>
                      </a:r>
                      <a:r>
                        <a:rPr lang="en-US" altLang="ko-KR" sz="800" b="0" baseline="0" dirty="0"/>
                        <a:t>KFTC</a:t>
                      </a:r>
                      <a:r>
                        <a:rPr lang="ko-KR" altLang="en-US" sz="800" b="0" baseline="0" dirty="0"/>
                        <a:t>에서 제공하는 화면을 이용해서 본인인증을 실행한다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250100" y="859110"/>
            <a:ext cx="5819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5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049273-F96D-426B-BDBE-679D977EA970}"/>
              </a:ext>
            </a:extLst>
          </p:cNvPr>
          <p:cNvSpPr/>
          <p:nvPr/>
        </p:nvSpPr>
        <p:spPr>
          <a:xfrm>
            <a:off x="317826" y="1097958"/>
            <a:ext cx="211137" cy="2127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ko-KR"/>
            </a:defPPr>
            <a:lvl1pPr marL="0" algn="l" defTabSz="1028700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algn="l" defTabSz="1028700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1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66675"/>
            <a:ext cx="4924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김한성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66675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Dashboard &gt; Index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92" y="66675"/>
            <a:ext cx="6783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Index </a:t>
            </a: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화면</a:t>
            </a: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661" y="66675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BA5B04-251F-4DE3-9391-82145B82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26" y="1310683"/>
            <a:ext cx="8708016" cy="517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1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136</Words>
  <Application>Microsoft Office PowerPoint</Application>
  <PresentationFormat>와이드스크린</PresentationFormat>
  <Paragraphs>50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max</dc:creator>
  <cp:lastModifiedBy>max</cp:lastModifiedBy>
  <cp:revision>5</cp:revision>
  <dcterms:created xsi:type="dcterms:W3CDTF">2018-05-30T09:15:42Z</dcterms:created>
  <dcterms:modified xsi:type="dcterms:W3CDTF">2018-05-30T10:16:12Z</dcterms:modified>
</cp:coreProperties>
</file>