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Contraceptive Use in Indonesia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Giftopoulos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Iliana Maifeld-Carucci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Shilpa Rajbhandari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Multinomial Logistic Regression</a:t>
            </a:r>
            <a:endParaRPr sz="3000"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12925" y="1039800"/>
            <a:ext cx="41079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all 9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.54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.50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Cross-Validation (check overfitting):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.52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95% Confidence Interval: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+- .01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868925" y="1097950"/>
            <a:ext cx="41079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top 4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.53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.50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 Nearest Neighbor</a:t>
            </a:r>
            <a:endParaRPr sz="30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Standardization: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Calculates distance between data points so need standardizing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Guard against differences in variance impacting learning of algorithm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Specifications: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Rule of thumb to choose k=sqrt(n)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k=36 maximized testing accuracy while minimizing difference between testing and training accuracy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 Nearest Neighbor</a:t>
            </a:r>
            <a:endParaRPr sz="3000"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15150" y="1039800"/>
            <a:ext cx="41079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all 9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.55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.51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Cross-Validation (check overfitting):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.51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95% Confidence Interval: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+- .00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868925" y="1097950"/>
            <a:ext cx="41079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top 4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.59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.53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 Vector Machines</a:t>
            </a:r>
            <a:endParaRPr sz="30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Standardization: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Critical because use RBF kernel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 of input will depend heavily on its variability relative to other inputs</a:t>
            </a:r>
            <a:endParaRPr sz="1800"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Specifications: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RBF Kernel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Maps to infinite dimensional space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Non-linearly separable data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Gamma = .08, C= 1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Maximized accuracy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 Vector Machines</a:t>
            </a:r>
            <a:endParaRPr sz="3000"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700" y="1246725"/>
            <a:ext cx="76200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 Vector Machines</a:t>
            </a:r>
            <a:endParaRPr sz="30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515150" y="1039800"/>
            <a:ext cx="41079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all 9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.63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.55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Cross-Validation (check overfitting):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.57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95% Confidence Interval: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+- .03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868925" y="1097950"/>
            <a:ext cx="41079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top 4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.59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.54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761625" y="133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Best Classifier</a:t>
            </a:r>
            <a:endParaRPr sz="3000"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43675" y="1285875"/>
            <a:ext cx="28434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original SVM (9 features) model predicts contraceptive method use the most accurately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Fscores: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SVM = 0.55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RF(top4) = 0.54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SVM(top4) = 0.54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KNN(top4) = 0.53</a:t>
            </a:r>
            <a:endParaRPr sz="18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100" y="773625"/>
            <a:ext cx="4848451" cy="3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more features that would better explain contraceptive use.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SVM (9 features) had the best predictive power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Handles non-linear data and high dimensions well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RF (top4) performed second best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Handles non-linear data well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 (top4) performed the worst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Assumes linearly </a:t>
            </a:r>
            <a:r>
              <a:rPr lang="en" sz="1800"/>
              <a:t>separable</a:t>
            </a:r>
            <a:r>
              <a:rPr lang="en" sz="1800"/>
              <a:t> data, linear relationships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Doesn’t handle binary and categorical data well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Predict contraceptive method of choice for Indonesian women based on her demographic and socio-economic characteristics.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Classification problem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Source</a:t>
            </a:r>
            <a:endParaRPr sz="30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UCI Machine Learning Repository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Subset of 1987 National Indonesia Contraceptive Prevalence Survey</a:t>
            </a: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Sampled married women who were not pregnant or didn’t know they were pregnant.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Data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69650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Predictor Variables: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Wife’s Age (numerical)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Wife’s Education (categorical)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Husband’s Education (categorical)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Children (numerical)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Wife’s Religion (binary)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Wife Working (binary)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Husband’s Occupation (categorical)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Standard of Living Index (categorical)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Media Exposure (binary)</a:t>
            </a:r>
            <a:endParaRPr sz="1400"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508121" y="1116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1473 observations, 10 variables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Variable: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Contraceptive Method Used (categorical)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87000" y="4668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 Analysis</a:t>
            </a:r>
            <a:endParaRPr sz="30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788"/>
            <a:ext cx="4587001" cy="432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7800" y="322775"/>
            <a:ext cx="45870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850" y="396200"/>
            <a:ext cx="4678474" cy="2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525" y="2711050"/>
            <a:ext cx="4200249" cy="227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6079325" y="4537825"/>
            <a:ext cx="549300" cy="5364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7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62450" y="1421275"/>
            <a:ext cx="35712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Estimated feature importance using Random Forest Classifier 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62450" y="2936775"/>
            <a:ext cx="35712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Sorted by feature importance, the top 4 features predicted our target variable the best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37900" y="1594750"/>
            <a:ext cx="311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Standardization: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necessary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Robust to numerical instabilities due to partitioning rules that wouldn’t change with scaling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980050" y="1622050"/>
            <a:ext cx="31167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Specifications: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trees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Ideally select largest amount of trees your computer can handle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550050" y="1679650"/>
            <a:ext cx="41079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all 9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.97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.52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657950" y="1711750"/>
            <a:ext cx="41079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Model with top 4 features</a:t>
            </a:r>
            <a:endParaRPr sz="1800" u="sng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Model Accuracy Tests: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.85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Test/Fscore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.54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Multinomial Logistic Regression</a:t>
            </a:r>
            <a:endParaRPr sz="30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Standardization: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necessary, but because of gradient descent, speeds up convergence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L2 regularization assumes all features centered at 0 and same order variance</a:t>
            </a:r>
            <a:endParaRPr sz="18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3196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Specifications: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Multinomial because 3 target classes, not 2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L2 regularization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Prevents overfitting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Biases data towards smaller values and penalizes high valued coefficients by reducing weights.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