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311-357C-80EE-3B4D-6CA9ECFF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22DB-171C-5C71-94DC-E97CAC8F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618-A24E-A9C4-3959-168172FE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6EBD-EC94-874A-1829-C747B4E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81C4-D048-997C-03BE-3ACACDF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EEA-3502-4AED-9026-0A4FF013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7CB9-C0A0-143B-2290-E7C0A0C5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FD6F-545B-35C5-9D3E-5C11BB7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1033-FFCD-28E8-71EA-3B5B358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FC50-69EC-3FBC-9CA2-2F217DA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80B75-82DE-8C3C-5AA9-ABE72A8B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53782-F8D1-EF1D-DAFE-E75F0F6C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4BCD-8D01-0ADC-3BCC-BED59F60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5B2A-6540-13B7-3AF5-F6948A1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8376-3AED-7F1F-94B8-7C420D1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92B-98A2-62E7-FF7A-53130C7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C4BA-D516-080B-1F9D-DDCFB85B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3A6E-FEA4-C557-613D-6967F1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8D78-17E4-3789-9E69-E0513930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374B-C4A0-BCA6-5D1E-6494910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CED-D426-BAD8-4DFF-A4E852F5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D44B-580A-433D-71E4-1FACB0AA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BE83-7328-090E-B5D4-A2C4C01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86F4-B0A1-81C0-6AEA-819AC1E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6FFE-17D8-FCD7-4DEE-F3DDF48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E11-0FA8-BC67-FE61-A5A5E6C0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690F-0AD6-448C-D996-50ADF5B37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A278-A827-1E16-C7BD-84F79250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C349-B7B3-1D4C-00E5-94415446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CB45-7183-EBAA-4BDC-B49BBDC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972C-DE0F-EE64-F4B8-72FF7B2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7AB8-14C0-5745-9703-5308D293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C685-8E2F-C38F-3792-D6DFA254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DE13-1165-97E5-DF12-D353AF3D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B942-5F0B-9E4A-16C2-72B8365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A9951-E4DA-B580-21FD-81F4B505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74F4-71DC-4B61-D290-B79DF47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439E2-C804-BF27-5479-947A47C4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06BD5-E908-D474-6E26-B51BA2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38EB-E1EF-EE8C-5458-8965C5FE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346E2-A3A9-9A94-BC75-CDEBDE6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61E7-B942-7B9A-4C92-4E790732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99168-C38E-D6B9-AF62-F7B905DF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6BB27-DE7B-4664-8136-BA0F9B1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4C087-92B6-4270-5A8C-D911BC7F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033A-9728-EA85-6E1D-2EEF373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8B9-8E63-3262-B079-A761788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EA5B-9D79-7777-F807-1DB78E1D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856C-97E9-967B-D96A-599B62E3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DEA3-25D4-36D3-D328-FF09877D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354DC-8250-1849-1F62-3B5F363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F7F4-B787-4F63-3759-EAD9078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BFBC-028C-1F06-9260-2ED1D0D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71B5-A2FF-6555-3011-37C43275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7E8F-EF79-462B-EBBE-D02751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03B9-2F5A-F636-64AE-F262316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C473-45BC-AB12-71F4-3558AD83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3FFB-2C6C-C7C8-6C9C-610E5CA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A2BC8-2248-1A44-2A1A-657CA27A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05E3-D65C-4C7B-1A31-1F36C42F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8A43-89A4-BF14-8CA7-5DC53A2B6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A445-E91F-4F3C-B20C-7096167926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ADF5-2D70-B387-035F-74D72201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E4E3-C7C3-0D2A-8FA2-DE99C4A7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1C4A31-6CCE-2AFE-EE73-16FFB12E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7D011-D88C-FAA0-B4BE-2F2ABA26E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6" t="12247" r="24070" b="15859"/>
          <a:stretch/>
        </p:blipFill>
        <p:spPr>
          <a:xfrm>
            <a:off x="265271" y="153865"/>
            <a:ext cx="2536580" cy="1975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7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1</cp:revision>
  <dcterms:created xsi:type="dcterms:W3CDTF">2023-11-10T22:51:12Z</dcterms:created>
  <dcterms:modified xsi:type="dcterms:W3CDTF">2023-11-10T22:51:25Z</dcterms:modified>
</cp:coreProperties>
</file>