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20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7558-74BD-4582-8833-31E4E770D7C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1CB2-00D1-4D1B-B571-BE772B54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7558-74BD-4582-8833-31E4E770D7C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1CB2-00D1-4D1B-B571-BE772B54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5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7558-74BD-4582-8833-31E4E770D7C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1CB2-00D1-4D1B-B571-BE772B54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7558-74BD-4582-8833-31E4E770D7C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1CB2-00D1-4D1B-B571-BE772B54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7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7558-74BD-4582-8833-31E4E770D7C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1CB2-00D1-4D1B-B571-BE772B54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9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7558-74BD-4582-8833-31E4E770D7C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1CB2-00D1-4D1B-B571-BE772B54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0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7558-74BD-4582-8833-31E4E770D7C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1CB2-00D1-4D1B-B571-BE772B54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7558-74BD-4582-8833-31E4E770D7C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1CB2-00D1-4D1B-B571-BE772B54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7558-74BD-4582-8833-31E4E770D7C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1CB2-00D1-4D1B-B571-BE772B54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7558-74BD-4582-8833-31E4E770D7C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1CB2-00D1-4D1B-B571-BE772B54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2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7558-74BD-4582-8833-31E4E770D7C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1CB2-00D1-4D1B-B571-BE772B54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3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7558-74BD-4582-8833-31E4E770D7C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E1CB2-00D1-4D1B-B571-BE772B54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2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7F9F389-8A6A-E5F1-00E3-FA047DF61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8"/>
          <a:stretch/>
        </p:blipFill>
        <p:spPr>
          <a:xfrm>
            <a:off x="3428574" y="5798048"/>
            <a:ext cx="3200826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B02EEF-8ACF-F0E8-A3C8-B7F79EAE5E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8"/>
          <a:stretch/>
        </p:blipFill>
        <p:spPr>
          <a:xfrm>
            <a:off x="161806" y="5798048"/>
            <a:ext cx="3200826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97B1BE-F368-5CCB-A206-BB6B952A8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2" y="170972"/>
            <a:ext cx="32004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8CAB68-1BE2-DDBE-58B0-1B9CA81E1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70972"/>
            <a:ext cx="32004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25DC3-57CE-CF4F-2738-9B1E6D903D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1"/>
          <a:stretch/>
        </p:blipFill>
        <p:spPr>
          <a:xfrm>
            <a:off x="161948" y="2984510"/>
            <a:ext cx="3200684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FCD9C3-358F-21C8-7BEA-E357209303C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1"/>
          <a:stretch/>
        </p:blipFill>
        <p:spPr>
          <a:xfrm>
            <a:off x="3428716" y="2984510"/>
            <a:ext cx="3200684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2F7143-57B7-60A4-74EB-D2EB0799827F}"/>
              </a:ext>
            </a:extLst>
          </p:cNvPr>
          <p:cNvSpPr txBox="1"/>
          <p:nvPr/>
        </p:nvSpPr>
        <p:spPr>
          <a:xfrm>
            <a:off x="162232" y="170972"/>
            <a:ext cx="479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41FDA-0AEB-4AB6-D491-AD8BA7CC6280}"/>
              </a:ext>
            </a:extLst>
          </p:cNvPr>
          <p:cNvSpPr txBox="1"/>
          <p:nvPr/>
        </p:nvSpPr>
        <p:spPr>
          <a:xfrm>
            <a:off x="3428575" y="170972"/>
            <a:ext cx="479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79EB6-D7FB-DD24-DDBF-7E8EE945A88E}"/>
              </a:ext>
            </a:extLst>
          </p:cNvPr>
          <p:cNvSpPr txBox="1"/>
          <p:nvPr/>
        </p:nvSpPr>
        <p:spPr>
          <a:xfrm>
            <a:off x="162232" y="2984510"/>
            <a:ext cx="479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8C0375-9533-D11D-C183-4D04FD3A9D87}"/>
              </a:ext>
            </a:extLst>
          </p:cNvPr>
          <p:cNvSpPr txBox="1"/>
          <p:nvPr/>
        </p:nvSpPr>
        <p:spPr>
          <a:xfrm>
            <a:off x="3428574" y="2984510"/>
            <a:ext cx="479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59EDE9-3077-1B0D-E820-9B989A532E57}"/>
              </a:ext>
            </a:extLst>
          </p:cNvPr>
          <p:cNvSpPr txBox="1"/>
          <p:nvPr/>
        </p:nvSpPr>
        <p:spPr>
          <a:xfrm>
            <a:off x="162232" y="5798048"/>
            <a:ext cx="479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36F371-E0CC-3222-56F7-0E0DA10756FD}"/>
              </a:ext>
            </a:extLst>
          </p:cNvPr>
          <p:cNvSpPr txBox="1"/>
          <p:nvPr/>
        </p:nvSpPr>
        <p:spPr>
          <a:xfrm>
            <a:off x="3441932" y="5798048"/>
            <a:ext cx="479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312959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McCullough</dc:creator>
  <cp:lastModifiedBy>Ian McCullough</cp:lastModifiedBy>
  <cp:revision>4</cp:revision>
  <dcterms:created xsi:type="dcterms:W3CDTF">2024-04-09T16:28:19Z</dcterms:created>
  <dcterms:modified xsi:type="dcterms:W3CDTF">2024-04-09T17:29:07Z</dcterms:modified>
</cp:coreProperties>
</file>