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78" r:id="rId6"/>
    <p:sldId id="276" r:id="rId7"/>
    <p:sldId id="268" r:id="rId8"/>
    <p:sldId id="269" r:id="rId9"/>
  </p:sldIdLst>
  <p:sldSz cx="9144000" cy="6858000" type="screen4x3"/>
  <p:notesSz cx="6858000" cy="9144000"/>
  <p:embeddedFontLst>
    <p:embeddedFont>
      <p:font typeface="Open Sans Light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腾祥嘉丽线黑简" panose="02010600030101010101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William%20Stallings_1.html" TargetMode="External"/><Relationship Id="rId2" Type="http://schemas.openxmlformats.org/officeDocument/2006/relationships/hyperlink" Target="https://book.jd.com/writer/%E6%96%AF%E6%89%98%E6%9E%97%E6%96%AF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book.jd.com/writer/%E7%99%BD%E5%9B%BD%E5%BC%BA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book.jd.com/writer/%E6%9E%97%E6%B2%9B%E6%BB%A1_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网络安全技术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2017-3-12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- 2010</a:t>
            </a:r>
            <a:r>
              <a:rPr lang="zh-CN" altLang="en-US" dirty="0" smtClean="0"/>
              <a:t>年至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年期间，供职于中国银行云南省分行信息科技部，任技术经理职，主要从事开发工作。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</a:t>
            </a:r>
            <a:r>
              <a:rPr lang="en-US" altLang="zh-CN" dirty="0" smtClean="0"/>
              <a:t>github.com/wangjin0818/network_security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完成这门课程学习后，</a:t>
            </a:r>
            <a:r>
              <a:rPr lang="zh-CN" altLang="en-US" dirty="0" smtClean="0"/>
              <a:t>你们</a:t>
            </a:r>
            <a:r>
              <a:rPr lang="zh-CN" altLang="en-US" dirty="0" smtClean="0"/>
              <a:t>可以了解计算机网络安全的方方面面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需要熟知</a:t>
            </a:r>
            <a:r>
              <a:rPr lang="zh-CN" altLang="en-US" dirty="0"/>
              <a:t>各</a:t>
            </a:r>
            <a:r>
              <a:rPr lang="zh-CN" altLang="en-US" dirty="0" smtClean="0"/>
              <a:t>类应用系统的结构，熟悉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操作系统及其</a:t>
            </a:r>
            <a:r>
              <a:rPr lang="zh-CN" altLang="en-US" dirty="0" smtClean="0"/>
              <a:t>指令</a:t>
            </a:r>
            <a:r>
              <a:rPr lang="zh-CN" altLang="en-US" dirty="0" smtClean="0"/>
              <a:t>，熟知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的使用。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个人电脑的使用安全。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大</a:t>
            </a:r>
            <a:r>
              <a:rPr lang="zh-CN" altLang="en-US" dirty="0" smtClean="0"/>
              <a:t>数据背景下的信息安全。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金融安全。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</a:t>
            </a:r>
            <a:r>
              <a:rPr lang="zh-CN" altLang="en-US" b="1" dirty="0" smtClean="0"/>
              <a:t>网络安全基础：应用与标准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en-US" altLang="zh-CN" sz="2000" dirty="0"/>
              <a:t>   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2"/>
              </a:rPr>
              <a:t>斯托林斯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William Stallings</a:t>
            </a:r>
            <a:r>
              <a:rPr lang="zh-CN" altLang="en-US" dirty="0"/>
              <a:t>） 著；</a:t>
            </a:r>
            <a:r>
              <a:rPr lang="zh-CN" altLang="en-US" dirty="0">
                <a:hlinkClick r:id="rId4"/>
              </a:rPr>
              <a:t>白国强</a:t>
            </a:r>
            <a:r>
              <a:rPr lang="zh-CN" altLang="en-US" dirty="0"/>
              <a:t> 等 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32" y="2821490"/>
            <a:ext cx="3269704" cy="32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Wireshark</a:t>
            </a:r>
            <a:r>
              <a:rPr lang="zh-CN" altLang="en-US" dirty="0" smtClean="0"/>
              <a:t>网络分析：就</a:t>
            </a:r>
            <a:r>
              <a:rPr lang="zh-CN" altLang="en-US" dirty="0"/>
              <a:t>这么</a:t>
            </a:r>
            <a:r>
              <a:rPr lang="zh-CN" altLang="en-US" dirty="0" smtClean="0"/>
              <a:t>简单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林沛满</a:t>
            </a:r>
            <a:r>
              <a:rPr lang="zh-CN" altLang="en-US" dirty="0"/>
              <a:t> </a:t>
            </a:r>
            <a:r>
              <a:rPr lang="zh-CN" altLang="en-US" dirty="0" smtClean="0"/>
              <a:t>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Life is Tough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But </a:t>
            </a:r>
            <a:r>
              <a:rPr lang="en-US" altLang="zh-CN" b="1" dirty="0"/>
              <a:t>Wireshark Makes it Easy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4" y="2708920"/>
            <a:ext cx="3302620" cy="33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0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36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课时，安排</a:t>
            </a:r>
            <a:r>
              <a:rPr lang="en-US" altLang="zh-CN" dirty="0" smtClean="0"/>
              <a:t>18</a:t>
            </a:r>
            <a:r>
              <a:rPr lang="zh-CN" altLang="en-US" dirty="0" smtClean="0"/>
              <a:t>周</a:t>
            </a:r>
            <a:r>
              <a:rPr lang="zh-CN" altLang="en-US" dirty="0" smtClean="0"/>
              <a:t>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</a:t>
            </a:r>
            <a:r>
              <a:rPr lang="zh-CN" altLang="en-US" dirty="0" smtClean="0"/>
              <a:t>内容都可以进行自学。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第一章 引言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第二</a:t>
            </a:r>
            <a:r>
              <a:rPr lang="zh-CN" altLang="en-US" dirty="0" smtClean="0"/>
              <a:t>章 对称加密和消息机密性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第三</a:t>
            </a:r>
            <a:r>
              <a:rPr lang="zh-CN" altLang="en-US" dirty="0" smtClean="0"/>
              <a:t>章 公钥加密和消息认真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第四</a:t>
            </a:r>
            <a:r>
              <a:rPr lang="zh-CN" altLang="en-US" dirty="0" smtClean="0"/>
              <a:t>章 密钥分配和用户认证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第五</a:t>
            </a:r>
            <a:r>
              <a:rPr lang="zh-CN" altLang="en-US" dirty="0" smtClean="0"/>
              <a:t>章 传输层安全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第六</a:t>
            </a:r>
            <a:r>
              <a:rPr lang="zh-CN" altLang="en-US" dirty="0" smtClean="0"/>
              <a:t>章 无线网络安全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第七</a:t>
            </a:r>
            <a:r>
              <a:rPr lang="zh-CN" altLang="en-US" dirty="0" smtClean="0"/>
              <a:t>章 电子邮件安全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第八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IP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第九章 入侵者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第十</a:t>
            </a:r>
            <a:r>
              <a:rPr lang="zh-CN" altLang="en-US" dirty="0" smtClean="0"/>
              <a:t>章 恶意软件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第十一</a:t>
            </a:r>
            <a:r>
              <a:rPr lang="zh-CN" altLang="en-US" dirty="0" smtClean="0"/>
              <a:t>章 防火墙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课程陈述报告</a:t>
            </a:r>
            <a:r>
              <a:rPr lang="en-US" altLang="zh-CN" dirty="0" smtClean="0"/>
              <a:t>(</a:t>
            </a:r>
            <a:r>
              <a:rPr lang="en-US" altLang="zh-CN" dirty="0"/>
              <a:t>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</a:t>
            </a:r>
            <a:r>
              <a:rPr lang="zh-CN" altLang="en-US" dirty="0" smtClean="0"/>
              <a:t>上台演示及陈述报告，并将所完成的系统发布到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中，每人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期末课程以</a:t>
            </a:r>
            <a:r>
              <a:rPr lang="en-US" altLang="zh-CN" dirty="0" smtClean="0"/>
              <a:t>Scientific Article</a:t>
            </a:r>
            <a:r>
              <a:rPr lang="zh-CN" altLang="en-US" dirty="0" smtClean="0"/>
              <a:t>为主，不进行考试。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308</Words>
  <Application>Microsoft Office PowerPoint</Application>
  <PresentationFormat>全屏显示(4:3)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Open Sans Light</vt:lpstr>
      <vt:lpstr>Calibri</vt:lpstr>
      <vt:lpstr>思源黑体 CN Light</vt:lpstr>
      <vt:lpstr>Times New Roman</vt:lpstr>
      <vt:lpstr>Wingdings</vt:lpstr>
      <vt:lpstr>腾祥嘉丽线黑简</vt:lpstr>
      <vt:lpstr>Arial</vt:lpstr>
      <vt:lpstr>Source Han Sans Light</vt:lpstr>
      <vt:lpstr>宋体</vt:lpstr>
      <vt:lpstr>Office 主题​​</vt:lpstr>
      <vt:lpstr>网络安全技术</vt:lpstr>
      <vt:lpstr>自我介绍</vt:lpstr>
      <vt:lpstr>欢迎学习这门课程！</vt:lpstr>
      <vt:lpstr>课程教材</vt:lpstr>
      <vt:lpstr>课程教材</vt:lpstr>
      <vt:lpstr>课程安排</vt:lpstr>
      <vt:lpstr>课程大纲</vt:lpstr>
      <vt:lpstr>课程评分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28</cp:revision>
  <dcterms:created xsi:type="dcterms:W3CDTF">2016-11-29T04:36:55Z</dcterms:created>
  <dcterms:modified xsi:type="dcterms:W3CDTF">2017-03-18T03:15:30Z</dcterms:modified>
</cp:coreProperties>
</file>