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616" r:id="rId3"/>
    <p:sldId id="2076136776" r:id="rId4"/>
    <p:sldId id="2076136909" r:id="rId5"/>
    <p:sldId id="2076136915" r:id="rId6"/>
    <p:sldId id="2076136924" r:id="rId7"/>
    <p:sldId id="2076136922" r:id="rId8"/>
    <p:sldId id="20761369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E0BE0-2950-47DD-B9BA-28C6A6A4A71E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9E6C-463B-4F68-BCE0-AB8933A18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9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/>
              <a:t>Conference Web site: The SPA </a:t>
            </a:r>
            <a:r>
              <a:rPr lang="da-DK" sz="1200" dirty="0" err="1"/>
              <a:t>application</a:t>
            </a:r>
            <a:r>
              <a:rPr lang="da-DK" sz="1200" dirty="0"/>
              <a:t> </a:t>
            </a:r>
            <a:r>
              <a:rPr lang="da-DK" sz="1200" dirty="0" err="1"/>
              <a:t>that</a:t>
            </a:r>
            <a:r>
              <a:rPr lang="da-DK" sz="1200" dirty="0"/>
              <a:t> </a:t>
            </a:r>
            <a:r>
              <a:rPr lang="da-DK" sz="1200" dirty="0" err="1"/>
              <a:t>will</a:t>
            </a:r>
            <a:r>
              <a:rPr lang="da-DK" sz="1200" dirty="0"/>
              <a:t> </a:t>
            </a:r>
            <a:r>
              <a:rPr lang="da-DK" sz="1200" dirty="0" err="1"/>
              <a:t>use</a:t>
            </a:r>
            <a:r>
              <a:rPr lang="da-DK" sz="1200" dirty="0"/>
              <a:t> </a:t>
            </a:r>
            <a:r>
              <a:rPr lang="da-DK" sz="1200" dirty="0" err="1"/>
              <a:t>configuration</a:t>
            </a:r>
            <a:r>
              <a:rPr lang="da-DK" sz="1200" dirty="0"/>
              <a:t> </a:t>
            </a:r>
            <a:r>
              <a:rPr lang="da-DK" sz="1200" dirty="0" err="1"/>
              <a:t>settings</a:t>
            </a:r>
            <a:r>
              <a:rPr lang="da-DK" sz="1200" dirty="0"/>
              <a:t> to handle </a:t>
            </a:r>
            <a:r>
              <a:rPr lang="da-DK" sz="1200" dirty="0" err="1"/>
              <a:t>custom</a:t>
            </a:r>
            <a:r>
              <a:rPr lang="da-DK" sz="1200" dirty="0"/>
              <a:t> styles for the </a:t>
            </a:r>
            <a:r>
              <a:rPr lang="da-DK" sz="1200" dirty="0" err="1"/>
              <a:t>tenant</a:t>
            </a:r>
            <a:r>
              <a:rPr lang="da-DK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dirty="0"/>
              <a:t>Content service: The API </a:t>
            </a:r>
            <a:r>
              <a:rPr lang="da-DK" sz="1200" dirty="0" err="1"/>
              <a:t>that</a:t>
            </a:r>
            <a:r>
              <a:rPr lang="da-DK" sz="1200" dirty="0"/>
              <a:t> handles content for the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such</a:t>
            </a:r>
            <a:r>
              <a:rPr lang="da-DK" sz="1200" dirty="0"/>
              <a:t> as speakers, sessions, workshops, and sponsors.</a:t>
            </a:r>
          </a:p>
          <a:p>
            <a:endParaRPr lang="da-DK" sz="1200" dirty="0"/>
          </a:p>
          <a:p>
            <a:r>
              <a:rPr lang="da-DK" sz="1200" dirty="0" err="1"/>
              <a:t>Admin</a:t>
            </a:r>
            <a:r>
              <a:rPr lang="da-DK" sz="1200" dirty="0"/>
              <a:t> Web site: The SPA </a:t>
            </a:r>
            <a:r>
              <a:rPr lang="da-DK" sz="1200" dirty="0" err="1"/>
              <a:t>application</a:t>
            </a:r>
            <a:r>
              <a:rPr lang="da-DK" sz="1200" dirty="0"/>
              <a:t> </a:t>
            </a:r>
            <a:r>
              <a:rPr lang="da-DK" sz="1200" dirty="0" err="1"/>
              <a:t>that</a:t>
            </a:r>
            <a:r>
              <a:rPr lang="da-DK" sz="1200" dirty="0"/>
              <a:t>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owners</a:t>
            </a:r>
            <a:r>
              <a:rPr lang="da-DK" sz="1200" dirty="0"/>
              <a:t> </a:t>
            </a:r>
            <a:r>
              <a:rPr lang="da-DK" sz="1200" dirty="0" err="1"/>
              <a:t>use</a:t>
            </a:r>
            <a:r>
              <a:rPr lang="da-DK" sz="1200" dirty="0"/>
              <a:t> to </a:t>
            </a:r>
            <a:r>
              <a:rPr lang="da-DK" sz="1200" dirty="0" err="1"/>
              <a:t>manage</a:t>
            </a:r>
            <a:r>
              <a:rPr lang="da-DK" sz="1200" dirty="0"/>
              <a:t>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configuration</a:t>
            </a:r>
            <a:r>
              <a:rPr lang="da-DK" sz="1200" dirty="0"/>
              <a:t> </a:t>
            </a:r>
            <a:r>
              <a:rPr lang="da-DK" sz="1200" dirty="0" err="1"/>
              <a:t>details</a:t>
            </a:r>
            <a:r>
              <a:rPr lang="da-DK" sz="1200" dirty="0"/>
              <a:t>, </a:t>
            </a:r>
            <a:r>
              <a:rPr lang="da-DK" sz="1200" dirty="0" err="1"/>
              <a:t>manage</a:t>
            </a:r>
            <a:r>
              <a:rPr lang="da-DK" sz="1200" dirty="0"/>
              <a:t> </a:t>
            </a:r>
            <a:r>
              <a:rPr lang="da-DK" sz="1200" dirty="0" err="1"/>
              <a:t>attendee</a:t>
            </a:r>
            <a:r>
              <a:rPr lang="da-DK" sz="1200" dirty="0"/>
              <a:t> </a:t>
            </a:r>
            <a:r>
              <a:rPr lang="da-DK" sz="1200" dirty="0" err="1"/>
              <a:t>registrations</a:t>
            </a:r>
            <a:r>
              <a:rPr lang="da-DK" sz="1200" dirty="0"/>
              <a:t>, </a:t>
            </a:r>
            <a:r>
              <a:rPr lang="da-DK" sz="1200" dirty="0" err="1"/>
              <a:t>manage</a:t>
            </a:r>
            <a:r>
              <a:rPr lang="da-DK" sz="1200" dirty="0"/>
              <a:t> </a:t>
            </a:r>
            <a:r>
              <a:rPr lang="da-DK" sz="1200" dirty="0" err="1"/>
              <a:t>campaigns</a:t>
            </a:r>
            <a:r>
              <a:rPr lang="da-DK" sz="1200" dirty="0"/>
              <a:t>, and </a:t>
            </a:r>
            <a:r>
              <a:rPr lang="da-DK" sz="1200" dirty="0" err="1"/>
              <a:t>communicate</a:t>
            </a:r>
            <a:r>
              <a:rPr lang="da-DK" sz="1200" dirty="0"/>
              <a:t> with </a:t>
            </a:r>
            <a:r>
              <a:rPr lang="da-DK" sz="1200" dirty="0" err="1"/>
              <a:t>attendees</a:t>
            </a:r>
            <a:r>
              <a:rPr lang="da-DK" sz="1200" dirty="0"/>
              <a:t>.</a:t>
            </a:r>
          </a:p>
          <a:p>
            <a:endParaRPr lang="da-DK" sz="1200" dirty="0"/>
          </a:p>
          <a:p>
            <a:r>
              <a:rPr lang="da-DK" sz="1200" dirty="0" err="1"/>
              <a:t>Registration</a:t>
            </a:r>
            <a:r>
              <a:rPr lang="da-DK" sz="1200" dirty="0"/>
              <a:t> service: The API </a:t>
            </a:r>
            <a:r>
              <a:rPr lang="da-DK" sz="1200" dirty="0" err="1"/>
              <a:t>that</a:t>
            </a:r>
            <a:r>
              <a:rPr lang="da-DK" sz="1200" dirty="0"/>
              <a:t> handles all </a:t>
            </a:r>
            <a:r>
              <a:rPr lang="da-DK" sz="1200" dirty="0" err="1"/>
              <a:t>registration</a:t>
            </a:r>
            <a:r>
              <a:rPr lang="da-DK" sz="1200" dirty="0"/>
              <a:t> </a:t>
            </a:r>
            <a:r>
              <a:rPr lang="da-DK" sz="1200" dirty="0" err="1"/>
              <a:t>activities</a:t>
            </a:r>
            <a:r>
              <a:rPr lang="da-DK" sz="1200" dirty="0"/>
              <a:t> </a:t>
            </a:r>
            <a:r>
              <a:rPr lang="da-DK" sz="1200" dirty="0" err="1"/>
              <a:t>creating</a:t>
            </a:r>
            <a:r>
              <a:rPr lang="da-DK" sz="1200" dirty="0"/>
              <a:t> new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registrations</a:t>
            </a:r>
            <a:r>
              <a:rPr lang="da-DK" sz="1200" dirty="0"/>
              <a:t> with the </a:t>
            </a:r>
            <a:r>
              <a:rPr lang="da-DK" sz="1200" dirty="0" err="1"/>
              <a:t>appropriate</a:t>
            </a:r>
            <a:r>
              <a:rPr lang="da-DK" sz="1200" dirty="0"/>
              <a:t> </a:t>
            </a:r>
            <a:r>
              <a:rPr lang="da-DK" sz="1200" dirty="0" err="1"/>
              <a:t>package</a:t>
            </a:r>
            <a:r>
              <a:rPr lang="da-DK" sz="1200" dirty="0"/>
              <a:t> </a:t>
            </a:r>
            <a:r>
              <a:rPr lang="da-DK" sz="1200" dirty="0" err="1"/>
              <a:t>selections</a:t>
            </a:r>
            <a:r>
              <a:rPr lang="da-DK" sz="1200" dirty="0"/>
              <a:t> and </a:t>
            </a:r>
            <a:r>
              <a:rPr lang="da-DK" sz="1200" dirty="0" err="1"/>
              <a:t>associated</a:t>
            </a:r>
            <a:r>
              <a:rPr lang="da-DK" sz="1200" dirty="0"/>
              <a:t> </a:t>
            </a:r>
            <a:r>
              <a:rPr lang="da-DK" sz="1200" dirty="0" err="1"/>
              <a:t>cost</a:t>
            </a:r>
            <a:r>
              <a:rPr lang="da-DK" sz="1200" dirty="0"/>
              <a:t>.</a:t>
            </a:r>
          </a:p>
          <a:p>
            <a:endParaRPr lang="da-DK" sz="1200" dirty="0"/>
          </a:p>
          <a:p>
            <a:r>
              <a:rPr lang="da-DK" sz="1200" dirty="0" err="1"/>
              <a:t>Email</a:t>
            </a:r>
            <a:r>
              <a:rPr lang="da-DK" sz="1200" dirty="0"/>
              <a:t> service: The API </a:t>
            </a:r>
            <a:r>
              <a:rPr lang="da-DK" sz="1200" dirty="0" err="1"/>
              <a:t>that</a:t>
            </a:r>
            <a:r>
              <a:rPr lang="da-DK" sz="1200" dirty="0"/>
              <a:t> handles </a:t>
            </a:r>
            <a:r>
              <a:rPr lang="da-DK" sz="1200" dirty="0" err="1"/>
              <a:t>email</a:t>
            </a:r>
            <a:r>
              <a:rPr lang="da-DK" sz="1200" dirty="0"/>
              <a:t> </a:t>
            </a:r>
            <a:r>
              <a:rPr lang="da-DK" sz="1200" dirty="0" err="1"/>
              <a:t>notifications</a:t>
            </a:r>
            <a:r>
              <a:rPr lang="da-DK" sz="1200" dirty="0"/>
              <a:t> to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attendees</a:t>
            </a:r>
            <a:r>
              <a:rPr lang="da-DK" sz="1200" dirty="0"/>
              <a:t> </a:t>
            </a:r>
            <a:r>
              <a:rPr lang="da-DK" sz="1200" dirty="0" err="1"/>
              <a:t>during</a:t>
            </a:r>
            <a:r>
              <a:rPr lang="da-DK" sz="1200" dirty="0"/>
              <a:t> </a:t>
            </a:r>
            <a:r>
              <a:rPr lang="da-DK" sz="1200" dirty="0" err="1"/>
              <a:t>registration</a:t>
            </a:r>
            <a:r>
              <a:rPr lang="da-DK" sz="1200" dirty="0"/>
              <a:t>, or </a:t>
            </a:r>
            <a:r>
              <a:rPr lang="da-DK" sz="1200" dirty="0" err="1"/>
              <a:t>when</a:t>
            </a:r>
            <a:r>
              <a:rPr lang="da-DK" sz="1200" dirty="0"/>
              <a:t> the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owners</a:t>
            </a:r>
            <a:r>
              <a:rPr lang="da-DK" sz="1200" dirty="0"/>
              <a:t> </a:t>
            </a:r>
            <a:r>
              <a:rPr lang="da-DK" sz="1200" dirty="0" err="1"/>
              <a:t>choose</a:t>
            </a:r>
            <a:r>
              <a:rPr lang="da-DK" sz="1200" dirty="0"/>
              <a:t> to </a:t>
            </a:r>
            <a:r>
              <a:rPr lang="da-DK" sz="1200" dirty="0" err="1"/>
              <a:t>engage</a:t>
            </a:r>
            <a:r>
              <a:rPr lang="da-DK" sz="1200" dirty="0"/>
              <a:t> the </a:t>
            </a:r>
            <a:r>
              <a:rPr lang="da-DK" sz="1200" dirty="0" err="1"/>
              <a:t>attendees</a:t>
            </a:r>
            <a:r>
              <a:rPr lang="da-DK" sz="1200" dirty="0"/>
              <a:t> </a:t>
            </a:r>
            <a:r>
              <a:rPr lang="da-DK" sz="1200" dirty="0" err="1"/>
              <a:t>through</a:t>
            </a:r>
            <a:r>
              <a:rPr lang="da-DK" sz="1200" dirty="0"/>
              <a:t> </a:t>
            </a:r>
            <a:r>
              <a:rPr lang="da-DK" sz="1200" dirty="0" err="1"/>
              <a:t>their</a:t>
            </a:r>
            <a:r>
              <a:rPr lang="da-DK" sz="1200" dirty="0"/>
              <a:t> </a:t>
            </a:r>
            <a:r>
              <a:rPr lang="da-DK" sz="1200" dirty="0" err="1"/>
              <a:t>admin</a:t>
            </a:r>
            <a:r>
              <a:rPr lang="da-DK" sz="1200" dirty="0"/>
              <a:t> site.</a:t>
            </a:r>
          </a:p>
          <a:p>
            <a:endParaRPr lang="da-DK" sz="1200" dirty="0"/>
          </a:p>
          <a:p>
            <a:r>
              <a:rPr lang="da-DK" sz="1200" dirty="0" err="1"/>
              <a:t>Config</a:t>
            </a:r>
            <a:r>
              <a:rPr lang="da-DK" sz="1200" dirty="0"/>
              <a:t> service: The API </a:t>
            </a:r>
            <a:r>
              <a:rPr lang="da-DK" sz="1200" dirty="0" err="1"/>
              <a:t>that</a:t>
            </a:r>
            <a:r>
              <a:rPr lang="da-DK" sz="1200" dirty="0"/>
              <a:t> handles </a:t>
            </a:r>
            <a:r>
              <a:rPr lang="da-DK" sz="1200" dirty="0" err="1"/>
              <a:t>conference</a:t>
            </a:r>
            <a:r>
              <a:rPr lang="da-DK" sz="1200" dirty="0"/>
              <a:t> </a:t>
            </a:r>
            <a:r>
              <a:rPr lang="da-DK" sz="1200" dirty="0" err="1"/>
              <a:t>configuration</a:t>
            </a:r>
            <a:r>
              <a:rPr lang="da-DK" sz="1200" dirty="0"/>
              <a:t> </a:t>
            </a:r>
            <a:r>
              <a:rPr lang="da-DK" sz="1200" dirty="0" err="1"/>
              <a:t>settings</a:t>
            </a:r>
            <a:r>
              <a:rPr lang="da-DK" sz="1200" dirty="0"/>
              <a:t> </a:t>
            </a:r>
            <a:r>
              <a:rPr lang="da-DK" sz="1200" dirty="0" err="1"/>
              <a:t>such</a:t>
            </a:r>
            <a:r>
              <a:rPr lang="da-DK" sz="1200" dirty="0"/>
              <a:t> as dates, locations, </a:t>
            </a:r>
            <a:r>
              <a:rPr lang="da-DK" sz="1200" dirty="0" err="1"/>
              <a:t>pricing</a:t>
            </a:r>
            <a:r>
              <a:rPr lang="da-DK" sz="1200" dirty="0"/>
              <a:t> </a:t>
            </a:r>
            <a:r>
              <a:rPr lang="da-DK" sz="1200" dirty="0" err="1"/>
              <a:t>tables</a:t>
            </a:r>
            <a:r>
              <a:rPr lang="da-DK" sz="1200" dirty="0"/>
              <a:t>, </a:t>
            </a:r>
            <a:r>
              <a:rPr lang="da-DK" sz="1200" dirty="0" err="1"/>
              <a:t>early-bird</a:t>
            </a:r>
            <a:r>
              <a:rPr lang="da-DK" sz="1200" dirty="0"/>
              <a:t> specials, </a:t>
            </a:r>
            <a:r>
              <a:rPr lang="da-DK" sz="1200" dirty="0" err="1"/>
              <a:t>countdowns</a:t>
            </a:r>
            <a:r>
              <a:rPr lang="da-DK" sz="1200" dirty="0"/>
              <a:t>, and </a:t>
            </a:r>
            <a:r>
              <a:rPr lang="da-DK" sz="1200" dirty="0" err="1"/>
              <a:t>related</a:t>
            </a:r>
            <a:r>
              <a:rPr lang="da-DK" sz="1200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16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36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76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1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C7D2-D1BF-4EC6-9332-B11BE7EB5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F5BB-D830-4E23-9C1F-5D021790F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5CD4-7A8A-472A-8ED7-C3119505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81D0-70C8-4CCB-B950-B751443E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7239-96D9-44E9-A58A-16AFE12D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149E-588F-4074-9894-C8E32DF0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1CEBE-ED70-4936-8317-B465460A2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006A-6160-4E48-B1A9-744E92D2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BB29-09DD-406E-96D2-53FC6D1D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D44B-1B3D-47D3-84E1-09DC8D52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D39DA-2AB9-4851-B9A1-0E3463001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2A2AA-F3BE-4F25-AE36-5AA1D70D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1874-8D78-435D-998E-B077830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487F-40BD-4F9C-9A1D-22C7C834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30AE-8C58-4CF1-9F98-7BA7A9A3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2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, baggrundsbilled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E6A1F99-0C6F-42AE-8269-058AE69C04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accent1"/>
          </a:solidFill>
        </p:spPr>
        <p:txBody>
          <a:bodyPr lIns="3816000" tIns="0" anchor="ctr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på ikonet for at indsætte billede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47701"/>
            <a:ext cx="5338763" cy="5559136"/>
          </a:xfrm>
          <a:solidFill>
            <a:schemeClr val="bg2"/>
          </a:solidFill>
        </p:spPr>
        <p:txBody>
          <a:bodyPr lIns="684000" tIns="360000" rIns="684000" bIns="2502000" anchor="b"/>
          <a:lstStyle>
            <a:lvl1pPr algn="l">
              <a:defRPr sz="4800" cap="all" baseline="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338763" cy="2145677"/>
          </a:xfrm>
          <a:solidFill>
            <a:schemeClr val="bg2"/>
          </a:solidFill>
        </p:spPr>
        <p:txBody>
          <a:bodyPr lIns="702000" tIns="0" r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accent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accent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647701" y="5336889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151B369F-DBFC-4B9E-8DA9-EA93A1B7F9E2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10751582" y="5839200"/>
            <a:ext cx="792000" cy="12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r>
              <a:rPr lang="da-DK" dirty="0"/>
              <a:t>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34EB1A26-C625-4229-910E-F608A22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016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, baggrundsbilled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E6A1F99-0C6F-42AE-8269-058AE69C04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2"/>
          </a:solidFill>
        </p:spPr>
        <p:txBody>
          <a:bodyPr lIns="3816000" tIns="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dirty="0"/>
              <a:t>Klik på ikonet for at indsætte billede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51165"/>
            <a:ext cx="5338763" cy="5557548"/>
          </a:xfrm>
          <a:solidFill>
            <a:schemeClr val="accent1"/>
          </a:solidFill>
        </p:spPr>
        <p:txBody>
          <a:bodyPr lIns="684000" tIns="360000" rIns="684000" bIns="2502000" anchor="b"/>
          <a:lstStyle>
            <a:lvl1pPr algn="l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338763" cy="2145677"/>
          </a:xfrm>
          <a:solidFill>
            <a:schemeClr val="accent1"/>
          </a:solidFill>
        </p:spPr>
        <p:txBody>
          <a:bodyPr lIns="702000" r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bg2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bg2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647701" y="5336889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 </a:t>
            </a:r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151B369F-DBFC-4B9E-8DA9-EA93A1B7F9E2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10751582" y="5839200"/>
            <a:ext cx="792000" cy="12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r>
              <a:rPr lang="da-DK" dirty="0"/>
              <a:t>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34EB1A26-C625-4229-910E-F608A22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541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ckground">
            <a:extLst>
              <a:ext uri="{FF2B5EF4-FFF2-40B4-BE49-F238E27FC236}">
                <a16:creationId xmlns:a16="http://schemas.microsoft.com/office/drawing/2014/main" id="{CBEF8A00-2CAE-4C15-9C34-5720E7A10C57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699" y="651165"/>
            <a:ext cx="7191375" cy="5557548"/>
          </a:xfrm>
        </p:spPr>
        <p:txBody>
          <a:bodyPr lIns="684000" rIns="0" bIns="2502000" anchor="b"/>
          <a:lstStyle>
            <a:lvl1pPr algn="l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Klik for at tilføje titel i flere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035550" cy="2145677"/>
          </a:xfrm>
        </p:spPr>
        <p:txBody>
          <a:bodyPr l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bg2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bg2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1824D58-EE03-4628-B3E0-103A36CD62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1582" y="5837874"/>
            <a:ext cx="790306" cy="125730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18" name="Date_GeneralDate">
            <a:extLst>
              <a:ext uri="{FF2B5EF4-FFF2-40B4-BE49-F238E27FC236}">
                <a16:creationId xmlns:a16="http://schemas.microsoft.com/office/drawing/2014/main" id="{D92F6290-4616-43A4-A1C5-999FB728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5336889"/>
            <a:ext cx="5035550" cy="180000"/>
          </a:xfrm>
        </p:spPr>
        <p:txBody>
          <a:bodyPr l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20" name="FLD_PresentationTitle">
            <a:extLst>
              <a:ext uri="{FF2B5EF4-FFF2-40B4-BE49-F238E27FC236}">
                <a16:creationId xmlns:a16="http://schemas.microsoft.com/office/drawing/2014/main" id="{7A0A828D-88D0-429C-AFC3-9C9D19B5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035550" cy="180000"/>
          </a:xfrm>
        </p:spPr>
        <p:txBody>
          <a:bodyPr l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B70053CC-B59B-4027-9C4A-8757EE5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980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ackground">
            <a:extLst>
              <a:ext uri="{FF2B5EF4-FFF2-40B4-BE49-F238E27FC236}">
                <a16:creationId xmlns:a16="http://schemas.microsoft.com/office/drawing/2014/main" id="{5BB825B3-6B2D-4748-9722-EA5AF8046CD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47701"/>
            <a:ext cx="5553000" cy="5559136"/>
          </a:xfrm>
          <a:noFill/>
        </p:spPr>
        <p:txBody>
          <a:bodyPr lIns="684000" bIns="2502000" anchor="b"/>
          <a:lstStyle>
            <a:lvl1pPr algn="l">
              <a:defRPr sz="4800" cap="all" baseline="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for at tilføje titel maks. 4 linjer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553000" cy="2147554"/>
          </a:xfrm>
          <a:noFill/>
        </p:spPr>
        <p:txBody>
          <a:bodyPr l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accent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accent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da-DK" dirty="0"/>
              <a:t>Klik for at tilføje undertitel</a:t>
            </a:r>
          </a:p>
          <a:p>
            <a:pPr lvl="1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dirty="0"/>
              <a:t>.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156B84-F923-4B09-AC64-FE09BE717CC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1"/>
            <a:ext cx="2779410" cy="1857771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1536B53-98FF-4131-9DB6-37A29BCD98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2721473"/>
            <a:ext cx="4630435" cy="3054389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9" name="Date_GeneralDate">
            <a:extLst>
              <a:ext uri="{FF2B5EF4-FFF2-40B4-BE49-F238E27FC236}">
                <a16:creationId xmlns:a16="http://schemas.microsoft.com/office/drawing/2014/main" id="{25C70EEB-0E7B-4790-A10C-D0FD476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699" y="5336889"/>
            <a:ext cx="5552999" cy="180000"/>
          </a:xfrm>
          <a:noFill/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30" name="FLD_PresentationTitle">
            <a:extLst>
              <a:ext uri="{FF2B5EF4-FFF2-40B4-BE49-F238E27FC236}">
                <a16:creationId xmlns:a16="http://schemas.microsoft.com/office/drawing/2014/main" id="{BF5D2073-5E7B-481C-BD6E-E638471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699" y="5517314"/>
            <a:ext cx="5552999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BD04360B-9E04-45AA-BAAF-A1F0714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32" name="Logo">
            <a:extLst>
              <a:ext uri="{FF2B5EF4-FFF2-40B4-BE49-F238E27FC236}">
                <a16:creationId xmlns:a16="http://schemas.microsoft.com/office/drawing/2014/main" id="{223E4288-769D-498E-BF0C-493784D08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751584" y="6015038"/>
            <a:ext cx="790302" cy="1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7312" y="647700"/>
            <a:ext cx="6481763" cy="288299"/>
          </a:xfrm>
        </p:spPr>
        <p:txBody>
          <a:bodyPr/>
          <a:lstStyle>
            <a:lvl1pPr>
              <a:defRPr sz="1500">
                <a:solidFill>
                  <a:srgbClr val="596A57"/>
                </a:solidFill>
              </a:defRPr>
            </a:lvl1pPr>
          </a:lstStyle>
          <a:p>
            <a:r>
              <a:rPr lang="da-DK" noProof="0" dirty="0"/>
              <a:t>Klik for at tilføje agenda titel</a:t>
            </a:r>
          </a:p>
        </p:txBody>
      </p:sp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3575A584-7838-40AF-AB7D-BC635A49DCD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0"/>
            <a:ext cx="2778125" cy="18397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D18C437-2CDA-414F-92BC-4FAD74D16E2E}"/>
              </a:ext>
            </a:extLst>
          </p:cNvPr>
          <p:cNvSpPr/>
          <p:nvPr userDrawn="1"/>
        </p:nvSpPr>
        <p:spPr>
          <a:xfrm>
            <a:off x="8980488" y="2487472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6A60C0BE-9507-4CD9-A673-C12355ACDB06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9EB1CD8-4C55-4DA3-91D4-2FF9C141309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E9F7CE4-193C-440B-8301-804A9EE61B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Pladsholder til tekst 19">
            <a:extLst>
              <a:ext uri="{FF2B5EF4-FFF2-40B4-BE49-F238E27FC236}">
                <a16:creationId xmlns:a16="http://schemas.microsoft.com/office/drawing/2014/main" id="{BD771D2B-9240-4A05-B186-6D93C84CC6AA}"/>
              </a:ext>
            </a:extLst>
          </p:cNvPr>
          <p:cNvSpPr txBox="1">
            <a:spLocks/>
          </p:cNvSpPr>
          <p:nvPr userDrawn="1"/>
        </p:nvSpPr>
        <p:spPr>
          <a:xfrm>
            <a:off x="647700" y="1128474"/>
            <a:ext cx="7191375" cy="4892914"/>
          </a:xfrm>
          <a:prstGeom prst="rect">
            <a:avLst/>
          </a:prstGeom>
        </p:spPr>
        <p:txBody>
          <a:bodyPr lIns="0" tIns="0" rIns="0" bIns="0"/>
          <a:lstStyle>
            <a:lvl1pPr marL="705600" indent="-7056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96A57"/>
              </a:buClr>
              <a:buSzPct val="65000"/>
              <a:buFont typeface="+mj-lt"/>
              <a:buAutoNum type="arabicPeriod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05600" indent="-70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A57"/>
              </a:buClr>
              <a:buFont typeface="Arial" panose="020B0604020202020204" pitchFamily="34" charset="0"/>
              <a:buChar char="​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Indsæt agenda punkt via fanen Vis/Slide Master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r>
              <a:rPr lang="da-DK" dirty="0"/>
              <a:t>Indsæt agenda punkt</a:t>
            </a:r>
          </a:p>
          <a:p>
            <a:pPr lvl="1"/>
            <a:r>
              <a:rPr lang="da-DK" dirty="0"/>
              <a:t>Indsæt evt. undertekst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8049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184FC-2D6B-4206-BC05-EE488CD7A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 i maks. 2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0" y="1735200"/>
            <a:ext cx="5338463" cy="71118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2628201"/>
            <a:ext cx="5338463" cy="33929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5540" y="2628201"/>
            <a:ext cx="5338459" cy="3393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43ACD1-9679-4862-B61B-D85A60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8A0051-FE3B-452F-BCC3-A9C795B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03E1E24B-D074-4523-B142-FBA83A5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7662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184FC-2D6B-4206-BC05-EE488CD7A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647999"/>
            <a:ext cx="10896173" cy="980775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9F98EE-BC43-482B-A32E-F5D2E9714E8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47826" y="1101905"/>
            <a:ext cx="10896173" cy="526870"/>
          </a:xfrm>
        </p:spPr>
        <p:txBody>
          <a:bodyPr anchor="t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600" b="0">
                <a:solidFill>
                  <a:srgbClr val="596A57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1736725"/>
            <a:ext cx="10895999" cy="42843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43ACD1-9679-4862-B61B-D85A60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8A0051-FE3B-452F-BCC3-A9C795B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03E1E24B-D074-4523-B142-FBA83A5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0490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dhold (grafi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1" y="1735200"/>
            <a:ext cx="3487438" cy="712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1" y="2628001"/>
            <a:ext cx="3487438" cy="339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51338" y="1736726"/>
            <a:ext cx="7191375" cy="4284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graf, tabel, SmartArt eller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7F4A769-2C70-4709-BAF5-EE9D829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A70517-92BB-41BE-A6AA-246CBE7A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3D6EF331-59AA-496D-B179-54BB880C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0E780-6598-4147-91C0-83C825E99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 i maks. 2 linjer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AA32C1-A74B-4AE0-B8AC-5475B1947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2D2217-BB75-4048-802A-2D6E850351AF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88976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B71-F745-437B-BB8C-2D777F5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AC36-C551-4AC3-B606-9A921489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58A3-D6B5-451E-88FE-9F076863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A498-048E-4404-B273-DF7AA887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A007-40F3-4481-94BA-B1E78B0E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75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2" y="1628775"/>
            <a:ext cx="4629149" cy="2806425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80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2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200"/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4" name="Picture Placeholder 25">
            <a:extLst>
              <a:ext uri="{FF2B5EF4-FFF2-40B4-BE49-F238E27FC236}">
                <a16:creationId xmlns:a16="http://schemas.microsoft.com/office/drawing/2014/main" id="{9608B24F-1CDD-4225-A22B-AD6CA9CE8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66000"/>
            <a:ext cx="2779410" cy="18394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5" name="Picture Placeholder 27">
            <a:extLst>
              <a:ext uri="{FF2B5EF4-FFF2-40B4-BE49-F238E27FC236}">
                <a16:creationId xmlns:a16="http://schemas.microsoft.com/office/drawing/2014/main" id="{7B8685F8-E6EC-4EB0-BD81-F7547D8E84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9" y="2721473"/>
            <a:ext cx="5338460" cy="329991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8" name="Element gul">
            <a:extLst>
              <a:ext uri="{FF2B5EF4-FFF2-40B4-BE49-F238E27FC236}">
                <a16:creationId xmlns:a16="http://schemas.microsoft.com/office/drawing/2014/main" id="{FCA70942-1ACB-4E5E-B880-BBACFABFCA54}"/>
              </a:ext>
            </a:extLst>
          </p:cNvPr>
          <p:cNvSpPr/>
          <p:nvPr userDrawn="1"/>
        </p:nvSpPr>
        <p:spPr>
          <a:xfrm>
            <a:off x="6423938" y="6021388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639AA-EF8C-46B5-86B3-946FCE52D2E3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9" name="Picture Placeholder 44">
            <a:extLst>
              <a:ext uri="{FF2B5EF4-FFF2-40B4-BE49-F238E27FC236}">
                <a16:creationId xmlns:a16="http://schemas.microsoft.com/office/drawing/2014/main" id="{3249A6B3-2B2C-4B5B-BBF2-A2CE3116D49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25023" y="4651803"/>
            <a:ext cx="2561439" cy="136958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16C3-49A3-44AB-8CAE-9050A14F335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589D-C9C3-469B-B32F-D451A20C824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E92B-A5DE-416B-8299-A165F9D55F1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9929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ckground">
            <a:extLst>
              <a:ext uri="{FF2B5EF4-FFF2-40B4-BE49-F238E27FC236}">
                <a16:creationId xmlns:a16="http://schemas.microsoft.com/office/drawing/2014/main" id="{6F142060-774C-4154-A260-A2D9321B49E1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3" y="1628776"/>
            <a:ext cx="4629150" cy="2805088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8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2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2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5" name="Picture Placeholder 27">
            <a:extLst>
              <a:ext uri="{FF2B5EF4-FFF2-40B4-BE49-F238E27FC236}">
                <a16:creationId xmlns:a16="http://schemas.microsoft.com/office/drawing/2014/main" id="{7B8685F8-E6EC-4EB0-BD81-F7547D8E84A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9" y="648000"/>
            <a:ext cx="5338459" cy="5371449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3" name="Picture Placeholder 44">
            <a:extLst>
              <a:ext uri="{FF2B5EF4-FFF2-40B4-BE49-F238E27FC236}">
                <a16:creationId xmlns:a16="http://schemas.microsoft.com/office/drawing/2014/main" id="{2E2AC19C-FC6E-4E7D-9DEB-C654120AD1B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09568" y="4649864"/>
            <a:ext cx="2576895" cy="136958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2" name="Element gul">
            <a:extLst>
              <a:ext uri="{FF2B5EF4-FFF2-40B4-BE49-F238E27FC236}">
                <a16:creationId xmlns:a16="http://schemas.microsoft.com/office/drawing/2014/main" id="{8821D8E8-CFFA-489E-A85B-FE2CDAF9511F}"/>
              </a:ext>
            </a:extLst>
          </p:cNvPr>
          <p:cNvSpPr/>
          <p:nvPr userDrawn="1"/>
        </p:nvSpPr>
        <p:spPr>
          <a:xfrm>
            <a:off x="7129463" y="6021388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7574F1-1440-4FD8-A5FE-BC7E16736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A628-D0C2-44E8-B433-18F74FBDA51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4F47-85BE-4A86-8594-68F2BCCD6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6645-92B7-4469-BAF9-1F9C34072E3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EA6DC-D344-46B4-853C-050E9F45C226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157F-6C4D-44D3-BCBC-813504FF379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903158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ckground">
            <a:extLst>
              <a:ext uri="{FF2B5EF4-FFF2-40B4-BE49-F238E27FC236}">
                <a16:creationId xmlns:a16="http://schemas.microsoft.com/office/drawing/2014/main" id="{6F142060-774C-4154-A260-A2D9321B49E1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2" y="1628775"/>
            <a:ext cx="9475788" cy="3304171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7574F1-1440-4FD8-A5FE-BC7E16736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A628-D0C2-44E8-B433-18F74FBDA51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4F47-85BE-4A86-8594-68F2BCCD6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6645-92B7-4469-BAF9-1F9C34072E3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EA6DC-D344-46B4-853C-050E9F45C226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144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157F-6C4D-44D3-BCBC-813504FF379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509854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5">
            <a:extLst>
              <a:ext uri="{FF2B5EF4-FFF2-40B4-BE49-F238E27FC236}">
                <a16:creationId xmlns:a16="http://schemas.microsoft.com/office/drawing/2014/main" id="{4B413E0B-020C-49E8-943C-DEEFA867852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64588" y="647700"/>
            <a:ext cx="2778126" cy="18577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0" name="Picture Placeholder 27">
            <a:extLst>
              <a:ext uri="{FF2B5EF4-FFF2-40B4-BE49-F238E27FC236}">
                <a16:creationId xmlns:a16="http://schemas.microsoft.com/office/drawing/2014/main" id="{B27ECB58-FBEA-4A20-BA71-6B3C35BF0C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3951" y="2721473"/>
            <a:ext cx="5338763" cy="3300056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B104E-AC21-411A-9B63-27597B6A8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7" y="647999"/>
            <a:ext cx="4629023" cy="9864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64868B-5545-46AB-816C-EC86B8F9AB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7699" y="1735200"/>
            <a:ext cx="4629151" cy="71118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tilføje tekst i maks. tre linjer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C81C7F1-4BF3-40B7-8F3A-07CA7DAC6B9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699" y="2628000"/>
            <a:ext cx="4629151" cy="339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17FC4-CE9A-4DF5-9D57-870E326B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02C7A-F1BA-4B74-9F01-1BECDD3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B0F3-F5EE-4B4F-9380-66D16AE7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8679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e 18">
            <a:extLst>
              <a:ext uri="{FF2B5EF4-FFF2-40B4-BE49-F238E27FC236}">
                <a16:creationId xmlns:a16="http://schemas.microsoft.com/office/drawing/2014/main" id="{53677578-31D5-48D5-BE47-88775BE0EEE9}"/>
              </a:ext>
            </a:extLst>
          </p:cNvPr>
          <p:cNvGrpSpPr/>
          <p:nvPr userDrawn="1"/>
        </p:nvGrpSpPr>
        <p:grpSpPr>
          <a:xfrm>
            <a:off x="0" y="0"/>
            <a:ext cx="12193200" cy="6861600"/>
            <a:chOff x="0" y="0"/>
            <a:chExt cx="12193200" cy="6861600"/>
          </a:xfrm>
        </p:grpSpPr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0E096813-FAFC-4252-8A37-562608195B92}"/>
                </a:ext>
              </a:extLst>
            </p:cNvPr>
            <p:cNvGrpSpPr/>
            <p:nvPr userDrawn="1"/>
          </p:nvGrpSpPr>
          <p:grpSpPr>
            <a:xfrm>
              <a:off x="0" y="0"/>
              <a:ext cx="12193200" cy="6861600"/>
              <a:chOff x="0" y="0"/>
              <a:chExt cx="12193200" cy="6861600"/>
            </a:xfrm>
          </p:grpSpPr>
          <p:grpSp>
            <p:nvGrpSpPr>
              <p:cNvPr id="7" name="Gruppe 6">
                <a:extLst>
                  <a:ext uri="{FF2B5EF4-FFF2-40B4-BE49-F238E27FC236}">
                    <a16:creationId xmlns:a16="http://schemas.microsoft.com/office/drawing/2014/main" id="{16311916-B80E-46BB-9049-60D4C815E8F4}"/>
                  </a:ext>
                </a:extLst>
              </p:cNvPr>
              <p:cNvGrpSpPr/>
              <p:nvPr userDrawn="1"/>
            </p:nvGrpSpPr>
            <p:grpSpPr>
              <a:xfrm>
                <a:off x="0" y="0"/>
                <a:ext cx="12193200" cy="6861600"/>
                <a:chOff x="0" y="0"/>
                <a:chExt cx="12193200" cy="6861600"/>
              </a:xfrm>
            </p:grpSpPr>
            <p:sp>
              <p:nvSpPr>
                <p:cNvPr id="11" name="Background">
                  <a:extLst>
                    <a:ext uri="{FF2B5EF4-FFF2-40B4-BE49-F238E27FC236}">
                      <a16:creationId xmlns:a16="http://schemas.microsoft.com/office/drawing/2014/main" id="{981F35A3-0790-4352-88E6-D6075FF57536}"/>
                    </a:ext>
                  </a:extLst>
                </p:cNvPr>
                <p:cNvSpPr/>
                <p:nvPr userDrawn="1"/>
              </p:nvSpPr>
              <p:spPr>
                <a:xfrm>
                  <a:off x="0" y="0"/>
                  <a:ext cx="12193200" cy="686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000" noProof="0" dirty="0" err="1"/>
                </a:p>
              </p:txBody>
            </p:sp>
            <p:sp>
              <p:nvSpPr>
                <p:cNvPr id="8" name="Background">
                  <a:extLst>
                    <a:ext uri="{FF2B5EF4-FFF2-40B4-BE49-F238E27FC236}">
                      <a16:creationId xmlns:a16="http://schemas.microsoft.com/office/drawing/2014/main" id="{AB3B40CA-D0B9-4F32-A799-D8B8805B6480}"/>
                    </a:ext>
                  </a:extLst>
                </p:cNvPr>
                <p:cNvSpPr/>
                <p:nvPr userDrawn="1"/>
              </p:nvSpPr>
              <p:spPr>
                <a:xfrm>
                  <a:off x="216000" y="203966"/>
                  <a:ext cx="11757600" cy="581742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2000" noProof="0" dirty="0" err="1"/>
                </a:p>
              </p:txBody>
            </p:sp>
          </p:grpSp>
          <p:pic>
            <p:nvPicPr>
              <p:cNvPr id="16" name="Graphic 21">
                <a:extLst>
                  <a:ext uri="{FF2B5EF4-FFF2-40B4-BE49-F238E27FC236}">
                    <a16:creationId xmlns:a16="http://schemas.microsoft.com/office/drawing/2014/main" id="{A6D66E89-C5CF-492C-986B-FF0B9A9C00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0963793" y="6209567"/>
                <a:ext cx="580381" cy="92334"/>
              </a:xfrm>
              <a:prstGeom prst="rect">
                <a:avLst/>
              </a:prstGeom>
            </p:spPr>
          </p:pic>
        </p:grpSp>
        <p:pic>
          <p:nvPicPr>
            <p:cNvPr id="18" name="Billede 17" descr="Et billede, der indeholder monitor, skærm, computer, indendørs&#10;&#10;Automatisk genereret beskrivelse">
              <a:extLst>
                <a:ext uri="{FF2B5EF4-FFF2-40B4-BE49-F238E27FC236}">
                  <a16:creationId xmlns:a16="http://schemas.microsoft.com/office/drawing/2014/main" id="{18C46F9A-E372-4E7F-8224-A6F666A4A7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43" y="737825"/>
              <a:ext cx="6939630" cy="5053376"/>
            </a:xfrm>
            <a:prstGeom prst="rect">
              <a:avLst/>
            </a:prstGeom>
          </p:spPr>
        </p:pic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45063" y="1199498"/>
            <a:ext cx="5112000" cy="3835435"/>
          </a:xfrm>
          <a:prstGeom prst="roundRect">
            <a:avLst>
              <a:gd name="adj" fmla="val 723"/>
            </a:avLst>
          </a:prstGeom>
        </p:spPr>
        <p:txBody>
          <a:bodyPr tIns="540000"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36380C8-68A6-468B-BB93-EED26D1A1D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4589" y="1736725"/>
            <a:ext cx="2778124" cy="1937738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0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000">
                <a:solidFill>
                  <a:schemeClr val="bg2"/>
                </a:solidFill>
              </a:defRPr>
            </a:lvl3pPr>
          </a:lstStyle>
          <a:p>
            <a:pPr lvl="0"/>
            <a:r>
              <a:rPr lang="da-DK" dirty="0"/>
              <a:t>Klik for at tilføje citat, klik Forøg listeniveau for at få korrekt typografi til kildetekst</a:t>
            </a:r>
          </a:p>
          <a:p>
            <a:pPr lvl="1"/>
            <a:r>
              <a:rPr lang="da-DK" dirty="0"/>
              <a:t>Andet niveau, Navn</a:t>
            </a:r>
          </a:p>
          <a:p>
            <a:pPr lvl="2"/>
            <a:r>
              <a:rPr lang="da-DK" dirty="0"/>
              <a:t>Tredje niveau, Titel </a:t>
            </a:r>
            <a:r>
              <a:rPr lang="da-DK" dirty="0" err="1"/>
              <a:t>o.s.v</a:t>
            </a:r>
            <a:r>
              <a:rPr lang="da-DK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E924-CB22-4A6F-A15C-781E8859A8F6}"/>
              </a:ext>
            </a:extLst>
          </p:cNvPr>
          <p:cNvSpPr txBox="1"/>
          <p:nvPr userDrawn="1"/>
        </p:nvSpPr>
        <p:spPr>
          <a:xfrm>
            <a:off x="8225973" y="1658256"/>
            <a:ext cx="378185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da-DK" sz="880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E5C77D-800F-4310-BAAE-8E2670A9F24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005237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9826C70D-5E99-4F51-A5B3-FEEA4C89F0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AB3B40CA-D0B9-4F32-A799-D8B8805B6480}"/>
              </a:ext>
            </a:extLst>
          </p:cNvPr>
          <p:cNvSpPr/>
          <p:nvPr userDrawn="1"/>
        </p:nvSpPr>
        <p:spPr>
          <a:xfrm>
            <a:off x="216000" y="216000"/>
            <a:ext cx="11757600" cy="5805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DE461051-BB22-4157-86BE-32DBC61C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pic>
        <p:nvPicPr>
          <p:cNvPr id="6" name="Billede 5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0EB5689C-0345-40D2-B17F-82944E12C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4" y="1158224"/>
            <a:ext cx="5821967" cy="42428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9413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pic>
        <p:nvPicPr>
          <p:cNvPr id="20" name="Billede 19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70D0CD5A-95DF-4AB0-849C-45CB846F75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8" y="1158224"/>
            <a:ext cx="5821967" cy="4242806"/>
          </a:xfrm>
          <a:prstGeom prst="rect">
            <a:avLst/>
          </a:prstGeom>
        </p:spPr>
      </p:pic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7E6255D-6FC9-4606-B219-676A5C42D2C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3142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1385A-AC17-4967-9275-D4A3A18643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064" y="5204207"/>
            <a:ext cx="3193273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BE2576-A033-4C76-8F32-7707CA2C78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47902" y="5204207"/>
            <a:ext cx="3159685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B8440-0D7B-470C-9EEE-45F498EBF84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14296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9826C70D-5E99-4F51-A5B3-FEEA4C89F0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AB3B40CA-D0B9-4F32-A799-D8B8805B6480}"/>
              </a:ext>
            </a:extLst>
          </p:cNvPr>
          <p:cNvSpPr/>
          <p:nvPr userDrawn="1"/>
        </p:nvSpPr>
        <p:spPr>
          <a:xfrm>
            <a:off x="216000" y="216000"/>
            <a:ext cx="11757600" cy="58051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DE461051-BB22-4157-86BE-32DBC61C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pic>
        <p:nvPicPr>
          <p:cNvPr id="6" name="Billede 5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0EB5689C-0345-40D2-B17F-82944E12C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" y="1158224"/>
            <a:ext cx="5821967" cy="42428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269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pic>
        <p:nvPicPr>
          <p:cNvPr id="20" name="Billede 19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70D0CD5A-95DF-4AB0-849C-45CB846F75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8" y="1158224"/>
            <a:ext cx="5821967" cy="4242806"/>
          </a:xfrm>
          <a:prstGeom prst="rect">
            <a:avLst/>
          </a:prstGeom>
        </p:spPr>
      </p:pic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7E6255D-6FC9-4606-B219-676A5C42D2C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3142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1385A-AC17-4967-9275-D4A3A18643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58064" y="5204207"/>
            <a:ext cx="3193273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BE2576-A033-4C76-8F32-7707CA2C78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47902" y="5204207"/>
            <a:ext cx="3159685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F7BDD-F8E0-4030-A56C-C799BFB9C307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67412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3E8C422-3BC9-4887-8977-BAF0F9FC1A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66000"/>
            <a:ext cx="4630435" cy="5355387"/>
          </a:xfrm>
          <a:custGeom>
            <a:avLst/>
            <a:gdLst>
              <a:gd name="connsiteX0" fmla="*/ 2771403 w 4630435"/>
              <a:gd name="connsiteY0" fmla="*/ 0 h 5355387"/>
              <a:gd name="connsiteX1" fmla="*/ 4630435 w 4630435"/>
              <a:gd name="connsiteY1" fmla="*/ 0 h 5355387"/>
              <a:gd name="connsiteX2" fmla="*/ 4630435 w 4630435"/>
              <a:gd name="connsiteY2" fmla="*/ 5355387 h 5355387"/>
              <a:gd name="connsiteX3" fmla="*/ 2771403 w 4630435"/>
              <a:gd name="connsiteY3" fmla="*/ 5355387 h 5355387"/>
              <a:gd name="connsiteX4" fmla="*/ 0 w 4630435"/>
              <a:gd name="connsiteY4" fmla="*/ 0 h 5355387"/>
              <a:gd name="connsiteX5" fmla="*/ 2066925 w 4630435"/>
              <a:gd name="connsiteY5" fmla="*/ 0 h 5355387"/>
              <a:gd name="connsiteX6" fmla="*/ 2066925 w 4630435"/>
              <a:gd name="connsiteY6" fmla="*/ 5355387 h 5355387"/>
              <a:gd name="connsiteX7" fmla="*/ 0 w 4630435"/>
              <a:gd name="connsiteY7" fmla="*/ 5355387 h 535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0435" h="5355387">
                <a:moveTo>
                  <a:pt x="2771403" y="0"/>
                </a:moveTo>
                <a:lnTo>
                  <a:pt x="4630435" y="0"/>
                </a:lnTo>
                <a:lnTo>
                  <a:pt x="4630435" y="5355387"/>
                </a:lnTo>
                <a:lnTo>
                  <a:pt x="2771403" y="5355387"/>
                </a:lnTo>
                <a:close/>
                <a:moveTo>
                  <a:pt x="0" y="0"/>
                </a:moveTo>
                <a:lnTo>
                  <a:pt x="2066925" y="0"/>
                </a:lnTo>
                <a:lnTo>
                  <a:pt x="2066925" y="5355387"/>
                </a:lnTo>
                <a:lnTo>
                  <a:pt x="0" y="5355387"/>
                </a:lnTo>
                <a:close/>
              </a:path>
            </a:pathLst>
          </a:custGeom>
          <a:solidFill>
            <a:srgbClr val="596A57"/>
          </a:solidFill>
        </p:spPr>
        <p:txBody>
          <a:bodyPr wrap="square" lIns="0" tIns="540000" rIns="0"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EE55201-D0EF-47ED-86AF-23786702F86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C2A7C448-3C44-4F48-A01A-3AD8EBBF6E7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BBD02B4F-4A8A-47F8-A35A-F5F010E2568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8099E-48BD-4795-8BF3-5D895A57DB6C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469625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0" name="Pladsholder til billede 19">
            <a:extLst>
              <a:ext uri="{FF2B5EF4-FFF2-40B4-BE49-F238E27FC236}">
                <a16:creationId xmlns:a16="http://schemas.microsoft.com/office/drawing/2014/main" id="{34B9C366-115F-4A1A-9315-9B36EC80FA3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31588" y="647699"/>
            <a:ext cx="3485612" cy="5382299"/>
          </a:xfrm>
          <a:custGeom>
            <a:avLst/>
            <a:gdLst>
              <a:gd name="connsiteX0" fmla="*/ 926750 w 3903011"/>
              <a:gd name="connsiteY0" fmla="*/ 4176713 h 6026824"/>
              <a:gd name="connsiteX1" fmla="*/ 1857025 w 3903011"/>
              <a:gd name="connsiteY1" fmla="*/ 5102226 h 6026824"/>
              <a:gd name="connsiteX2" fmla="*/ 1114233 w 3903011"/>
              <a:gd name="connsiteY2" fmla="*/ 6008936 h 6026824"/>
              <a:gd name="connsiteX3" fmla="*/ 935874 w 3903011"/>
              <a:gd name="connsiteY3" fmla="*/ 6026824 h 6026824"/>
              <a:gd name="connsiteX4" fmla="*/ 917626 w 3903011"/>
              <a:gd name="connsiteY4" fmla="*/ 6026824 h 6026824"/>
              <a:gd name="connsiteX5" fmla="*/ 739267 w 3903011"/>
              <a:gd name="connsiteY5" fmla="*/ 6008936 h 6026824"/>
              <a:gd name="connsiteX6" fmla="*/ 1278 w 3903011"/>
              <a:gd name="connsiteY6" fmla="*/ 5196855 h 6026824"/>
              <a:gd name="connsiteX7" fmla="*/ 0 w 3903011"/>
              <a:gd name="connsiteY7" fmla="*/ 5171677 h 6026824"/>
              <a:gd name="connsiteX8" fmla="*/ 0 w 3903011"/>
              <a:gd name="connsiteY8" fmla="*/ 5032776 h 6026824"/>
              <a:gd name="connsiteX9" fmla="*/ 1278 w 3903011"/>
              <a:gd name="connsiteY9" fmla="*/ 5007598 h 6026824"/>
              <a:gd name="connsiteX10" fmla="*/ 926750 w 3903011"/>
              <a:gd name="connsiteY10" fmla="*/ 4176713 h 6026824"/>
              <a:gd name="connsiteX11" fmla="*/ 2261838 w 3903011"/>
              <a:gd name="connsiteY11" fmla="*/ 0 h 6026824"/>
              <a:gd name="connsiteX12" fmla="*/ 3903011 w 3903011"/>
              <a:gd name="connsiteY12" fmla="*/ 0 h 6026824"/>
              <a:gd name="connsiteX13" fmla="*/ 3903011 w 3903011"/>
              <a:gd name="connsiteY13" fmla="*/ 6026824 h 6026824"/>
              <a:gd name="connsiteX14" fmla="*/ 2261838 w 3903011"/>
              <a:gd name="connsiteY14" fmla="*/ 6026824 h 602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3011" h="6026824">
                <a:moveTo>
                  <a:pt x="926750" y="4176713"/>
                </a:moveTo>
                <a:cubicBezTo>
                  <a:pt x="1440527" y="4176713"/>
                  <a:pt x="1857025" y="4591079"/>
                  <a:pt x="1857025" y="5102226"/>
                </a:cubicBezTo>
                <a:cubicBezTo>
                  <a:pt x="1857025" y="5549480"/>
                  <a:pt x="1538144" y="5922636"/>
                  <a:pt x="1114233" y="6008936"/>
                </a:cubicBezTo>
                <a:lnTo>
                  <a:pt x="935874" y="6026824"/>
                </a:lnTo>
                <a:lnTo>
                  <a:pt x="917626" y="6026824"/>
                </a:lnTo>
                <a:lnTo>
                  <a:pt x="739267" y="6008936"/>
                </a:lnTo>
                <a:cubicBezTo>
                  <a:pt x="345636" y="5928800"/>
                  <a:pt x="42566" y="5601324"/>
                  <a:pt x="1278" y="5196855"/>
                </a:cubicBezTo>
                <a:lnTo>
                  <a:pt x="0" y="5171677"/>
                </a:lnTo>
                <a:lnTo>
                  <a:pt x="0" y="5032776"/>
                </a:lnTo>
                <a:lnTo>
                  <a:pt x="1278" y="5007598"/>
                </a:lnTo>
                <a:cubicBezTo>
                  <a:pt x="48918" y="4540902"/>
                  <a:pt x="445084" y="4176713"/>
                  <a:pt x="926750" y="4176713"/>
                </a:cubicBezTo>
                <a:close/>
                <a:moveTo>
                  <a:pt x="2261838" y="0"/>
                </a:moveTo>
                <a:lnTo>
                  <a:pt x="3903011" y="0"/>
                </a:lnTo>
                <a:lnTo>
                  <a:pt x="3903011" y="6026824"/>
                </a:lnTo>
                <a:lnTo>
                  <a:pt x="2261838" y="6026824"/>
                </a:lnTo>
                <a:close/>
              </a:path>
            </a:pathLst>
          </a:custGeom>
          <a:solidFill>
            <a:srgbClr val="596A57"/>
          </a:solidFill>
        </p:spPr>
        <p:txBody>
          <a:bodyPr wrap="square" lIns="72000" tIns="540000" rIns="0"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C5FEA2-AAA0-47D3-9F78-C582CE4F36FF}"/>
              </a:ext>
            </a:extLst>
          </p:cNvPr>
          <p:cNvSpPr/>
          <p:nvPr userDrawn="1"/>
        </p:nvSpPr>
        <p:spPr>
          <a:xfrm>
            <a:off x="7803900" y="10208799"/>
            <a:ext cx="1042771" cy="1042838"/>
          </a:xfrm>
          <a:custGeom>
            <a:avLst/>
            <a:gdLst>
              <a:gd name="connsiteX0" fmla="*/ 1042771 w 1042771"/>
              <a:gd name="connsiteY0" fmla="*/ 521419 h 1042838"/>
              <a:gd name="connsiteX1" fmla="*/ 521352 w 1042771"/>
              <a:gd name="connsiteY1" fmla="*/ 1042838 h 1042838"/>
              <a:gd name="connsiteX2" fmla="*/ 0 w 1042771"/>
              <a:gd name="connsiteY2" fmla="*/ 521419 h 1042838"/>
              <a:gd name="connsiteX3" fmla="*/ 521419 w 1042771"/>
              <a:gd name="connsiteY3" fmla="*/ 0 h 1042838"/>
              <a:gd name="connsiteX4" fmla="*/ 1042771 w 1042771"/>
              <a:gd name="connsiteY4" fmla="*/ 521419 h 104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71" h="1042838">
                <a:moveTo>
                  <a:pt x="1042771" y="521419"/>
                </a:moveTo>
                <a:cubicBezTo>
                  <a:pt x="1042771" y="809365"/>
                  <a:pt x="809298" y="1042838"/>
                  <a:pt x="521352" y="1042838"/>
                </a:cubicBezTo>
                <a:cubicBezTo>
                  <a:pt x="233473" y="1042838"/>
                  <a:pt x="0" y="809365"/>
                  <a:pt x="0" y="521419"/>
                </a:cubicBezTo>
                <a:cubicBezTo>
                  <a:pt x="0" y="233473"/>
                  <a:pt x="233473" y="0"/>
                  <a:pt x="521419" y="0"/>
                </a:cubicBezTo>
                <a:cubicBezTo>
                  <a:pt x="809365" y="67"/>
                  <a:pt x="1042771" y="233473"/>
                  <a:pt x="1042771" y="521419"/>
                </a:cubicBezTo>
              </a:path>
            </a:pathLst>
          </a:custGeom>
          <a:solidFill>
            <a:srgbClr val="1D4940"/>
          </a:solidFill>
          <a:ln w="6691" cap="flat">
            <a:noFill/>
            <a:prstDash val="solid"/>
            <a:miter/>
          </a:ln>
        </p:spPr>
        <p:txBody>
          <a:bodyPr rtlCol="0" anchor="ctr"/>
          <a:lstStyle/>
          <a:p>
            <a:endParaRPr lang="da-DK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2DE70CB-08B4-48A5-BA1A-97F901C116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46B320F-F34A-4671-B2C6-D614D207B53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13F78EED-1E69-46AF-8BD8-A671B661EE3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66A35302-0E16-475B-BE6E-2FA78385E85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92DBA-9DEE-4B63-971C-9253A7B4E90B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56360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049F6B-DD9B-4416-B148-16992E4DC0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48000"/>
            <a:ext cx="4630435" cy="5373388"/>
          </a:xfrm>
          <a:prstGeom prst="rect">
            <a:avLst/>
          </a:prstGeom>
          <a:solidFill>
            <a:schemeClr val="bg1"/>
          </a:solidFill>
        </p:spPr>
        <p:txBody>
          <a:bodyPr wrap="square" tIns="54000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83D102-D92C-4291-B530-1650B382D5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28163" y="1205249"/>
            <a:ext cx="1685925" cy="1685925"/>
          </a:xfrm>
          <a:prstGeom prst="ellipse">
            <a:avLst/>
          </a:prstGeom>
          <a:solidFill>
            <a:srgbClr val="596A57"/>
          </a:solidFill>
        </p:spPr>
        <p:txBody>
          <a:bodyPr lIns="0" t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Brug denne billedpladsholder for at zoome ind på en del af billedet. (Indsæt samme billede og vis udsnit)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BBC9967-6F67-4BCD-A485-BE28270A08E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B059B07B-894D-489F-A9B5-D0C51E01E57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59E03C77-B419-4A85-BDBA-CD34BBC9AEF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9DE95B-4483-4E3C-8CDB-9556FB8ECEFA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6266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B2CB-582C-4194-B537-194EA1A8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F7AEA-384C-49EF-B628-8714CDCC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2A2E-474B-4B6B-BE05-8E661E4E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18DB-A9E0-4D2E-8791-EA211002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A544-FF4C-4F55-8DB8-943BC5F7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40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049F6B-DD9B-4416-B148-16992E4DC0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13563" y="648000"/>
            <a:ext cx="4630435" cy="5373529"/>
          </a:xfrm>
          <a:prstGeom prst="rect">
            <a:avLst/>
          </a:prstGeom>
          <a:solidFill>
            <a:schemeClr val="bg1"/>
          </a:solidFill>
        </p:spPr>
        <p:txBody>
          <a:bodyPr wrap="square" tIns="54000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83D102-D92C-4291-B530-1650B382D5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28163" y="1205249"/>
            <a:ext cx="1685925" cy="1685925"/>
          </a:xfrm>
          <a:prstGeom prst="ellipse">
            <a:avLst/>
          </a:prstGeom>
          <a:solidFill>
            <a:srgbClr val="596A57"/>
          </a:solidFill>
        </p:spPr>
        <p:txBody>
          <a:bodyPr lIns="0" t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Brug denne billedpladsholder for at zoome ind på en del af billedet. (Indsæt samme billede og vis udsnit)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F0F0E7-0606-4339-B8EF-8836FC6CCF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ED6C4A-C9E9-4973-A584-845D4030166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3" name="Pladsholder til sidefod 12">
            <a:extLst>
              <a:ext uri="{FF2B5EF4-FFF2-40B4-BE49-F238E27FC236}">
                <a16:creationId xmlns:a16="http://schemas.microsoft.com/office/drawing/2014/main" id="{B01E48EF-B2DA-408F-85D6-0B960B4F549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2CFF3D4D-B39C-41EC-B0CD-922872A675E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A8074-A5A9-4046-8AD7-1366EFFD31DF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61641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274E625-7EED-46F0-A272-562CC4C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D9A2AE6E-22F6-465A-9AD6-2EDB1471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7D10BAF1-272C-43B0-A9DD-ED20358A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FD3B40-CC50-455F-8D36-6C8ADA779476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978611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da-DK" dirty="0"/>
              <a:t>Klik for at tilføje tekst eller kapitel nr.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1DF1087-4195-492D-8C8C-F6AB3E1FC5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6A42082-75D2-454B-84C8-285CB797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1E96FB27-1491-492F-92A2-E75184EE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0A92523C-CC27-4F6E-ACA5-7E39941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69022-2F72-4CBE-8E0A-67EE832A4C0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547393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8391659A-7DC4-4837-BB63-E8A014A1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56127C4A-685D-40FF-B7CE-255E52DA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71FC888B-3B81-4B59-ABE7-A60BB93D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5935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-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647700" y="56559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IKON - DIN BRUGERGUIDE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650280" y="1762879"/>
            <a:ext cx="228036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16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IKON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INSTRUKTION</a:t>
            </a: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51338" y="1762879"/>
            <a:ext cx="219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LINK TIL IKON BIBLIOTEK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959A6-0D1B-4A27-ABB6-DDB86067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5FD29-A580-46BA-AE09-C779C5F3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noProof="1"/>
              <a:t>Kunde_immeo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1467-1164-4547-94B4-339DBAC2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9053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647700" y="56559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&amp; TRICKS - DIN BRUGERGUIDE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650280" y="1762879"/>
            <a:ext cx="2280360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TYPOGRAFIER</a:t>
            </a:r>
            <a:endParaRPr lang="da-DK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det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listeniveau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bruges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TIP: 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bullet knappen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bullet knappen for at sætte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korrekt bullet igen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SLIDES &amp; LAYOUTS</a:t>
            </a:r>
            <a:br>
              <a:rPr lang="da-DK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fanen for at indsætte nyt slide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51338" y="1815926"/>
            <a:ext cx="21960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i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BILLEDER</a:t>
            </a:r>
            <a:endParaRPr lang="da-DK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839075" y="1762879"/>
            <a:ext cx="235824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SIDEHOVED &amp; -FOD</a:t>
            </a:r>
            <a:endParaRPr lang="da-DK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ændringerne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  <a:endParaRPr lang="da-DK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C8420-1956-4D8D-85A2-8D596BA13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0159" y="3630765"/>
            <a:ext cx="257143" cy="28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30DBB6-AA18-4CCC-8A74-1A211F07B4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547338" y="3157364"/>
            <a:ext cx="341204" cy="321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0C22BDAC-B124-43F1-8284-B7ABECB11D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5606" y="4525372"/>
            <a:ext cx="308589" cy="528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3DEAD47-C86F-4141-B5C1-25878B119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031"/>
          <a:stretch/>
        </p:blipFill>
        <p:spPr>
          <a:xfrm>
            <a:off x="6547337" y="2041702"/>
            <a:ext cx="582125" cy="202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1665661-0DB0-4C2E-A6CA-698F364812D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60288" y="3829283"/>
            <a:ext cx="366043" cy="4804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B4842-526F-49BC-BF80-0BF98368A0C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70700" y="2863199"/>
            <a:ext cx="457143" cy="257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3AF786-FE3C-4952-BA84-3A083206C1D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45041" y="5321509"/>
            <a:ext cx="576073" cy="214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E98C-6D9B-4061-9C6E-B985901E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Lokation, 23-10-2019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D52CA8-E9E0-4A9D-9373-F4738ED5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noProof="1"/>
              <a:t>Kunde_immeo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F1AF4-7F50-439C-B89B-D3DAF00D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614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Brug ikke layouts efter dette &gt;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da-DK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4400" b="0" noProof="0" dirty="0">
                <a:solidFill>
                  <a:schemeClr val="bg1"/>
                </a:solidFill>
              </a:rPr>
              <a:t>Hvis du ser andre </a:t>
            </a:r>
            <a:r>
              <a:rPr lang="da-DK" sz="4400" b="1" i="1" noProof="0" dirty="0">
                <a:solidFill>
                  <a:schemeClr val="bg1"/>
                </a:solidFill>
              </a:rPr>
              <a:t>layouts efter dette,</a:t>
            </a:r>
            <a:br>
              <a:rPr lang="da-DK" sz="4400" b="0" i="0" noProof="0" dirty="0">
                <a:solidFill>
                  <a:schemeClr val="bg1"/>
                </a:solidFill>
              </a:rPr>
            </a:br>
            <a:r>
              <a:rPr lang="da-DK" sz="4400" b="0" noProof="0" dirty="0">
                <a:solidFill>
                  <a:schemeClr val="bg1"/>
                </a:solidFill>
              </a:rPr>
              <a:t>brug dem ikke. Disse layouts </a:t>
            </a:r>
            <a:r>
              <a:rPr lang="da-DK" sz="4400" b="1" i="1" u="none" noProof="0" dirty="0">
                <a:solidFill>
                  <a:schemeClr val="bg1"/>
                </a:solidFill>
              </a:rPr>
              <a:t>tilhører ikke </a:t>
            </a:r>
            <a:r>
              <a:rPr lang="da-DK" sz="4400" b="0" i="0" u="none" noProof="0" dirty="0">
                <a:solidFill>
                  <a:schemeClr val="bg1"/>
                </a:solidFill>
              </a:rPr>
              <a:t>vores </a:t>
            </a:r>
            <a:r>
              <a:rPr lang="da-DK" sz="4400" b="0" i="0" u="none" noProof="1">
                <a:solidFill>
                  <a:schemeClr val="bg1"/>
                </a:solidFill>
              </a:rPr>
              <a:t>corporate</a:t>
            </a:r>
            <a:r>
              <a:rPr lang="da-DK" sz="4400" b="0" i="0" u="none" noProof="0" dirty="0">
                <a:solidFill>
                  <a:schemeClr val="bg1"/>
                </a:solidFill>
              </a:rPr>
              <a:t> </a:t>
            </a:r>
            <a:r>
              <a:rPr lang="da-DK" sz="4400" b="0" noProof="0" dirty="0">
                <a:solidFill>
                  <a:schemeClr val="bg1"/>
                </a:solidFill>
              </a:rPr>
              <a:t>skabelon.</a:t>
            </a:r>
            <a:br>
              <a:rPr lang="da-DK" sz="2800" b="0" noProof="0" dirty="0">
                <a:solidFill>
                  <a:schemeClr val="bg1"/>
                </a:solidFill>
              </a:rPr>
            </a:br>
            <a:br>
              <a:rPr lang="da-DK" sz="2800" b="0" noProof="0" dirty="0">
                <a:solidFill>
                  <a:schemeClr val="bg1"/>
                </a:solidFill>
              </a:rPr>
            </a:br>
            <a:endParaRPr lang="da-DK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da-DK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72536" y="2986685"/>
            <a:ext cx="10152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0000" b="1" i="1" noProof="0" dirty="0">
                <a:solidFill>
                  <a:schemeClr val="bg1"/>
                </a:solidFill>
              </a:rPr>
              <a:t>Brug dem ikke </a:t>
            </a:r>
            <a:endParaRPr lang="da-DK" sz="10000" b="1" i="1" noProof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Pga. PowerPoints standard Kopier/Indsæt funktionalitet kan ekstra uønskede layouts forekomme.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da-DK" sz="2000" b="0" noProof="0" dirty="0">
                <a:solidFill>
                  <a:schemeClr val="bg1"/>
                </a:solidFill>
              </a:rPr>
              <a:t>OBS! Layouts efter dette kan indeholde potentiel fortrolig information.</a:t>
            </a:r>
            <a:br>
              <a:rPr lang="da-DK" sz="1800" b="0" noProof="0" dirty="0">
                <a:solidFill>
                  <a:schemeClr val="bg1"/>
                </a:solidFill>
              </a:rPr>
            </a:br>
            <a:endParaRPr lang="da-DK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 dirty="0" err="1"/>
              <a:t>Kunde_immeo</a:t>
            </a:r>
            <a:endParaRPr lang="da-DK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2584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825625"/>
            <a:ext cx="113061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6545-19E2-49E9-8104-BCF9434FE04C}" type="datetime1">
              <a:rPr lang="da-DK" smtClean="0"/>
              <a:t>24-11-2020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Business · Technology · Consulting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099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89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Azure 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8890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5AFE-7D39-406B-B110-8939B77F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8B1C-C70C-4AD4-8E7D-33BE4D7BF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F232B-E1C0-47F4-8462-522AC8AC0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94B82-BE70-4A8B-99C4-A658F80C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CCF9-9D0D-45B8-9570-D187405F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DF7E5-8006-4A26-93C3-E037BC37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4118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bille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billede 11"/>
          <p:cNvSpPr>
            <a:spLocks noGrp="1"/>
          </p:cNvSpPr>
          <p:nvPr>
            <p:ph type="pic" sz="quarter" idx="14" hasCustomPrompt="1"/>
          </p:nvPr>
        </p:nvSpPr>
        <p:spPr>
          <a:xfrm>
            <a:off x="4324388" y="1825624"/>
            <a:ext cx="7424700" cy="4351339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 sz="1600" baseline="0"/>
            </a:lvl1pPr>
          </a:lstStyle>
          <a:p>
            <a:r>
              <a:rPr lang="da-DK"/>
              <a:t>Klik på ikon for at indsætte billede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825625"/>
            <a:ext cx="374812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ACDF-6664-4650-A078-C25389324443}" type="datetime1">
              <a:rPr lang="da-DK" smtClean="0"/>
              <a:t>24-11-2020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Business · Technology · Consulting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7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1825625"/>
            <a:ext cx="5576887" cy="435133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76888" cy="435133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ACDF-6664-4650-A078-C25389324443}" type="datetime1">
              <a:rPr lang="da-DK" smtClean="0"/>
              <a:t>24-11-2020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Business · Technology · Consulting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50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BCD-CFCF-46E9-B366-E2C54F12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AF51-E4A0-4EB6-AC1E-D044C708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144A6-96F8-4412-9454-ED4FEB6D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447EF-70D7-4428-8D4A-C0C031B9A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BC0C0-964B-4F3C-A5BA-916B30B22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7A940-8D19-4A74-8D52-51C28889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DE9E1-8A05-470A-A77B-DE86E328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789DF-AA78-4F1A-8D95-4F6F052F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8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CF31-8F05-4F7F-9F81-D592AFAF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AEB8C-58A9-42F4-9138-FF8E2887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B0AC3-D02F-446D-99A6-99475CA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FB0B9-01CF-43AF-A79C-8642455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63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FB4CA-7A78-4D8A-9651-AF9A5A92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13C0B-1F2E-4E0F-9AB3-80FD2FC4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80ECC-CCA2-4637-84A9-E9A0C57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2BA4-3710-41B0-8ACE-3C0703B1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6145-1C6C-41C5-9FB2-3649E2E3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65A2E-C1F2-4BB4-B140-A3857D7C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CC125-6E1F-4A25-B764-BA9B1603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4945-8548-4B5B-A7C3-4AC8682A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2A451-62F2-4B42-B608-50C8BB94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7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9A06-4A81-405B-8142-1509F2E0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08002-B951-4629-849A-7936F0ECB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9C3FB-1DD5-41AB-A1E4-B619AC6F4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F67F5-D5CD-4733-A292-39C56AB5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11E2-F967-4BB8-9F23-3059C02E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FC2F-F245-4AD2-9FE4-016F7440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tags" Target="../tags/tag8.xml"/><Relationship Id="rId21" Type="http://schemas.openxmlformats.org/officeDocument/2006/relationships/slideLayout" Target="../slideLayouts/slideLayout32.xml"/><Relationship Id="rId34" Type="http://schemas.openxmlformats.org/officeDocument/2006/relationships/tags" Target="../tags/tag3.xml"/><Relationship Id="rId42" Type="http://schemas.openxmlformats.org/officeDocument/2006/relationships/tags" Target="../tags/tag11.xml"/><Relationship Id="rId47" Type="http://schemas.openxmlformats.org/officeDocument/2006/relationships/tags" Target="../tags/tag16.xml"/><Relationship Id="rId50" Type="http://schemas.openxmlformats.org/officeDocument/2006/relationships/tags" Target="../tags/tag19.xml"/><Relationship Id="rId55" Type="http://schemas.openxmlformats.org/officeDocument/2006/relationships/tags" Target="../tags/tag2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ags" Target="../tags/tag2.xml"/><Relationship Id="rId38" Type="http://schemas.openxmlformats.org/officeDocument/2006/relationships/tags" Target="../tags/tag7.xml"/><Relationship Id="rId46" Type="http://schemas.openxmlformats.org/officeDocument/2006/relationships/tags" Target="../tags/tag15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ags" Target="../tags/tag10.xml"/><Relationship Id="rId54" Type="http://schemas.openxmlformats.org/officeDocument/2006/relationships/tags" Target="../tags/tag2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ags" Target="../tags/tag1.xml"/><Relationship Id="rId37" Type="http://schemas.openxmlformats.org/officeDocument/2006/relationships/tags" Target="../tags/tag6.xml"/><Relationship Id="rId40" Type="http://schemas.openxmlformats.org/officeDocument/2006/relationships/tags" Target="../tags/tag9.xml"/><Relationship Id="rId45" Type="http://schemas.openxmlformats.org/officeDocument/2006/relationships/tags" Target="../tags/tag14.xml"/><Relationship Id="rId53" Type="http://schemas.openxmlformats.org/officeDocument/2006/relationships/tags" Target="../tags/tag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ags" Target="../tags/tag5.xml"/><Relationship Id="rId49" Type="http://schemas.openxmlformats.org/officeDocument/2006/relationships/tags" Target="../tags/tag18.xml"/><Relationship Id="rId57" Type="http://schemas.openxmlformats.org/officeDocument/2006/relationships/image" Target="../media/image2.sv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4" Type="http://schemas.openxmlformats.org/officeDocument/2006/relationships/tags" Target="../tags/tag13.xml"/><Relationship Id="rId52" Type="http://schemas.openxmlformats.org/officeDocument/2006/relationships/tags" Target="../tags/tag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tags" Target="../tags/tag4.xml"/><Relationship Id="rId43" Type="http://schemas.openxmlformats.org/officeDocument/2006/relationships/tags" Target="../tags/tag12.xml"/><Relationship Id="rId48" Type="http://schemas.openxmlformats.org/officeDocument/2006/relationships/tags" Target="../tags/tag17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tags" Target="../tags/tag20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D09FA-D190-4D1C-9C17-E08DC175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CAFC7-5011-463C-B0D8-6A6F19D05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9ED9-BEE0-4E34-9259-3449CD0A3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88D1-0798-4C44-89B6-1E8B92E42A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8ECF-5A00-4E4C-A85F-89DF6C4C7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7A3B-712C-4904-ABE2-2DEE366A7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C2E5-D728-4732-882C-A7776A2CB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4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ackground">
            <a:extLst>
              <a:ext uri="{FF2B5EF4-FFF2-40B4-BE49-F238E27FC236}">
                <a16:creationId xmlns:a16="http://schemas.microsoft.com/office/drawing/2014/main" id="{26019BD7-9FFB-42E7-8930-812461D29B45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1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51.02362&lt;/Left&gt;&#10;      &lt;Top&gt;51.02362&lt;/Top&gt;&#10;      &lt;Width&gt;857.952759&lt;/Width&gt;&#10;      &lt;Height&gt;80.73646&lt;/Height&gt;&#10;    &lt;/SubGrid&gt;&#10;    &lt;SubGrid&gt;&#10;      &lt;Left&gt;51.02362&lt;/Left&gt;&#10;      &lt;Top&gt;131.760086&lt;/Top&gt;&#10;      &lt;Width&gt;55.90551&lt;/Width&gt;&#10;      &lt;Height&gt;357.2163&lt;/Height&gt;&#10;    &lt;/SubGrid&gt;&#10;    &lt;SubGrid&gt;&#10;      &lt;Left&gt;106.929131&lt;/Left&gt;&#10;      &lt;Top&gt;131.760086&lt;/Top&gt;&#10;      &lt;Width&gt;17.0078735&lt;/Width&gt;&#10;      &lt;Height&gt;357.2163&lt;/Height&gt;&#10;    &lt;/SubGrid&gt;&#10;    &lt;SubGrid&gt;&#10;      &lt;Left&gt;51.02362&lt;/Left&gt;&#10;      &lt;Top&gt;131.760086&lt;/Top&gt;&#10;      &lt;Width&gt;55.90551&lt;/Width&gt;&#10;      &lt;Height&gt;357.2163&lt;/Height&gt;&#10;    &lt;/SubGrid&gt;&#10;    &lt;SubGrid&gt;&#10;      &lt;Left&gt;123.937004&lt;/Left&gt;&#10;      &lt;Top&gt;131.76&lt;/Top&gt;&#10;      &lt;Width&gt;55.90551&lt;/Width&gt;&#10;      &lt;Height&gt;357.2163&lt;/Height&gt;&#10;    &lt;/SubGrid&gt;&#10;    &lt;SubGrid&gt;&#10;      &lt;Left&gt;179.842514&lt;/Left&gt;&#10;      &lt;Top&gt;131.76&lt;/Top&gt;&#10;      &lt;Width&gt;17.0078735&lt;/Width&gt;&#10;      &lt;Height&gt;357.2163&lt;/Height&gt;&#10;    &lt;/SubGrid&gt;&#10;    &lt;SubGrid&gt;&#10;      &lt;Left&gt;123.937004&lt;/Left&gt;&#10;      &lt;Top&gt;131.76&lt;/Top&gt;&#10;      &lt;Width&gt;55.90551&lt;/Width&gt;&#10;      &lt;Height&gt;357.2163&lt;/Height&gt;&#10;    &lt;/SubGrid&gt;&#10;    &lt;SubGrid&gt;&#10;      &lt;Left&gt;252.7559&lt;/Left&gt;&#10;      &lt;Top&gt;131.76&lt;/Top&gt;&#10;      &lt;Width&gt;17.0078735&lt;/Width&gt;&#10;      &lt;Height&gt;357.2163&lt;/Height&gt;&#10;    &lt;/SubGrid&gt;&#10;    &lt;SubGrid&gt;&#10;      &lt;Left&gt;196.850388&lt;/Left&gt;&#10;      &lt;Top&gt;131.76&lt;/Top&gt;&#10;      &lt;Width&gt;55.90551&lt;/Width&gt;&#10;      &lt;Height&gt;357.2163&lt;/Height&gt;&#10;    &lt;/SubGrid&gt;&#10;    &lt;SubGrid&gt;&#10;      &lt;Left&gt;325.669281&lt;/Left&gt;&#10;      &lt;Top&gt;131.895752&lt;/Top&gt;&#10;      &lt;Width&gt;17.0078735&lt;/Width&gt;&#10;      &lt;Height&gt;357.2163&lt;/Height&gt;&#10;    &lt;/SubGrid&gt;&#10;    &lt;SubGrid&gt;&#10;      &lt;Left&gt;269.7638&lt;/Left&gt;&#10;      &lt;Top&gt;131.895752&lt;/Top&gt;&#10;      &lt;Width&gt;55.90551&lt;/Width&gt;&#10;      &lt;Height&gt;357.2163&lt;/Height&gt;&#10;    &lt;/SubGrid&gt;&#10;    &lt;SubGrid&gt;&#10;      &lt;Left&gt;398.582672&lt;/Left&gt;&#10;      &lt;Top&gt;131.895752&lt;/Top&gt;&#10;      &lt;Width&gt;17.0078735&lt;/Width&gt;&#10;      &lt;Height&gt;357.2163&lt;/Height&gt;&#10;    &lt;/SubGrid&gt;&#10;    &lt;SubGrid&gt;&#10;      &lt;Left&gt;342.677155&lt;/Left&gt;&#10;      &lt;Top&gt;131.895752&lt;/Top&gt;&#10;      &lt;Width&gt;55.90551&lt;/Width&gt;&#10;      &lt;Height&gt;357.2163&lt;/Height&gt;&#10;    &lt;/SubGrid&gt;&#10;    &lt;SubGrid&gt;&#10;      &lt;Left&gt;471.496063&lt;/Left&gt;&#10;      &lt;Top&gt;131.895752&lt;/Top&gt;&#10;      &lt;Width&gt;17.0078735&lt;/Width&gt;&#10;      &lt;Height&gt;357.2163&lt;/Height&gt;&#10;    &lt;/SubGrid&gt;&#10;    &lt;SubGrid&gt;&#10;      &lt;Left&gt;415.590546&lt;/Left&gt;&#10;      &lt;Top&gt;131.895752&lt;/Top&gt;&#10;      &lt;Width&gt;55.90551&lt;/Width&gt;&#10;      &lt;Height&gt;357.2163&lt;/Height&gt;&#10;    &lt;/SubGrid&gt;&#10;    &lt;SubGrid&gt;&#10;      &lt;Left&gt;544.4096&lt;/Left&gt;&#10;      &lt;Top&gt;131.76&lt;/Top&gt;&#10;      &lt;Width&gt;17.0078735&lt;/Width&gt;&#10;      &lt;Height&gt;357.2163&lt;/Height&gt;&#10;    &lt;/SubGrid&gt;&#10;    &lt;SubGrid&gt;&#10;      &lt;Left&gt;488.5041&lt;/Left&gt;&#10;      &lt;Top&gt;131.76&lt;/Top&gt;&#10;      &lt;Width&gt;55.90551&lt;/Width&gt;&#10;      &lt;Height&gt;357.2163&lt;/Height&gt;&#10;    &lt;/SubGrid&gt;&#10;    &lt;SubGrid&gt;&#10;      &lt;Left&gt;617.323&lt;/Left&gt;&#10;      &lt;Top&gt;131.895752&lt;/Top&gt;&#10;      &lt;Width&gt;17.0078735&lt;/Width&gt;&#10;      &lt;Height&gt;357.2163&lt;/Height&gt;&#10;    &lt;/SubGrid&gt;&#10;    &lt;SubGrid&gt;&#10;      &lt;Left&gt;561.4175&lt;/Left&gt;&#10;      &lt;Top&gt;131.895752&lt;/Top&gt;&#10;      &lt;Width&gt;55.90551&lt;/Width&gt;&#10;      &lt;Height&gt;357.2163&lt;/Height&gt;&#10;    &lt;/SubGrid&gt;&#10;    &lt;SubGrid&gt;&#10;      &lt;Left&gt;690.2364&lt;/Left&gt;&#10;      &lt;Top&gt;131.76&lt;/Top&gt;&#10;      &lt;Width&gt;17.0078735&lt;/Width&gt;&#10;      &lt;Height&gt;357.2163&lt;/Height&gt;&#10;    &lt;/SubGrid&gt;&#10;    &lt;SubGrid&gt;&#10;      &lt;Left&gt;634.3309&lt;/Left&gt;&#10;      &lt;Top&gt;131.76&lt;/Top&gt;&#10;      &lt;Width&gt;55.90551&lt;/Width&gt;&#10;      &lt;Height&gt;357.2163&lt;/Height&gt;&#10;    &lt;/SubGrid&gt;&#10;    &lt;SubGrid&gt;&#10;      &lt;Left&gt;763.1498&lt;/Left&gt;&#10;      &lt;Top&gt;131.76&lt;/Top&gt;&#10;      &lt;Width&gt;17.0078735&lt;/Width&gt;&#10;      &lt;Height&gt;357.2163&lt;/Height&gt;&#10;    &lt;/SubGrid&gt;&#10;    &lt;SubGrid&gt;&#10;      &lt;Left&gt;707.244263&lt;/Left&gt;&#10;      &lt;Top&gt;131.76&lt;/Top&gt;&#10;      &lt;Width&gt;55.90551&lt;/Width&gt;&#10;      &lt;Height&gt;357.2163&lt;/Height&gt;&#10;    &lt;/SubGrid&gt;&#10;    &lt;SubGrid&gt;&#10;      &lt;Left&gt;836.063&lt;/Left&gt;&#10;      &lt;Top&gt;131.76&lt;/Top&gt;&#10;      &lt;Width&gt;17.0078735&lt;/Width&gt;&#10;      &lt;Height&gt;357.2163&lt;/Height&gt;&#10;    &lt;/SubGrid&gt;&#10;    &lt;SubGrid&gt;&#10;      &lt;Left&gt;780.1575&lt;/Left&gt;&#10;      &lt;Top&gt;131.76&lt;/Top&gt;&#10;      &lt;Width&gt;55.90551&lt;/Width&gt;&#10;      &lt;Height&gt;357.2163&lt;/Height&gt;&#10;    &lt;/SubGrid&gt;&#10;    &lt;SubGrid&gt;&#10;      &lt;Left&gt;853.0707&lt;/Left&gt;&#10;      &lt;Top&gt;131.76&lt;/Top&gt;&#10;      &lt;Width&gt;55.90551&lt;/Width&gt;&#10;      &lt;Height&gt;357.2163&lt;/Height&gt;&#10;    &lt;/SubGrid&gt;&#10;  &lt;/SubGrids&gt;&#10;  &lt;WorkArea&gt;&#10;    &lt;Top&gt;51.0235443&lt;/Top&gt;&#10;    &lt;Left&gt;51.02362&lt;/Left&gt;&#10;    &lt;Width&gt;857.952759&lt;/Width&gt;&#10;    &lt;Height&gt;437.95282&lt;/Height&gt;&#10;  &lt;/WorkArea&gt;&#10;  &lt;AspectW&gt;16&lt;/AspectW&gt;&#10;  &lt;AspectH&gt;9&lt;/AspectH&gt;&#10;  &lt;Width&gt;960&lt;/Width&gt;&#10;  &lt;Height&gt;540&lt;/Height&gt;&#10;  &lt;HGap&gt;10&lt;/HGap&gt;&#10;  &lt;VGap&gt;10&lt;/VGap&gt;&#10;  &lt;OfficeVersion&gt;16&lt;/OfficeVersion&gt;&#10;&lt;/GridTheme&gt;" hidden="1">
            <a:extLst>
              <a:ext uri="{FF2B5EF4-FFF2-40B4-BE49-F238E27FC236}">
                <a16:creationId xmlns:a16="http://schemas.microsoft.com/office/drawing/2014/main" id="{E0E22B78-8523-4E48-8E94-C6D75F667D33}"/>
              </a:ext>
            </a:extLst>
          </p:cNvPr>
          <p:cNvSpPr/>
          <p:nvPr userDrawn="1"/>
        </p:nvSpPr>
        <p:spPr>
          <a:xfrm>
            <a:off x="648000" y="647999"/>
            <a:ext cx="10896000" cy="55620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711" y="6201954"/>
            <a:ext cx="263690" cy="1799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rgbClr val="596A57"/>
                </a:solidFill>
              </a:defRPr>
            </a:lvl1pPr>
          </a:lstStyle>
          <a:p>
            <a:r>
              <a:rPr lang="da-DK" dirty="0"/>
              <a:t>s.</a:t>
            </a:r>
            <a:fld id="{24C8C45C-947F-4981-8B3F-4F32E973C901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648000"/>
            <a:ext cx="10896173" cy="9852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a-DK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E22EF0C-0B21-4066-B247-82676510A22D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21FBD463-9F60-4D11-8CF5-1109DBEE3715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648000" y="648000"/>
            <a:ext cx="10896000" cy="1096352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1091861B-37B6-4C78-881A-E32A5C4353DB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358000" y="1818968"/>
            <a:ext cx="216000" cy="4389384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6A1934FA-F5C2-4FD6-BBA2-652916CD76B5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648000" y="1818968"/>
            <a:ext cx="710000" cy="439103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A0D1EFD9-40FB-4131-BE14-8933E4567255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284000" y="1818968"/>
            <a:ext cx="216000" cy="438938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855561CE-5DAC-4459-97C6-4BADF5F3CD87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1574000" y="1818967"/>
            <a:ext cx="710000" cy="438938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012F5E09-C092-47A9-AD45-4C26733D3D3C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210000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F87F5617-2BD7-4133-92A4-F8B53B8C67CA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2500000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1" name="Rectangle 40" hidden="1">
            <a:extLst>
              <a:ext uri="{FF2B5EF4-FFF2-40B4-BE49-F238E27FC236}">
                <a16:creationId xmlns:a16="http://schemas.microsoft.com/office/drawing/2014/main" id="{41467F29-CDCD-4CF1-B555-FEF6990969A7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136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5447CDFC-6CD6-441E-B67F-E23A9DE8A180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3426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DDB237AE-327A-4BFC-9A8A-6FF9BC8470D7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062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4" name="Rectangle 43" hidden="1">
            <a:extLst>
              <a:ext uri="{FF2B5EF4-FFF2-40B4-BE49-F238E27FC236}">
                <a16:creationId xmlns:a16="http://schemas.microsoft.com/office/drawing/2014/main" id="{D48A50D7-C847-4ADF-BDE6-8D467E582D52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4352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02527DB8-1BE9-4C68-B0EB-3DAF780E2406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5988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92394EF7-2439-4377-A6B9-8F72917002B8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5278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C3F6F643-B0C1-44D8-8A5E-86BD7C739FB1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6914002" y="1818967"/>
            <a:ext cx="216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585EA657-43C8-4CFD-A6F5-4ACDE27D3BD3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6204002" y="1818967"/>
            <a:ext cx="710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A0796555-B58D-4550-8BB6-D4EA9744A212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7840002" y="1818967"/>
            <a:ext cx="216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86585F8B-F8F8-419C-AE81-090B2E0DCC26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7130002" y="1818967"/>
            <a:ext cx="710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CAE2686A-70A6-4DB7-B488-41D77FDD81E3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8766002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519ECBF9-DE91-46E9-985D-6D0DDE944AEC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8056002" y="1817321"/>
            <a:ext cx="710000" cy="4392678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1A5E081C-1824-468E-8422-2AE325027843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692002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34FD7EC4-6A52-4B29-8857-5BCFF052532B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8982002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8570056A-2F13-4277-8B2D-F9AEA751031C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618000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7C6519A1-DE41-4CB3-BF56-60B433484867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9908000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A3D24098-3658-4427-A69E-D46FC614B6C6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10833998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826" y="1736725"/>
            <a:ext cx="10896000" cy="4282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noProof="0" dirty="0"/>
              <a:t>Niveau 1,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1"/>
            <a:r>
              <a:rPr lang="da-DK" noProof="0" dirty="0"/>
              <a:t>Niveau 2,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2"/>
            <a:r>
              <a:rPr lang="da-DK" noProof="0" dirty="0"/>
              <a:t>Niveau 3, Bullet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3"/>
            <a:r>
              <a:rPr lang="da-DK" noProof="0" dirty="0"/>
              <a:t>Niveau 4, Header Arial bold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4"/>
            <a:r>
              <a:rPr lang="da-DK" noProof="0" dirty="0"/>
              <a:t>Niveau 5, Body tekst Arial 12 </a:t>
            </a:r>
            <a:r>
              <a:rPr lang="da-DK" noProof="0" dirty="0" err="1"/>
              <a:t>pkt</a:t>
            </a:r>
            <a:endParaRPr lang="da-DK" noProof="0" dirty="0"/>
          </a:p>
          <a:p>
            <a:pPr lvl="5"/>
            <a:r>
              <a:rPr lang="da-DK" noProof="0" dirty="0"/>
              <a:t>Niveau 6, Manchet Arial 15 </a:t>
            </a:r>
            <a:r>
              <a:rPr lang="da-DK" noProof="0" dirty="0" err="1"/>
              <a:t>pkt</a:t>
            </a:r>
            <a:endParaRPr lang="da-DK" noProof="0" dirty="0"/>
          </a:p>
          <a:p>
            <a:pPr lvl="6"/>
            <a:r>
              <a:rPr lang="da-DK" noProof="0" dirty="0"/>
              <a:t>Niveau 7, Header billedtekst Arial bold 10 </a:t>
            </a:r>
            <a:r>
              <a:rPr lang="da-DK" noProof="0" dirty="0" err="1"/>
              <a:t>pkt</a:t>
            </a:r>
            <a:endParaRPr lang="da-DK" noProof="0" dirty="0"/>
          </a:p>
          <a:p>
            <a:pPr lvl="7"/>
            <a:r>
              <a:rPr lang="da-DK" noProof="0" dirty="0"/>
              <a:t>Niveau 8, Body billedtekst </a:t>
            </a:r>
            <a:r>
              <a:rPr lang="da-DK" noProof="0" dirty="0" err="1"/>
              <a:t>arial</a:t>
            </a:r>
            <a:r>
              <a:rPr lang="da-DK" noProof="0" dirty="0"/>
              <a:t> 10 </a:t>
            </a:r>
            <a:r>
              <a:rPr lang="da-DK" noProof="0" dirty="0" err="1"/>
              <a:t>pkt</a:t>
            </a:r>
            <a:endParaRPr lang="da-DK" noProof="0" dirty="0"/>
          </a:p>
          <a:p>
            <a:pPr lvl="8"/>
            <a:r>
              <a:rPr lang="da-DK" noProof="0" dirty="0"/>
              <a:t>Niv 9, Infografik</a:t>
            </a:r>
          </a:p>
        </p:txBody>
      </p:sp>
      <p:sp>
        <p:nvSpPr>
          <p:cNvPr id="4" name="Date_GeneralDate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r>
              <a:rPr lang="da-DK" dirty="0"/>
              <a:t>Lokation, 23-10-2019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>
                <a:noFill/>
              </a:defRPr>
            </a:lvl1pPr>
          </a:lstStyle>
          <a:p>
            <a:r>
              <a:rPr lang="da-DK" noProof="1"/>
              <a:t>Kunde_immeo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ACDFBE-0083-492F-89BE-C5AA5C6E99F3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2538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000" b="1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6000" b="1" kern="1200" spc="-1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>
          <p15:clr>
            <a:srgbClr val="F26B43"/>
          </p15:clr>
        </p15:guide>
        <p15:guide id="2" pos="7271">
          <p15:clr>
            <a:srgbClr val="F26B43"/>
          </p15:clr>
        </p15:guide>
        <p15:guide id="3" orient="horz" pos="408">
          <p15:clr>
            <a:srgbClr val="F26B43"/>
          </p15:clr>
        </p15:guide>
        <p15:guide id="4" orient="horz" pos="1026">
          <p15:clr>
            <a:srgbClr val="F26B43"/>
          </p15:clr>
        </p15:guide>
        <p15:guide id="5" pos="855">
          <p15:clr>
            <a:srgbClr val="F26B43"/>
          </p15:clr>
        </p15:guide>
        <p15:guide id="6" pos="991">
          <p15:clr>
            <a:srgbClr val="F26B43"/>
          </p15:clr>
        </p15:guide>
        <p15:guide id="9" orient="horz" pos="3911">
          <p15:clr>
            <a:srgbClr val="F26B43"/>
          </p15:clr>
        </p15:guide>
        <p15:guide id="10" pos="1438">
          <p15:clr>
            <a:srgbClr val="F26B43"/>
          </p15:clr>
        </p15:guide>
        <p15:guide id="11" pos="1574">
          <p15:clr>
            <a:srgbClr val="F26B43"/>
          </p15:clr>
        </p15:guide>
        <p15:guide id="12" pos="2022">
          <p15:clr>
            <a:srgbClr val="F26B43"/>
          </p15:clr>
        </p15:guide>
        <p15:guide id="13" pos="2158">
          <p15:clr>
            <a:srgbClr val="F26B43"/>
          </p15:clr>
        </p15:guide>
        <p15:guide id="14" orient="horz" pos="1094">
          <p15:clr>
            <a:srgbClr val="F26B43"/>
          </p15:clr>
        </p15:guide>
        <p15:guide id="15" pos="2605">
          <p15:clr>
            <a:srgbClr val="F26B43"/>
          </p15:clr>
        </p15:guide>
        <p15:guide id="16" pos="2741">
          <p15:clr>
            <a:srgbClr val="F26B43"/>
          </p15:clr>
        </p15:guide>
        <p15:guide id="17" pos="3188">
          <p15:clr>
            <a:srgbClr val="F26B43"/>
          </p15:clr>
        </p15:guide>
        <p15:guide id="18" pos="3324">
          <p15:clr>
            <a:srgbClr val="F26B43"/>
          </p15:clr>
        </p15:guide>
        <p15:guide id="19" pos="3771">
          <p15:clr>
            <a:srgbClr val="F26B43"/>
          </p15:clr>
        </p15:guide>
        <p15:guide id="20" pos="3908">
          <p15:clr>
            <a:srgbClr val="F26B43"/>
          </p15:clr>
        </p15:guide>
        <p15:guide id="21" pos="4355">
          <p15:clr>
            <a:srgbClr val="F26B43"/>
          </p15:clr>
        </p15:guide>
        <p15:guide id="22" pos="4491">
          <p15:clr>
            <a:srgbClr val="F26B43"/>
          </p15:clr>
        </p15:guide>
        <p15:guide id="23" pos="4938">
          <p15:clr>
            <a:srgbClr val="F26B43"/>
          </p15:clr>
        </p15:guide>
        <p15:guide id="24" pos="5074">
          <p15:clr>
            <a:srgbClr val="F26B43"/>
          </p15:clr>
        </p15:guide>
        <p15:guide id="25" pos="5521">
          <p15:clr>
            <a:srgbClr val="F26B43"/>
          </p15:clr>
        </p15:guide>
        <p15:guide id="26" pos="5657">
          <p15:clr>
            <a:srgbClr val="F26B43"/>
          </p15:clr>
        </p15:guide>
        <p15:guide id="27" pos="6105">
          <p15:clr>
            <a:srgbClr val="F26B43"/>
          </p15:clr>
        </p15:guide>
        <p15:guide id="28" pos="6241">
          <p15:clr>
            <a:srgbClr val="F26B43"/>
          </p15:clr>
        </p15:guide>
        <p15:guide id="29" pos="6688">
          <p15:clr>
            <a:srgbClr val="F26B43"/>
          </p15:clr>
        </p15:guide>
        <p15:guide id="30" pos="6824">
          <p15:clr>
            <a:srgbClr val="F26B43"/>
          </p15:clr>
        </p15:guide>
        <p15:guide id="31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.azure.com/" TargetMode="External"/><Relationship Id="rId2" Type="http://schemas.openxmlformats.org/officeDocument/2006/relationships/hyperlink" Target="https://bit.ly/3p54Cpa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cloudlabs-support" TargetMode="External"/><Relationship Id="rId3" Type="http://schemas.openxmlformats.org/officeDocument/2006/relationships/hyperlink" Target="https://github.com/microsoft/MCW-Cloud-native-applications/blob/master/Hands-on%20lab/Before%20the%20HOL%20-%20Cloud-native%20applications.md" TargetMode="External"/><Relationship Id="rId7" Type="http://schemas.openxmlformats.org/officeDocument/2006/relationships/hyperlink" Target="https://github.com/immeorfj/Fabmedical/tree/master/help/fi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immeorfj/Fabmedical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immeorfj/Fabmedical/blob/master/help/Lab%20help%20guide.pdf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microsoft/MCW-Cloud-native-applications/blob/master/Hands-on%20lab/HOL%20step-by-step%20-%20Cloud-native%20applications%20-%20Developer%20edition.md" TargetMode="External"/><Relationship Id="rId9" Type="http://schemas.openxmlformats.org/officeDocument/2006/relationships/hyperlink" Target="mailto:cloudlabs-support@spektrasystems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hyperlink" Target="https://raw.githubusercontent.com/immeorfj/Fabmedical/master/help/files/api.deployment.y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sv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hyperlink" Target="https://kubernetes.io/docs/reference/kubectl/cheatsheet/" TargetMode="External"/><Relationship Id="rId4" Type="http://schemas.openxmlformats.org/officeDocument/2006/relationships/hyperlink" Target="https://github.com/immeorfj/Fabmedical/tree/master/help/fi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dertitel 7">
            <a:extLst>
              <a:ext uri="{FF2B5EF4-FFF2-40B4-BE49-F238E27FC236}">
                <a16:creationId xmlns:a16="http://schemas.microsoft.com/office/drawing/2014/main" id="{1F2FCB54-A266-438A-94AA-7CFAEEDC5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05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BCCE9FC-4972-4041-A427-8EF8123F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Lab intro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A9557CC-81F5-415C-AB08-2A1DF3E9C92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750519B-3D08-47C7-A2E9-569D0BD31A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77E2653-6C65-449D-9D37-AF9DAFD9113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Billedet indeholder sandsynligvis: mad">
            <a:extLst>
              <a:ext uri="{FF2B5EF4-FFF2-40B4-BE49-F238E27FC236}">
                <a16:creationId xmlns:a16="http://schemas.microsoft.com/office/drawing/2014/main" id="{72711D4B-6BEE-46BA-A1F4-D652F14D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63" y="1205249"/>
            <a:ext cx="6059311" cy="45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7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2CC24-50F8-49DF-A9F2-B008E17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20941E2-4E62-46D7-8418-DAFEA7A6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2CE2332-8004-4C08-AEC9-1CD5DA63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4BA6C39-A949-48FD-B04F-82C8EC15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44675D7-A965-431F-A712-5247F8D6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7" y="394555"/>
            <a:ext cx="10886322" cy="606888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D088853-F013-4930-A700-83110E3423EA}"/>
              </a:ext>
            </a:extLst>
          </p:cNvPr>
          <p:cNvSpPr/>
          <p:nvPr/>
        </p:nvSpPr>
        <p:spPr>
          <a:xfrm>
            <a:off x="4091151" y="3176753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F8EA226-C398-4287-AD7D-A0C4B3811B8D}"/>
              </a:ext>
            </a:extLst>
          </p:cNvPr>
          <p:cNvSpPr/>
          <p:nvPr/>
        </p:nvSpPr>
        <p:spPr>
          <a:xfrm>
            <a:off x="6269420" y="3176753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F544FA0-D049-48D5-98C5-2ED1DEBC565B}"/>
              </a:ext>
            </a:extLst>
          </p:cNvPr>
          <p:cNvSpPr/>
          <p:nvPr/>
        </p:nvSpPr>
        <p:spPr>
          <a:xfrm>
            <a:off x="7722475" y="3999188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1F4E5E5-F065-42F7-9BD4-00398387A9F7}"/>
              </a:ext>
            </a:extLst>
          </p:cNvPr>
          <p:cNvSpPr/>
          <p:nvPr/>
        </p:nvSpPr>
        <p:spPr>
          <a:xfrm>
            <a:off x="6269419" y="3999188"/>
            <a:ext cx="1694793" cy="638502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a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8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5D0AB-F65A-4920-A3FA-0FFCD49A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3C13-D525-44B7-ABD2-D8965DD3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81E1B-8A0C-470B-A136-10073C4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9A2E1-EF4A-470F-9BCC-54F3253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2668" y="648000"/>
            <a:ext cx="9665948" cy="570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66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0E66E-ABB1-428B-8DC4-93FEB1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642671-95F4-4ADF-AF92-D97F2E2E3F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godt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gang</a:t>
            </a:r>
            <a:endParaRPr lang="en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928A84-6BEE-4737-B422-92F45960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5181299" cy="428437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000" dirty="0"/>
              <a:t>Sign-up link </a:t>
            </a:r>
            <a:r>
              <a:rPr lang="fr-FR" sz="2000" dirty="0"/>
              <a:t>  </a:t>
            </a:r>
            <a:r>
              <a:rPr lang="fr-FR" sz="2000" dirty="0">
                <a:hlinkClick r:id="rId2"/>
              </a:rPr>
              <a:t>https://bit.ly/3p54Cpa</a:t>
            </a:r>
            <a:r>
              <a:rPr lang="fr-FR" sz="2000" dirty="0"/>
              <a:t>  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2000" dirty="0"/>
              <a:t>Activation code ACTIVATE9725</a:t>
            </a:r>
            <a:endParaRPr lang="en-US" sz="2000" dirty="0"/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Launch lab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 err="1"/>
              <a:t>Følg</a:t>
            </a:r>
            <a:r>
              <a:rPr lang="en-US" sz="2000" dirty="0"/>
              <a:t> </a:t>
            </a:r>
            <a:r>
              <a:rPr lang="en-US" sz="2000" dirty="0" err="1"/>
              <a:t>instruktionerne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lab.</a:t>
            </a:r>
          </a:p>
          <a:p>
            <a:pPr marL="228600" indent="-228600">
              <a:buFont typeface="+mj-lt"/>
              <a:buAutoNum type="arabicPeriod"/>
            </a:pPr>
            <a:endParaRPr lang="en-DK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CBA-C94C-44DD-A763-9435410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4CEF-362C-4F80-9970-91F9FC5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8279-C3A1-43B8-AD15-5F1DFAE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E7033BBC-80EC-4FA2-AE1C-90EB78043082}"/>
              </a:ext>
            </a:extLst>
          </p:cNvPr>
          <p:cNvSpPr txBox="1">
            <a:spLocks/>
          </p:cNvSpPr>
          <p:nvPr/>
        </p:nvSpPr>
        <p:spPr>
          <a:xfrm>
            <a:off x="5829300" y="1736725"/>
            <a:ext cx="5181299" cy="42843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Tips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Brug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lokale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browser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åbne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Cloud Shell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https://shell.azure.com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Tag det med ro.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Lær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forstå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 på </a:t>
            </a:r>
            <a:r>
              <a:rPr kumimoji="0" lang="da-D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environment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fanen i </a:t>
            </a:r>
            <a:r>
              <a:rPr kumimoji="0" lang="da-D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lab’en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den indeholder nyttige variabler/referencer.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E4D3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E4D3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91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0E66E-ABB1-428B-8DC4-93FEB1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642671-95F4-4ADF-AF92-D97F2E2E3F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Hjælp</a:t>
            </a:r>
            <a:r>
              <a:rPr lang="en-US" dirty="0"/>
              <a:t> </a:t>
            </a:r>
            <a:endParaRPr lang="en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928A84-6BEE-4737-B422-92F45960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10895998" cy="428437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/>
              <a:t>Skriv</a:t>
            </a:r>
            <a:r>
              <a:rPr lang="en-US" sz="1600" b="1" dirty="0"/>
              <a:t> </a:t>
            </a:r>
            <a:r>
              <a:rPr lang="en-US" sz="1600" b="1" dirty="0" err="1"/>
              <a:t>på</a:t>
            </a:r>
            <a:r>
              <a:rPr lang="en-US" sz="1600" b="1" dirty="0"/>
              <a:t> teams</a:t>
            </a:r>
            <a:r>
              <a:rPr lang="en-US" sz="1600" dirty="0"/>
              <a:t>. Vi </a:t>
            </a:r>
            <a:r>
              <a:rPr lang="en-US" sz="1600" dirty="0" err="1"/>
              <a:t>forsøger</a:t>
            </a:r>
            <a:r>
              <a:rPr lang="en-US" sz="1600" dirty="0"/>
              <a:t> at </a:t>
            </a:r>
            <a:r>
              <a:rPr lang="en-US" sz="1600" dirty="0" err="1"/>
              <a:t>hjælpe</a:t>
            </a:r>
            <a:r>
              <a:rPr lang="en-US" sz="1600" dirty="0"/>
              <a:t> </a:t>
            </a:r>
            <a:r>
              <a:rPr lang="en-US" sz="1600" dirty="0" err="1"/>
              <a:t>så</a:t>
            </a:r>
            <a:r>
              <a:rPr lang="en-US" sz="1600" dirty="0"/>
              <a:t> </a:t>
            </a:r>
            <a:r>
              <a:rPr lang="en-US" sz="1600" dirty="0" err="1"/>
              <a:t>hurtigt</a:t>
            </a:r>
            <a:r>
              <a:rPr lang="en-US" sz="1600" dirty="0"/>
              <a:t> </a:t>
            </a:r>
            <a:r>
              <a:rPr lang="en-US" sz="1600" dirty="0" err="1"/>
              <a:t>som</a:t>
            </a:r>
            <a:r>
              <a:rPr lang="en-US" sz="1600" dirty="0"/>
              <a:t> </a:t>
            </a:r>
            <a:r>
              <a:rPr lang="en-US" sz="1600" dirty="0" err="1"/>
              <a:t>muligt</a:t>
            </a:r>
            <a:r>
              <a:rPr lang="en-US" sz="1600" dirty="0"/>
              <a:t>.</a:t>
            </a:r>
            <a:endParaRPr lang="en-US" sz="1600" i="1" dirty="0"/>
          </a:p>
          <a:p>
            <a:pPr marL="0" indent="0">
              <a:buNone/>
            </a:pPr>
            <a:r>
              <a:rPr lang="en-US" sz="1400" b="1" dirty="0" err="1"/>
              <a:t>Imens</a:t>
            </a:r>
            <a:r>
              <a:rPr lang="en-US" sz="1400" b="1" dirty="0"/>
              <a:t> du venter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Se lab-</a:t>
            </a:r>
            <a:r>
              <a:rPr lang="en-US" sz="1400" dirty="0" err="1"/>
              <a:t>vejledningen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sin </a:t>
            </a:r>
            <a:r>
              <a:rPr lang="en-US" sz="1400" dirty="0" err="1"/>
              <a:t>helhed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MS repository. Her </a:t>
            </a:r>
            <a:r>
              <a:rPr lang="en-US" sz="1400" dirty="0" err="1"/>
              <a:t>kan</a:t>
            </a:r>
            <a:r>
              <a:rPr lang="en-US" sz="1400" dirty="0"/>
              <a:t> der </a:t>
            </a:r>
            <a:r>
              <a:rPr lang="en-US" sz="1400" dirty="0" err="1"/>
              <a:t>være</a:t>
            </a:r>
            <a:r>
              <a:rPr lang="en-US" sz="1400" dirty="0"/>
              <a:t> </a:t>
            </a:r>
            <a:r>
              <a:rPr lang="en-US" sz="1400" dirty="0" err="1"/>
              <a:t>rettelser</a:t>
            </a:r>
            <a:r>
              <a:rPr lang="en-US" sz="1400" dirty="0"/>
              <a:t>,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ikke</a:t>
            </a:r>
            <a:r>
              <a:rPr lang="en-US" sz="1400" dirty="0"/>
              <a:t> er </a:t>
            </a:r>
            <a:r>
              <a:rPr lang="en-US" sz="1400" dirty="0" err="1"/>
              <a:t>i</a:t>
            </a:r>
            <a:r>
              <a:rPr lang="en-US" sz="1400" dirty="0"/>
              <a:t> lab-</a:t>
            </a:r>
            <a:r>
              <a:rPr lang="en-US" sz="1400" dirty="0" err="1"/>
              <a:t>vejledningen</a:t>
            </a:r>
            <a:r>
              <a:rPr lang="en-US" sz="1400" dirty="0"/>
              <a:t>:</a:t>
            </a:r>
          </a:p>
          <a:p>
            <a:pPr marL="637200" lvl="1" indent="-457200">
              <a:buFont typeface="+mj-lt"/>
              <a:buAutoNum type="alphaLcPeriod"/>
            </a:pPr>
            <a:r>
              <a:rPr lang="da-DK" sz="1400" dirty="0"/>
              <a:t>Del 1: </a:t>
            </a:r>
            <a:r>
              <a:rPr lang="da-DK" sz="1400" dirty="0">
                <a:hlinkClick r:id="rId3"/>
              </a:rPr>
              <a:t>https://github.com/microsoft/MCW-Cloud-native-applications/blob/master/Hands-on%20lab/Before%20the%20HOL%20-%20Cloud-native%20applications.md</a:t>
            </a:r>
            <a:r>
              <a:rPr lang="da-DK" sz="1400" dirty="0"/>
              <a:t>  </a:t>
            </a:r>
          </a:p>
          <a:p>
            <a:pPr marL="637200" lvl="1" indent="-457200">
              <a:buFont typeface="+mj-lt"/>
              <a:buAutoNum type="alphaLcPeriod"/>
            </a:pPr>
            <a:r>
              <a:rPr lang="en-US" sz="1400" dirty="0"/>
              <a:t>Del 2: </a:t>
            </a:r>
            <a:r>
              <a:rPr lang="en-US" sz="1400" dirty="0">
                <a:hlinkClick r:id="rId4"/>
              </a:rPr>
              <a:t>https://github.com/microsoft/MCW-Cloud-native-applications/blob/master/Hands-on%20lab/HOL%20step-by-step%20-%20Cloud-native%20applications%20-%20Developer%20edition.md</a:t>
            </a:r>
            <a:r>
              <a:rPr lang="en-US" sz="14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Se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vores</a:t>
            </a:r>
            <a:r>
              <a:rPr lang="en-US" sz="1400" dirty="0"/>
              <a:t> “Lab help guide”: </a:t>
            </a:r>
            <a:r>
              <a:rPr lang="en-US" sz="1400" dirty="0">
                <a:hlinkClick r:id="rId5"/>
              </a:rPr>
              <a:t>https://github.com/immeorfj/Fabmedical/blob/master/help/Lab%20help%20guide.pdf</a:t>
            </a:r>
            <a:r>
              <a:rPr lang="en-US" sz="1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Se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vores</a:t>
            </a:r>
            <a:r>
              <a:rPr lang="en-US" sz="1400" dirty="0"/>
              <a:t> reference repository: </a:t>
            </a:r>
            <a:r>
              <a:rPr lang="en-US" sz="1400" dirty="0">
                <a:hlinkClick r:id="rId6"/>
              </a:rPr>
              <a:t>https://github.com/immeorfj/Fabmedical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Se </a:t>
            </a:r>
            <a:r>
              <a:rPr lang="en-US" sz="1400" dirty="0" err="1"/>
              <a:t>eksempel</a:t>
            </a:r>
            <a:r>
              <a:rPr lang="en-US" sz="1400" dirty="0"/>
              <a:t> filer, </a:t>
            </a:r>
            <a:r>
              <a:rPr lang="en-US" sz="1400" dirty="0" err="1"/>
              <a:t>hvor</a:t>
            </a:r>
            <a:r>
              <a:rPr lang="en-US" sz="1400" dirty="0"/>
              <a:t> </a:t>
            </a:r>
            <a:r>
              <a:rPr lang="en-US" sz="1400" dirty="0" err="1"/>
              <a:t>miljøspecifikke</a:t>
            </a:r>
            <a:r>
              <a:rPr lang="en-US" sz="1400" dirty="0"/>
              <a:t> reference </a:t>
            </a:r>
            <a:r>
              <a:rPr lang="en-US" sz="1400" dirty="0" err="1"/>
              <a:t>skal</a:t>
            </a:r>
            <a:r>
              <a:rPr lang="en-US" sz="1400" dirty="0"/>
              <a:t> </a:t>
            </a:r>
            <a:r>
              <a:rPr lang="en-US" sz="1400" dirty="0" err="1"/>
              <a:t>erstattes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https://github.com/immeorfj/Fabmedical/tree/master/help/files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Tekniske</a:t>
            </a:r>
            <a:r>
              <a:rPr lang="en-US" sz="1800" b="1" dirty="0"/>
              <a:t> </a:t>
            </a:r>
            <a:r>
              <a:rPr lang="en-US" sz="1800" b="1" dirty="0" err="1"/>
              <a:t>problemer</a:t>
            </a:r>
            <a:r>
              <a:rPr lang="en-US" sz="1800" b="1" dirty="0"/>
              <a:t> med </a:t>
            </a:r>
            <a:r>
              <a:rPr lang="en-US" sz="1800" b="1" dirty="0" err="1"/>
              <a:t>lab’en</a:t>
            </a:r>
            <a:endParaRPr lang="en-US" sz="1800" b="1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alibri" panose="020F0502020204030204" pitchFamily="34" charset="0"/>
              </a:rPr>
              <a:t>Teams: </a:t>
            </a:r>
            <a:r>
              <a:rPr lang="en-US" sz="1400" dirty="0">
                <a:effectLst/>
                <a:latin typeface="Calibri" panose="020F0502020204030204" pitchFamily="34" charset="0"/>
                <a:hlinkClick r:id="rId8"/>
              </a:rPr>
              <a:t>http://bit.ly/cloudlabs-support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alibri" panose="020F0502020204030204" pitchFamily="34" charset="0"/>
              </a:rPr>
              <a:t>Email: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9"/>
              </a:rPr>
              <a:t>cloudlabs-support@spektrasystems.com</a:t>
            </a:r>
            <a:r>
              <a:rPr lang="en-US" sz="1400" dirty="0">
                <a:effectLst/>
                <a:latin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DK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CBA-C94C-44DD-A763-9435410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4CEF-362C-4F80-9970-91F9FC5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8279-C3A1-43B8-AD15-5F1DFAE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680E943-5F1B-4E05-86C4-EFAE09DD4E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4000" y="447890"/>
            <a:ext cx="2215970" cy="22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5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8A5-C468-48BF-B0BA-4016188C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2D2BE-453F-4A32-AD25-43FE8C1697D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Kendte</a:t>
            </a:r>
            <a:r>
              <a:rPr lang="en-US" dirty="0"/>
              <a:t> </a:t>
            </a:r>
            <a:r>
              <a:rPr lang="en-US" dirty="0" err="1"/>
              <a:t>fejl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lab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CA510-2B69-4CFD-A130-28A89314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0" y="1736725"/>
            <a:ext cx="8122289" cy="4284379"/>
          </a:xfrm>
        </p:spPr>
        <p:txBody>
          <a:bodyPr/>
          <a:lstStyle/>
          <a:p>
            <a:r>
              <a:rPr lang="da-DK" dirty="0"/>
              <a:t>Generelt</a:t>
            </a:r>
          </a:p>
          <a:p>
            <a:pPr lvl="1"/>
            <a:r>
              <a:rPr lang="en-GB" dirty="0"/>
              <a:t>[SUFFIX] </a:t>
            </a:r>
            <a:r>
              <a:rPr lang="en-GB" dirty="0" err="1"/>
              <a:t>og</a:t>
            </a:r>
            <a:r>
              <a:rPr lang="en-GB" dirty="0"/>
              <a:t> [SHORT_SUFFIX] er </a:t>
            </a:r>
            <a:r>
              <a:rPr lang="en-GB" dirty="0" err="1"/>
              <a:t>angivet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environment </a:t>
            </a:r>
            <a:r>
              <a:rPr lang="en-GB" dirty="0" err="1"/>
              <a:t>fanen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lab’en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Erfaring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tidligere</a:t>
            </a:r>
            <a:r>
              <a:rPr lang="en-GB" dirty="0"/>
              <a:t>, </a:t>
            </a:r>
            <a:r>
              <a:rPr lang="en-GB" dirty="0" err="1"/>
              <a:t>hvis</a:t>
            </a:r>
            <a:r>
              <a:rPr lang="en-GB" dirty="0"/>
              <a:t> der er </a:t>
            </a:r>
            <a:r>
              <a:rPr lang="en-GB" dirty="0" err="1"/>
              <a:t>problemer</a:t>
            </a:r>
            <a:endParaRPr lang="en-GB" dirty="0"/>
          </a:p>
          <a:p>
            <a:pPr lvl="2"/>
            <a:r>
              <a:rPr lang="en-GB" dirty="0"/>
              <a:t>[SHORT_SUFFIX]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nogle</a:t>
            </a:r>
            <a:r>
              <a:rPr lang="en-GB" dirty="0"/>
              <a:t> </a:t>
            </a:r>
            <a:r>
              <a:rPr lang="en-GB" dirty="0" err="1"/>
              <a:t>gange</a:t>
            </a:r>
            <a:r>
              <a:rPr lang="en-GB" dirty="0"/>
              <a:t> </a:t>
            </a:r>
            <a:r>
              <a:rPr lang="en-GB" dirty="0" err="1"/>
              <a:t>udelades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der blot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refereres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fabmedical</a:t>
            </a:r>
            <a:r>
              <a:rPr lang="en-GB" dirty="0"/>
              <a:t>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gange</a:t>
            </a:r>
            <a:r>
              <a:rPr lang="en-GB" dirty="0"/>
              <a:t> er [SHORT_SUFFIX] = [SUFFIX]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i</a:t>
            </a:r>
            <a:r>
              <a:rPr lang="en-GB" dirty="0"/>
              <a:t> content-</a:t>
            </a:r>
            <a:r>
              <a:rPr lang="en-GB" dirty="0" err="1"/>
              <a:t>web.yml</a:t>
            </a:r>
            <a:endParaRPr lang="en-GB" dirty="0"/>
          </a:p>
          <a:p>
            <a:pPr lvl="2"/>
            <a:r>
              <a:rPr lang="en-GB" dirty="0"/>
              <a:t>Det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evt</a:t>
            </a:r>
            <a:r>
              <a:rPr lang="en-GB" dirty="0"/>
              <a:t>. </a:t>
            </a:r>
            <a:r>
              <a:rPr lang="en-GB" dirty="0" err="1"/>
              <a:t>hjælpe</a:t>
            </a:r>
            <a:r>
              <a:rPr lang="en-GB" dirty="0"/>
              <a:t> at </a:t>
            </a:r>
            <a:r>
              <a:rPr lang="en-GB" dirty="0" err="1"/>
              <a:t>logge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https://portal.azure.com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se </a:t>
            </a:r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resourcerne</a:t>
            </a:r>
            <a:r>
              <a:rPr lang="en-US" dirty="0"/>
              <a:t> </a:t>
            </a:r>
            <a:r>
              <a:rPr lang="en-US" dirty="0" err="1"/>
              <a:t>hedder</a:t>
            </a:r>
            <a:r>
              <a:rPr lang="en-US" dirty="0"/>
              <a:t>.</a:t>
            </a:r>
            <a:endParaRPr lang="en-GB" dirty="0"/>
          </a:p>
          <a:p>
            <a:pPr lvl="1"/>
            <a:endParaRPr lang="da-DK" dirty="0"/>
          </a:p>
          <a:p>
            <a:r>
              <a:rPr lang="da-DK" dirty="0" err="1"/>
              <a:t>Exercise</a:t>
            </a:r>
            <a:r>
              <a:rPr lang="da-DK" dirty="0"/>
              <a:t> 1</a:t>
            </a:r>
          </a:p>
          <a:p>
            <a:pPr lvl="1"/>
            <a:r>
              <a:rPr lang="da-DK" dirty="0"/>
              <a:t>Trin 14</a:t>
            </a:r>
          </a:p>
          <a:p>
            <a:pPr lvl="2"/>
            <a:r>
              <a:rPr lang="da-DK" dirty="0"/>
              <a:t>Hvis du får en fejl om at der skal køres az login, så skal du gøre dette og følge login instruktionerne.</a:t>
            </a:r>
          </a:p>
          <a:p>
            <a:pPr lvl="2"/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vm</a:t>
            </a:r>
            <a:r>
              <a:rPr lang="en-GB" dirty="0"/>
              <a:t> show -d -g </a:t>
            </a:r>
            <a:r>
              <a:rPr lang="en-GB" dirty="0" err="1"/>
              <a:t>fabmedical</a:t>
            </a:r>
            <a:r>
              <a:rPr lang="en-GB" dirty="0"/>
              <a:t>-[SUFFIX] -n </a:t>
            </a:r>
            <a:r>
              <a:rPr lang="en-GB" dirty="0" err="1"/>
              <a:t>fabmedical</a:t>
            </a:r>
            <a:r>
              <a:rPr lang="en-GB" dirty="0"/>
              <a:t>-[SHORT_SUFFIX] --query </a:t>
            </a:r>
            <a:r>
              <a:rPr lang="en-GB" dirty="0" err="1"/>
              <a:t>publicIps</a:t>
            </a:r>
            <a:r>
              <a:rPr lang="en-GB" dirty="0"/>
              <a:t> -o </a:t>
            </a:r>
            <a:r>
              <a:rPr lang="en-GB" dirty="0" err="1"/>
              <a:t>tsv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endParaRPr lang="en-GB" dirty="0"/>
          </a:p>
          <a:p>
            <a:pPr lvl="2"/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vm</a:t>
            </a:r>
            <a:r>
              <a:rPr lang="en-GB" dirty="0"/>
              <a:t> show -d -g </a:t>
            </a:r>
            <a:r>
              <a:rPr lang="en-GB" dirty="0" err="1"/>
              <a:t>fabmedical</a:t>
            </a:r>
            <a:r>
              <a:rPr lang="en-GB" dirty="0"/>
              <a:t>-[SUFFIX] -n </a:t>
            </a:r>
            <a:r>
              <a:rPr lang="en-GB" dirty="0" err="1"/>
              <a:t>fabmedical</a:t>
            </a:r>
            <a:r>
              <a:rPr lang="en-GB" dirty="0"/>
              <a:t> --query </a:t>
            </a:r>
            <a:r>
              <a:rPr lang="en-GB" dirty="0" err="1"/>
              <a:t>publicIps</a:t>
            </a:r>
            <a:r>
              <a:rPr lang="en-GB" dirty="0"/>
              <a:t> -o </a:t>
            </a:r>
            <a:r>
              <a:rPr lang="en-GB" dirty="0" err="1"/>
              <a:t>tsv</a:t>
            </a:r>
            <a:endParaRPr lang="da-DK" dirty="0"/>
          </a:p>
          <a:p>
            <a:r>
              <a:rPr lang="da-DK" dirty="0" err="1"/>
              <a:t>Exercise</a:t>
            </a:r>
            <a:r>
              <a:rPr lang="da-DK" dirty="0"/>
              <a:t> 2</a:t>
            </a:r>
          </a:p>
          <a:p>
            <a:pPr lvl="1"/>
            <a:r>
              <a:rPr lang="da-DK" dirty="0"/>
              <a:t>Task 2.</a:t>
            </a:r>
          </a:p>
          <a:p>
            <a:pPr lvl="2"/>
            <a:r>
              <a:rPr lang="da-DK" dirty="0"/>
              <a:t>Trin 16: Hvis der er problemer med at få eksporteret en gyldig </a:t>
            </a:r>
            <a:r>
              <a:rPr lang="da-DK" dirty="0" err="1"/>
              <a:t>api.deployment.yml</a:t>
            </a:r>
            <a:r>
              <a:rPr lang="da-DK" dirty="0"/>
              <a:t> fil, så kopier indholdet fra følgende link: </a:t>
            </a:r>
            <a:r>
              <a:rPr lang="da-DK" dirty="0">
                <a:hlinkClick r:id="rId4"/>
              </a:rPr>
              <a:t>https://raw.githubusercontent.com/immeorfj/Fabmedical/master/help/files/api.deployment.yml</a:t>
            </a:r>
            <a:r>
              <a:rPr lang="da-DK" dirty="0"/>
              <a:t>. Erstat 226960 med dit eget </a:t>
            </a:r>
            <a:r>
              <a:rPr lang="da-DK" dirty="0" err="1"/>
              <a:t>suffix</a:t>
            </a:r>
            <a:r>
              <a:rPr lang="da-DK" dirty="0"/>
              <a:t>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FF42D-4B16-458F-94E1-04C09F4D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Lokation, 23-10-2019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54B5-9231-447B-96E0-313243C3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Kunde_immeo</a:t>
            </a:r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FC978-9A45-430C-AC8D-42638E9A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a-DK"/>
              <a:t>s.</a:t>
            </a:r>
            <a:fld id="{24C8C45C-947F-4981-8B3F-4F32E973C901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11" name="Graphic 10" descr="Bug under magnifying glass">
            <a:extLst>
              <a:ext uri="{FF2B5EF4-FFF2-40B4-BE49-F238E27FC236}">
                <a16:creationId xmlns:a16="http://schemas.microsoft.com/office/drawing/2014/main" id="{0980CBEC-D565-4B71-930D-C8013A8DB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9299" y="342990"/>
            <a:ext cx="2044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Gauge">
            <a:extLst>
              <a:ext uri="{FF2B5EF4-FFF2-40B4-BE49-F238E27FC236}">
                <a16:creationId xmlns:a16="http://schemas.microsoft.com/office/drawing/2014/main" id="{614ECFDB-8A05-44F8-AD91-B435CD75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4124" y="331967"/>
            <a:ext cx="1539875" cy="1539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D795A-4EFB-444D-9DA4-04700870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04E24-2BCE-42D4-ABE8-D7DF4417468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Kubernetes dashboard </a:t>
            </a:r>
            <a:r>
              <a:rPr lang="en-US" dirty="0" err="1"/>
              <a:t>fejler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DDDBB-D9D8-4A95-9D19-6B16C4F0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029085"/>
            <a:ext cx="5448000" cy="399201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/>
              <a:t>Luk</a:t>
            </a:r>
            <a:r>
              <a:rPr lang="en-US" sz="1400" b="1" dirty="0"/>
              <a:t> </a:t>
            </a:r>
            <a:r>
              <a:rPr lang="en-US" sz="1400" b="1" dirty="0" err="1"/>
              <a:t>dashboardet</a:t>
            </a:r>
            <a:r>
              <a:rPr lang="en-US" sz="1400" b="1" dirty="0"/>
              <a:t> </a:t>
            </a:r>
            <a:r>
              <a:rPr lang="en-US" sz="1400" b="1" dirty="0" err="1"/>
              <a:t>og</a:t>
            </a:r>
            <a:r>
              <a:rPr lang="en-US" sz="1400" b="1" dirty="0"/>
              <a:t> start det </a:t>
            </a:r>
            <a:r>
              <a:rPr lang="en-US" sz="1400" b="1" dirty="0" err="1"/>
              <a:t>igen</a:t>
            </a:r>
            <a:r>
              <a:rPr lang="en-US" sz="1400" b="1" dirty="0"/>
              <a:t> med: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browse --name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name&gt; --resource-group &lt;resource group name&gt;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Alternativ</a:t>
            </a:r>
            <a:r>
              <a:rPr lang="en-US" sz="1400" b="1" dirty="0"/>
              <a:t> </a:t>
            </a:r>
            <a:r>
              <a:rPr lang="en-US" sz="1400" b="1" dirty="0" err="1"/>
              <a:t>til</a:t>
            </a:r>
            <a:r>
              <a:rPr lang="en-US" sz="1400" b="1" dirty="0"/>
              <a:t> dashboard er at </a:t>
            </a:r>
            <a:r>
              <a:rPr lang="en-US" sz="1400" b="1" dirty="0" err="1"/>
              <a:t>køre</a:t>
            </a:r>
            <a:r>
              <a:rPr lang="en-US" sz="1400" b="1" dirty="0"/>
              <a:t> </a:t>
            </a:r>
            <a:r>
              <a:rPr lang="en-US" sz="1400" b="1" dirty="0" err="1"/>
              <a:t>kubectl</a:t>
            </a:r>
            <a:r>
              <a:rPr lang="en-US" sz="1400" b="1" dirty="0"/>
              <a:t> </a:t>
            </a:r>
            <a:r>
              <a:rPr lang="en-US" sz="1400" b="1" dirty="0" err="1"/>
              <a:t>kommandoer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 err="1"/>
              <a:t>Opret</a:t>
            </a:r>
            <a:r>
              <a:rPr lang="en-US" sz="1400" dirty="0"/>
              <a:t> service </a:t>
            </a:r>
            <a:r>
              <a:rPr lang="en-US" sz="1400" dirty="0" err="1"/>
              <a:t>og</a:t>
            </a:r>
            <a:r>
              <a:rPr lang="en-US" sz="1400" dirty="0"/>
              <a:t> deployment </a:t>
            </a:r>
            <a:r>
              <a:rPr lang="en-US" sz="1400" dirty="0" err="1"/>
              <a:t>ved</a:t>
            </a:r>
            <a:r>
              <a:rPr lang="en-US" sz="1400" dirty="0"/>
              <a:t> </a:t>
            </a:r>
            <a:r>
              <a:rPr lang="en-US" sz="1400" dirty="0" err="1"/>
              <a:t>kopiere</a:t>
            </a:r>
            <a:r>
              <a:rPr lang="en-US" sz="1400" dirty="0"/>
              <a:t> </a:t>
            </a:r>
            <a:r>
              <a:rPr lang="en-US" sz="1400" dirty="0" err="1"/>
              <a:t>indholdet</a:t>
            </a:r>
            <a:r>
              <a:rPr lang="en-US" sz="1400" dirty="0"/>
              <a:t> </a:t>
            </a:r>
            <a:r>
              <a:rPr lang="en-US" sz="1400" dirty="0" err="1"/>
              <a:t>til</a:t>
            </a:r>
            <a:r>
              <a:rPr lang="en-US" sz="1400" dirty="0"/>
              <a:t> </a:t>
            </a:r>
            <a:r>
              <a:rPr lang="en-US" sz="1400" dirty="0" err="1"/>
              <a:t>tilsvarende</a:t>
            </a:r>
            <a:r>
              <a:rPr lang="en-US" sz="1400" dirty="0"/>
              <a:t> filer </a:t>
            </a:r>
            <a:r>
              <a:rPr lang="en-US" sz="1400" dirty="0" err="1"/>
              <a:t>fra</a:t>
            </a:r>
            <a:r>
              <a:rPr lang="en-US" sz="1400" dirty="0"/>
              <a:t> </a:t>
            </a:r>
            <a:r>
              <a:rPr lang="en-US" sz="1400" dirty="0" err="1"/>
              <a:t>api.deployment.yml</a:t>
            </a:r>
            <a:r>
              <a:rPr lang="en-US" sz="1400" dirty="0"/>
              <a:t> </a:t>
            </a:r>
            <a:r>
              <a:rPr lang="en-US" sz="1400" dirty="0" err="1"/>
              <a:t>og</a:t>
            </a:r>
            <a:r>
              <a:rPr lang="en-US" sz="1400" dirty="0"/>
              <a:t> </a:t>
            </a:r>
            <a:r>
              <a:rPr lang="en-US" sz="1400" dirty="0" err="1"/>
              <a:t>api.service.yml</a:t>
            </a:r>
            <a:r>
              <a:rPr lang="en-US" sz="1400" dirty="0"/>
              <a:t> under </a:t>
            </a:r>
            <a:r>
              <a:rPr lang="en-US" sz="1400" dirty="0">
                <a:hlinkClick r:id="rId4"/>
              </a:rPr>
              <a:t>https://github.com/immeorfj/Fabmedical/tree/master/help/files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 err="1"/>
              <a:t>Kør</a:t>
            </a:r>
            <a:r>
              <a:rPr lang="en-US" sz="1400" dirty="0"/>
              <a:t> </a:t>
            </a:r>
            <a:r>
              <a:rPr lang="en-US" sz="1400" dirty="0" err="1"/>
              <a:t>herefter</a:t>
            </a:r>
            <a:r>
              <a:rPr lang="en-US" sz="1400" dirty="0"/>
              <a:t> </a:t>
            </a:r>
            <a:r>
              <a:rPr lang="en-US" sz="1400" dirty="0" err="1"/>
              <a:t>nedenstående</a:t>
            </a:r>
            <a:r>
              <a:rPr lang="en-US" sz="1400" dirty="0"/>
              <a:t>. De to </a:t>
            </a:r>
            <a:r>
              <a:rPr lang="en-US" sz="1400" dirty="0" err="1"/>
              <a:t>sidste</a:t>
            </a:r>
            <a:r>
              <a:rPr lang="en-US" sz="1400" dirty="0"/>
              <a:t> </a:t>
            </a:r>
            <a:r>
              <a:rPr lang="en-US" sz="1400" dirty="0" err="1"/>
              <a:t>kommandoer</a:t>
            </a:r>
            <a:r>
              <a:rPr lang="en-US" sz="1400" dirty="0"/>
              <a:t> </a:t>
            </a:r>
            <a:r>
              <a:rPr lang="en-US" sz="1400" dirty="0" err="1"/>
              <a:t>bruges</a:t>
            </a:r>
            <a:r>
              <a:rPr lang="en-US" sz="1400" dirty="0"/>
              <a:t> </a:t>
            </a:r>
            <a:r>
              <a:rPr lang="en-US" sz="1400" dirty="0" err="1"/>
              <a:t>til</a:t>
            </a:r>
            <a:r>
              <a:rPr lang="en-US" sz="1400" dirty="0"/>
              <a:t> at </a:t>
            </a:r>
            <a:r>
              <a:rPr lang="en-US" sz="1400" dirty="0" err="1"/>
              <a:t>verificere</a:t>
            </a:r>
            <a:r>
              <a:rPr lang="en-US" sz="1400" dirty="0"/>
              <a:t> at service </a:t>
            </a:r>
            <a:r>
              <a:rPr lang="en-US" sz="1400" dirty="0" err="1"/>
              <a:t>og</a:t>
            </a:r>
            <a:r>
              <a:rPr lang="en-US" sz="1400" dirty="0"/>
              <a:t> deployment er </a:t>
            </a:r>
            <a:r>
              <a:rPr lang="en-US" sz="1400" dirty="0" err="1"/>
              <a:t>oprettet</a:t>
            </a:r>
            <a:r>
              <a:rPr lang="en-US" sz="1400" dirty="0"/>
              <a:t>.</a:t>
            </a:r>
          </a:p>
          <a:p>
            <a:pPr marL="162900" indent="0" fontAlgn="ctr"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create --save-config=true -f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api.service.yl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29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create --save-config=true -f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api.deployment.yml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29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pPr marL="16290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get deployments</a:t>
            </a:r>
          </a:p>
          <a:p>
            <a:pPr marL="0" indent="0">
              <a:buNone/>
            </a:pPr>
            <a:endParaRPr lang="en-DK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9A2D-0324-4148-9A37-A3DCBD30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762FE-607F-4847-98F5-02B309A7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BC27E-57AF-4491-92EC-A617F0DC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6A245-3E5E-4845-8223-9AD31523507B}"/>
              </a:ext>
            </a:extLst>
          </p:cNvPr>
          <p:cNvSpPr txBox="1"/>
          <p:nvPr/>
        </p:nvSpPr>
        <p:spPr>
          <a:xfrm>
            <a:off x="6819900" y="2029085"/>
            <a:ext cx="52705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Andre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nyttige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kubectl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kommandoer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scale --replicas=3 deployment/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replica sets: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deployments: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deployments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Edit deployment: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edit deployment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services: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 pods: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get pods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Delete pod: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pod &lt;pod 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Apply changes to a resource: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kubectl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apply -f 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yaml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file path&gt;</a:t>
            </a:r>
            <a:endParaRPr kumimoji="0" lang="en-DK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ACC04-1A5C-43CC-BF67-34E7926C3E47}"/>
              </a:ext>
            </a:extLst>
          </p:cNvPr>
          <p:cNvSpPr txBox="1"/>
          <p:nvPr/>
        </p:nvSpPr>
        <p:spPr>
          <a:xfrm>
            <a:off x="6819900" y="4559990"/>
            <a:ext cx="406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cheat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5"/>
              </a:rPr>
              <a:t>https://kubernetes.io/docs/reference/kubectl/cheatsheet/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Kubernetes icon">
            <a:extLst>
              <a:ext uri="{FF2B5EF4-FFF2-40B4-BE49-F238E27FC236}">
                <a16:creationId xmlns:a16="http://schemas.microsoft.com/office/drawing/2014/main" id="{CD260722-5F6E-4E8A-8913-1F7E386E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1177762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B7E1B171-19F0-4F27-9961-2981D75F7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4911" y="390785"/>
            <a:ext cx="1638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23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meo">
  <a:themeElements>
    <a:clrScheme name="immeo">
      <a:dk1>
        <a:sysClr val="windowText" lastClr="000000"/>
      </a:dk1>
      <a:lt1>
        <a:sysClr val="window" lastClr="FFFFFF"/>
      </a:lt1>
      <a:dk2>
        <a:srgbClr val="EFD047"/>
      </a:dk2>
      <a:lt2>
        <a:srgbClr val="ECF0EC"/>
      </a:lt2>
      <a:accent1>
        <a:srgbClr val="3E4D3E"/>
      </a:accent1>
      <a:accent2>
        <a:srgbClr val="A63D4F"/>
      </a:accent2>
      <a:accent3>
        <a:srgbClr val="212B4F"/>
      </a:accent3>
      <a:accent4>
        <a:srgbClr val="739CB0"/>
      </a:accent4>
      <a:accent5>
        <a:srgbClr val="ED9982"/>
      </a:accent5>
      <a:accent6>
        <a:srgbClr val="F0B58C"/>
      </a:accent6>
      <a:hlink>
        <a:srgbClr val="3E4D3E"/>
      </a:hlink>
      <a:folHlink>
        <a:srgbClr val="596A57"/>
      </a:folHlink>
    </a:clrScheme>
    <a:fontScheme name="imme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lnSpc>
            <a:spcPct val="110000"/>
          </a:lnSpc>
          <a:spcBef>
            <a:spcPts val="0"/>
          </a:spcBef>
          <a:spcAft>
            <a:spcPts val="600"/>
          </a:spcAft>
          <a:defRPr sz="12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spcAft>
            <a:spcPts val="600"/>
          </a:spcAft>
          <a:defRPr sz="12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meo 2020.potx" id="{30F64F42-EB2D-4713-B36F-C90275180066}" vid="{6302B1DA-3944-4A59-8AE5-945D9086CF5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933</Words>
  <Application>Microsoft Office PowerPoint</Application>
  <PresentationFormat>Widescreen</PresentationFormat>
  <Paragraphs>100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immeo</vt:lpstr>
      <vt:lpstr>Lab intro</vt:lpstr>
      <vt:lpstr>PowerPoint Presentation</vt:lpstr>
      <vt:lpstr>PowerPoint Presentation</vt:lpstr>
      <vt:lpstr>Lab</vt:lpstr>
      <vt:lpstr>Lab</vt:lpstr>
      <vt:lpstr>Lab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intro</dc:title>
  <dc:creator>Rune Engelbøl Friis</dc:creator>
  <cp:lastModifiedBy>Rune Engelbøl Friis</cp:lastModifiedBy>
  <cp:revision>5</cp:revision>
  <dcterms:created xsi:type="dcterms:W3CDTF">2020-11-24T08:34:19Z</dcterms:created>
  <dcterms:modified xsi:type="dcterms:W3CDTF">2020-11-25T07:19:27Z</dcterms:modified>
</cp:coreProperties>
</file>