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076136943" r:id="rId2"/>
    <p:sldId id="2076136944" r:id="rId3"/>
    <p:sldId id="2076136945" r:id="rId4"/>
    <p:sldId id="2076136946" r:id="rId5"/>
    <p:sldId id="2076136947" r:id="rId6"/>
    <p:sldId id="2076136948" r:id="rId7"/>
    <p:sldId id="2076136958" r:id="rId8"/>
    <p:sldId id="2076136949" r:id="rId9"/>
    <p:sldId id="2076136950" r:id="rId10"/>
    <p:sldId id="2076136951" r:id="rId11"/>
    <p:sldId id="2076136952" r:id="rId12"/>
    <p:sldId id="2076136953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07DCB-0D25-46FF-ADAA-83922E6BF40E}" type="doc">
      <dgm:prSet loTypeId="urn:microsoft.com/office/officeart/2008/layout/Lin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DK"/>
        </a:p>
      </dgm:t>
    </dgm:pt>
    <dgm:pt modelId="{E088417E-DCB4-429C-B2AF-155396E779E6}">
      <dgm:prSet/>
      <dgm:spPr/>
      <dgm:t>
        <a:bodyPr/>
        <a:lstStyle/>
        <a:p>
          <a:r>
            <a:rPr lang="en-US"/>
            <a:t>Lower costs</a:t>
          </a:r>
          <a:endParaRPr lang="en-DK"/>
        </a:p>
      </dgm:t>
    </dgm:pt>
    <dgm:pt modelId="{2432D4FC-D681-44FD-929E-42B9AC279119}" type="parTrans" cxnId="{489943EE-0E09-404D-A520-2B573116909C}">
      <dgm:prSet/>
      <dgm:spPr/>
      <dgm:t>
        <a:bodyPr/>
        <a:lstStyle/>
        <a:p>
          <a:endParaRPr lang="en-DK"/>
        </a:p>
      </dgm:t>
    </dgm:pt>
    <dgm:pt modelId="{0C49A145-76A8-44DF-B7B6-345B12949E58}" type="sibTrans" cxnId="{489943EE-0E09-404D-A520-2B573116909C}">
      <dgm:prSet/>
      <dgm:spPr/>
      <dgm:t>
        <a:bodyPr/>
        <a:lstStyle/>
        <a:p>
          <a:endParaRPr lang="en-DK"/>
        </a:p>
      </dgm:t>
    </dgm:pt>
    <dgm:pt modelId="{39340F46-BB4F-4C19-B523-B8D823A5C9CB}">
      <dgm:prSet/>
      <dgm:spPr/>
      <dgm:t>
        <a:bodyPr/>
        <a:lstStyle/>
        <a:p>
          <a:r>
            <a:rPr lang="en-US"/>
            <a:t>Improve customer satisfaction</a:t>
          </a:r>
          <a:endParaRPr lang="en-DK"/>
        </a:p>
      </dgm:t>
    </dgm:pt>
    <dgm:pt modelId="{25C0A7C1-9E10-416F-89DF-E52362C92EE7}" type="parTrans" cxnId="{D37DA09B-7266-475F-A3AB-2BC4598142DD}">
      <dgm:prSet/>
      <dgm:spPr/>
      <dgm:t>
        <a:bodyPr/>
        <a:lstStyle/>
        <a:p>
          <a:endParaRPr lang="en-DK"/>
        </a:p>
      </dgm:t>
    </dgm:pt>
    <dgm:pt modelId="{521361F5-E074-46AE-9B0C-3876C3B52C51}" type="sibTrans" cxnId="{D37DA09B-7266-475F-A3AB-2BC4598142DD}">
      <dgm:prSet/>
      <dgm:spPr/>
      <dgm:t>
        <a:bodyPr/>
        <a:lstStyle/>
        <a:p>
          <a:endParaRPr lang="en-DK"/>
        </a:p>
      </dgm:t>
    </dgm:pt>
    <dgm:pt modelId="{2008EA9C-1812-4E42-826D-E3B2EAD9FF7E}">
      <dgm:prSet/>
      <dgm:spPr/>
      <dgm:t>
        <a:bodyPr/>
        <a:lstStyle/>
        <a:p>
          <a:r>
            <a:rPr lang="en-US"/>
            <a:t>Expand: Global reach and larger conferences</a:t>
          </a:r>
          <a:endParaRPr lang="en-DK"/>
        </a:p>
      </dgm:t>
    </dgm:pt>
    <dgm:pt modelId="{31160DBF-F7E6-45A8-8E81-F5C0AABCC730}" type="parTrans" cxnId="{BCC0637F-21D1-4B34-82D5-29CA6272B08C}">
      <dgm:prSet/>
      <dgm:spPr/>
      <dgm:t>
        <a:bodyPr/>
        <a:lstStyle/>
        <a:p>
          <a:endParaRPr lang="en-DK"/>
        </a:p>
      </dgm:t>
    </dgm:pt>
    <dgm:pt modelId="{9015A8C0-9742-4B62-B7C6-03233DB7D08E}" type="sibTrans" cxnId="{BCC0637F-21D1-4B34-82D5-29CA6272B08C}">
      <dgm:prSet/>
      <dgm:spPr/>
      <dgm:t>
        <a:bodyPr/>
        <a:lstStyle/>
        <a:p>
          <a:endParaRPr lang="en-DK"/>
        </a:p>
      </dgm:t>
    </dgm:pt>
    <dgm:pt modelId="{623CAAB3-6330-44CC-B503-5C24E23F8475}">
      <dgm:prSet/>
      <dgm:spPr/>
      <dgm:t>
        <a:bodyPr/>
        <a:lstStyle/>
        <a:p>
          <a:r>
            <a:rPr lang="en-US"/>
            <a:t>Be ready for the future</a:t>
          </a:r>
          <a:endParaRPr lang="en-DK"/>
        </a:p>
      </dgm:t>
    </dgm:pt>
    <dgm:pt modelId="{1DBAA568-FDD5-4AC8-9330-FB6F3600DFC2}" type="parTrans" cxnId="{E44D5545-6471-40FB-AF36-5FD04044A52C}">
      <dgm:prSet/>
      <dgm:spPr/>
      <dgm:t>
        <a:bodyPr/>
        <a:lstStyle/>
        <a:p>
          <a:endParaRPr lang="en-DK"/>
        </a:p>
      </dgm:t>
    </dgm:pt>
    <dgm:pt modelId="{D2D10615-D4C7-4985-89C0-DB7FB49D0250}" type="sibTrans" cxnId="{E44D5545-6471-40FB-AF36-5FD04044A52C}">
      <dgm:prSet/>
      <dgm:spPr/>
      <dgm:t>
        <a:bodyPr/>
        <a:lstStyle/>
        <a:p>
          <a:endParaRPr lang="en-DK"/>
        </a:p>
      </dgm:t>
    </dgm:pt>
    <dgm:pt modelId="{06FF3C40-4011-4791-9D09-C936071CB0BD}" type="pres">
      <dgm:prSet presAssocID="{F3607DCB-0D25-46FF-ADAA-83922E6BF40E}" presName="vert0" presStyleCnt="0">
        <dgm:presLayoutVars>
          <dgm:dir/>
          <dgm:animOne val="branch"/>
          <dgm:animLvl val="lvl"/>
        </dgm:presLayoutVars>
      </dgm:prSet>
      <dgm:spPr/>
    </dgm:pt>
    <dgm:pt modelId="{34673A65-E31F-4165-AF3A-19222A4ABEDD}" type="pres">
      <dgm:prSet presAssocID="{E088417E-DCB4-429C-B2AF-155396E779E6}" presName="thickLine" presStyleLbl="alignNode1" presStyleIdx="0" presStyleCnt="4"/>
      <dgm:spPr/>
    </dgm:pt>
    <dgm:pt modelId="{5A512985-DA2F-4F7B-A172-21ED9A6D0960}" type="pres">
      <dgm:prSet presAssocID="{E088417E-DCB4-429C-B2AF-155396E779E6}" presName="horz1" presStyleCnt="0"/>
      <dgm:spPr/>
    </dgm:pt>
    <dgm:pt modelId="{044F6ED2-86A5-4DD4-8BA5-74EB9D9E7EDE}" type="pres">
      <dgm:prSet presAssocID="{E088417E-DCB4-429C-B2AF-155396E779E6}" presName="tx1" presStyleLbl="revTx" presStyleIdx="0" presStyleCnt="4"/>
      <dgm:spPr/>
    </dgm:pt>
    <dgm:pt modelId="{5C50A0A6-34C6-4051-8CA1-EA0E743FA1D3}" type="pres">
      <dgm:prSet presAssocID="{E088417E-DCB4-429C-B2AF-155396E779E6}" presName="vert1" presStyleCnt="0"/>
      <dgm:spPr/>
    </dgm:pt>
    <dgm:pt modelId="{BB3BF3D3-FE16-47F4-8862-C2ABE9DFF172}" type="pres">
      <dgm:prSet presAssocID="{39340F46-BB4F-4C19-B523-B8D823A5C9CB}" presName="thickLine" presStyleLbl="alignNode1" presStyleIdx="1" presStyleCnt="4"/>
      <dgm:spPr/>
    </dgm:pt>
    <dgm:pt modelId="{7DD4E64A-EAEE-4023-A343-6F4CA19DE3E3}" type="pres">
      <dgm:prSet presAssocID="{39340F46-BB4F-4C19-B523-B8D823A5C9CB}" presName="horz1" presStyleCnt="0"/>
      <dgm:spPr/>
    </dgm:pt>
    <dgm:pt modelId="{2EACDCBD-B15B-48D0-8300-37B8B0CDF448}" type="pres">
      <dgm:prSet presAssocID="{39340F46-BB4F-4C19-B523-B8D823A5C9CB}" presName="tx1" presStyleLbl="revTx" presStyleIdx="1" presStyleCnt="4"/>
      <dgm:spPr/>
    </dgm:pt>
    <dgm:pt modelId="{092705AD-251B-43F4-A1D7-CB8D4C6CC639}" type="pres">
      <dgm:prSet presAssocID="{39340F46-BB4F-4C19-B523-B8D823A5C9CB}" presName="vert1" presStyleCnt="0"/>
      <dgm:spPr/>
    </dgm:pt>
    <dgm:pt modelId="{6171BC47-A687-44C6-B2B9-ADD7E1B15AC7}" type="pres">
      <dgm:prSet presAssocID="{2008EA9C-1812-4E42-826D-E3B2EAD9FF7E}" presName="thickLine" presStyleLbl="alignNode1" presStyleIdx="2" presStyleCnt="4"/>
      <dgm:spPr/>
    </dgm:pt>
    <dgm:pt modelId="{4614DE48-417D-4D77-8DFD-0D6B37D47990}" type="pres">
      <dgm:prSet presAssocID="{2008EA9C-1812-4E42-826D-E3B2EAD9FF7E}" presName="horz1" presStyleCnt="0"/>
      <dgm:spPr/>
    </dgm:pt>
    <dgm:pt modelId="{330B6986-C3E6-470D-B23A-C68467AC4F71}" type="pres">
      <dgm:prSet presAssocID="{2008EA9C-1812-4E42-826D-E3B2EAD9FF7E}" presName="tx1" presStyleLbl="revTx" presStyleIdx="2" presStyleCnt="4"/>
      <dgm:spPr/>
    </dgm:pt>
    <dgm:pt modelId="{86ADF873-FF27-4C8B-A34A-843E4351F11D}" type="pres">
      <dgm:prSet presAssocID="{2008EA9C-1812-4E42-826D-E3B2EAD9FF7E}" presName="vert1" presStyleCnt="0"/>
      <dgm:spPr/>
    </dgm:pt>
    <dgm:pt modelId="{F5A3404D-3543-4A99-B89C-2ADC14C2FA92}" type="pres">
      <dgm:prSet presAssocID="{623CAAB3-6330-44CC-B503-5C24E23F8475}" presName="thickLine" presStyleLbl="alignNode1" presStyleIdx="3" presStyleCnt="4"/>
      <dgm:spPr/>
    </dgm:pt>
    <dgm:pt modelId="{35D20562-34C1-4B7C-A4B0-B0F9AC9FF9AB}" type="pres">
      <dgm:prSet presAssocID="{623CAAB3-6330-44CC-B503-5C24E23F8475}" presName="horz1" presStyleCnt="0"/>
      <dgm:spPr/>
    </dgm:pt>
    <dgm:pt modelId="{8F5BF27C-753D-4CF7-8147-64DCCABFD0A3}" type="pres">
      <dgm:prSet presAssocID="{623CAAB3-6330-44CC-B503-5C24E23F8475}" presName="tx1" presStyleLbl="revTx" presStyleIdx="3" presStyleCnt="4"/>
      <dgm:spPr/>
    </dgm:pt>
    <dgm:pt modelId="{C9E0872C-8B3D-47A0-840C-C17A5F142314}" type="pres">
      <dgm:prSet presAssocID="{623CAAB3-6330-44CC-B503-5C24E23F8475}" presName="vert1" presStyleCnt="0"/>
      <dgm:spPr/>
    </dgm:pt>
  </dgm:ptLst>
  <dgm:cxnLst>
    <dgm:cxn modelId="{EFC76C10-D285-4272-AF17-4529CB9AD75A}" type="presOf" srcId="{F3607DCB-0D25-46FF-ADAA-83922E6BF40E}" destId="{06FF3C40-4011-4791-9D09-C936071CB0BD}" srcOrd="0" destOrd="0" presId="urn:microsoft.com/office/officeart/2008/layout/LinedList"/>
    <dgm:cxn modelId="{E44D5545-6471-40FB-AF36-5FD04044A52C}" srcId="{F3607DCB-0D25-46FF-ADAA-83922E6BF40E}" destId="{623CAAB3-6330-44CC-B503-5C24E23F8475}" srcOrd="3" destOrd="0" parTransId="{1DBAA568-FDD5-4AC8-9330-FB6F3600DFC2}" sibTransId="{D2D10615-D4C7-4985-89C0-DB7FB49D0250}"/>
    <dgm:cxn modelId="{A8E9EF65-1B6A-4B31-B698-4779D1ECA154}" type="presOf" srcId="{2008EA9C-1812-4E42-826D-E3B2EAD9FF7E}" destId="{330B6986-C3E6-470D-B23A-C68467AC4F71}" srcOrd="0" destOrd="0" presId="urn:microsoft.com/office/officeart/2008/layout/LinedList"/>
    <dgm:cxn modelId="{BCC0637F-21D1-4B34-82D5-29CA6272B08C}" srcId="{F3607DCB-0D25-46FF-ADAA-83922E6BF40E}" destId="{2008EA9C-1812-4E42-826D-E3B2EAD9FF7E}" srcOrd="2" destOrd="0" parTransId="{31160DBF-F7E6-45A8-8E81-F5C0AABCC730}" sibTransId="{9015A8C0-9742-4B62-B7C6-03233DB7D08E}"/>
    <dgm:cxn modelId="{72CF8A83-A2D1-4947-8C1D-BDB7F5772774}" type="presOf" srcId="{623CAAB3-6330-44CC-B503-5C24E23F8475}" destId="{8F5BF27C-753D-4CF7-8147-64DCCABFD0A3}" srcOrd="0" destOrd="0" presId="urn:microsoft.com/office/officeart/2008/layout/LinedList"/>
    <dgm:cxn modelId="{D37DA09B-7266-475F-A3AB-2BC4598142DD}" srcId="{F3607DCB-0D25-46FF-ADAA-83922E6BF40E}" destId="{39340F46-BB4F-4C19-B523-B8D823A5C9CB}" srcOrd="1" destOrd="0" parTransId="{25C0A7C1-9E10-416F-89DF-E52362C92EE7}" sibTransId="{521361F5-E074-46AE-9B0C-3876C3B52C51}"/>
    <dgm:cxn modelId="{B85EA5B9-A3BA-44AB-9922-C017F9C8A61C}" type="presOf" srcId="{E088417E-DCB4-429C-B2AF-155396E779E6}" destId="{044F6ED2-86A5-4DD4-8BA5-74EB9D9E7EDE}" srcOrd="0" destOrd="0" presId="urn:microsoft.com/office/officeart/2008/layout/LinedList"/>
    <dgm:cxn modelId="{C2C5ABD6-8892-4849-BAF5-BA4BBDF437B7}" type="presOf" srcId="{39340F46-BB4F-4C19-B523-B8D823A5C9CB}" destId="{2EACDCBD-B15B-48D0-8300-37B8B0CDF448}" srcOrd="0" destOrd="0" presId="urn:microsoft.com/office/officeart/2008/layout/LinedList"/>
    <dgm:cxn modelId="{489943EE-0E09-404D-A520-2B573116909C}" srcId="{F3607DCB-0D25-46FF-ADAA-83922E6BF40E}" destId="{E088417E-DCB4-429C-B2AF-155396E779E6}" srcOrd="0" destOrd="0" parTransId="{2432D4FC-D681-44FD-929E-42B9AC279119}" sibTransId="{0C49A145-76A8-44DF-B7B6-345B12949E58}"/>
    <dgm:cxn modelId="{88119295-566B-4AAF-B294-7426385B5D99}" type="presParOf" srcId="{06FF3C40-4011-4791-9D09-C936071CB0BD}" destId="{34673A65-E31F-4165-AF3A-19222A4ABEDD}" srcOrd="0" destOrd="0" presId="urn:microsoft.com/office/officeart/2008/layout/LinedList"/>
    <dgm:cxn modelId="{C58F2DF1-0A64-46DA-9DF0-2263DC0EB279}" type="presParOf" srcId="{06FF3C40-4011-4791-9D09-C936071CB0BD}" destId="{5A512985-DA2F-4F7B-A172-21ED9A6D0960}" srcOrd="1" destOrd="0" presId="urn:microsoft.com/office/officeart/2008/layout/LinedList"/>
    <dgm:cxn modelId="{10DFEFBA-17AF-42FA-9BEE-BA71A4F93AE8}" type="presParOf" srcId="{5A512985-DA2F-4F7B-A172-21ED9A6D0960}" destId="{044F6ED2-86A5-4DD4-8BA5-74EB9D9E7EDE}" srcOrd="0" destOrd="0" presId="urn:microsoft.com/office/officeart/2008/layout/LinedList"/>
    <dgm:cxn modelId="{27C693F4-511C-46D0-B78C-249116343746}" type="presParOf" srcId="{5A512985-DA2F-4F7B-A172-21ED9A6D0960}" destId="{5C50A0A6-34C6-4051-8CA1-EA0E743FA1D3}" srcOrd="1" destOrd="0" presId="urn:microsoft.com/office/officeart/2008/layout/LinedList"/>
    <dgm:cxn modelId="{4C5DD174-3C4A-4E67-8EF8-999CB1739055}" type="presParOf" srcId="{06FF3C40-4011-4791-9D09-C936071CB0BD}" destId="{BB3BF3D3-FE16-47F4-8862-C2ABE9DFF172}" srcOrd="2" destOrd="0" presId="urn:microsoft.com/office/officeart/2008/layout/LinedList"/>
    <dgm:cxn modelId="{B08FC4AD-F84F-4575-8ADC-713FB1D0CDC5}" type="presParOf" srcId="{06FF3C40-4011-4791-9D09-C936071CB0BD}" destId="{7DD4E64A-EAEE-4023-A343-6F4CA19DE3E3}" srcOrd="3" destOrd="0" presId="urn:microsoft.com/office/officeart/2008/layout/LinedList"/>
    <dgm:cxn modelId="{880AB1AE-7A5E-49B8-BB8F-DB5F63D77C4F}" type="presParOf" srcId="{7DD4E64A-EAEE-4023-A343-6F4CA19DE3E3}" destId="{2EACDCBD-B15B-48D0-8300-37B8B0CDF448}" srcOrd="0" destOrd="0" presId="urn:microsoft.com/office/officeart/2008/layout/LinedList"/>
    <dgm:cxn modelId="{515B109B-5B29-483C-8888-D3AD37FCB902}" type="presParOf" srcId="{7DD4E64A-EAEE-4023-A343-6F4CA19DE3E3}" destId="{092705AD-251B-43F4-A1D7-CB8D4C6CC639}" srcOrd="1" destOrd="0" presId="urn:microsoft.com/office/officeart/2008/layout/LinedList"/>
    <dgm:cxn modelId="{10CF7B12-F98B-473D-B3DE-41DFECDFA907}" type="presParOf" srcId="{06FF3C40-4011-4791-9D09-C936071CB0BD}" destId="{6171BC47-A687-44C6-B2B9-ADD7E1B15AC7}" srcOrd="4" destOrd="0" presId="urn:microsoft.com/office/officeart/2008/layout/LinedList"/>
    <dgm:cxn modelId="{427BB482-41BD-4BA7-AF5D-22FFEF4F7D5C}" type="presParOf" srcId="{06FF3C40-4011-4791-9D09-C936071CB0BD}" destId="{4614DE48-417D-4D77-8DFD-0D6B37D47990}" srcOrd="5" destOrd="0" presId="urn:microsoft.com/office/officeart/2008/layout/LinedList"/>
    <dgm:cxn modelId="{25364355-308D-4A45-A7A3-365E69967AA2}" type="presParOf" srcId="{4614DE48-417D-4D77-8DFD-0D6B37D47990}" destId="{330B6986-C3E6-470D-B23A-C68467AC4F71}" srcOrd="0" destOrd="0" presId="urn:microsoft.com/office/officeart/2008/layout/LinedList"/>
    <dgm:cxn modelId="{69064D80-0BFF-4982-B02E-24CE4C679866}" type="presParOf" srcId="{4614DE48-417D-4D77-8DFD-0D6B37D47990}" destId="{86ADF873-FF27-4C8B-A34A-843E4351F11D}" srcOrd="1" destOrd="0" presId="urn:microsoft.com/office/officeart/2008/layout/LinedList"/>
    <dgm:cxn modelId="{7631D792-7E51-4CB3-9CC7-A86E3DFFF5B2}" type="presParOf" srcId="{06FF3C40-4011-4791-9D09-C936071CB0BD}" destId="{F5A3404D-3543-4A99-B89C-2ADC14C2FA92}" srcOrd="6" destOrd="0" presId="urn:microsoft.com/office/officeart/2008/layout/LinedList"/>
    <dgm:cxn modelId="{9B302B73-9E74-4B1E-8580-9886B60E1882}" type="presParOf" srcId="{06FF3C40-4011-4791-9D09-C936071CB0BD}" destId="{35D20562-34C1-4B7C-A4B0-B0F9AC9FF9AB}" srcOrd="7" destOrd="0" presId="urn:microsoft.com/office/officeart/2008/layout/LinedList"/>
    <dgm:cxn modelId="{943EFADB-70D1-45E5-8C10-F30E090DFAAB}" type="presParOf" srcId="{35D20562-34C1-4B7C-A4B0-B0F9AC9FF9AB}" destId="{8F5BF27C-753D-4CF7-8147-64DCCABFD0A3}" srcOrd="0" destOrd="0" presId="urn:microsoft.com/office/officeart/2008/layout/LinedList"/>
    <dgm:cxn modelId="{6A5ADF1A-D5A5-4182-A38F-44931BE3673D}" type="presParOf" srcId="{35D20562-34C1-4B7C-A4B0-B0F9AC9FF9AB}" destId="{C9E0872C-8B3D-47A0-840C-C17A5F1423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EA85AF-5291-4AC5-AFD6-20393E299FE6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K"/>
        </a:p>
      </dgm:t>
    </dgm:pt>
    <dgm:pt modelId="{A5E7BE63-B732-4EB9-9FC9-6688794C0E56}">
      <dgm:prSet/>
      <dgm:spPr/>
      <dgm:t>
        <a:bodyPr/>
        <a:lstStyle/>
        <a:p>
          <a:r>
            <a:rPr lang="en-US" dirty="0"/>
            <a:t>Improve code base</a:t>
          </a:r>
          <a:endParaRPr lang="en-DK" dirty="0"/>
        </a:p>
      </dgm:t>
    </dgm:pt>
    <dgm:pt modelId="{66394CEA-DE82-4092-9BF3-517788DE8291}" type="parTrans" cxnId="{65575E8C-9BFE-413E-94FC-0F2335CAF3E5}">
      <dgm:prSet/>
      <dgm:spPr/>
      <dgm:t>
        <a:bodyPr/>
        <a:lstStyle/>
        <a:p>
          <a:endParaRPr lang="en-DK"/>
        </a:p>
      </dgm:t>
    </dgm:pt>
    <dgm:pt modelId="{E0DCA329-7DCD-4552-8D0C-FED67C85AE66}" type="sibTrans" cxnId="{65575E8C-9BFE-413E-94FC-0F2335CAF3E5}">
      <dgm:prSet/>
      <dgm:spPr/>
      <dgm:t>
        <a:bodyPr/>
        <a:lstStyle/>
        <a:p>
          <a:endParaRPr lang="en-DK"/>
        </a:p>
      </dgm:t>
    </dgm:pt>
    <dgm:pt modelId="{48F5F8B1-EC0A-4AC6-88B6-13433B6FCE97}">
      <dgm:prSet/>
      <dgm:spPr/>
      <dgm:t>
        <a:bodyPr/>
        <a:lstStyle/>
        <a:p>
          <a:r>
            <a:rPr lang="en-US" dirty="0"/>
            <a:t>Reduce dependencies between features</a:t>
          </a:r>
          <a:endParaRPr lang="en-DK" dirty="0"/>
        </a:p>
      </dgm:t>
    </dgm:pt>
    <dgm:pt modelId="{75D82E30-2C87-44DF-8A3F-98F0B1D0EA56}" type="parTrans" cxnId="{2FEA37B0-D5C6-4EA1-AC28-AD6CE6FFB4E0}">
      <dgm:prSet/>
      <dgm:spPr/>
      <dgm:t>
        <a:bodyPr/>
        <a:lstStyle/>
        <a:p>
          <a:endParaRPr lang="en-DK"/>
        </a:p>
      </dgm:t>
    </dgm:pt>
    <dgm:pt modelId="{1D54841D-00D4-40A7-ABCC-CF89E85680D8}" type="sibTrans" cxnId="{2FEA37B0-D5C6-4EA1-AC28-AD6CE6FFB4E0}">
      <dgm:prSet/>
      <dgm:spPr/>
      <dgm:t>
        <a:bodyPr/>
        <a:lstStyle/>
        <a:p>
          <a:endParaRPr lang="en-DK"/>
        </a:p>
      </dgm:t>
    </dgm:pt>
    <dgm:pt modelId="{1AB4AF53-3E8F-481E-AF3C-4C76CC39B53E}">
      <dgm:prSet/>
      <dgm:spPr/>
      <dgm:t>
        <a:bodyPr/>
        <a:lstStyle/>
        <a:p>
          <a:r>
            <a:rPr lang="en-US" dirty="0"/>
            <a:t>Reduce regressions introduced when changes are made</a:t>
          </a:r>
          <a:endParaRPr lang="en-DK" dirty="0"/>
        </a:p>
      </dgm:t>
    </dgm:pt>
    <dgm:pt modelId="{2244BE08-156B-4ECA-B1E3-BA7CBCF86A20}" type="parTrans" cxnId="{0C07B38C-33D7-43B6-A882-6F309CB6493F}">
      <dgm:prSet/>
      <dgm:spPr/>
      <dgm:t>
        <a:bodyPr/>
        <a:lstStyle/>
        <a:p>
          <a:endParaRPr lang="en-DK"/>
        </a:p>
      </dgm:t>
    </dgm:pt>
    <dgm:pt modelId="{43B588B4-B76D-43B6-9159-CF6C9B21F838}" type="sibTrans" cxnId="{0C07B38C-33D7-43B6-A882-6F309CB6493F}">
      <dgm:prSet/>
      <dgm:spPr/>
      <dgm:t>
        <a:bodyPr/>
        <a:lstStyle/>
        <a:p>
          <a:endParaRPr lang="en-DK"/>
        </a:p>
      </dgm:t>
    </dgm:pt>
    <dgm:pt modelId="{D4E70B58-7E5E-4A50-9383-F7052F0631A7}">
      <dgm:prSet/>
      <dgm:spPr/>
      <dgm:t>
        <a:bodyPr/>
        <a:lstStyle/>
        <a:p>
          <a:r>
            <a:rPr lang="en-US" dirty="0"/>
            <a:t>Improve scalability and reliability</a:t>
          </a:r>
          <a:endParaRPr lang="en-DK" dirty="0"/>
        </a:p>
      </dgm:t>
    </dgm:pt>
    <dgm:pt modelId="{A3E7E2E7-6197-4A83-BC36-C039BDC05862}" type="parTrans" cxnId="{54BF7E72-7BC8-40ED-81B4-4A0666941BD6}">
      <dgm:prSet/>
      <dgm:spPr/>
      <dgm:t>
        <a:bodyPr/>
        <a:lstStyle/>
        <a:p>
          <a:endParaRPr lang="en-DK"/>
        </a:p>
      </dgm:t>
    </dgm:pt>
    <dgm:pt modelId="{05391240-6C59-4B3D-AA96-95E96B34D19F}" type="sibTrans" cxnId="{54BF7E72-7BC8-40ED-81B4-4A0666941BD6}">
      <dgm:prSet/>
      <dgm:spPr/>
      <dgm:t>
        <a:bodyPr/>
        <a:lstStyle/>
        <a:p>
          <a:endParaRPr lang="en-DK"/>
        </a:p>
      </dgm:t>
    </dgm:pt>
    <dgm:pt modelId="{164E747C-E017-49BE-A6ED-233B783E4DA8}">
      <dgm:prSet/>
      <dgm:spPr/>
      <dgm:t>
        <a:bodyPr/>
        <a:lstStyle/>
        <a:p>
          <a:r>
            <a:rPr lang="en-US" dirty="0"/>
            <a:t>Improve DevOps lifecycle</a:t>
          </a:r>
          <a:endParaRPr lang="en-DK" dirty="0"/>
        </a:p>
      </dgm:t>
    </dgm:pt>
    <dgm:pt modelId="{E9AA1DC8-9BDD-4879-8C16-FA68B992C9B0}" type="parTrans" cxnId="{1BE9EBA0-6A96-4617-8F6F-A389C1BEB643}">
      <dgm:prSet/>
      <dgm:spPr/>
      <dgm:t>
        <a:bodyPr/>
        <a:lstStyle/>
        <a:p>
          <a:endParaRPr lang="en-DK"/>
        </a:p>
      </dgm:t>
    </dgm:pt>
    <dgm:pt modelId="{02D54928-688E-4A2B-8988-ABA8801F99AD}" type="sibTrans" cxnId="{1BE9EBA0-6A96-4617-8F6F-A389C1BEB643}">
      <dgm:prSet/>
      <dgm:spPr/>
      <dgm:t>
        <a:bodyPr/>
        <a:lstStyle/>
        <a:p>
          <a:endParaRPr lang="en-DK"/>
        </a:p>
      </dgm:t>
    </dgm:pt>
    <dgm:pt modelId="{530BC72B-4598-4C0F-8B3A-BAA421A0BDDD}">
      <dgm:prSet/>
      <dgm:spPr/>
      <dgm:t>
        <a:bodyPr/>
        <a:lstStyle/>
        <a:p>
          <a:r>
            <a:rPr lang="en-US" dirty="0"/>
            <a:t>Better system health monitoring</a:t>
          </a:r>
          <a:endParaRPr lang="en-DK" dirty="0"/>
        </a:p>
      </dgm:t>
    </dgm:pt>
    <dgm:pt modelId="{D6A35B26-7EC0-4C24-9810-D7784363A8F9}" type="parTrans" cxnId="{41A16C4C-3230-4DD0-A782-8EB99A3FE8B0}">
      <dgm:prSet/>
      <dgm:spPr/>
      <dgm:t>
        <a:bodyPr/>
        <a:lstStyle/>
        <a:p>
          <a:endParaRPr lang="en-DK"/>
        </a:p>
      </dgm:t>
    </dgm:pt>
    <dgm:pt modelId="{322D78DE-1D55-4D52-B6E9-31A3637A3D8E}" type="sibTrans" cxnId="{41A16C4C-3230-4DD0-A782-8EB99A3FE8B0}">
      <dgm:prSet/>
      <dgm:spPr/>
      <dgm:t>
        <a:bodyPr/>
        <a:lstStyle/>
        <a:p>
          <a:endParaRPr lang="en-DK"/>
        </a:p>
      </dgm:t>
    </dgm:pt>
    <dgm:pt modelId="{2A3DC042-4824-48ED-BD46-D9C714139883}">
      <dgm:prSet/>
      <dgm:spPr/>
      <dgm:t>
        <a:bodyPr/>
        <a:lstStyle/>
        <a:p>
          <a:r>
            <a:rPr lang="en-US" dirty="0"/>
            <a:t>Easy migration of data</a:t>
          </a:r>
          <a:endParaRPr lang="en-DK" dirty="0"/>
        </a:p>
      </dgm:t>
    </dgm:pt>
    <dgm:pt modelId="{A95D0165-8B75-46BA-A66A-361060B1E548}" type="parTrans" cxnId="{73CAC477-17AB-4DE0-B4CE-0C1293C64F0F}">
      <dgm:prSet/>
      <dgm:spPr/>
      <dgm:t>
        <a:bodyPr/>
        <a:lstStyle/>
        <a:p>
          <a:endParaRPr lang="en-DK"/>
        </a:p>
      </dgm:t>
    </dgm:pt>
    <dgm:pt modelId="{474A73DF-5840-44DB-A171-D3115CAAADF0}" type="sibTrans" cxnId="{73CAC477-17AB-4DE0-B4CE-0C1293C64F0F}">
      <dgm:prSet/>
      <dgm:spPr/>
      <dgm:t>
        <a:bodyPr/>
        <a:lstStyle/>
        <a:p>
          <a:endParaRPr lang="en-DK"/>
        </a:p>
      </dgm:t>
    </dgm:pt>
    <dgm:pt modelId="{BBC1D424-9167-4F0C-804F-112A591356DD}">
      <dgm:prSet/>
      <dgm:spPr/>
      <dgm:t>
        <a:bodyPr/>
        <a:lstStyle/>
        <a:p>
          <a:r>
            <a:rPr lang="en-US" dirty="0"/>
            <a:t>Ready for future enhancements</a:t>
          </a:r>
          <a:endParaRPr lang="en-DK" dirty="0"/>
        </a:p>
      </dgm:t>
    </dgm:pt>
    <dgm:pt modelId="{80B1C853-7614-4B61-AEF3-610E20022EC0}" type="parTrans" cxnId="{EFDA6ADF-1A58-4A9F-B5BA-58A12474E1AA}">
      <dgm:prSet/>
      <dgm:spPr/>
      <dgm:t>
        <a:bodyPr/>
        <a:lstStyle/>
        <a:p>
          <a:endParaRPr lang="en-DK"/>
        </a:p>
      </dgm:t>
    </dgm:pt>
    <dgm:pt modelId="{D9B5A50C-275B-4601-A2AD-CBD1ECB57097}" type="sibTrans" cxnId="{EFDA6ADF-1A58-4A9F-B5BA-58A12474E1AA}">
      <dgm:prSet/>
      <dgm:spPr/>
      <dgm:t>
        <a:bodyPr/>
        <a:lstStyle/>
        <a:p>
          <a:endParaRPr lang="en-DK"/>
        </a:p>
      </dgm:t>
    </dgm:pt>
    <dgm:pt modelId="{CB2DDA75-104E-4DB9-804E-1A4EC670A8D7}">
      <dgm:prSet/>
      <dgm:spPr/>
      <dgm:t>
        <a:bodyPr/>
        <a:lstStyle/>
        <a:p>
          <a:r>
            <a:rPr lang="en-US" dirty="0"/>
            <a:t>Attendee session feedback with AI to prevent inappropriate content from being posted</a:t>
          </a:r>
          <a:endParaRPr lang="en-DK" dirty="0"/>
        </a:p>
      </dgm:t>
    </dgm:pt>
    <dgm:pt modelId="{8C089A32-FCFD-4147-A11B-F0D6FBB7A2C9}" type="parTrans" cxnId="{C899C95C-ACAF-4942-9C0D-035B127FBAF1}">
      <dgm:prSet/>
      <dgm:spPr/>
      <dgm:t>
        <a:bodyPr/>
        <a:lstStyle/>
        <a:p>
          <a:endParaRPr lang="en-DK"/>
        </a:p>
      </dgm:t>
    </dgm:pt>
    <dgm:pt modelId="{8B5AB6B2-E918-499D-86B2-1291A64ABE80}" type="sibTrans" cxnId="{C899C95C-ACAF-4942-9C0D-035B127FBAF1}">
      <dgm:prSet/>
      <dgm:spPr/>
      <dgm:t>
        <a:bodyPr/>
        <a:lstStyle/>
        <a:p>
          <a:endParaRPr lang="en-DK"/>
        </a:p>
      </dgm:t>
    </dgm:pt>
    <dgm:pt modelId="{6AEC7983-4E40-418F-8967-18FE880D093A}">
      <dgm:prSet/>
      <dgm:spPr/>
      <dgm:t>
        <a:bodyPr/>
        <a:lstStyle/>
        <a:p>
          <a:r>
            <a:rPr lang="en-US" dirty="0"/>
            <a:t>Real-time language translation to better accommodate growing worldwide conference attendance.</a:t>
          </a:r>
          <a:endParaRPr lang="en-DK" dirty="0"/>
        </a:p>
      </dgm:t>
    </dgm:pt>
    <dgm:pt modelId="{15A8B28E-8EC5-4A8F-AC42-D0C2DAAF51A1}" type="parTrans" cxnId="{B69063A1-0992-4C7D-B56B-F3F008D6CDA8}">
      <dgm:prSet/>
      <dgm:spPr/>
      <dgm:t>
        <a:bodyPr/>
        <a:lstStyle/>
        <a:p>
          <a:endParaRPr lang="en-DK"/>
        </a:p>
      </dgm:t>
    </dgm:pt>
    <dgm:pt modelId="{63983BC6-676A-4B07-9ADB-4C5B96D3ABE2}" type="sibTrans" cxnId="{B69063A1-0992-4C7D-B56B-F3F008D6CDA8}">
      <dgm:prSet/>
      <dgm:spPr/>
      <dgm:t>
        <a:bodyPr/>
        <a:lstStyle/>
        <a:p>
          <a:endParaRPr lang="en-DK"/>
        </a:p>
      </dgm:t>
    </dgm:pt>
    <dgm:pt modelId="{E34F6B7B-4194-4387-A3AE-3D6FD1D930BA}" type="pres">
      <dgm:prSet presAssocID="{33EA85AF-5291-4AC5-AFD6-20393E299FE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126A21F-5F6C-47B5-B9BB-9B33A67C38B2}" type="pres">
      <dgm:prSet presAssocID="{A5E7BE63-B732-4EB9-9FC9-6688794C0E56}" presName="circle1" presStyleLbl="node1" presStyleIdx="0" presStyleCnt="6"/>
      <dgm:spPr/>
    </dgm:pt>
    <dgm:pt modelId="{B40F4C8C-9E01-4DAB-9054-13C2E01FEF8D}" type="pres">
      <dgm:prSet presAssocID="{A5E7BE63-B732-4EB9-9FC9-6688794C0E56}" presName="space" presStyleCnt="0"/>
      <dgm:spPr/>
    </dgm:pt>
    <dgm:pt modelId="{45E11FE1-0C29-4F7B-B910-BEBCAA94D970}" type="pres">
      <dgm:prSet presAssocID="{A5E7BE63-B732-4EB9-9FC9-6688794C0E56}" presName="rect1" presStyleLbl="alignAcc1" presStyleIdx="0" presStyleCnt="6"/>
      <dgm:spPr/>
    </dgm:pt>
    <dgm:pt modelId="{D80F366D-17DF-4FD8-94FA-067679D82667}" type="pres">
      <dgm:prSet presAssocID="{D4E70B58-7E5E-4A50-9383-F7052F0631A7}" presName="vertSpace2" presStyleLbl="node1" presStyleIdx="0" presStyleCnt="6"/>
      <dgm:spPr/>
    </dgm:pt>
    <dgm:pt modelId="{F1EF02BF-4B3E-4C00-8E10-70F2B4113CAB}" type="pres">
      <dgm:prSet presAssocID="{D4E70B58-7E5E-4A50-9383-F7052F0631A7}" presName="circle2" presStyleLbl="node1" presStyleIdx="1" presStyleCnt="6"/>
      <dgm:spPr/>
    </dgm:pt>
    <dgm:pt modelId="{1950F1C6-3E93-4638-8CE3-E236CCDB259B}" type="pres">
      <dgm:prSet presAssocID="{D4E70B58-7E5E-4A50-9383-F7052F0631A7}" presName="rect2" presStyleLbl="alignAcc1" presStyleIdx="1" presStyleCnt="6"/>
      <dgm:spPr/>
    </dgm:pt>
    <dgm:pt modelId="{20C0122D-8737-4962-AFC6-80D768579602}" type="pres">
      <dgm:prSet presAssocID="{164E747C-E017-49BE-A6ED-233B783E4DA8}" presName="vertSpace3" presStyleLbl="node1" presStyleIdx="1" presStyleCnt="6"/>
      <dgm:spPr/>
    </dgm:pt>
    <dgm:pt modelId="{AEC1BF97-38A2-4337-BE47-2C4F9300675E}" type="pres">
      <dgm:prSet presAssocID="{164E747C-E017-49BE-A6ED-233B783E4DA8}" presName="circle3" presStyleLbl="node1" presStyleIdx="2" presStyleCnt="6"/>
      <dgm:spPr/>
    </dgm:pt>
    <dgm:pt modelId="{90B98723-19DA-4361-A034-582C499B5466}" type="pres">
      <dgm:prSet presAssocID="{164E747C-E017-49BE-A6ED-233B783E4DA8}" presName="rect3" presStyleLbl="alignAcc1" presStyleIdx="2" presStyleCnt="6"/>
      <dgm:spPr/>
    </dgm:pt>
    <dgm:pt modelId="{E2B5C468-A706-4988-84D0-26CC66AEFF5C}" type="pres">
      <dgm:prSet presAssocID="{530BC72B-4598-4C0F-8B3A-BAA421A0BDDD}" presName="vertSpace4" presStyleLbl="node1" presStyleIdx="2" presStyleCnt="6"/>
      <dgm:spPr/>
    </dgm:pt>
    <dgm:pt modelId="{1B8EA880-8DFB-4724-89A6-5D7BCE28F75B}" type="pres">
      <dgm:prSet presAssocID="{530BC72B-4598-4C0F-8B3A-BAA421A0BDDD}" presName="circle4" presStyleLbl="node1" presStyleIdx="3" presStyleCnt="6"/>
      <dgm:spPr/>
    </dgm:pt>
    <dgm:pt modelId="{6ADEB9D9-8A7E-46F0-9186-4F07019A55DC}" type="pres">
      <dgm:prSet presAssocID="{530BC72B-4598-4C0F-8B3A-BAA421A0BDDD}" presName="rect4" presStyleLbl="alignAcc1" presStyleIdx="3" presStyleCnt="6"/>
      <dgm:spPr/>
    </dgm:pt>
    <dgm:pt modelId="{50A8B03F-6341-4D20-99FF-A2C44AD0A43F}" type="pres">
      <dgm:prSet presAssocID="{2A3DC042-4824-48ED-BD46-D9C714139883}" presName="vertSpace5" presStyleLbl="node1" presStyleIdx="3" presStyleCnt="6"/>
      <dgm:spPr/>
    </dgm:pt>
    <dgm:pt modelId="{0F67DD91-0306-4F20-AF22-9549AEF37523}" type="pres">
      <dgm:prSet presAssocID="{2A3DC042-4824-48ED-BD46-D9C714139883}" presName="circle5" presStyleLbl="node1" presStyleIdx="4" presStyleCnt="6"/>
      <dgm:spPr/>
    </dgm:pt>
    <dgm:pt modelId="{E27B5ED9-B2C7-4EE3-B503-07FF4DFED23A}" type="pres">
      <dgm:prSet presAssocID="{2A3DC042-4824-48ED-BD46-D9C714139883}" presName="rect5" presStyleLbl="alignAcc1" presStyleIdx="4" presStyleCnt="6"/>
      <dgm:spPr/>
    </dgm:pt>
    <dgm:pt modelId="{1864D052-0363-4BA9-91EB-342D343F1EB5}" type="pres">
      <dgm:prSet presAssocID="{BBC1D424-9167-4F0C-804F-112A591356DD}" presName="vertSpace6" presStyleLbl="node1" presStyleIdx="4" presStyleCnt="6"/>
      <dgm:spPr/>
    </dgm:pt>
    <dgm:pt modelId="{DC85F041-79BB-4F4C-AF6D-64A66FA75805}" type="pres">
      <dgm:prSet presAssocID="{BBC1D424-9167-4F0C-804F-112A591356DD}" presName="circle6" presStyleLbl="node1" presStyleIdx="5" presStyleCnt="6"/>
      <dgm:spPr/>
    </dgm:pt>
    <dgm:pt modelId="{EA807525-617C-42B5-BE30-96C8D87F1036}" type="pres">
      <dgm:prSet presAssocID="{BBC1D424-9167-4F0C-804F-112A591356DD}" presName="rect6" presStyleLbl="alignAcc1" presStyleIdx="5" presStyleCnt="6"/>
      <dgm:spPr/>
    </dgm:pt>
    <dgm:pt modelId="{FC31519A-DB0D-4176-BAE3-A1A3F1840FAB}" type="pres">
      <dgm:prSet presAssocID="{A5E7BE63-B732-4EB9-9FC9-6688794C0E56}" presName="rect1ParTx" presStyleLbl="alignAcc1" presStyleIdx="5" presStyleCnt="6">
        <dgm:presLayoutVars>
          <dgm:chMax val="1"/>
          <dgm:bulletEnabled val="1"/>
        </dgm:presLayoutVars>
      </dgm:prSet>
      <dgm:spPr/>
    </dgm:pt>
    <dgm:pt modelId="{B59239ED-48BF-4130-9C7E-E21D1914DB4E}" type="pres">
      <dgm:prSet presAssocID="{A5E7BE63-B732-4EB9-9FC9-6688794C0E56}" presName="rect1ChTx" presStyleLbl="alignAcc1" presStyleIdx="5" presStyleCnt="6">
        <dgm:presLayoutVars>
          <dgm:bulletEnabled val="1"/>
        </dgm:presLayoutVars>
      </dgm:prSet>
      <dgm:spPr/>
    </dgm:pt>
    <dgm:pt modelId="{1AA3ACA6-DB78-4523-ABF9-79CE6B2D971E}" type="pres">
      <dgm:prSet presAssocID="{D4E70B58-7E5E-4A50-9383-F7052F0631A7}" presName="rect2ParTx" presStyleLbl="alignAcc1" presStyleIdx="5" presStyleCnt="6">
        <dgm:presLayoutVars>
          <dgm:chMax val="1"/>
          <dgm:bulletEnabled val="1"/>
        </dgm:presLayoutVars>
      </dgm:prSet>
      <dgm:spPr/>
    </dgm:pt>
    <dgm:pt modelId="{4338946D-C6E1-4A96-9355-8A95FFDF72CB}" type="pres">
      <dgm:prSet presAssocID="{D4E70B58-7E5E-4A50-9383-F7052F0631A7}" presName="rect2ChTx" presStyleLbl="alignAcc1" presStyleIdx="5" presStyleCnt="6">
        <dgm:presLayoutVars>
          <dgm:bulletEnabled val="1"/>
        </dgm:presLayoutVars>
      </dgm:prSet>
      <dgm:spPr/>
    </dgm:pt>
    <dgm:pt modelId="{31D44A05-C593-40F8-89B4-1A4179E64726}" type="pres">
      <dgm:prSet presAssocID="{164E747C-E017-49BE-A6ED-233B783E4DA8}" presName="rect3ParTx" presStyleLbl="alignAcc1" presStyleIdx="5" presStyleCnt="6">
        <dgm:presLayoutVars>
          <dgm:chMax val="1"/>
          <dgm:bulletEnabled val="1"/>
        </dgm:presLayoutVars>
      </dgm:prSet>
      <dgm:spPr/>
    </dgm:pt>
    <dgm:pt modelId="{E006AD1B-3B2A-4BE1-85F0-2F1B33D17F06}" type="pres">
      <dgm:prSet presAssocID="{164E747C-E017-49BE-A6ED-233B783E4DA8}" presName="rect3ChTx" presStyleLbl="alignAcc1" presStyleIdx="5" presStyleCnt="6">
        <dgm:presLayoutVars>
          <dgm:bulletEnabled val="1"/>
        </dgm:presLayoutVars>
      </dgm:prSet>
      <dgm:spPr/>
    </dgm:pt>
    <dgm:pt modelId="{BC2532BA-1C94-486F-AF01-DEF3B4F02A50}" type="pres">
      <dgm:prSet presAssocID="{530BC72B-4598-4C0F-8B3A-BAA421A0BDDD}" presName="rect4ParTx" presStyleLbl="alignAcc1" presStyleIdx="5" presStyleCnt="6">
        <dgm:presLayoutVars>
          <dgm:chMax val="1"/>
          <dgm:bulletEnabled val="1"/>
        </dgm:presLayoutVars>
      </dgm:prSet>
      <dgm:spPr/>
    </dgm:pt>
    <dgm:pt modelId="{09491C3F-8186-482A-B726-3FDB3452A5E0}" type="pres">
      <dgm:prSet presAssocID="{530BC72B-4598-4C0F-8B3A-BAA421A0BDDD}" presName="rect4ChTx" presStyleLbl="alignAcc1" presStyleIdx="5" presStyleCnt="6">
        <dgm:presLayoutVars>
          <dgm:bulletEnabled val="1"/>
        </dgm:presLayoutVars>
      </dgm:prSet>
      <dgm:spPr/>
    </dgm:pt>
    <dgm:pt modelId="{3BEAE75F-17D7-422A-BAB3-4FD9967A03F7}" type="pres">
      <dgm:prSet presAssocID="{2A3DC042-4824-48ED-BD46-D9C714139883}" presName="rect5ParTx" presStyleLbl="alignAcc1" presStyleIdx="5" presStyleCnt="6">
        <dgm:presLayoutVars>
          <dgm:chMax val="1"/>
          <dgm:bulletEnabled val="1"/>
        </dgm:presLayoutVars>
      </dgm:prSet>
      <dgm:spPr/>
    </dgm:pt>
    <dgm:pt modelId="{B96FE8D6-7B09-4522-89E2-D5609F069C57}" type="pres">
      <dgm:prSet presAssocID="{2A3DC042-4824-48ED-BD46-D9C714139883}" presName="rect5ChTx" presStyleLbl="alignAcc1" presStyleIdx="5" presStyleCnt="6">
        <dgm:presLayoutVars>
          <dgm:bulletEnabled val="1"/>
        </dgm:presLayoutVars>
      </dgm:prSet>
      <dgm:spPr/>
    </dgm:pt>
    <dgm:pt modelId="{AE601796-CE18-4658-81EE-DC93834F395C}" type="pres">
      <dgm:prSet presAssocID="{BBC1D424-9167-4F0C-804F-112A591356DD}" presName="rect6ParTx" presStyleLbl="alignAcc1" presStyleIdx="5" presStyleCnt="6">
        <dgm:presLayoutVars>
          <dgm:chMax val="1"/>
          <dgm:bulletEnabled val="1"/>
        </dgm:presLayoutVars>
      </dgm:prSet>
      <dgm:spPr/>
    </dgm:pt>
    <dgm:pt modelId="{4EFAA20F-3D6B-4AD5-947F-B86512EE4E8F}" type="pres">
      <dgm:prSet presAssocID="{BBC1D424-9167-4F0C-804F-112A591356DD}" presName="rect6ChTx" presStyleLbl="alignAcc1" presStyleIdx="5" presStyleCnt="6">
        <dgm:presLayoutVars>
          <dgm:bulletEnabled val="1"/>
        </dgm:presLayoutVars>
      </dgm:prSet>
      <dgm:spPr/>
    </dgm:pt>
  </dgm:ptLst>
  <dgm:cxnLst>
    <dgm:cxn modelId="{8499D008-5BC5-454A-B744-E6E0FA05DD6F}" type="presOf" srcId="{D4E70B58-7E5E-4A50-9383-F7052F0631A7}" destId="{1950F1C6-3E93-4638-8CE3-E236CCDB259B}" srcOrd="0" destOrd="0" presId="urn:microsoft.com/office/officeart/2005/8/layout/target3"/>
    <dgm:cxn modelId="{B729AA0A-4E48-4ABD-9F50-7DFB2F5B216F}" type="presOf" srcId="{A5E7BE63-B732-4EB9-9FC9-6688794C0E56}" destId="{FC31519A-DB0D-4176-BAE3-A1A3F1840FAB}" srcOrd="1" destOrd="0" presId="urn:microsoft.com/office/officeart/2005/8/layout/target3"/>
    <dgm:cxn modelId="{1A539334-72AF-4C27-8DAD-A05459C0795A}" type="presOf" srcId="{6AEC7983-4E40-418F-8967-18FE880D093A}" destId="{4EFAA20F-3D6B-4AD5-947F-B86512EE4E8F}" srcOrd="0" destOrd="1" presId="urn:microsoft.com/office/officeart/2005/8/layout/target3"/>
    <dgm:cxn modelId="{7CA2EB40-94C6-4E7B-A94C-D2507B144A45}" type="presOf" srcId="{1AB4AF53-3E8F-481E-AF3C-4C76CC39B53E}" destId="{B59239ED-48BF-4130-9C7E-E21D1914DB4E}" srcOrd="0" destOrd="1" presId="urn:microsoft.com/office/officeart/2005/8/layout/target3"/>
    <dgm:cxn modelId="{C899C95C-ACAF-4942-9C0D-035B127FBAF1}" srcId="{BBC1D424-9167-4F0C-804F-112A591356DD}" destId="{CB2DDA75-104E-4DB9-804E-1A4EC670A8D7}" srcOrd="0" destOrd="0" parTransId="{8C089A32-FCFD-4147-A11B-F0D6FBB7A2C9}" sibTransId="{8B5AB6B2-E918-499D-86B2-1291A64ABE80}"/>
    <dgm:cxn modelId="{3A4E6543-D800-4543-ABE1-9984396BD486}" type="presOf" srcId="{BBC1D424-9167-4F0C-804F-112A591356DD}" destId="{AE601796-CE18-4658-81EE-DC93834F395C}" srcOrd="1" destOrd="0" presId="urn:microsoft.com/office/officeart/2005/8/layout/target3"/>
    <dgm:cxn modelId="{BA814D68-AAAD-4A45-AE76-89D426CF370B}" type="presOf" srcId="{33EA85AF-5291-4AC5-AFD6-20393E299FE6}" destId="{E34F6B7B-4194-4387-A3AE-3D6FD1D930BA}" srcOrd="0" destOrd="0" presId="urn:microsoft.com/office/officeart/2005/8/layout/target3"/>
    <dgm:cxn modelId="{41A16C4C-3230-4DD0-A782-8EB99A3FE8B0}" srcId="{33EA85AF-5291-4AC5-AFD6-20393E299FE6}" destId="{530BC72B-4598-4C0F-8B3A-BAA421A0BDDD}" srcOrd="3" destOrd="0" parTransId="{D6A35B26-7EC0-4C24-9810-D7784363A8F9}" sibTransId="{322D78DE-1D55-4D52-B6E9-31A3637A3D8E}"/>
    <dgm:cxn modelId="{06AF1A70-AEAF-429D-B040-451DBE9797C5}" type="presOf" srcId="{530BC72B-4598-4C0F-8B3A-BAA421A0BDDD}" destId="{BC2532BA-1C94-486F-AF01-DEF3B4F02A50}" srcOrd="1" destOrd="0" presId="urn:microsoft.com/office/officeart/2005/8/layout/target3"/>
    <dgm:cxn modelId="{E991E951-1541-48EA-9885-F9B1A66F23E5}" type="presOf" srcId="{48F5F8B1-EC0A-4AC6-88B6-13433B6FCE97}" destId="{B59239ED-48BF-4130-9C7E-E21D1914DB4E}" srcOrd="0" destOrd="0" presId="urn:microsoft.com/office/officeart/2005/8/layout/target3"/>
    <dgm:cxn modelId="{54BF7E72-7BC8-40ED-81B4-4A0666941BD6}" srcId="{33EA85AF-5291-4AC5-AFD6-20393E299FE6}" destId="{D4E70B58-7E5E-4A50-9383-F7052F0631A7}" srcOrd="1" destOrd="0" parTransId="{A3E7E2E7-6197-4A83-BC36-C039BDC05862}" sibTransId="{05391240-6C59-4B3D-AA96-95E96B34D19F}"/>
    <dgm:cxn modelId="{6EBF9156-5A74-48F6-8672-3B689BD4F2CE}" type="presOf" srcId="{CB2DDA75-104E-4DB9-804E-1A4EC670A8D7}" destId="{4EFAA20F-3D6B-4AD5-947F-B86512EE4E8F}" srcOrd="0" destOrd="0" presId="urn:microsoft.com/office/officeart/2005/8/layout/target3"/>
    <dgm:cxn modelId="{73CAC477-17AB-4DE0-B4CE-0C1293C64F0F}" srcId="{33EA85AF-5291-4AC5-AFD6-20393E299FE6}" destId="{2A3DC042-4824-48ED-BD46-D9C714139883}" srcOrd="4" destOrd="0" parTransId="{A95D0165-8B75-46BA-A66A-361060B1E548}" sibTransId="{474A73DF-5840-44DB-A171-D3115CAAADF0}"/>
    <dgm:cxn modelId="{0B2F405A-0B26-4EF6-8DBB-4C43D78EA9BC}" type="presOf" srcId="{164E747C-E017-49BE-A6ED-233B783E4DA8}" destId="{31D44A05-C593-40F8-89B4-1A4179E64726}" srcOrd="1" destOrd="0" presId="urn:microsoft.com/office/officeart/2005/8/layout/target3"/>
    <dgm:cxn modelId="{D779978A-6AFF-4501-AD2D-D1D4EF54BDBA}" type="presOf" srcId="{164E747C-E017-49BE-A6ED-233B783E4DA8}" destId="{90B98723-19DA-4361-A034-582C499B5466}" srcOrd="0" destOrd="0" presId="urn:microsoft.com/office/officeart/2005/8/layout/target3"/>
    <dgm:cxn modelId="{65575E8C-9BFE-413E-94FC-0F2335CAF3E5}" srcId="{33EA85AF-5291-4AC5-AFD6-20393E299FE6}" destId="{A5E7BE63-B732-4EB9-9FC9-6688794C0E56}" srcOrd="0" destOrd="0" parTransId="{66394CEA-DE82-4092-9BF3-517788DE8291}" sibTransId="{E0DCA329-7DCD-4552-8D0C-FED67C85AE66}"/>
    <dgm:cxn modelId="{0C07B38C-33D7-43B6-A882-6F309CB6493F}" srcId="{A5E7BE63-B732-4EB9-9FC9-6688794C0E56}" destId="{1AB4AF53-3E8F-481E-AF3C-4C76CC39B53E}" srcOrd="1" destOrd="0" parTransId="{2244BE08-156B-4ECA-B1E3-BA7CBCF86A20}" sibTransId="{43B588B4-B76D-43B6-9159-CF6C9B21F838}"/>
    <dgm:cxn modelId="{EC3A989A-8CA7-4728-958E-15D9B3F0B14C}" type="presOf" srcId="{2A3DC042-4824-48ED-BD46-D9C714139883}" destId="{3BEAE75F-17D7-422A-BAB3-4FD9967A03F7}" srcOrd="1" destOrd="0" presId="urn:microsoft.com/office/officeart/2005/8/layout/target3"/>
    <dgm:cxn modelId="{1BE9EBA0-6A96-4617-8F6F-A389C1BEB643}" srcId="{33EA85AF-5291-4AC5-AFD6-20393E299FE6}" destId="{164E747C-E017-49BE-A6ED-233B783E4DA8}" srcOrd="2" destOrd="0" parTransId="{E9AA1DC8-9BDD-4879-8C16-FA68B992C9B0}" sibTransId="{02D54928-688E-4A2B-8988-ABA8801F99AD}"/>
    <dgm:cxn modelId="{B69063A1-0992-4C7D-B56B-F3F008D6CDA8}" srcId="{BBC1D424-9167-4F0C-804F-112A591356DD}" destId="{6AEC7983-4E40-418F-8967-18FE880D093A}" srcOrd="1" destOrd="0" parTransId="{15A8B28E-8EC5-4A8F-AC42-D0C2DAAF51A1}" sibTransId="{63983BC6-676A-4B07-9ADB-4C5B96D3ABE2}"/>
    <dgm:cxn modelId="{17B838A3-F897-4734-A41D-9BBE84AB1B6A}" type="presOf" srcId="{2A3DC042-4824-48ED-BD46-D9C714139883}" destId="{E27B5ED9-B2C7-4EE3-B503-07FF4DFED23A}" srcOrd="0" destOrd="0" presId="urn:microsoft.com/office/officeart/2005/8/layout/target3"/>
    <dgm:cxn modelId="{2FEA37B0-D5C6-4EA1-AC28-AD6CE6FFB4E0}" srcId="{A5E7BE63-B732-4EB9-9FC9-6688794C0E56}" destId="{48F5F8B1-EC0A-4AC6-88B6-13433B6FCE97}" srcOrd="0" destOrd="0" parTransId="{75D82E30-2C87-44DF-8A3F-98F0B1D0EA56}" sibTransId="{1D54841D-00D4-40A7-ABCC-CF89E85680D8}"/>
    <dgm:cxn modelId="{FCD778B2-E41C-4D63-B394-449A784B6770}" type="presOf" srcId="{A5E7BE63-B732-4EB9-9FC9-6688794C0E56}" destId="{45E11FE1-0C29-4F7B-B910-BEBCAA94D970}" srcOrd="0" destOrd="0" presId="urn:microsoft.com/office/officeart/2005/8/layout/target3"/>
    <dgm:cxn modelId="{824588BD-0C39-498B-8EB1-6F4552E710B5}" type="presOf" srcId="{530BC72B-4598-4C0F-8B3A-BAA421A0BDDD}" destId="{6ADEB9D9-8A7E-46F0-9186-4F07019A55DC}" srcOrd="0" destOrd="0" presId="urn:microsoft.com/office/officeart/2005/8/layout/target3"/>
    <dgm:cxn modelId="{D17C63D3-F605-4676-B703-D15E5FD31A81}" type="presOf" srcId="{D4E70B58-7E5E-4A50-9383-F7052F0631A7}" destId="{1AA3ACA6-DB78-4523-ABF9-79CE6B2D971E}" srcOrd="1" destOrd="0" presId="urn:microsoft.com/office/officeart/2005/8/layout/target3"/>
    <dgm:cxn modelId="{92A0EADA-773F-4A2A-A6F7-F6CD4075F0F1}" type="presOf" srcId="{BBC1D424-9167-4F0C-804F-112A591356DD}" destId="{EA807525-617C-42B5-BE30-96C8D87F1036}" srcOrd="0" destOrd="0" presId="urn:microsoft.com/office/officeart/2005/8/layout/target3"/>
    <dgm:cxn modelId="{EFDA6ADF-1A58-4A9F-B5BA-58A12474E1AA}" srcId="{33EA85AF-5291-4AC5-AFD6-20393E299FE6}" destId="{BBC1D424-9167-4F0C-804F-112A591356DD}" srcOrd="5" destOrd="0" parTransId="{80B1C853-7614-4B61-AEF3-610E20022EC0}" sibTransId="{D9B5A50C-275B-4601-A2AD-CBD1ECB57097}"/>
    <dgm:cxn modelId="{96310278-D653-4068-9266-ACEFA11B5375}" type="presParOf" srcId="{E34F6B7B-4194-4387-A3AE-3D6FD1D930BA}" destId="{8126A21F-5F6C-47B5-B9BB-9B33A67C38B2}" srcOrd="0" destOrd="0" presId="urn:microsoft.com/office/officeart/2005/8/layout/target3"/>
    <dgm:cxn modelId="{9830681A-9353-4A61-BAE5-C6772568CDB3}" type="presParOf" srcId="{E34F6B7B-4194-4387-A3AE-3D6FD1D930BA}" destId="{B40F4C8C-9E01-4DAB-9054-13C2E01FEF8D}" srcOrd="1" destOrd="0" presId="urn:microsoft.com/office/officeart/2005/8/layout/target3"/>
    <dgm:cxn modelId="{858EA967-B401-414B-8A01-65A510F80F79}" type="presParOf" srcId="{E34F6B7B-4194-4387-A3AE-3D6FD1D930BA}" destId="{45E11FE1-0C29-4F7B-B910-BEBCAA94D970}" srcOrd="2" destOrd="0" presId="urn:microsoft.com/office/officeart/2005/8/layout/target3"/>
    <dgm:cxn modelId="{4E354708-72E3-4753-B16F-0F4524453A70}" type="presParOf" srcId="{E34F6B7B-4194-4387-A3AE-3D6FD1D930BA}" destId="{D80F366D-17DF-4FD8-94FA-067679D82667}" srcOrd="3" destOrd="0" presId="urn:microsoft.com/office/officeart/2005/8/layout/target3"/>
    <dgm:cxn modelId="{588605F8-46CD-451E-B8C0-891951BF160A}" type="presParOf" srcId="{E34F6B7B-4194-4387-A3AE-3D6FD1D930BA}" destId="{F1EF02BF-4B3E-4C00-8E10-70F2B4113CAB}" srcOrd="4" destOrd="0" presId="urn:microsoft.com/office/officeart/2005/8/layout/target3"/>
    <dgm:cxn modelId="{F1904081-2375-4918-86F1-EE3D5877EB36}" type="presParOf" srcId="{E34F6B7B-4194-4387-A3AE-3D6FD1D930BA}" destId="{1950F1C6-3E93-4638-8CE3-E236CCDB259B}" srcOrd="5" destOrd="0" presId="urn:microsoft.com/office/officeart/2005/8/layout/target3"/>
    <dgm:cxn modelId="{6038CC85-209D-40DA-9FF6-C4BC357CCC11}" type="presParOf" srcId="{E34F6B7B-4194-4387-A3AE-3D6FD1D930BA}" destId="{20C0122D-8737-4962-AFC6-80D768579602}" srcOrd="6" destOrd="0" presId="urn:microsoft.com/office/officeart/2005/8/layout/target3"/>
    <dgm:cxn modelId="{F62B40DE-2281-4A94-81F3-E1AD0716006A}" type="presParOf" srcId="{E34F6B7B-4194-4387-A3AE-3D6FD1D930BA}" destId="{AEC1BF97-38A2-4337-BE47-2C4F9300675E}" srcOrd="7" destOrd="0" presId="urn:microsoft.com/office/officeart/2005/8/layout/target3"/>
    <dgm:cxn modelId="{2B0F287B-8857-4204-914F-3FCA22B38B47}" type="presParOf" srcId="{E34F6B7B-4194-4387-A3AE-3D6FD1D930BA}" destId="{90B98723-19DA-4361-A034-582C499B5466}" srcOrd="8" destOrd="0" presId="urn:microsoft.com/office/officeart/2005/8/layout/target3"/>
    <dgm:cxn modelId="{E0989755-9DEA-4888-83D2-683C135EDE8E}" type="presParOf" srcId="{E34F6B7B-4194-4387-A3AE-3D6FD1D930BA}" destId="{E2B5C468-A706-4988-84D0-26CC66AEFF5C}" srcOrd="9" destOrd="0" presId="urn:microsoft.com/office/officeart/2005/8/layout/target3"/>
    <dgm:cxn modelId="{0CCEFA67-3588-4CDC-BA70-9B4CA2137C67}" type="presParOf" srcId="{E34F6B7B-4194-4387-A3AE-3D6FD1D930BA}" destId="{1B8EA880-8DFB-4724-89A6-5D7BCE28F75B}" srcOrd="10" destOrd="0" presId="urn:microsoft.com/office/officeart/2005/8/layout/target3"/>
    <dgm:cxn modelId="{03241F91-9AEE-40F7-8C33-E982D94050A5}" type="presParOf" srcId="{E34F6B7B-4194-4387-A3AE-3D6FD1D930BA}" destId="{6ADEB9D9-8A7E-46F0-9186-4F07019A55DC}" srcOrd="11" destOrd="0" presId="urn:microsoft.com/office/officeart/2005/8/layout/target3"/>
    <dgm:cxn modelId="{08F4B0E3-E66F-44D5-A800-17ECC23F808D}" type="presParOf" srcId="{E34F6B7B-4194-4387-A3AE-3D6FD1D930BA}" destId="{50A8B03F-6341-4D20-99FF-A2C44AD0A43F}" srcOrd="12" destOrd="0" presId="urn:microsoft.com/office/officeart/2005/8/layout/target3"/>
    <dgm:cxn modelId="{E4C3B01C-6C9C-41A7-B0E5-825564593340}" type="presParOf" srcId="{E34F6B7B-4194-4387-A3AE-3D6FD1D930BA}" destId="{0F67DD91-0306-4F20-AF22-9549AEF37523}" srcOrd="13" destOrd="0" presId="urn:microsoft.com/office/officeart/2005/8/layout/target3"/>
    <dgm:cxn modelId="{90748CEC-890E-47EB-BDB3-DABCCC6CA8EC}" type="presParOf" srcId="{E34F6B7B-4194-4387-A3AE-3D6FD1D930BA}" destId="{E27B5ED9-B2C7-4EE3-B503-07FF4DFED23A}" srcOrd="14" destOrd="0" presId="urn:microsoft.com/office/officeart/2005/8/layout/target3"/>
    <dgm:cxn modelId="{86B00953-1F56-43ED-84E7-821B75A53259}" type="presParOf" srcId="{E34F6B7B-4194-4387-A3AE-3D6FD1D930BA}" destId="{1864D052-0363-4BA9-91EB-342D343F1EB5}" srcOrd="15" destOrd="0" presId="urn:microsoft.com/office/officeart/2005/8/layout/target3"/>
    <dgm:cxn modelId="{3F56AD5C-F30D-429F-9536-C82389C9E174}" type="presParOf" srcId="{E34F6B7B-4194-4387-A3AE-3D6FD1D930BA}" destId="{DC85F041-79BB-4F4C-AF6D-64A66FA75805}" srcOrd="16" destOrd="0" presId="urn:microsoft.com/office/officeart/2005/8/layout/target3"/>
    <dgm:cxn modelId="{54E5F632-10F3-492C-992B-99261E05C4B6}" type="presParOf" srcId="{E34F6B7B-4194-4387-A3AE-3D6FD1D930BA}" destId="{EA807525-617C-42B5-BE30-96C8D87F1036}" srcOrd="17" destOrd="0" presId="urn:microsoft.com/office/officeart/2005/8/layout/target3"/>
    <dgm:cxn modelId="{86B86255-B41C-4890-8AEB-807F8AD412B5}" type="presParOf" srcId="{E34F6B7B-4194-4387-A3AE-3D6FD1D930BA}" destId="{FC31519A-DB0D-4176-BAE3-A1A3F1840FAB}" srcOrd="18" destOrd="0" presId="urn:microsoft.com/office/officeart/2005/8/layout/target3"/>
    <dgm:cxn modelId="{A9FAC08C-AE0E-482E-A565-B49FE152CFA1}" type="presParOf" srcId="{E34F6B7B-4194-4387-A3AE-3D6FD1D930BA}" destId="{B59239ED-48BF-4130-9C7E-E21D1914DB4E}" srcOrd="19" destOrd="0" presId="urn:microsoft.com/office/officeart/2005/8/layout/target3"/>
    <dgm:cxn modelId="{BD94750E-88B3-4E19-B41E-1E80801BD80C}" type="presParOf" srcId="{E34F6B7B-4194-4387-A3AE-3D6FD1D930BA}" destId="{1AA3ACA6-DB78-4523-ABF9-79CE6B2D971E}" srcOrd="20" destOrd="0" presId="urn:microsoft.com/office/officeart/2005/8/layout/target3"/>
    <dgm:cxn modelId="{8124438D-B08B-47AA-BBB7-2CD2BDAEF591}" type="presParOf" srcId="{E34F6B7B-4194-4387-A3AE-3D6FD1D930BA}" destId="{4338946D-C6E1-4A96-9355-8A95FFDF72CB}" srcOrd="21" destOrd="0" presId="urn:microsoft.com/office/officeart/2005/8/layout/target3"/>
    <dgm:cxn modelId="{E627D914-97D6-4E58-AA6A-404FF8F9F65E}" type="presParOf" srcId="{E34F6B7B-4194-4387-A3AE-3D6FD1D930BA}" destId="{31D44A05-C593-40F8-89B4-1A4179E64726}" srcOrd="22" destOrd="0" presId="urn:microsoft.com/office/officeart/2005/8/layout/target3"/>
    <dgm:cxn modelId="{FD511B33-4FE4-48CA-A79D-700F8EF20F49}" type="presParOf" srcId="{E34F6B7B-4194-4387-A3AE-3D6FD1D930BA}" destId="{E006AD1B-3B2A-4BE1-85F0-2F1B33D17F06}" srcOrd="23" destOrd="0" presId="urn:microsoft.com/office/officeart/2005/8/layout/target3"/>
    <dgm:cxn modelId="{9B1C9100-555D-4682-A9E8-19E8FB724DEE}" type="presParOf" srcId="{E34F6B7B-4194-4387-A3AE-3D6FD1D930BA}" destId="{BC2532BA-1C94-486F-AF01-DEF3B4F02A50}" srcOrd="24" destOrd="0" presId="urn:microsoft.com/office/officeart/2005/8/layout/target3"/>
    <dgm:cxn modelId="{1E37ADDE-6A19-4BC6-ADAE-9EA22BF8BE9E}" type="presParOf" srcId="{E34F6B7B-4194-4387-A3AE-3D6FD1D930BA}" destId="{09491C3F-8186-482A-B726-3FDB3452A5E0}" srcOrd="25" destOrd="0" presId="urn:microsoft.com/office/officeart/2005/8/layout/target3"/>
    <dgm:cxn modelId="{AB2050D3-4833-43DC-B4C7-8F3C01403A0B}" type="presParOf" srcId="{E34F6B7B-4194-4387-A3AE-3D6FD1D930BA}" destId="{3BEAE75F-17D7-422A-BAB3-4FD9967A03F7}" srcOrd="26" destOrd="0" presId="urn:microsoft.com/office/officeart/2005/8/layout/target3"/>
    <dgm:cxn modelId="{DB7B90A2-AC8B-465A-B19C-644F26A88A17}" type="presParOf" srcId="{E34F6B7B-4194-4387-A3AE-3D6FD1D930BA}" destId="{B96FE8D6-7B09-4522-89E2-D5609F069C57}" srcOrd="27" destOrd="0" presId="urn:microsoft.com/office/officeart/2005/8/layout/target3"/>
    <dgm:cxn modelId="{112A1CEA-2C3C-4CC9-9240-BFF6A5CA78BD}" type="presParOf" srcId="{E34F6B7B-4194-4387-A3AE-3D6FD1D930BA}" destId="{AE601796-CE18-4658-81EE-DC93834F395C}" srcOrd="28" destOrd="0" presId="urn:microsoft.com/office/officeart/2005/8/layout/target3"/>
    <dgm:cxn modelId="{13132D23-3F00-40DD-88C6-C8006014751D}" type="presParOf" srcId="{E34F6B7B-4194-4387-A3AE-3D6FD1D930BA}" destId="{4EFAA20F-3D6B-4AD5-947F-B86512EE4E8F}" srcOrd="2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73A65-E31F-4165-AF3A-19222A4ABEDD}">
      <dsp:nvSpPr>
        <dsp:cNvPr id="0" name=""/>
        <dsp:cNvSpPr/>
      </dsp:nvSpPr>
      <dsp:spPr>
        <a:xfrm>
          <a:off x="0" y="0"/>
          <a:ext cx="10896600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F6ED2-86A5-4DD4-8BA5-74EB9D9E7EDE}">
      <dsp:nvSpPr>
        <dsp:cNvPr id="0" name=""/>
        <dsp:cNvSpPr/>
      </dsp:nvSpPr>
      <dsp:spPr>
        <a:xfrm>
          <a:off x="0" y="0"/>
          <a:ext cx="10896600" cy="107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Lower costs</a:t>
          </a:r>
          <a:endParaRPr lang="en-DK" sz="4100" kern="1200"/>
        </a:p>
      </dsp:txBody>
      <dsp:txXfrm>
        <a:off x="0" y="0"/>
        <a:ext cx="10896600" cy="1071165"/>
      </dsp:txXfrm>
    </dsp:sp>
    <dsp:sp modelId="{BB3BF3D3-FE16-47F4-8862-C2ABE9DFF172}">
      <dsp:nvSpPr>
        <dsp:cNvPr id="0" name=""/>
        <dsp:cNvSpPr/>
      </dsp:nvSpPr>
      <dsp:spPr>
        <a:xfrm>
          <a:off x="0" y="1071165"/>
          <a:ext cx="10896600" cy="0"/>
        </a:xfrm>
        <a:prstGeom prst="line">
          <a:avLst/>
        </a:prstGeom>
        <a:solidFill>
          <a:schemeClr val="accent1">
            <a:shade val="80000"/>
            <a:hueOff val="0"/>
            <a:satOff val="-3012"/>
            <a:lumOff val="12561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-3012"/>
              <a:lumOff val="12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CDCBD-B15B-48D0-8300-37B8B0CDF448}">
      <dsp:nvSpPr>
        <dsp:cNvPr id="0" name=""/>
        <dsp:cNvSpPr/>
      </dsp:nvSpPr>
      <dsp:spPr>
        <a:xfrm>
          <a:off x="0" y="1071165"/>
          <a:ext cx="10896600" cy="107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Improve customer satisfaction</a:t>
          </a:r>
          <a:endParaRPr lang="en-DK" sz="4100" kern="1200"/>
        </a:p>
      </dsp:txBody>
      <dsp:txXfrm>
        <a:off x="0" y="1071165"/>
        <a:ext cx="10896600" cy="1071165"/>
      </dsp:txXfrm>
    </dsp:sp>
    <dsp:sp modelId="{6171BC47-A687-44C6-B2B9-ADD7E1B15AC7}">
      <dsp:nvSpPr>
        <dsp:cNvPr id="0" name=""/>
        <dsp:cNvSpPr/>
      </dsp:nvSpPr>
      <dsp:spPr>
        <a:xfrm>
          <a:off x="0" y="2142331"/>
          <a:ext cx="10896600" cy="0"/>
        </a:xfrm>
        <a:prstGeom prst="line">
          <a:avLst/>
        </a:prstGeom>
        <a:solidFill>
          <a:schemeClr val="accent1">
            <a:shade val="80000"/>
            <a:hueOff val="0"/>
            <a:satOff val="-6023"/>
            <a:lumOff val="25123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-6023"/>
              <a:lumOff val="251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B6986-C3E6-470D-B23A-C68467AC4F71}">
      <dsp:nvSpPr>
        <dsp:cNvPr id="0" name=""/>
        <dsp:cNvSpPr/>
      </dsp:nvSpPr>
      <dsp:spPr>
        <a:xfrm>
          <a:off x="0" y="2142331"/>
          <a:ext cx="10896600" cy="107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Expand: Global reach and larger conferences</a:t>
          </a:r>
          <a:endParaRPr lang="en-DK" sz="4100" kern="1200"/>
        </a:p>
      </dsp:txBody>
      <dsp:txXfrm>
        <a:off x="0" y="2142331"/>
        <a:ext cx="10896600" cy="1071165"/>
      </dsp:txXfrm>
    </dsp:sp>
    <dsp:sp modelId="{F5A3404D-3543-4A99-B89C-2ADC14C2FA92}">
      <dsp:nvSpPr>
        <dsp:cNvPr id="0" name=""/>
        <dsp:cNvSpPr/>
      </dsp:nvSpPr>
      <dsp:spPr>
        <a:xfrm>
          <a:off x="0" y="3213497"/>
          <a:ext cx="10896600" cy="0"/>
        </a:xfrm>
        <a:prstGeom prst="line">
          <a:avLst/>
        </a:prstGeom>
        <a:solidFill>
          <a:schemeClr val="accent1">
            <a:shade val="80000"/>
            <a:hueOff val="0"/>
            <a:satOff val="-9035"/>
            <a:lumOff val="37684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-9035"/>
              <a:lumOff val="376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BF27C-753D-4CF7-8147-64DCCABFD0A3}">
      <dsp:nvSpPr>
        <dsp:cNvPr id="0" name=""/>
        <dsp:cNvSpPr/>
      </dsp:nvSpPr>
      <dsp:spPr>
        <a:xfrm>
          <a:off x="0" y="3213497"/>
          <a:ext cx="10896600" cy="107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Be ready for the future</a:t>
          </a:r>
          <a:endParaRPr lang="en-DK" sz="4100" kern="1200"/>
        </a:p>
      </dsp:txBody>
      <dsp:txXfrm>
        <a:off x="0" y="3213497"/>
        <a:ext cx="10896600" cy="1071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6A21F-5F6C-47B5-B9BB-9B33A67C38B2}">
      <dsp:nvSpPr>
        <dsp:cNvPr id="0" name=""/>
        <dsp:cNvSpPr/>
      </dsp:nvSpPr>
      <dsp:spPr>
        <a:xfrm>
          <a:off x="0" y="0"/>
          <a:ext cx="4284662" cy="42846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11FE1-0C29-4F7B-B910-BEBCAA94D970}">
      <dsp:nvSpPr>
        <dsp:cNvPr id="0" name=""/>
        <dsp:cNvSpPr/>
      </dsp:nvSpPr>
      <dsp:spPr>
        <a:xfrm>
          <a:off x="2142331" y="0"/>
          <a:ext cx="8754268" cy="4284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Improve code base</a:t>
          </a:r>
          <a:endParaRPr lang="en-DK" sz="2300" kern="1200" dirty="0"/>
        </a:p>
      </dsp:txBody>
      <dsp:txXfrm>
        <a:off x="2142331" y="0"/>
        <a:ext cx="4377134" cy="535584"/>
      </dsp:txXfrm>
    </dsp:sp>
    <dsp:sp modelId="{F1EF02BF-4B3E-4C00-8E10-70F2B4113CAB}">
      <dsp:nvSpPr>
        <dsp:cNvPr id="0" name=""/>
        <dsp:cNvSpPr/>
      </dsp:nvSpPr>
      <dsp:spPr>
        <a:xfrm>
          <a:off x="374908" y="535584"/>
          <a:ext cx="3534845" cy="35348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0F1C6-3E93-4638-8CE3-E236CCDB259B}">
      <dsp:nvSpPr>
        <dsp:cNvPr id="0" name=""/>
        <dsp:cNvSpPr/>
      </dsp:nvSpPr>
      <dsp:spPr>
        <a:xfrm>
          <a:off x="2142331" y="535584"/>
          <a:ext cx="8754268" cy="3534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Improve scalability and reliability</a:t>
          </a:r>
          <a:endParaRPr lang="en-DK" sz="2300" kern="1200" dirty="0"/>
        </a:p>
      </dsp:txBody>
      <dsp:txXfrm>
        <a:off x="2142331" y="535584"/>
        <a:ext cx="4377134" cy="535584"/>
      </dsp:txXfrm>
    </dsp:sp>
    <dsp:sp modelId="{AEC1BF97-38A2-4337-BE47-2C4F9300675E}">
      <dsp:nvSpPr>
        <dsp:cNvPr id="0" name=""/>
        <dsp:cNvSpPr/>
      </dsp:nvSpPr>
      <dsp:spPr>
        <a:xfrm>
          <a:off x="749817" y="1071168"/>
          <a:ext cx="2785028" cy="27850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98723-19DA-4361-A034-582C499B5466}">
      <dsp:nvSpPr>
        <dsp:cNvPr id="0" name=""/>
        <dsp:cNvSpPr/>
      </dsp:nvSpPr>
      <dsp:spPr>
        <a:xfrm>
          <a:off x="2142331" y="1071168"/>
          <a:ext cx="8754268" cy="27850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Improve DevOps lifecycle</a:t>
          </a:r>
          <a:endParaRPr lang="en-DK" sz="2300" kern="1200" dirty="0"/>
        </a:p>
      </dsp:txBody>
      <dsp:txXfrm>
        <a:off x="2142331" y="1071168"/>
        <a:ext cx="4377134" cy="535580"/>
      </dsp:txXfrm>
    </dsp:sp>
    <dsp:sp modelId="{1B8EA880-8DFB-4724-89A6-5D7BCE28F75B}">
      <dsp:nvSpPr>
        <dsp:cNvPr id="0" name=""/>
        <dsp:cNvSpPr/>
      </dsp:nvSpPr>
      <dsp:spPr>
        <a:xfrm>
          <a:off x="1124724" y="1606748"/>
          <a:ext cx="2035214" cy="203521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EB9D9-8A7E-46F0-9186-4F07019A55DC}">
      <dsp:nvSpPr>
        <dsp:cNvPr id="0" name=""/>
        <dsp:cNvSpPr/>
      </dsp:nvSpPr>
      <dsp:spPr>
        <a:xfrm>
          <a:off x="2142331" y="1606748"/>
          <a:ext cx="8754268" cy="20352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Better system health monitoring</a:t>
          </a:r>
          <a:endParaRPr lang="en-DK" sz="2300" kern="1200" dirty="0"/>
        </a:p>
      </dsp:txBody>
      <dsp:txXfrm>
        <a:off x="2142331" y="1606748"/>
        <a:ext cx="4377134" cy="535584"/>
      </dsp:txXfrm>
    </dsp:sp>
    <dsp:sp modelId="{0F67DD91-0306-4F20-AF22-9549AEF37523}">
      <dsp:nvSpPr>
        <dsp:cNvPr id="0" name=""/>
        <dsp:cNvSpPr/>
      </dsp:nvSpPr>
      <dsp:spPr>
        <a:xfrm>
          <a:off x="1499632" y="2142332"/>
          <a:ext cx="1285397" cy="12853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B5ED9-B2C7-4EE3-B503-07FF4DFED23A}">
      <dsp:nvSpPr>
        <dsp:cNvPr id="0" name=""/>
        <dsp:cNvSpPr/>
      </dsp:nvSpPr>
      <dsp:spPr>
        <a:xfrm>
          <a:off x="2142331" y="2142332"/>
          <a:ext cx="8754268" cy="12853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Easy migration of data</a:t>
          </a:r>
          <a:endParaRPr lang="en-DK" sz="2300" kern="1200" dirty="0"/>
        </a:p>
      </dsp:txBody>
      <dsp:txXfrm>
        <a:off x="2142331" y="2142332"/>
        <a:ext cx="4377134" cy="535584"/>
      </dsp:txXfrm>
    </dsp:sp>
    <dsp:sp modelId="{DC85F041-79BB-4F4C-AF6D-64A66FA75805}">
      <dsp:nvSpPr>
        <dsp:cNvPr id="0" name=""/>
        <dsp:cNvSpPr/>
      </dsp:nvSpPr>
      <dsp:spPr>
        <a:xfrm>
          <a:off x="1874541" y="2677917"/>
          <a:ext cx="535580" cy="5355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07525-617C-42B5-BE30-96C8D87F1036}">
      <dsp:nvSpPr>
        <dsp:cNvPr id="0" name=""/>
        <dsp:cNvSpPr/>
      </dsp:nvSpPr>
      <dsp:spPr>
        <a:xfrm>
          <a:off x="2142331" y="2677917"/>
          <a:ext cx="8754268" cy="5355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Ready for future enhancements</a:t>
          </a:r>
          <a:endParaRPr lang="en-DK" sz="2300" kern="1200" dirty="0"/>
        </a:p>
      </dsp:txBody>
      <dsp:txXfrm>
        <a:off x="2142331" y="2677917"/>
        <a:ext cx="4377134" cy="535580"/>
      </dsp:txXfrm>
    </dsp:sp>
    <dsp:sp modelId="{B59239ED-48BF-4130-9C7E-E21D1914DB4E}">
      <dsp:nvSpPr>
        <dsp:cNvPr id="0" name=""/>
        <dsp:cNvSpPr/>
      </dsp:nvSpPr>
      <dsp:spPr>
        <a:xfrm>
          <a:off x="6519465" y="0"/>
          <a:ext cx="4377134" cy="5355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Reduce dependencies between features</a:t>
          </a:r>
          <a:endParaRPr lang="en-DK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Reduce regressions introduced when changes are made</a:t>
          </a:r>
          <a:endParaRPr lang="en-DK" sz="800" kern="1200" dirty="0"/>
        </a:p>
      </dsp:txBody>
      <dsp:txXfrm>
        <a:off x="6519465" y="0"/>
        <a:ext cx="4377134" cy="535584"/>
      </dsp:txXfrm>
    </dsp:sp>
    <dsp:sp modelId="{4EFAA20F-3D6B-4AD5-947F-B86512EE4E8F}">
      <dsp:nvSpPr>
        <dsp:cNvPr id="0" name=""/>
        <dsp:cNvSpPr/>
      </dsp:nvSpPr>
      <dsp:spPr>
        <a:xfrm>
          <a:off x="6519465" y="2677917"/>
          <a:ext cx="4377134" cy="5355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Attendee session feedback with AI to prevent inappropriate content from being posted</a:t>
          </a:r>
          <a:endParaRPr lang="en-DK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Real-time language translation to better accommodate growing worldwide conference attendance.</a:t>
          </a:r>
          <a:endParaRPr lang="en-DK" sz="800" kern="1200" dirty="0"/>
        </a:p>
      </dsp:txBody>
      <dsp:txXfrm>
        <a:off x="6519465" y="2677917"/>
        <a:ext cx="4377134" cy="535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E5DA4-0E0D-432F-BA49-06C5DB028D9F}" type="datetimeFigureOut">
              <a:rPr lang="en-DK" smtClean="0"/>
              <a:t>10/03/2022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4471B-4B9F-4D94-9FC0-D9EEF8CAB3E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2487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Angular.js: 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client-side JavaScript framework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Node.js: JavaScript web server</a:t>
            </a:r>
            <a:endParaRPr lang="en-DK" dirty="0"/>
          </a:p>
          <a:p>
            <a:r>
              <a:rPr lang="en-US" dirty="0"/>
              <a:t>Express.js: </a:t>
            </a:r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web framework for Node.js</a:t>
            </a:r>
          </a:p>
          <a:p>
            <a:r>
              <a:rPr lang="en-US" b="0" i="0" dirty="0">
                <a:solidFill>
                  <a:srgbClr val="42494F"/>
                </a:solidFill>
                <a:effectLst/>
                <a:latin typeface="Akzidenz Grotesk BQ Light"/>
              </a:rPr>
              <a:t>MongoDB: NoSQL document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073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76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54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53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16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Fabric / Service Fabric Mesh</a:t>
            </a:r>
          </a:p>
          <a:p>
            <a:r>
              <a:rPr lang="en-US" dirty="0"/>
              <a:t>App Services / Functions or other Azure PaaS resources</a:t>
            </a:r>
          </a:p>
          <a:p>
            <a:r>
              <a:rPr lang="en-US" dirty="0"/>
              <a:t>VMs</a:t>
            </a:r>
          </a:p>
          <a:p>
            <a:r>
              <a:rPr lang="en-US" dirty="0"/>
              <a:t>Azure Container Instances – Mainly targeted “burst” scaling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707070"/>
                </a:solidFill>
                <a:effectLst/>
                <a:latin typeface="Open Sans"/>
              </a:rPr>
              <a:t>Azure Service Fabric is a distributed systems platform that makes it easy to package, deploy, and manage scalable and reliable microservices on Azure.</a:t>
            </a:r>
          </a:p>
          <a:p>
            <a:r>
              <a:rPr lang="en-US" b="0" i="0" dirty="0">
                <a:solidFill>
                  <a:srgbClr val="707070"/>
                </a:solidFill>
                <a:effectLst/>
                <a:latin typeface="Open Sans"/>
              </a:rPr>
              <a:t>Azure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Service Fabric Mesh is a fully managed service enabling developers to deploy containerized applications without managing virtual machines, storage, or networking resources.</a:t>
            </a:r>
            <a:endParaRPr lang="en-US" b="0" i="0" dirty="0">
              <a:solidFill>
                <a:srgbClr val="707070"/>
              </a:solidFill>
              <a:effectLst/>
              <a:latin typeface="Open Sans"/>
            </a:endParaRPr>
          </a:p>
          <a:p>
            <a:endParaRPr lang="en-US" b="0" i="0" dirty="0">
              <a:solidFill>
                <a:srgbClr val="707070"/>
              </a:solidFill>
              <a:effectLst/>
              <a:latin typeface="Open Sans"/>
            </a:endParaRPr>
          </a:p>
          <a:p>
            <a:r>
              <a:rPr lang="en-US" b="0" i="0" dirty="0">
                <a:solidFill>
                  <a:srgbClr val="707070"/>
                </a:solidFill>
                <a:effectLst/>
                <a:latin typeface="Open Sans"/>
              </a:rPr>
              <a:t>Kubernetes is an open-source orchestration system for Docker containers. It handles scheduling onto nodes in a compute cluster and actively manages workloads to ensure that their state matches the users declared intentions.</a:t>
            </a:r>
            <a:endParaRPr lang="en-US" dirty="0"/>
          </a:p>
          <a:p>
            <a:endParaRPr lang="en-US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44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Conference Web site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SPA application that will use configuration settings to handle custom styles for the tenant.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Admin Web site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SPA application that conference owners use to manage conference configuration details, manage attendee registrations, manage campaigns, and communicate with attendees.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Registration service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API that handles all registration activities creating new conference registrations with the appropriate package selections and associated cost.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Email service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API that handles email notifications to conference attendees during registration, or when the conference owners choose to engage the attendees through their admin site.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Config service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API that handles conference configuration settings such as dates, locations, pricing tables, early-bird specials, countdowns, and related.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Content service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: The API that handles content for the conference such as speakers, sessions, workshops, and sponsors.</a:t>
            </a: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02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Exercise 1: The provisioning of the database migration service may take some time approx. 15 minutes, so take a break and/or start on Exercise 2 (until step 12 where the </a:t>
            </a:r>
            <a:r>
              <a:rPr lang="en-US" dirty="0" err="1"/>
              <a:t>CosmosDB</a:t>
            </a:r>
            <a:r>
              <a:rPr lang="en-US" dirty="0"/>
              <a:t> is needed).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38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VM er den </a:t>
            </a:r>
            <a:r>
              <a:rPr lang="en-US" dirty="0" err="1"/>
              <a:t>maskine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lab’en</a:t>
            </a:r>
            <a:r>
              <a:rPr lang="en-US" dirty="0"/>
              <a:t> </a:t>
            </a:r>
            <a:r>
              <a:rPr lang="en-US" dirty="0" err="1"/>
              <a:t>køres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. </a:t>
            </a:r>
            <a:r>
              <a:rPr lang="en-US" dirty="0" err="1"/>
              <a:t>Altså</a:t>
            </a:r>
            <a:r>
              <a:rPr lang="en-US" dirty="0"/>
              <a:t> den desktop der vises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venstre</a:t>
            </a:r>
            <a:r>
              <a:rPr lang="en-US" dirty="0"/>
              <a:t> for lab </a:t>
            </a:r>
            <a:r>
              <a:rPr lang="en-US" dirty="0" err="1"/>
              <a:t>instruktionerne</a:t>
            </a:r>
            <a:r>
              <a:rPr lang="en-US" dirty="0"/>
              <a:t>.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36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Ctrl + Shift + V er paste </a:t>
            </a:r>
            <a:r>
              <a:rPr lang="en-US" sz="1200" dirty="0" err="1"/>
              <a:t>i</a:t>
            </a:r>
            <a:r>
              <a:rPr lang="en-US" sz="1200" dirty="0"/>
              <a:t> Cloud Shell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Et </a:t>
            </a:r>
            <a:r>
              <a:rPr lang="en-US" sz="1200" dirty="0" err="1"/>
              <a:t>alternativ</a:t>
            </a:r>
            <a:r>
              <a:rPr lang="en-US" sz="1200" dirty="0"/>
              <a:t> </a:t>
            </a:r>
            <a:r>
              <a:rPr lang="en-US" sz="1200" dirty="0" err="1"/>
              <a:t>til</a:t>
            </a:r>
            <a:r>
              <a:rPr lang="en-US" sz="1200" dirty="0"/>
              <a:t> </a:t>
            </a:r>
            <a:r>
              <a:rPr lang="en-US" sz="1200" b="1" dirty="0"/>
              <a:t>vim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</a:t>
            </a:r>
            <a:r>
              <a:rPr lang="en-US" sz="1200" dirty="0" err="1"/>
              <a:t>byg</a:t>
            </a:r>
            <a:r>
              <a:rPr lang="en-US" sz="1200" dirty="0"/>
              <a:t> </a:t>
            </a:r>
            <a:r>
              <a:rPr lang="en-US" sz="1200" dirty="0" err="1"/>
              <a:t>agenten</a:t>
            </a:r>
            <a:r>
              <a:rPr lang="en-US" sz="1200" dirty="0"/>
              <a:t> er </a:t>
            </a:r>
            <a:r>
              <a:rPr lang="en-US" sz="1200" b="1" dirty="0"/>
              <a:t>nano</a:t>
            </a:r>
            <a:r>
              <a:rPr lang="en-US" sz="1200" dirty="0"/>
              <a:t> (Exit er Ctrl + X. </a:t>
            </a:r>
            <a:r>
              <a:rPr lang="en-US" sz="1200" dirty="0" err="1"/>
              <a:t>Efter</a:t>
            </a:r>
            <a:r>
              <a:rPr lang="en-US" sz="1200" dirty="0"/>
              <a:t> </a:t>
            </a:r>
            <a:r>
              <a:rPr lang="en-US" sz="1200" dirty="0" err="1"/>
              <a:t>tryk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Y for save </a:t>
            </a:r>
            <a:r>
              <a:rPr lang="en-US" sz="1200" dirty="0" err="1"/>
              <a:t>tryk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Enter)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Et </a:t>
            </a:r>
            <a:r>
              <a:rPr lang="en-US" sz="1200" dirty="0" err="1"/>
              <a:t>alternativ</a:t>
            </a:r>
            <a:r>
              <a:rPr lang="en-US" sz="1200" dirty="0"/>
              <a:t> </a:t>
            </a:r>
            <a:r>
              <a:rPr lang="en-US" sz="1200" dirty="0" err="1"/>
              <a:t>til</a:t>
            </a:r>
            <a:r>
              <a:rPr lang="en-US" sz="1200" dirty="0"/>
              <a:t> </a:t>
            </a:r>
            <a:r>
              <a:rPr lang="en-US" sz="1200" b="1" dirty="0"/>
              <a:t>vi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Cloud Shell er </a:t>
            </a:r>
            <a:r>
              <a:rPr lang="en-US" sz="1200" b="1" dirty="0"/>
              <a:t>code </a:t>
            </a:r>
            <a:r>
              <a:rPr lang="en-US" sz="1200" b="0" dirty="0" err="1"/>
              <a:t>eller</a:t>
            </a:r>
            <a:r>
              <a:rPr lang="en-US" sz="1200" b="1" dirty="0"/>
              <a:t> nano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Variable </a:t>
            </a:r>
            <a:r>
              <a:rPr lang="en-US" sz="1200" dirty="0" err="1"/>
              <a:t>i</a:t>
            </a:r>
            <a:r>
              <a:rPr lang="en-US" sz="1200" dirty="0"/>
              <a:t> [] </a:t>
            </a:r>
            <a:r>
              <a:rPr lang="en-US" sz="1200" dirty="0" err="1"/>
              <a:t>står</a:t>
            </a:r>
            <a:r>
              <a:rPr lang="en-US" sz="1200" dirty="0"/>
              <a:t> under Environment Details </a:t>
            </a:r>
            <a:r>
              <a:rPr lang="en-US" sz="1200" dirty="0" err="1"/>
              <a:t>tab’en</a:t>
            </a:r>
            <a:endParaRPr lang="en-US" sz="1200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74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, baggrundsbilled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E6A1F99-0C6F-42AE-8269-058AE69C04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accent1"/>
          </a:solidFill>
        </p:spPr>
        <p:txBody>
          <a:bodyPr lIns="3816000" tIns="0" anchor="ctr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Klik på ikonet for at indsætte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47701"/>
            <a:ext cx="5338763" cy="5559136"/>
          </a:xfrm>
          <a:solidFill>
            <a:schemeClr val="bg2"/>
          </a:solidFill>
        </p:spPr>
        <p:txBody>
          <a:bodyPr lIns="684000" tIns="360000" rIns="684000" bIns="2502000" anchor="b"/>
          <a:lstStyle>
            <a:lvl1pPr algn="l">
              <a:defRPr sz="4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Klik for at tilføje titel maks. 4 linjer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338763" cy="2145677"/>
          </a:xfrm>
          <a:solidFill>
            <a:schemeClr val="bg2"/>
          </a:solidFill>
        </p:spPr>
        <p:txBody>
          <a:bodyPr lIns="702000" tIns="0" r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accent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accent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en-US"/>
              <a:t>Klik for at tilføje undertitel</a:t>
            </a:r>
          </a:p>
          <a:p>
            <a:pPr lvl="1"/>
            <a:endParaRPr lang="en-US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647701" y="5336889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/>
              <a:t>.</a:t>
            </a:r>
            <a:endParaRPr lang="en-US" dirty="0"/>
          </a:p>
        </p:txBody>
      </p:sp>
      <p:sp>
        <p:nvSpPr>
          <p:cNvPr id="29" name="Online Image Placeholder 28">
            <a:extLst>
              <a:ext uri="{FF2B5EF4-FFF2-40B4-BE49-F238E27FC236}">
                <a16:creationId xmlns:a16="http://schemas.microsoft.com/office/drawing/2014/main" id="{151B369F-DBFC-4B9E-8DA9-EA93A1B7F9E2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10751582" y="5839200"/>
            <a:ext cx="792000" cy="12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34EB1A26-C625-4229-910E-F608A225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4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ckground">
            <a:extLst>
              <a:ext uri="{FF2B5EF4-FFF2-40B4-BE49-F238E27FC236}">
                <a16:creationId xmlns:a16="http://schemas.microsoft.com/office/drawing/2014/main" id="{6F142060-774C-4154-A260-A2D9321B49E1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3" y="1628776"/>
            <a:ext cx="4629150" cy="2805088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8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2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200"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Klik for at tilføje citat, klik Forøg listeniveau for at få korrekt typografi til kildetekst</a:t>
            </a:r>
          </a:p>
          <a:p>
            <a:pPr lvl="1"/>
            <a:r>
              <a:rPr lang="en-US"/>
              <a:t>Andet niveau, Navn</a:t>
            </a:r>
          </a:p>
          <a:p>
            <a:pPr lvl="2"/>
            <a:r>
              <a:rPr lang="en-US"/>
              <a:t>Tredje niveau, Titel o.s.v.</a:t>
            </a:r>
            <a:endParaRPr lang="en-US" dirty="0"/>
          </a:p>
        </p:txBody>
      </p:sp>
      <p:sp>
        <p:nvSpPr>
          <p:cNvPr id="15" name="Picture Placeholder 27">
            <a:extLst>
              <a:ext uri="{FF2B5EF4-FFF2-40B4-BE49-F238E27FC236}">
                <a16:creationId xmlns:a16="http://schemas.microsoft.com/office/drawing/2014/main" id="{7B8685F8-E6EC-4EB0-BD81-F7547D8E84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05539" y="648000"/>
            <a:ext cx="5338459" cy="5371449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44">
            <a:extLst>
              <a:ext uri="{FF2B5EF4-FFF2-40B4-BE49-F238E27FC236}">
                <a16:creationId xmlns:a16="http://schemas.microsoft.com/office/drawing/2014/main" id="{2E2AC19C-FC6E-4E7D-9DEB-C654120AD1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409568" y="4649864"/>
            <a:ext cx="2576895" cy="136958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2" name="Element gul">
            <a:extLst>
              <a:ext uri="{FF2B5EF4-FFF2-40B4-BE49-F238E27FC236}">
                <a16:creationId xmlns:a16="http://schemas.microsoft.com/office/drawing/2014/main" id="{8821D8E8-CFFA-489E-A85B-FE2CDAF9511F}"/>
              </a:ext>
            </a:extLst>
          </p:cNvPr>
          <p:cNvSpPr/>
          <p:nvPr userDrawn="1"/>
        </p:nvSpPr>
        <p:spPr>
          <a:xfrm>
            <a:off x="7129463" y="6021388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7574F1-1440-4FD8-A5FE-BC7E16736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A628-D0C2-44E8-B433-18F74FBDA51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4F47-85BE-4A86-8594-68F2BCCD6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B6645-92B7-4469-BAF9-1F9C34072E3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EA6DC-D344-46B4-853C-050E9F45C226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4400">
                <a:solidFill>
                  <a:schemeClr val="tx2"/>
                </a:solidFill>
              </a:rPr>
              <a:t>“</a:t>
            </a:r>
            <a:endParaRPr lang="en-US" sz="144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157F-6C4D-44D3-BCBC-813504FF379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0278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ackground">
            <a:extLst>
              <a:ext uri="{FF2B5EF4-FFF2-40B4-BE49-F238E27FC236}">
                <a16:creationId xmlns:a16="http://schemas.microsoft.com/office/drawing/2014/main" id="{6F142060-774C-4154-A260-A2D9321B49E1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2" y="1628775"/>
            <a:ext cx="9475788" cy="3304171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28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Klik for at tilføje citat, klik Forøg listeniveau for at få korrekt typografi til kildetekst</a:t>
            </a:r>
          </a:p>
          <a:p>
            <a:pPr lvl="1"/>
            <a:r>
              <a:rPr lang="en-US"/>
              <a:t>Andet niveau, Navn</a:t>
            </a:r>
          </a:p>
          <a:p>
            <a:pPr lvl="2"/>
            <a:r>
              <a:rPr lang="en-US"/>
              <a:t>Tredje niveau, Titel o.s.v.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7574F1-1440-4FD8-A5FE-BC7E16736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FA628-D0C2-44E8-B433-18F74FBDA51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4F47-85BE-4A86-8594-68F2BCCD6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B6645-92B7-4469-BAF9-1F9C34072E3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EA6DC-D344-46B4-853C-050E9F45C226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4400">
                <a:solidFill>
                  <a:schemeClr val="tx2"/>
                </a:solidFill>
              </a:rPr>
              <a:t>“</a:t>
            </a:r>
            <a:endParaRPr lang="en-US" sz="144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157F-6C4D-44D3-BCBC-813504FF379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68738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5">
            <a:extLst>
              <a:ext uri="{FF2B5EF4-FFF2-40B4-BE49-F238E27FC236}">
                <a16:creationId xmlns:a16="http://schemas.microsoft.com/office/drawing/2014/main" id="{4B413E0B-020C-49E8-943C-DEEFA867852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64588" y="647700"/>
            <a:ext cx="2778126" cy="18577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0" name="Picture Placeholder 27">
            <a:extLst>
              <a:ext uri="{FF2B5EF4-FFF2-40B4-BE49-F238E27FC236}">
                <a16:creationId xmlns:a16="http://schemas.microsoft.com/office/drawing/2014/main" id="{B27ECB58-FBEA-4A20-BA71-6B3C35BF0C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03951" y="2721473"/>
            <a:ext cx="5338763" cy="3300056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B104E-AC21-411A-9B63-27597B6A8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7" y="647999"/>
            <a:ext cx="4629023" cy="9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Klik for at tilføje titel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64868B-5545-46AB-816C-EC86B8F9AB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7699" y="1735200"/>
            <a:ext cx="4629151" cy="71118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 for at tilføje tekst i maks. tre linjer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C81C7F1-4BF3-40B7-8F3A-07CA7DAC6B9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699" y="2628000"/>
            <a:ext cx="4629151" cy="339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Klik for at tilføje tekst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17FC4-CE9A-4DF5-9D57-870E326B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02C7A-F1BA-4B74-9F01-1BECDD3B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FB0F3-F5EE-4B4F-9380-66D16AE7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73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e 18">
            <a:extLst>
              <a:ext uri="{FF2B5EF4-FFF2-40B4-BE49-F238E27FC236}">
                <a16:creationId xmlns:a16="http://schemas.microsoft.com/office/drawing/2014/main" id="{53677578-31D5-48D5-BE47-88775BE0EEE9}"/>
              </a:ext>
            </a:extLst>
          </p:cNvPr>
          <p:cNvGrpSpPr/>
          <p:nvPr userDrawn="1"/>
        </p:nvGrpSpPr>
        <p:grpSpPr>
          <a:xfrm>
            <a:off x="0" y="0"/>
            <a:ext cx="12193200" cy="6861600"/>
            <a:chOff x="0" y="0"/>
            <a:chExt cx="12193200" cy="6861600"/>
          </a:xfrm>
        </p:grpSpPr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0E096813-FAFC-4252-8A37-562608195B92}"/>
                </a:ext>
              </a:extLst>
            </p:cNvPr>
            <p:cNvGrpSpPr/>
            <p:nvPr userDrawn="1"/>
          </p:nvGrpSpPr>
          <p:grpSpPr>
            <a:xfrm>
              <a:off x="0" y="0"/>
              <a:ext cx="12193200" cy="6861600"/>
              <a:chOff x="0" y="0"/>
              <a:chExt cx="12193200" cy="6861600"/>
            </a:xfrm>
          </p:grpSpPr>
          <p:grpSp>
            <p:nvGrpSpPr>
              <p:cNvPr id="7" name="Gruppe 6">
                <a:extLst>
                  <a:ext uri="{FF2B5EF4-FFF2-40B4-BE49-F238E27FC236}">
                    <a16:creationId xmlns:a16="http://schemas.microsoft.com/office/drawing/2014/main" id="{16311916-B80E-46BB-9049-60D4C815E8F4}"/>
                  </a:ext>
                </a:extLst>
              </p:cNvPr>
              <p:cNvGrpSpPr/>
              <p:nvPr userDrawn="1"/>
            </p:nvGrpSpPr>
            <p:grpSpPr>
              <a:xfrm>
                <a:off x="0" y="0"/>
                <a:ext cx="12193200" cy="6861600"/>
                <a:chOff x="0" y="0"/>
                <a:chExt cx="12193200" cy="6861600"/>
              </a:xfrm>
            </p:grpSpPr>
            <p:sp>
              <p:nvSpPr>
                <p:cNvPr id="11" name="Background">
                  <a:extLst>
                    <a:ext uri="{FF2B5EF4-FFF2-40B4-BE49-F238E27FC236}">
                      <a16:creationId xmlns:a16="http://schemas.microsoft.com/office/drawing/2014/main" id="{981F35A3-0790-4352-88E6-D6075FF57536}"/>
                    </a:ext>
                  </a:extLst>
                </p:cNvPr>
                <p:cNvSpPr/>
                <p:nvPr userDrawn="1"/>
              </p:nvSpPr>
              <p:spPr>
                <a:xfrm>
                  <a:off x="0" y="0"/>
                  <a:ext cx="12193200" cy="686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 dirty="0" err="1"/>
                </a:p>
              </p:txBody>
            </p:sp>
            <p:sp>
              <p:nvSpPr>
                <p:cNvPr id="8" name="Background">
                  <a:extLst>
                    <a:ext uri="{FF2B5EF4-FFF2-40B4-BE49-F238E27FC236}">
                      <a16:creationId xmlns:a16="http://schemas.microsoft.com/office/drawing/2014/main" id="{AB3B40CA-D0B9-4F32-A799-D8B8805B6480}"/>
                    </a:ext>
                  </a:extLst>
                </p:cNvPr>
                <p:cNvSpPr/>
                <p:nvPr userDrawn="1"/>
              </p:nvSpPr>
              <p:spPr>
                <a:xfrm>
                  <a:off x="216000" y="203966"/>
                  <a:ext cx="11757600" cy="581742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 dirty="0" err="1"/>
                </a:p>
              </p:txBody>
            </p:sp>
          </p:grpSp>
          <p:pic>
            <p:nvPicPr>
              <p:cNvPr id="16" name="Graphic 21">
                <a:extLst>
                  <a:ext uri="{FF2B5EF4-FFF2-40B4-BE49-F238E27FC236}">
                    <a16:creationId xmlns:a16="http://schemas.microsoft.com/office/drawing/2014/main" id="{A6D66E89-C5CF-492C-986B-FF0B9A9C00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0963793" y="6209567"/>
                <a:ext cx="580381" cy="92334"/>
              </a:xfrm>
              <a:prstGeom prst="rect">
                <a:avLst/>
              </a:prstGeom>
            </p:spPr>
          </p:pic>
        </p:grpSp>
        <p:pic>
          <p:nvPicPr>
            <p:cNvPr id="18" name="Billede 17" descr="Et billede, der indeholder monitor, skærm, computer, indendørs&#10;&#10;Automatisk genereret beskrivelse">
              <a:extLst>
                <a:ext uri="{FF2B5EF4-FFF2-40B4-BE49-F238E27FC236}">
                  <a16:creationId xmlns:a16="http://schemas.microsoft.com/office/drawing/2014/main" id="{18C46F9A-E372-4E7F-8224-A6F666A4A7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343" y="737825"/>
              <a:ext cx="6939630" cy="5053376"/>
            </a:xfrm>
            <a:prstGeom prst="rect">
              <a:avLst/>
            </a:prstGeom>
          </p:spPr>
        </p:pic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45063" y="1199498"/>
            <a:ext cx="5112000" cy="3835435"/>
          </a:xfrm>
          <a:prstGeom prst="roundRect">
            <a:avLst>
              <a:gd name="adj" fmla="val 723"/>
            </a:avLst>
          </a:prstGeom>
        </p:spPr>
        <p:txBody>
          <a:bodyPr tIns="540000"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36380C8-68A6-468B-BB93-EED26D1A1D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64589" y="1736725"/>
            <a:ext cx="2778124" cy="1937738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200">
                <a:solidFill>
                  <a:schemeClr val="bg2"/>
                </a:solidFill>
              </a:defRPr>
            </a:lvl1pPr>
            <a:lvl2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000" b="1">
                <a:solidFill>
                  <a:schemeClr val="bg2"/>
                </a:solidFill>
              </a:defRPr>
            </a:lvl2pPr>
            <a:lvl3pPr marL="0" inden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000"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Klik for at tilføje citat, klik Forøg listeniveau for at få korrekt typografi til kildetekst</a:t>
            </a:r>
          </a:p>
          <a:p>
            <a:pPr lvl="1"/>
            <a:r>
              <a:rPr lang="en-US"/>
              <a:t>Andet niveau, Navn</a:t>
            </a:r>
          </a:p>
          <a:p>
            <a:pPr lvl="2"/>
            <a:r>
              <a:rPr lang="en-US"/>
              <a:t>Tredje niveau, Titel o.s.v.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E924-CB22-4A6F-A15C-781E8859A8F6}"/>
              </a:ext>
            </a:extLst>
          </p:cNvPr>
          <p:cNvSpPr txBox="1"/>
          <p:nvPr userDrawn="1"/>
        </p:nvSpPr>
        <p:spPr>
          <a:xfrm>
            <a:off x="8225973" y="1658256"/>
            <a:ext cx="378185" cy="10833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8800">
                <a:solidFill>
                  <a:schemeClr val="tx2"/>
                </a:solidFill>
              </a:rPr>
              <a:t>“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E5C77D-800F-4310-BAAE-8E2670A9F24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19802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9826C70D-5E99-4F51-A5B3-FEEA4C89F0F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AB3B40CA-D0B9-4F32-A799-D8B8805B6480}"/>
              </a:ext>
            </a:extLst>
          </p:cNvPr>
          <p:cNvSpPr/>
          <p:nvPr userDrawn="1"/>
        </p:nvSpPr>
        <p:spPr>
          <a:xfrm>
            <a:off x="216000" y="216000"/>
            <a:ext cx="11757600" cy="5805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DE461051-BB22-4157-86BE-32DBC61C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pic>
        <p:nvPicPr>
          <p:cNvPr id="6" name="Billede 5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0EB5689C-0345-40D2-B17F-82944E12CE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4" y="1158224"/>
            <a:ext cx="5821967" cy="424280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79413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pic>
        <p:nvPicPr>
          <p:cNvPr id="20" name="Billede 19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70D0CD5A-95DF-4AB0-849C-45CB846F75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8" y="1158224"/>
            <a:ext cx="5821967" cy="4242806"/>
          </a:xfrm>
          <a:prstGeom prst="rect">
            <a:avLst/>
          </a:prstGeom>
        </p:spPr>
      </p:pic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7E6255D-6FC9-4606-B219-676A5C42D2C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73142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E1385A-AC17-4967-9275-D4A3A18643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58064" y="5204207"/>
            <a:ext cx="3193273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Klik for at redigere teksttypografierne i masteren</a:t>
            </a:r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BE2576-A033-4C76-8F32-7707CA2C78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47902" y="5204207"/>
            <a:ext cx="3159685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Klik for at redigere teksttypografierne i masteren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B8440-0D7B-470C-9EEE-45F498EBF84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8090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9826C70D-5E99-4F51-A5B3-FEEA4C89F0F2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AB3B40CA-D0B9-4F32-A799-D8B8805B6480}"/>
              </a:ext>
            </a:extLst>
          </p:cNvPr>
          <p:cNvSpPr/>
          <p:nvPr userDrawn="1"/>
        </p:nvSpPr>
        <p:spPr>
          <a:xfrm>
            <a:off x="216000" y="216000"/>
            <a:ext cx="11757600" cy="58051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DE461051-BB22-4157-86BE-32DBC61C8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pic>
        <p:nvPicPr>
          <p:cNvPr id="6" name="Billede 5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0EB5689C-0345-40D2-B17F-82944E12CE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" y="1158224"/>
            <a:ext cx="5821967" cy="424280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89B0ED-F923-4684-B0DE-1F7FF4861F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8269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pic>
        <p:nvPicPr>
          <p:cNvPr id="20" name="Billede 19" descr="Et billede, der indeholder monitor, skærm, computer, indendørs&#10;&#10;Automatisk genereret beskrivelse">
            <a:extLst>
              <a:ext uri="{FF2B5EF4-FFF2-40B4-BE49-F238E27FC236}">
                <a16:creationId xmlns:a16="http://schemas.microsoft.com/office/drawing/2014/main" id="{70D0CD5A-95DF-4AB0-849C-45CB846F75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78" y="1158224"/>
            <a:ext cx="5821967" cy="4242806"/>
          </a:xfrm>
          <a:prstGeom prst="rect">
            <a:avLst/>
          </a:prstGeom>
        </p:spPr>
      </p:pic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57E6255D-6FC9-4606-B219-676A5C42D2C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731427" y="1540932"/>
            <a:ext cx="4291200" cy="3224952"/>
          </a:xfrm>
          <a:prstGeom prst="roundRect">
            <a:avLst>
              <a:gd name="adj" fmla="val 906"/>
            </a:avLst>
          </a:prstGeom>
        </p:spPr>
        <p:txBody>
          <a:bodyPr tIns="54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E1385A-AC17-4967-9275-D4A3A18643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58064" y="5204207"/>
            <a:ext cx="3193273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Klik for at redigere teksttypografierne i masteren</a:t>
            </a:r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BE2576-A033-4C76-8F32-7707CA2C78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47902" y="5204207"/>
            <a:ext cx="3159685" cy="412882"/>
          </a:xfrm>
        </p:spPr>
        <p:txBody>
          <a:bodyPr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  <a:lvl2pPr marL="180000" indent="0">
              <a:buNone/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Klik for at redigere teksttypografierne i masteren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2C8D0-1F0C-49F4-8414-13966E35F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6B5B-5051-4422-9AA4-32F57EB9D1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C374-ED32-4DDF-B563-C0DF0448F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4F7BDD-F8E0-4030-A56C-C799BFB9C307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08882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en-US"/>
              <a:t>Klik for at tilføje tekst eller kapitel nr.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3E8C422-3BC9-4887-8977-BAF0F9FC1A7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13563" y="666000"/>
            <a:ext cx="4630435" cy="5355387"/>
          </a:xfrm>
          <a:custGeom>
            <a:avLst/>
            <a:gdLst>
              <a:gd name="connsiteX0" fmla="*/ 2771403 w 4630435"/>
              <a:gd name="connsiteY0" fmla="*/ 0 h 5355387"/>
              <a:gd name="connsiteX1" fmla="*/ 4630435 w 4630435"/>
              <a:gd name="connsiteY1" fmla="*/ 0 h 5355387"/>
              <a:gd name="connsiteX2" fmla="*/ 4630435 w 4630435"/>
              <a:gd name="connsiteY2" fmla="*/ 5355387 h 5355387"/>
              <a:gd name="connsiteX3" fmla="*/ 2771403 w 4630435"/>
              <a:gd name="connsiteY3" fmla="*/ 5355387 h 5355387"/>
              <a:gd name="connsiteX4" fmla="*/ 0 w 4630435"/>
              <a:gd name="connsiteY4" fmla="*/ 0 h 5355387"/>
              <a:gd name="connsiteX5" fmla="*/ 2066925 w 4630435"/>
              <a:gd name="connsiteY5" fmla="*/ 0 h 5355387"/>
              <a:gd name="connsiteX6" fmla="*/ 2066925 w 4630435"/>
              <a:gd name="connsiteY6" fmla="*/ 5355387 h 5355387"/>
              <a:gd name="connsiteX7" fmla="*/ 0 w 4630435"/>
              <a:gd name="connsiteY7" fmla="*/ 5355387 h 535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0435" h="5355387">
                <a:moveTo>
                  <a:pt x="2771403" y="0"/>
                </a:moveTo>
                <a:lnTo>
                  <a:pt x="4630435" y="0"/>
                </a:lnTo>
                <a:lnTo>
                  <a:pt x="4630435" y="5355387"/>
                </a:lnTo>
                <a:lnTo>
                  <a:pt x="2771403" y="5355387"/>
                </a:lnTo>
                <a:close/>
                <a:moveTo>
                  <a:pt x="0" y="0"/>
                </a:moveTo>
                <a:lnTo>
                  <a:pt x="2066925" y="0"/>
                </a:lnTo>
                <a:lnTo>
                  <a:pt x="2066925" y="5355387"/>
                </a:lnTo>
                <a:lnTo>
                  <a:pt x="0" y="5355387"/>
                </a:lnTo>
                <a:close/>
              </a:path>
            </a:pathLst>
          </a:custGeom>
          <a:solidFill>
            <a:srgbClr val="596A57"/>
          </a:solidFill>
        </p:spPr>
        <p:txBody>
          <a:bodyPr wrap="square" lIns="0" tIns="540000" rIns="0"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EE55201-D0EF-47ED-86AF-23786702F86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C2A7C448-3C44-4F48-A01A-3AD8EBBF6E7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BBD02B4F-4A8A-47F8-A35A-F5F010E2568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8099E-48BD-4795-8BF3-5D895A57DB6C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58251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en-US"/>
              <a:t>Klik for at tilføje tekst eller kapitel nr.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20" name="Pladsholder til billede 19">
            <a:extLst>
              <a:ext uri="{FF2B5EF4-FFF2-40B4-BE49-F238E27FC236}">
                <a16:creationId xmlns:a16="http://schemas.microsoft.com/office/drawing/2014/main" id="{34B9C366-115F-4A1A-9315-9B36EC80FA3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131588" y="647699"/>
            <a:ext cx="3485612" cy="5382299"/>
          </a:xfrm>
          <a:custGeom>
            <a:avLst/>
            <a:gdLst>
              <a:gd name="connsiteX0" fmla="*/ 926750 w 3903011"/>
              <a:gd name="connsiteY0" fmla="*/ 4176713 h 6026824"/>
              <a:gd name="connsiteX1" fmla="*/ 1857025 w 3903011"/>
              <a:gd name="connsiteY1" fmla="*/ 5102226 h 6026824"/>
              <a:gd name="connsiteX2" fmla="*/ 1114233 w 3903011"/>
              <a:gd name="connsiteY2" fmla="*/ 6008936 h 6026824"/>
              <a:gd name="connsiteX3" fmla="*/ 935874 w 3903011"/>
              <a:gd name="connsiteY3" fmla="*/ 6026824 h 6026824"/>
              <a:gd name="connsiteX4" fmla="*/ 917626 w 3903011"/>
              <a:gd name="connsiteY4" fmla="*/ 6026824 h 6026824"/>
              <a:gd name="connsiteX5" fmla="*/ 739267 w 3903011"/>
              <a:gd name="connsiteY5" fmla="*/ 6008936 h 6026824"/>
              <a:gd name="connsiteX6" fmla="*/ 1278 w 3903011"/>
              <a:gd name="connsiteY6" fmla="*/ 5196855 h 6026824"/>
              <a:gd name="connsiteX7" fmla="*/ 0 w 3903011"/>
              <a:gd name="connsiteY7" fmla="*/ 5171677 h 6026824"/>
              <a:gd name="connsiteX8" fmla="*/ 0 w 3903011"/>
              <a:gd name="connsiteY8" fmla="*/ 5032776 h 6026824"/>
              <a:gd name="connsiteX9" fmla="*/ 1278 w 3903011"/>
              <a:gd name="connsiteY9" fmla="*/ 5007598 h 6026824"/>
              <a:gd name="connsiteX10" fmla="*/ 926750 w 3903011"/>
              <a:gd name="connsiteY10" fmla="*/ 4176713 h 6026824"/>
              <a:gd name="connsiteX11" fmla="*/ 2261838 w 3903011"/>
              <a:gd name="connsiteY11" fmla="*/ 0 h 6026824"/>
              <a:gd name="connsiteX12" fmla="*/ 3903011 w 3903011"/>
              <a:gd name="connsiteY12" fmla="*/ 0 h 6026824"/>
              <a:gd name="connsiteX13" fmla="*/ 3903011 w 3903011"/>
              <a:gd name="connsiteY13" fmla="*/ 6026824 h 6026824"/>
              <a:gd name="connsiteX14" fmla="*/ 2261838 w 3903011"/>
              <a:gd name="connsiteY14" fmla="*/ 6026824 h 602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03011" h="6026824">
                <a:moveTo>
                  <a:pt x="926750" y="4176713"/>
                </a:moveTo>
                <a:cubicBezTo>
                  <a:pt x="1440527" y="4176713"/>
                  <a:pt x="1857025" y="4591079"/>
                  <a:pt x="1857025" y="5102226"/>
                </a:cubicBezTo>
                <a:cubicBezTo>
                  <a:pt x="1857025" y="5549480"/>
                  <a:pt x="1538144" y="5922636"/>
                  <a:pt x="1114233" y="6008936"/>
                </a:cubicBezTo>
                <a:lnTo>
                  <a:pt x="935874" y="6026824"/>
                </a:lnTo>
                <a:lnTo>
                  <a:pt x="917626" y="6026824"/>
                </a:lnTo>
                <a:lnTo>
                  <a:pt x="739267" y="6008936"/>
                </a:lnTo>
                <a:cubicBezTo>
                  <a:pt x="345636" y="5928800"/>
                  <a:pt x="42566" y="5601324"/>
                  <a:pt x="1278" y="5196855"/>
                </a:cubicBezTo>
                <a:lnTo>
                  <a:pt x="0" y="5171677"/>
                </a:lnTo>
                <a:lnTo>
                  <a:pt x="0" y="5032776"/>
                </a:lnTo>
                <a:lnTo>
                  <a:pt x="1278" y="5007598"/>
                </a:lnTo>
                <a:cubicBezTo>
                  <a:pt x="48918" y="4540902"/>
                  <a:pt x="445084" y="4176713"/>
                  <a:pt x="926750" y="4176713"/>
                </a:cubicBezTo>
                <a:close/>
                <a:moveTo>
                  <a:pt x="2261838" y="0"/>
                </a:moveTo>
                <a:lnTo>
                  <a:pt x="3903011" y="0"/>
                </a:lnTo>
                <a:lnTo>
                  <a:pt x="3903011" y="6026824"/>
                </a:lnTo>
                <a:lnTo>
                  <a:pt x="2261838" y="6026824"/>
                </a:lnTo>
                <a:close/>
              </a:path>
            </a:pathLst>
          </a:custGeom>
          <a:solidFill>
            <a:srgbClr val="596A57"/>
          </a:solidFill>
        </p:spPr>
        <p:txBody>
          <a:bodyPr wrap="square" lIns="72000" tIns="540000" rIns="0" anchor="ctr" anchorCtr="0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C5FEA2-AAA0-47D3-9F78-C582CE4F36FF}"/>
              </a:ext>
            </a:extLst>
          </p:cNvPr>
          <p:cNvSpPr/>
          <p:nvPr userDrawn="1"/>
        </p:nvSpPr>
        <p:spPr>
          <a:xfrm>
            <a:off x="7803900" y="10208799"/>
            <a:ext cx="1042771" cy="1042838"/>
          </a:xfrm>
          <a:custGeom>
            <a:avLst/>
            <a:gdLst>
              <a:gd name="connsiteX0" fmla="*/ 1042771 w 1042771"/>
              <a:gd name="connsiteY0" fmla="*/ 521419 h 1042838"/>
              <a:gd name="connsiteX1" fmla="*/ 521352 w 1042771"/>
              <a:gd name="connsiteY1" fmla="*/ 1042838 h 1042838"/>
              <a:gd name="connsiteX2" fmla="*/ 0 w 1042771"/>
              <a:gd name="connsiteY2" fmla="*/ 521419 h 1042838"/>
              <a:gd name="connsiteX3" fmla="*/ 521419 w 1042771"/>
              <a:gd name="connsiteY3" fmla="*/ 0 h 1042838"/>
              <a:gd name="connsiteX4" fmla="*/ 1042771 w 1042771"/>
              <a:gd name="connsiteY4" fmla="*/ 521419 h 104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71" h="1042838">
                <a:moveTo>
                  <a:pt x="1042771" y="521419"/>
                </a:moveTo>
                <a:cubicBezTo>
                  <a:pt x="1042771" y="809365"/>
                  <a:pt x="809298" y="1042838"/>
                  <a:pt x="521352" y="1042838"/>
                </a:cubicBezTo>
                <a:cubicBezTo>
                  <a:pt x="233473" y="1042838"/>
                  <a:pt x="0" y="809365"/>
                  <a:pt x="0" y="521419"/>
                </a:cubicBezTo>
                <a:cubicBezTo>
                  <a:pt x="0" y="233473"/>
                  <a:pt x="233473" y="0"/>
                  <a:pt x="521419" y="0"/>
                </a:cubicBezTo>
                <a:cubicBezTo>
                  <a:pt x="809365" y="67"/>
                  <a:pt x="1042771" y="233473"/>
                  <a:pt x="1042771" y="521419"/>
                </a:cubicBezTo>
              </a:path>
            </a:pathLst>
          </a:custGeom>
          <a:solidFill>
            <a:srgbClr val="1D4940"/>
          </a:solidFill>
          <a:ln w="66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2DE70CB-08B4-48A5-BA1A-97F901C116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46B320F-F34A-4671-B2C6-D614D207B53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13F78EED-1E69-46AF-8BD8-A671B661EE3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66A35302-0E16-475B-BE6E-2FA78385E85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92DBA-9DEE-4B63-971C-9253A7B4E90B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634355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en-US"/>
              <a:t>Klik for at tilføje tekst eller kapitel nr.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049F6B-DD9B-4416-B148-16992E4DC00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13563" y="648000"/>
            <a:ext cx="4630435" cy="5373388"/>
          </a:xfrm>
          <a:prstGeom prst="rect">
            <a:avLst/>
          </a:prstGeom>
          <a:solidFill>
            <a:schemeClr val="bg1"/>
          </a:solidFill>
        </p:spPr>
        <p:txBody>
          <a:bodyPr wrap="square" tIns="54000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83D102-D92C-4291-B530-1650B382D55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28163" y="1205249"/>
            <a:ext cx="1685925" cy="1685925"/>
          </a:xfrm>
          <a:prstGeom prst="ellipse">
            <a:avLst/>
          </a:prstGeom>
          <a:solidFill>
            <a:srgbClr val="596A57"/>
          </a:solidFill>
        </p:spPr>
        <p:txBody>
          <a:bodyPr lIns="0" t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Brug denne billedpladsholder for at zoome ind på en del af billedet. (Indsæt samme billede og vis udsnit)</a:t>
            </a:r>
            <a:endParaRPr lang="en-US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BBC9967-6F67-4BCD-A485-BE28270A08E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B059B07B-894D-489F-A9B5-D0C51E01E57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59E03C77-B419-4A85-BDBA-CD34BBC9AEF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9DE95B-4483-4E3C-8CDB-9556FB8ECEFA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399086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en-US"/>
              <a:t>Klik for at tilføje tekst eller kapitel nr.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049F6B-DD9B-4416-B148-16992E4DC00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13563" y="648000"/>
            <a:ext cx="4630435" cy="5373529"/>
          </a:xfrm>
          <a:prstGeom prst="rect">
            <a:avLst/>
          </a:prstGeom>
          <a:solidFill>
            <a:schemeClr val="bg1"/>
          </a:solidFill>
        </p:spPr>
        <p:txBody>
          <a:bodyPr wrap="square" tIns="54000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F83D102-D92C-4291-B530-1650B382D55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28163" y="1205249"/>
            <a:ext cx="1685925" cy="1685925"/>
          </a:xfrm>
          <a:prstGeom prst="ellipse">
            <a:avLst/>
          </a:prstGeom>
          <a:solidFill>
            <a:srgbClr val="596A57"/>
          </a:solidFill>
        </p:spPr>
        <p:txBody>
          <a:bodyPr lIns="0" tIns="0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Brug denne billedpladsholder for at zoome ind på en del af billedet. (Indsæt samme billede og vis udsnit)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F0F0E7-0606-4339-B8EF-8836FC6CCF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ED6C4A-C9E9-4973-A584-845D4030166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13" name="Pladsholder til sidefod 12">
            <a:extLst>
              <a:ext uri="{FF2B5EF4-FFF2-40B4-BE49-F238E27FC236}">
                <a16:creationId xmlns:a16="http://schemas.microsoft.com/office/drawing/2014/main" id="{B01E48EF-B2DA-408F-85D6-0B960B4F549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4" name="Pladsholder til slidenummer 13">
            <a:extLst>
              <a:ext uri="{FF2B5EF4-FFF2-40B4-BE49-F238E27FC236}">
                <a16:creationId xmlns:a16="http://schemas.microsoft.com/office/drawing/2014/main" id="{2CFF3D4D-B39C-41EC-B0CD-922872A675E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A8074-A5A9-4046-8AD7-1366EFFD31DF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412567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, baggrundsbilled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E6A1F99-0C6F-42AE-8269-058AE69C04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2"/>
          </a:solidFill>
        </p:spPr>
        <p:txBody>
          <a:bodyPr lIns="3816000" tIns="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Klik på ikonet for at indsætte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51165"/>
            <a:ext cx="5338763" cy="5557548"/>
          </a:xfrm>
          <a:solidFill>
            <a:schemeClr val="accent1"/>
          </a:solidFill>
        </p:spPr>
        <p:txBody>
          <a:bodyPr lIns="684000" tIns="360000" rIns="684000" bIns="2502000" anchor="b"/>
          <a:lstStyle>
            <a:lvl1pPr algn="l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Klik for at tilføje titel maks. 4 linjer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338763" cy="2145677"/>
          </a:xfrm>
          <a:solidFill>
            <a:schemeClr val="accent1"/>
          </a:solidFill>
        </p:spPr>
        <p:txBody>
          <a:bodyPr lIns="702000" r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bg2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bg2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en-US"/>
              <a:t>Klik for at tilføje undertitel</a:t>
            </a:r>
          </a:p>
          <a:p>
            <a:pPr lvl="1"/>
            <a:endParaRPr lang="en-US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647701" y="5336889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338762" cy="180000"/>
          </a:xfrm>
        </p:spPr>
        <p:txBody>
          <a:bodyPr lIns="702000" r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/>
              <a:t>. </a:t>
            </a:r>
            <a:endParaRPr lang="en-US" dirty="0"/>
          </a:p>
        </p:txBody>
      </p:sp>
      <p:sp>
        <p:nvSpPr>
          <p:cNvPr id="29" name="Online Image Placeholder 28">
            <a:extLst>
              <a:ext uri="{FF2B5EF4-FFF2-40B4-BE49-F238E27FC236}">
                <a16:creationId xmlns:a16="http://schemas.microsoft.com/office/drawing/2014/main" id="{151B369F-DBFC-4B9E-8DA9-EA93A1B7F9E2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10751582" y="5839200"/>
            <a:ext cx="792000" cy="126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34EB1A26-C625-4229-910E-F608A225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4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bg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en-US"/>
              <a:t>Klik for at tilføje tekst eller kapitel nr.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274E625-7EED-46F0-A272-562CC4C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D9A2AE6E-22F6-465A-9AD6-2EDB1471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7D10BAF1-272C-43B0-A9DD-ED20358A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FD3B40-CC50-455F-8D36-6C8ADA779476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2174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826" y="647700"/>
            <a:ext cx="5338637" cy="394348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 b="0">
                <a:solidFill>
                  <a:schemeClr val="accent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en-US"/>
              <a:t>Klik for at tilføje tekst eller kapitel nr.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5C4DF80-1890-4B28-81CC-E1FEC8DE3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CE58E7-D7F3-47FB-937F-573CCF3D9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6" y="1205249"/>
            <a:ext cx="5338637" cy="2809190"/>
          </a:xfrm>
        </p:spPr>
        <p:txBody>
          <a:bodyPr/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1DF1087-4195-492D-8C8C-F6AB3E1FC5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6A42082-75D2-454B-84C8-285CB797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1E96FB27-1491-492F-92A2-E75184EE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0A92523C-CC27-4F6E-ACA5-7E39941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69022-2F72-4CBE-8E0A-67EE832A4C0D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066811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8391659A-7DC4-4837-BB63-E8A014A1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56127C4A-685D-40FF-B7CE-255E52DA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71FC888B-3B81-4B59-ABE7-A60BB93D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71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-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647700" y="56559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IKON - DIN BRUGERGUIDE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650280" y="1762879"/>
            <a:ext cx="228036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16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IKON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INSTRUKTION</a:t>
            </a:r>
            <a:br>
              <a:rPr lang="en-US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51338" y="1762879"/>
            <a:ext cx="219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 TIL IKON BIBLIOTEK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endParaRPr lang="en-US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959A6-0D1B-4A27-ABB6-DDB86067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5FD29-A580-46BA-AE09-C779C5F3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Kunde_immeo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21467-1164-4547-94B4-339DBAC2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24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647700" y="565593"/>
            <a:ext cx="11001373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&amp; TRICKS - DIN BRUGERGUIDE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650280" y="1762879"/>
            <a:ext cx="2280360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TYPOGRAFIER</a:t>
            </a:r>
            <a:endParaRPr lang="en-US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det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en-US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listeniveau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bruges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b="1" noProof="1">
                <a:latin typeface="Arial" panose="020B0604020202020204" pitchFamily="34" charset="0"/>
                <a:cs typeface="Arial" panose="020B0604020202020204" pitchFamily="34" charset="0"/>
              </a:rPr>
              <a:t>TIP: Brug</a:t>
            </a:r>
            <a:r>
              <a:rPr lang="en-US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bullet knappen</a:t>
            </a:r>
            <a:endParaRPr lang="en-US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Fjern bullet for almindelig tekst.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bullet knappen for at sætte 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korrekt bullet igen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SLIDES &amp; LAYOUTS</a:t>
            </a:r>
            <a:br>
              <a:rPr lang="en-US" altLang="da-DK" sz="16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fanen for at indsætte nyt slide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layout</a:t>
            </a:r>
            <a:endParaRPr lang="en-US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en-US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en-US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en-US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en-US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en-US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51338" y="1815926"/>
            <a:ext cx="219600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US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i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fanen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endParaRPr lang="en-US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BILLEDER</a:t>
            </a:r>
            <a:endParaRPr lang="en-US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7839075" y="1762879"/>
            <a:ext cx="235824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SIDEHOVED &amp; -FOD</a:t>
            </a:r>
            <a:endParaRPr lang="en-US" altLang="da-DK" sz="16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en-US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ændringerne slår igennem på alle slides</a:t>
            </a:r>
            <a:endParaRPr lang="en-US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fanen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b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  <a:endParaRPr lang="en-US" sz="16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Alt + F9 </a:t>
            </a:r>
            <a:r>
              <a:rPr lang="en-US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C8420-1956-4D8D-85A2-8D596BA13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0159" y="3630765"/>
            <a:ext cx="257143" cy="28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30DBB6-AA18-4CCC-8A74-1A211F07B4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547338" y="3157364"/>
            <a:ext cx="341204" cy="321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Billede 1">
            <a:extLst>
              <a:ext uri="{FF2B5EF4-FFF2-40B4-BE49-F238E27FC236}">
                <a16:creationId xmlns:a16="http://schemas.microsoft.com/office/drawing/2014/main" id="{0C22BDAC-B124-43F1-8284-B7ABECB11D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75606" y="4525372"/>
            <a:ext cx="308589" cy="528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3DEAD47-C86F-4141-B5C1-25878B119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031"/>
          <a:stretch/>
        </p:blipFill>
        <p:spPr>
          <a:xfrm>
            <a:off x="6547337" y="2041702"/>
            <a:ext cx="582125" cy="202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1665661-0DB0-4C2E-A6CA-698F364812D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60288" y="3829283"/>
            <a:ext cx="366043" cy="4804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5B4842-526F-49BC-BF80-0BF98368A0C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70700" y="2863199"/>
            <a:ext cx="457143" cy="257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3AF786-FE3C-4952-BA84-3A083206C1D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45041" y="5321509"/>
            <a:ext cx="576073" cy="214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E98C-6D9B-4061-9C6E-B985901E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D52CA8-E9E0-4A9D-9373-F4738ED5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Kunde_immeo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1F1AF4-7F50-439C-B89B-D3DAF00D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69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Brug ikke layouts efter dette &gt;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>
                <a:solidFill>
                  <a:schemeClr val="bg1"/>
                </a:solidFill>
              </a:rPr>
              <a:t>Hvis du ser andre </a:t>
            </a:r>
            <a:r>
              <a:rPr lang="en-US" sz="4400" b="1" i="1" noProof="0">
                <a:solidFill>
                  <a:schemeClr val="bg1"/>
                </a:solidFill>
              </a:rPr>
              <a:t>layouts efter dette,</a:t>
            </a:r>
            <a:br>
              <a:rPr lang="en-US" sz="4400" b="0" i="0" noProof="0">
                <a:solidFill>
                  <a:schemeClr val="bg1"/>
                </a:solidFill>
              </a:rPr>
            </a:br>
            <a:r>
              <a:rPr lang="en-US" sz="4400" b="0" noProof="0">
                <a:solidFill>
                  <a:schemeClr val="bg1"/>
                </a:solidFill>
              </a:rPr>
              <a:t>brug dem ikke. Disse layouts </a:t>
            </a:r>
            <a:r>
              <a:rPr lang="en-US" sz="4400" b="1" i="1" u="none" noProof="0">
                <a:solidFill>
                  <a:schemeClr val="bg1"/>
                </a:solidFill>
              </a:rPr>
              <a:t>tilhører ikke </a:t>
            </a:r>
            <a:r>
              <a:rPr lang="en-US" sz="4400" b="0" i="0" u="none" noProof="0">
                <a:solidFill>
                  <a:schemeClr val="bg1"/>
                </a:solidFill>
              </a:rPr>
              <a:t>vores </a:t>
            </a:r>
            <a:r>
              <a:rPr lang="en-US" sz="4400" b="0" i="0" u="none" noProof="1">
                <a:solidFill>
                  <a:schemeClr val="bg1"/>
                </a:solidFill>
              </a:rPr>
              <a:t>corporate</a:t>
            </a:r>
            <a:r>
              <a:rPr lang="en-US" sz="4400" b="0" i="0" u="none" noProof="0">
                <a:solidFill>
                  <a:schemeClr val="bg1"/>
                </a:solidFill>
              </a:rPr>
              <a:t> </a:t>
            </a:r>
            <a:r>
              <a:rPr lang="en-US" sz="4400" b="0" noProof="0">
                <a:solidFill>
                  <a:schemeClr val="bg1"/>
                </a:solidFill>
              </a:rPr>
              <a:t>skabelon.</a:t>
            </a:r>
            <a:br>
              <a:rPr lang="en-US" sz="2800" b="0" noProof="0">
                <a:solidFill>
                  <a:schemeClr val="bg1"/>
                </a:solidFill>
              </a:rPr>
            </a:br>
            <a:br>
              <a:rPr lang="en-US" sz="2800" b="0" noProof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72536" y="2986685"/>
            <a:ext cx="10152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b="1" i="1" noProof="0">
                <a:solidFill>
                  <a:schemeClr val="bg1"/>
                </a:solidFill>
              </a:rPr>
              <a:t>Brug dem ikke </a:t>
            </a:r>
            <a:endParaRPr lang="en-US" sz="10000" b="1" i="1" noProof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>
                <a:solidFill>
                  <a:schemeClr val="bg1"/>
                </a:solidFill>
              </a:rPr>
              <a:t>Pga. PowerPoints standard Kopier/Indsæt funktionalitet kan ekstra uønskede layouts forekomme.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>
                <a:solidFill>
                  <a:schemeClr val="bg1"/>
                </a:solidFill>
              </a:rPr>
              <a:t>OBS! Layouts efter dette kan indeholde potentiel fortrolig information.</a:t>
            </a:r>
            <a:br>
              <a:rPr lang="en-US" sz="1800" b="0" noProof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14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1825625"/>
            <a:ext cx="1130617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6545-19E2-49E9-8104-BCF9434FE04C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· Technology · Consulting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589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89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Microsoft Azure 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1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2510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bille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billede 11"/>
          <p:cNvSpPr>
            <a:spLocks noGrp="1"/>
          </p:cNvSpPr>
          <p:nvPr>
            <p:ph type="pic" sz="quarter" idx="14" hasCustomPrompt="1"/>
          </p:nvPr>
        </p:nvSpPr>
        <p:spPr>
          <a:xfrm>
            <a:off x="4324388" y="1825624"/>
            <a:ext cx="7424700" cy="4351339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Klik på ikon for at indsætte billede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1825625"/>
            <a:ext cx="374812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ACDF-6664-4650-A078-C25389324443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· Technology · Consulting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60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ackground">
            <a:extLst>
              <a:ext uri="{FF2B5EF4-FFF2-40B4-BE49-F238E27FC236}">
                <a16:creationId xmlns:a16="http://schemas.microsoft.com/office/drawing/2014/main" id="{CBEF8A00-2CAE-4C15-9C34-5720E7A10C57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699" y="651165"/>
            <a:ext cx="7191375" cy="5557548"/>
          </a:xfrm>
        </p:spPr>
        <p:txBody>
          <a:bodyPr lIns="684000" rIns="0" bIns="2502000" anchor="b"/>
          <a:lstStyle>
            <a:lvl1pPr algn="l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Klik for at tilføje titel i flere linjer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035550" cy="2145677"/>
          </a:xfrm>
        </p:spPr>
        <p:txBody>
          <a:bodyPr l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bg2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bg2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en-US"/>
              <a:t>Klik for at tilføje undertitel</a:t>
            </a:r>
          </a:p>
          <a:p>
            <a:pPr lvl="1"/>
            <a:endParaRPr lang="en-US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1824D58-EE03-4628-B3E0-103A36CD62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1582" y="5837874"/>
            <a:ext cx="790306" cy="125730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/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/>
              <a:t>.</a:t>
            </a:r>
            <a:endParaRPr lang="en-US" dirty="0"/>
          </a:p>
        </p:txBody>
      </p:sp>
      <p:sp>
        <p:nvSpPr>
          <p:cNvPr id="18" name="Date_GeneralDate">
            <a:extLst>
              <a:ext uri="{FF2B5EF4-FFF2-40B4-BE49-F238E27FC236}">
                <a16:creationId xmlns:a16="http://schemas.microsoft.com/office/drawing/2014/main" id="{D92F6290-4616-43A4-A1C5-999FB728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700" y="5336889"/>
            <a:ext cx="5035550" cy="180000"/>
          </a:xfrm>
        </p:spPr>
        <p:txBody>
          <a:bodyPr l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20" name="FLD_PresentationTitle">
            <a:extLst>
              <a:ext uri="{FF2B5EF4-FFF2-40B4-BE49-F238E27FC236}">
                <a16:creationId xmlns:a16="http://schemas.microsoft.com/office/drawing/2014/main" id="{7A0A828D-88D0-429C-AFC3-9C9D19B5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700" y="5517314"/>
            <a:ext cx="5035550" cy="180000"/>
          </a:xfrm>
        </p:spPr>
        <p:txBody>
          <a:bodyPr lIns="7020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B70053CC-B59B-4027-9C4A-8757EE5E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85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objekt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2913" y="1825625"/>
            <a:ext cx="5576887" cy="435133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76888" cy="435133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ACDF-6664-4650-A078-C25389324443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· Technology · Consulting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ladsholder til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447675" y="1002002"/>
            <a:ext cx="11301413" cy="555336"/>
          </a:xfrm>
        </p:spPr>
        <p:txBody>
          <a:bodyPr/>
          <a:lstStyle>
            <a:lvl1pPr marL="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3876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571852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6F06C-ABF7-40D5-91AC-A021C38AF0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0262" y="4745557"/>
            <a:ext cx="4090987" cy="83418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BB93FE-201B-491B-BB0A-6787F92036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31940" y="4706998"/>
            <a:ext cx="4161155" cy="121078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30D1F13-9C20-4F72-8823-31111D2F43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55964" y="4519971"/>
            <a:ext cx="4090987" cy="83418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E53F4AB-024F-4154-966E-D71F98AD4E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2955" y="4701861"/>
            <a:ext cx="4244549" cy="921582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13FC1AB-2D70-4A09-AB68-0C8F61AD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24100" y="5032500"/>
            <a:ext cx="4090987" cy="83418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F76D025-FFE5-4469-9F24-ACCE6744B8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96588" y="4541819"/>
            <a:ext cx="4090987" cy="83418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FD1BBE-C303-4555-BDFB-883AC8F3F50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42060" y="4892729"/>
            <a:ext cx="4090987" cy="83418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4CCF7A-F45A-4A55-8FD6-8ADD3EF22D3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87101" y="5037388"/>
            <a:ext cx="4090987" cy="83418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DA15B93-86F9-4204-8025-68B3135734E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799189" y="4417814"/>
            <a:ext cx="4090987" cy="83418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AD7BDA4-2959-44DA-921F-151888C983E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548785" y="4431692"/>
            <a:ext cx="4090987" cy="834189"/>
          </a:xfrm>
        </p:spPr>
        <p:txBody>
          <a:bodyPr/>
          <a:lstStyle/>
          <a:p>
            <a:pPr lvl="0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20822F-595D-4688-B67D-7C5956598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28060" y="2935317"/>
            <a:ext cx="8046720" cy="0"/>
          </a:xfrm>
          <a:prstGeom prst="line">
            <a:avLst/>
          </a:prstGeom>
          <a:ln w="127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B6CD48-B854-4B5F-8728-52603F579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28060" y="4221296"/>
            <a:ext cx="8046720" cy="0"/>
          </a:xfrm>
          <a:prstGeom prst="line">
            <a:avLst/>
          </a:prstGeom>
          <a:ln w="127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59649D1-4FA8-49A1-8156-FBA745EC494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908472" y="3769500"/>
            <a:ext cx="3825875" cy="2069432"/>
          </a:xfrm>
        </p:spPr>
        <p:txBody>
          <a:bodyPr/>
          <a:lstStyle/>
          <a:p>
            <a:pPr lvl="0"/>
            <a:r>
              <a:rPr lang="en-US"/>
              <a:t>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C16CF8F-0F27-4727-B384-8538DFD51F0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73631" y="5507272"/>
            <a:ext cx="2938462" cy="430887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04F3BA1-6624-4A48-82E5-06A9680E6B3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52643" y="4803859"/>
            <a:ext cx="2632075" cy="103507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7549A2-E458-4E49-8A57-0C8AE31F3DA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71889" y="5507272"/>
            <a:ext cx="3986212" cy="1035071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F8C7678-DDA5-48AA-8A62-6900F9E76FE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020218" y="5217536"/>
            <a:ext cx="3784600" cy="1005122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10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ackground">
            <a:extLst>
              <a:ext uri="{FF2B5EF4-FFF2-40B4-BE49-F238E27FC236}">
                <a16:creationId xmlns:a16="http://schemas.microsoft.com/office/drawing/2014/main" id="{5BB825B3-6B2D-4748-9722-EA5AF8046CDB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647701"/>
            <a:ext cx="5553000" cy="5559136"/>
          </a:xfrm>
          <a:noFill/>
        </p:spPr>
        <p:txBody>
          <a:bodyPr lIns="684000" bIns="2502000" anchor="b"/>
          <a:lstStyle>
            <a:lvl1pPr algn="l">
              <a:defRPr sz="4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Klik for at tilføje titel maks. 4 linjer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4061159"/>
            <a:ext cx="5553000" cy="2147554"/>
          </a:xfrm>
          <a:noFill/>
        </p:spPr>
        <p:txBody>
          <a:bodyPr lIns="702000" bIns="9360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 b="1">
                <a:solidFill>
                  <a:schemeClr val="accent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1300" b="1">
                <a:solidFill>
                  <a:schemeClr val="accent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1400" b="1"/>
            </a:lvl3pPr>
            <a:lvl4pPr marL="0" indent="0" algn="l">
              <a:buFont typeface="Arial" panose="020B0604020202020204" pitchFamily="34" charset="0"/>
              <a:buChar char="​"/>
              <a:defRPr sz="1400" b="1"/>
            </a:lvl4pPr>
            <a:lvl5pPr marL="0" indent="0" algn="l">
              <a:buFont typeface="Arial" panose="020B0604020202020204" pitchFamily="34" charset="0"/>
              <a:buChar char="​"/>
              <a:defRPr sz="1400" b="1"/>
            </a:lvl5pPr>
            <a:lvl6pPr marL="0" indent="0" algn="l">
              <a:buFont typeface="Arial" panose="020B0604020202020204" pitchFamily="34" charset="0"/>
              <a:buChar char="​"/>
              <a:defRPr sz="1400" b="1"/>
            </a:lvl6pPr>
            <a:lvl7pPr marL="0" indent="0" algn="l">
              <a:buFont typeface="Arial" panose="020B0604020202020204" pitchFamily="34" charset="0"/>
              <a:buChar char="​"/>
              <a:defRPr sz="1400" b="1"/>
            </a:lvl7pPr>
            <a:lvl8pPr marL="0" indent="0" algn="l">
              <a:buFont typeface="Arial" panose="020B0604020202020204" pitchFamily="34" charset="0"/>
              <a:buChar char="​"/>
              <a:defRPr sz="1400" b="1"/>
            </a:lvl8pPr>
            <a:lvl9pPr marL="0" indent="0" algn="l">
              <a:buFont typeface="Arial" panose="020B0604020202020204" pitchFamily="34" charset="0"/>
              <a:buChar char="​"/>
              <a:defRPr sz="1400" b="1"/>
            </a:lvl9pPr>
          </a:lstStyle>
          <a:p>
            <a:r>
              <a:rPr lang="en-US"/>
              <a:t>Klik for at tilføje undertitel</a:t>
            </a:r>
          </a:p>
          <a:p>
            <a:pPr lvl="1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6B6ED4-C734-41FD-8EBF-16607F1E03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7200" y="3858827"/>
            <a:ext cx="450000" cy="88777"/>
          </a:xfrm>
          <a:solidFill>
            <a:schemeClr val="tx2"/>
          </a:solidFill>
        </p:spPr>
        <p:txBody>
          <a:bodyPr/>
          <a:lstStyle>
            <a:lvl1pPr marL="0" indent="0">
              <a:defRPr sz="100"/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US"/>
              <a:t>.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156B84-F923-4B09-AC64-FE09BE717CC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64588" y="647701"/>
            <a:ext cx="2779410" cy="1857771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1536B53-98FF-4131-9DB6-37A29BCD98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13563" y="2721473"/>
            <a:ext cx="4630435" cy="3054389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9" name="Date_GeneralDate">
            <a:extLst>
              <a:ext uri="{FF2B5EF4-FFF2-40B4-BE49-F238E27FC236}">
                <a16:creationId xmlns:a16="http://schemas.microsoft.com/office/drawing/2014/main" id="{25C70EEB-0E7B-4790-A10C-D0FD476F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7699" y="5336889"/>
            <a:ext cx="5552999" cy="180000"/>
          </a:xfrm>
          <a:noFill/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30" name="FLD_PresentationTitle">
            <a:extLst>
              <a:ext uri="{FF2B5EF4-FFF2-40B4-BE49-F238E27FC236}">
                <a16:creationId xmlns:a16="http://schemas.microsoft.com/office/drawing/2014/main" id="{BF5D2073-5E7B-481C-BD6E-E638471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699" y="5517314"/>
            <a:ext cx="5552999" cy="180000"/>
          </a:xfrm>
        </p:spPr>
        <p:txBody>
          <a:bodyPr lIns="702000" rIns="702000"/>
          <a:lstStyle>
            <a:lvl1pPr>
              <a:defRPr sz="1000">
                <a:solidFill>
                  <a:srgbClr val="596A57"/>
                </a:solidFill>
              </a:defRPr>
            </a:lvl1pPr>
          </a:lstStyle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BD04360B-9E04-45AA-BAAF-A1F07144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6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2" name="Logo">
            <a:extLst>
              <a:ext uri="{FF2B5EF4-FFF2-40B4-BE49-F238E27FC236}">
                <a16:creationId xmlns:a16="http://schemas.microsoft.com/office/drawing/2014/main" id="{223E4288-769D-498E-BF0C-493784D08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751584" y="6015038"/>
            <a:ext cx="790302" cy="1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57312" y="647700"/>
            <a:ext cx="6481763" cy="288299"/>
          </a:xfrm>
        </p:spPr>
        <p:txBody>
          <a:bodyPr/>
          <a:lstStyle>
            <a:lvl1pPr>
              <a:defRPr sz="1500">
                <a:solidFill>
                  <a:srgbClr val="596A57"/>
                </a:solidFill>
              </a:defRPr>
            </a:lvl1pPr>
          </a:lstStyle>
          <a:p>
            <a:r>
              <a:rPr lang="en-US" noProof="0"/>
              <a:t>Klik for at tilføje agenda titel</a:t>
            </a:r>
            <a:endParaRPr lang="en-US" noProof="0" dirty="0"/>
          </a:p>
        </p:txBody>
      </p:sp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3575A584-7838-40AF-AB7D-BC635A49DCD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64588" y="647700"/>
            <a:ext cx="2778125" cy="18397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D18C437-2CDA-414F-92BC-4FAD74D16E2E}"/>
              </a:ext>
            </a:extLst>
          </p:cNvPr>
          <p:cNvSpPr/>
          <p:nvPr userDrawn="1"/>
        </p:nvSpPr>
        <p:spPr>
          <a:xfrm>
            <a:off x="8980488" y="2487472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6A60C0BE-9507-4CD9-A673-C12355ACDB06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9EB1CD8-4C55-4DA3-91D4-2FF9C141309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E9F7CE4-193C-440B-8301-804A9EE61B1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ladsholder til tekst 19">
            <a:extLst>
              <a:ext uri="{FF2B5EF4-FFF2-40B4-BE49-F238E27FC236}">
                <a16:creationId xmlns:a16="http://schemas.microsoft.com/office/drawing/2014/main" id="{BD771D2B-9240-4A05-B186-6D93C84CC6AA}"/>
              </a:ext>
            </a:extLst>
          </p:cNvPr>
          <p:cNvSpPr txBox="1">
            <a:spLocks/>
          </p:cNvSpPr>
          <p:nvPr userDrawn="1"/>
        </p:nvSpPr>
        <p:spPr>
          <a:xfrm>
            <a:off x="647700" y="1128474"/>
            <a:ext cx="7191375" cy="4892914"/>
          </a:xfrm>
          <a:prstGeom prst="rect">
            <a:avLst/>
          </a:prstGeom>
        </p:spPr>
        <p:txBody>
          <a:bodyPr lIns="0" tIns="0" rIns="0" bIns="0"/>
          <a:lstStyle>
            <a:lvl1pPr marL="705600" indent="-7056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96A57"/>
              </a:buClr>
              <a:buSzPct val="65000"/>
              <a:buFont typeface="+mj-lt"/>
              <a:buAutoNum type="arabicPeriod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05600" indent="-70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6A57"/>
              </a:buClr>
              <a:buFont typeface="Arial" panose="020B0604020202020204" pitchFamily="34" charset="0"/>
              <a:buChar char="​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Indsæt agenda punkt via fanen Vis/Slide Master</a:t>
            </a:r>
          </a:p>
          <a:p>
            <a:pPr lvl="1"/>
            <a:r>
              <a:rPr lang="en-US"/>
              <a:t>Indsæt evt. undertekst</a:t>
            </a:r>
          </a:p>
          <a:p>
            <a:r>
              <a:rPr lang="en-US"/>
              <a:t>Indsæt agenda punkt</a:t>
            </a:r>
          </a:p>
          <a:p>
            <a:pPr lvl="1"/>
            <a:r>
              <a:rPr lang="en-US"/>
              <a:t>Indsæt evt. undertekst</a:t>
            </a:r>
          </a:p>
          <a:p>
            <a:r>
              <a:rPr lang="en-US"/>
              <a:t>Indsæt agenda punkt</a:t>
            </a:r>
          </a:p>
          <a:p>
            <a:pPr lvl="1"/>
            <a:r>
              <a:rPr lang="en-US"/>
              <a:t>Indsæt evt. undertekst</a:t>
            </a:r>
          </a:p>
          <a:p>
            <a:r>
              <a:rPr lang="en-US"/>
              <a:t>Indsæt agenda punkt</a:t>
            </a:r>
          </a:p>
          <a:p>
            <a:pPr lvl="1"/>
            <a:r>
              <a:rPr lang="en-US"/>
              <a:t>Indsæt evt. undertekst</a:t>
            </a:r>
          </a:p>
          <a:p>
            <a:r>
              <a:rPr lang="en-US"/>
              <a:t>Indsæt agenda punkt</a:t>
            </a:r>
          </a:p>
          <a:p>
            <a:pPr lvl="1"/>
            <a:r>
              <a:rPr lang="en-US"/>
              <a:t>Indsæt evt. undertekst</a:t>
            </a:r>
          </a:p>
          <a:p>
            <a:r>
              <a:rPr lang="en-US"/>
              <a:t>Indsæt agenda punkt</a:t>
            </a:r>
          </a:p>
          <a:p>
            <a:pPr lvl="1"/>
            <a:r>
              <a:rPr lang="en-US"/>
              <a:t>Indsæt evt. undertekst</a:t>
            </a:r>
          </a:p>
          <a:p>
            <a:r>
              <a:rPr lang="en-US"/>
              <a:t>Indsæt agenda punkt</a:t>
            </a:r>
          </a:p>
          <a:p>
            <a:pPr lvl="1"/>
            <a:r>
              <a:rPr lang="en-US"/>
              <a:t>Indsæt evt. undertekst</a:t>
            </a:r>
          </a:p>
          <a:p>
            <a:r>
              <a:rPr lang="en-US"/>
              <a:t>Indsæt agenda punkt</a:t>
            </a:r>
          </a:p>
          <a:p>
            <a:pPr lvl="1"/>
            <a:r>
              <a:rPr lang="en-US"/>
              <a:t>Indsæt evt. undertekst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184FC-2D6B-4206-BC05-EE488CD7A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Klik for at tilføje titel i maks. 2 linjer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0" y="1735200"/>
            <a:ext cx="5338463" cy="71118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 for at tilføje tekst i maks. tre linjer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2628201"/>
            <a:ext cx="5338463" cy="33929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Klik for at tilføje tekst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5540" y="2628201"/>
            <a:ext cx="5338459" cy="3393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Klik for at tilføje tekst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143ACD1-9679-4862-B61B-D85A60B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8A0051-FE3B-452F-BCC3-A9C795B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03E1E24B-D074-4523-B142-FBA83A5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184FC-2D6B-4206-BC05-EE488CD7A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26" y="647999"/>
            <a:ext cx="10896173" cy="980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Klik for at tilføje titel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19F98EE-BC43-482B-A32E-F5D2E9714E8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47826" y="1101905"/>
            <a:ext cx="10896173" cy="526870"/>
          </a:xfrm>
        </p:spPr>
        <p:txBody>
          <a:bodyPr anchor="t" anchorCtr="0"/>
          <a:lstStyle>
            <a:lvl1pPr marL="0" indent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3600" b="0">
                <a:solidFill>
                  <a:srgbClr val="596A57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 algn="l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 algn="l">
              <a:lnSpc>
                <a:spcPct val="115000"/>
              </a:lnSpc>
              <a:buFont typeface="Arial" panose="020B0604020202020204" pitchFamily="34" charset="0"/>
              <a:buChar char="​"/>
              <a:tabLst/>
              <a:defRPr sz="2000" b="0">
                <a:solidFill>
                  <a:schemeClr val="bg1"/>
                </a:solidFill>
              </a:defRPr>
            </a:lvl9pPr>
          </a:lstStyle>
          <a:p>
            <a:r>
              <a:rPr lang="en-US"/>
              <a:t>Klik for at tilføje tekst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0" y="1736725"/>
            <a:ext cx="10895999" cy="42843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Klik for at tilføje tekst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143ACD1-9679-4862-B61B-D85A60B6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8A0051-FE3B-452F-BCC3-A9C795B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03E1E24B-D074-4523-B142-FBA83A55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5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dhold (grafi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001" y="1735200"/>
            <a:ext cx="3487438" cy="712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 for at tilføje tekst i maks. tre linjer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001" y="2628001"/>
            <a:ext cx="3487438" cy="339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Klik for at tilføje tekst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51338" y="1736726"/>
            <a:ext cx="7191375" cy="42848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Klik for at tilføje graf, tabel, SmartArt eller tekst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7F4A769-2C70-4709-BAF5-EE9D829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A70517-92BB-41BE-A6AA-246CBE7A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3D6EF331-59AA-496D-B179-54BB880C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0E780-6598-4147-91C0-83C825E99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Klik for at tilføje titel i maks. 2 linjer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AA32C1-A74B-4AE0-B8AC-5475B1947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2D2217-BB75-4048-802A-2D6E850351AF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75684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BBE741-2410-46E7-A5E5-8E435E9F77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57312" y="1628775"/>
            <a:ext cx="4629149" cy="2806425"/>
          </a:xfrm>
        </p:spPr>
        <p:txBody>
          <a:bodyPr/>
          <a:lstStyle>
            <a:lvl1pPr marL="0" indent="0">
              <a:lnSpc>
                <a:spcPct val="135000"/>
              </a:lnSpc>
              <a:spcAft>
                <a:spcPts val="1200"/>
              </a:spcAft>
              <a:buFont typeface="Arial" panose="020B0604020202020204" pitchFamily="34" charset="0"/>
              <a:buChar char="​"/>
              <a:defRPr sz="1800"/>
            </a:lvl1pPr>
            <a:lvl2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200" b="1"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 sz="1200"/>
            </a:lvl3pPr>
          </a:lstStyle>
          <a:p>
            <a:pPr lvl="0"/>
            <a:r>
              <a:rPr lang="en-US"/>
              <a:t>Klik for at tilføje citat, klik Forøg listeniveau for at få korrekt typografi til kildetekst</a:t>
            </a:r>
          </a:p>
          <a:p>
            <a:pPr lvl="1"/>
            <a:r>
              <a:rPr lang="en-US"/>
              <a:t>Andet niveau, Navn</a:t>
            </a:r>
          </a:p>
          <a:p>
            <a:pPr lvl="2"/>
            <a:r>
              <a:rPr lang="en-US"/>
              <a:t>Tredje niveau, Titel o.s.v.</a:t>
            </a:r>
            <a:endParaRPr lang="en-US" dirty="0"/>
          </a:p>
        </p:txBody>
      </p:sp>
      <p:sp>
        <p:nvSpPr>
          <p:cNvPr id="14" name="Picture Placeholder 25">
            <a:extLst>
              <a:ext uri="{FF2B5EF4-FFF2-40B4-BE49-F238E27FC236}">
                <a16:creationId xmlns:a16="http://schemas.microsoft.com/office/drawing/2014/main" id="{9608B24F-1CDD-4225-A22B-AD6CA9CE80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64588" y="666000"/>
            <a:ext cx="2779410" cy="1839472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5" name="Picture Placeholder 27">
            <a:extLst>
              <a:ext uri="{FF2B5EF4-FFF2-40B4-BE49-F238E27FC236}">
                <a16:creationId xmlns:a16="http://schemas.microsoft.com/office/drawing/2014/main" id="{7B8685F8-E6EC-4EB0-BD81-F7547D8E84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05539" y="2721473"/>
            <a:ext cx="5338460" cy="329991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8" name="Element gul">
            <a:extLst>
              <a:ext uri="{FF2B5EF4-FFF2-40B4-BE49-F238E27FC236}">
                <a16:creationId xmlns:a16="http://schemas.microsoft.com/office/drawing/2014/main" id="{FCA70942-1ACB-4E5E-B880-BBACFABFCA54}"/>
              </a:ext>
            </a:extLst>
          </p:cNvPr>
          <p:cNvSpPr/>
          <p:nvPr userDrawn="1"/>
        </p:nvSpPr>
        <p:spPr>
          <a:xfrm>
            <a:off x="6423938" y="6021388"/>
            <a:ext cx="450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639AA-EF8C-46B5-86B3-946FCE52D2E3}"/>
              </a:ext>
            </a:extLst>
          </p:cNvPr>
          <p:cNvSpPr txBox="1"/>
          <p:nvPr userDrawn="1"/>
        </p:nvSpPr>
        <p:spPr>
          <a:xfrm>
            <a:off x="576028" y="1493454"/>
            <a:ext cx="464234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4400">
                <a:solidFill>
                  <a:schemeClr val="tx2"/>
                </a:solidFill>
              </a:rPr>
              <a:t>“</a:t>
            </a:r>
            <a:endParaRPr lang="en-US" sz="14400" dirty="0">
              <a:solidFill>
                <a:schemeClr val="tx2"/>
              </a:solidFill>
            </a:endParaRPr>
          </a:p>
        </p:txBody>
      </p:sp>
      <p:sp>
        <p:nvSpPr>
          <p:cNvPr id="29" name="Picture Placeholder 44">
            <a:extLst>
              <a:ext uri="{FF2B5EF4-FFF2-40B4-BE49-F238E27FC236}">
                <a16:creationId xmlns:a16="http://schemas.microsoft.com/office/drawing/2014/main" id="{3249A6B3-2B2C-4B5B-BBF2-A2CE3116D49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425023" y="4651803"/>
            <a:ext cx="2561439" cy="1369585"/>
          </a:xfrm>
          <a:solidFill>
            <a:schemeClr val="bg1"/>
          </a:solidFill>
        </p:spPr>
        <p:txBody>
          <a:bodyPr tIns="54000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16C3-49A3-44AB-8CAE-9050A14F335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589D-C9C3-469B-B32F-D451A20C824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Kunde_immeo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E92B-A5DE-416B-8299-A165F9D55F1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6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.xml"/><Relationship Id="rId42" Type="http://schemas.openxmlformats.org/officeDocument/2006/relationships/tags" Target="../tags/tag9.xml"/><Relationship Id="rId47" Type="http://schemas.openxmlformats.org/officeDocument/2006/relationships/tags" Target="../tags/tag14.xml"/><Relationship Id="rId50" Type="http://schemas.openxmlformats.org/officeDocument/2006/relationships/tags" Target="../tags/tag17.xml"/><Relationship Id="rId55" Type="http://schemas.openxmlformats.org/officeDocument/2006/relationships/tags" Target="../tags/tag2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tags" Target="../tags/tag7.xml"/><Relationship Id="rId45" Type="http://schemas.openxmlformats.org/officeDocument/2006/relationships/tags" Target="../tags/tag12.xml"/><Relationship Id="rId53" Type="http://schemas.openxmlformats.org/officeDocument/2006/relationships/tags" Target="../tags/tag20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43" Type="http://schemas.openxmlformats.org/officeDocument/2006/relationships/tags" Target="../tags/tag10.xml"/><Relationship Id="rId48" Type="http://schemas.openxmlformats.org/officeDocument/2006/relationships/tags" Target="../tags/tag15.xml"/><Relationship Id="rId56" Type="http://schemas.openxmlformats.org/officeDocument/2006/relationships/tags" Target="../tags/tag23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tags" Target="../tags/tag5.xml"/><Relationship Id="rId46" Type="http://schemas.openxmlformats.org/officeDocument/2006/relationships/tags" Target="../tags/tag13.xml"/><Relationship Id="rId59" Type="http://schemas.openxmlformats.org/officeDocument/2006/relationships/image" Target="../media/image2.svg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8.xml"/><Relationship Id="rId54" Type="http://schemas.openxmlformats.org/officeDocument/2006/relationships/tags" Target="../tags/tag2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49" Type="http://schemas.openxmlformats.org/officeDocument/2006/relationships/tags" Target="../tags/tag16.xml"/><Relationship Id="rId57" Type="http://schemas.openxmlformats.org/officeDocument/2006/relationships/tags" Target="../tags/tag2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1.xml"/><Relationship Id="rId5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ackground">
            <a:extLst>
              <a:ext uri="{FF2B5EF4-FFF2-40B4-BE49-F238E27FC236}">
                <a16:creationId xmlns:a16="http://schemas.microsoft.com/office/drawing/2014/main" id="{26019BD7-9FFB-42E7-8930-812461D29B45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1" name="[WorkArea]" descr="&lt;?xml version=&quot;1.0&quot; encoding=&quot;utf-16&quot;?&gt;&#10;&lt;GridTheme xmlns:xsi=&quot;http://www.w3.org/2001/XMLSchema-instance&quot; xmlns:xsd=&quot;http://www.w3.org/2001/XMLSchema&quot;&gt;&#10;  &lt;GuideLines /&gt;&#10;  &lt;SubGrids&gt;&#10;    &lt;SubGrid&gt;&#10;      &lt;Left&gt;51.02362&lt;/Left&gt;&#10;      &lt;Top&gt;51.02362&lt;/Top&gt;&#10;      &lt;Width&gt;857.952759&lt;/Width&gt;&#10;      &lt;Height&gt;80.73646&lt;/Height&gt;&#10;    &lt;/SubGrid&gt;&#10;    &lt;SubGrid&gt;&#10;      &lt;Left&gt;51.02362&lt;/Left&gt;&#10;      &lt;Top&gt;131.760086&lt;/Top&gt;&#10;      &lt;Width&gt;55.90551&lt;/Width&gt;&#10;      &lt;Height&gt;357.2163&lt;/Height&gt;&#10;    &lt;/SubGrid&gt;&#10;    &lt;SubGrid&gt;&#10;      &lt;Left&gt;106.929131&lt;/Left&gt;&#10;      &lt;Top&gt;131.760086&lt;/Top&gt;&#10;      &lt;Width&gt;17.0078735&lt;/Width&gt;&#10;      &lt;Height&gt;357.2163&lt;/Height&gt;&#10;    &lt;/SubGrid&gt;&#10;    &lt;SubGrid&gt;&#10;      &lt;Left&gt;51.02362&lt;/Left&gt;&#10;      &lt;Top&gt;131.760086&lt;/Top&gt;&#10;      &lt;Width&gt;55.90551&lt;/Width&gt;&#10;      &lt;Height&gt;357.2163&lt;/Height&gt;&#10;    &lt;/SubGrid&gt;&#10;    &lt;SubGrid&gt;&#10;      &lt;Left&gt;123.937004&lt;/Left&gt;&#10;      &lt;Top&gt;131.76&lt;/Top&gt;&#10;      &lt;Width&gt;55.90551&lt;/Width&gt;&#10;      &lt;Height&gt;357.2163&lt;/Height&gt;&#10;    &lt;/SubGrid&gt;&#10;    &lt;SubGrid&gt;&#10;      &lt;Left&gt;179.842514&lt;/Left&gt;&#10;      &lt;Top&gt;131.76&lt;/Top&gt;&#10;      &lt;Width&gt;17.0078735&lt;/Width&gt;&#10;      &lt;Height&gt;357.2163&lt;/Height&gt;&#10;    &lt;/SubGrid&gt;&#10;    &lt;SubGrid&gt;&#10;      &lt;Left&gt;123.937004&lt;/Left&gt;&#10;      &lt;Top&gt;131.76&lt;/Top&gt;&#10;      &lt;Width&gt;55.90551&lt;/Width&gt;&#10;      &lt;Height&gt;357.2163&lt;/Height&gt;&#10;    &lt;/SubGrid&gt;&#10;    &lt;SubGrid&gt;&#10;      &lt;Left&gt;252.7559&lt;/Left&gt;&#10;      &lt;Top&gt;131.76&lt;/Top&gt;&#10;      &lt;Width&gt;17.0078735&lt;/Width&gt;&#10;      &lt;Height&gt;357.2163&lt;/Height&gt;&#10;    &lt;/SubGrid&gt;&#10;    &lt;SubGrid&gt;&#10;      &lt;Left&gt;196.850388&lt;/Left&gt;&#10;      &lt;Top&gt;131.76&lt;/Top&gt;&#10;      &lt;Width&gt;55.90551&lt;/Width&gt;&#10;      &lt;Height&gt;357.2163&lt;/Height&gt;&#10;    &lt;/SubGrid&gt;&#10;    &lt;SubGrid&gt;&#10;      &lt;Left&gt;325.669281&lt;/Left&gt;&#10;      &lt;Top&gt;131.895752&lt;/Top&gt;&#10;      &lt;Width&gt;17.0078735&lt;/Width&gt;&#10;      &lt;Height&gt;357.2163&lt;/Height&gt;&#10;    &lt;/SubGrid&gt;&#10;    &lt;SubGrid&gt;&#10;      &lt;Left&gt;269.7638&lt;/Left&gt;&#10;      &lt;Top&gt;131.895752&lt;/Top&gt;&#10;      &lt;Width&gt;55.90551&lt;/Width&gt;&#10;      &lt;Height&gt;357.2163&lt;/Height&gt;&#10;    &lt;/SubGrid&gt;&#10;    &lt;SubGrid&gt;&#10;      &lt;Left&gt;398.582672&lt;/Left&gt;&#10;      &lt;Top&gt;131.895752&lt;/Top&gt;&#10;      &lt;Width&gt;17.0078735&lt;/Width&gt;&#10;      &lt;Height&gt;357.2163&lt;/Height&gt;&#10;    &lt;/SubGrid&gt;&#10;    &lt;SubGrid&gt;&#10;      &lt;Left&gt;342.677155&lt;/Left&gt;&#10;      &lt;Top&gt;131.895752&lt;/Top&gt;&#10;      &lt;Width&gt;55.90551&lt;/Width&gt;&#10;      &lt;Height&gt;357.2163&lt;/Height&gt;&#10;    &lt;/SubGrid&gt;&#10;    &lt;SubGrid&gt;&#10;      &lt;Left&gt;471.496063&lt;/Left&gt;&#10;      &lt;Top&gt;131.895752&lt;/Top&gt;&#10;      &lt;Width&gt;17.0078735&lt;/Width&gt;&#10;      &lt;Height&gt;357.2163&lt;/Height&gt;&#10;    &lt;/SubGrid&gt;&#10;    &lt;SubGrid&gt;&#10;      &lt;Left&gt;415.590546&lt;/Left&gt;&#10;      &lt;Top&gt;131.895752&lt;/Top&gt;&#10;      &lt;Width&gt;55.90551&lt;/Width&gt;&#10;      &lt;Height&gt;357.2163&lt;/Height&gt;&#10;    &lt;/SubGrid&gt;&#10;    &lt;SubGrid&gt;&#10;      &lt;Left&gt;544.4096&lt;/Left&gt;&#10;      &lt;Top&gt;131.76&lt;/Top&gt;&#10;      &lt;Width&gt;17.0078735&lt;/Width&gt;&#10;      &lt;Height&gt;357.2163&lt;/Height&gt;&#10;    &lt;/SubGrid&gt;&#10;    &lt;SubGrid&gt;&#10;      &lt;Left&gt;488.5041&lt;/Left&gt;&#10;      &lt;Top&gt;131.76&lt;/Top&gt;&#10;      &lt;Width&gt;55.90551&lt;/Width&gt;&#10;      &lt;Height&gt;357.2163&lt;/Height&gt;&#10;    &lt;/SubGrid&gt;&#10;    &lt;SubGrid&gt;&#10;      &lt;Left&gt;617.323&lt;/Left&gt;&#10;      &lt;Top&gt;131.895752&lt;/Top&gt;&#10;      &lt;Width&gt;17.0078735&lt;/Width&gt;&#10;      &lt;Height&gt;357.2163&lt;/Height&gt;&#10;    &lt;/SubGrid&gt;&#10;    &lt;SubGrid&gt;&#10;      &lt;Left&gt;561.4175&lt;/Left&gt;&#10;      &lt;Top&gt;131.895752&lt;/Top&gt;&#10;      &lt;Width&gt;55.90551&lt;/Width&gt;&#10;      &lt;Height&gt;357.2163&lt;/Height&gt;&#10;    &lt;/SubGrid&gt;&#10;    &lt;SubGrid&gt;&#10;      &lt;Left&gt;690.2364&lt;/Left&gt;&#10;      &lt;Top&gt;131.76&lt;/Top&gt;&#10;      &lt;Width&gt;17.0078735&lt;/Width&gt;&#10;      &lt;Height&gt;357.2163&lt;/Height&gt;&#10;    &lt;/SubGrid&gt;&#10;    &lt;SubGrid&gt;&#10;      &lt;Left&gt;634.3309&lt;/Left&gt;&#10;      &lt;Top&gt;131.76&lt;/Top&gt;&#10;      &lt;Width&gt;55.90551&lt;/Width&gt;&#10;      &lt;Height&gt;357.2163&lt;/Height&gt;&#10;    &lt;/SubGrid&gt;&#10;    &lt;SubGrid&gt;&#10;      &lt;Left&gt;763.1498&lt;/Left&gt;&#10;      &lt;Top&gt;131.76&lt;/Top&gt;&#10;      &lt;Width&gt;17.0078735&lt;/Width&gt;&#10;      &lt;Height&gt;357.2163&lt;/Height&gt;&#10;    &lt;/SubGrid&gt;&#10;    &lt;SubGrid&gt;&#10;      &lt;Left&gt;707.244263&lt;/Left&gt;&#10;      &lt;Top&gt;131.76&lt;/Top&gt;&#10;      &lt;Width&gt;55.90551&lt;/Width&gt;&#10;      &lt;Height&gt;357.2163&lt;/Height&gt;&#10;    &lt;/SubGrid&gt;&#10;    &lt;SubGrid&gt;&#10;      &lt;Left&gt;836.063&lt;/Left&gt;&#10;      &lt;Top&gt;131.76&lt;/Top&gt;&#10;      &lt;Width&gt;17.0078735&lt;/Width&gt;&#10;      &lt;Height&gt;357.2163&lt;/Height&gt;&#10;    &lt;/SubGrid&gt;&#10;    &lt;SubGrid&gt;&#10;      &lt;Left&gt;780.1575&lt;/Left&gt;&#10;      &lt;Top&gt;131.76&lt;/Top&gt;&#10;      &lt;Width&gt;55.90551&lt;/Width&gt;&#10;      &lt;Height&gt;357.2163&lt;/Height&gt;&#10;    &lt;/SubGrid&gt;&#10;    &lt;SubGrid&gt;&#10;      &lt;Left&gt;853.0707&lt;/Left&gt;&#10;      &lt;Top&gt;131.76&lt;/Top&gt;&#10;      &lt;Width&gt;55.90551&lt;/Width&gt;&#10;      &lt;Height&gt;357.2163&lt;/Height&gt;&#10;    &lt;/SubGrid&gt;&#10;  &lt;/SubGrids&gt;&#10;  &lt;WorkArea&gt;&#10;    &lt;Top&gt;51.0235443&lt;/Top&gt;&#10;    &lt;Left&gt;51.02362&lt;/Left&gt;&#10;    &lt;Width&gt;857.952759&lt;/Width&gt;&#10;    &lt;Height&gt;437.95282&lt;/Height&gt;&#10;  &lt;/WorkArea&gt;&#10;  &lt;AspectW&gt;16&lt;/AspectW&gt;&#10;  &lt;AspectH&gt;9&lt;/AspectH&gt;&#10;  &lt;Width&gt;960&lt;/Width&gt;&#10;  &lt;Height&gt;540&lt;/Height&gt;&#10;  &lt;HGap&gt;10&lt;/HGap&gt;&#10;  &lt;VGap&gt;10&lt;/VGap&gt;&#10;  &lt;OfficeVersion&gt;16&lt;/OfficeVersion&gt;&#10;&lt;/GridTheme&gt;" hidden="1">
            <a:extLst>
              <a:ext uri="{FF2B5EF4-FFF2-40B4-BE49-F238E27FC236}">
                <a16:creationId xmlns:a16="http://schemas.microsoft.com/office/drawing/2014/main" id="{E0E22B78-8523-4E48-8E94-C6D75F667D33}"/>
              </a:ext>
            </a:extLst>
          </p:cNvPr>
          <p:cNvSpPr/>
          <p:nvPr userDrawn="1"/>
        </p:nvSpPr>
        <p:spPr>
          <a:xfrm>
            <a:off x="648000" y="647999"/>
            <a:ext cx="10896000" cy="5562001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711" y="6201954"/>
            <a:ext cx="263690" cy="1799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rgbClr val="596A57"/>
                </a:solidFill>
              </a:defRPr>
            </a:lvl1pPr>
          </a:lstStyle>
          <a:p>
            <a:r>
              <a:rPr lang="en-US"/>
              <a:t>s.</a:t>
            </a:r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648000"/>
            <a:ext cx="10896173" cy="9852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E22EF0C-0B21-4066-B247-82676510A22D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rcRect/>
          <a:stretch/>
        </p:blipFill>
        <p:spPr>
          <a:xfrm>
            <a:off x="10963793" y="6209567"/>
            <a:ext cx="580381" cy="92334"/>
          </a:xfrm>
          <a:prstGeom prst="rect">
            <a:avLst/>
          </a:prstGeom>
        </p:spPr>
      </p:pic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21FBD463-9F60-4D11-8CF5-1109DBEE3715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648000" y="648000"/>
            <a:ext cx="10896000" cy="1096352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1091861B-37B6-4C78-881A-E32A5C4353DB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1358000" y="1818968"/>
            <a:ext cx="216000" cy="4389384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6A1934FA-F5C2-4FD6-BBA2-652916CD76B5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648000" y="1818968"/>
            <a:ext cx="710000" cy="439103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A0D1EFD9-40FB-4131-BE14-8933E4567255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2284000" y="1818968"/>
            <a:ext cx="216000" cy="438938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855561CE-5DAC-4459-97C6-4BADF5F3CD87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1574000" y="1818967"/>
            <a:ext cx="710000" cy="438938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012F5E09-C092-47A9-AD45-4C26733D3D3C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3210000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F87F5617-2BD7-4133-92A4-F8B53B8C67CA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2500000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1" name="Rectangle 40" hidden="1">
            <a:extLst>
              <a:ext uri="{FF2B5EF4-FFF2-40B4-BE49-F238E27FC236}">
                <a16:creationId xmlns:a16="http://schemas.microsoft.com/office/drawing/2014/main" id="{41467F29-CDCD-4CF1-B555-FEF6990969A7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4136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2" name="Rectangle 41" hidden="1">
            <a:extLst>
              <a:ext uri="{FF2B5EF4-FFF2-40B4-BE49-F238E27FC236}">
                <a16:creationId xmlns:a16="http://schemas.microsoft.com/office/drawing/2014/main" id="{5447CDFC-6CD6-441E-B67F-E23A9DE8A180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3426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3" name="Rectangle 42" hidden="1">
            <a:extLst>
              <a:ext uri="{FF2B5EF4-FFF2-40B4-BE49-F238E27FC236}">
                <a16:creationId xmlns:a16="http://schemas.microsoft.com/office/drawing/2014/main" id="{DDB237AE-327A-4BFC-9A8A-6FF9BC8470D7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5062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4" name="Rectangle 43" hidden="1">
            <a:extLst>
              <a:ext uri="{FF2B5EF4-FFF2-40B4-BE49-F238E27FC236}">
                <a16:creationId xmlns:a16="http://schemas.microsoft.com/office/drawing/2014/main" id="{D48A50D7-C847-4ADF-BDE6-8D467E582D52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4352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5" name="Rectangle 44" hidden="1">
            <a:extLst>
              <a:ext uri="{FF2B5EF4-FFF2-40B4-BE49-F238E27FC236}">
                <a16:creationId xmlns:a16="http://schemas.microsoft.com/office/drawing/2014/main" id="{02527DB8-1BE9-4C68-B0EB-3DAF780E2406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5988000" y="1816688"/>
            <a:ext cx="216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6" name="Rectangle 45" hidden="1">
            <a:extLst>
              <a:ext uri="{FF2B5EF4-FFF2-40B4-BE49-F238E27FC236}">
                <a16:creationId xmlns:a16="http://schemas.microsoft.com/office/drawing/2014/main" id="{92394EF7-2439-4377-A6B9-8F72917002B8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5278000" y="1816688"/>
            <a:ext cx="710000" cy="4391665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7" name="Rectangle 46" hidden="1">
            <a:extLst>
              <a:ext uri="{FF2B5EF4-FFF2-40B4-BE49-F238E27FC236}">
                <a16:creationId xmlns:a16="http://schemas.microsoft.com/office/drawing/2014/main" id="{C3F6F643-B0C1-44D8-8A5E-86BD7C739FB1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6914002" y="1818967"/>
            <a:ext cx="216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585EA657-43C8-4CFD-A6F5-4ACDE27D3BD3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6204002" y="1818967"/>
            <a:ext cx="710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9" name="Rectangle 48" hidden="1">
            <a:extLst>
              <a:ext uri="{FF2B5EF4-FFF2-40B4-BE49-F238E27FC236}">
                <a16:creationId xmlns:a16="http://schemas.microsoft.com/office/drawing/2014/main" id="{A0796555-B58D-4550-8BB6-D4EA9744A212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7840002" y="1818967"/>
            <a:ext cx="216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0" name="Rectangle 49" hidden="1">
            <a:extLst>
              <a:ext uri="{FF2B5EF4-FFF2-40B4-BE49-F238E27FC236}">
                <a16:creationId xmlns:a16="http://schemas.microsoft.com/office/drawing/2014/main" id="{86585F8B-F8F8-419C-AE81-090B2E0DCC26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7130002" y="1818967"/>
            <a:ext cx="710000" cy="4389386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1" name="Rectangle 50" hidden="1">
            <a:extLst>
              <a:ext uri="{FF2B5EF4-FFF2-40B4-BE49-F238E27FC236}">
                <a16:creationId xmlns:a16="http://schemas.microsoft.com/office/drawing/2014/main" id="{CAE2686A-70A6-4DB7-B488-41D77FDD81E3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8766002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2" name="Rectangle 51" hidden="1">
            <a:extLst>
              <a:ext uri="{FF2B5EF4-FFF2-40B4-BE49-F238E27FC236}">
                <a16:creationId xmlns:a16="http://schemas.microsoft.com/office/drawing/2014/main" id="{519ECBF9-DE91-46E9-985D-6D0DDE944AEC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8056002" y="1817321"/>
            <a:ext cx="710000" cy="4392678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3" name="Rectangle 52" hidden="1">
            <a:extLst>
              <a:ext uri="{FF2B5EF4-FFF2-40B4-BE49-F238E27FC236}">
                <a16:creationId xmlns:a16="http://schemas.microsoft.com/office/drawing/2014/main" id="{1A5E081C-1824-468E-8422-2AE325027843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9692002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4" name="Rectangle 53" hidden="1">
            <a:extLst>
              <a:ext uri="{FF2B5EF4-FFF2-40B4-BE49-F238E27FC236}">
                <a16:creationId xmlns:a16="http://schemas.microsoft.com/office/drawing/2014/main" id="{34FD7EC4-6A52-4B29-8857-5BCFF052532B}"/>
              </a:ext>
            </a:extLst>
          </p:cNvPr>
          <p:cNvSpPr/>
          <p:nvPr userDrawn="1">
            <p:custDataLst>
              <p:tags r:id="rId54"/>
            </p:custDataLst>
          </p:nvPr>
        </p:nvSpPr>
        <p:spPr>
          <a:xfrm>
            <a:off x="8982002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5" name="Rectangle 54" hidden="1">
            <a:extLst>
              <a:ext uri="{FF2B5EF4-FFF2-40B4-BE49-F238E27FC236}">
                <a16:creationId xmlns:a16="http://schemas.microsoft.com/office/drawing/2014/main" id="{8570056A-2F13-4277-8B2D-F9AEA751031C}"/>
              </a:ext>
            </a:extLst>
          </p:cNvPr>
          <p:cNvSpPr/>
          <p:nvPr userDrawn="1">
            <p:custDataLst>
              <p:tags r:id="rId55"/>
            </p:custDataLst>
          </p:nvPr>
        </p:nvSpPr>
        <p:spPr>
          <a:xfrm>
            <a:off x="10618000" y="1816688"/>
            <a:ext cx="216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6" name="Rectangle 55" hidden="1">
            <a:extLst>
              <a:ext uri="{FF2B5EF4-FFF2-40B4-BE49-F238E27FC236}">
                <a16:creationId xmlns:a16="http://schemas.microsoft.com/office/drawing/2014/main" id="{7C6519A1-DE41-4CB3-BF56-60B433484867}"/>
              </a:ext>
            </a:extLst>
          </p:cNvPr>
          <p:cNvSpPr/>
          <p:nvPr userDrawn="1">
            <p:custDataLst>
              <p:tags r:id="rId56"/>
            </p:custDataLst>
          </p:nvPr>
        </p:nvSpPr>
        <p:spPr>
          <a:xfrm>
            <a:off x="9908000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7" name="Rectangle 56" hidden="1">
            <a:extLst>
              <a:ext uri="{FF2B5EF4-FFF2-40B4-BE49-F238E27FC236}">
                <a16:creationId xmlns:a16="http://schemas.microsoft.com/office/drawing/2014/main" id="{A3D24098-3658-4427-A69E-D46FC614B6C6}"/>
              </a:ext>
            </a:extLst>
          </p:cNvPr>
          <p:cNvSpPr/>
          <p:nvPr userDrawn="1">
            <p:custDataLst>
              <p:tags r:id="rId57"/>
            </p:custDataLst>
          </p:nvPr>
        </p:nvSpPr>
        <p:spPr>
          <a:xfrm>
            <a:off x="10833998" y="1816688"/>
            <a:ext cx="710000" cy="4393311"/>
          </a:xfrm>
          <a:prstGeom prst="rect">
            <a:avLst/>
          </a:prstGeom>
          <a:solidFill>
            <a:srgbClr val="EAEAEA">
              <a:alpha val="50000"/>
            </a:srgbClr>
          </a:solidFill>
          <a:ln w="31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826" y="1736725"/>
            <a:ext cx="10896000" cy="4282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Niveau 1, Bullet Arial 12 pkt</a:t>
            </a:r>
          </a:p>
          <a:p>
            <a:pPr lvl="1"/>
            <a:r>
              <a:rPr lang="en-US" noProof="0"/>
              <a:t>Niveau 2, Bullet Arial 12 pkt</a:t>
            </a:r>
          </a:p>
          <a:p>
            <a:pPr lvl="2"/>
            <a:r>
              <a:rPr lang="en-US" noProof="0"/>
              <a:t>Niveau 3, Bullet Arial 12 pkt</a:t>
            </a:r>
          </a:p>
          <a:p>
            <a:pPr lvl="3"/>
            <a:r>
              <a:rPr lang="en-US" noProof="0"/>
              <a:t>Niveau 4, Header Arial bold 12 pkt</a:t>
            </a:r>
          </a:p>
          <a:p>
            <a:pPr lvl="4"/>
            <a:r>
              <a:rPr lang="en-US" noProof="0"/>
              <a:t>Niveau 5, Body tekst Arial 12 pkt</a:t>
            </a:r>
          </a:p>
          <a:p>
            <a:pPr lvl="5"/>
            <a:r>
              <a:rPr lang="en-US" noProof="0"/>
              <a:t>Niveau 6, Manchet Arial 15 pkt</a:t>
            </a:r>
          </a:p>
          <a:p>
            <a:pPr lvl="6"/>
            <a:r>
              <a:rPr lang="en-US" noProof="0"/>
              <a:t>Niveau 7, Header billedtekst Arial bold 10 pkt</a:t>
            </a:r>
          </a:p>
          <a:p>
            <a:pPr lvl="7"/>
            <a:r>
              <a:rPr lang="en-US" noProof="0"/>
              <a:t>Niveau 8, Body billedtekst arial 10 pkt</a:t>
            </a:r>
          </a:p>
          <a:p>
            <a:pPr lvl="8"/>
            <a:r>
              <a:rPr lang="en-US" noProof="0"/>
              <a:t>Niv 9, Infografik</a:t>
            </a:r>
            <a:endParaRPr lang="en-US" noProof="0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r>
              <a:rPr lang="en-US"/>
              <a:t>Lokation, 23-10-2019</a:t>
            </a:r>
            <a:endParaRPr lang="en-US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">
                <a:noFill/>
              </a:defRPr>
            </a:lvl1pPr>
          </a:lstStyle>
          <a:p>
            <a:r>
              <a:rPr lang="en-US" noProof="1"/>
              <a:t>Kunde_immeo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ACDFBE-0083-492F-89BE-C5AA5C6E99F3}"/>
              </a:ext>
            </a:extLst>
          </p:cNvPr>
          <p:cNvSpPr/>
          <p:nvPr userDrawn="1"/>
        </p:nvSpPr>
        <p:spPr>
          <a:xfrm>
            <a:off x="216000" y="6211901"/>
            <a:ext cx="414000" cy="9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95937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rgbClr val="596A57"/>
        </a:buClr>
        <a:buFont typeface="Arial" panose="020B0604020202020204" pitchFamily="34" charset="0"/>
        <a:buChar char="●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000" b="1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6000" b="1" kern="1200" spc="-1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>
          <p15:clr>
            <a:srgbClr val="F26B43"/>
          </p15:clr>
        </p15:guide>
        <p15:guide id="2" pos="7271">
          <p15:clr>
            <a:srgbClr val="F26B43"/>
          </p15:clr>
        </p15:guide>
        <p15:guide id="3" orient="horz" pos="408">
          <p15:clr>
            <a:srgbClr val="F26B43"/>
          </p15:clr>
        </p15:guide>
        <p15:guide id="4" orient="horz" pos="1026">
          <p15:clr>
            <a:srgbClr val="F26B43"/>
          </p15:clr>
        </p15:guide>
        <p15:guide id="5" pos="855">
          <p15:clr>
            <a:srgbClr val="F26B43"/>
          </p15:clr>
        </p15:guide>
        <p15:guide id="6" pos="991">
          <p15:clr>
            <a:srgbClr val="F26B43"/>
          </p15:clr>
        </p15:guide>
        <p15:guide id="9" orient="horz" pos="3911">
          <p15:clr>
            <a:srgbClr val="F26B43"/>
          </p15:clr>
        </p15:guide>
        <p15:guide id="10" pos="1438">
          <p15:clr>
            <a:srgbClr val="F26B43"/>
          </p15:clr>
        </p15:guide>
        <p15:guide id="11" pos="1574">
          <p15:clr>
            <a:srgbClr val="F26B43"/>
          </p15:clr>
        </p15:guide>
        <p15:guide id="12" pos="2022">
          <p15:clr>
            <a:srgbClr val="F26B43"/>
          </p15:clr>
        </p15:guide>
        <p15:guide id="13" pos="2158">
          <p15:clr>
            <a:srgbClr val="F26B43"/>
          </p15:clr>
        </p15:guide>
        <p15:guide id="14" orient="horz" pos="1094">
          <p15:clr>
            <a:srgbClr val="F26B43"/>
          </p15:clr>
        </p15:guide>
        <p15:guide id="15" pos="2605">
          <p15:clr>
            <a:srgbClr val="F26B43"/>
          </p15:clr>
        </p15:guide>
        <p15:guide id="16" pos="2741">
          <p15:clr>
            <a:srgbClr val="F26B43"/>
          </p15:clr>
        </p15:guide>
        <p15:guide id="17" pos="3188">
          <p15:clr>
            <a:srgbClr val="F26B43"/>
          </p15:clr>
        </p15:guide>
        <p15:guide id="18" pos="3324">
          <p15:clr>
            <a:srgbClr val="F26B43"/>
          </p15:clr>
        </p15:guide>
        <p15:guide id="19" pos="3771">
          <p15:clr>
            <a:srgbClr val="F26B43"/>
          </p15:clr>
        </p15:guide>
        <p15:guide id="20" pos="3908">
          <p15:clr>
            <a:srgbClr val="F26B43"/>
          </p15:clr>
        </p15:guide>
        <p15:guide id="21" pos="4355">
          <p15:clr>
            <a:srgbClr val="F26B43"/>
          </p15:clr>
        </p15:guide>
        <p15:guide id="22" pos="4491">
          <p15:clr>
            <a:srgbClr val="F26B43"/>
          </p15:clr>
        </p15:guide>
        <p15:guide id="23" pos="4938">
          <p15:clr>
            <a:srgbClr val="F26B43"/>
          </p15:clr>
        </p15:guide>
        <p15:guide id="24" pos="5074">
          <p15:clr>
            <a:srgbClr val="F26B43"/>
          </p15:clr>
        </p15:guide>
        <p15:guide id="25" pos="5521">
          <p15:clr>
            <a:srgbClr val="F26B43"/>
          </p15:clr>
        </p15:guide>
        <p15:guide id="26" pos="5657">
          <p15:clr>
            <a:srgbClr val="F26B43"/>
          </p15:clr>
        </p15:guide>
        <p15:guide id="27" pos="6105">
          <p15:clr>
            <a:srgbClr val="F26B43"/>
          </p15:clr>
        </p15:guide>
        <p15:guide id="28" pos="6241">
          <p15:clr>
            <a:srgbClr val="F26B43"/>
          </p15:clr>
        </p15:guide>
        <p15:guide id="29" pos="6688">
          <p15:clr>
            <a:srgbClr val="F26B43"/>
          </p15:clr>
        </p15:guide>
        <p15:guide id="30" pos="6824">
          <p15:clr>
            <a:srgbClr val="F26B43"/>
          </p15:clr>
        </p15:guide>
        <p15:guide id="31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3OSfr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hell.azur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amllint.com/" TargetMode="External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hyperlink" Target="mailto:cloudlabs-support@spektrasystems.com" TargetMode="External"/><Relationship Id="rId4" Type="http://schemas.openxmlformats.org/officeDocument/2006/relationships/hyperlink" Target="http://bit.ly/cloudlabs-supp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dertitel 7">
            <a:extLst>
              <a:ext uri="{FF2B5EF4-FFF2-40B4-BE49-F238E27FC236}">
                <a16:creationId xmlns:a16="http://schemas.microsoft.com/office/drawing/2014/main" id="{1F2FCB54-A266-438A-94AA-7CFAEEDC5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06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BCCE9FC-4972-4041-A427-8EF8123F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Lab intro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A9557CC-81F5-415C-AB08-2A1DF3E9C92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750519B-3D08-47C7-A2E9-569D0BD31A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77E2653-6C65-449D-9D37-AF9DAFD9113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ECF0E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ECF0E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Billedet indeholder sandsynligvis: mad">
            <a:extLst>
              <a:ext uri="{FF2B5EF4-FFF2-40B4-BE49-F238E27FC236}">
                <a16:creationId xmlns:a16="http://schemas.microsoft.com/office/drawing/2014/main" id="{72711D4B-6BEE-46BA-A1F4-D652F14D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63" y="1205249"/>
            <a:ext cx="6059311" cy="45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5D0AB-F65A-4920-A3FA-0FFCD49A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3C13-D525-44B7-ABD2-D8965DD3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81E1B-8A0C-470B-A136-10073C4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9A2E1-EF4A-470F-9BCC-54F3253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2669" y="649201"/>
            <a:ext cx="9665946" cy="57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2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E0E66E-ABB1-428B-8DC4-93FEB1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642671-95F4-4ADF-AF92-D97F2E2E3F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Get started</a:t>
            </a:r>
            <a:endParaRPr lang="en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928A84-6BEE-4737-B422-92F45960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5181299" cy="428437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000" dirty="0"/>
              <a:t>Sign-up link </a:t>
            </a:r>
            <a:r>
              <a:rPr lang="fr-FR" sz="2000" dirty="0"/>
              <a:t> </a:t>
            </a:r>
            <a:r>
              <a:rPr lang="en-DK" sz="18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3"/>
              </a:rPr>
              <a:t>https://bit.ly/33OSfrL</a:t>
            </a:r>
            <a:endParaRPr lang="fr-FR" sz="2000" dirty="0"/>
          </a:p>
          <a:p>
            <a:pPr marL="228600" indent="-228600">
              <a:buFont typeface="+mj-lt"/>
              <a:buAutoNum type="arabicPeriod"/>
            </a:pPr>
            <a:r>
              <a:rPr lang="fr-FR" sz="2000" dirty="0"/>
              <a:t>Activation code ACTIVATE22117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Launch lab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000" dirty="0"/>
              <a:t>Follow lab instructions</a:t>
            </a:r>
          </a:p>
          <a:p>
            <a:pPr marL="228600" indent="-228600">
              <a:buFont typeface="+mj-lt"/>
              <a:buAutoNum type="arabicPeriod"/>
            </a:pPr>
            <a:endParaRPr lang="en-DK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BCBA-C94C-44DD-A763-94354102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4CEF-362C-4F80-9970-91F9FC5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8279-C3A1-43B8-AD15-5F1DFAE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E7033BBC-80EC-4FA2-AE1C-90EB78043082}"/>
              </a:ext>
            </a:extLst>
          </p:cNvPr>
          <p:cNvSpPr txBox="1">
            <a:spLocks/>
          </p:cNvSpPr>
          <p:nvPr/>
        </p:nvSpPr>
        <p:spPr>
          <a:xfrm>
            <a:off x="5829300" y="1736725"/>
            <a:ext cx="5181299" cy="42843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Tips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 Cloud Shell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4"/>
              </a:rPr>
              <a:t>https://shell.azure.com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in your local browser.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Take it easy. Learn and understand.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Environment </a:t>
            </a:r>
            <a:r>
              <a:rPr kumimoji="0" lang="da-D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Details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tab in the lab </a:t>
            </a:r>
            <a:r>
              <a:rPr kumimoji="0" lang="da-D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contains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a-D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valueable</a:t>
            </a: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variables and references. 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E4D3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E4D3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4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E0E66E-ABB1-428B-8DC4-93FEB1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642671-95F4-4ADF-AF92-D97F2E2E3F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Help </a:t>
            </a:r>
            <a:endParaRPr lang="en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928A84-6BEE-4737-B422-92F45960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10895998" cy="428437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Write on Teams</a:t>
            </a:r>
            <a:endParaRPr lang="en-US" sz="1800" dirty="0"/>
          </a:p>
          <a:p>
            <a:pPr marL="0" indent="0">
              <a:buNone/>
            </a:pPr>
            <a:r>
              <a:rPr lang="en-US" sz="1600" dirty="0"/>
              <a:t>We will try to help as quickly as possible.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800" b="1" dirty="0"/>
              <a:t>Problems with </a:t>
            </a:r>
            <a:r>
              <a:rPr lang="en-US" sz="1800" b="1" dirty="0" err="1"/>
              <a:t>yaml</a:t>
            </a:r>
            <a:r>
              <a:rPr lang="en-US" sz="1800" b="1" dirty="0"/>
              <a:t> formatting:</a:t>
            </a:r>
            <a:r>
              <a:rPr lang="en-US" sz="1600" b="1" dirty="0"/>
              <a:t> </a:t>
            </a:r>
            <a:r>
              <a:rPr lang="en-US" sz="1800" dirty="0">
                <a:hlinkClick r:id="rId3"/>
              </a:rPr>
              <a:t>http://yamllint.com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Technical issues with the lab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alibri" panose="020F0502020204030204" pitchFamily="34" charset="0"/>
              </a:rPr>
              <a:t>Teams: </a:t>
            </a:r>
            <a:r>
              <a:rPr lang="en-US" sz="1400" dirty="0">
                <a:effectLst/>
                <a:latin typeface="Calibri" panose="020F0502020204030204" pitchFamily="34" charset="0"/>
                <a:hlinkClick r:id="rId4"/>
              </a:rPr>
              <a:t>http://bit.ly/cloudlabs-support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alibri" panose="020F0502020204030204" pitchFamily="34" charset="0"/>
              </a:rPr>
              <a:t>Email:</a:t>
            </a:r>
            <a:r>
              <a:rPr lang="en-US" sz="1400" dirty="0">
                <a:effectLst/>
                <a:latin typeface="Calibri" panose="020F0502020204030204" pitchFamily="34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hlinkClick r:id="rId5"/>
              </a:rPr>
              <a:t>cloudlabs-support@spektrasystems.com</a:t>
            </a:r>
            <a:r>
              <a:rPr lang="en-US" sz="1400" dirty="0">
                <a:effectLst/>
                <a:latin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DK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EBCBA-C94C-44DD-A763-94354102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E4CEF-362C-4F80-9970-91F9FC5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8279-C3A1-43B8-AD15-5F1DFAE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680E943-5F1B-4E05-86C4-EFAE09DD4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0" y="447890"/>
            <a:ext cx="2215970" cy="22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9C9417-5FEA-4339-8633-1EF60B50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As-is</a:t>
            </a:r>
            <a:endParaRPr lang="en-DK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9DCD5CC-5944-4E39-A207-FCB2A2A8CF7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Conference site solution</a:t>
            </a:r>
            <a:endParaRPr lang="en-DK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632A57-5441-4E3C-A8CE-140BF6C99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Fabrikam</a:t>
            </a:r>
            <a:r>
              <a:rPr lang="en-US" dirty="0"/>
              <a:t> Medical Conferences provides conference web site services tailored to the medical community. They handle over 100 conferences per year and growing.</a:t>
            </a:r>
          </a:p>
          <a:p>
            <a:r>
              <a:rPr lang="en-US" dirty="0"/>
              <a:t>The conference sites are typically low budget websites for conferences usually between 100 and 1500 attendees.</a:t>
            </a:r>
          </a:p>
          <a:p>
            <a:r>
              <a:rPr lang="en-US" dirty="0"/>
              <a:t>Today the sites are hosted on-premise.</a:t>
            </a:r>
          </a:p>
          <a:p>
            <a:r>
              <a:rPr lang="en-US" dirty="0"/>
              <a:t>The conference web sites are built with the MEAN stack (Mongo, Express, Angular, Node.js).</a:t>
            </a:r>
            <a:endParaRPr lang="en-D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B3B911-2622-473F-B8A2-F84B0589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F65DBB-C6B3-4179-9B1D-394CAAFB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E0AF5D-A2F4-4FC3-AEEF-5EDA6893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6CE8DB-23F7-43F4-B987-5A0F33F9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56" y="3429000"/>
            <a:ext cx="75723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67D7-7060-43C7-8E6F-9DD85B3C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A3A60-5F00-4FE9-8001-33FB749E07B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Current architecture</a:t>
            </a:r>
            <a:endParaRPr lang="en-DK" dirty="0"/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E9459989-38AF-4108-BED9-D59B2F414D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333501"/>
            <a:ext cx="7303797" cy="565010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4E560-6B86-4288-855F-34BF83C7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6B85-2218-4C70-A6A3-8E4F7E14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DC5A6-601D-40EB-B102-3275FD0F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67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A445-A9D8-4BCB-A3F1-9C6F0A70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To-be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DFD7F-A753-4C69-BB46-C87DC96AF5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Customer business objectives 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A0E30-2899-4A08-8CBC-2A68194E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F196-910B-4B70-8E45-02D94999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FE503-A681-4FE9-B6E7-B3BCD18D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3638EA6-89BE-47E2-A306-C3D4FAB7083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7700" y="1736725"/>
          <a:ext cx="10896600" cy="42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37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A445-A9D8-4BCB-A3F1-9C6F0A70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To-be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DFD7F-A753-4C69-BB46-C87DC96AF5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Customer technical objectives 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A0E30-2899-4A08-8CBC-2A68194E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F196-910B-4B70-8E45-02D94999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FE503-A681-4FE9-B6E7-B3BCD18D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04C75B8-FF65-49F4-866F-7FD03843FFA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7700" y="1736725"/>
          <a:ext cx="10896600" cy="428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771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C900-671C-4305-BC02-84F55584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To-be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14955-AF96-4161-A976-61F526FDCC0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Future architecture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2F94A-EDF6-4233-9370-92F3720A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6C4C9-4808-4B87-B4C6-B23C56E6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C3AE-0D77-4378-8B34-AFDFFEE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Content Placeholder 11" descr="Graphical user interface&#10;&#10;Description automatically generated">
            <a:extLst>
              <a:ext uri="{FF2B5EF4-FFF2-40B4-BE49-F238E27FC236}">
                <a16:creationId xmlns:a16="http://schemas.microsoft.com/office/drawing/2014/main" id="{15E329DC-D795-4BE2-B0F9-821231CDE7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086733"/>
            <a:ext cx="7239000" cy="5873152"/>
          </a:xfrm>
        </p:spPr>
      </p:pic>
    </p:spTree>
    <p:extLst>
      <p:ext uri="{BB962C8B-B14F-4D97-AF65-F5344CB8AC3E}">
        <p14:creationId xmlns:p14="http://schemas.microsoft.com/office/powerpoint/2010/main" val="307449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2C29-911E-4F85-BCBC-C1173BBC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To-be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0D48-A148-4311-A9BF-FEA8C53706A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Virtual machine vs. Docker</a:t>
            </a:r>
            <a:endParaRPr lang="en-DK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9722D94-99D1-49E3-9462-AB39CCA3ED3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7700" y="1736725"/>
          <a:ext cx="10896600" cy="419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0">
                  <a:extLst>
                    <a:ext uri="{9D8B030D-6E8A-4147-A177-3AD203B41FA5}">
                      <a16:colId xmlns:a16="http://schemas.microsoft.com/office/drawing/2014/main" val="3064922222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2590468042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1267388072"/>
                    </a:ext>
                  </a:extLst>
                </a:gridCol>
              </a:tblGrid>
              <a:tr h="332129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Docker Container</a:t>
                      </a:r>
                      <a:endParaRPr lang="en-US" sz="1400" dirty="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Virtual Machines (VMs)</a:t>
                      </a:r>
                      <a:endParaRPr lang="en-US" sz="1400" dirty="0">
                        <a:effectLst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3097994804"/>
                  </a:ext>
                </a:extLst>
              </a:tr>
              <a:tr h="559614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Boot-Time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Boots in a few seconds.</a:t>
                      </a:r>
                      <a:endParaRPr lang="en-US" sz="1400">
                        <a:effectLst/>
                      </a:endParaRP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It takes a few minutes for VMs to boot.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2659053828"/>
                  </a:ext>
                </a:extLst>
              </a:tr>
              <a:tr h="559614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Runs on</a:t>
                      </a:r>
                      <a:endParaRPr lang="en-US" sz="1400" dirty="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Dockers make use of the execution engine.</a:t>
                      </a:r>
                      <a:endParaRPr lang="en-US" sz="1400" dirty="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VMs make use of the hypervisor.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1613251955"/>
                  </a:ext>
                </a:extLst>
              </a:tr>
              <a:tr h="805298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Memory Efficiency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No space is needed to virtualize, hence less memory. 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Requires entire OS to be loaded before starting the surface, so less efficient. 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3164020631"/>
                  </a:ext>
                </a:extLst>
              </a:tr>
              <a:tr h="805298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Isolation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Prone to adversities as no provisions for isolation systems.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Interference possibility is minimum because of the efficient isolation mechanism.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3013304550"/>
                  </a:ext>
                </a:extLst>
              </a:tr>
              <a:tr h="805298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Deployment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Deploying is easy as only a single image, containerized can be used across all platforms. 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Deployment is comparatively lengthy as separate instances are responsible for execution.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1003212105"/>
                  </a:ext>
                </a:extLst>
              </a:tr>
              <a:tr h="332129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Performance</a:t>
                      </a:r>
                      <a:endParaRPr lang="en-US" sz="1400">
                        <a:effectLst/>
                      </a:endParaRP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Limited performance</a:t>
                      </a:r>
                    </a:p>
                  </a:txBody>
                  <a:tcPr marR="635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Native performance</a:t>
                      </a:r>
                    </a:p>
                  </a:txBody>
                  <a:tcPr marR="63500" marT="38100" marB="38100" anchor="ctr"/>
                </a:tc>
                <a:extLst>
                  <a:ext uri="{0D108BD9-81ED-4DB2-BD59-A6C34878D82A}">
                    <a16:rowId xmlns:a16="http://schemas.microsoft.com/office/drawing/2014/main" val="1770550531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E2D33-4ECC-41B2-BB7A-3DC568DA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2AB7-765C-4EAB-8269-A9632A5A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DC732-C6D2-4392-BD76-057CCCBB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53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C573-80DC-4BAF-9954-A8DFC885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26" y="635299"/>
            <a:ext cx="10896173" cy="980775"/>
          </a:xfrm>
        </p:spPr>
        <p:txBody>
          <a:bodyPr/>
          <a:lstStyle/>
          <a:p>
            <a:r>
              <a:rPr lang="en-US" dirty="0"/>
              <a:t>Migrate to microservice architecture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71AD5-02A7-4F45-83CF-E7DBA705629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9FBF70-47F0-4284-A5E5-9A1CA81E6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5290" y="1736725"/>
            <a:ext cx="9701420" cy="428466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10A01-F99B-45D2-BA01-1CFE00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1886-FD33-49FA-ADD1-E153DDE2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58E56-6273-46C4-9A1A-7208AADA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9CEA1A-2B90-4BEB-B2F2-84FBF5745D1C}"/>
              </a:ext>
            </a:extLst>
          </p:cNvPr>
          <p:cNvSpPr/>
          <p:nvPr/>
        </p:nvSpPr>
        <p:spPr>
          <a:xfrm>
            <a:off x="4584700" y="3225800"/>
            <a:ext cx="1816100" cy="6985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F80DC7-9C7C-4E62-B151-80AD8C195DAA}"/>
              </a:ext>
            </a:extLst>
          </p:cNvPr>
          <p:cNvSpPr/>
          <p:nvPr/>
        </p:nvSpPr>
        <p:spPr>
          <a:xfrm>
            <a:off x="6933855" y="3225800"/>
            <a:ext cx="1816100" cy="6985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265FC-F5B2-49CE-9436-86BFE9462F5D}"/>
              </a:ext>
            </a:extLst>
          </p:cNvPr>
          <p:cNvSpPr/>
          <p:nvPr/>
        </p:nvSpPr>
        <p:spPr>
          <a:xfrm>
            <a:off x="6933855" y="4075906"/>
            <a:ext cx="1816100" cy="6985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0A7B2-09E6-4E91-AC81-4C43CCE3FBB6}"/>
              </a:ext>
            </a:extLst>
          </p:cNvPr>
          <p:cNvSpPr/>
          <p:nvPr/>
        </p:nvSpPr>
        <p:spPr>
          <a:xfrm>
            <a:off x="8470555" y="4183856"/>
            <a:ext cx="1816100" cy="6985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K" sz="12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50" name="Picture 2" descr="Database of Databases - Cosmos DB - Revision #11">
            <a:extLst>
              <a:ext uri="{FF2B5EF4-FFF2-40B4-BE49-F238E27FC236}">
                <a16:creationId xmlns:a16="http://schemas.microsoft.com/office/drawing/2014/main" id="{48DDE1EF-8E63-4E98-A048-C0015D1F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26" y="3011375"/>
            <a:ext cx="1990546" cy="10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7C51-7219-45A8-9D0F-D0B78DDC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E7D8F-16A4-4F7A-8E27-220577C5AB4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C2898-9F12-4451-8B70-59E55986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1" y="1736725"/>
            <a:ext cx="5130500" cy="4284379"/>
          </a:xfrm>
        </p:spPr>
        <p:txBody>
          <a:bodyPr/>
          <a:lstStyle/>
          <a:p>
            <a:r>
              <a:rPr lang="da-DK" b="1" dirty="0" err="1"/>
              <a:t>Before</a:t>
            </a:r>
            <a:r>
              <a:rPr lang="da-DK" b="1" dirty="0"/>
              <a:t> </a:t>
            </a:r>
            <a:r>
              <a:rPr lang="da-DK" b="1" dirty="0" err="1"/>
              <a:t>hands-on</a:t>
            </a:r>
            <a:r>
              <a:rPr lang="da-DK" b="1" dirty="0"/>
              <a:t> lab</a:t>
            </a:r>
          </a:p>
          <a:p>
            <a:pPr lvl="1"/>
            <a:r>
              <a:rPr lang="da-DK" dirty="0" err="1"/>
              <a:t>Get</a:t>
            </a:r>
            <a:r>
              <a:rPr lang="da-DK" dirty="0"/>
              <a:t> the </a:t>
            </a:r>
            <a:r>
              <a:rPr lang="da-DK" dirty="0" err="1"/>
              <a:t>Fabkrikam</a:t>
            </a:r>
            <a:r>
              <a:rPr lang="da-DK" dirty="0"/>
              <a:t> Medical source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clone</a:t>
            </a:r>
            <a:r>
              <a:rPr lang="da-DK" dirty="0"/>
              <a:t> it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Github</a:t>
            </a:r>
            <a:r>
              <a:rPr lang="da-DK" dirty="0"/>
              <a:t> </a:t>
            </a:r>
            <a:r>
              <a:rPr lang="da-DK" dirty="0" err="1"/>
              <a:t>account</a:t>
            </a:r>
            <a:r>
              <a:rPr lang="da-DK" dirty="0"/>
              <a:t>.</a:t>
            </a:r>
          </a:p>
          <a:p>
            <a:pPr lvl="1"/>
            <a:r>
              <a:rPr lang="da-DK" dirty="0" err="1"/>
              <a:t>Clone</a:t>
            </a:r>
            <a:r>
              <a:rPr lang="da-DK" dirty="0"/>
              <a:t> the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to the </a:t>
            </a:r>
            <a:r>
              <a:rPr lang="da-DK" dirty="0" err="1"/>
              <a:t>development</a:t>
            </a:r>
            <a:r>
              <a:rPr lang="da-DK" dirty="0"/>
              <a:t> </a:t>
            </a:r>
            <a:r>
              <a:rPr lang="da-DK" dirty="0" err="1"/>
              <a:t>build</a:t>
            </a:r>
            <a:r>
              <a:rPr lang="da-DK" dirty="0"/>
              <a:t> agent.</a:t>
            </a:r>
          </a:p>
          <a:p>
            <a:pPr lvl="1"/>
            <a:r>
              <a:rPr lang="da-DK" dirty="0" err="1"/>
              <a:t>Build</a:t>
            </a:r>
            <a:r>
              <a:rPr lang="da-DK" dirty="0"/>
              <a:t> and upload Docker images to </a:t>
            </a:r>
            <a:r>
              <a:rPr lang="da-DK" dirty="0" err="1"/>
              <a:t>Azure</a:t>
            </a:r>
            <a:r>
              <a:rPr lang="da-DK" dirty="0"/>
              <a:t> Container Registry</a:t>
            </a:r>
          </a:p>
          <a:p>
            <a:pPr lvl="1"/>
            <a:endParaRPr lang="da-DK" dirty="0"/>
          </a:p>
          <a:p>
            <a:r>
              <a:rPr lang="da-DK" b="1" dirty="0" err="1"/>
              <a:t>Exercise</a:t>
            </a:r>
            <a:r>
              <a:rPr lang="da-DK" b="1" dirty="0"/>
              <a:t> 1</a:t>
            </a:r>
          </a:p>
          <a:p>
            <a:pPr lvl="1"/>
            <a:r>
              <a:rPr lang="da-DK" dirty="0" err="1"/>
              <a:t>Migrate</a:t>
            </a:r>
            <a:r>
              <a:rPr lang="da-DK" dirty="0"/>
              <a:t> the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Mongo</a:t>
            </a:r>
            <a:r>
              <a:rPr lang="da-DK" dirty="0"/>
              <a:t> DB data to Cosmos DB</a:t>
            </a:r>
          </a:p>
          <a:p>
            <a:pPr lvl="1"/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C390-2960-4E0A-99DC-354BAB77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Lokation, 23-10-2019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F063D-1BC7-43BE-A8BF-DB044A39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Kunde_immeo</a:t>
            </a:r>
            <a:endParaRPr kumimoji="0" lang="da-DK" sz="1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F500-8959-4FF7-A68D-F0C742BA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800" b="0" i="0" u="none" strike="noStrike" kern="1200" cap="none" spc="0" normalizeH="0" baseline="0" noProof="0" dirty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s.</a:t>
            </a:r>
            <a:fld id="{24C8C45C-947F-4981-8B3F-4F32E973C901}" type="slidenum">
              <a:rPr kumimoji="0" lang="da-DK" sz="800" b="0" i="0" u="none" strike="noStrike" kern="1200" cap="none" spc="0" normalizeH="0" baseline="0" noProof="0" smtClean="0">
                <a:ln>
                  <a:noFill/>
                </a:ln>
                <a:solidFill>
                  <a:srgbClr val="596A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a-DK" sz="800" b="0" i="0" u="none" strike="noStrike" kern="1200" cap="none" spc="0" normalizeH="0" baseline="0" noProof="0" dirty="0">
              <a:ln>
                <a:noFill/>
              </a:ln>
              <a:solidFill>
                <a:srgbClr val="596A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54EEEF2-DD8C-4679-B306-F5C5DA492379}"/>
              </a:ext>
            </a:extLst>
          </p:cNvPr>
          <p:cNvSpPr txBox="1">
            <a:spLocks/>
          </p:cNvSpPr>
          <p:nvPr/>
        </p:nvSpPr>
        <p:spPr>
          <a:xfrm>
            <a:off x="6083213" y="1736724"/>
            <a:ext cx="5130500" cy="42843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Font typeface="Arial" panose="020B0604020202020204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6000" b="1" kern="1200" spc="-1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Exercise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</a:t>
            </a:r>
          </a:p>
          <a:p>
            <a:pPr marL="360000" marR="0" lvl="1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Deploy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content-web and content-</a:t>
            </a: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</a:t>
            </a: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Services (AKS).</a:t>
            </a:r>
          </a:p>
          <a:p>
            <a:pPr marL="360000" marR="0" lvl="1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Setup CD pipeline for </a:t>
            </a: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automated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deployment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AKS.</a:t>
            </a: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da-DK" sz="1200" b="1" i="0" u="none" strike="noStrike" kern="1200" cap="none" spc="0" normalizeH="0" baseline="0" noProof="0" dirty="0">
              <a:ln>
                <a:noFill/>
              </a:ln>
              <a:solidFill>
                <a:srgbClr val="3E4D3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Exercise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</a:t>
            </a:r>
          </a:p>
          <a:p>
            <a:pPr marL="360000" marR="0" lvl="1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Setup and test </a:t>
            </a: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scaling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AKS</a:t>
            </a:r>
          </a:p>
          <a:p>
            <a:pPr marL="360000" marR="0" lvl="1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Setup and test </a:t>
            </a: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scaling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Cosmos DB</a:t>
            </a:r>
          </a:p>
          <a:p>
            <a:pPr marL="360000" marR="0" lvl="1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da-DK" sz="1200" b="0" i="0" u="none" strike="noStrike" kern="1200" cap="none" spc="0" normalizeH="0" baseline="0" noProof="0" dirty="0">
              <a:ln>
                <a:noFill/>
              </a:ln>
              <a:solidFill>
                <a:srgbClr val="3E4D3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Exercise</a:t>
            </a: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4 </a:t>
            </a:r>
          </a:p>
          <a:p>
            <a:pPr marL="360000" marR="0" lvl="1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Improvements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fine tuning of </a:t>
            </a: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scaling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360000" marR="0" lvl="1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Run a “rolling” </a:t>
            </a: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 content-web</a:t>
            </a:r>
          </a:p>
          <a:p>
            <a:pPr marL="360000" marR="0" lvl="1" indent="-18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596A57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Setup routing of </a:t>
            </a: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trafic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a-DK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into</a:t>
            </a: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srgbClr val="3E4D3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AKS cluster</a:t>
            </a:r>
          </a:p>
        </p:txBody>
      </p:sp>
    </p:spTree>
    <p:extLst>
      <p:ext uri="{BB962C8B-B14F-4D97-AF65-F5344CB8AC3E}">
        <p14:creationId xmlns:p14="http://schemas.microsoft.com/office/powerpoint/2010/main" val="2323941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immeo">
  <a:themeElements>
    <a:clrScheme name="immeo">
      <a:dk1>
        <a:sysClr val="windowText" lastClr="000000"/>
      </a:dk1>
      <a:lt1>
        <a:sysClr val="window" lastClr="FFFFFF"/>
      </a:lt1>
      <a:dk2>
        <a:srgbClr val="EFD047"/>
      </a:dk2>
      <a:lt2>
        <a:srgbClr val="ECF0EC"/>
      </a:lt2>
      <a:accent1>
        <a:srgbClr val="3E4D3E"/>
      </a:accent1>
      <a:accent2>
        <a:srgbClr val="A63D4F"/>
      </a:accent2>
      <a:accent3>
        <a:srgbClr val="212B4F"/>
      </a:accent3>
      <a:accent4>
        <a:srgbClr val="739CB0"/>
      </a:accent4>
      <a:accent5>
        <a:srgbClr val="ED9982"/>
      </a:accent5>
      <a:accent6>
        <a:srgbClr val="F0B58C"/>
      </a:accent6>
      <a:hlink>
        <a:srgbClr val="3E4D3E"/>
      </a:hlink>
      <a:folHlink>
        <a:srgbClr val="596A57"/>
      </a:folHlink>
    </a:clrScheme>
    <a:fontScheme name="imme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lnSpc>
            <a:spcPct val="110000"/>
          </a:lnSpc>
          <a:spcBef>
            <a:spcPts val="0"/>
          </a:spcBef>
          <a:spcAft>
            <a:spcPts val="600"/>
          </a:spcAft>
          <a:defRPr sz="12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0000"/>
          </a:lnSpc>
          <a:spcAft>
            <a:spcPts val="600"/>
          </a:spcAft>
          <a:defRPr sz="12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meo 2020.potx" id="{30F64F42-EB2D-4713-B36F-C90275180066}" vid="{6302B1DA-3944-4A59-8AE5-945D9086CF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Microsoft Office PowerPoint</Application>
  <PresentationFormat>Widescreen</PresentationFormat>
  <Paragraphs>164</Paragraphs>
  <Slides>12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Akzidenz Grotesk BQ Light</vt:lpstr>
      <vt:lpstr>-apple-system</vt:lpstr>
      <vt:lpstr>Arial</vt:lpstr>
      <vt:lpstr>Calibri</vt:lpstr>
      <vt:lpstr>Open Sans</vt:lpstr>
      <vt:lpstr>Segoe UI</vt:lpstr>
      <vt:lpstr>immeo</vt:lpstr>
      <vt:lpstr>Lab intro</vt:lpstr>
      <vt:lpstr>As-is</vt:lpstr>
      <vt:lpstr>As-is</vt:lpstr>
      <vt:lpstr>To-be</vt:lpstr>
      <vt:lpstr>To-be</vt:lpstr>
      <vt:lpstr>To-be</vt:lpstr>
      <vt:lpstr>To-be</vt:lpstr>
      <vt:lpstr>Migrate to microservice architecture</vt:lpstr>
      <vt:lpstr>Lab</vt:lpstr>
      <vt:lpstr>PowerPoint Presentation</vt:lpstr>
      <vt:lpstr>Lab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intro</dc:title>
  <dc:creator>Rune Engelbøl Friis</dc:creator>
  <cp:lastModifiedBy>Rune Engelbøl Friis</cp:lastModifiedBy>
  <cp:revision>1</cp:revision>
  <dcterms:created xsi:type="dcterms:W3CDTF">2022-03-10T12:03:10Z</dcterms:created>
  <dcterms:modified xsi:type="dcterms:W3CDTF">2022-03-10T12:04:03Z</dcterms:modified>
</cp:coreProperties>
</file>