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60" r:id="rId4"/>
    <p:sldId id="261" r:id="rId5"/>
    <p:sldId id="266" r:id="rId6"/>
    <p:sldId id="267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>
      <p:cViewPr varScale="1">
        <p:scale>
          <a:sx n="43" d="100"/>
          <a:sy n="43" d="100"/>
        </p:scale>
        <p:origin x="-1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562D12E-55C7-4078-92BB-536CB39BE2D5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67E90B0-A920-4A4F-900A-FB65D79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8BE5-6507-4BD7-A29C-876278391804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77549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29178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5" idx="6"/>
            <a:endCxn id="9" idx="2"/>
          </p:cNvCxnSpPr>
          <p:nvPr/>
        </p:nvCxnSpPr>
        <p:spPr>
          <a:xfrm>
            <a:off x="35052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1740794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4761963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813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6700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86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0321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0321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0321" y="43618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075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1752600"/>
            <a:ext cx="16764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2190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876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241908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endCxn id="15" idx="2"/>
          </p:cNvCxnSpPr>
          <p:nvPr/>
        </p:nvCxnSpPr>
        <p:spPr>
          <a:xfrm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3638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052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1428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138811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74434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 flipV="1">
            <a:off x="3505200" y="1762259"/>
            <a:ext cx="1676400" cy="105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2819401"/>
            <a:ext cx="1676400" cy="990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>
            <a:off x="3505200" y="2819401"/>
            <a:ext cx="1676400" cy="19811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9800" y="381720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1657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1387" y="31146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05200" y="28194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9800" y="1676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129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32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2038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27240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9875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9800" y="177718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05200" y="2819400"/>
            <a:ext cx="16764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13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6719" y="3352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1413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3200" y="1428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3028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96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209</Words>
  <Application>Microsoft Office PowerPoint</Application>
  <PresentationFormat>On-screen Show (4:3)</PresentationFormat>
  <Paragraphs>189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Ing</dc:creator>
  <cp:lastModifiedBy>Marsha Ing</cp:lastModifiedBy>
  <cp:revision>16</cp:revision>
  <cp:lastPrinted>2014-01-24T18:00:49Z</cp:lastPrinted>
  <dcterms:created xsi:type="dcterms:W3CDTF">2014-01-24T00:06:50Z</dcterms:created>
  <dcterms:modified xsi:type="dcterms:W3CDTF">2014-01-24T18:25:46Z</dcterms:modified>
</cp:coreProperties>
</file>