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7" r:id="rId3"/>
    <p:sldId id="260" r:id="rId4"/>
    <p:sldId id="261" r:id="rId5"/>
    <p:sldId id="266" r:id="rId6"/>
    <p:sldId id="267" r:id="rId7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85" autoAdjust="0"/>
  </p:normalViewPr>
  <p:slideViewPr>
    <p:cSldViewPr>
      <p:cViewPr varScale="1">
        <p:scale>
          <a:sx n="43" d="100"/>
          <a:sy n="43" d="100"/>
        </p:scale>
        <p:origin x="-13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9562D12E-55C7-4078-92BB-536CB39BE2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967E90B0-A920-4A4F-900A-FB65D79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299">
              <a:defRPr/>
            </a:pPr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299">
              <a:defRPr/>
            </a:pPr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299">
              <a:defRPr/>
            </a:pPr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7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9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9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7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0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3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3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77549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10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29178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>
            <a:stCxn id="5" idx="6"/>
            <a:endCxn id="9" idx="2"/>
          </p:cNvCxnSpPr>
          <p:nvPr/>
        </p:nvCxnSpPr>
        <p:spPr>
          <a:xfrm>
            <a:off x="3505200" y="1752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9800" y="1740794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8600" y="1371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3200" y="1371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052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198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1980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19800" y="4761963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4813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052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6700" y="2410704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38600" y="34290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86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40321" y="2410704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40321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40321" y="4361853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3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60750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05200" y="1752600"/>
            <a:ext cx="16764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05200" y="1752600"/>
            <a:ext cx="1676400" cy="2057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198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1980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0" y="21906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2876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77000" y="2419082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77000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endCxn id="15" idx="2"/>
          </p:cNvCxnSpPr>
          <p:nvPr/>
        </p:nvCxnSpPr>
        <p:spPr>
          <a:xfrm>
            <a:off x="3505200" y="1752600"/>
            <a:ext cx="1676400" cy="30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98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8200" y="3638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770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019800" y="1752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05200" y="1762259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2000" y="14286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77000" y="138811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0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74434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052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198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</p:cNvCxnSpPr>
          <p:nvPr/>
        </p:nvCxnSpPr>
        <p:spPr>
          <a:xfrm flipV="1">
            <a:off x="3505200" y="1762259"/>
            <a:ext cx="1676400" cy="10571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05200" y="2819401"/>
            <a:ext cx="1676400" cy="9905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2"/>
          </p:cNvCxnSpPr>
          <p:nvPr/>
        </p:nvCxnSpPr>
        <p:spPr>
          <a:xfrm>
            <a:off x="3505200" y="2819401"/>
            <a:ext cx="1676400" cy="19811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19800" y="1762259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19800" y="3817201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198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95800" y="1657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95800" y="2438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61387" y="311464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95800" y="3790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53200" y="1371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532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200" y="34290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32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10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79570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0520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05200" y="2819400"/>
            <a:ext cx="16764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05200" y="3810000"/>
            <a:ext cx="16764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05200" y="1752600"/>
            <a:ext cx="1676400" cy="2057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198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1980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198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19800" y="1676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53200" y="1295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53200" y="2438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3200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3200" y="4419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43400" y="2038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3400" y="27240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43400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3400" y="398753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79570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198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1980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198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19800" y="1777181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9" idx="2"/>
          </p:cNvCxnSpPr>
          <p:nvPr/>
        </p:nvCxnSpPr>
        <p:spPr>
          <a:xfrm flipV="1">
            <a:off x="3505200" y="1752600"/>
            <a:ext cx="1676400" cy="30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052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2"/>
          </p:cNvCxnSpPr>
          <p:nvPr/>
        </p:nvCxnSpPr>
        <p:spPr>
          <a:xfrm flipV="1">
            <a:off x="3505200" y="3810000"/>
            <a:ext cx="16764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505200" y="2819400"/>
            <a:ext cx="1676400" cy="1981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43400" y="4419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91300" y="4419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66719" y="33528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53200" y="2438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53200" y="1428690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3400" y="3790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3400" y="3028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43400" y="22098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214</Words>
  <Application>Microsoft Office PowerPoint</Application>
  <PresentationFormat>On-screen Show (4:3)</PresentationFormat>
  <Paragraphs>190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 Ing</dc:creator>
  <cp:lastModifiedBy>Marsha Ing</cp:lastModifiedBy>
  <cp:revision>17</cp:revision>
  <cp:lastPrinted>2014-01-25T05:42:33Z</cp:lastPrinted>
  <dcterms:created xsi:type="dcterms:W3CDTF">2014-01-24T00:06:50Z</dcterms:created>
  <dcterms:modified xsi:type="dcterms:W3CDTF">2014-01-30T07:54:39Z</dcterms:modified>
</cp:coreProperties>
</file>