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57" r:id="rId3"/>
    <p:sldId id="260" r:id="rId4"/>
    <p:sldId id="261" r:id="rId5"/>
    <p:sldId id="266" r:id="rId6"/>
    <p:sldId id="267" r:id="rId7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85" autoAdjust="0"/>
  </p:normalViewPr>
  <p:slideViewPr>
    <p:cSldViewPr>
      <p:cViewPr varScale="1">
        <p:scale>
          <a:sx n="43" d="100"/>
          <a:sy n="43" d="100"/>
        </p:scale>
        <p:origin x="-139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9562D12E-55C7-4078-92BB-536CB39BE2D5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967E90B0-A920-4A4F-900A-FB65D7940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8299">
              <a:defRPr/>
            </a:pPr>
            <a:r>
              <a:rPr lang="en-US" dirty="0" smtClean="0"/>
              <a:t>All</a:t>
            </a:r>
            <a:r>
              <a:rPr lang="en-US" baseline="0" dirty="0" smtClean="0"/>
              <a:t> numbers are percentages.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90B0-A920-4A4F-900A-FB65D79403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9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0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7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3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8BE5-6507-4BD7-A29C-876278391804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34380-3D2D-4F96-8585-1B960E2E6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77549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29178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>
            <a:stCxn id="5" idx="6"/>
            <a:endCxn id="9" idx="2"/>
          </p:cNvCxnSpPr>
          <p:nvPr/>
        </p:nvCxnSpPr>
        <p:spPr>
          <a:xfrm>
            <a:off x="3505200" y="1752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19800" y="1740794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32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5052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9800" y="4761963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4813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052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76700" y="241070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386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86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40321" y="2410704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40321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40321" y="4361853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6075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05200" y="1752600"/>
            <a:ext cx="167640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1752600"/>
            <a:ext cx="1676400" cy="2057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0" y="21906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2876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000" y="2419082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770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endCxn id="15" idx="2"/>
          </p:cNvCxnSpPr>
          <p:nvPr/>
        </p:nvCxnSpPr>
        <p:spPr>
          <a:xfrm>
            <a:off x="3505200" y="1752600"/>
            <a:ext cx="1676400" cy="30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8200" y="3638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770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019800" y="1752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505200" y="176225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72000" y="14286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138811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74434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52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6"/>
          </p:cNvCxnSpPr>
          <p:nvPr/>
        </p:nvCxnSpPr>
        <p:spPr>
          <a:xfrm flipV="1">
            <a:off x="3505200" y="1762259"/>
            <a:ext cx="1676400" cy="1057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05200" y="2819401"/>
            <a:ext cx="1676400" cy="9905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5" idx="2"/>
          </p:cNvCxnSpPr>
          <p:nvPr/>
        </p:nvCxnSpPr>
        <p:spPr>
          <a:xfrm>
            <a:off x="3505200" y="2819401"/>
            <a:ext cx="1676400" cy="19811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019800" y="1762259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019800" y="3817201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95800" y="1657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95800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61387" y="311464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5800" y="3790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53200" y="1371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3200" y="2419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53200" y="34290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200" y="44004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1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7957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052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05200" y="28194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5200" y="38100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505200" y="1752600"/>
            <a:ext cx="1676400" cy="2057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19800" y="1676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3200" y="1295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53200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532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32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43400" y="20382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43400" y="27240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400" y="3409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398753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79570"/>
              </p:ext>
            </p:extLst>
          </p:nvPr>
        </p:nvGraphicFramePr>
        <p:xfrm>
          <a:off x="228600" y="868680"/>
          <a:ext cx="8762999" cy="441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4183"/>
                <a:gridCol w="1228957"/>
                <a:gridCol w="1228957"/>
                <a:gridCol w="1389256"/>
                <a:gridCol w="919047"/>
                <a:gridCol w="1752599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10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12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Qualified Positive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Indifferent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</a:t>
                      </a:r>
                    </a:p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670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670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1816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1371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696200" y="24384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816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96200" y="34290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816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96200" y="4419600"/>
            <a:ext cx="838200" cy="762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0198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19800" y="38100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19800" y="28194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19800" y="1777181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9" idx="2"/>
          </p:cNvCxnSpPr>
          <p:nvPr/>
        </p:nvCxnSpPr>
        <p:spPr>
          <a:xfrm flipV="1">
            <a:off x="3505200" y="1752600"/>
            <a:ext cx="1676400" cy="3048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5200" y="4800600"/>
            <a:ext cx="1676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2"/>
          </p:cNvCxnSpPr>
          <p:nvPr/>
        </p:nvCxnSpPr>
        <p:spPr>
          <a:xfrm flipV="1">
            <a:off x="3505200" y="3810000"/>
            <a:ext cx="16764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05200" y="2819400"/>
            <a:ext cx="1676400" cy="1981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434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91300" y="44196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66719" y="3352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53200" y="2438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53200" y="1428690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3790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43400" y="302889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43400" y="22098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364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214</Words>
  <Application>Microsoft Office PowerPoint</Application>
  <PresentationFormat>On-screen Show (4:3)</PresentationFormat>
  <Paragraphs>190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Ing</dc:creator>
  <cp:lastModifiedBy>Marsha Ing</cp:lastModifiedBy>
  <cp:revision>19</cp:revision>
  <cp:lastPrinted>2014-01-25T06:55:01Z</cp:lastPrinted>
  <dcterms:created xsi:type="dcterms:W3CDTF">2014-01-24T00:06:50Z</dcterms:created>
  <dcterms:modified xsi:type="dcterms:W3CDTF">2014-01-30T07:56:06Z</dcterms:modified>
</cp:coreProperties>
</file>