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6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85" d="100"/>
          <a:sy n="85" d="100"/>
        </p:scale>
        <p:origin x="11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erse-uc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‘</a:t>
            </a:r>
            <a:r>
              <a:rPr lang="en-US" dirty="0" err="1"/>
              <a:t>svalues</a:t>
            </a:r>
            <a:r>
              <a:rPr lang="en-US" dirty="0"/>
              <a:t>’ with </a:t>
            </a:r>
            <a:r>
              <a:rPr lang="en-US" dirty="0" err="1"/>
              <a:t>MplusAutomation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1/11/2024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1E5-E625-43DA-8240-891F6A3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281"/>
          </a:xfrm>
        </p:spPr>
        <p:txBody>
          <a:bodyPr/>
          <a:lstStyle/>
          <a:p>
            <a:r>
              <a:rPr lang="en-US" dirty="0"/>
              <a:t>Visit our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A72-077B-477F-B572-EA1C0F82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825625"/>
            <a:ext cx="7995802" cy="4351338"/>
          </a:xfrm>
        </p:spPr>
        <p:txBody>
          <a:bodyPr/>
          <a:lstStyle/>
          <a:p>
            <a:r>
              <a:rPr lang="en-US" dirty="0"/>
              <a:t>Please visit our GitHub to access all the materials you need for our tutorials:	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https://github.com/immerse-ucsb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428</TotalTime>
  <Words>45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How to use ‘svalues’ with MplusAutomation</vt:lpstr>
      <vt:lpstr>Visit our Github!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Dina Arch</dc:creator>
  <cp:lastModifiedBy>Dina Naji</cp:lastModifiedBy>
  <cp:revision>15</cp:revision>
  <dcterms:created xsi:type="dcterms:W3CDTF">2022-11-14T17:33:51Z</dcterms:created>
  <dcterms:modified xsi:type="dcterms:W3CDTF">2024-09-19T23:53:17Z</dcterms:modified>
</cp:coreProperties>
</file>