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E08FB-9D50-411B-A154-E81793460A3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D94CCD39-809E-4C5E-961C-5B1CBCA77D96}">
      <dgm:prSet phldrT="[Text]" phldr="1"/>
      <dgm:spPr/>
      <dgm:t>
        <a:bodyPr/>
        <a:lstStyle/>
        <a:p>
          <a:endParaRPr lang="en-IN" dirty="0"/>
        </a:p>
      </dgm:t>
    </dgm:pt>
    <dgm:pt modelId="{F4C18305-19C9-4B8A-873F-FA4753F3092B}" type="parTrans" cxnId="{D1ECA577-8FE5-49B5-99C3-7E72064F6D12}">
      <dgm:prSet/>
      <dgm:spPr/>
      <dgm:t>
        <a:bodyPr/>
        <a:lstStyle/>
        <a:p>
          <a:endParaRPr lang="en-IN"/>
        </a:p>
      </dgm:t>
    </dgm:pt>
    <dgm:pt modelId="{CA71B610-76D7-4AD8-BEF1-1D0BBA1507AE}" type="sibTrans" cxnId="{D1ECA577-8FE5-49B5-99C3-7E72064F6D1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ay Myskytutoring☁ - University Icon Png - Free Transparent PNG Clipart  Images Download">
            <a:extLst>
              <a:ext uri="{FF2B5EF4-FFF2-40B4-BE49-F238E27FC236}">
                <a16:creationId xmlns:a16="http://schemas.microsoft.com/office/drawing/2014/main" id="{CC6CA636-D9DF-4AC5-9AA2-561364E4BAC9}"/>
              </a:ext>
            </a:extLst>
          </dgm14:cNvPr>
        </a:ext>
      </dgm:extLst>
    </dgm:pt>
    <dgm:pt modelId="{57E0C432-6034-4198-B12B-F17F64776F97}" type="pres">
      <dgm:prSet presAssocID="{F14E08FB-9D50-411B-A154-E81793460A3A}" presName="Name0" presStyleCnt="0">
        <dgm:presLayoutVars>
          <dgm:chMax val="7"/>
          <dgm:chPref val="7"/>
          <dgm:dir/>
        </dgm:presLayoutVars>
      </dgm:prSet>
      <dgm:spPr/>
    </dgm:pt>
    <dgm:pt modelId="{8988E9FF-21E6-47CF-8755-34AD6AE49F8A}" type="pres">
      <dgm:prSet presAssocID="{F14E08FB-9D50-411B-A154-E81793460A3A}" presName="Name1" presStyleCnt="0"/>
      <dgm:spPr/>
    </dgm:pt>
    <dgm:pt modelId="{E17F4B97-8B29-4DA7-BA73-532026C2F0C3}" type="pres">
      <dgm:prSet presAssocID="{CA71B610-76D7-4AD8-BEF1-1D0BBA1507AE}" presName="picture_1" presStyleCnt="0"/>
      <dgm:spPr/>
    </dgm:pt>
    <dgm:pt modelId="{058D2D27-8269-48AF-915C-754E976F0D42}" type="pres">
      <dgm:prSet presAssocID="{CA71B610-76D7-4AD8-BEF1-1D0BBA1507AE}" presName="pictureRepeatNode" presStyleLbl="alignImgPlace1" presStyleIdx="0" presStyleCnt="1"/>
      <dgm:spPr/>
    </dgm:pt>
    <dgm:pt modelId="{5CAB954B-C55E-4FA3-9992-DD77FB7A5A64}" type="pres">
      <dgm:prSet presAssocID="{D94CCD39-809E-4C5E-961C-5B1CBCA77D96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1EFB238-5F61-4AAB-A81F-74427D86F2BE}" type="presOf" srcId="{F14E08FB-9D50-411B-A154-E81793460A3A}" destId="{57E0C432-6034-4198-B12B-F17F64776F97}" srcOrd="0" destOrd="0" presId="urn:microsoft.com/office/officeart/2008/layout/CircularPictureCallout"/>
    <dgm:cxn modelId="{C4F01343-D64E-42F6-B90D-A862DC722004}" type="presOf" srcId="{CA71B610-76D7-4AD8-BEF1-1D0BBA1507AE}" destId="{058D2D27-8269-48AF-915C-754E976F0D42}" srcOrd="0" destOrd="0" presId="urn:microsoft.com/office/officeart/2008/layout/CircularPictureCallout"/>
    <dgm:cxn modelId="{D1ECA577-8FE5-49B5-99C3-7E72064F6D12}" srcId="{F14E08FB-9D50-411B-A154-E81793460A3A}" destId="{D94CCD39-809E-4C5E-961C-5B1CBCA77D96}" srcOrd="0" destOrd="0" parTransId="{F4C18305-19C9-4B8A-873F-FA4753F3092B}" sibTransId="{CA71B610-76D7-4AD8-BEF1-1D0BBA1507AE}"/>
    <dgm:cxn modelId="{2AC84BF1-705F-494A-A34E-C80FC14348A7}" type="presOf" srcId="{D94CCD39-809E-4C5E-961C-5B1CBCA77D96}" destId="{5CAB954B-C55E-4FA3-9992-DD77FB7A5A64}" srcOrd="0" destOrd="0" presId="urn:microsoft.com/office/officeart/2008/layout/CircularPictureCallout"/>
    <dgm:cxn modelId="{609211B0-30B8-4DC3-9CF6-2DC8CE816E8F}" type="presParOf" srcId="{57E0C432-6034-4198-B12B-F17F64776F97}" destId="{8988E9FF-21E6-47CF-8755-34AD6AE49F8A}" srcOrd="0" destOrd="0" presId="urn:microsoft.com/office/officeart/2008/layout/CircularPictureCallout"/>
    <dgm:cxn modelId="{C10C90B0-64A2-4280-A2A4-FAC5D73B1E61}" type="presParOf" srcId="{8988E9FF-21E6-47CF-8755-34AD6AE49F8A}" destId="{E17F4B97-8B29-4DA7-BA73-532026C2F0C3}" srcOrd="0" destOrd="0" presId="urn:microsoft.com/office/officeart/2008/layout/CircularPictureCallout"/>
    <dgm:cxn modelId="{8CEBE944-F23C-4999-B2C2-7382B2684640}" type="presParOf" srcId="{E17F4B97-8B29-4DA7-BA73-532026C2F0C3}" destId="{058D2D27-8269-48AF-915C-754E976F0D42}" srcOrd="0" destOrd="0" presId="urn:microsoft.com/office/officeart/2008/layout/CircularPictureCallout"/>
    <dgm:cxn modelId="{205CE364-6AAE-49FB-9B01-2E3F1ECF446E}" type="presParOf" srcId="{8988E9FF-21E6-47CF-8755-34AD6AE49F8A}" destId="{5CAB954B-C55E-4FA3-9992-DD77FB7A5A6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D2D27-8269-48AF-915C-754E976F0D42}">
      <dsp:nvSpPr>
        <dsp:cNvPr id="0" name=""/>
        <dsp:cNvSpPr/>
      </dsp:nvSpPr>
      <dsp:spPr>
        <a:xfrm>
          <a:off x="1422637" y="918975"/>
          <a:ext cx="2845275" cy="28452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B954B-C55E-4FA3-9992-DD77FB7A5A64}">
      <dsp:nvSpPr>
        <dsp:cNvPr id="0" name=""/>
        <dsp:cNvSpPr/>
      </dsp:nvSpPr>
      <dsp:spPr>
        <a:xfrm>
          <a:off x="1934787" y="2429817"/>
          <a:ext cx="1820976" cy="9389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1934787" y="2429817"/>
        <a:ext cx="1820976" cy="93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250E-AECF-4EC7-B858-2573AC6E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AE009-B191-48AF-8210-DFAF294D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94E-6B18-44EA-943B-1B15257C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ACF6-209A-4CC4-ABFB-5DEA7955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B944-32E0-4AEB-9F37-7B3200CF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1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43FF-5E43-4FD5-A1E3-2BF66593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4CCF-8F87-443D-A130-02A3517F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903F-97EB-4F94-9BEC-AE70862E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A240-E309-4646-9399-EAA00952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88A6-A5D1-429F-86AB-1CBE3B94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110C5-3EF0-4666-89EA-53071D2E2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428C6-46E3-40F7-8346-ACC71950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BAF8-7835-47FB-94C2-3C739FEC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5B94-6AF9-405B-8556-B81673AD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E55-B0ED-4B1B-BB7C-D54FC761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9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86E7-99EB-4AD7-9ACB-C51074E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0DDE-B5E5-4D91-97C1-721A6B03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6D75-BB1A-46B3-B7AF-76AEFBF5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1549-3DD6-4070-8B04-1C804299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523B-80E7-403E-87B7-BB6327DA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AC2-402B-4A4F-A0AF-08FB63A4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806C-FA94-4368-8CD9-7879C740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F06B-0778-4971-A2EB-36D8834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51CB-8138-461D-B426-C9C36614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0280-759E-4764-9260-0B1B84C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C17B-5BCE-40AB-9DA5-C281D478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250A-7D34-4ED1-8276-15F19DF9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97497-41D8-4DCD-B8B9-F5077C646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B8A7C-56D9-46CC-B37E-F62F93E0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09B5-2A39-4CBF-BB4B-A3BAB5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8D92-DC0D-4AC0-AFDC-D37725C7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A66F-5317-4F7A-B08E-10893754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76536-2E86-48B9-A85F-FB524F71B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A88E9-14E2-45A3-A452-CC5FD0A5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3D2BE-4F56-41ED-938F-DB743B2F3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3F23-C6AD-4606-A604-AA2880565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04E75-9C80-4E52-88D9-5E689E20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624FA-2FA5-4333-A528-D399B1ED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91CA7-ED85-4094-824D-9E28286F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FE2A-B314-446B-BB99-D56011C5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FB15E-64C6-4111-888C-A603228D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377B9-EE2B-4578-AA19-E1E27CF1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A1A92-2206-4F0F-9F1A-169A1F1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5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83278-9836-42ED-AEEC-BDCE3DC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DBEEF-BAB3-421B-B453-C25A9939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DDC6-C34D-4AC6-A994-C46D0C1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CA1A-DC26-446C-BACC-E0846FA2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AEAD-3B5E-4CEB-B11E-D59DC22A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85E24-DEF7-47C9-87B4-C1CDE8AB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0F89-96FD-4776-9732-255A08FF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C7E6-64AC-4B47-B77F-1FB56704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CC3C-DB6F-49F8-B02B-E259C383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6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0360-5D82-4990-AC17-AA3BA4E5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527FE-5680-4716-AC75-F0E973AD5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5DFD5-8F6D-44BC-9544-BEC67D0C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95705-4477-46F7-BCFE-E3B58631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06937-C5E3-4475-BE67-6C0EF00C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503F-2C48-4056-9F84-76FB3F19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01D60-96F9-41DB-93B4-33EC6CB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78AD-0049-4861-982A-4EE17FE6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2B41D-EB8D-4F4C-AAFB-CE6D1227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AEF3-2B68-427E-B764-1557FF38BB1A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08C76-653D-46DE-A344-63A66290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F727-C7B7-4F9C-91C5-2FCB5EF71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12D2-4FA4-4FFC-ADB9-1A6F86548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Layout" Target="../diagrams/layout1.xml"/><Relationship Id="rId18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diagramData" Target="../diagrams/data1.xml"/><Relationship Id="rId17" Type="http://schemas.openxmlformats.org/officeDocument/2006/relationships/image" Target="../media/image14.jpeg"/><Relationship Id="rId2" Type="http://schemas.openxmlformats.org/officeDocument/2006/relationships/image" Target="../media/image4.jpeg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jpe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microsoft.com/office/2007/relationships/hdphoto" Target="../media/hdphoto1.wdp"/><Relationship Id="rId1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0CD29-51F8-4365-9B33-E3AA01AED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39834"/>
          <a:stretch/>
        </p:blipFill>
        <p:spPr>
          <a:xfrm>
            <a:off x="782279" y="988510"/>
            <a:ext cx="4981575" cy="1798321"/>
          </a:xfrm>
          <a:prstGeom prst="rect">
            <a:avLst/>
          </a:prstGeom>
        </p:spPr>
      </p:pic>
      <p:pic>
        <p:nvPicPr>
          <p:cNvPr id="1028" name="Picture 4" descr="University PNG Transparent Images | PNG All">
            <a:extLst>
              <a:ext uri="{FF2B5EF4-FFF2-40B4-BE49-F238E27FC236}">
                <a16:creationId xmlns:a16="http://schemas.microsoft.com/office/drawing/2014/main" id="{0B8F787D-9244-4AC2-82D0-E5FFD9F1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6831"/>
            <a:ext cx="48768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oup of people stand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4A0D5B5E-215E-443E-85E2-56FC2BF85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3706"/>
            <a:ext cx="5962650" cy="2143125"/>
          </a:xfrm>
          <a:prstGeom prst="rect">
            <a:avLst/>
          </a:prstGeom>
        </p:spPr>
      </p:pic>
      <p:pic>
        <p:nvPicPr>
          <p:cNvPr id="9" name="Picture 8" descr="A group of people stand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DBCE7650-0841-4B54-9DFC-0525BDEC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27796"/>
            <a:ext cx="5962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8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ownload Upload, PNG, 512x512px, Upload, Archive, Brand, Desktop  Environment, Directory Download Free">
            <a:extLst>
              <a:ext uri="{FF2B5EF4-FFF2-40B4-BE49-F238E27FC236}">
                <a16:creationId xmlns:a16="http://schemas.microsoft.com/office/drawing/2014/main" id="{88C14251-3135-45A0-BD26-D9DD342E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90600"/>
            <a:ext cx="2115779" cy="132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ownload Upload, PNG, 600x600px, Upload, Area, Brand, Icon Design,  Organization Download Free">
            <a:extLst>
              <a:ext uri="{FF2B5EF4-FFF2-40B4-BE49-F238E27FC236}">
                <a16:creationId xmlns:a16="http://schemas.microsoft.com/office/drawing/2014/main" id="{5873F2FF-D642-47AC-ABAF-9051C0B9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02" y="567744"/>
            <a:ext cx="2961271" cy="216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pload Icon PNG and Upload Icon Transparent Clipart Free Download. -  CleanPNG / KissPNG">
            <a:extLst>
              <a:ext uri="{FF2B5EF4-FFF2-40B4-BE49-F238E27FC236}">
                <a16:creationId xmlns:a16="http://schemas.microsoft.com/office/drawing/2014/main" id="{825E5663-4936-4A39-BE07-DAA4DB30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266" y="3025877"/>
            <a:ext cx="2476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Upload Files Image - Icon Upload Png - Free Transparent PNG Clipart  Images Download">
            <a:extLst>
              <a:ext uri="{FF2B5EF4-FFF2-40B4-BE49-F238E27FC236}">
                <a16:creationId xmlns:a16="http://schemas.microsoft.com/office/drawing/2014/main" id="{C6A43FCA-940B-41A2-9B46-C6BA3678D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2" y="904567"/>
            <a:ext cx="1548210" cy="12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pload Cloud Icon Flat - Icon Shop - Download free icons for commercial use">
            <a:extLst>
              <a:ext uri="{FF2B5EF4-FFF2-40B4-BE49-F238E27FC236}">
                <a16:creationId xmlns:a16="http://schemas.microsoft.com/office/drawing/2014/main" id="{154E8765-2566-49F1-A26B-DC5308EF4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25" y="2666759"/>
            <a:ext cx="845574" cy="84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pload Icon – Free Download, PNG and Vector">
            <a:extLst>
              <a:ext uri="{FF2B5EF4-FFF2-40B4-BE49-F238E27FC236}">
                <a16:creationId xmlns:a16="http://schemas.microsoft.com/office/drawing/2014/main" id="{F8D4F878-2ADF-43B1-B294-ADB77494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27" y="4279076"/>
            <a:ext cx="1398024" cy="13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1B1A3F3-5254-42EF-A8BB-3EDEF844DB3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1" y="2674557"/>
            <a:ext cx="1396105" cy="16155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64" name="Picture 16" descr="Outbox Upload Vector SVG Icon (5) - SVG Repo">
            <a:extLst>
              <a:ext uri="{FF2B5EF4-FFF2-40B4-BE49-F238E27FC236}">
                <a16:creationId xmlns:a16="http://schemas.microsoft.com/office/drawing/2014/main" id="{816E38F8-4A2E-4C8B-AE89-F828BE157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26" y="39175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versity - Free monuments icons">
            <a:extLst>
              <a:ext uri="{FF2B5EF4-FFF2-40B4-BE49-F238E27FC236}">
                <a16:creationId xmlns:a16="http://schemas.microsoft.com/office/drawing/2014/main" id="{97A14CC1-D2F2-4987-90E9-B149AF42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646" y="4742835"/>
            <a:ext cx="1138084" cy="113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17306-11E3-42A8-96B9-43E03DD847EF}"/>
              </a:ext>
            </a:extLst>
          </p:cNvPr>
          <p:cNvSpPr txBox="1"/>
          <p:nvPr/>
        </p:nvSpPr>
        <p:spPr>
          <a:xfrm>
            <a:off x="6176930" y="5483327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ighlight>
                  <a:srgbClr val="C0C0C0"/>
                </a:highlight>
              </a:rPr>
              <a:t>Upload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53DE79-6D08-4118-B5EC-B17899C3E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409895"/>
              </p:ext>
            </p:extLst>
          </p:nvPr>
        </p:nvGraphicFramePr>
        <p:xfrm>
          <a:off x="8334683" y="0"/>
          <a:ext cx="5690551" cy="468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068" name="Picture 20" descr="Management Archives - Softwarezguru">
            <a:extLst>
              <a:ext uri="{FF2B5EF4-FFF2-40B4-BE49-F238E27FC236}">
                <a16:creationId xmlns:a16="http://schemas.microsoft.com/office/drawing/2014/main" id="{FA183389-EE5A-4093-8F7B-F9766148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35" y="4546329"/>
            <a:ext cx="1851398" cy="18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lose Button PNG, Close Button Transparent Background - FreeIconsPNG">
            <a:extLst>
              <a:ext uri="{FF2B5EF4-FFF2-40B4-BE49-F238E27FC236}">
                <a16:creationId xmlns:a16="http://schemas.microsoft.com/office/drawing/2014/main" id="{E8742B8C-F630-4AC5-A520-72B036F0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46" y="57942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,000+ Sapling Pictures">
            <a:extLst>
              <a:ext uri="{FF2B5EF4-FFF2-40B4-BE49-F238E27FC236}">
                <a16:creationId xmlns:a16="http://schemas.microsoft.com/office/drawing/2014/main" id="{A3DCEA86-3EF7-40CC-9DC4-9DB71D38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74" y="268083"/>
            <a:ext cx="4424131" cy="29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Water Plants">
            <a:extLst>
              <a:ext uri="{FF2B5EF4-FFF2-40B4-BE49-F238E27FC236}">
                <a16:creationId xmlns:a16="http://schemas.microsoft.com/office/drawing/2014/main" id="{CAACF303-A859-48DB-AE7B-B95473A21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5" y="3875752"/>
            <a:ext cx="3880055" cy="238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st Time to Water Plants | When to Water Plants">
            <a:extLst>
              <a:ext uri="{FF2B5EF4-FFF2-40B4-BE49-F238E27FC236}">
                <a16:creationId xmlns:a16="http://schemas.microsoft.com/office/drawing/2014/main" id="{8A1865FA-F83E-4C2E-B6FA-7AEE67B9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928687"/>
            <a:ext cx="8096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B959E-B68B-47A8-8B5F-BDC20A4C193F}"/>
              </a:ext>
            </a:extLst>
          </p:cNvPr>
          <p:cNvSpPr txBox="1"/>
          <p:nvPr/>
        </p:nvSpPr>
        <p:spPr>
          <a:xfrm>
            <a:off x="4432245" y="1094570"/>
            <a:ext cx="2273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Founders</a:t>
            </a:r>
          </a:p>
        </p:txBody>
      </p:sp>
    </p:spTree>
    <p:extLst>
      <p:ext uri="{BB962C8B-B14F-4D97-AF65-F5344CB8AC3E}">
        <p14:creationId xmlns:p14="http://schemas.microsoft.com/office/powerpoint/2010/main" val="208824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k39182</dc:creator>
  <cp:lastModifiedBy>k39182</cp:lastModifiedBy>
  <cp:revision>33</cp:revision>
  <dcterms:created xsi:type="dcterms:W3CDTF">2021-05-19T15:27:59Z</dcterms:created>
  <dcterms:modified xsi:type="dcterms:W3CDTF">2021-05-21T05:59:19Z</dcterms:modified>
</cp:coreProperties>
</file>