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4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59DC2-0F46-4E15-A0EC-A3BD409DEF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845FF9-3C84-4E08-97C1-3054019AB8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59EF83-5002-4D62-93F7-7238C90D54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927E-BF45-40C4-A10C-C0D361C94A43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34A09E-FD4B-4F40-B5CA-67A0215FB4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BE5B4-5533-467F-9416-B10754A84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0216-38C3-423E-A794-791B3235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4738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8BBBB-0B9B-4FFE-B6B6-F9043BC3C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3DACAE-2B08-4235-AADD-35C0290042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6D730E-0BDD-4D95-BA55-C0F5F5DB7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927E-BF45-40C4-A10C-C0D361C94A43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DF1E24-2A26-41A4-A952-4A4F8B6D9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F739D2-7723-4C80-B8F3-2F6E962A4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0216-38C3-423E-A794-791B3235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0927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FBE179-979B-47DF-B320-85330C2057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0586FA4-9B59-4F5B-A7C5-7C7E9F706C2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4E3012-0F64-4467-9C4C-F82D4C1BB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927E-BF45-40C4-A10C-C0D361C94A43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54EA00-1664-4C87-B499-CC2EABB6C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57C76-B851-4136-8E63-9520A2ACC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0216-38C3-423E-A794-791B3235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8508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68D0A2-F356-48B4-A609-132ECB933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E6FA9-61F5-444C-A6AE-719F7CB00E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433C6-33FF-41B6-9B6A-96A85C510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927E-BF45-40C4-A10C-C0D361C94A43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EB4F5D-1FF1-4B7B-A1F4-BE76B5EEE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2EF9A6-5C68-40FE-955E-06A4474EA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0216-38C3-423E-A794-791B3235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531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2911F-5DFA-4304-B353-0F9D90901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78B7FD-EDA4-466E-9374-FFCE4E7808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171E31-1C1B-4591-9B96-1088CD9F4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927E-BF45-40C4-A10C-C0D361C94A43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D51C2-4D83-4748-9A31-04560DAD1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30808-D4B3-4268-96C2-78C4CC36F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0216-38C3-423E-A794-791B3235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5967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BD9F5-5D0A-4AAE-A069-8D7CEE746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B76227-0C7C-4B15-9F69-DB81291589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DD8849-AFBB-415C-BA99-C798018F8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88EC6-DAD1-4A75-807E-9090F09FA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927E-BF45-40C4-A10C-C0D361C94A43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6F24E7-DE1D-4FE6-92F4-681E1D6C8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94C664-13B4-48A9-AD0A-13CB8F004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0216-38C3-423E-A794-791B3235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385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C30CD-9813-441A-BE4A-D5C494DF8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DB4160-961B-4044-BCEE-2470B8B15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320A2F-040D-44A3-BB81-034996AF72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5630FCA-6B9B-43EF-BB4F-5CE46817397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E2F47F4-A13B-4627-9EAA-107CF595C6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47D48F-94CF-4138-9D9B-6DA0A209E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927E-BF45-40C4-A10C-C0D361C94A43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ECD25C-AFFC-4E78-A04B-2DA9A0B66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082451-7EF0-4B91-97A0-F5F0F6713D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0216-38C3-423E-A794-791B3235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6969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5B2A1-81DB-4E11-9E8F-686D1F2BCD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E0304A-3976-4808-9771-8D4C46176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927E-BF45-40C4-A10C-C0D361C94A43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CE305E6-D5B4-4880-AE55-F8E84EEEB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A80E4F-208D-4FA3-91B5-533CC582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0216-38C3-423E-A794-791B3235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251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65FB02-1106-4132-96A7-A105205AD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927E-BF45-40C4-A10C-C0D361C94A43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C187DF-2E1C-454A-BCB6-69C2871B5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024863-F7DD-40D1-84C3-DC4610BD4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0216-38C3-423E-A794-791B3235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1060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5FF03-52F4-493B-8A59-D1F81E46E5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C74800-6636-4538-BCF7-1BC88AEA2F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D37D098-7BAD-421E-9377-1D58B0F774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640DD8-312A-46F5-9486-5CDC2BDF6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927E-BF45-40C4-A10C-C0D361C94A43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42138D-ECF3-406C-9748-851639FAD1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718FA7-6706-4F20-B0DB-73A904E85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0216-38C3-423E-A794-791B3235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80782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2BA8A-AF67-464E-BBD3-7239F2D6B2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77CF83-4609-49CD-8872-0A51B56CB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46AD88-D587-4981-A3A0-8B4AF0840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082978-78C4-4CBF-B2AF-F018F4DFB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A7927E-BF45-40C4-A10C-C0D361C94A43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E8A76F-A47D-4DEB-876E-F30C0A3CBB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DCAD0E-63DE-431D-B15E-150ED4101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D50216-38C3-423E-A794-791B3235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7867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EE3079-62D7-47A9-9242-523C1A3B2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C34A3E-53FB-48EF-B3CF-0712BBD3BC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796E6B-1196-44B4-907A-2B7ABE93204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A7927E-BF45-40C4-A10C-C0D361C94A43}" type="datetimeFigureOut">
              <a:rPr lang="en-US" smtClean="0"/>
              <a:t>10/16/2022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80EDAD-011E-4A85-AB60-2DF7B174BC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83758-F27A-4386-934A-042C9DCA1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D50216-38C3-423E-A794-791B32359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466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68321F0-F076-4F34-A687-5610375E1D84}"/>
              </a:ext>
            </a:extLst>
          </p:cNvPr>
          <p:cNvSpPr txBox="1"/>
          <p:nvPr/>
        </p:nvSpPr>
        <p:spPr>
          <a:xfrm>
            <a:off x="7135738" y="5751320"/>
            <a:ext cx="129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Sample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BEF094-A238-4B5F-A551-000AEF19AD8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563" t="24673" r="15649" b="25857"/>
          <a:stretch/>
        </p:blipFill>
        <p:spPr>
          <a:xfrm>
            <a:off x="2033900" y="555477"/>
            <a:ext cx="4648912" cy="33926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080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04C9266-1251-4053-BEE0-6C9F53AFF3C5}"/>
              </a:ext>
            </a:extLst>
          </p:cNvPr>
          <p:cNvSpPr txBox="1"/>
          <p:nvPr/>
        </p:nvSpPr>
        <p:spPr>
          <a:xfrm>
            <a:off x="7135738" y="5751320"/>
            <a:ext cx="12997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 Sample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9BB13C-C78A-41D6-9432-294A11BF8B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9467" b="80733" l="16050" r="83900">
                        <a14:foregroundMark x1="63700" y1="36000" x2="66250" y2="34400"/>
                        <a14:foregroundMark x1="83900" y1="52200" x2="83600" y2="51333"/>
                        <a14:foregroundMark x1="51950" y1="19533" x2="52600" y2="19667"/>
                        <a14:foregroundMark x1="16050" y1="55067" x2="16050" y2="53733"/>
                        <a14:foregroundMark x1="24150" y1="80733" x2="25300" y2="80400"/>
                        <a14:foregroundMark x1="38850" y1="67800" x2="38750" y2="67933"/>
                        <a14:foregroundMark x1="21350" y1="68267" x2="21200" y2="67267"/>
                        <a14:foregroundMark x1="22850" y1="67267" x2="22950" y2="66067"/>
                        <a14:foregroundMark x1="27350" y1="65800" x2="27750" y2="66267"/>
                        <a14:foregroundMark x1="31650" y1="65533" x2="31850" y2="65533"/>
                        <a14:foregroundMark x1="34900" y1="67067" x2="34900" y2="66267"/>
                        <a14:foregroundMark x1="42500" y1="68067" x2="42500" y2="67667"/>
                        <a14:foregroundMark x1="45100" y1="67400" x2="45000" y2="66533"/>
                        <a14:foregroundMark x1="52750" y1="67067" x2="52750" y2="66933"/>
                        <a14:foregroundMark x1="54250" y1="67133" x2="54250" y2="67133"/>
                        <a14:foregroundMark x1="58300" y1="68133" x2="58300" y2="68133"/>
                        <a14:foregroundMark x1="63150" y1="67667" x2="63150" y2="67667"/>
                        <a14:foregroundMark x1="60150" y1="68267" x2="60150" y2="68267"/>
                        <a14:foregroundMark x1="65600" y1="65400" x2="65600" y2="65400"/>
                        <a14:foregroundMark x1="71450" y1="66267" x2="71450" y2="66267"/>
                        <a14:foregroundMark x1="73150" y1="66533" x2="73150" y2="66533"/>
                        <a14:foregroundMark x1="77450" y1="66933" x2="77450" y2="66933"/>
                        <a14:foregroundMark x1="79600" y1="66933" x2="79600" y2="66933"/>
                        <a14:foregroundMark x1="49050" y1="67067" x2="49050" y2="67067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4454" t="16823" r="14612" b="14268"/>
          <a:stretch/>
        </p:blipFill>
        <p:spPr>
          <a:xfrm>
            <a:off x="1726251" y="461474"/>
            <a:ext cx="6486257" cy="4725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745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9BAC6F7A-4C9B-4DA8-801A-3D4072F0B634}"/>
              </a:ext>
            </a:extLst>
          </p:cNvPr>
          <p:cNvSpPr txBox="1"/>
          <p:nvPr/>
        </p:nvSpPr>
        <p:spPr>
          <a:xfrm>
            <a:off x="316194" y="5084748"/>
            <a:ext cx="6232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TEST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CDFB3FD-4656-43B2-BBB6-595339E9B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3288" b="99358" l="8500" r="91750">
                        <a14:foregroundMark x1="12650" y1="46913" x2="12650" y2="46913"/>
                        <a14:foregroundMark x1="16300" y1="49559" x2="16300" y2="49559"/>
                        <a14:foregroundMark x1="22600" y1="48516" x2="22600" y2="48516"/>
                        <a14:foregroundMark x1="28650" y1="50361" x2="28650" y2="50361"/>
                        <a14:foregroundMark x1="33050" y1="48917" x2="33050" y2="48917"/>
                        <a14:foregroundMark x1="39500" y1="49559" x2="39500" y2="49559"/>
                        <a14:foregroundMark x1="41400" y1="49960" x2="41400" y2="49960"/>
                        <a14:foregroundMark x1="45300" y1="47153" x2="45300" y2="47153"/>
                        <a14:foregroundMark x1="60800" y1="48917" x2="60800" y2="48917"/>
                        <a14:foregroundMark x1="63850" y1="51804" x2="63850" y2="51804"/>
                        <a14:foregroundMark x1="67100" y1="49960" x2="67100" y2="49960"/>
                        <a14:foregroundMark x1="71150" y1="48356" x2="71150" y2="48356"/>
                        <a14:foregroundMark x1="50700" y1="46913" x2="50700" y2="46913"/>
                        <a14:foregroundMark x1="76800" y1="51403" x2="76800" y2="51403"/>
                        <a14:foregroundMark x1="73150" y1="49318" x2="73150" y2="49318"/>
                        <a14:foregroundMark x1="82500" y1="48917" x2="82500" y2="48917"/>
                        <a14:foregroundMark x1="85150" y1="49559" x2="85150" y2="49559"/>
                        <a14:foregroundMark x1="89400" y1="51002" x2="89400" y2="51002"/>
                        <a14:foregroundMark x1="8750" y1="15798" x2="8750" y2="12751"/>
                        <a14:foregroundMark x1="9600" y1="20609" x2="9100" y2="15798"/>
                        <a14:foregroundMark x1="9100" y1="30313" x2="9000" y2="21411"/>
                        <a14:foregroundMark x1="9000" y1="35766" x2="9000" y2="28308"/>
                        <a14:foregroundMark x1="9250" y1="38653" x2="9250" y2="36006"/>
                        <a14:foregroundMark x1="8600" y1="11708" x2="9000" y2="6496"/>
                        <a14:foregroundMark x1="8600" y1="4250" x2="9100" y2="3448"/>
                        <a14:foregroundMark x1="53850" y1="46752" x2="53850" y2="46752"/>
                        <a14:foregroundMark x1="24000" y1="69607" x2="24600" y2="71211"/>
                        <a14:foregroundMark x1="24000" y1="68565" x2="27650" y2="63272"/>
                        <a14:foregroundMark x1="27000" y1="74258" x2="35100" y2="61508"/>
                        <a14:foregroundMark x1="23750" y1="70168" x2="23750" y2="68966"/>
                        <a14:foregroundMark x1="39600" y1="80273" x2="39600" y2="78669"/>
                        <a14:foregroundMark x1="39350" y1="79872" x2="46100" y2="74659"/>
                        <a14:foregroundMark x1="46100" y1="74659" x2="53750" y2="74419"/>
                        <a14:foregroundMark x1="53750" y1="74419" x2="56150" y2="75862"/>
                        <a14:foregroundMark x1="57000" y1="76263" x2="52100" y2="84683"/>
                        <a14:foregroundMark x1="52100" y1="84683" x2="44150" y2="85565"/>
                        <a14:foregroundMark x1="44150" y1="85565" x2="39250" y2="78428"/>
                        <a14:foregroundMark x1="39750" y1="82919" x2="39850" y2="76022"/>
                        <a14:foregroundMark x1="54000" y1="82277" x2="56750" y2="78027"/>
                        <a14:foregroundMark x1="54100" y1="82919" x2="56150" y2="75461"/>
                        <a14:foregroundMark x1="56900" y1="79070" x2="55750" y2="82518"/>
                        <a14:foregroundMark x1="8850" y1="7698" x2="14400" y2="160"/>
                        <a14:foregroundMark x1="14400" y1="160" x2="21900" y2="1604"/>
                        <a14:foregroundMark x1="21900" y1="1604" x2="33050" y2="1443"/>
                        <a14:foregroundMark x1="33050" y1="1443" x2="41800" y2="1604"/>
                        <a14:foregroundMark x1="41800" y1="1604" x2="59550" y2="0"/>
                        <a14:foregroundMark x1="59550" y1="0" x2="67550" y2="1604"/>
                        <a14:foregroundMark x1="67550" y1="1604" x2="75350" y2="321"/>
                        <a14:foregroundMark x1="75350" y1="321" x2="83900" y2="722"/>
                        <a14:foregroundMark x1="83900" y1="722" x2="91200" y2="4651"/>
                        <a14:foregroundMark x1="91200" y1="4651" x2="91800" y2="16600"/>
                        <a14:foregroundMark x1="91800" y1="16600" x2="84350" y2="21812"/>
                        <a14:foregroundMark x1="84350" y1="21812" x2="9250" y2="21010"/>
                        <a14:foregroundMark x1="90800" y1="63272" x2="92450" y2="77225"/>
                        <a14:foregroundMark x1="92450" y1="77225" x2="91850" y2="89896"/>
                        <a14:foregroundMark x1="91850" y1="89896" x2="76050" y2="99519"/>
                        <a14:foregroundMark x1="76050" y1="99519" x2="9850" y2="99358"/>
                        <a14:foregroundMark x1="9850" y1="99358" x2="8500" y2="62711"/>
                        <a14:foregroundMark x1="76950" y1="56856" x2="76950" y2="56856"/>
                        <a14:foregroundMark x1="76700" y1="55253" x2="76700" y2="53569"/>
                        <a14:backgroundMark x1="15400" y1="42903" x2="31500" y2="41700"/>
                        <a14:backgroundMark x1="31500" y1="41700" x2="32450" y2="41700"/>
                        <a14:backgroundMark x1="33950" y1="41860" x2="51450" y2="41219"/>
                        <a14:backgroundMark x1="51450" y1="41219" x2="61700" y2="41700"/>
                        <a14:backgroundMark x1="55250" y1="46752" x2="55650" y2="48516"/>
                        <a14:backgroundMark x1="12500" y1="54771" x2="26000" y2="53809"/>
                        <a14:backgroundMark x1="26000" y1="53809" x2="38100" y2="56616"/>
                        <a14:backgroundMark x1="38100" y1="56616" x2="41500" y2="56455"/>
                        <a14:backgroundMark x1="76915" y1="54653" x2="79300" y2="54451"/>
                        <a14:backgroundMark x1="55650" y1="56455" x2="76587" y2="54681"/>
                        <a14:backgroundMark x1="79300" y1="54451" x2="89150" y2="55413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7407" y="597631"/>
            <a:ext cx="6778619" cy="4226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42668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E93E2CC-5F5C-4BD0-AB58-64050AA1FD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2318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916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</Words>
  <Application>Microsoft Office PowerPoint</Application>
  <PresentationFormat>Widescreen</PresentationFormat>
  <Paragraphs>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J, Immanuelraj  (SG-JUR1-CNTR)</dc:creator>
  <cp:lastModifiedBy>J, Immanuelraj  (SG-JUR1-CNTR)</cp:lastModifiedBy>
  <cp:revision>7</cp:revision>
  <dcterms:created xsi:type="dcterms:W3CDTF">2022-10-16T18:14:52Z</dcterms:created>
  <dcterms:modified xsi:type="dcterms:W3CDTF">2022-10-17T16:33:32Z</dcterms:modified>
</cp:coreProperties>
</file>