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29C6-BA74-407F-9ACA-2C0619E3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FD69F-2F4C-43D0-B2EE-22A70E4C4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AD951-DB5F-4F58-BAF6-4DBA769F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26FA-1159-49CE-B3DF-0CA907479D6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4AD5-E180-40E6-ABC0-3FB1B974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A96B6-94CA-4963-8949-D6645F57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8506-87B3-435E-8E5C-D7BEED81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8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5164-8EB5-4A66-9CBF-BC7BFD35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6167D-0C0B-4B0D-B433-4A2F10F24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CC62E-61BD-4FB9-90D0-6C419D4D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26FA-1159-49CE-B3DF-0CA907479D6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2BB97-4803-401C-AE90-5F3EC9AC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60F5A-2EB8-4B2C-959A-C804D825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8506-87B3-435E-8E5C-D7BEED81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3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86EF5-5693-4AF7-A53F-A3FDC6B46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C3EC0-D48B-456F-BD6E-B077D33C1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DFC1-C3A2-49A1-B683-88A174C0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26FA-1159-49CE-B3DF-0CA907479D6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8D8C-FE69-4F00-A770-52F1FB20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FA833-FE68-414E-A8AD-0E69601F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8506-87B3-435E-8E5C-D7BEED81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6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E285-BA9B-47C5-A59B-48885147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9AFC-2B1E-49F3-AD00-8EE8CD127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CECD-2F18-47C9-A60C-9BEFAA9E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26FA-1159-49CE-B3DF-0CA907479D6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B06BF-F1D6-4801-B32D-DB3250A4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C73AE-70F3-4FED-96ED-DA8F5100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8506-87B3-435E-8E5C-D7BEED81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06DC-F761-41C9-9120-180DCA57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7CF-029D-4124-8130-5428C207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A74A-4846-4CBE-BE04-936B7A64C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26FA-1159-49CE-B3DF-0CA907479D6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CBE07-2760-470E-9328-91F3890A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0663-E9F8-4072-AB07-1250C637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8506-87B3-435E-8E5C-D7BEED81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EDA5-676F-4CE6-A79A-CE631D31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B16B-5176-4FB9-A6F7-136091C2F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A152B-940C-4C78-BC27-3DE63DC22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86A9E-C9FF-43C5-A6DD-7150BAD8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26FA-1159-49CE-B3DF-0CA907479D6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F3CF9-AF70-497F-A270-7445BC4B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D31D-D70A-40C0-B691-8F3AC926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8506-87B3-435E-8E5C-D7BEED81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3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67D0-4B51-4A7F-BE26-8F6EF6D90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40565-CEF7-404E-A3DA-EAD2F8C64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5AB9-5A49-44C3-B67F-F40EF7E8C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40CA8-AD0E-4CA1-8026-FF4BEAC4F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87C9A-085D-4C38-801A-0107FB313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FAFC7-4F13-4392-B3B2-76EC175A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26FA-1159-49CE-B3DF-0CA907479D6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D1ECF-B570-4740-93E3-6B88907D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61D08-9A76-4201-A525-6FD99F9E2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8506-87B3-435E-8E5C-D7BEED81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1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383D-382F-4988-86D4-780FB848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9AB0B-B0E1-44B7-8013-B25021E3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26FA-1159-49CE-B3DF-0CA907479D6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FE5EC-A1A3-42F6-9FB4-23F0E846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BB4E2-A0F5-40C6-BE5C-1BFC2566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8506-87B3-435E-8E5C-D7BEED81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1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700A8-00F1-4C18-9CE1-F5A14C03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26FA-1159-49CE-B3DF-0CA907479D6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6AD31-B591-4A84-B357-4FF203705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B6682-0012-4E8C-9DAA-1EB70A20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8506-87B3-435E-8E5C-D7BEED81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9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C19C-FDFD-4840-86FB-F67011C3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F5E1-6817-424E-8A6D-F887C29F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8B4FE-BF0F-4898-BBA6-4B1CEE508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476A6-62B5-43F0-8F0C-F029A694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26FA-1159-49CE-B3DF-0CA907479D6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94A0-57CC-4C49-AD4D-016830FFA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466D9-D89B-4DB4-997F-CA266404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8506-87B3-435E-8E5C-D7BEED81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8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9EF6-6CBF-454B-B64B-82DA5464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0C934-893E-4E02-B3EC-8D275DC1C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230A0-9A3F-4B7F-BD54-A0873601E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E090F-1933-4B86-8E74-767936E7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D26FA-1159-49CE-B3DF-0CA907479D6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05F31-951B-4F79-85FD-A01D3A87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3ECF6-6436-4E8F-93CA-F93E118E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28506-87B3-435E-8E5C-D7BEED81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2446C-14B7-45BC-B1A5-2CE193CFB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955FD-A59C-45A6-A3A8-471DD5B77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E5158-2C0C-430C-A9F3-E0C47C77E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D26FA-1159-49CE-B3DF-0CA907479D65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ADE8C-53ED-46EE-A392-4196F16EC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B9F2-33F1-4335-8F1B-88E0D94C9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28506-87B3-435E-8E5C-D7BEED811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3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12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J, Immanuelraj  (SG-JUR1-CNTR)</dc:creator>
  <cp:lastModifiedBy>J, Immanuelraj  (SG-JUR1-CNTR)</cp:lastModifiedBy>
  <cp:revision>1</cp:revision>
  <dcterms:created xsi:type="dcterms:W3CDTF">2022-10-15T17:07:13Z</dcterms:created>
  <dcterms:modified xsi:type="dcterms:W3CDTF">2022-10-15T17:07:21Z</dcterms:modified>
</cp:coreProperties>
</file>