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459A-CBD5-45B4-B20E-29A2C37A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CA66-D95A-42FF-ABDE-FF5BF73B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18D9-1369-436B-B93E-5439FA63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46FE-80E8-4F4A-B517-09B9342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9946-581F-460C-98D1-D844E888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AA8C-C667-4C64-A335-075C6691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AFCE-8347-40FD-B8FF-9836B1A4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9447-0BEF-4338-9481-797B4619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B6E9-3318-488D-93D3-F9FB34D7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1661-0019-4F7C-BA0D-7A819005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B03E5-4554-4DED-9F08-94E9327A1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A1549-969E-42F1-AB7F-F4D74D0C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BC1C-9264-4C83-AC63-58605A6C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4E51-11A0-4374-8978-88ED7F25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B8B2-CF38-4DB0-8EAD-3B6DBF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AAC4-D9CD-474C-94BB-9E2778D8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0C29-A136-4762-BD48-E2F835E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B77F-81BA-4106-B9DD-EEE594DA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728E-A301-47FC-8AA3-0BD1ABC7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89EF-725B-491D-8D7B-B4A8B79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A128-8C69-407D-99F0-D90C1AE6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3B0A-9637-445A-89EB-A69BCDE8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5008-6BA3-483C-90F4-3EAE66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7172-4F97-4143-932E-6644CD5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45F5-0DEC-453F-B06D-25EFFF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1698-AEE4-40C6-B9DE-42029B30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C2E8-D660-44D8-9F9C-1728726E7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BAAF-4B2B-4579-9444-91380B5C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ADFB-A745-40E1-98B7-8A607C4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666C4-378A-4D59-ACC4-26C513EF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4EE4-53B1-4C60-AF85-DCF9DC86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CEC3-2428-4F9D-84E2-45D7A3F3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7635-290B-4C07-983B-B367BB33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F68BE-B6E7-496A-BBE6-03199EF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9B8F0-CE92-42FB-BD4A-D34F0CD8D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FE597-E73C-48DD-B6E9-55B4977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D0879-74C5-46EB-A95E-BF63415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DEC08-F3E8-47AF-A5FD-95691663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698EF-B628-416B-A5CC-6760B93D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F8EE-795C-4919-89F7-D49817D3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744F-7E44-4303-83BD-48B8949B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FA932-DF8B-4002-BCFD-5F59488A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ED795-57A2-4953-846B-7D88896D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A1747-5DAA-45D5-B187-6F808326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8C6F2-8493-49E8-A1F3-F8A8A35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DA878-390A-4735-A157-21BBD13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076-1D77-4A97-9F6C-BF6764BF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ACE-02C9-4DF2-B25A-CDEFE187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D045-D779-4241-94DE-8A328B099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3014-4591-49D3-B9CF-92EFCDA1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81539-F9E8-446F-AFE4-5F24461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0A37-7281-4863-BBFC-6664B3F8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1072-DE0E-413F-B1E2-EFAAF01B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F2BE4-BE23-4D0E-B36C-46D12EAEC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A505-93D5-4EC9-B239-6DDFB644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14BA-E4DF-44E1-B5ED-D2B8548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44A5-952D-4CF1-9970-E07B9B8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5719-EC62-44AE-8775-13DDD13C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1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2A22A-4E2B-4BFF-A020-CC9EB4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F1F0-97C2-40C7-BE6E-F9D29514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2323-F658-46CE-91FA-104B7CBF7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9D19-DDA6-48E6-9A6E-66EFAD5433D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361B-01C9-4970-A255-25DA0C007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006C-C325-46D6-9066-31C77CE4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62B4-3FEE-44E7-9CDA-76BA97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DD6A29-3F70-46A6-89CD-EF3A3F0EACFE}"/>
              </a:ext>
            </a:extLst>
          </p:cNvPr>
          <p:cNvSpPr txBox="1"/>
          <p:nvPr/>
        </p:nvSpPr>
        <p:spPr>
          <a:xfrm>
            <a:off x="576648" y="1210962"/>
            <a:ext cx="24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SSSSSSSSSSSSSSSSS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F7DC-DA80-4975-8E62-697FFC83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7" y="-65902"/>
            <a:ext cx="9891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66F13-67ED-C5A6-25DB-FCE9DC0CC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7" y="-65902"/>
            <a:ext cx="9891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per clip png images | PNGEgg">
            <a:extLst>
              <a:ext uri="{FF2B5EF4-FFF2-40B4-BE49-F238E27FC236}">
                <a16:creationId xmlns:a16="http://schemas.microsoft.com/office/drawing/2014/main" id="{72C2E88D-F407-E76D-0C2D-FC733001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" y="553995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48E86-8106-46E3-68E6-8897C3F117B8}"/>
              </a:ext>
            </a:extLst>
          </p:cNvPr>
          <p:cNvSpPr txBox="1"/>
          <p:nvPr/>
        </p:nvSpPr>
        <p:spPr>
          <a:xfrm>
            <a:off x="6021859" y="2726724"/>
            <a:ext cx="302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app is inspired by </a:t>
            </a:r>
          </a:p>
          <a:p>
            <a:pPr algn="ctr"/>
            <a:r>
              <a:rPr lang="en-US" dirty="0"/>
              <a:t>“Quiet Time” with God’s Word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4320D-D9A1-A562-01B8-359DED4CA644}"/>
              </a:ext>
            </a:extLst>
          </p:cNvPr>
          <p:cNvSpPr txBox="1"/>
          <p:nvPr/>
        </p:nvSpPr>
        <p:spPr>
          <a:xfrm>
            <a:off x="4102862" y="3650054"/>
            <a:ext cx="808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rgbClr val="121212"/>
                </a:solidFill>
                <a:effectLst/>
                <a:latin typeface="-apple-system"/>
              </a:rPr>
              <a:t>And ye shall seek me, and find me, when ye shall search for me with all your heart.</a:t>
            </a:r>
          </a:p>
          <a:p>
            <a:pPr algn="ctr"/>
            <a:r>
              <a:rPr lang="en-US" i="0" dirty="0">
                <a:solidFill>
                  <a:srgbClr val="121212"/>
                </a:solidFill>
                <a:effectLst/>
                <a:latin typeface="-apple-system"/>
              </a:rPr>
              <a:t>Jeremiah 29:13 KJV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D5D9-7B44-9E78-263C-079696649F8C}"/>
              </a:ext>
            </a:extLst>
          </p:cNvPr>
          <p:cNvSpPr txBox="1"/>
          <p:nvPr/>
        </p:nvSpPr>
        <p:spPr>
          <a:xfrm>
            <a:off x="3503617" y="5206314"/>
            <a:ext cx="7843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a-IN" sz="1050" i="0" dirty="0">
                <a:solidFill>
                  <a:srgbClr val="000000"/>
                </a:solidFill>
                <a:effectLst/>
                <a:latin typeface="TSCu_InaiMathi"/>
              </a:rPr>
              <a:t>உங்கள் முழு இருதயத்தோடும் என்னைத் தேடினீர்களானால், என்னைத் தேடுகையில் கண்டுபிடிப்பீர்கள்.</a:t>
            </a:r>
          </a:p>
          <a:p>
            <a:pPr algn="ctr"/>
            <a:r>
              <a:rPr lang="en-US" sz="105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ta-IN" sz="1050" b="1" i="0" dirty="0">
                <a:solidFill>
                  <a:srgbClr val="000000"/>
                </a:solidFill>
                <a:effectLst/>
                <a:latin typeface="TSCu_InaiMathi"/>
              </a:rPr>
              <a:t>எரேமியா</a:t>
            </a:r>
            <a:r>
              <a:rPr lang="en-US" sz="1050" i="0" dirty="0">
                <a:solidFill>
                  <a:srgbClr val="121212"/>
                </a:solidFill>
                <a:effectLst/>
                <a:latin typeface="-apple-system"/>
              </a:rPr>
              <a:t> 29:13 (O.V)</a:t>
            </a:r>
          </a:p>
        </p:txBody>
      </p:sp>
    </p:spTree>
    <p:extLst>
      <p:ext uri="{BB962C8B-B14F-4D97-AF65-F5344CB8AC3E}">
        <p14:creationId xmlns:p14="http://schemas.microsoft.com/office/powerpoint/2010/main" val="208655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B6E3B1-E96B-9C71-EA71-AB0BB197A2DD}"/>
              </a:ext>
            </a:extLst>
          </p:cNvPr>
          <p:cNvSpPr/>
          <p:nvPr/>
        </p:nvSpPr>
        <p:spPr>
          <a:xfrm>
            <a:off x="3035030" y="123568"/>
            <a:ext cx="4027251" cy="65985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Square Sticky Note 11103559 PNG with Transparent Background">
            <a:extLst>
              <a:ext uri="{FF2B5EF4-FFF2-40B4-BE49-F238E27FC236}">
                <a16:creationId xmlns:a16="http://schemas.microsoft.com/office/drawing/2014/main" id="{40E5062A-05EA-CEE1-495F-B6B17A0FA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9783" r="5626" b="9499"/>
          <a:stretch/>
        </p:blipFill>
        <p:spPr bwMode="auto">
          <a:xfrm>
            <a:off x="3385225" y="204281"/>
            <a:ext cx="3356043" cy="32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EC1DF-DFEC-84AB-7E10-73126FE86F92}"/>
              </a:ext>
            </a:extLst>
          </p:cNvPr>
          <p:cNvSpPr txBox="1"/>
          <p:nvPr/>
        </p:nvSpPr>
        <p:spPr>
          <a:xfrm>
            <a:off x="3867961" y="1508188"/>
            <a:ext cx="2410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ye shall seek me, and find me, when ye shall search for me with all your heart.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Jeremiah </a:t>
            </a:r>
            <a:r>
              <a:rPr lang="en-US" sz="1400" dirty="0">
                <a:solidFill>
                  <a:schemeClr val="bg1"/>
                </a:solidFill>
              </a:rPr>
              <a:t>29:13 (KJV)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Free Square Sticky Note 11103559 PNG with Transparent Background">
            <a:extLst>
              <a:ext uri="{FF2B5EF4-FFF2-40B4-BE49-F238E27FC236}">
                <a16:creationId xmlns:a16="http://schemas.microsoft.com/office/drawing/2014/main" id="{50B0A704-0A9C-583B-9E03-F777661BB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9783" r="5626" b="9499"/>
          <a:stretch/>
        </p:blipFill>
        <p:spPr bwMode="auto">
          <a:xfrm>
            <a:off x="3394952" y="3512077"/>
            <a:ext cx="3356043" cy="32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8D0E4-43C5-1E07-65F4-6F62E8EAECC5}"/>
              </a:ext>
            </a:extLst>
          </p:cNvPr>
          <p:cNvSpPr txBox="1"/>
          <p:nvPr/>
        </p:nvSpPr>
        <p:spPr>
          <a:xfrm>
            <a:off x="4464826" y="288082"/>
            <a:ext cx="1013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Digitalize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Your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Thoughts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029DE-7C5B-A8DB-21C3-C91540530721}"/>
              </a:ext>
            </a:extLst>
          </p:cNvPr>
          <p:cNvSpPr txBox="1"/>
          <p:nvPr/>
        </p:nvSpPr>
        <p:spPr>
          <a:xfrm>
            <a:off x="3601960" y="4718316"/>
            <a:ext cx="2739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a-IN" sz="1200" i="0" dirty="0">
                <a:solidFill>
                  <a:schemeClr val="bg1"/>
                </a:solidFill>
                <a:effectLst/>
                <a:latin typeface="TSCu_InaiMathi"/>
              </a:rPr>
              <a:t>உங்கள் முழு இருதயத்தோடும் என்னைத் தேடினீர்களானால், என்னைத் தேடுகையில் கண்டுபிடிப்பீர்கள்.</a:t>
            </a:r>
          </a:p>
          <a:p>
            <a:pPr algn="ctr"/>
            <a: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ta-IN" sz="1200" b="1" i="0" dirty="0">
                <a:solidFill>
                  <a:schemeClr val="bg1"/>
                </a:solidFill>
                <a:effectLst/>
                <a:latin typeface="TSCu_InaiMathi"/>
              </a:rPr>
              <a:t>எரேமியா</a:t>
            </a:r>
            <a:r>
              <a:rPr lang="en-US" sz="1200" i="0" dirty="0">
                <a:solidFill>
                  <a:schemeClr val="bg1"/>
                </a:solidFill>
                <a:effectLst/>
                <a:latin typeface="-apple-system"/>
              </a:rPr>
              <a:t> 29:13 (O.V)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42465-0D69-67EF-7544-62B1DBC4F5A6}"/>
              </a:ext>
            </a:extLst>
          </p:cNvPr>
          <p:cNvSpPr txBox="1"/>
          <p:nvPr/>
        </p:nvSpPr>
        <p:spPr>
          <a:xfrm>
            <a:off x="4127364" y="3769699"/>
            <a:ext cx="1929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Latha" panose="020B0604020202020204" pitchFamily="34" charset="0"/>
              </a:rPr>
              <a:t>எண்ணங்களை டிஜிட்டல் மயமாக்குங்கள்</a:t>
            </a: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Latha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C8A47-2AE8-EB5A-28CC-35D2BC8F65AC}"/>
              </a:ext>
            </a:extLst>
          </p:cNvPr>
          <p:cNvSpPr txBox="1"/>
          <p:nvPr/>
        </p:nvSpPr>
        <p:spPr>
          <a:xfrm>
            <a:off x="8443609" y="2246852"/>
            <a:ext cx="601447" cy="707886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857BE-6C61-3BDF-65B9-F12842E04E4E}"/>
              </a:ext>
            </a:extLst>
          </p:cNvPr>
          <p:cNvSpPr txBox="1"/>
          <p:nvPr/>
        </p:nvSpPr>
        <p:spPr>
          <a:xfrm>
            <a:off x="9043390" y="2246852"/>
            <a:ext cx="601447" cy="707886"/>
          </a:xfrm>
          <a:prstGeom prst="rect">
            <a:avLst/>
          </a:prstGeom>
          <a:pattFill prst="dashHorz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41FCF-F4DB-0D8F-D6DA-4202306845FC}"/>
              </a:ext>
            </a:extLst>
          </p:cNvPr>
          <p:cNvSpPr txBox="1"/>
          <p:nvPr/>
        </p:nvSpPr>
        <p:spPr>
          <a:xfrm>
            <a:off x="9643171" y="2256580"/>
            <a:ext cx="601447" cy="707886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61A6-59D1-207B-E46D-55395655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017" y="261829"/>
            <a:ext cx="417195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88EC3-51B1-0931-843E-9FC8CAC1B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393" r="94749">
                        <a14:foregroundMark x1="9132" y1="68889" x2="9132" y2="68889"/>
                        <a14:foregroundMark x1="9817" y1="65000" x2="15753" y2="70000"/>
                        <a14:foregroundMark x1="6393" y1="58889" x2="18950" y2="45556"/>
                        <a14:foregroundMark x1="18950" y1="45556" x2="19863" y2="75000"/>
                        <a14:foregroundMark x1="19863" y1="75000" x2="18493" y2="77778"/>
                        <a14:foregroundMark x1="30137" y1="48889" x2="30137" y2="48889"/>
                        <a14:foregroundMark x1="34475" y1="54444" x2="34475" y2="52222"/>
                        <a14:foregroundMark x1="39498" y1="55000" x2="39726" y2="51667"/>
                        <a14:foregroundMark x1="43607" y1="55000" x2="43607" y2="55000"/>
                        <a14:foregroundMark x1="51370" y1="55556" x2="51370" y2="54444"/>
                        <a14:foregroundMark x1="55936" y1="52222" x2="55936" y2="52222"/>
                        <a14:foregroundMark x1="60046" y1="58889" x2="60274" y2="57778"/>
                        <a14:foregroundMark x1="64384" y1="55556" x2="64384" y2="55556"/>
                        <a14:foregroundMark x1="68493" y1="48333" x2="68493" y2="48333"/>
                        <a14:foregroundMark x1="60046" y1="37222" x2="60046" y2="37222"/>
                        <a14:foregroundMark x1="77626" y1="59444" x2="77626" y2="59444"/>
                        <a14:foregroundMark x1="73288" y1="47778" x2="73288" y2="47778"/>
                        <a14:foregroundMark x1="82192" y1="47222" x2="82877" y2="50000"/>
                        <a14:foregroundMark x1="85388" y1="52222" x2="85388" y2="52222"/>
                        <a14:foregroundMark x1="90868" y1="52222" x2="90868" y2="52222"/>
                        <a14:foregroundMark x1="94749" y1="51667" x2="94749" y2="51667"/>
                        <a14:foregroundMark x1="94064" y1="34444" x2="94064" y2="3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7196" y="4388811"/>
            <a:ext cx="4171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72 Light</vt:lpstr>
      <vt:lpstr>-apple-system</vt:lpstr>
      <vt:lpstr>Arial</vt:lpstr>
      <vt:lpstr>Calibri</vt:lpstr>
      <vt:lpstr>Calibri Light</vt:lpstr>
      <vt:lpstr>Castellar</vt:lpstr>
      <vt:lpstr>inherit</vt:lpstr>
      <vt:lpstr>TSCu_InaiMathi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Immanuel</dc:creator>
  <cp:lastModifiedBy>Raj, Immanuel</cp:lastModifiedBy>
  <cp:revision>6</cp:revision>
  <dcterms:created xsi:type="dcterms:W3CDTF">2023-01-26T05:02:15Z</dcterms:created>
  <dcterms:modified xsi:type="dcterms:W3CDTF">2023-03-04T17:58:48Z</dcterms:modified>
</cp:coreProperties>
</file>