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28C1-0FE0-4F18-91FB-BDD2F202D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8D0A3-CACB-4997-8F2C-435EE3493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2436-C9F1-44F7-B3B6-A7CBE305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9135-6BD3-40D6-954E-8CCC9773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80F3-4A8D-44DE-AA41-8DDD7D9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2E56-21C4-48E0-96B7-E6F3CEAD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7498-5A7A-4C25-805E-339A8DE9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124E-D208-4C50-A09B-5FB34C6A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251A-662B-4552-AC16-60ADA443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47DAC-ED2E-4BC9-9C02-1AA7A17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1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40B34-C6FB-4911-A1E4-E8FAD62C8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3B631-967D-4C97-8686-DD6EA3926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4CEF-C84E-462A-9F87-4E5088A2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E1DB-06FC-439B-A558-B878A479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D69F-607F-4D77-9F4B-A02322F4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C21C-CB67-4FC7-ADAA-CF20E29B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8CB3-310A-456F-8C9F-497C4314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D659-DEEC-4304-B7E5-BDDFB7F9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03B98-3B31-47AE-9B3B-1D2D9AFF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181A-131B-4470-8D69-5750BDF3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2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8B8A-5C9D-4A95-82F8-71239212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672AE-8636-4EE3-A5D3-58A6B5E4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B4EC0-022C-4215-9AAD-3620DCAE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459F2-AC58-4DE5-8495-9B1EE2C3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8508-B7D1-4DA1-B3AB-DE03FBBC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A83B-38E5-4E86-965B-A19EBA59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F804-5C00-4E3C-9CEC-6FF5CC3AE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1824B-59B7-480B-94BB-D9C99E637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EFE5F-C508-4833-A7C5-C852E01E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5AB83-1447-4C3F-B741-DC8C8C0D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FA9E-7816-44D0-A94E-067541DF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6335-281D-4497-AB69-3219FCF6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9E08A-4CD4-40DC-800D-0FFC3242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E515C-511A-4590-8C0C-7D15BB8F0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C8FB5-BF19-4EBC-BA33-4A39D8A9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23913-B434-4975-95F3-0499F3E0F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9D02A-ECD6-4233-AADA-15A00247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5A0C4-2A4E-4E5D-B6B9-C820BE20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80628-2FC8-4D36-B489-16E6008D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0A83-64D8-45BC-A761-7828287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B0046-016C-448B-9C93-5A9F0284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834D5-12E7-40B5-8DA4-DC8D6A7D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415E4-88C5-4C38-9BE7-AA150384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1AD39-B58D-4899-9287-49B5B149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3D5FD-1A80-4D71-AAA5-1C36D637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421F9-658D-4305-95E8-BD420459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323-01A7-4F39-9679-18D8AB2F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2924-482A-452E-83FA-DF2001F3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0EB81-D2FB-42A1-9666-CC03FEE7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47484-E962-4FC9-B4EF-DF4F5ACA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751ED-B629-43A9-854C-31BA94A3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25F13-5DD0-47A6-AAD5-69842CA2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2986-ADF7-4A32-9CA4-191C263A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6BE27-CA67-4CBB-B85A-5CBD457D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32325-AB1E-4F52-B741-AB250D5B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77597-264A-455C-A658-600C30A1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B9617-B5ED-4476-ACAF-9C461D1A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F7F68-CC21-4EF9-B257-CAB99C2E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71D47-4483-471E-886F-FCC83AEB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B622-3933-4D00-9523-9F946168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9126-9BF7-4828-B8B8-F79155CA6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7E25-EEFE-4307-AB88-23923AC1AD7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2E9E-9F78-4110-B0B3-478560AA1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7A29-1A60-42FA-83B9-2DA154D75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7DDC9-639B-43ED-8569-1BF852015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0C7D0DC-8178-47E9-9586-0D78CBA8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28" y="1805137"/>
            <a:ext cx="1080776" cy="10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ideo icon">
            <a:extLst>
              <a:ext uri="{FF2B5EF4-FFF2-40B4-BE49-F238E27FC236}">
                <a16:creationId xmlns:a16="http://schemas.microsoft.com/office/drawing/2014/main" id="{87CE13DA-C2A3-4939-B6CB-1D33409A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61" y="898977"/>
            <a:ext cx="1976435" cy="13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atch Video icon">
            <a:extLst>
              <a:ext uri="{FF2B5EF4-FFF2-40B4-BE49-F238E27FC236}">
                <a16:creationId xmlns:a16="http://schemas.microsoft.com/office/drawing/2014/main" id="{F6D07DBE-2E18-4007-B023-A668B30E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19" y="2144755"/>
            <a:ext cx="881617" cy="88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AF461-B5ED-45E1-B20E-416E49F3A476}"/>
              </a:ext>
            </a:extLst>
          </p:cNvPr>
          <p:cNvSpPr txBox="1"/>
          <p:nvPr/>
        </p:nvSpPr>
        <p:spPr>
          <a:xfrm>
            <a:off x="1574316" y="1124726"/>
            <a:ext cx="1080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5FD925-DFFA-4076-885B-5DC2261D43F2}"/>
              </a:ext>
            </a:extLst>
          </p:cNvPr>
          <p:cNvSpPr txBox="1"/>
          <p:nvPr/>
        </p:nvSpPr>
        <p:spPr>
          <a:xfrm>
            <a:off x="2617820" y="1736556"/>
            <a:ext cx="1080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CF2F2-4A81-4B5E-83D3-8A59ED8F4CF4}"/>
              </a:ext>
            </a:extLst>
          </p:cNvPr>
          <p:cNvSpPr txBox="1"/>
          <p:nvPr/>
        </p:nvSpPr>
        <p:spPr>
          <a:xfrm>
            <a:off x="1609257" y="2739846"/>
            <a:ext cx="16979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entury Schoolbook" panose="02040604050505020304" pitchFamily="18" charset="0"/>
              </a:rPr>
              <a:t>LIVE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166A1F-2FFB-4C38-9E91-304D28D6C96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5" t="3225" r="20900" b="11423"/>
          <a:stretch/>
        </p:blipFill>
        <p:spPr>
          <a:xfrm>
            <a:off x="5157789" y="2043113"/>
            <a:ext cx="1828800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7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449CAA-6A49-4699-8939-846550C5CD8A}"/>
              </a:ext>
            </a:extLst>
          </p:cNvPr>
          <p:cNvSpPr txBox="1"/>
          <p:nvPr/>
        </p:nvSpPr>
        <p:spPr>
          <a:xfrm>
            <a:off x="2441461" y="370446"/>
            <a:ext cx="1080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7</a:t>
            </a:r>
          </a:p>
        </p:txBody>
      </p:sp>
      <p:pic>
        <p:nvPicPr>
          <p:cNvPr id="2" name="Picture 4" descr="Image result for Video icon">
            <a:extLst>
              <a:ext uri="{FF2B5EF4-FFF2-40B4-BE49-F238E27FC236}">
                <a16:creationId xmlns:a16="http://schemas.microsoft.com/office/drawing/2014/main" id="{AB0E22CF-C248-416E-BF86-5FF0E325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61" y="898977"/>
            <a:ext cx="1976435" cy="13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50B54-1169-4D1C-A111-C197E4D1C320}"/>
              </a:ext>
            </a:extLst>
          </p:cNvPr>
          <p:cNvSpPr txBox="1"/>
          <p:nvPr/>
        </p:nvSpPr>
        <p:spPr>
          <a:xfrm>
            <a:off x="1649739" y="672904"/>
            <a:ext cx="1080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5B489-207D-4FAA-B2F4-71C5E063DAC5}"/>
              </a:ext>
            </a:extLst>
          </p:cNvPr>
          <p:cNvSpPr txBox="1"/>
          <p:nvPr/>
        </p:nvSpPr>
        <p:spPr>
          <a:xfrm>
            <a:off x="8612513" y="1915060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Century Schoolbook" panose="02040604050505020304" pitchFamily="18" charset="0"/>
              </a:rPr>
              <a:t>LIVE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06D88-1934-4394-8578-5BB649F2ACCE}"/>
              </a:ext>
            </a:extLst>
          </p:cNvPr>
          <p:cNvSpPr/>
          <p:nvPr/>
        </p:nvSpPr>
        <p:spPr>
          <a:xfrm>
            <a:off x="8773204" y="408670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entury Schoolbook" panose="02040604050505020304" pitchFamily="18" charset="0"/>
              </a:rPr>
              <a:t>L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CE67-3D72-40BA-A9A2-D790B87A527C}"/>
              </a:ext>
            </a:extLst>
          </p:cNvPr>
          <p:cNvSpPr txBox="1"/>
          <p:nvPr/>
        </p:nvSpPr>
        <p:spPr>
          <a:xfrm>
            <a:off x="8660159" y="825304"/>
            <a:ext cx="1080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68CD6-267A-4D6D-9DB6-60EF4218E904}"/>
              </a:ext>
            </a:extLst>
          </p:cNvPr>
          <p:cNvSpPr txBox="1"/>
          <p:nvPr/>
        </p:nvSpPr>
        <p:spPr>
          <a:xfrm>
            <a:off x="9298705" y="504447"/>
            <a:ext cx="1080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Century Schoolbook" panose="02040604050505020304" pitchFamily="18" charset="0"/>
                <a:cs typeface="Aldhabi" panose="020B0604020202020204" pitchFamily="2" charset="-78"/>
              </a:rPr>
              <a:t>r</a:t>
            </a:r>
          </a:p>
        </p:txBody>
      </p:sp>
      <p:pic>
        <p:nvPicPr>
          <p:cNvPr id="8" name="Picture 4" descr="Image result for Video icon">
            <a:extLst>
              <a:ext uri="{FF2B5EF4-FFF2-40B4-BE49-F238E27FC236}">
                <a16:creationId xmlns:a16="http://schemas.microsoft.com/office/drawing/2014/main" id="{4A889F84-6ADA-4374-8FE1-02C3F8FD2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8000" y1="32000" x2="46000" y2="27500"/>
                        <a14:foregroundMark x1="43333" y1="26500" x2="58333" y2="26500"/>
                        <a14:foregroundMark x1="43333" y1="23000" x2="38000" y2="23000"/>
                        <a14:foregroundMark x1="41000" y1="21000" x2="41000" y2="21000"/>
                        <a14:foregroundMark x1="40333" y1="25500" x2="42667" y2="18000"/>
                        <a14:backgroundMark x1="31667" y1="59000" x2="30333" y2="24500"/>
                        <a14:backgroundMark x1="67000" y1="76500" x2="78000" y2="37500"/>
                        <a14:backgroundMark x1="78000" y1="37500" x2="78000" y2="34000"/>
                        <a14:backgroundMark x1="31667" y1="74000" x2="18667" y2="41000"/>
                        <a14:backgroundMark x1="18667" y1="41000" x2="28667" y2="32000"/>
                        <a14:backgroundMark x1="43178" y1="15928" x2="51333" y2="11000"/>
                        <a14:backgroundMark x1="40913" y1="17296" x2="42707" y2="16212"/>
                        <a14:backgroundMark x1="27333" y1="25500" x2="36667" y2="19860"/>
                        <a14:backgroundMark x1="51333" y1="11000" x2="75000" y2="20000"/>
                        <a14:backgroundMark x1="75000" y1="20000" x2="76333" y2="57500"/>
                        <a14:backgroundMark x1="76333" y1="57500" x2="67000" y2="71000"/>
                        <a14:backgroundMark x1="27333" y1="66500" x2="39000" y2="72000"/>
                        <a14:backgroundMark x1="40333" y1="87000" x2="46000" y2="79500"/>
                        <a14:backgroundMark x1="71333" y1="74000" x2="60667" y2="71000"/>
                        <a14:backgroundMark x1="36667" y1="83000" x2="42667" y2="76500"/>
                        <a14:backgroundMark x1="50333" y1="84000" x2="47667" y2="75500"/>
                        <a14:backgroundMark x1="65000" y1="82000" x2="62667" y2="71000"/>
                        <a14:backgroundMark x1="65000" y1="84000" x2="56333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98" t="6954" r="29481" b="35092"/>
          <a:stretch/>
        </p:blipFill>
        <p:spPr bwMode="auto">
          <a:xfrm>
            <a:off x="9036334" y="1189173"/>
            <a:ext cx="1052781" cy="92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BD089A-0D6F-49BB-8FAD-4B3BCA373EE6}"/>
              </a:ext>
            </a:extLst>
          </p:cNvPr>
          <p:cNvSpPr txBox="1"/>
          <p:nvPr/>
        </p:nvSpPr>
        <p:spPr>
          <a:xfrm>
            <a:off x="9141979" y="814224"/>
            <a:ext cx="10807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C6CA84-D4AE-4875-8684-5D1205726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14" y="3811277"/>
            <a:ext cx="1786283" cy="1597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C81D97-D66B-4E69-B64A-A76A59CB1AA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2" t="26727" r="17951" b="12765"/>
          <a:stretch/>
        </p:blipFill>
        <p:spPr>
          <a:xfrm>
            <a:off x="5498539" y="2814638"/>
            <a:ext cx="1359461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Aldhabi</vt:lpstr>
      <vt:lpstr>Algerian</vt:lpstr>
      <vt:lpstr>Arial</vt:lpstr>
      <vt:lpstr>Calibri</vt:lpstr>
      <vt:lpstr>Calibri Light</vt:lpstr>
      <vt:lpstr>Century Schoolbook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Streamlined Medical</dc:creator>
  <cp:lastModifiedBy>Streamlined Medical</cp:lastModifiedBy>
  <cp:revision>28</cp:revision>
  <dcterms:created xsi:type="dcterms:W3CDTF">2018-09-23T16:24:47Z</dcterms:created>
  <dcterms:modified xsi:type="dcterms:W3CDTF">2018-09-23T17:15:52Z</dcterms:modified>
</cp:coreProperties>
</file>