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138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6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8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8EFD-0476-4B0C-B858-67E09B6AFB52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80FC-0757-4E85-995D-6495A4D35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openclipart.org/image/2400px/svg_to_png/170364/eco-green-car-ic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31412" r="8193" b="22646"/>
          <a:stretch/>
        </p:blipFill>
        <p:spPr bwMode="auto">
          <a:xfrm>
            <a:off x="2001080" y="-2372139"/>
            <a:ext cx="238538" cy="1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eeiconspng.com/uploads/car-top-view-icon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19" y="-916749"/>
            <a:ext cx="281745" cy="3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.clipartpanda.com/car-clipart-top-view-clipart-nioubiteul-76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89" y="998654"/>
            <a:ext cx="127781" cy="1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urch ic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75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83" t="33897" r="10054" b="5977"/>
          <a:stretch/>
        </p:blipFill>
        <p:spPr bwMode="auto">
          <a:xfrm>
            <a:off x="976312" y="904875"/>
            <a:ext cx="121444" cy="1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52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Immanuel Raj</dc:creator>
  <cp:lastModifiedBy>Immanuel Raj</cp:lastModifiedBy>
  <cp:revision>13</cp:revision>
  <dcterms:created xsi:type="dcterms:W3CDTF">2016-08-29T23:59:52Z</dcterms:created>
  <dcterms:modified xsi:type="dcterms:W3CDTF">2016-08-30T01:28:51Z</dcterms:modified>
</cp:coreProperties>
</file>