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8EFD-0476-4B0C-B858-67E09B6AFB52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penclipart.org/image/2400px/svg_to_png/170364/eco-green-car-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31412" r="8193" b="22646"/>
          <a:stretch/>
        </p:blipFill>
        <p:spPr bwMode="auto">
          <a:xfrm>
            <a:off x="2001080" y="-2372139"/>
            <a:ext cx="238538" cy="1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eeiconspng.com/uploads/car-top-view-icon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19" y="-916749"/>
            <a:ext cx="281745" cy="39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clipartpanda.com/car-clipart-top-view-clipart-nioubiteul-76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89" y="998654"/>
            <a:ext cx="127781" cy="1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urch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75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83" t="33897" r="10054" b="5977"/>
          <a:stretch/>
        </p:blipFill>
        <p:spPr bwMode="auto">
          <a:xfrm>
            <a:off x="976312" y="904875"/>
            <a:ext cx="121444" cy="1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church 3d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49" y="69007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church 3d icon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909279"/>
            <a:ext cx="309149" cy="3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mage result for tic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Image result for tic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Image result for tick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8957" y="1874837"/>
            <a:ext cx="1470992" cy="1470992"/>
          </a:xfrm>
          <a:prstGeom prst="rect">
            <a:avLst/>
          </a:prstGeom>
        </p:spPr>
      </p:pic>
      <p:pic>
        <p:nvPicPr>
          <p:cNvPr id="1038" name="Picture 14" descr="Image result for tick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62" y="3128480"/>
            <a:ext cx="715618" cy="60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2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Immanuel Raj</dc:creator>
  <cp:lastModifiedBy>Immanuel Raj</cp:lastModifiedBy>
  <cp:revision>22</cp:revision>
  <dcterms:created xsi:type="dcterms:W3CDTF">2016-08-29T23:59:52Z</dcterms:created>
  <dcterms:modified xsi:type="dcterms:W3CDTF">2016-09-01T13:51:20Z</dcterms:modified>
</cp:coreProperties>
</file>