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23A"/>
    <a:srgbClr val="50A71F"/>
    <a:srgbClr val="A81E5C"/>
    <a:srgbClr val="2474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6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26FFF-0120-4ACA-8B8A-868B0B679EE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0733-A532-4FED-A6BA-0F99D835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2" t="25219" r="18341" b="23893"/>
          <a:stretch/>
        </p:blipFill>
        <p:spPr>
          <a:xfrm>
            <a:off x="1948069" y="2650434"/>
            <a:ext cx="2054087" cy="165427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5400000">
            <a:off x="1833780" y="2486327"/>
            <a:ext cx="2436155" cy="2207578"/>
          </a:xfrm>
          <a:prstGeom prst="rect">
            <a:avLst/>
          </a:prstGeom>
          <a:noFill/>
        </p:spPr>
        <p:txBody>
          <a:bodyPr wrap="none" rtlCol="0">
            <a:prstTxWarp prst="textArchUpPour">
              <a:avLst>
                <a:gd name="adj1" fmla="val 10167119"/>
                <a:gd name="adj2" fmla="val 50925"/>
              </a:avLst>
            </a:prstTxWarp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clickzzz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9045" y="1105945"/>
            <a:ext cx="894027" cy="363913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2" t="25219" r="18341" b="23893"/>
          <a:stretch/>
        </p:blipFill>
        <p:spPr>
          <a:xfrm>
            <a:off x="7915409" y="2802834"/>
            <a:ext cx="2054087" cy="16542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5400000">
            <a:off x="7801120" y="2582455"/>
            <a:ext cx="2436155" cy="2207578"/>
          </a:xfrm>
          <a:prstGeom prst="rect">
            <a:avLst/>
          </a:prstGeom>
          <a:noFill/>
        </p:spPr>
        <p:txBody>
          <a:bodyPr wrap="none" rtlCol="0">
            <a:prstTxWarp prst="textArchUpPour">
              <a:avLst>
                <a:gd name="adj1" fmla="val 10167119"/>
                <a:gd name="adj2" fmla="val 50925"/>
              </a:avLst>
            </a:prstTxWarp>
            <a:spAutoFit/>
          </a:bodyPr>
          <a:lstStyle/>
          <a:p>
            <a:r>
              <a:rPr lang="en-US" sz="6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</a:t>
            </a:r>
            <a:r>
              <a:rPr lang="en-US" sz="600" dirty="0">
                <a:solidFill>
                  <a:srgbClr val="A81E5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</a:t>
            </a:r>
            <a:r>
              <a:rPr lang="en-US" sz="600" dirty="0">
                <a:solidFill>
                  <a:srgbClr val="50A7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6385" y="1258345"/>
            <a:ext cx="894027" cy="363913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0708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camer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89" y="3471381"/>
            <a:ext cx="2067525" cy="20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5400000">
            <a:off x="4260164" y="2891944"/>
            <a:ext cx="2436155" cy="2207578"/>
          </a:xfrm>
          <a:prstGeom prst="rect">
            <a:avLst/>
          </a:prstGeom>
          <a:noFill/>
        </p:spPr>
        <p:txBody>
          <a:bodyPr wrap="none" rtlCol="0">
            <a:prstTxWarp prst="textArchUpPour">
              <a:avLst>
                <a:gd name="adj1" fmla="val 10167119"/>
                <a:gd name="adj2" fmla="val 50925"/>
              </a:avLst>
            </a:prstTxWarp>
            <a:spAutoFit/>
          </a:bodyPr>
          <a:lstStyle/>
          <a:p>
            <a:r>
              <a:rPr lang="en-US" sz="6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</a:t>
            </a:r>
            <a:r>
              <a:rPr lang="en-US" sz="600" dirty="0">
                <a:solidFill>
                  <a:srgbClr val="A81E5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</a:t>
            </a:r>
            <a:r>
              <a:rPr lang="en-US" sz="600" dirty="0">
                <a:solidFill>
                  <a:srgbClr val="50A7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5429" y="1567834"/>
            <a:ext cx="894027" cy="363913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  <p:pic>
        <p:nvPicPr>
          <p:cNvPr id="2052" name="Picture 4" descr="Image result for camer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99" y="414284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42" y="3485452"/>
            <a:ext cx="1216794" cy="12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1" y="372319"/>
            <a:ext cx="3448531" cy="6030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94" y="658069"/>
            <a:ext cx="3448531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4" t="2256" b="9949"/>
          <a:stretch/>
        </p:blipFill>
        <p:spPr>
          <a:xfrm>
            <a:off x="4895556" y="154745"/>
            <a:ext cx="134494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17749" y="1428750"/>
            <a:ext cx="762439" cy="1126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428750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325755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4254" y="3154387"/>
            <a:ext cx="1662626" cy="1662626"/>
          </a:xfrm>
          <a:prstGeom prst="rect">
            <a:avLst/>
          </a:prstGeom>
          <a:noFill/>
        </p:spPr>
      </p:pic>
      <p:sp>
        <p:nvSpPr>
          <p:cNvPr id="9" name="Speech Bubble: Oval 8"/>
          <p:cNvSpPr/>
          <p:nvPr/>
        </p:nvSpPr>
        <p:spPr>
          <a:xfrm>
            <a:off x="6838950" y="613118"/>
            <a:ext cx="1336431" cy="815632"/>
          </a:xfrm>
          <a:prstGeom prst="wedgeEllipseCallout">
            <a:avLst>
              <a:gd name="adj1" fmla="val -43991"/>
              <a:gd name="adj2" fmla="val 72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5950634" y="1814732"/>
            <a:ext cx="1041009" cy="604911"/>
          </a:xfrm>
          <a:prstGeom prst="wedgeRoundRectCallout">
            <a:avLst>
              <a:gd name="adj1" fmla="val -22784"/>
              <a:gd name="adj2" fmla="val 121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assets-comment-fun.9cache.com/s/9a6b6452/92f2b6ce8227122a745a7de49d22fc976ea6ee08/static/dist/images/favicon.ic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12005"/>
            <a:ext cx="1509052" cy="16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00" y="3434206"/>
            <a:ext cx="762439" cy="1126952"/>
          </a:xfrm>
          <a:prstGeom prst="rect">
            <a:avLst/>
          </a:prstGeom>
        </p:spPr>
      </p:pic>
      <p:pic>
        <p:nvPicPr>
          <p:cNvPr id="13" name="Picture 6" descr="http://assets-comment-fun.9cache.com/s/9a6b6452/92f2b6ce8227122a745a7de49d22fc976ea6ee08/static/dist/images/favicon.ic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03" y="4014422"/>
            <a:ext cx="1509052" cy="16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assets-comment-fun.9cache.com/s/9a6b6452/92f2b6ce8227122a745a7de49d22fc976ea6ee08/static/dist/images/favicon.ic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4" y="591431"/>
            <a:ext cx="1509052" cy="16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ose icon orang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30" y="45611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51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 result for facebook share icon oran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4839" y1="28320" x2="64839" y2="28320"/>
                        <a14:foregroundMark x1="64194" y1="33789" x2="64194" y2="33789"/>
                        <a14:foregroundMark x1="67903" y1="37695" x2="67903" y2="37695"/>
                        <a14:foregroundMark x1="58710" y1="35938" x2="58710" y2="35938"/>
                        <a14:foregroundMark x1="61290" y1="34766" x2="61290" y2="34766"/>
                        <a14:foregroundMark x1="63710" y1="62500" x2="63710" y2="6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75"/>
          <a:stretch/>
        </p:blipFill>
        <p:spPr bwMode="auto">
          <a:xfrm>
            <a:off x="3587262" y="1162050"/>
            <a:ext cx="496589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assets-comment-fun.9cache.com/s/9a6b6452/92f2b6ce8227122a745a7de49d22fc976ea6ee08/static/dist/images/favicon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12005"/>
            <a:ext cx="1509052" cy="16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Sign 3"/>
          <p:cNvSpPr/>
          <p:nvPr/>
        </p:nvSpPr>
        <p:spPr>
          <a:xfrm>
            <a:off x="10099282" y="768154"/>
            <a:ext cx="618979" cy="703384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0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987" y="1271587"/>
            <a:ext cx="16097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6351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Immanuel Raj</dc:creator>
  <cp:lastModifiedBy>Immanuel Raj</cp:lastModifiedBy>
  <cp:revision>71</cp:revision>
  <dcterms:created xsi:type="dcterms:W3CDTF">2017-02-10T15:51:29Z</dcterms:created>
  <dcterms:modified xsi:type="dcterms:W3CDTF">2017-02-26T22:30:43Z</dcterms:modified>
</cp:coreProperties>
</file>