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13CD-F190-42EB-8629-A0CBE44C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B346E-B4F0-453B-BFC9-8D1BCB996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9EF1-96EE-4CA0-82E5-1E52A8AC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1BC30-B010-4A7D-9FE7-C8463BDD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F08C4-EFE1-42A5-A95E-A00CDABC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7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1241-5940-4F46-9166-9B847EE8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8EC6C-F48B-49B1-898B-9AEBC062C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3EB2F-931A-4EE9-B48D-89027AC7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8FF2B-A4B4-4619-8957-5C5A2A51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0BAC-D4C8-4FAA-AEE0-E5713AC7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5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D137A-B505-4B38-819B-8229FE65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30905-7E4F-42AB-ACD3-D7BAF72A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7301-6D4A-4806-9C4A-613934FA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DA50D-EC35-4D1F-B49C-E30148F8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BD520-1CBD-42E1-BC2D-9D8440F4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4F2B-4F3A-42CE-964B-2FF6F595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7D1E-C838-44A9-A919-6BD822A2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29FA-3CC1-497A-9E17-FB771977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B44B0-D775-4E44-991D-847BA66A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6A075-AA32-4DA5-86A6-424F24B3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2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FE69-9155-47E5-B503-DB914248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AE5DB-AA57-455D-AE93-8AC1FD92D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5D1B9-B747-4D4A-B9AB-DCEF105A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71B6-7966-43DE-A215-83083137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BA5F0-4EAC-4C73-BACF-4736B412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1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65C5-3CF7-4516-A551-1604C543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23B4-15A4-45D6-8F7B-59C10F1F8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26EDD-0BE4-4C59-A573-06F5972D9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EAD88-AA58-4C0C-A3FB-24470FD8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8724B-2539-45E3-864C-A0EAAEDA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B2A6-16A7-41B6-913B-A352DE8C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0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FA01-8BBB-478F-B035-ED9F9598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FF899-2136-4644-BD05-5813A51CB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EA0AD-CB9A-4868-BEDD-21249CC52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871C6-33BA-4F05-93E7-7D577A5CC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F5746-D9DE-4A04-AB47-56748E58C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9D661-E7E2-42E5-A3D3-25961C32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DE374-D37B-4407-9015-2602CFF7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EA7C8-4214-4DB0-9BB2-F5FC42A9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2438-18EC-41B0-B338-97F9EC87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E538C-EFE1-41BA-A9FE-9EEEF0CE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4AA8C-6E70-47CD-A0CE-42E20C03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D6A06-ADC6-4917-89BC-3768775C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7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F5664-2FB6-4765-9B81-A4019814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090FF-0591-46F3-89E6-74E0D56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3C297-F401-4F1F-BB6D-EB0F5A8B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1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2ECA-C7D4-4AC0-8E84-60BBC7EB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94D83-463A-4CFE-B135-0693922D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1932F-FC05-400C-BED0-82299A40B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CF294-7556-4085-9A6D-624FA0EC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011B-A932-443F-B960-90C295BD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500A4-0E38-416A-AB7B-24EBE941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D65B-E6B8-472E-845D-5FAD2878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1FE2C-E1FD-4989-8275-3D35B9C95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9BBB6-FE65-4910-9BB4-D98BA59A4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86A39-9ECB-459B-8DD4-7FBD31B7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FB202-4F8F-47F6-B33B-1511E6D0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4D18-295E-4154-80EF-FA1E3DA0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90979-CE70-42B3-88CD-2AF32B9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3C72F-14C6-4BE9-9EB7-6560F052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4F6AE-B741-4026-B0F7-FCDC2AF59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2D49-D77E-476E-9240-0A9FE9E900A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99489-E2C5-4A63-95B2-FADA4E5E1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02D9-F1A4-4EFB-97F9-067847C2F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5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6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B9E19A-55DA-486E-8614-14F288CA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85" y="398808"/>
            <a:ext cx="3068868" cy="4067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39D1BA-DF17-4EBD-82C6-312FCD96C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120" y="518078"/>
            <a:ext cx="3068868" cy="414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7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ABBD1B-1B26-4C75-A36B-592DDE860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40" y="317224"/>
            <a:ext cx="3876675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2312D3-D16E-4792-8417-3D675DCFC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120" y="518079"/>
            <a:ext cx="3068868" cy="4143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98970D-9FCC-47BE-BCB2-047A21D17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300" y="2728669"/>
            <a:ext cx="3068868" cy="4129331"/>
          </a:xfrm>
          <a:prstGeom prst="rect">
            <a:avLst/>
          </a:prstGeom>
        </p:spPr>
      </p:pic>
      <p:pic>
        <p:nvPicPr>
          <p:cNvPr id="1026" name="Picture 2" descr="https://encrypted-tbn0.gstatic.com/images?q=tbn:ANd9GcRtOdsxuomQgB5WxzpP2QaFMOhKYsYxPts19MY-fE8IYaMgjS9C">
            <a:extLst>
              <a:ext uri="{FF2B5EF4-FFF2-40B4-BE49-F238E27FC236}">
                <a16:creationId xmlns:a16="http://schemas.microsoft.com/office/drawing/2014/main" id="{1529289B-3F8F-4254-9445-C21B43880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62" b="89881" l="10000" r="90000">
                        <a14:foregroundMark x1="38333" y1="38690" x2="38333" y2="38690"/>
                        <a14:foregroundMark x1="36333" y1="39881" x2="36000" y2="75000"/>
                        <a14:foregroundMark x1="36000" y1="75000" x2="37000" y2="77381"/>
                        <a14:foregroundMark x1="37000" y1="36905" x2="43000" y2="38690"/>
                        <a14:foregroundMark x1="44667" y1="60119" x2="44667" y2="57738"/>
                        <a14:foregroundMark x1="63000" y1="54167" x2="76333" y2="49405"/>
                        <a14:foregroundMark x1="54000" y1="55357" x2="61000" y2="54167"/>
                        <a14:foregroundMark x1="67667" y1="47024" x2="72667" y2="41667"/>
                        <a14:foregroundMark x1="47000" y1="4762" x2="42333" y2="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13" r="21333"/>
          <a:stretch/>
        </p:blipFill>
        <p:spPr bwMode="auto">
          <a:xfrm>
            <a:off x="8839199" y="4962734"/>
            <a:ext cx="173603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43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BA549-6242-4AE1-986B-7B28A665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9" y="899699"/>
            <a:ext cx="1932954" cy="1932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9DB8AF-B081-4196-A92E-5A6EB9122EED}"/>
              </a:ext>
            </a:extLst>
          </p:cNvPr>
          <p:cNvSpPr txBox="1"/>
          <p:nvPr/>
        </p:nvSpPr>
        <p:spPr>
          <a:xfrm rot="60000">
            <a:off x="1090863" y="2330933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Berlin Sans FB" panose="020E0602020502020306" pitchFamily="34" charset="0"/>
              </a:rPr>
              <a:t>Review &amp; Comment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8125B-0024-49F8-A36A-789E9584C2D4}"/>
              </a:ext>
            </a:extLst>
          </p:cNvPr>
          <p:cNvSpPr txBox="1"/>
          <p:nvPr/>
        </p:nvSpPr>
        <p:spPr>
          <a:xfrm rot="60000">
            <a:off x="998099" y="553277"/>
            <a:ext cx="2749470" cy="1470991"/>
          </a:xfrm>
          <a:prstGeom prst="rect">
            <a:avLst/>
          </a:prstGeom>
          <a:noFill/>
        </p:spPr>
        <p:txBody>
          <a:bodyPr wrap="none" rtlCol="0">
            <a:prstTxWarp prst="textArchUpPour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lackadder ITC" panose="04020505051007020D02" pitchFamily="82" charset="0"/>
              </a:rPr>
              <a:t>I m m a n u e 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D507A-91B9-4CFA-AA31-FA77944A7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3750" l="1875" r="90625">
                        <a14:foregroundMark x1="35000" y1="33125" x2="35000" y2="33125"/>
                        <a14:foregroundMark x1="45625" y1="20000" x2="45625" y2="20000"/>
                        <a14:foregroundMark x1="28125" y1="48125" x2="28125" y2="48125"/>
                        <a14:foregroundMark x1="28125" y1="48125" x2="28125" y2="48125"/>
                        <a14:foregroundMark x1="75000" y1="10625" x2="75000" y2="10625"/>
                        <a14:foregroundMark x1="75000" y1="10625" x2="75000" y2="10625"/>
                        <a14:foregroundMark x1="74375" y1="10000" x2="74375" y2="10000"/>
                        <a14:foregroundMark x1="74375" y1="10000" x2="74375" y2="10000"/>
                        <a14:foregroundMark x1="66250" y1="5625" x2="66250" y2="5625"/>
                        <a14:foregroundMark x1="66250" y1="5625" x2="66250" y2="5625"/>
                        <a14:foregroundMark x1="54375" y1="45625" x2="54375" y2="45625"/>
                        <a14:foregroundMark x1="54375" y1="45625" x2="54375" y2="45625"/>
                        <a14:foregroundMark x1="66250" y1="50000" x2="66250" y2="50000"/>
                        <a14:foregroundMark x1="52500" y1="37500" x2="52500" y2="37500"/>
                        <a14:foregroundMark x1="52500" y1="37500" x2="52500" y2="37500"/>
                        <a14:foregroundMark x1="66250" y1="50000" x2="66250" y2="50000"/>
                        <a14:foregroundMark x1="66250" y1="50625" x2="66250" y2="50625"/>
                        <a14:foregroundMark x1="66250" y1="50625" x2="66250" y2="50625"/>
                        <a14:foregroundMark x1="69375" y1="50000" x2="63750" y2="50000"/>
                        <a14:foregroundMark x1="66250" y1="50000" x2="66250" y2="50000"/>
                        <a14:foregroundMark x1="66250" y1="50000" x2="66250" y2="50000"/>
                        <a14:foregroundMark x1="90000" y1="56250" x2="90000" y2="56250"/>
                        <a14:foregroundMark x1="90000" y1="56250" x2="90000" y2="56250"/>
                        <a14:foregroundMark x1="77500" y1="68125" x2="77500" y2="68125"/>
                        <a14:foregroundMark x1="77500" y1="68125" x2="77500" y2="68125"/>
                        <a14:foregroundMark x1="80000" y1="63750" x2="80000" y2="63750"/>
                        <a14:foregroundMark x1="80000" y1="63750" x2="80000" y2="63750"/>
                        <a14:foregroundMark x1="90625" y1="45000" x2="90625" y2="45000"/>
                        <a14:foregroundMark x1="90625" y1="45000" x2="90625" y2="45000"/>
                        <a14:foregroundMark x1="8125" y1="60000" x2="8125" y2="60000"/>
                        <a14:foregroundMark x1="8125" y1="60000" x2="8125" y2="60000"/>
                        <a14:foregroundMark x1="3750" y1="60000" x2="3750" y2="60000"/>
                        <a14:foregroundMark x1="3750" y1="60000" x2="3750" y2="60000"/>
                        <a14:foregroundMark x1="21875" y1="93750" x2="21875" y2="93750"/>
                        <a14:foregroundMark x1="21875" y1="93750" x2="21875" y2="93750"/>
                        <a14:foregroundMark x1="1875" y1="85625" x2="1875" y2="85625"/>
                        <a14:foregroundMark x1="1875" y1="85625" x2="1875" y2="85625"/>
                        <a14:foregroundMark x1="53750" y1="63750" x2="53750" y2="63750"/>
                        <a14:foregroundMark x1="53750" y1="63750" x2="53750" y2="63750"/>
                        <a14:backgroundMark x1="51875" y1="26250" x2="51875" y2="26250"/>
                        <a14:backgroundMark x1="51875" y1="26250" x2="51875" y2="26250"/>
                        <a14:backgroundMark x1="46875" y1="33125" x2="46875" y2="33125"/>
                        <a14:backgroundMark x1="46875" y1="33125" x2="46875" y2="33125"/>
                        <a14:backgroundMark x1="81250" y1="48750" x2="81250" y2="48750"/>
                        <a14:backgroundMark x1="81250" y1="48750" x2="81250" y2="48750"/>
                        <a14:backgroundMark x1="68750" y1="57500" x2="68750" y2="57500"/>
                        <a14:backgroundMark x1="68750" y1="57500" x2="68750" y2="57500"/>
                        <a14:backgroundMark x1="61250" y1="56875" x2="61250" y2="56875"/>
                        <a14:backgroundMark x1="61250" y1="56875" x2="61250" y2="56875"/>
                        <a14:backgroundMark x1="48750" y1="53125" x2="48750" y2="53125"/>
                        <a14:backgroundMark x1="48750" y1="53125" x2="48750" y2="53125"/>
                        <a14:backgroundMark x1="42500" y1="58125" x2="42500" y2="58125"/>
                        <a14:backgroundMark x1="42500" y1="58125" x2="42500" y2="58125"/>
                        <a14:backgroundMark x1="15000" y1="67500" x2="15000" y2="67500"/>
                        <a14:backgroundMark x1="15000" y1="67500" x2="15000" y2="67500"/>
                        <a14:backgroundMark x1="3125" y1="70000" x2="3125" y2="70000"/>
                        <a14:backgroundMark x1="3125" y1="70000" x2="3125" y2="7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6" y="2667000"/>
            <a:ext cx="1524000" cy="1524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C462A4-3122-45B7-AEF3-A294DCC6343B}"/>
              </a:ext>
            </a:extLst>
          </p:cNvPr>
          <p:cNvSpPr/>
          <p:nvPr/>
        </p:nvSpPr>
        <p:spPr>
          <a:xfrm>
            <a:off x="4704522" y="622852"/>
            <a:ext cx="3727284" cy="2080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02D7FC-5F99-496F-8DA5-9BA241307A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07" b="67015" l="1158" r="98575">
                        <a14:foregroundMark x1="16741" y1="21086" x2="16741" y2="21086"/>
                        <a14:foregroundMark x1="16741" y1="21086" x2="16741" y2="21086"/>
                        <a14:foregroundMark x1="21015" y1="14823" x2="10864" y2="23591"/>
                        <a14:foregroundMark x1="10864" y1="23591" x2="5966" y2="40292"/>
                        <a14:foregroundMark x1="5966" y1="40292" x2="21638" y2="64718"/>
                        <a14:foregroundMark x1="28851" y1="20042" x2="28851" y2="20042"/>
                        <a14:foregroundMark x1="28851" y1="20042" x2="28851" y2="20042"/>
                        <a14:foregroundMark x1="24577" y1="23800" x2="36420" y2="16910"/>
                        <a14:foregroundMark x1="36420" y1="16910" x2="36687" y2="22965"/>
                        <a14:foregroundMark x1="29742" y1="47808" x2="40606" y2="45303"/>
                        <a14:foregroundMark x1="40606" y1="45303" x2="40873" y2="36326"/>
                        <a14:foregroundMark x1="27605" y1="38831" x2="28851" y2="37370"/>
                        <a14:foregroundMark x1="34550" y1="44468" x2="40249" y2="50313"/>
                        <a14:foregroundMark x1="41496" y1="35491" x2="39359" y2="32150"/>
                        <a14:foregroundMark x1="26447" y1="48434" x2="25467" y2="45929"/>
                        <a14:foregroundMark x1="79074" y1="62422" x2="95013" y2="35282"/>
                        <a14:foregroundMark x1="95013" y1="35282" x2="82992" y2="18998"/>
                        <a14:foregroundMark x1="98664" y1="36952" x2="98664" y2="36952"/>
                        <a14:foregroundMark x1="98664" y1="36952" x2="98664" y2="36952"/>
                        <a14:foregroundMark x1="39982" y1="35491" x2="39982" y2="35491"/>
                        <a14:foregroundMark x1="39982" y1="35491" x2="39982" y2="35491"/>
                        <a14:foregroundMark x1="38112" y1="41127" x2="42030" y2="41127"/>
                        <a14:foregroundMark x1="1158" y1="38205" x2="1158" y2="38205"/>
                        <a14:foregroundMark x1="1158" y1="38205" x2="1158" y2="382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182"/>
          <a:stretch/>
        </p:blipFill>
        <p:spPr>
          <a:xfrm>
            <a:off x="4483680" y="3122821"/>
            <a:ext cx="3630289" cy="20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1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dfonline.com/images/htmlpdf10.png">
            <a:extLst>
              <a:ext uri="{FF2B5EF4-FFF2-40B4-BE49-F238E27FC236}">
                <a16:creationId xmlns:a16="http://schemas.microsoft.com/office/drawing/2014/main" id="{134AD167-344D-4442-A44E-AEEB1276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2" b="89272" l="5312" r="93072">
                        <a14:foregroundMark x1="71132" y1="39080" x2="71132" y2="39080"/>
                        <a14:foregroundMark x1="71132" y1="39080" x2="71132" y2="39080"/>
                        <a14:foregroundMark x1="83834" y1="40613" x2="83834" y2="40613"/>
                        <a14:foregroundMark x1="83834" y1="40613" x2="83834" y2="40613"/>
                        <a14:foregroundMark x1="78522" y1="37548" x2="78522" y2="37548"/>
                        <a14:foregroundMark x1="78291" y1="37548" x2="78291" y2="37548"/>
                        <a14:foregroundMark x1="66744" y1="36782" x2="66744" y2="36782"/>
                        <a14:foregroundMark x1="66744" y1="36782" x2="66744" y2="36782"/>
                        <a14:foregroundMark x1="69515" y1="37931" x2="69977" y2="32567"/>
                        <a14:foregroundMark x1="72517" y1="43678" x2="73210" y2="34866"/>
                        <a14:foregroundMark x1="69284" y1="73180" x2="70208" y2="59387"/>
                        <a14:foregroundMark x1="83141" y1="73180" x2="80139" y2="50192"/>
                        <a14:foregroundMark x1="92148" y1="76628" x2="93072" y2="52874"/>
                        <a14:foregroundMark x1="91686" y1="39847" x2="89607" y2="34100"/>
                        <a14:foregroundMark x1="90531" y1="29885" x2="85912" y2="27203"/>
                        <a14:foregroundMark x1="81755" y1="26054" x2="70901" y2="26054"/>
                        <a14:foregroundMark x1="92148" y1="27203" x2="91224" y2="25287"/>
                        <a14:foregroundMark x1="71594" y1="24138" x2="70208" y2="24138"/>
                        <a14:foregroundMark x1="70208" y1="24138" x2="69515" y2="24138"/>
                        <a14:foregroundMark x1="5312" y1="39080" x2="5312" y2="39080"/>
                        <a14:foregroundMark x1="63510" y1="37548" x2="63510" y2="37548"/>
                        <a14:foregroundMark x1="63510" y1="37548" x2="63510" y2="37548"/>
                        <a14:foregroundMark x1="78522" y1="32950" x2="78522" y2="32950"/>
                        <a14:foregroundMark x1="78522" y1="32950" x2="78522" y2="32950"/>
                        <a14:foregroundMark x1="67667" y1="35249" x2="67667" y2="35249"/>
                        <a14:foregroundMark x1="63510" y1="36398" x2="63510" y2="36398"/>
                        <a14:foregroundMark x1="63510" y1="36398" x2="63510" y2="36398"/>
                        <a14:foregroundMark x1="75982" y1="36398" x2="75982" y2="36398"/>
                        <a14:foregroundMark x1="75982" y1="36398" x2="75982" y2="36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60" y="35824"/>
            <a:ext cx="41243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7C8831-752B-42E8-94E3-4783E912CD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61" y="2507781"/>
            <a:ext cx="2438400" cy="24384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70770098-C434-419D-BE5C-0131CED991E1}"/>
              </a:ext>
            </a:extLst>
          </p:cNvPr>
          <p:cNvSpPr/>
          <p:nvPr/>
        </p:nvSpPr>
        <p:spPr>
          <a:xfrm>
            <a:off x="6433981" y="1770157"/>
            <a:ext cx="4037937" cy="3896147"/>
          </a:xfrm>
          <a:prstGeom prst="donut">
            <a:avLst>
              <a:gd name="adj" fmla="val 1709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FF3D7-D0D7-4A8B-9A89-40EDA5AF9D56}"/>
              </a:ext>
            </a:extLst>
          </p:cNvPr>
          <p:cNvSpPr txBox="1"/>
          <p:nvPr/>
        </p:nvSpPr>
        <p:spPr>
          <a:xfrm>
            <a:off x="5876426" y="1201381"/>
            <a:ext cx="5226342" cy="5137520"/>
          </a:xfrm>
          <a:prstGeom prst="rect">
            <a:avLst/>
          </a:prstGeom>
          <a:noFill/>
        </p:spPr>
        <p:txBody>
          <a:bodyPr wrap="none" rtlCol="0">
            <a:prstTxWarp prst="textCirclePour">
              <a:avLst/>
            </a:prstTxWarp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Immanuel Rate youtube video</a:t>
            </a:r>
          </a:p>
        </p:txBody>
      </p:sp>
    </p:spTree>
    <p:extLst>
      <p:ext uri="{BB962C8B-B14F-4D97-AF65-F5344CB8AC3E}">
        <p14:creationId xmlns:p14="http://schemas.microsoft.com/office/powerpoint/2010/main" val="30058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98A807-9EB5-4A2A-ABC4-01D9B6B34B57}"/>
              </a:ext>
            </a:extLst>
          </p:cNvPr>
          <p:cNvSpPr/>
          <p:nvPr/>
        </p:nvSpPr>
        <p:spPr>
          <a:xfrm>
            <a:off x="1343631" y="1126638"/>
            <a:ext cx="6854797" cy="543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d3 js icon">
            <a:extLst>
              <a:ext uri="{FF2B5EF4-FFF2-40B4-BE49-F238E27FC236}">
                <a16:creationId xmlns:a16="http://schemas.microsoft.com/office/drawing/2014/main" id="{D659C679-DC67-4DC9-A520-08EAD9B01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93" b="95101" l="6838" r="91168">
                        <a14:foregroundMark x1="6838" y1="43804" x2="6838" y2="43804"/>
                        <a14:foregroundMark x1="6838" y1="43804" x2="6838" y2="43804"/>
                        <a14:foregroundMark x1="56695" y1="7493" x2="56695" y2="7493"/>
                        <a14:foregroundMark x1="56695" y1="7493" x2="56695" y2="7493"/>
                        <a14:foregroundMark x1="86040" y1="54755" x2="86040" y2="54755"/>
                        <a14:foregroundMark x1="86040" y1="54755" x2="86040" y2="54755"/>
                        <a14:foregroundMark x1="55271" y1="95677" x2="55271" y2="95677"/>
                        <a14:foregroundMark x1="55271" y1="95677" x2="55271" y2="95677"/>
                        <a14:foregroundMark x1="67521" y1="47839" x2="67521" y2="47839"/>
                        <a14:foregroundMark x1="67521" y1="47839" x2="67521" y2="47839"/>
                        <a14:foregroundMark x1="44444" y1="42075" x2="44444" y2="42075"/>
                        <a14:foregroundMark x1="44444" y1="42075" x2="44444" y2="42075"/>
                        <a14:foregroundMark x1="91168" y1="50144" x2="91168" y2="50144"/>
                        <a14:foregroundMark x1="91168" y1="50144" x2="91168" y2="50144"/>
                        <a14:foregroundMark x1="66382" y1="41499" x2="66382" y2="41499"/>
                        <a14:foregroundMark x1="66667" y1="41499" x2="66667" y2="41499"/>
                        <a14:foregroundMark x1="58689" y1="56484" x2="58689" y2="56484"/>
                        <a14:foregroundMark x1="58689" y1="56484" x2="58689" y2="56484"/>
                        <a14:backgroundMark x1="31054" y1="45533" x2="31054" y2="45533"/>
                        <a14:backgroundMark x1="31054" y1="45533" x2="31054" y2="45533"/>
                        <a14:backgroundMark x1="25071" y1="46398" x2="25071" y2="46398"/>
                        <a14:backgroundMark x1="25071" y1="46398" x2="25071" y2="46398"/>
                        <a14:backgroundMark x1="29345" y1="41210" x2="29345" y2="41210"/>
                        <a14:backgroundMark x1="29345" y1="41210" x2="29345" y2="41210"/>
                        <a14:backgroundMark x1="33048" y1="40634" x2="33048" y2="40634"/>
                        <a14:backgroundMark x1="33048" y1="40634" x2="33048" y2="40634"/>
                        <a14:backgroundMark x1="31339" y1="40346" x2="31339" y2="40346"/>
                        <a14:backgroundMark x1="31339" y1="40346" x2="31339" y2="40346"/>
                        <a14:backgroundMark x1="28490" y1="42075" x2="28490" y2="42075"/>
                        <a14:backgroundMark x1="28490" y1="42075" x2="28490" y2="42075"/>
                        <a14:backgroundMark x1="23362" y1="47262" x2="23362" y2="47262"/>
                        <a14:backgroundMark x1="23362" y1="47262" x2="23362" y2="47262"/>
                        <a14:backgroundMark x1="22507" y1="49280" x2="22507" y2="49280"/>
                        <a14:backgroundMark x1="22507" y1="49280" x2="22507" y2="49280"/>
                        <a14:backgroundMark x1="79487" y1="44957" x2="79487" y2="44957"/>
                        <a14:backgroundMark x1="79487" y1="44957" x2="79487" y2="44957"/>
                        <a14:backgroundMark x1="82051" y1="44957" x2="82051" y2="44957"/>
                        <a14:backgroundMark x1="82051" y1="44957" x2="82051" y2="44957"/>
                        <a14:backgroundMark x1="76353" y1="49280" x2="76353" y2="49280"/>
                        <a14:backgroundMark x1="76353" y1="49280" x2="76353" y2="49280"/>
                        <a14:backgroundMark x1="73789" y1="44957" x2="73789" y2="44957"/>
                        <a14:backgroundMark x1="73789" y1="44957" x2="73789" y2="44957"/>
                        <a14:backgroundMark x1="76923" y1="44669" x2="76923" y2="44669"/>
                        <a14:backgroundMark x1="76923" y1="44669" x2="76923" y2="446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99" y="0"/>
            <a:ext cx="33432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ospel icon">
            <a:extLst>
              <a:ext uri="{FF2B5EF4-FFF2-40B4-BE49-F238E27FC236}">
                <a16:creationId xmlns:a16="http://schemas.microsoft.com/office/drawing/2014/main" id="{A61BC4E5-AAA1-4A62-B25D-F48D551EF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00" b="94000" l="4000" r="93500">
                        <a14:foregroundMark x1="25500" y1="13500" x2="25500" y2="13500"/>
                        <a14:foregroundMark x1="25500" y1="13500" x2="25500" y2="13500"/>
                        <a14:foregroundMark x1="46500" y1="3000" x2="46500" y2="3000"/>
                        <a14:foregroundMark x1="46500" y1="3000" x2="46500" y2="3000"/>
                        <a14:foregroundMark x1="93500" y1="43500" x2="93500" y2="43500"/>
                        <a14:foregroundMark x1="93500" y1="43500" x2="93500" y2="43500"/>
                        <a14:foregroundMark x1="4000" y1="51500" x2="4000" y2="51500"/>
                        <a14:foregroundMark x1="4000" y1="51500" x2="4000" y2="51500"/>
                        <a14:foregroundMark x1="45500" y1="94000" x2="45500" y2="94000"/>
                        <a14:foregroundMark x1="45500" y1="94000" x2="45500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529" y="-2524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matter js icon">
            <a:extLst>
              <a:ext uri="{FF2B5EF4-FFF2-40B4-BE49-F238E27FC236}">
                <a16:creationId xmlns:a16="http://schemas.microsoft.com/office/drawing/2014/main" id="{2854615E-21D9-4937-BAEB-32A8CDFA6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184" b="61372" l="3500" r="93500">
                        <a14:foregroundMark x1="8250" y1="49458" x2="8250" y2="49458"/>
                        <a14:foregroundMark x1="8250" y1="49458" x2="8250" y2="49458"/>
                        <a14:foregroundMark x1="3500" y1="56318" x2="3500" y2="56318"/>
                        <a14:foregroundMark x1="3500" y1="56318" x2="3500" y2="56318"/>
                        <a14:foregroundMark x1="34500" y1="50181" x2="34500" y2="50181"/>
                        <a14:foregroundMark x1="34500" y1="50181" x2="34500" y2="50181"/>
                        <a14:foregroundMark x1="40500" y1="45848" x2="40500" y2="45848"/>
                        <a14:foregroundMark x1="40500" y1="45848" x2="40500" y2="45848"/>
                        <a14:foregroundMark x1="47500" y1="46209" x2="47500" y2="46209"/>
                        <a14:foregroundMark x1="47500" y1="46209" x2="47500" y2="46209"/>
                        <a14:foregroundMark x1="53750" y1="48375" x2="53750" y2="48375"/>
                        <a14:foregroundMark x1="53750" y1="48375" x2="53750" y2="48375"/>
                        <a14:foregroundMark x1="64500" y1="50542" x2="64500" y2="50542"/>
                        <a14:foregroundMark x1="64500" y1="50542" x2="64500" y2="50542"/>
                        <a14:foregroundMark x1="93500" y1="41155" x2="93500" y2="41155"/>
                        <a14:foregroundMark x1="93500" y1="41155" x2="93500" y2="41155"/>
                        <a14:foregroundMark x1="87000" y1="44043" x2="87000" y2="44043"/>
                        <a14:foregroundMark x1="87000" y1="44043" x2="87000" y2="44043"/>
                        <a14:foregroundMark x1="84500" y1="48375" x2="84500" y2="48375"/>
                        <a14:foregroundMark x1="84500" y1="48375" x2="84500" y2="48375"/>
                        <a14:foregroundMark x1="87250" y1="53791" x2="87250" y2="53791"/>
                        <a14:foregroundMark x1="87750" y1="53791" x2="87750" y2="53791"/>
                        <a14:foregroundMark x1="87750" y1="53791" x2="87750" y2="53791"/>
                        <a14:foregroundMark x1="78500" y1="51264" x2="78500" y2="51264"/>
                        <a14:foregroundMark x1="78500" y1="51264" x2="78500" y2="51264"/>
                        <a14:foregroundMark x1="78750" y1="39350" x2="78750" y2="39350"/>
                        <a14:foregroundMark x1="78750" y1="39350" x2="78750" y2="39350"/>
                        <a14:foregroundMark x1="72250" y1="55957" x2="72250" y2="55957"/>
                        <a14:foregroundMark x1="72250" y1="55957" x2="72250" y2="55957"/>
                        <a14:foregroundMark x1="93250" y1="40433" x2="93250" y2="40433"/>
                        <a14:foregroundMark x1="93250" y1="40433" x2="93250" y2="40433"/>
                        <a14:foregroundMark x1="83750" y1="53791" x2="83750" y2="53791"/>
                        <a14:foregroundMark x1="83750" y1="53791" x2="83750" y2="537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126" b="35549"/>
          <a:stretch/>
        </p:blipFill>
        <p:spPr bwMode="auto">
          <a:xfrm>
            <a:off x="4325301" y="3713871"/>
            <a:ext cx="3810000" cy="77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37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E77752C6-E469-4D8A-867E-FF82C5498F31}"/>
              </a:ext>
            </a:extLst>
          </p:cNvPr>
          <p:cNvSpPr/>
          <p:nvPr/>
        </p:nvSpPr>
        <p:spPr>
          <a:xfrm>
            <a:off x="4534132" y="3565700"/>
            <a:ext cx="3562612" cy="1549654"/>
          </a:xfrm>
          <a:prstGeom prst="cloudCallout">
            <a:avLst>
              <a:gd name="adj1" fmla="val -42102"/>
              <a:gd name="adj2" fmla="val 3092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uhaus 93" panose="04030905020B02020C02" pitchFamily="82" charset="0"/>
              </a:rPr>
              <a:t>My Blog</a:t>
            </a:r>
          </a:p>
        </p:txBody>
      </p:sp>
    </p:spTree>
    <p:extLst>
      <p:ext uri="{BB962C8B-B14F-4D97-AF65-F5344CB8AC3E}">
        <p14:creationId xmlns:p14="http://schemas.microsoft.com/office/powerpoint/2010/main" val="47775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6426</TotalTime>
  <Words>17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Bauhaus 93</vt:lpstr>
      <vt:lpstr>Berlin Sans FB</vt:lpstr>
      <vt:lpstr>Blackadder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Streamlined Medical</dc:creator>
  <cp:lastModifiedBy>Streamlined Medical</cp:lastModifiedBy>
  <cp:revision>47</cp:revision>
  <dcterms:created xsi:type="dcterms:W3CDTF">2017-12-17T11:02:21Z</dcterms:created>
  <dcterms:modified xsi:type="dcterms:W3CDTF">2018-01-29T17:06:21Z</dcterms:modified>
</cp:coreProperties>
</file>