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3E98-5E3D-44E5-A596-6AD15072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6EAAF-28E7-4D4E-996A-203B4983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722E-FD30-4779-A432-7838BF2C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BEBC-94A1-44DD-97CB-A867736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C221-AE22-437A-91CF-50B1B1A7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6FF5-4B77-4CC4-8214-6F016746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36DF-8303-415E-BA3A-E6DAA0A6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82CA-83E2-4FFD-9F0C-61B7D59E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4E93-1202-42C5-978B-53B01F3C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3D9E-7B5E-4F7E-A38A-EB2877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CA5D6-0C33-4899-AE27-58697A986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7FD0-1CBC-4F65-A83F-7877099E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A7C8-C912-4007-92A7-E6B31F0C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1CDB6-85BE-4081-A572-60A327A7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A2F-3565-4D24-9AC7-840100BC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D887-1549-4645-8D1A-013E340B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176D-2A77-4C14-9C69-D73A57F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D246-62AC-4A06-94B2-6278D753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CF3F-0D0A-47B3-B092-CEE8A07F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6CFE-5FEE-4FC1-A184-4F873F92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8E0-575C-42D4-8FBB-93229762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E610-7D9D-4BA5-A4BC-76684756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94B1-717E-47BF-AD7D-8143DFF1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F3B3-81B9-4A82-B333-412AC0AC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AEE1-07F0-4BAD-A761-E518CB4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5073-BAD2-47CE-A5B4-ED98A4E2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9D7C-A5F2-4586-B7FE-583850E0C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2F79-45CB-499B-BB30-A1ED22DB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B15D-2132-4F77-B5ED-67DF33F3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0E5E-474C-4396-AFC7-E051CB5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F890-2B7A-4F49-B3DC-4111F7FD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5296-BF20-43FB-9E64-4662511C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12C0-5C34-439E-8AD9-CB49C6D3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A2CF-7849-411E-994C-2C4B109B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A3DDC-DCA8-48BC-9EA5-C98373CD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E333C-5ABC-4E39-B358-2AC203516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CFAFA-7CF5-461E-93EB-75EEBBB3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4CA7F-9224-4D7F-86FE-1633262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AC26E-D901-4F4C-9D3E-0659FB8E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539F-777A-47E6-8634-7D87A71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4137C-A922-4DD8-A48D-E153CD9C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74045-771D-452B-8E16-A84ADA07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E2921-EF35-414F-9438-58D96E49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ED216-0944-4D05-A825-C732246A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DD145-01FC-4C14-B3F8-FABA1080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8E76-8F32-458E-9F8A-5167AD1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C00-2BE7-4694-81C6-61D0B0B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DEF7-DACC-4615-B8F3-CD54AA35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00DC-7CF6-4E88-89A5-871364B3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FA04-8D40-41D2-8DCB-8D926EFC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A9BB-A97D-423C-AF53-794918D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F96F-1863-433D-8289-6489BB97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677E-1224-48E5-BB63-51FDD16D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53BCD-8015-44B5-B941-D697A0188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1578-5A02-402E-B7F8-873D048B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914BA-D70E-4BD7-BF39-23CE80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F0FD-8567-4B80-AFDD-36FE8011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850E-8220-4CE1-9778-8B30285D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5EEE-7D0F-4956-B913-F672AF1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7A7C-9CD3-4B23-83D2-5D5A213D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8EE-9692-47FB-8DDD-088098F0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8D61-FA12-4852-BE4F-EC4D3FB845CB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DCEF-83A9-43C6-B59E-F0760F1D7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ABDA-F7A8-49DC-9726-E72414DB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8C8B-9EEC-420C-8BC5-39C94F30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DCE6E-07EE-4F41-A496-B63D95CD4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t="12459" r="13793" b="13108"/>
          <a:stretch/>
        </p:blipFill>
        <p:spPr>
          <a:xfrm>
            <a:off x="4909625" y="2208628"/>
            <a:ext cx="2363372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16110-7E2E-4ECF-BBBF-913B6284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52" y="352425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D6F2E-B313-47A6-87FC-1FD3B880A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7" y="2209800"/>
            <a:ext cx="1905000" cy="1905000"/>
          </a:xfrm>
          <a:prstGeom prst="rect">
            <a:avLst/>
          </a:prstGeom>
        </p:spPr>
      </p:pic>
      <p:pic>
        <p:nvPicPr>
          <p:cNvPr id="2050" name="Picture 2" descr="https://tech-touch.ru/wp-content/uploads/2015/05/kak-skachat-besplatno-video-na-iphone-ipad-i-smotret-ego-v-offlayn-prilozhenie-zagruzchik-video-pro-segodnya-besplatno-.png">
            <a:extLst>
              <a:ext uri="{FF2B5EF4-FFF2-40B4-BE49-F238E27FC236}">
                <a16:creationId xmlns:a16="http://schemas.microsoft.com/office/drawing/2014/main" id="{530E735A-FCA5-493A-83E8-7B04046E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44" l="2105" r="96842">
                        <a14:foregroundMark x1="97368" y1="34872" x2="97368" y2="34872"/>
                        <a14:foregroundMark x1="68947" y1="29231" x2="68947" y2="29231"/>
                        <a14:foregroundMark x1="24211" y1="14872" x2="24211" y2="14872"/>
                        <a14:foregroundMark x1="48421" y1="14872" x2="48421" y2="14872"/>
                        <a14:foregroundMark x1="55789" y1="13846" x2="55789" y2="13846"/>
                        <a14:foregroundMark x1="55789" y1="13846" x2="55789" y2="13846"/>
                        <a14:foregroundMark x1="55789" y1="13846" x2="57895" y2="13846"/>
                        <a14:foregroundMark x1="58947" y1="12821" x2="58947" y2="12821"/>
                        <a14:foregroundMark x1="58947" y1="12821" x2="58947" y2="12821"/>
                        <a14:foregroundMark x1="58947" y1="12821" x2="58947" y2="12821"/>
                        <a14:foregroundMark x1="58947" y1="12821" x2="58947" y2="12821"/>
                        <a14:foregroundMark x1="6842" y1="8718" x2="20000" y2="33333"/>
                        <a14:foregroundMark x1="20000" y1="33333" x2="85263" y2="39487"/>
                        <a14:foregroundMark x1="85263" y1="39487" x2="13684" y2="18974"/>
                        <a14:foregroundMark x1="13684" y1="18974" x2="2105" y2="23077"/>
                        <a14:backgroundMark x1="5263" y1="8205" x2="5263" y2="8205"/>
                        <a14:backgroundMark x1="5263" y1="6667" x2="5263" y2="6667"/>
                        <a14:backgroundMark x1="5263" y1="6667" x2="5263" y2="6667"/>
                        <a14:backgroundMark x1="5263" y1="6667" x2="5263" y2="6667"/>
                        <a14:backgroundMark x1="5263" y1="6667" x2="5263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68" y="1571625"/>
            <a:ext cx="18097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ppaplicacionpara.com/wp-content/uploads/2016/06/youtubreiphone1.jpg">
            <a:extLst>
              <a:ext uri="{FF2B5EF4-FFF2-40B4-BE49-F238E27FC236}">
                <a16:creationId xmlns:a16="http://schemas.microsoft.com/office/drawing/2014/main" id="{4D1C2252-2522-43F3-8284-AB161EF2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49" y="3916680"/>
            <a:ext cx="20383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ppaplicacionpara.com/wp-content/uploads/2016/06/youtubreiphone1.jpg">
            <a:extLst>
              <a:ext uri="{FF2B5EF4-FFF2-40B4-BE49-F238E27FC236}">
                <a16:creationId xmlns:a16="http://schemas.microsoft.com/office/drawing/2014/main" id="{AEFDB053-5F63-403A-AA56-1DAFBDAE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5047" y1="32195" x2="85047" y2="32195"/>
                        <a14:backgroundMark x1="85047" y1="32195" x2="85047" y2="32195"/>
                        <a14:backgroundMark x1="84112" y1="30732" x2="84112" y2="30732"/>
                        <a14:backgroundMark x1="84112" y1="30732" x2="84112" y2="30732"/>
                        <a14:backgroundMark x1="86449" y1="20000" x2="86449" y2="20000"/>
                        <a14:backgroundMark x1="86449" y1="20000" x2="86449" y2="20000"/>
                        <a14:backgroundMark x1="80841" y1="16098" x2="80841" y2="16098"/>
                        <a14:backgroundMark x1="80841" y1="16098" x2="80841" y2="16098"/>
                        <a14:backgroundMark x1="80841" y1="16098" x2="80841" y2="16098"/>
                        <a14:backgroundMark x1="84112" y1="32195" x2="84112" y2="32195"/>
                        <a14:backgroundMark x1="84112" y1="32195" x2="84112" y2="32195"/>
                        <a14:backgroundMark x1="65888" y1="21463" x2="65888" y2="21463"/>
                        <a14:backgroundMark x1="65888" y1="21463" x2="65888" y2="21463"/>
                        <a14:backgroundMark x1="64019" y1="13659" x2="64019" y2="13659"/>
                        <a14:backgroundMark x1="64019" y1="13659" x2="64019" y2="13659"/>
                        <a14:backgroundMark x1="64019" y1="13659" x2="64019" y2="13659"/>
                        <a14:backgroundMark x1="23364" y1="8780" x2="23364" y2="8780"/>
                        <a14:backgroundMark x1="33178" y1="17561" x2="33178" y2="17561"/>
                        <a14:backgroundMark x1="33178" y1="17561" x2="33178" y2="17561"/>
                        <a14:backgroundMark x1="30841" y1="10732" x2="42056" y2="32195"/>
                        <a14:backgroundMark x1="42056" y1="32195" x2="42523" y2="33171"/>
                        <a14:backgroundMark x1="51869" y1="9268" x2="67290" y2="28293"/>
                        <a14:backgroundMark x1="67290" y1="28293" x2="70093" y2="29268"/>
                        <a14:backgroundMark x1="54206" y1="33659" x2="59813" y2="27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85" y="87629"/>
            <a:ext cx="20383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ppaplicacionpara.com/wp-content/uploads/2016/06/youtubreiphone1.jpg">
            <a:extLst>
              <a:ext uri="{FF2B5EF4-FFF2-40B4-BE49-F238E27FC236}">
                <a16:creationId xmlns:a16="http://schemas.microsoft.com/office/drawing/2014/main" id="{D1D10D1F-84C0-41F4-A68B-5FDCD47AC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6682" r="9252" b="5513"/>
          <a:stretch/>
        </p:blipFill>
        <p:spPr bwMode="auto">
          <a:xfrm>
            <a:off x="4623435" y="3428999"/>
            <a:ext cx="1731645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6E7B8-9D5A-4511-BCAB-9BAB224D20D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479" r="6653"/>
          <a:stretch/>
        </p:blipFill>
        <p:spPr>
          <a:xfrm>
            <a:off x="2080260" y="4284346"/>
            <a:ext cx="184023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4BF30-8629-4716-8255-2EABE4417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2644" r="12116" b="12933"/>
          <a:stretch/>
        </p:blipFill>
        <p:spPr>
          <a:xfrm>
            <a:off x="2468247" y="1539779"/>
            <a:ext cx="2195826" cy="2195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E57F5-561E-4D03-835B-4117A7A2F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3220" r="13269" b="13509"/>
          <a:stretch/>
        </p:blipFill>
        <p:spPr>
          <a:xfrm>
            <a:off x="6536764" y="2260185"/>
            <a:ext cx="2161783" cy="2161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91A1B-85AF-4D32-8AFC-87F724E67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13532" r="13078" b="13198"/>
          <a:stretch/>
        </p:blipFill>
        <p:spPr>
          <a:xfrm rot="5400000">
            <a:off x="740875" y="3877970"/>
            <a:ext cx="2161783" cy="2161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6F6A-1351-4F97-8D8C-D664F7E88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21" y="685760"/>
            <a:ext cx="609685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13129-C7ED-4FCA-993F-C88249403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0000" l="4688" r="89063">
                        <a14:foregroundMark x1="4688" y1="46667" x2="67188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6" y="742950"/>
            <a:ext cx="60968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B9343-3F05-4C89-9E54-49AA9BD3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4" y="1084385"/>
            <a:ext cx="2438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72B93-6068-4753-832B-AAC5E9B6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32" y="1084385"/>
            <a:ext cx="2438400" cy="2438400"/>
          </a:xfrm>
          <a:prstGeom prst="rect">
            <a:avLst/>
          </a:prstGeom>
        </p:spPr>
      </p:pic>
      <p:pic>
        <p:nvPicPr>
          <p:cNvPr id="1026" name="Picture 2" descr="Image result for video icon orange">
            <a:extLst>
              <a:ext uri="{FF2B5EF4-FFF2-40B4-BE49-F238E27FC236}">
                <a16:creationId xmlns:a16="http://schemas.microsoft.com/office/drawing/2014/main" id="{C6DC3BBF-F1E1-4B90-BB78-AD70B5E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08" y="1897343"/>
            <a:ext cx="1031440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deo icon orange">
            <a:extLst>
              <a:ext uri="{FF2B5EF4-FFF2-40B4-BE49-F238E27FC236}">
                <a16:creationId xmlns:a16="http://schemas.microsoft.com/office/drawing/2014/main" id="{84C7ADB4-5A48-4248-B8E1-0A333CDBE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19" t="23101" r="17064" b="22711"/>
          <a:stretch/>
        </p:blipFill>
        <p:spPr bwMode="auto">
          <a:xfrm>
            <a:off x="6877878" y="3790120"/>
            <a:ext cx="104692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79866-3D06-4C26-B2F0-812CFC2F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42" y="0"/>
            <a:ext cx="128587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A6ACF-7984-4AAD-9F25-CE2DDAF974EF}"/>
              </a:ext>
            </a:extLst>
          </p:cNvPr>
          <p:cNvSpPr txBox="1"/>
          <p:nvPr/>
        </p:nvSpPr>
        <p:spPr>
          <a:xfrm>
            <a:off x="2023110" y="283464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 Hours </a:t>
            </a:r>
          </a:p>
          <a:p>
            <a:pPr algn="ctr"/>
            <a:r>
              <a:rPr lang="en-US" dirty="0"/>
              <a:t>Bible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23CE5-60BE-4A9B-8DEE-5D2ACD80B450}"/>
              </a:ext>
            </a:extLst>
          </p:cNvPr>
          <p:cNvSpPr txBox="1"/>
          <p:nvPr/>
        </p:nvSpPr>
        <p:spPr>
          <a:xfrm>
            <a:off x="1931670" y="1689854"/>
            <a:ext cx="1093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Introduction</a:t>
            </a:r>
          </a:p>
        </p:txBody>
      </p:sp>
      <p:pic>
        <p:nvPicPr>
          <p:cNvPr id="1032" name="Picture 8" descr="https://resources.khouse.org/images/products/preview/donate.jpg">
            <a:extLst>
              <a:ext uri="{FF2B5EF4-FFF2-40B4-BE49-F238E27FC236}">
                <a16:creationId xmlns:a16="http://schemas.microsoft.com/office/drawing/2014/main" id="{3A1C7738-989D-4A43-8072-0F6EAF44D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17" y="23431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2181F-3163-4941-AFD7-595368F3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805" y="2424410"/>
            <a:ext cx="1251378" cy="1670655"/>
          </a:xfrm>
          <a:prstGeom prst="rect">
            <a:avLst/>
          </a:prstGeom>
        </p:spPr>
      </p:pic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6E925B2-CD9F-40DB-9E1C-1802B9BD4A5E}"/>
              </a:ext>
            </a:extLst>
          </p:cNvPr>
          <p:cNvSpPr/>
          <p:nvPr/>
        </p:nvSpPr>
        <p:spPr>
          <a:xfrm>
            <a:off x="3669030" y="831265"/>
            <a:ext cx="1588770" cy="1511885"/>
          </a:xfrm>
          <a:prstGeom prst="donut">
            <a:avLst>
              <a:gd name="adj" fmla="val 10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F2CB059-5C28-444A-B10A-734BAA41DDA3}"/>
              </a:ext>
            </a:extLst>
          </p:cNvPr>
          <p:cNvSpPr/>
          <p:nvPr/>
        </p:nvSpPr>
        <p:spPr>
          <a:xfrm>
            <a:off x="5577840" y="3420011"/>
            <a:ext cx="1348740" cy="76336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62E5F15-594D-4834-926C-DCC1B04C6FA2}"/>
              </a:ext>
            </a:extLst>
          </p:cNvPr>
          <p:cNvSpPr/>
          <p:nvPr/>
        </p:nvSpPr>
        <p:spPr>
          <a:xfrm rot="17011710">
            <a:off x="2468880" y="3897630"/>
            <a:ext cx="1337310" cy="1405890"/>
          </a:xfrm>
          <a:prstGeom prst="circularArrow">
            <a:avLst>
              <a:gd name="adj1" fmla="val 10705"/>
              <a:gd name="adj2" fmla="val 1142319"/>
              <a:gd name="adj3" fmla="val 19666774"/>
              <a:gd name="adj4" fmla="val 2144801"/>
              <a:gd name="adj5" fmla="val 13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2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Streamlined Medical</cp:lastModifiedBy>
  <cp:revision>43</cp:revision>
  <dcterms:created xsi:type="dcterms:W3CDTF">2017-06-17T18:30:46Z</dcterms:created>
  <dcterms:modified xsi:type="dcterms:W3CDTF">2017-07-02T10:46:42Z</dcterms:modified>
</cp:coreProperties>
</file>