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AE75-E961-4276-8F3F-EB9D307972E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55375" y="506902"/>
            <a:ext cx="10177669" cy="3127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85455" y="861394"/>
            <a:ext cx="2146852" cy="10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984435" y="861394"/>
            <a:ext cx="2146852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50764" y="4704522"/>
            <a:ext cx="1060174" cy="1868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Landing</a:t>
            </a:r>
          </a:p>
          <a:p>
            <a:pPr algn="ctr"/>
            <a:r>
              <a:rPr lang="en-US" dirty="0"/>
              <a:t>(Web)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38867" y="4717774"/>
            <a:ext cx="1060174" cy="1868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(AN)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08309" y="4697896"/>
            <a:ext cx="1060174" cy="1868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(AP)</a:t>
            </a:r>
          </a:p>
        </p:txBody>
      </p:sp>
      <p:sp>
        <p:nvSpPr>
          <p:cNvPr id="11" name="Can 10"/>
          <p:cNvSpPr/>
          <p:nvPr/>
        </p:nvSpPr>
        <p:spPr>
          <a:xfrm>
            <a:off x="5049075" y="569847"/>
            <a:ext cx="1398104" cy="21070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Mongo</a:t>
            </a:r>
          </a:p>
          <a:p>
            <a:pPr algn="ctr"/>
            <a:r>
              <a:rPr lang="en-US" sz="1600" dirty="0"/>
              <a:t>(Audit)</a:t>
            </a:r>
          </a:p>
          <a:p>
            <a:pPr algn="ctr"/>
            <a:r>
              <a:rPr lang="en-US" sz="1600" dirty="0"/>
              <a:t>(Schedule)</a:t>
            </a:r>
          </a:p>
          <a:p>
            <a:pPr algn="ctr"/>
            <a:r>
              <a:rPr lang="en-US" sz="1600" dirty="0"/>
              <a:t>(Clients)</a:t>
            </a:r>
          </a:p>
          <a:p>
            <a:pPr algn="ctr"/>
            <a:r>
              <a:rPr lang="en-US" sz="1600" dirty="0"/>
              <a:t>(Landing)</a:t>
            </a:r>
          </a:p>
        </p:txBody>
      </p: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3432307" y="1401421"/>
            <a:ext cx="940910" cy="162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1"/>
          </p:cNvCxnSpPr>
          <p:nvPr/>
        </p:nvCxnSpPr>
        <p:spPr>
          <a:xfrm flipV="1">
            <a:off x="7368209" y="1408046"/>
            <a:ext cx="616226" cy="160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454346" y="3472070"/>
            <a:ext cx="1" cy="122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6121" y="490333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3913" y="3021496"/>
            <a:ext cx="9727096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W30 Services Adapter</a:t>
            </a:r>
          </a:p>
        </p:txBody>
      </p:sp>
      <p:cxnSp>
        <p:nvCxnSpPr>
          <p:cNvPr id="25" name="Straight Connector 24"/>
          <p:cNvCxnSpPr>
            <a:stCxn id="11" idx="3"/>
          </p:cNvCxnSpPr>
          <p:nvPr/>
        </p:nvCxnSpPr>
        <p:spPr>
          <a:xfrm>
            <a:off x="5748127" y="2676942"/>
            <a:ext cx="3316" cy="34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049074" y="3478696"/>
            <a:ext cx="1" cy="122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339002" y="3458818"/>
            <a:ext cx="1" cy="122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9104244" y="4684646"/>
            <a:ext cx="1060174" cy="1868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Dial</a:t>
            </a:r>
          </a:p>
          <a:p>
            <a:pPr algn="ctr"/>
            <a:r>
              <a:rPr lang="en-US" dirty="0"/>
              <a:t>(Web)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601197" y="3478696"/>
            <a:ext cx="0" cy="12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85455" y="3458818"/>
            <a:ext cx="9147226" cy="450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29406" y="3876261"/>
            <a:ext cx="8285829" cy="4505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9921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Immanuel Raj</dc:creator>
  <cp:lastModifiedBy>Immanuel Raj</cp:lastModifiedBy>
  <cp:revision>27</cp:revision>
  <dcterms:created xsi:type="dcterms:W3CDTF">2016-03-16T12:59:14Z</dcterms:created>
  <dcterms:modified xsi:type="dcterms:W3CDTF">2016-03-16T13:23:56Z</dcterms:modified>
</cp:coreProperties>
</file>