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AE75-E961-4276-8F3F-EB9D307972E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9FF2-581A-47FC-9628-2C918C39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55375" y="506902"/>
            <a:ext cx="10177669" cy="3127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85455" y="861394"/>
            <a:ext cx="2146852" cy="108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984435" y="861394"/>
            <a:ext cx="2146852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50764" y="4704522"/>
            <a:ext cx="1060174" cy="1868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</a:t>
            </a:r>
          </a:p>
          <a:p>
            <a:pPr algn="ctr"/>
            <a:r>
              <a:rPr lang="en-US" dirty="0"/>
              <a:t>(Web)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38867" y="4717774"/>
            <a:ext cx="1060174" cy="1868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(AN)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08309" y="4697896"/>
            <a:ext cx="1060174" cy="1868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(AP)</a:t>
            </a:r>
          </a:p>
        </p:txBody>
      </p:sp>
      <p:sp>
        <p:nvSpPr>
          <p:cNvPr id="11" name="Can 10"/>
          <p:cNvSpPr/>
          <p:nvPr/>
        </p:nvSpPr>
        <p:spPr>
          <a:xfrm>
            <a:off x="5049075" y="569847"/>
            <a:ext cx="1398104" cy="21070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Mongo</a:t>
            </a:r>
          </a:p>
          <a:p>
            <a:pPr algn="ctr"/>
            <a:r>
              <a:rPr lang="en-US" sz="1600" dirty="0"/>
              <a:t>(Audit)</a:t>
            </a:r>
          </a:p>
          <a:p>
            <a:pPr algn="ctr"/>
            <a:r>
              <a:rPr lang="en-US" sz="1600" dirty="0"/>
              <a:t>(Schedule)</a:t>
            </a:r>
          </a:p>
          <a:p>
            <a:pPr algn="ctr"/>
            <a:r>
              <a:rPr lang="en-US" sz="1600" dirty="0"/>
              <a:t>(Clients)</a:t>
            </a:r>
          </a:p>
          <a:p>
            <a:pPr algn="ctr"/>
            <a:r>
              <a:rPr lang="en-US" sz="1600" dirty="0"/>
              <a:t>(Landing)</a:t>
            </a:r>
          </a:p>
        </p:txBody>
      </p: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3432307" y="1401421"/>
            <a:ext cx="940910" cy="162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1"/>
          </p:cNvCxnSpPr>
          <p:nvPr/>
        </p:nvCxnSpPr>
        <p:spPr>
          <a:xfrm flipV="1">
            <a:off x="7368209" y="1408046"/>
            <a:ext cx="616226" cy="160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454346" y="3472070"/>
            <a:ext cx="1" cy="122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6121" y="490333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3913" y="3021496"/>
            <a:ext cx="9727096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W30 Services Adapter</a:t>
            </a:r>
          </a:p>
        </p:txBody>
      </p:sp>
      <p:cxnSp>
        <p:nvCxnSpPr>
          <p:cNvPr id="25" name="Straight Connector 24"/>
          <p:cNvCxnSpPr>
            <a:stCxn id="11" idx="3"/>
          </p:cNvCxnSpPr>
          <p:nvPr/>
        </p:nvCxnSpPr>
        <p:spPr>
          <a:xfrm>
            <a:off x="5748127" y="2676942"/>
            <a:ext cx="3316" cy="34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049074" y="3478696"/>
            <a:ext cx="1" cy="122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339002" y="3458818"/>
            <a:ext cx="1" cy="122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9104244" y="4684646"/>
            <a:ext cx="1060174" cy="1868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Dial</a:t>
            </a:r>
          </a:p>
          <a:p>
            <a:pPr algn="ctr"/>
            <a:r>
              <a:rPr lang="en-US" dirty="0"/>
              <a:t>(Web)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601197" y="3478696"/>
            <a:ext cx="0" cy="12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85455" y="3458818"/>
            <a:ext cx="9147226" cy="450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29406" y="3876261"/>
            <a:ext cx="8285829" cy="4505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45392" y="5282720"/>
            <a:ext cx="170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  <a:p>
            <a:r>
              <a:rPr lang="en-US" dirty="0"/>
              <a:t>(ex) Just Dial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432681" y="5467386"/>
            <a:ext cx="546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90938" y="1223380"/>
            <a:ext cx="2108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</a:p>
          <a:p>
            <a:r>
              <a:rPr lang="en-US" dirty="0"/>
              <a:t>(ex) Saloon Owners, </a:t>
            </a:r>
          </a:p>
          <a:p>
            <a:r>
              <a:rPr lang="en-US" dirty="0"/>
              <a:t>Dentist</a:t>
            </a:r>
          </a:p>
        </p:txBody>
      </p:sp>
      <p:cxnSp>
        <p:nvCxnSpPr>
          <p:cNvPr id="15" name="Straight Connector 14"/>
          <p:cNvCxnSpPr>
            <a:stCxn id="6" idx="3"/>
            <a:endCxn id="7" idx="1"/>
          </p:cNvCxnSpPr>
          <p:nvPr/>
        </p:nvCxnSpPr>
        <p:spPr>
          <a:xfrm>
            <a:off x="10131287" y="1408046"/>
            <a:ext cx="1159651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43" y="8487369"/>
            <a:ext cx="698211" cy="9119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41050" y="9496156"/>
            <a:ext cx="2122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Users</a:t>
            </a:r>
          </a:p>
          <a:p>
            <a:r>
              <a:rPr lang="en-US" dirty="0"/>
              <a:t>(ex) Common public </a:t>
            </a:r>
          </a:p>
          <a:p>
            <a:r>
              <a:rPr lang="en-US" dirty="0"/>
              <a:t>Using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03616" y="3916558"/>
            <a:ext cx="17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Digest </a:t>
            </a:r>
            <a:r>
              <a:rPr lang="en-US" dirty="0" err="1"/>
              <a:t>Auth</a:t>
            </a:r>
            <a:r>
              <a:rPr lang="en-US" dirty="0"/>
              <a:t> (API)</a:t>
            </a:r>
          </a:p>
        </p:txBody>
      </p:sp>
      <p:cxnSp>
        <p:nvCxnSpPr>
          <p:cNvPr id="19" name="Straight Connector 18"/>
          <p:cNvCxnSpPr>
            <a:stCxn id="38" idx="3"/>
            <a:endCxn id="3" idx="1"/>
          </p:cNvCxnSpPr>
          <p:nvPr/>
        </p:nvCxnSpPr>
        <p:spPr>
          <a:xfrm flipV="1">
            <a:off x="10015235" y="4101224"/>
            <a:ext cx="1288381" cy="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2732" y="680340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30603" y="68106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JD30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6621" y="7179982"/>
            <a:ext cx="3188394" cy="1581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950764" y="7409695"/>
            <a:ext cx="2275123" cy="139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43770" y="7309220"/>
            <a:ext cx="3409" cy="101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1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Immanuel Raj</dc:creator>
  <cp:lastModifiedBy>Immanuel Raj</cp:lastModifiedBy>
  <cp:revision>46</cp:revision>
  <dcterms:created xsi:type="dcterms:W3CDTF">2016-03-16T12:59:14Z</dcterms:created>
  <dcterms:modified xsi:type="dcterms:W3CDTF">2016-03-23T06:20:05Z</dcterms:modified>
</cp:coreProperties>
</file>