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61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12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40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68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87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51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50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15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7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31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19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63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76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78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69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4" r:id="rId1"/>
    <p:sldLayoutId id="2147484295" r:id="rId2"/>
    <p:sldLayoutId id="2147484296" r:id="rId3"/>
    <p:sldLayoutId id="2147484297" r:id="rId4"/>
    <p:sldLayoutId id="2147484298" r:id="rId5"/>
    <p:sldLayoutId id="2147484299" r:id="rId6"/>
    <p:sldLayoutId id="2147484300" r:id="rId7"/>
    <p:sldLayoutId id="2147484301" r:id="rId8"/>
    <p:sldLayoutId id="2147484302" r:id="rId9"/>
    <p:sldLayoutId id="2147484303" r:id="rId10"/>
    <p:sldLayoutId id="2147484304" r:id="rId11"/>
    <p:sldLayoutId id="2147484305" r:id="rId12"/>
    <p:sldLayoutId id="2147484306" r:id="rId13"/>
    <p:sldLayoutId id="2147484307" r:id="rId1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Machine Learning Algorithms on Iris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comparison of classification models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Iris dataset contains 150 samples with 3 classes of iris species.</a:t>
            </a:r>
          </a:p>
          <a:p>
            <a:r>
              <a:t>Each sample has 4 features: sepal length, sepal width, petal length, petal width.</a:t>
            </a:r>
          </a:p>
          <a:p>
            <a:r>
              <a:t>Goal: Classify the flower species.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Logistic Regression</a:t>
            </a:r>
          </a:p>
          <a:p>
            <a:r>
              <a:t>- Decision Tree</a:t>
            </a:r>
          </a:p>
          <a:p>
            <a:r>
              <a:t>- Random Forest</a:t>
            </a:r>
          </a:p>
          <a:p>
            <a:r>
              <a:t>- Naive Bayes</a:t>
            </a:r>
          </a:p>
          <a:p>
            <a:r>
              <a:t>- Support Vector Machine (SVM)</a:t>
            </a:r>
          </a:p>
          <a:p>
            <a:r>
              <a:t>- K-Nearest Neighbors (KNN)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Accuracy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All models achieved 100% accuracy on the test set:</a:t>
            </a:r>
          </a:p>
          <a:p>
            <a:endParaRPr/>
          </a:p>
          <a:p>
            <a:r>
              <a:t>- Logistic Regression: 100%</a:t>
            </a:r>
          </a:p>
          <a:p>
            <a:r>
              <a:t>- Decision Tree: 100%</a:t>
            </a:r>
          </a:p>
          <a:p>
            <a:r>
              <a:t>- Random Forest: 100%</a:t>
            </a:r>
          </a:p>
          <a:p>
            <a:r>
              <a:t>- Naive Bayes: 100%</a:t>
            </a:r>
          </a:p>
          <a:p>
            <a:r>
              <a:t>- SVM: 100%</a:t>
            </a:r>
          </a:p>
          <a:p>
            <a:r>
              <a:t>- KNN: 100%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Confusion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All algorithms perfectly classified the test data with no errors.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All six ML algorithms performed perfectly on the Iris dataset.</a:t>
            </a:r>
          </a:p>
          <a:p>
            <a:r>
              <a:t>This shows the dataset is simple and well-structured.</a:t>
            </a:r>
          </a:p>
          <a:p>
            <a:r>
              <a:t>In real-world scenarios, results will vary.</a:t>
            </a:r>
          </a:p>
          <a:p>
            <a:r>
              <a:t>Future work: try more complex and larger datasets.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27</TotalTime>
  <Words>177</Words>
  <Application>Microsoft Macintosh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Machine Learning Algorithms on Iris Dataset</vt:lpstr>
      <vt:lpstr>Introduction</vt:lpstr>
      <vt:lpstr>Algorithms Used</vt:lpstr>
      <vt:lpstr>Model Accuracy Results</vt:lpstr>
      <vt:lpstr>Confusion Matrices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Microsoft Office User</cp:lastModifiedBy>
  <cp:revision>3</cp:revision>
  <dcterms:created xsi:type="dcterms:W3CDTF">2013-01-27T09:14:16Z</dcterms:created>
  <dcterms:modified xsi:type="dcterms:W3CDTF">2025-05-20T17:48:09Z</dcterms:modified>
  <cp:category/>
</cp:coreProperties>
</file>