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5A9D"/>
    <a:srgbClr val="43C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FA1BE-787E-46FC-B5E3-86D364F9E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DD3890-AAE6-4EF3-AFD9-67F3E8A73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1F8EEE-4948-4135-AB8B-68D30D16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034B-F4FB-4B2C-B0F3-2A1EF235C54C}" type="datetimeFigureOut">
              <a:rPr lang="es-EC" smtClean="0"/>
              <a:t>4/12/2021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D45BE6-72A8-451D-B408-5531D61E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FC930D-972E-4B96-ADB1-ECA1C8D6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3278-469D-4739-BECF-A97D1CF593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494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4B181-69D7-4D69-9368-2344CDBE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DE3DFB-B71C-4DA6-99C7-22738DF55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395DDA-C560-47F2-BD12-5308B9CF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034B-F4FB-4B2C-B0F3-2A1EF235C54C}" type="datetimeFigureOut">
              <a:rPr lang="es-EC" smtClean="0"/>
              <a:t>4/12/2021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209FFB-6CF0-4A9C-A06A-A71A0F8D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CAE71B-457E-4680-A414-F85F610C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3278-469D-4739-BECF-A97D1CF593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3487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4EEE9A-B617-4697-9295-46B5BC66C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406B4D-C20A-428D-8921-79797D6E5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310DC4-6871-489D-B8BA-4D2CDC72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034B-F4FB-4B2C-B0F3-2A1EF235C54C}" type="datetimeFigureOut">
              <a:rPr lang="es-EC" smtClean="0"/>
              <a:t>4/12/2021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46C8AF-E280-445B-A47B-E14052A2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630FBE-FB35-4BB1-8CBA-4EE4EB14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3278-469D-4739-BECF-A97D1CF593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9281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F4FD9-65F0-4684-A130-E80FE1F1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504DC8-59B3-4648-B687-C2EBAE6FB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A13CB2-14A2-4AF1-B94B-DA6DA1D2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034B-F4FB-4B2C-B0F3-2A1EF235C54C}" type="datetimeFigureOut">
              <a:rPr lang="es-EC" smtClean="0"/>
              <a:t>4/12/2021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1BC6B5-413E-4A7D-8E22-53B81C52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0ABEFC-A0C3-4F22-AA61-0AB9623A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3278-469D-4739-BECF-A97D1CF593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7088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F4A82-852F-4A90-AF11-47A17A5E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D34260-2102-4C37-BF98-BCD6B208E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79D0E6-D89E-4CA6-88D1-7F86B23B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034B-F4FB-4B2C-B0F3-2A1EF235C54C}" type="datetimeFigureOut">
              <a:rPr lang="es-EC" smtClean="0"/>
              <a:t>4/12/2021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39826F-53D1-4602-B94E-EF3C9040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E3128C-9F0F-4251-9137-4F45A3EA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3278-469D-4739-BECF-A97D1CF593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798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7BB59-CF10-485B-94E8-249935B2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22C421-D282-42C2-8A18-A2CFAE4DE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A3D0EC-45BA-4FBC-86F5-F76B94D06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BE764-992A-4BE3-9E1A-CF724FF0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034B-F4FB-4B2C-B0F3-2A1EF235C54C}" type="datetimeFigureOut">
              <a:rPr lang="es-EC" smtClean="0"/>
              <a:t>4/12/2021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FD6EC2-C692-4451-8714-D36773B6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9AA658-34A4-429E-ABAF-F53CC28E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3278-469D-4739-BECF-A97D1CF593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9443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DD4F1-53B7-4FBE-809D-838AA7A95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38EF93-15CA-4762-9B88-5D76D1B2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85D7C1-5EAD-43C7-A8A3-7209CB0FD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8B6092-5E7D-4CEC-B54A-B61F274A6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8B7332-B615-4DDC-A809-D10A19B46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F383E2-4F07-48FF-A9F4-D068EC84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034B-F4FB-4B2C-B0F3-2A1EF235C54C}" type="datetimeFigureOut">
              <a:rPr lang="es-EC" smtClean="0"/>
              <a:t>4/12/2021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299DED-9196-44F9-AD81-8BF3AAE1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F670F6-9883-47D6-A1DB-68C83799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3278-469D-4739-BECF-A97D1CF593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4000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60DF6-5A77-467E-94E2-F3447C37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A7D31E-D0B9-4213-B0A8-804F19F1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034B-F4FB-4B2C-B0F3-2A1EF235C54C}" type="datetimeFigureOut">
              <a:rPr lang="es-EC" smtClean="0"/>
              <a:t>4/12/2021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98F898-5E9F-479A-9E15-AA8EB64B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93EBA5-7362-4C95-BE6C-EBAA0FEC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3278-469D-4739-BECF-A97D1CF593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9137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40B191-F0A8-4606-A011-70DE3313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034B-F4FB-4B2C-B0F3-2A1EF235C54C}" type="datetimeFigureOut">
              <a:rPr lang="es-EC" smtClean="0"/>
              <a:t>4/12/2021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3ADD54-9F6A-49C2-95F8-ACEA5151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C48ED5-8018-4F72-B23C-8E710390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3278-469D-4739-BECF-A97D1CF593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5687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1CD2C-52E8-4C27-B33E-AE0A2CE3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7E1A67-699E-408B-864F-93D6EFEF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56B49D-A81B-4773-8C9C-8F0D3999B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02CF28-0CA3-4B19-B94F-217D9B3C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034B-F4FB-4B2C-B0F3-2A1EF235C54C}" type="datetimeFigureOut">
              <a:rPr lang="es-EC" smtClean="0"/>
              <a:t>4/12/2021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32AB82-2A48-4B5D-BF66-78D418C5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7C07DD-A344-463B-832B-C09B0B66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3278-469D-4739-BECF-A97D1CF593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0773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639B4-7E40-49D3-B5A7-09D4139C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B05C37-F43D-4C87-9721-DFA7A6D88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2F1E8E-5101-477E-AF8F-AA4480819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9CCB1F-81FE-42BE-AA8C-1CB364BC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034B-F4FB-4B2C-B0F3-2A1EF235C54C}" type="datetimeFigureOut">
              <a:rPr lang="es-EC" smtClean="0"/>
              <a:t>4/12/2021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B14F21-04A5-4832-A8B3-C59AFF23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6C736A-7B2D-4DE2-B248-CFC1FFA5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3278-469D-4739-BECF-A97D1CF593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8935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46F6581-B5B0-4114-BB7E-ED9F43AF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C1C1A1-E1A0-4147-8FC1-BAB8014A9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4922D6-8432-4A4F-953D-25F52B5D0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1034B-F4FB-4B2C-B0F3-2A1EF235C54C}" type="datetimeFigureOut">
              <a:rPr lang="es-EC" smtClean="0"/>
              <a:t>4/12/2021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281B2C-544F-4B70-BD05-38FC465CD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811C85-C8E2-4438-B933-E62C820ED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3278-469D-4739-BECF-A97D1CF593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5658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602287C-FBC1-4B0C-8CE3-27362BC9D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56" y="198900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ECD39AEA-F702-446A-AE20-D84DFD2F7CF2}"/>
              </a:ext>
            </a:extLst>
          </p:cNvPr>
          <p:cNvGrpSpPr>
            <a:grpSpLocks noChangeAspect="1"/>
          </p:cNvGrpSpPr>
          <p:nvPr/>
        </p:nvGrpSpPr>
        <p:grpSpPr>
          <a:xfrm>
            <a:off x="3396000" y="729000"/>
            <a:ext cx="5400000" cy="5400000"/>
            <a:chOff x="4476000" y="1809000"/>
            <a:chExt cx="3240000" cy="3240000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38BC39E-655B-4D90-8D06-80FC6F9EC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6000" y="1809000"/>
              <a:ext cx="3240000" cy="3240000"/>
            </a:xfrm>
            <a:prstGeom prst="ellipse">
              <a:avLst/>
            </a:prstGeom>
            <a:gradFill flip="none" rotWithShape="1">
              <a:gsLst>
                <a:gs pos="100000">
                  <a:srgbClr val="43CEA2"/>
                </a:gs>
                <a:gs pos="0">
                  <a:srgbClr val="185A9D"/>
                </a:gs>
              </a:gsLst>
              <a:path path="circle">
                <a:fillToRect l="100000" t="100000"/>
              </a:path>
              <a:tileRect r="-100000" b="-100000"/>
            </a:gra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pic>
          <p:nvPicPr>
            <p:cNvPr id="5" name="Gráfico 4">
              <a:extLst>
                <a:ext uri="{FF2B5EF4-FFF2-40B4-BE49-F238E27FC236}">
                  <a16:creationId xmlns:a16="http://schemas.microsoft.com/office/drawing/2014/main" id="{9938E614-3798-4888-8B92-8F4A5BAE3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06000" y="2439000"/>
              <a:ext cx="1980000" cy="19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172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602287C-FBC1-4B0C-8CE3-27362BC9D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56" y="198900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12BD45EE-8085-47F6-A1ED-10A4F18E3498}"/>
              </a:ext>
            </a:extLst>
          </p:cNvPr>
          <p:cNvGrpSpPr/>
          <p:nvPr/>
        </p:nvGrpSpPr>
        <p:grpSpPr>
          <a:xfrm>
            <a:off x="3396000" y="729000"/>
            <a:ext cx="5400000" cy="5400000"/>
            <a:chOff x="3396000" y="729000"/>
            <a:chExt cx="5400000" cy="5400000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38BC39E-655B-4D90-8D06-80FC6F9EC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6000" y="729000"/>
              <a:ext cx="5400000" cy="5400000"/>
            </a:xfrm>
            <a:prstGeom prst="rect">
              <a:avLst/>
            </a:prstGeom>
            <a:gradFill flip="none" rotWithShape="1">
              <a:gsLst>
                <a:gs pos="100000">
                  <a:srgbClr val="43CEA2"/>
                </a:gs>
                <a:gs pos="0">
                  <a:srgbClr val="185A9D"/>
                </a:gs>
              </a:gsLst>
              <a:path path="circle">
                <a:fillToRect l="100000" t="100000"/>
              </a:path>
              <a:tileRect r="-100000" b="-100000"/>
            </a:gra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pic>
          <p:nvPicPr>
            <p:cNvPr id="5" name="Gráfico 4">
              <a:extLst>
                <a:ext uri="{FF2B5EF4-FFF2-40B4-BE49-F238E27FC236}">
                  <a16:creationId xmlns:a16="http://schemas.microsoft.com/office/drawing/2014/main" id="{9938E614-3798-4888-8B92-8F4A5BAE3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46000" y="1779000"/>
              <a:ext cx="3300000" cy="33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517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602287C-FBC1-4B0C-8CE3-27362BC9D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56" y="198900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12BD45EE-8085-47F6-A1ED-10A4F18E3498}"/>
              </a:ext>
            </a:extLst>
          </p:cNvPr>
          <p:cNvGrpSpPr/>
          <p:nvPr/>
        </p:nvGrpSpPr>
        <p:grpSpPr>
          <a:xfrm>
            <a:off x="3396000" y="729000"/>
            <a:ext cx="5400000" cy="5400000"/>
            <a:chOff x="3396000" y="729000"/>
            <a:chExt cx="5400000" cy="5400000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38BC39E-655B-4D90-8D06-80FC6F9EC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6000" y="729000"/>
              <a:ext cx="5400000" cy="54000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2" name="Forma libre: forma 1">
              <a:extLst>
                <a:ext uri="{FF2B5EF4-FFF2-40B4-BE49-F238E27FC236}">
                  <a16:creationId xmlns:a16="http://schemas.microsoft.com/office/drawing/2014/main" id="{6563DE29-598D-4F72-BA81-58852D7DD932}"/>
                </a:ext>
              </a:extLst>
            </p:cNvPr>
            <p:cNvSpPr/>
            <p:nvPr/>
          </p:nvSpPr>
          <p:spPr>
            <a:xfrm>
              <a:off x="4446000" y="1780352"/>
              <a:ext cx="3299661" cy="3296956"/>
            </a:xfrm>
            <a:custGeom>
              <a:avLst/>
              <a:gdLst>
                <a:gd name="connsiteX0" fmla="*/ 3258074 w 3299661"/>
                <a:gd name="connsiteY0" fmla="*/ 3061967 h 3296956"/>
                <a:gd name="connsiteX1" fmla="*/ 2311353 w 3299661"/>
                <a:gd name="connsiteY1" fmla="*/ 2114570 h 3296956"/>
                <a:gd name="connsiteX2" fmla="*/ 2610246 w 3299661"/>
                <a:gd name="connsiteY2" fmla="*/ 1292275 h 3296956"/>
                <a:gd name="connsiteX3" fmla="*/ 1305799 w 3299661"/>
                <a:gd name="connsiteY3" fmla="*/ 0 h 3296956"/>
                <a:gd name="connsiteX4" fmla="*/ 0 w 3299661"/>
                <a:gd name="connsiteY4" fmla="*/ 1292951 h 3296956"/>
                <a:gd name="connsiteX5" fmla="*/ 1304447 w 3299661"/>
                <a:gd name="connsiteY5" fmla="*/ 2585226 h 3296956"/>
                <a:gd name="connsiteX6" fmla="*/ 2114570 w 3299661"/>
                <a:gd name="connsiteY6" fmla="*/ 2305267 h 3296956"/>
                <a:gd name="connsiteX7" fmla="*/ 3064672 w 3299661"/>
                <a:gd name="connsiteY7" fmla="*/ 3255369 h 3296956"/>
                <a:gd name="connsiteX8" fmla="*/ 3258074 w 3299661"/>
                <a:gd name="connsiteY8" fmla="*/ 3255369 h 3296956"/>
                <a:gd name="connsiteX9" fmla="*/ 3258074 w 3299661"/>
                <a:gd name="connsiteY9" fmla="*/ 3061967 h 3296956"/>
                <a:gd name="connsiteX10" fmla="*/ 277254 w 3299661"/>
                <a:gd name="connsiteY10" fmla="*/ 1292951 h 3296956"/>
                <a:gd name="connsiteX11" fmla="*/ 1304447 w 3299661"/>
                <a:gd name="connsiteY11" fmla="*/ 277930 h 3296956"/>
                <a:gd name="connsiteX12" fmla="*/ 2331639 w 3299661"/>
                <a:gd name="connsiteY12" fmla="*/ 1292951 h 3296956"/>
                <a:gd name="connsiteX13" fmla="*/ 1304447 w 3299661"/>
                <a:gd name="connsiteY13" fmla="*/ 2307971 h 3296956"/>
                <a:gd name="connsiteX14" fmla="*/ 277254 w 3299661"/>
                <a:gd name="connsiteY14" fmla="*/ 1292951 h 3296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99661" h="3296956">
                  <a:moveTo>
                    <a:pt x="3258074" y="3061967"/>
                  </a:moveTo>
                  <a:lnTo>
                    <a:pt x="2311353" y="2114570"/>
                  </a:lnTo>
                  <a:cubicBezTo>
                    <a:pt x="2497992" y="1890738"/>
                    <a:pt x="2610246" y="1604693"/>
                    <a:pt x="2610246" y="1292275"/>
                  </a:cubicBezTo>
                  <a:cubicBezTo>
                    <a:pt x="2610246" y="579529"/>
                    <a:pt x="2025307" y="0"/>
                    <a:pt x="1305799" y="0"/>
                  </a:cubicBezTo>
                  <a:cubicBezTo>
                    <a:pt x="586291" y="0"/>
                    <a:pt x="0" y="580205"/>
                    <a:pt x="0" y="1292951"/>
                  </a:cubicBezTo>
                  <a:cubicBezTo>
                    <a:pt x="0" y="2005697"/>
                    <a:pt x="584939" y="2585226"/>
                    <a:pt x="1304447" y="2585226"/>
                  </a:cubicBezTo>
                  <a:cubicBezTo>
                    <a:pt x="1610103" y="2585226"/>
                    <a:pt x="1891414" y="2480410"/>
                    <a:pt x="2114570" y="2305267"/>
                  </a:cubicBezTo>
                  <a:lnTo>
                    <a:pt x="3064672" y="3255369"/>
                  </a:lnTo>
                  <a:cubicBezTo>
                    <a:pt x="3120123" y="3310820"/>
                    <a:pt x="3202623" y="3310820"/>
                    <a:pt x="3258074" y="3255369"/>
                  </a:cubicBezTo>
                  <a:cubicBezTo>
                    <a:pt x="3313525" y="3199918"/>
                    <a:pt x="3313525" y="3117418"/>
                    <a:pt x="3258074" y="3061967"/>
                  </a:cubicBezTo>
                  <a:close/>
                  <a:moveTo>
                    <a:pt x="277254" y="1292951"/>
                  </a:moveTo>
                  <a:cubicBezTo>
                    <a:pt x="277254" y="733033"/>
                    <a:pt x="738443" y="277930"/>
                    <a:pt x="1304447" y="277930"/>
                  </a:cubicBezTo>
                  <a:cubicBezTo>
                    <a:pt x="1870451" y="277930"/>
                    <a:pt x="2331639" y="733033"/>
                    <a:pt x="2331639" y="1292951"/>
                  </a:cubicBezTo>
                  <a:cubicBezTo>
                    <a:pt x="2331639" y="1852869"/>
                    <a:pt x="1870451" y="2307971"/>
                    <a:pt x="1304447" y="2307971"/>
                  </a:cubicBezTo>
                  <a:cubicBezTo>
                    <a:pt x="738443" y="2307971"/>
                    <a:pt x="277254" y="1852193"/>
                    <a:pt x="277254" y="1292951"/>
                  </a:cubicBezTo>
                  <a:close/>
                </a:path>
              </a:pathLst>
            </a:custGeom>
            <a:gradFill>
              <a:gsLst>
                <a:gs pos="100000">
                  <a:srgbClr val="43CEA2"/>
                </a:gs>
                <a:gs pos="0">
                  <a:srgbClr val="185A9D"/>
                </a:gs>
              </a:gsLst>
              <a:path path="circle">
                <a:fillToRect l="100000" t="100000"/>
              </a:path>
            </a:gradFill>
            <a:ln w="67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C"/>
            </a:p>
          </p:txBody>
        </p:sp>
      </p:grpSp>
    </p:spTree>
    <p:extLst>
      <p:ext uri="{BB962C8B-B14F-4D97-AF65-F5344CB8AC3E}">
        <p14:creationId xmlns:p14="http://schemas.microsoft.com/office/powerpoint/2010/main" val="32309592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JORDY RICARDO CARRION CHAVEZ</dc:creator>
  <cp:lastModifiedBy>JORDY RICARDO CARRION CHAVEZ</cp:lastModifiedBy>
  <cp:revision>5</cp:revision>
  <dcterms:created xsi:type="dcterms:W3CDTF">2021-12-04T21:15:04Z</dcterms:created>
  <dcterms:modified xsi:type="dcterms:W3CDTF">2021-12-04T22:17:48Z</dcterms:modified>
</cp:coreProperties>
</file>