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Fira Sans Extra Condensed Medium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11" Type="http://schemas.openxmlformats.org/officeDocument/2006/relationships/slide" Target="slides/slide7.xml"/><Relationship Id="rId22" Type="http://schemas.openxmlformats.org/officeDocument/2006/relationships/font" Target="fonts/FiraSansExtraCondensedMedium-boldItalic.fntdata"/><Relationship Id="rId10" Type="http://schemas.openxmlformats.org/officeDocument/2006/relationships/slide" Target="slides/slide6.xml"/><Relationship Id="rId21" Type="http://schemas.openxmlformats.org/officeDocument/2006/relationships/font" Target="fonts/FiraSansExtraCondensedMedium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FiraSansExtraCondensedMedium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941770b220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941770b220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9601eb00b8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9601eb00b8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601eb00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601eb00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601eb00b8_0_2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601eb00b8_0_2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601eb00b8_0_2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601eb00b8_0_2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9601eb00b8_0_8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9601eb00b8_0_8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9601eb00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9601eb00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9601eb00b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9601eb00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9601eb00b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9601eb00b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9601eb00b8_0_2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9601eb00b8_0_2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76200" y="1385488"/>
            <a:ext cx="3693600" cy="16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63275" y="2978838"/>
            <a:ext cx="31191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5985575" y="163396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subTitle"/>
          </p:nvPr>
        </p:nvSpPr>
        <p:spPr>
          <a:xfrm>
            <a:off x="5971000" y="2591222"/>
            <a:ext cx="25134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2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73375" y="162706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subTitle"/>
          </p:nvPr>
        </p:nvSpPr>
        <p:spPr>
          <a:xfrm>
            <a:off x="658800" y="2584322"/>
            <a:ext cx="25134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981">
          <p15:clr>
            <a:srgbClr val="EA4335"/>
          </p15:clr>
        </p15:guide>
        <p15:guide id="4" orient="horz" pos="259">
          <p15:clr>
            <a:srgbClr val="EA4335"/>
          </p15:clr>
        </p15:guide>
        <p15:guide id="5" orient="horz" pos="83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ctrTitle"/>
          </p:nvPr>
        </p:nvSpPr>
        <p:spPr>
          <a:xfrm>
            <a:off x="4967475" y="778202"/>
            <a:ext cx="3710700" cy="19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Application</a:t>
            </a:r>
            <a:r>
              <a:rPr lang="en" sz="4800"/>
              <a:t> of Data structure in Social Media</a:t>
            </a:r>
            <a:endParaRPr sz="4800"/>
          </a:p>
        </p:txBody>
      </p:sp>
      <p:grpSp>
        <p:nvGrpSpPr>
          <p:cNvPr id="57" name="Google Shape;57;p15"/>
          <p:cNvGrpSpPr/>
          <p:nvPr/>
        </p:nvGrpSpPr>
        <p:grpSpPr>
          <a:xfrm>
            <a:off x="-218277" y="-1843944"/>
            <a:ext cx="4794012" cy="7350167"/>
            <a:chOff x="-218277" y="-1843944"/>
            <a:chExt cx="4794012" cy="7350167"/>
          </a:xfrm>
        </p:grpSpPr>
        <p:grpSp>
          <p:nvGrpSpPr>
            <p:cNvPr id="58" name="Google Shape;58;p15"/>
            <p:cNvGrpSpPr/>
            <p:nvPr/>
          </p:nvGrpSpPr>
          <p:grpSpPr>
            <a:xfrm>
              <a:off x="-218277" y="-167906"/>
              <a:ext cx="4794012" cy="5674129"/>
              <a:chOff x="-104469" y="-187944"/>
              <a:chExt cx="4651671" cy="5505656"/>
            </a:xfrm>
          </p:grpSpPr>
          <p:sp>
            <p:nvSpPr>
              <p:cNvPr id="59" name="Google Shape;59;p15"/>
              <p:cNvSpPr/>
              <p:nvPr/>
            </p:nvSpPr>
            <p:spPr>
              <a:xfrm rot="10800000">
                <a:off x="584999" y="4551947"/>
                <a:ext cx="860204" cy="671331"/>
              </a:xfrm>
              <a:custGeom>
                <a:rect b="b" l="l" r="r" t="t"/>
                <a:pathLst>
                  <a:path extrusionOk="0" h="14111" w="18081">
                    <a:moveTo>
                      <a:pt x="2970" y="1"/>
                    </a:moveTo>
                    <a:cubicBezTo>
                      <a:pt x="1335" y="1"/>
                      <a:pt x="1" y="1535"/>
                      <a:pt x="1" y="3437"/>
                    </a:cubicBezTo>
                    <a:lnTo>
                      <a:pt x="1" y="14111"/>
                    </a:lnTo>
                    <a:lnTo>
                      <a:pt x="1969" y="14111"/>
                    </a:lnTo>
                    <a:lnTo>
                      <a:pt x="1969" y="3437"/>
                    </a:lnTo>
                    <a:cubicBezTo>
                      <a:pt x="1969" y="2803"/>
                      <a:pt x="2436" y="2303"/>
                      <a:pt x="2970" y="2303"/>
                    </a:cubicBezTo>
                    <a:lnTo>
                      <a:pt x="18080" y="2303"/>
                    </a:lnTo>
                    <a:lnTo>
                      <a:pt x="179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 rot="5400000">
                <a:off x="530406" y="54915"/>
                <a:ext cx="711008" cy="671331"/>
              </a:xfrm>
              <a:custGeom>
                <a:rect b="b" l="l" r="r" t="t"/>
                <a:pathLst>
                  <a:path extrusionOk="0" h="14111" w="14945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2320101" y="972023"/>
                <a:ext cx="107948" cy="2304013"/>
              </a:xfrm>
              <a:custGeom>
                <a:rect b="b" l="l" r="r" t="t"/>
                <a:pathLst>
                  <a:path extrusionOk="0" h="162283" w="2269">
                    <a:moveTo>
                      <a:pt x="1" y="0"/>
                    </a:moveTo>
                    <a:lnTo>
                      <a:pt x="1" y="162283"/>
                    </a:lnTo>
                    <a:lnTo>
                      <a:pt x="2269" y="162283"/>
                    </a:lnTo>
                    <a:lnTo>
                      <a:pt x="22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708655" y="1180829"/>
                <a:ext cx="711008" cy="671331"/>
              </a:xfrm>
              <a:custGeom>
                <a:rect b="b" l="l" r="r" t="t"/>
                <a:pathLst>
                  <a:path extrusionOk="0" h="14111" w="14945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732182" y="376224"/>
                <a:ext cx="1274401" cy="1274401"/>
              </a:xfrm>
              <a:custGeom>
                <a:rect b="b" l="l" r="r" t="t"/>
                <a:pathLst>
                  <a:path extrusionOk="0" h="21850" w="21850">
                    <a:moveTo>
                      <a:pt x="10942" y="0"/>
                    </a:moveTo>
                    <a:cubicBezTo>
                      <a:pt x="4904" y="0"/>
                      <a:pt x="1" y="4904"/>
                      <a:pt x="1" y="10942"/>
                    </a:cubicBezTo>
                    <a:cubicBezTo>
                      <a:pt x="1" y="16979"/>
                      <a:pt x="4904" y="21849"/>
                      <a:pt x="10942" y="21849"/>
                    </a:cubicBezTo>
                    <a:cubicBezTo>
                      <a:pt x="16980" y="21849"/>
                      <a:pt x="21850" y="16979"/>
                      <a:pt x="21850" y="10942"/>
                    </a:cubicBezTo>
                    <a:cubicBezTo>
                      <a:pt x="21850" y="4904"/>
                      <a:pt x="16980" y="0"/>
                      <a:pt x="10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998070" y="711829"/>
                <a:ext cx="764375" cy="560271"/>
              </a:xfrm>
              <a:custGeom>
                <a:rect b="b" l="l" r="r" t="t"/>
                <a:pathLst>
                  <a:path extrusionOk="0" h="11642" w="15879">
                    <a:moveTo>
                      <a:pt x="6305" y="3336"/>
                    </a:moveTo>
                    <a:lnTo>
                      <a:pt x="10608" y="5671"/>
                    </a:lnTo>
                    <a:lnTo>
                      <a:pt x="6305" y="7973"/>
                    </a:lnTo>
                    <a:lnTo>
                      <a:pt x="6305" y="3336"/>
                    </a:lnTo>
                    <a:close/>
                    <a:moveTo>
                      <a:pt x="7940" y="0"/>
                    </a:moveTo>
                    <a:cubicBezTo>
                      <a:pt x="7940" y="0"/>
                      <a:pt x="4604" y="0"/>
                      <a:pt x="2402" y="167"/>
                    </a:cubicBezTo>
                    <a:cubicBezTo>
                      <a:pt x="2069" y="234"/>
                      <a:pt x="1402" y="234"/>
                      <a:pt x="801" y="867"/>
                    </a:cubicBezTo>
                    <a:cubicBezTo>
                      <a:pt x="334" y="1368"/>
                      <a:pt x="167" y="2535"/>
                      <a:pt x="167" y="2535"/>
                    </a:cubicBezTo>
                    <a:cubicBezTo>
                      <a:pt x="167" y="2535"/>
                      <a:pt x="1" y="3870"/>
                      <a:pt x="1" y="5204"/>
                    </a:cubicBezTo>
                    <a:lnTo>
                      <a:pt x="1" y="6471"/>
                    </a:lnTo>
                    <a:cubicBezTo>
                      <a:pt x="1" y="7806"/>
                      <a:pt x="167" y="9140"/>
                      <a:pt x="167" y="9140"/>
                    </a:cubicBezTo>
                    <a:cubicBezTo>
                      <a:pt x="167" y="9140"/>
                      <a:pt x="334" y="10274"/>
                      <a:pt x="801" y="10775"/>
                    </a:cubicBezTo>
                    <a:cubicBezTo>
                      <a:pt x="1402" y="11442"/>
                      <a:pt x="2202" y="11408"/>
                      <a:pt x="2536" y="11475"/>
                    </a:cubicBezTo>
                    <a:cubicBezTo>
                      <a:pt x="3837" y="11608"/>
                      <a:pt x="7940" y="11642"/>
                      <a:pt x="7940" y="11642"/>
                    </a:cubicBezTo>
                    <a:cubicBezTo>
                      <a:pt x="7940" y="11642"/>
                      <a:pt x="11275" y="11642"/>
                      <a:pt x="13510" y="11475"/>
                    </a:cubicBezTo>
                    <a:cubicBezTo>
                      <a:pt x="13810" y="11442"/>
                      <a:pt x="14478" y="11442"/>
                      <a:pt x="15078" y="10775"/>
                    </a:cubicBezTo>
                    <a:cubicBezTo>
                      <a:pt x="15578" y="10274"/>
                      <a:pt x="15712" y="9140"/>
                      <a:pt x="15712" y="9140"/>
                    </a:cubicBezTo>
                    <a:cubicBezTo>
                      <a:pt x="15712" y="9140"/>
                      <a:pt x="15879" y="7806"/>
                      <a:pt x="15879" y="6438"/>
                    </a:cubicBezTo>
                    <a:lnTo>
                      <a:pt x="15879" y="5204"/>
                    </a:lnTo>
                    <a:cubicBezTo>
                      <a:pt x="15879" y="3870"/>
                      <a:pt x="15712" y="2535"/>
                      <a:pt x="15712" y="2535"/>
                    </a:cubicBezTo>
                    <a:cubicBezTo>
                      <a:pt x="15712" y="2535"/>
                      <a:pt x="15578" y="1401"/>
                      <a:pt x="15078" y="867"/>
                    </a:cubicBezTo>
                    <a:cubicBezTo>
                      <a:pt x="14478" y="234"/>
                      <a:pt x="13810" y="234"/>
                      <a:pt x="13510" y="167"/>
                    </a:cubicBezTo>
                    <a:cubicBezTo>
                      <a:pt x="11275" y="0"/>
                      <a:pt x="7940" y="0"/>
                      <a:pt x="7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 flipH="1" rot="5400000">
                <a:off x="2520662" y="1806442"/>
                <a:ext cx="792982" cy="671296"/>
              </a:xfrm>
              <a:custGeom>
                <a:rect b="b" l="l" r="r" t="t"/>
                <a:pathLst>
                  <a:path extrusionOk="0" h="14111" w="14945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 flipH="1" rot="10800000">
                <a:off x="2852725" y="2399775"/>
                <a:ext cx="711010" cy="641168"/>
              </a:xfrm>
              <a:custGeom>
                <a:rect b="b" l="l" r="r" t="t"/>
                <a:pathLst>
                  <a:path extrusionOk="0" h="13477" w="15612">
                    <a:moveTo>
                      <a:pt x="1" y="0"/>
                    </a:moveTo>
                    <a:lnTo>
                      <a:pt x="1" y="10474"/>
                    </a:lnTo>
                    <a:cubicBezTo>
                      <a:pt x="1" y="12142"/>
                      <a:pt x="1535" y="13476"/>
                      <a:pt x="3437" y="13476"/>
                    </a:cubicBezTo>
                    <a:lnTo>
                      <a:pt x="15612" y="13410"/>
                    </a:lnTo>
                    <a:lnTo>
                      <a:pt x="15612" y="11408"/>
                    </a:lnTo>
                    <a:lnTo>
                      <a:pt x="3437" y="11475"/>
                    </a:lnTo>
                    <a:cubicBezTo>
                      <a:pt x="2803" y="11475"/>
                      <a:pt x="2269" y="11041"/>
                      <a:pt x="2269" y="10474"/>
                    </a:cubicBezTo>
                    <a:lnTo>
                      <a:pt x="22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 rot="-5400000">
                <a:off x="2509558" y="3240771"/>
                <a:ext cx="860204" cy="671331"/>
              </a:xfrm>
              <a:custGeom>
                <a:rect b="b" l="l" r="r" t="t"/>
                <a:pathLst>
                  <a:path extrusionOk="0" h="14111" w="18081">
                    <a:moveTo>
                      <a:pt x="2970" y="1"/>
                    </a:moveTo>
                    <a:cubicBezTo>
                      <a:pt x="1335" y="1"/>
                      <a:pt x="1" y="1535"/>
                      <a:pt x="1" y="3437"/>
                    </a:cubicBezTo>
                    <a:lnTo>
                      <a:pt x="1" y="14111"/>
                    </a:lnTo>
                    <a:lnTo>
                      <a:pt x="1969" y="14111"/>
                    </a:lnTo>
                    <a:lnTo>
                      <a:pt x="1969" y="3437"/>
                    </a:lnTo>
                    <a:cubicBezTo>
                      <a:pt x="1969" y="2803"/>
                      <a:pt x="2436" y="2303"/>
                      <a:pt x="2970" y="2303"/>
                    </a:cubicBezTo>
                    <a:lnTo>
                      <a:pt x="18080" y="2303"/>
                    </a:lnTo>
                    <a:lnTo>
                      <a:pt x="179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068500" y="3146350"/>
                <a:ext cx="1478702" cy="1478702"/>
              </a:xfrm>
              <a:custGeom>
                <a:rect b="b" l="l" r="r" t="t"/>
                <a:pathLst>
                  <a:path extrusionOk="0" h="32123" w="32123">
                    <a:moveTo>
                      <a:pt x="16078" y="0"/>
                    </a:moveTo>
                    <a:cubicBezTo>
                      <a:pt x="7205" y="0"/>
                      <a:pt x="0" y="7205"/>
                      <a:pt x="0" y="16078"/>
                    </a:cubicBezTo>
                    <a:cubicBezTo>
                      <a:pt x="0" y="24951"/>
                      <a:pt x="7205" y="32123"/>
                      <a:pt x="16078" y="32123"/>
                    </a:cubicBezTo>
                    <a:cubicBezTo>
                      <a:pt x="24951" y="32123"/>
                      <a:pt x="32123" y="24951"/>
                      <a:pt x="32123" y="16078"/>
                    </a:cubicBezTo>
                    <a:cubicBezTo>
                      <a:pt x="32123" y="7205"/>
                      <a:pt x="24951" y="0"/>
                      <a:pt x="160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1690355" y="3060779"/>
                <a:ext cx="711008" cy="671331"/>
              </a:xfrm>
              <a:custGeom>
                <a:rect b="b" l="l" r="r" t="t"/>
                <a:pathLst>
                  <a:path extrusionOk="0" h="14111" w="14945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133257" y="1893302"/>
                <a:ext cx="1110924" cy="1110924"/>
              </a:xfrm>
              <a:custGeom>
                <a:rect b="b" l="l" r="r" t="t"/>
                <a:pathLst>
                  <a:path extrusionOk="0" h="23351" w="23351">
                    <a:moveTo>
                      <a:pt x="11676" y="1"/>
                    </a:moveTo>
                    <a:cubicBezTo>
                      <a:pt x="5238" y="1"/>
                      <a:pt x="1" y="5204"/>
                      <a:pt x="1" y="11676"/>
                    </a:cubicBezTo>
                    <a:cubicBezTo>
                      <a:pt x="1" y="18114"/>
                      <a:pt x="5238" y="23351"/>
                      <a:pt x="11676" y="23351"/>
                    </a:cubicBezTo>
                    <a:cubicBezTo>
                      <a:pt x="18147" y="23351"/>
                      <a:pt x="23351" y="18114"/>
                      <a:pt x="23351" y="11676"/>
                    </a:cubicBezTo>
                    <a:cubicBezTo>
                      <a:pt x="23351" y="5204"/>
                      <a:pt x="18147" y="1"/>
                      <a:pt x="116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778635" y="3343880"/>
                <a:ext cx="1234714" cy="1234666"/>
              </a:xfrm>
              <a:custGeom>
                <a:rect b="b" l="l" r="r" t="t"/>
                <a:pathLst>
                  <a:path extrusionOk="0" h="25952" w="25953">
                    <a:moveTo>
                      <a:pt x="12977" y="0"/>
                    </a:moveTo>
                    <a:cubicBezTo>
                      <a:pt x="5805" y="0"/>
                      <a:pt x="1" y="5804"/>
                      <a:pt x="1" y="12976"/>
                    </a:cubicBezTo>
                    <a:cubicBezTo>
                      <a:pt x="1" y="20148"/>
                      <a:pt x="5805" y="25952"/>
                      <a:pt x="12977" y="25952"/>
                    </a:cubicBezTo>
                    <a:cubicBezTo>
                      <a:pt x="20115" y="25952"/>
                      <a:pt x="25953" y="20148"/>
                      <a:pt x="25953" y="12976"/>
                    </a:cubicBezTo>
                    <a:cubicBezTo>
                      <a:pt x="25953" y="5804"/>
                      <a:pt x="20115" y="0"/>
                      <a:pt x="129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366450" y="2190900"/>
                <a:ext cx="644515" cy="515762"/>
              </a:xfrm>
              <a:custGeom>
                <a:rect b="b" l="l" r="r" t="t"/>
                <a:pathLst>
                  <a:path extrusionOk="0" h="10008" w="12510">
                    <a:moveTo>
                      <a:pt x="8674" y="1"/>
                    </a:moveTo>
                    <a:cubicBezTo>
                      <a:pt x="7239" y="1"/>
                      <a:pt x="6105" y="1135"/>
                      <a:pt x="6105" y="2536"/>
                    </a:cubicBezTo>
                    <a:cubicBezTo>
                      <a:pt x="6105" y="2736"/>
                      <a:pt x="6105" y="2936"/>
                      <a:pt x="6172" y="3103"/>
                    </a:cubicBezTo>
                    <a:cubicBezTo>
                      <a:pt x="4037" y="3003"/>
                      <a:pt x="2136" y="2002"/>
                      <a:pt x="868" y="468"/>
                    </a:cubicBezTo>
                    <a:cubicBezTo>
                      <a:pt x="635" y="835"/>
                      <a:pt x="501" y="1269"/>
                      <a:pt x="501" y="1736"/>
                    </a:cubicBezTo>
                    <a:cubicBezTo>
                      <a:pt x="501" y="2603"/>
                      <a:pt x="968" y="3403"/>
                      <a:pt x="1669" y="3837"/>
                    </a:cubicBezTo>
                    <a:cubicBezTo>
                      <a:pt x="1235" y="3837"/>
                      <a:pt x="835" y="3704"/>
                      <a:pt x="501" y="3537"/>
                    </a:cubicBezTo>
                    <a:lnTo>
                      <a:pt x="501" y="3570"/>
                    </a:lnTo>
                    <a:cubicBezTo>
                      <a:pt x="501" y="4771"/>
                      <a:pt x="1368" y="5805"/>
                      <a:pt x="2569" y="6039"/>
                    </a:cubicBezTo>
                    <a:cubicBezTo>
                      <a:pt x="2336" y="6105"/>
                      <a:pt x="2102" y="6139"/>
                      <a:pt x="1869" y="6139"/>
                    </a:cubicBezTo>
                    <a:cubicBezTo>
                      <a:pt x="1702" y="6139"/>
                      <a:pt x="1569" y="6105"/>
                      <a:pt x="1402" y="6072"/>
                    </a:cubicBezTo>
                    <a:lnTo>
                      <a:pt x="1402" y="6072"/>
                    </a:lnTo>
                    <a:cubicBezTo>
                      <a:pt x="1735" y="7073"/>
                      <a:pt x="2669" y="7807"/>
                      <a:pt x="3803" y="7840"/>
                    </a:cubicBezTo>
                    <a:cubicBezTo>
                      <a:pt x="2903" y="8507"/>
                      <a:pt x="1802" y="8907"/>
                      <a:pt x="601" y="8907"/>
                    </a:cubicBezTo>
                    <a:cubicBezTo>
                      <a:pt x="401" y="8907"/>
                      <a:pt x="201" y="8907"/>
                      <a:pt x="1" y="8874"/>
                    </a:cubicBezTo>
                    <a:lnTo>
                      <a:pt x="1" y="8874"/>
                    </a:lnTo>
                    <a:cubicBezTo>
                      <a:pt x="1135" y="9608"/>
                      <a:pt x="2469" y="10008"/>
                      <a:pt x="3937" y="10008"/>
                    </a:cubicBezTo>
                    <a:cubicBezTo>
                      <a:pt x="8674" y="10008"/>
                      <a:pt x="11242" y="6172"/>
                      <a:pt x="11242" y="2836"/>
                    </a:cubicBezTo>
                    <a:cubicBezTo>
                      <a:pt x="11242" y="2703"/>
                      <a:pt x="11242" y="2603"/>
                      <a:pt x="11242" y="2503"/>
                    </a:cubicBezTo>
                    <a:cubicBezTo>
                      <a:pt x="11742" y="2136"/>
                      <a:pt x="12176" y="1702"/>
                      <a:pt x="12510" y="1202"/>
                    </a:cubicBezTo>
                    <a:lnTo>
                      <a:pt x="12510" y="1202"/>
                    </a:lnTo>
                    <a:cubicBezTo>
                      <a:pt x="12043" y="1369"/>
                      <a:pt x="11576" y="1535"/>
                      <a:pt x="11042" y="1569"/>
                    </a:cubicBezTo>
                    <a:cubicBezTo>
                      <a:pt x="11576" y="1269"/>
                      <a:pt x="11976" y="768"/>
                      <a:pt x="12176" y="201"/>
                    </a:cubicBezTo>
                    <a:lnTo>
                      <a:pt x="12176" y="201"/>
                    </a:lnTo>
                    <a:cubicBezTo>
                      <a:pt x="11676" y="468"/>
                      <a:pt x="11109" y="701"/>
                      <a:pt x="10542" y="802"/>
                    </a:cubicBezTo>
                    <a:cubicBezTo>
                      <a:pt x="10075" y="301"/>
                      <a:pt x="9407" y="1"/>
                      <a:pt x="86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451276" y="3489024"/>
                <a:ext cx="713209" cy="713209"/>
              </a:xfrm>
              <a:custGeom>
                <a:rect b="b" l="l" r="r" t="t"/>
                <a:pathLst>
                  <a:path extrusionOk="0" h="17313" w="17313">
                    <a:moveTo>
                      <a:pt x="15311" y="1969"/>
                    </a:moveTo>
                    <a:lnTo>
                      <a:pt x="15311" y="2369"/>
                    </a:lnTo>
                    <a:lnTo>
                      <a:pt x="15311" y="4904"/>
                    </a:lnTo>
                    <a:lnTo>
                      <a:pt x="12376" y="4937"/>
                    </a:lnTo>
                    <a:lnTo>
                      <a:pt x="12376" y="2002"/>
                    </a:lnTo>
                    <a:lnTo>
                      <a:pt x="14911" y="1969"/>
                    </a:lnTo>
                    <a:close/>
                    <a:moveTo>
                      <a:pt x="8640" y="5605"/>
                    </a:moveTo>
                    <a:cubicBezTo>
                      <a:pt x="9674" y="5605"/>
                      <a:pt x="10574" y="6105"/>
                      <a:pt x="11142" y="6872"/>
                    </a:cubicBezTo>
                    <a:cubicBezTo>
                      <a:pt x="11475" y="7373"/>
                      <a:pt x="11709" y="7973"/>
                      <a:pt x="11709" y="8640"/>
                    </a:cubicBezTo>
                    <a:cubicBezTo>
                      <a:pt x="11709" y="10308"/>
                      <a:pt x="10341" y="11676"/>
                      <a:pt x="8640" y="11676"/>
                    </a:cubicBezTo>
                    <a:cubicBezTo>
                      <a:pt x="6972" y="11676"/>
                      <a:pt x="5604" y="10308"/>
                      <a:pt x="5604" y="8640"/>
                    </a:cubicBezTo>
                    <a:cubicBezTo>
                      <a:pt x="5604" y="7973"/>
                      <a:pt x="5838" y="7373"/>
                      <a:pt x="6171" y="6872"/>
                    </a:cubicBezTo>
                    <a:cubicBezTo>
                      <a:pt x="6738" y="6105"/>
                      <a:pt x="7639" y="5605"/>
                      <a:pt x="8640" y="5605"/>
                    </a:cubicBezTo>
                    <a:close/>
                    <a:moveTo>
                      <a:pt x="15611" y="6872"/>
                    </a:moveTo>
                    <a:lnTo>
                      <a:pt x="15611" y="13944"/>
                    </a:lnTo>
                    <a:cubicBezTo>
                      <a:pt x="15611" y="14878"/>
                      <a:pt x="14878" y="15612"/>
                      <a:pt x="13977" y="15612"/>
                    </a:cubicBezTo>
                    <a:lnTo>
                      <a:pt x="3336" y="15612"/>
                    </a:lnTo>
                    <a:cubicBezTo>
                      <a:pt x="2435" y="15612"/>
                      <a:pt x="1701" y="14878"/>
                      <a:pt x="1701" y="13944"/>
                    </a:cubicBezTo>
                    <a:lnTo>
                      <a:pt x="1701" y="6872"/>
                    </a:lnTo>
                    <a:lnTo>
                      <a:pt x="4270" y="6872"/>
                    </a:lnTo>
                    <a:cubicBezTo>
                      <a:pt x="4036" y="7406"/>
                      <a:pt x="3936" y="8006"/>
                      <a:pt x="3936" y="8640"/>
                    </a:cubicBezTo>
                    <a:cubicBezTo>
                      <a:pt x="3936" y="11242"/>
                      <a:pt x="6038" y="13377"/>
                      <a:pt x="8640" y="13377"/>
                    </a:cubicBezTo>
                    <a:cubicBezTo>
                      <a:pt x="11275" y="13377"/>
                      <a:pt x="13376" y="11242"/>
                      <a:pt x="13376" y="8640"/>
                    </a:cubicBezTo>
                    <a:cubicBezTo>
                      <a:pt x="13376" y="8006"/>
                      <a:pt x="13243" y="7406"/>
                      <a:pt x="13043" y="6872"/>
                    </a:cubicBezTo>
                    <a:close/>
                    <a:moveTo>
                      <a:pt x="3336" y="1"/>
                    </a:moveTo>
                    <a:cubicBezTo>
                      <a:pt x="1501" y="1"/>
                      <a:pt x="0" y="1502"/>
                      <a:pt x="0" y="3336"/>
                    </a:cubicBezTo>
                    <a:lnTo>
                      <a:pt x="0" y="6872"/>
                    </a:lnTo>
                    <a:lnTo>
                      <a:pt x="0" y="13944"/>
                    </a:lnTo>
                    <a:cubicBezTo>
                      <a:pt x="0" y="15812"/>
                      <a:pt x="1501" y="17313"/>
                      <a:pt x="3336" y="17313"/>
                    </a:cubicBezTo>
                    <a:lnTo>
                      <a:pt x="13977" y="17313"/>
                    </a:lnTo>
                    <a:cubicBezTo>
                      <a:pt x="15812" y="17313"/>
                      <a:pt x="17313" y="15812"/>
                      <a:pt x="17313" y="13944"/>
                    </a:cubicBezTo>
                    <a:lnTo>
                      <a:pt x="17313" y="6872"/>
                    </a:lnTo>
                    <a:lnTo>
                      <a:pt x="17313" y="3336"/>
                    </a:lnTo>
                    <a:cubicBezTo>
                      <a:pt x="17313" y="1502"/>
                      <a:pt x="15812" y="1"/>
                      <a:pt x="139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1043221" y="3609083"/>
                <a:ext cx="705541" cy="704244"/>
              </a:xfrm>
              <a:custGeom>
                <a:rect b="b" l="l" r="r" t="t"/>
                <a:pathLst>
                  <a:path extrusionOk="0" h="17914" w="17947">
                    <a:moveTo>
                      <a:pt x="6171" y="4737"/>
                    </a:moveTo>
                    <a:cubicBezTo>
                      <a:pt x="6038" y="4737"/>
                      <a:pt x="5804" y="4804"/>
                      <a:pt x="5604" y="5004"/>
                    </a:cubicBezTo>
                    <a:cubicBezTo>
                      <a:pt x="5404" y="5204"/>
                      <a:pt x="4837" y="5738"/>
                      <a:pt x="4837" y="6805"/>
                    </a:cubicBezTo>
                    <a:cubicBezTo>
                      <a:pt x="4837" y="7839"/>
                      <a:pt x="5604" y="8873"/>
                      <a:pt x="5738" y="9007"/>
                    </a:cubicBezTo>
                    <a:cubicBezTo>
                      <a:pt x="5838" y="9140"/>
                      <a:pt x="7205" y="11375"/>
                      <a:pt x="9407" y="12242"/>
                    </a:cubicBezTo>
                    <a:cubicBezTo>
                      <a:pt x="10669" y="12740"/>
                      <a:pt x="11208" y="12853"/>
                      <a:pt x="11513" y="12853"/>
                    </a:cubicBezTo>
                    <a:cubicBezTo>
                      <a:pt x="11740" y="12853"/>
                      <a:pt x="11838" y="12790"/>
                      <a:pt x="12009" y="12776"/>
                    </a:cubicBezTo>
                    <a:cubicBezTo>
                      <a:pt x="12409" y="12743"/>
                      <a:pt x="13276" y="12242"/>
                      <a:pt x="13443" y="11742"/>
                    </a:cubicBezTo>
                    <a:cubicBezTo>
                      <a:pt x="13643" y="11275"/>
                      <a:pt x="13643" y="10841"/>
                      <a:pt x="13576" y="10741"/>
                    </a:cubicBezTo>
                    <a:cubicBezTo>
                      <a:pt x="13510" y="10641"/>
                      <a:pt x="13376" y="10608"/>
                      <a:pt x="13176" y="10475"/>
                    </a:cubicBezTo>
                    <a:cubicBezTo>
                      <a:pt x="12943" y="10374"/>
                      <a:pt x="11875" y="9874"/>
                      <a:pt x="11675" y="9774"/>
                    </a:cubicBezTo>
                    <a:cubicBezTo>
                      <a:pt x="11607" y="9747"/>
                      <a:pt x="11538" y="9725"/>
                      <a:pt x="11472" y="9725"/>
                    </a:cubicBezTo>
                    <a:cubicBezTo>
                      <a:pt x="11377" y="9725"/>
                      <a:pt x="11287" y="9770"/>
                      <a:pt x="11208" y="9907"/>
                    </a:cubicBezTo>
                    <a:cubicBezTo>
                      <a:pt x="11075" y="10108"/>
                      <a:pt x="10641" y="10608"/>
                      <a:pt x="10508" y="10741"/>
                    </a:cubicBezTo>
                    <a:cubicBezTo>
                      <a:pt x="10447" y="10822"/>
                      <a:pt x="10374" y="10866"/>
                      <a:pt x="10274" y="10866"/>
                    </a:cubicBezTo>
                    <a:cubicBezTo>
                      <a:pt x="10209" y="10866"/>
                      <a:pt x="10133" y="10848"/>
                      <a:pt x="10041" y="10808"/>
                    </a:cubicBezTo>
                    <a:cubicBezTo>
                      <a:pt x="9840" y="10675"/>
                      <a:pt x="9140" y="10475"/>
                      <a:pt x="8306" y="9741"/>
                    </a:cubicBezTo>
                    <a:cubicBezTo>
                      <a:pt x="7672" y="9174"/>
                      <a:pt x="7239" y="8473"/>
                      <a:pt x="7105" y="8240"/>
                    </a:cubicBezTo>
                    <a:cubicBezTo>
                      <a:pt x="7005" y="8039"/>
                      <a:pt x="7105" y="7906"/>
                      <a:pt x="7205" y="7806"/>
                    </a:cubicBezTo>
                    <a:cubicBezTo>
                      <a:pt x="7305" y="7706"/>
                      <a:pt x="7439" y="7539"/>
                      <a:pt x="7539" y="7439"/>
                    </a:cubicBezTo>
                    <a:cubicBezTo>
                      <a:pt x="7639" y="7306"/>
                      <a:pt x="7672" y="7206"/>
                      <a:pt x="7772" y="7072"/>
                    </a:cubicBezTo>
                    <a:cubicBezTo>
                      <a:pt x="7839" y="6939"/>
                      <a:pt x="7806" y="6805"/>
                      <a:pt x="7739" y="6705"/>
                    </a:cubicBezTo>
                    <a:cubicBezTo>
                      <a:pt x="7672" y="6605"/>
                      <a:pt x="7272" y="5538"/>
                      <a:pt x="7072" y="5104"/>
                    </a:cubicBezTo>
                    <a:cubicBezTo>
                      <a:pt x="6958" y="4807"/>
                      <a:pt x="6828" y="4760"/>
                      <a:pt x="6725" y="4760"/>
                    </a:cubicBezTo>
                    <a:cubicBezTo>
                      <a:pt x="6678" y="4760"/>
                      <a:pt x="6636" y="4770"/>
                      <a:pt x="6605" y="4770"/>
                    </a:cubicBezTo>
                    <a:cubicBezTo>
                      <a:pt x="6471" y="4770"/>
                      <a:pt x="6305" y="4737"/>
                      <a:pt x="6171" y="4737"/>
                    </a:cubicBezTo>
                    <a:close/>
                    <a:moveTo>
                      <a:pt x="9140" y="1401"/>
                    </a:moveTo>
                    <a:cubicBezTo>
                      <a:pt x="13210" y="1401"/>
                      <a:pt x="16545" y="4670"/>
                      <a:pt x="16545" y="8740"/>
                    </a:cubicBezTo>
                    <a:cubicBezTo>
                      <a:pt x="16545" y="12776"/>
                      <a:pt x="13210" y="16079"/>
                      <a:pt x="9140" y="16079"/>
                    </a:cubicBezTo>
                    <a:cubicBezTo>
                      <a:pt x="7639" y="16079"/>
                      <a:pt x="6238" y="15612"/>
                      <a:pt x="5070" y="14844"/>
                    </a:cubicBezTo>
                    <a:lnTo>
                      <a:pt x="2202" y="15778"/>
                    </a:lnTo>
                    <a:lnTo>
                      <a:pt x="3136" y="13043"/>
                    </a:lnTo>
                    <a:cubicBezTo>
                      <a:pt x="2268" y="11842"/>
                      <a:pt x="1735" y="10341"/>
                      <a:pt x="1735" y="8740"/>
                    </a:cubicBezTo>
                    <a:cubicBezTo>
                      <a:pt x="1735" y="4670"/>
                      <a:pt x="5037" y="1401"/>
                      <a:pt x="9140" y="1401"/>
                    </a:cubicBezTo>
                    <a:close/>
                    <a:moveTo>
                      <a:pt x="9140" y="0"/>
                    </a:moveTo>
                    <a:cubicBezTo>
                      <a:pt x="4270" y="0"/>
                      <a:pt x="334" y="3903"/>
                      <a:pt x="334" y="8740"/>
                    </a:cubicBezTo>
                    <a:cubicBezTo>
                      <a:pt x="334" y="10374"/>
                      <a:pt x="801" y="11909"/>
                      <a:pt x="1601" y="13243"/>
                    </a:cubicBezTo>
                    <a:lnTo>
                      <a:pt x="0" y="17913"/>
                    </a:lnTo>
                    <a:lnTo>
                      <a:pt x="0" y="17913"/>
                    </a:lnTo>
                    <a:lnTo>
                      <a:pt x="4870" y="16379"/>
                    </a:lnTo>
                    <a:cubicBezTo>
                      <a:pt x="6138" y="17079"/>
                      <a:pt x="7606" y="17480"/>
                      <a:pt x="9140" y="17480"/>
                    </a:cubicBezTo>
                    <a:cubicBezTo>
                      <a:pt x="14010" y="17480"/>
                      <a:pt x="17946" y="13543"/>
                      <a:pt x="17946" y="8740"/>
                    </a:cubicBezTo>
                    <a:cubicBezTo>
                      <a:pt x="17946" y="3903"/>
                      <a:pt x="14010" y="0"/>
                      <a:pt x="91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" name="Google Shape;75;p15"/>
              <p:cNvGrpSpPr/>
              <p:nvPr/>
            </p:nvGrpSpPr>
            <p:grpSpPr>
              <a:xfrm>
                <a:off x="248046" y="1412035"/>
                <a:ext cx="1921861" cy="1561649"/>
                <a:chOff x="324246" y="994683"/>
                <a:chExt cx="1921861" cy="1561649"/>
              </a:xfrm>
            </p:grpSpPr>
            <p:sp>
              <p:nvSpPr>
                <p:cNvPr id="76" name="Google Shape;76;p15"/>
                <p:cNvSpPr/>
                <p:nvPr/>
              </p:nvSpPr>
              <p:spPr>
                <a:xfrm>
                  <a:off x="1574777" y="1725829"/>
                  <a:ext cx="671331" cy="642738"/>
                </a:xfrm>
                <a:custGeom>
                  <a:rect b="b" l="l" r="r" t="t"/>
                  <a:pathLst>
                    <a:path extrusionOk="0" h="13510" w="14111">
                      <a:moveTo>
                        <a:pt x="1" y="0"/>
                      </a:moveTo>
                      <a:lnTo>
                        <a:pt x="1" y="2002"/>
                      </a:lnTo>
                      <a:lnTo>
                        <a:pt x="10675" y="2002"/>
                      </a:lnTo>
                      <a:cubicBezTo>
                        <a:pt x="11309" y="2002"/>
                        <a:pt x="11843" y="2469"/>
                        <a:pt x="11843" y="3003"/>
                      </a:cubicBezTo>
                      <a:lnTo>
                        <a:pt x="11843" y="13510"/>
                      </a:lnTo>
                      <a:lnTo>
                        <a:pt x="14111" y="13510"/>
                      </a:lnTo>
                      <a:lnTo>
                        <a:pt x="14111" y="3003"/>
                      </a:lnTo>
                      <a:cubicBezTo>
                        <a:pt x="14111" y="1368"/>
                        <a:pt x="12576" y="0"/>
                        <a:pt x="106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15"/>
                <p:cNvSpPr/>
                <p:nvPr/>
              </p:nvSpPr>
              <p:spPr>
                <a:xfrm>
                  <a:off x="324246" y="994683"/>
                  <a:ext cx="1712367" cy="1561649"/>
                </a:xfrm>
                <a:custGeom>
                  <a:rect b="b" l="l" r="r" t="t"/>
                  <a:pathLst>
                    <a:path extrusionOk="0" h="32825" w="35993">
                      <a:moveTo>
                        <a:pt x="17997" y="1"/>
                      </a:moveTo>
                      <a:cubicBezTo>
                        <a:pt x="13802" y="1"/>
                        <a:pt x="9607" y="1602"/>
                        <a:pt x="6405" y="4804"/>
                      </a:cubicBezTo>
                      <a:cubicBezTo>
                        <a:pt x="0" y="11209"/>
                        <a:pt x="0" y="21616"/>
                        <a:pt x="6405" y="28021"/>
                      </a:cubicBezTo>
                      <a:cubicBezTo>
                        <a:pt x="9607" y="31223"/>
                        <a:pt x="13802" y="32824"/>
                        <a:pt x="17997" y="32824"/>
                      </a:cubicBezTo>
                      <a:cubicBezTo>
                        <a:pt x="22191" y="32824"/>
                        <a:pt x="26386" y="31223"/>
                        <a:pt x="29588" y="28021"/>
                      </a:cubicBezTo>
                      <a:cubicBezTo>
                        <a:pt x="35993" y="21616"/>
                        <a:pt x="35993" y="11209"/>
                        <a:pt x="29588" y="4804"/>
                      </a:cubicBezTo>
                      <a:cubicBezTo>
                        <a:pt x="26386" y="1602"/>
                        <a:pt x="22191" y="1"/>
                        <a:pt x="1799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15"/>
                <p:cNvSpPr/>
                <p:nvPr/>
              </p:nvSpPr>
              <p:spPr>
                <a:xfrm>
                  <a:off x="949369" y="1356967"/>
                  <a:ext cx="444045" cy="951546"/>
                </a:xfrm>
                <a:custGeom>
                  <a:rect b="b" l="l" r="r" t="t"/>
                  <a:pathLst>
                    <a:path extrusionOk="0" h="13511" w="6305">
                      <a:moveTo>
                        <a:pt x="4170" y="1"/>
                      </a:moveTo>
                      <a:cubicBezTo>
                        <a:pt x="1868" y="1"/>
                        <a:pt x="1335" y="1735"/>
                        <a:pt x="1335" y="2836"/>
                      </a:cubicBezTo>
                      <a:lnTo>
                        <a:pt x="1335" y="4037"/>
                      </a:lnTo>
                      <a:lnTo>
                        <a:pt x="0" y="4037"/>
                      </a:lnTo>
                      <a:lnTo>
                        <a:pt x="0" y="6739"/>
                      </a:lnTo>
                      <a:lnTo>
                        <a:pt x="1335" y="6739"/>
                      </a:lnTo>
                      <a:lnTo>
                        <a:pt x="1335" y="13510"/>
                      </a:lnTo>
                      <a:lnTo>
                        <a:pt x="4036" y="13510"/>
                      </a:lnTo>
                      <a:lnTo>
                        <a:pt x="4036" y="6739"/>
                      </a:lnTo>
                      <a:lnTo>
                        <a:pt x="6038" y="6739"/>
                      </a:lnTo>
                      <a:lnTo>
                        <a:pt x="6305" y="4037"/>
                      </a:lnTo>
                      <a:lnTo>
                        <a:pt x="4137" y="4037"/>
                      </a:lnTo>
                      <a:lnTo>
                        <a:pt x="4137" y="2969"/>
                      </a:lnTo>
                      <a:cubicBezTo>
                        <a:pt x="4137" y="2436"/>
                        <a:pt x="4503" y="2336"/>
                        <a:pt x="4737" y="2336"/>
                      </a:cubicBezTo>
                      <a:lnTo>
                        <a:pt x="6271" y="2336"/>
                      </a:lnTo>
                      <a:lnTo>
                        <a:pt x="627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9" name="Google Shape;79;p15"/>
              <p:cNvSpPr/>
              <p:nvPr/>
            </p:nvSpPr>
            <p:spPr>
              <a:xfrm>
                <a:off x="1930551" y="2335075"/>
                <a:ext cx="1116644" cy="1116644"/>
              </a:xfrm>
              <a:custGeom>
                <a:rect b="b" l="l" r="r" t="t"/>
                <a:pathLst>
                  <a:path extrusionOk="0" h="21850" w="21850">
                    <a:moveTo>
                      <a:pt x="10942" y="0"/>
                    </a:moveTo>
                    <a:cubicBezTo>
                      <a:pt x="4904" y="0"/>
                      <a:pt x="1" y="4904"/>
                      <a:pt x="1" y="10942"/>
                    </a:cubicBezTo>
                    <a:cubicBezTo>
                      <a:pt x="1" y="16979"/>
                      <a:pt x="4904" y="21849"/>
                      <a:pt x="10942" y="21849"/>
                    </a:cubicBezTo>
                    <a:cubicBezTo>
                      <a:pt x="16980" y="21849"/>
                      <a:pt x="21850" y="16979"/>
                      <a:pt x="21850" y="10942"/>
                    </a:cubicBezTo>
                    <a:cubicBezTo>
                      <a:pt x="21850" y="4904"/>
                      <a:pt x="16980" y="0"/>
                      <a:pt x="109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" name="Google Shape;80;p15"/>
              <p:cNvGrpSpPr/>
              <p:nvPr/>
            </p:nvGrpSpPr>
            <p:grpSpPr>
              <a:xfrm>
                <a:off x="2118434" y="2560260"/>
                <a:ext cx="659878" cy="639551"/>
                <a:chOff x="1625000" y="2415175"/>
                <a:chExt cx="584325" cy="566325"/>
              </a:xfrm>
            </p:grpSpPr>
            <p:sp>
              <p:nvSpPr>
                <p:cNvPr id="81" name="Google Shape;81;p15"/>
                <p:cNvSpPr/>
                <p:nvPr/>
              </p:nvSpPr>
              <p:spPr>
                <a:xfrm>
                  <a:off x="2011925" y="2415175"/>
                  <a:ext cx="197400" cy="197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15"/>
                <p:cNvSpPr/>
                <p:nvPr/>
              </p:nvSpPr>
              <p:spPr>
                <a:xfrm>
                  <a:off x="2011925" y="2784100"/>
                  <a:ext cx="197400" cy="197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5"/>
                <p:cNvSpPr/>
                <p:nvPr/>
              </p:nvSpPr>
              <p:spPr>
                <a:xfrm>
                  <a:off x="1625000" y="2613125"/>
                  <a:ext cx="197400" cy="197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4" name="Google Shape;84;p15"/>
                <p:cNvCxnSpPr/>
                <p:nvPr/>
              </p:nvCxnSpPr>
              <p:spPr>
                <a:xfrm>
                  <a:off x="1788346" y="2730108"/>
                  <a:ext cx="249900" cy="1710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5" name="Google Shape;85;p15"/>
                <p:cNvCxnSpPr/>
                <p:nvPr/>
              </p:nvCxnSpPr>
              <p:spPr>
                <a:xfrm flipH="1" rot="10800000">
                  <a:off x="1788346" y="2522534"/>
                  <a:ext cx="288000" cy="1281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86" name="Google Shape;86;p15"/>
              <p:cNvSpPr/>
              <p:nvPr/>
            </p:nvSpPr>
            <p:spPr>
              <a:xfrm>
                <a:off x="1114636" y="192945"/>
                <a:ext cx="948753" cy="948753"/>
              </a:xfrm>
              <a:custGeom>
                <a:rect b="b" l="l" r="r" t="t"/>
                <a:pathLst>
                  <a:path extrusionOk="0" h="32123" w="32123">
                    <a:moveTo>
                      <a:pt x="16078" y="0"/>
                    </a:moveTo>
                    <a:cubicBezTo>
                      <a:pt x="7205" y="0"/>
                      <a:pt x="0" y="7205"/>
                      <a:pt x="0" y="16078"/>
                    </a:cubicBezTo>
                    <a:cubicBezTo>
                      <a:pt x="0" y="24951"/>
                      <a:pt x="7205" y="32123"/>
                      <a:pt x="16078" y="32123"/>
                    </a:cubicBezTo>
                    <a:cubicBezTo>
                      <a:pt x="24951" y="32123"/>
                      <a:pt x="32123" y="24951"/>
                      <a:pt x="32123" y="16078"/>
                    </a:cubicBezTo>
                    <a:cubicBezTo>
                      <a:pt x="32123" y="7205"/>
                      <a:pt x="24951" y="0"/>
                      <a:pt x="160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1757513" y="646732"/>
                <a:ext cx="671331" cy="642738"/>
              </a:xfrm>
              <a:custGeom>
                <a:rect b="b" l="l" r="r" t="t"/>
                <a:pathLst>
                  <a:path extrusionOk="0" h="13510" w="14111">
                    <a:moveTo>
                      <a:pt x="1" y="0"/>
                    </a:moveTo>
                    <a:lnTo>
                      <a:pt x="1" y="2002"/>
                    </a:lnTo>
                    <a:lnTo>
                      <a:pt x="10675" y="2002"/>
                    </a:lnTo>
                    <a:cubicBezTo>
                      <a:pt x="11309" y="2002"/>
                      <a:pt x="11843" y="2469"/>
                      <a:pt x="11843" y="3003"/>
                    </a:cubicBezTo>
                    <a:lnTo>
                      <a:pt x="11843" y="13510"/>
                    </a:lnTo>
                    <a:lnTo>
                      <a:pt x="14111" y="13510"/>
                    </a:lnTo>
                    <a:lnTo>
                      <a:pt x="14111" y="3003"/>
                    </a:lnTo>
                    <a:cubicBezTo>
                      <a:pt x="14111" y="1368"/>
                      <a:pt x="12576" y="0"/>
                      <a:pt x="10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" name="Google Shape;88;p15"/>
              <p:cNvGrpSpPr/>
              <p:nvPr/>
            </p:nvGrpSpPr>
            <p:grpSpPr>
              <a:xfrm>
                <a:off x="1346264" y="425319"/>
                <a:ext cx="485437" cy="484006"/>
                <a:chOff x="1333400" y="96143"/>
                <a:chExt cx="519795" cy="518263"/>
              </a:xfrm>
            </p:grpSpPr>
            <p:sp>
              <p:nvSpPr>
                <p:cNvPr id="89" name="Google Shape;89;p15"/>
                <p:cNvSpPr/>
                <p:nvPr/>
              </p:nvSpPr>
              <p:spPr>
                <a:xfrm>
                  <a:off x="1333400" y="96143"/>
                  <a:ext cx="125377" cy="518263"/>
                </a:xfrm>
                <a:custGeom>
                  <a:rect b="b" l="l" r="r" t="t"/>
                  <a:pathLst>
                    <a:path extrusionOk="0" h="11309" w="2736">
                      <a:moveTo>
                        <a:pt x="1368" y="1"/>
                      </a:moveTo>
                      <a:cubicBezTo>
                        <a:pt x="601" y="1"/>
                        <a:pt x="1" y="601"/>
                        <a:pt x="1" y="1335"/>
                      </a:cubicBezTo>
                      <a:cubicBezTo>
                        <a:pt x="1" y="2102"/>
                        <a:pt x="601" y="2703"/>
                        <a:pt x="1368" y="2703"/>
                      </a:cubicBezTo>
                      <a:cubicBezTo>
                        <a:pt x="2136" y="2703"/>
                        <a:pt x="2736" y="2102"/>
                        <a:pt x="2736" y="1335"/>
                      </a:cubicBezTo>
                      <a:cubicBezTo>
                        <a:pt x="2736" y="601"/>
                        <a:pt x="2136" y="1"/>
                        <a:pt x="1368" y="1"/>
                      </a:cubicBezTo>
                      <a:close/>
                      <a:moveTo>
                        <a:pt x="201" y="3737"/>
                      </a:moveTo>
                      <a:lnTo>
                        <a:pt x="201" y="11309"/>
                      </a:lnTo>
                      <a:lnTo>
                        <a:pt x="2536" y="11309"/>
                      </a:lnTo>
                      <a:lnTo>
                        <a:pt x="2536" y="373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>
                  <a:off x="1518352" y="259743"/>
                  <a:ext cx="334843" cy="354659"/>
                </a:xfrm>
                <a:custGeom>
                  <a:rect b="b" l="l" r="r" t="t"/>
                  <a:pathLst>
                    <a:path extrusionOk="0" h="7739" w="7307">
                      <a:moveTo>
                        <a:pt x="4504" y="0"/>
                      </a:moveTo>
                      <a:cubicBezTo>
                        <a:pt x="3337" y="0"/>
                        <a:pt x="2569" y="601"/>
                        <a:pt x="2269" y="1201"/>
                      </a:cubicBezTo>
                      <a:lnTo>
                        <a:pt x="2236" y="1201"/>
                      </a:lnTo>
                      <a:lnTo>
                        <a:pt x="2236" y="167"/>
                      </a:lnTo>
                      <a:lnTo>
                        <a:pt x="1" y="167"/>
                      </a:lnTo>
                      <a:lnTo>
                        <a:pt x="1" y="7739"/>
                      </a:lnTo>
                      <a:lnTo>
                        <a:pt x="2336" y="7739"/>
                      </a:lnTo>
                      <a:lnTo>
                        <a:pt x="2336" y="4003"/>
                      </a:lnTo>
                      <a:cubicBezTo>
                        <a:pt x="2336" y="3002"/>
                        <a:pt x="2536" y="2068"/>
                        <a:pt x="3737" y="2068"/>
                      </a:cubicBezTo>
                      <a:cubicBezTo>
                        <a:pt x="4938" y="2068"/>
                        <a:pt x="4971" y="3202"/>
                        <a:pt x="4971" y="4070"/>
                      </a:cubicBezTo>
                      <a:lnTo>
                        <a:pt x="4971" y="7739"/>
                      </a:lnTo>
                      <a:lnTo>
                        <a:pt x="7306" y="7739"/>
                      </a:lnTo>
                      <a:lnTo>
                        <a:pt x="7306" y="3603"/>
                      </a:lnTo>
                      <a:cubicBezTo>
                        <a:pt x="7306" y="1568"/>
                        <a:pt x="6872" y="0"/>
                        <a:pt x="450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1" name="Google Shape;91;p15"/>
              <p:cNvSpPr/>
              <p:nvPr/>
            </p:nvSpPr>
            <p:spPr>
              <a:xfrm>
                <a:off x="-104469" y="2642404"/>
                <a:ext cx="711008" cy="671331"/>
              </a:xfrm>
              <a:custGeom>
                <a:rect b="b" l="l" r="r" t="t"/>
                <a:pathLst>
                  <a:path extrusionOk="0" h="14111" w="14945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 rot="-5400000">
                <a:off x="3648317" y="4551945"/>
                <a:ext cx="860204" cy="671331"/>
              </a:xfrm>
              <a:custGeom>
                <a:rect b="b" l="l" r="r" t="t"/>
                <a:pathLst>
                  <a:path extrusionOk="0" h="14111" w="18081">
                    <a:moveTo>
                      <a:pt x="2970" y="1"/>
                    </a:moveTo>
                    <a:cubicBezTo>
                      <a:pt x="1335" y="1"/>
                      <a:pt x="1" y="1535"/>
                      <a:pt x="1" y="3437"/>
                    </a:cubicBezTo>
                    <a:lnTo>
                      <a:pt x="1" y="14111"/>
                    </a:lnTo>
                    <a:lnTo>
                      <a:pt x="1969" y="14111"/>
                    </a:lnTo>
                    <a:lnTo>
                      <a:pt x="1969" y="3437"/>
                    </a:lnTo>
                    <a:cubicBezTo>
                      <a:pt x="1969" y="2803"/>
                      <a:pt x="2436" y="2303"/>
                      <a:pt x="2970" y="2303"/>
                    </a:cubicBezTo>
                    <a:lnTo>
                      <a:pt x="18080" y="2303"/>
                    </a:lnTo>
                    <a:lnTo>
                      <a:pt x="179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 flipH="1" rot="5400000">
                <a:off x="3301142" y="-168105"/>
                <a:ext cx="711008" cy="671331"/>
              </a:xfrm>
              <a:custGeom>
                <a:rect b="b" l="l" r="r" t="t"/>
                <a:pathLst>
                  <a:path extrusionOk="0" h="14111" w="14945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" name="Google Shape;94;p15"/>
            <p:cNvSpPr/>
            <p:nvPr/>
          </p:nvSpPr>
          <p:spPr>
            <a:xfrm>
              <a:off x="452509" y="-1843944"/>
              <a:ext cx="111249" cy="2374606"/>
            </a:xfrm>
            <a:custGeom>
              <a:rect b="b" l="l" r="r" t="t"/>
              <a:pathLst>
                <a:path extrusionOk="0" h="162283" w="2269">
                  <a:moveTo>
                    <a:pt x="1" y="0"/>
                  </a:moveTo>
                  <a:lnTo>
                    <a:pt x="1" y="162283"/>
                  </a:lnTo>
                  <a:lnTo>
                    <a:pt x="2269" y="16228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5"/>
          <p:cNvSpPr txBox="1"/>
          <p:nvPr/>
        </p:nvSpPr>
        <p:spPr>
          <a:xfrm flipH="1">
            <a:off x="5032050" y="3135675"/>
            <a:ext cx="3495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latin typeface="Roboto"/>
                <a:ea typeface="Roboto"/>
                <a:cs typeface="Roboto"/>
                <a:sym typeface="Roboto"/>
              </a:rPr>
              <a:t>TELEGRAM</a:t>
            </a:r>
            <a:endParaRPr b="1" sz="4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24"/>
          <p:cNvSpPr txBox="1"/>
          <p:nvPr/>
        </p:nvSpPr>
        <p:spPr>
          <a:xfrm>
            <a:off x="-1115450" y="-86750"/>
            <a:ext cx="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9" name="Google Shape;9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925" y="914525"/>
            <a:ext cx="5393574" cy="30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1826025" y="169818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MEMBERS OF TEAM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2310625" y="1029000"/>
            <a:ext cx="1110000" cy="57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AJITH S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2" name="Google Shape;102;p16"/>
          <p:cNvGrpSpPr/>
          <p:nvPr/>
        </p:nvGrpSpPr>
        <p:grpSpPr>
          <a:xfrm>
            <a:off x="462290" y="780939"/>
            <a:ext cx="1511661" cy="1171935"/>
            <a:chOff x="2409025" y="1325525"/>
            <a:chExt cx="1752650" cy="1358450"/>
          </a:xfrm>
        </p:grpSpPr>
        <p:sp>
          <p:nvSpPr>
            <p:cNvPr id="103" name="Google Shape;103;p16"/>
            <p:cNvSpPr/>
            <p:nvPr/>
          </p:nvSpPr>
          <p:spPr>
            <a:xfrm>
              <a:off x="2665050" y="1370925"/>
              <a:ext cx="1210050" cy="1275950"/>
            </a:xfrm>
            <a:custGeom>
              <a:rect b="b" l="l" r="r" t="t"/>
              <a:pathLst>
                <a:path extrusionOk="0" h="51038" w="48402">
                  <a:moveTo>
                    <a:pt x="38740" y="1"/>
                  </a:moveTo>
                  <a:cubicBezTo>
                    <a:pt x="37923" y="1"/>
                    <a:pt x="37103" y="22"/>
                    <a:pt x="36313" y="22"/>
                  </a:cubicBezTo>
                  <a:cubicBezTo>
                    <a:pt x="36115" y="22"/>
                    <a:pt x="35919" y="21"/>
                    <a:pt x="35726" y="17"/>
                  </a:cubicBezTo>
                  <a:cubicBezTo>
                    <a:pt x="35514" y="15"/>
                    <a:pt x="35301" y="14"/>
                    <a:pt x="35089" y="14"/>
                  </a:cubicBezTo>
                  <a:cubicBezTo>
                    <a:pt x="33145" y="14"/>
                    <a:pt x="31187" y="112"/>
                    <a:pt x="29239" y="112"/>
                  </a:cubicBezTo>
                  <a:cubicBezTo>
                    <a:pt x="28687" y="112"/>
                    <a:pt x="28136" y="104"/>
                    <a:pt x="27587" y="84"/>
                  </a:cubicBezTo>
                  <a:cubicBezTo>
                    <a:pt x="26814" y="56"/>
                    <a:pt x="26042" y="45"/>
                    <a:pt x="25271" y="45"/>
                  </a:cubicBezTo>
                  <a:cubicBezTo>
                    <a:pt x="22186" y="45"/>
                    <a:pt x="19111" y="223"/>
                    <a:pt x="16026" y="223"/>
                  </a:cubicBezTo>
                  <a:cubicBezTo>
                    <a:pt x="15255" y="223"/>
                    <a:pt x="14483" y="212"/>
                    <a:pt x="13710" y="184"/>
                  </a:cubicBezTo>
                  <a:cubicBezTo>
                    <a:pt x="13497" y="174"/>
                    <a:pt x="13284" y="170"/>
                    <a:pt x="13069" y="170"/>
                  </a:cubicBezTo>
                  <a:cubicBezTo>
                    <a:pt x="11622" y="170"/>
                    <a:pt x="10139" y="368"/>
                    <a:pt x="8693" y="368"/>
                  </a:cubicBezTo>
                  <a:cubicBezTo>
                    <a:pt x="8203" y="368"/>
                    <a:pt x="7717" y="345"/>
                    <a:pt x="7239" y="284"/>
                  </a:cubicBezTo>
                  <a:cubicBezTo>
                    <a:pt x="6764" y="224"/>
                    <a:pt x="6267" y="183"/>
                    <a:pt x="5771" y="183"/>
                  </a:cubicBezTo>
                  <a:cubicBezTo>
                    <a:pt x="4351" y="183"/>
                    <a:pt x="2942" y="514"/>
                    <a:pt x="2102" y="1652"/>
                  </a:cubicBezTo>
                  <a:cubicBezTo>
                    <a:pt x="2035" y="1752"/>
                    <a:pt x="1968" y="1852"/>
                    <a:pt x="1902" y="1952"/>
                  </a:cubicBezTo>
                  <a:cubicBezTo>
                    <a:pt x="1801" y="2019"/>
                    <a:pt x="1668" y="2119"/>
                    <a:pt x="1568" y="2219"/>
                  </a:cubicBezTo>
                  <a:cubicBezTo>
                    <a:pt x="134" y="3553"/>
                    <a:pt x="400" y="4954"/>
                    <a:pt x="200" y="6722"/>
                  </a:cubicBezTo>
                  <a:cubicBezTo>
                    <a:pt x="0" y="8457"/>
                    <a:pt x="200" y="10325"/>
                    <a:pt x="167" y="12093"/>
                  </a:cubicBezTo>
                  <a:cubicBezTo>
                    <a:pt x="100" y="12927"/>
                    <a:pt x="400" y="13560"/>
                    <a:pt x="867" y="13961"/>
                  </a:cubicBezTo>
                  <a:cubicBezTo>
                    <a:pt x="834" y="14995"/>
                    <a:pt x="867" y="15995"/>
                    <a:pt x="867" y="16896"/>
                  </a:cubicBezTo>
                  <a:cubicBezTo>
                    <a:pt x="467" y="19965"/>
                    <a:pt x="567" y="23067"/>
                    <a:pt x="601" y="26169"/>
                  </a:cubicBezTo>
                  <a:cubicBezTo>
                    <a:pt x="601" y="26837"/>
                    <a:pt x="601" y="27504"/>
                    <a:pt x="601" y="28171"/>
                  </a:cubicBezTo>
                  <a:cubicBezTo>
                    <a:pt x="601" y="28805"/>
                    <a:pt x="734" y="29372"/>
                    <a:pt x="968" y="29805"/>
                  </a:cubicBezTo>
                  <a:cubicBezTo>
                    <a:pt x="834" y="33675"/>
                    <a:pt x="1301" y="37511"/>
                    <a:pt x="1301" y="41347"/>
                  </a:cubicBezTo>
                  <a:cubicBezTo>
                    <a:pt x="1301" y="43215"/>
                    <a:pt x="1334" y="45083"/>
                    <a:pt x="1468" y="46951"/>
                  </a:cubicBezTo>
                  <a:cubicBezTo>
                    <a:pt x="1601" y="49019"/>
                    <a:pt x="3503" y="50053"/>
                    <a:pt x="5404" y="50287"/>
                  </a:cubicBezTo>
                  <a:cubicBezTo>
                    <a:pt x="5455" y="50291"/>
                    <a:pt x="5506" y="50293"/>
                    <a:pt x="5556" y="50293"/>
                  </a:cubicBezTo>
                  <a:cubicBezTo>
                    <a:pt x="5905" y="50293"/>
                    <a:pt x="6247" y="50195"/>
                    <a:pt x="6538" y="50020"/>
                  </a:cubicBezTo>
                  <a:cubicBezTo>
                    <a:pt x="7105" y="50453"/>
                    <a:pt x="7706" y="50787"/>
                    <a:pt x="8506" y="50920"/>
                  </a:cubicBezTo>
                  <a:cubicBezTo>
                    <a:pt x="9233" y="51005"/>
                    <a:pt x="9968" y="51037"/>
                    <a:pt x="10706" y="51037"/>
                  </a:cubicBezTo>
                  <a:cubicBezTo>
                    <a:pt x="12001" y="51037"/>
                    <a:pt x="13302" y="50939"/>
                    <a:pt x="14577" y="50854"/>
                  </a:cubicBezTo>
                  <a:cubicBezTo>
                    <a:pt x="18128" y="50630"/>
                    <a:pt x="21750" y="50430"/>
                    <a:pt x="25304" y="50430"/>
                  </a:cubicBezTo>
                  <a:cubicBezTo>
                    <a:pt x="25990" y="50430"/>
                    <a:pt x="26673" y="50437"/>
                    <a:pt x="27353" y="50453"/>
                  </a:cubicBezTo>
                  <a:cubicBezTo>
                    <a:pt x="27622" y="50458"/>
                    <a:pt x="27892" y="50459"/>
                    <a:pt x="28162" y="50459"/>
                  </a:cubicBezTo>
                  <a:cubicBezTo>
                    <a:pt x="28682" y="50459"/>
                    <a:pt x="29205" y="50454"/>
                    <a:pt x="29728" y="50454"/>
                  </a:cubicBezTo>
                  <a:cubicBezTo>
                    <a:pt x="30961" y="50454"/>
                    <a:pt x="32194" y="50484"/>
                    <a:pt x="33391" y="50687"/>
                  </a:cubicBezTo>
                  <a:cubicBezTo>
                    <a:pt x="33921" y="50765"/>
                    <a:pt x="34451" y="50791"/>
                    <a:pt x="34982" y="50791"/>
                  </a:cubicBezTo>
                  <a:cubicBezTo>
                    <a:pt x="36048" y="50791"/>
                    <a:pt x="37115" y="50686"/>
                    <a:pt x="38182" y="50686"/>
                  </a:cubicBezTo>
                  <a:cubicBezTo>
                    <a:pt x="38619" y="50686"/>
                    <a:pt x="39057" y="50703"/>
                    <a:pt x="39495" y="50754"/>
                  </a:cubicBezTo>
                  <a:cubicBezTo>
                    <a:pt x="40171" y="50834"/>
                    <a:pt x="40943" y="50896"/>
                    <a:pt x="41736" y="50896"/>
                  </a:cubicBezTo>
                  <a:cubicBezTo>
                    <a:pt x="44547" y="50896"/>
                    <a:pt x="47620" y="50125"/>
                    <a:pt x="47567" y="46717"/>
                  </a:cubicBezTo>
                  <a:cubicBezTo>
                    <a:pt x="47567" y="46517"/>
                    <a:pt x="47534" y="46317"/>
                    <a:pt x="47467" y="46117"/>
                  </a:cubicBezTo>
                  <a:cubicBezTo>
                    <a:pt x="47567" y="45884"/>
                    <a:pt x="47601" y="45617"/>
                    <a:pt x="47634" y="45316"/>
                  </a:cubicBezTo>
                  <a:cubicBezTo>
                    <a:pt x="47734" y="41681"/>
                    <a:pt x="47467" y="38011"/>
                    <a:pt x="47868" y="34375"/>
                  </a:cubicBezTo>
                  <a:cubicBezTo>
                    <a:pt x="48235" y="31273"/>
                    <a:pt x="48401" y="28004"/>
                    <a:pt x="48101" y="24868"/>
                  </a:cubicBezTo>
                  <a:cubicBezTo>
                    <a:pt x="47801" y="21733"/>
                    <a:pt x="47868" y="18497"/>
                    <a:pt x="47501" y="15362"/>
                  </a:cubicBezTo>
                  <a:cubicBezTo>
                    <a:pt x="47467" y="14961"/>
                    <a:pt x="47434" y="14528"/>
                    <a:pt x="47434" y="14127"/>
                  </a:cubicBezTo>
                  <a:cubicBezTo>
                    <a:pt x="47901" y="11759"/>
                    <a:pt x="47901" y="9291"/>
                    <a:pt x="47801" y="6856"/>
                  </a:cubicBezTo>
                  <a:cubicBezTo>
                    <a:pt x="47834" y="6589"/>
                    <a:pt x="47801" y="6355"/>
                    <a:pt x="47734" y="6155"/>
                  </a:cubicBezTo>
                  <a:cubicBezTo>
                    <a:pt x="47901" y="4654"/>
                    <a:pt x="47901" y="3086"/>
                    <a:pt x="46834" y="2052"/>
                  </a:cubicBezTo>
                  <a:cubicBezTo>
                    <a:pt x="45399" y="618"/>
                    <a:pt x="43631" y="484"/>
                    <a:pt x="41730" y="184"/>
                  </a:cubicBezTo>
                  <a:cubicBezTo>
                    <a:pt x="40779" y="34"/>
                    <a:pt x="39762" y="1"/>
                    <a:pt x="3874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2663375" y="1376575"/>
              <a:ext cx="1163350" cy="1274425"/>
            </a:xfrm>
            <a:custGeom>
              <a:rect b="b" l="l" r="r" t="t"/>
              <a:pathLst>
                <a:path extrusionOk="0" h="50977" w="46534">
                  <a:moveTo>
                    <a:pt x="3446" y="0"/>
                  </a:moveTo>
                  <a:cubicBezTo>
                    <a:pt x="3361" y="0"/>
                    <a:pt x="3268" y="28"/>
                    <a:pt x="3169" y="92"/>
                  </a:cubicBezTo>
                  <a:cubicBezTo>
                    <a:pt x="2402" y="592"/>
                    <a:pt x="1702" y="859"/>
                    <a:pt x="1101" y="1593"/>
                  </a:cubicBezTo>
                  <a:cubicBezTo>
                    <a:pt x="434" y="2360"/>
                    <a:pt x="201" y="3527"/>
                    <a:pt x="134" y="4528"/>
                  </a:cubicBezTo>
                  <a:cubicBezTo>
                    <a:pt x="0" y="5796"/>
                    <a:pt x="101" y="7097"/>
                    <a:pt x="101" y="8398"/>
                  </a:cubicBezTo>
                  <a:cubicBezTo>
                    <a:pt x="101" y="9598"/>
                    <a:pt x="434" y="10766"/>
                    <a:pt x="301" y="11967"/>
                  </a:cubicBezTo>
                  <a:cubicBezTo>
                    <a:pt x="101" y="13301"/>
                    <a:pt x="534" y="14602"/>
                    <a:pt x="434" y="15936"/>
                  </a:cubicBezTo>
                  <a:cubicBezTo>
                    <a:pt x="367" y="17204"/>
                    <a:pt x="568" y="18505"/>
                    <a:pt x="534" y="19806"/>
                  </a:cubicBezTo>
                  <a:cubicBezTo>
                    <a:pt x="501" y="21007"/>
                    <a:pt x="501" y="22207"/>
                    <a:pt x="601" y="23408"/>
                  </a:cubicBezTo>
                  <a:cubicBezTo>
                    <a:pt x="668" y="24576"/>
                    <a:pt x="401" y="25743"/>
                    <a:pt x="634" y="26877"/>
                  </a:cubicBezTo>
                  <a:cubicBezTo>
                    <a:pt x="668" y="27111"/>
                    <a:pt x="801" y="27344"/>
                    <a:pt x="1001" y="27478"/>
                  </a:cubicBezTo>
                  <a:cubicBezTo>
                    <a:pt x="1001" y="27545"/>
                    <a:pt x="1001" y="27611"/>
                    <a:pt x="968" y="27645"/>
                  </a:cubicBezTo>
                  <a:cubicBezTo>
                    <a:pt x="801" y="28679"/>
                    <a:pt x="968" y="29813"/>
                    <a:pt x="801" y="30880"/>
                  </a:cubicBezTo>
                  <a:cubicBezTo>
                    <a:pt x="701" y="31681"/>
                    <a:pt x="768" y="32581"/>
                    <a:pt x="834" y="33349"/>
                  </a:cubicBezTo>
                  <a:cubicBezTo>
                    <a:pt x="901" y="34483"/>
                    <a:pt x="901" y="35650"/>
                    <a:pt x="1068" y="36751"/>
                  </a:cubicBezTo>
                  <a:cubicBezTo>
                    <a:pt x="1335" y="38953"/>
                    <a:pt x="868" y="41254"/>
                    <a:pt x="1268" y="43389"/>
                  </a:cubicBezTo>
                  <a:cubicBezTo>
                    <a:pt x="1602" y="45291"/>
                    <a:pt x="1468" y="47392"/>
                    <a:pt x="3203" y="48726"/>
                  </a:cubicBezTo>
                  <a:cubicBezTo>
                    <a:pt x="4971" y="50061"/>
                    <a:pt x="7106" y="50061"/>
                    <a:pt x="9207" y="50361"/>
                  </a:cubicBezTo>
                  <a:cubicBezTo>
                    <a:pt x="11542" y="50761"/>
                    <a:pt x="13944" y="50861"/>
                    <a:pt x="16312" y="50928"/>
                  </a:cubicBezTo>
                  <a:cubicBezTo>
                    <a:pt x="17244" y="50943"/>
                    <a:pt x="18175" y="50976"/>
                    <a:pt x="19104" y="50976"/>
                  </a:cubicBezTo>
                  <a:cubicBezTo>
                    <a:pt x="20304" y="50976"/>
                    <a:pt x="21499" y="50920"/>
                    <a:pt x="22683" y="50694"/>
                  </a:cubicBezTo>
                  <a:cubicBezTo>
                    <a:pt x="23256" y="50588"/>
                    <a:pt x="23859" y="50571"/>
                    <a:pt x="24470" y="50571"/>
                  </a:cubicBezTo>
                  <a:cubicBezTo>
                    <a:pt x="24743" y="50571"/>
                    <a:pt x="25017" y="50575"/>
                    <a:pt x="25290" y="50575"/>
                  </a:cubicBezTo>
                  <a:cubicBezTo>
                    <a:pt x="26514" y="50575"/>
                    <a:pt x="27730" y="50509"/>
                    <a:pt x="28754" y="49794"/>
                  </a:cubicBezTo>
                  <a:cubicBezTo>
                    <a:pt x="28788" y="49794"/>
                    <a:pt x="28821" y="49760"/>
                    <a:pt x="28854" y="49727"/>
                  </a:cubicBezTo>
                  <a:cubicBezTo>
                    <a:pt x="28921" y="49760"/>
                    <a:pt x="28954" y="49760"/>
                    <a:pt x="28988" y="49794"/>
                  </a:cubicBezTo>
                  <a:cubicBezTo>
                    <a:pt x="29722" y="50027"/>
                    <a:pt x="30456" y="50127"/>
                    <a:pt x="31189" y="50294"/>
                  </a:cubicBezTo>
                  <a:cubicBezTo>
                    <a:pt x="31765" y="50418"/>
                    <a:pt x="32361" y="50459"/>
                    <a:pt x="32964" y="50459"/>
                  </a:cubicBezTo>
                  <a:cubicBezTo>
                    <a:pt x="34065" y="50459"/>
                    <a:pt x="35194" y="50325"/>
                    <a:pt x="36290" y="50325"/>
                  </a:cubicBezTo>
                  <a:cubicBezTo>
                    <a:pt x="36369" y="50325"/>
                    <a:pt x="36448" y="50326"/>
                    <a:pt x="36527" y="50328"/>
                  </a:cubicBezTo>
                  <a:cubicBezTo>
                    <a:pt x="37494" y="50328"/>
                    <a:pt x="38461" y="50294"/>
                    <a:pt x="39429" y="50294"/>
                  </a:cubicBezTo>
                  <a:cubicBezTo>
                    <a:pt x="39507" y="50292"/>
                    <a:pt x="39584" y="50290"/>
                    <a:pt x="39661" y="50290"/>
                  </a:cubicBezTo>
                  <a:cubicBezTo>
                    <a:pt x="40599" y="50290"/>
                    <a:pt x="41441" y="50469"/>
                    <a:pt x="42397" y="50561"/>
                  </a:cubicBezTo>
                  <a:cubicBezTo>
                    <a:pt x="42541" y="50575"/>
                    <a:pt x="42691" y="50582"/>
                    <a:pt x="42845" y="50582"/>
                  </a:cubicBezTo>
                  <a:cubicBezTo>
                    <a:pt x="44188" y="50582"/>
                    <a:pt x="45821" y="50047"/>
                    <a:pt x="46300" y="48760"/>
                  </a:cubicBezTo>
                  <a:cubicBezTo>
                    <a:pt x="46534" y="48126"/>
                    <a:pt x="46033" y="47292"/>
                    <a:pt x="45299" y="47292"/>
                  </a:cubicBezTo>
                  <a:cubicBezTo>
                    <a:pt x="44699" y="47292"/>
                    <a:pt x="44165" y="47459"/>
                    <a:pt x="43565" y="47559"/>
                  </a:cubicBezTo>
                  <a:cubicBezTo>
                    <a:pt x="43317" y="47613"/>
                    <a:pt x="43094" y="47632"/>
                    <a:pt x="42879" y="47632"/>
                  </a:cubicBezTo>
                  <a:cubicBezTo>
                    <a:pt x="42428" y="47632"/>
                    <a:pt x="42016" y="47548"/>
                    <a:pt x="41497" y="47526"/>
                  </a:cubicBezTo>
                  <a:cubicBezTo>
                    <a:pt x="40947" y="47494"/>
                    <a:pt x="40397" y="47482"/>
                    <a:pt x="39846" y="47482"/>
                  </a:cubicBezTo>
                  <a:cubicBezTo>
                    <a:pt x="38659" y="47482"/>
                    <a:pt x="37467" y="47536"/>
                    <a:pt x="36260" y="47559"/>
                  </a:cubicBezTo>
                  <a:cubicBezTo>
                    <a:pt x="34961" y="47559"/>
                    <a:pt x="33663" y="47822"/>
                    <a:pt x="32365" y="47822"/>
                  </a:cubicBezTo>
                  <a:cubicBezTo>
                    <a:pt x="32129" y="47822"/>
                    <a:pt x="31892" y="47813"/>
                    <a:pt x="31656" y="47792"/>
                  </a:cubicBezTo>
                  <a:cubicBezTo>
                    <a:pt x="31023" y="47726"/>
                    <a:pt x="30389" y="47626"/>
                    <a:pt x="29755" y="47626"/>
                  </a:cubicBezTo>
                  <a:cubicBezTo>
                    <a:pt x="29188" y="47626"/>
                    <a:pt x="28721" y="47892"/>
                    <a:pt x="28221" y="48059"/>
                  </a:cubicBezTo>
                  <a:cubicBezTo>
                    <a:pt x="27956" y="47954"/>
                    <a:pt x="27692" y="47913"/>
                    <a:pt x="27418" y="47913"/>
                  </a:cubicBezTo>
                  <a:cubicBezTo>
                    <a:pt x="27173" y="47913"/>
                    <a:pt x="26920" y="47945"/>
                    <a:pt x="26653" y="47993"/>
                  </a:cubicBezTo>
                  <a:cubicBezTo>
                    <a:pt x="25668" y="48108"/>
                    <a:pt x="24758" y="48199"/>
                    <a:pt x="23793" y="48199"/>
                  </a:cubicBezTo>
                  <a:cubicBezTo>
                    <a:pt x="23647" y="48199"/>
                    <a:pt x="23500" y="48197"/>
                    <a:pt x="23350" y="48193"/>
                  </a:cubicBezTo>
                  <a:cubicBezTo>
                    <a:pt x="23242" y="48189"/>
                    <a:pt x="23132" y="48187"/>
                    <a:pt x="23023" y="48187"/>
                  </a:cubicBezTo>
                  <a:cubicBezTo>
                    <a:pt x="21565" y="48187"/>
                    <a:pt x="20072" y="48498"/>
                    <a:pt x="18587" y="48498"/>
                  </a:cubicBezTo>
                  <a:cubicBezTo>
                    <a:pt x="18206" y="48498"/>
                    <a:pt x="17825" y="48478"/>
                    <a:pt x="17446" y="48426"/>
                  </a:cubicBezTo>
                  <a:cubicBezTo>
                    <a:pt x="15211" y="48093"/>
                    <a:pt x="12910" y="48126"/>
                    <a:pt x="10641" y="47892"/>
                  </a:cubicBezTo>
                  <a:cubicBezTo>
                    <a:pt x="9607" y="47792"/>
                    <a:pt x="8540" y="47626"/>
                    <a:pt x="7472" y="47526"/>
                  </a:cubicBezTo>
                  <a:cubicBezTo>
                    <a:pt x="6472" y="47425"/>
                    <a:pt x="5371" y="47359"/>
                    <a:pt x="4570" y="46592"/>
                  </a:cubicBezTo>
                  <a:cubicBezTo>
                    <a:pt x="3770" y="45858"/>
                    <a:pt x="3903" y="44657"/>
                    <a:pt x="3736" y="43723"/>
                  </a:cubicBezTo>
                  <a:cubicBezTo>
                    <a:pt x="3536" y="42589"/>
                    <a:pt x="3570" y="41488"/>
                    <a:pt x="3570" y="40320"/>
                  </a:cubicBezTo>
                  <a:cubicBezTo>
                    <a:pt x="3570" y="38352"/>
                    <a:pt x="3470" y="36351"/>
                    <a:pt x="3436" y="34383"/>
                  </a:cubicBezTo>
                  <a:cubicBezTo>
                    <a:pt x="3403" y="33449"/>
                    <a:pt x="3336" y="32481"/>
                    <a:pt x="3203" y="31581"/>
                  </a:cubicBezTo>
                  <a:cubicBezTo>
                    <a:pt x="3069" y="30814"/>
                    <a:pt x="3236" y="30013"/>
                    <a:pt x="3103" y="29246"/>
                  </a:cubicBezTo>
                  <a:cubicBezTo>
                    <a:pt x="3036" y="28612"/>
                    <a:pt x="2903" y="27978"/>
                    <a:pt x="2736" y="27344"/>
                  </a:cubicBezTo>
                  <a:cubicBezTo>
                    <a:pt x="3003" y="26977"/>
                    <a:pt x="3036" y="26510"/>
                    <a:pt x="2836" y="26110"/>
                  </a:cubicBezTo>
                  <a:cubicBezTo>
                    <a:pt x="2769" y="25276"/>
                    <a:pt x="2836" y="24376"/>
                    <a:pt x="2769" y="23542"/>
                  </a:cubicBezTo>
                  <a:cubicBezTo>
                    <a:pt x="2702" y="22441"/>
                    <a:pt x="2569" y="21407"/>
                    <a:pt x="2536" y="20306"/>
                  </a:cubicBezTo>
                  <a:cubicBezTo>
                    <a:pt x="2536" y="17971"/>
                    <a:pt x="2169" y="15669"/>
                    <a:pt x="2102" y="13334"/>
                  </a:cubicBezTo>
                  <a:cubicBezTo>
                    <a:pt x="2102" y="12367"/>
                    <a:pt x="2402" y="11466"/>
                    <a:pt x="2335" y="10499"/>
                  </a:cubicBezTo>
                  <a:cubicBezTo>
                    <a:pt x="2269" y="9365"/>
                    <a:pt x="2269" y="8264"/>
                    <a:pt x="2269" y="7130"/>
                  </a:cubicBezTo>
                  <a:cubicBezTo>
                    <a:pt x="2269" y="4828"/>
                    <a:pt x="2169" y="2827"/>
                    <a:pt x="3770" y="959"/>
                  </a:cubicBezTo>
                  <a:cubicBezTo>
                    <a:pt x="4073" y="628"/>
                    <a:pt x="3852" y="0"/>
                    <a:pt x="3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2802650" y="1362250"/>
              <a:ext cx="1077450" cy="1152875"/>
            </a:xfrm>
            <a:custGeom>
              <a:rect b="b" l="l" r="r" t="t"/>
              <a:pathLst>
                <a:path extrusionOk="0" h="46115" w="43098">
                  <a:moveTo>
                    <a:pt x="28301" y="0"/>
                  </a:moveTo>
                  <a:cubicBezTo>
                    <a:pt x="27698" y="0"/>
                    <a:pt x="27101" y="11"/>
                    <a:pt x="26519" y="31"/>
                  </a:cubicBezTo>
                  <a:cubicBezTo>
                    <a:pt x="24251" y="97"/>
                    <a:pt x="21982" y="64"/>
                    <a:pt x="19748" y="164"/>
                  </a:cubicBezTo>
                  <a:cubicBezTo>
                    <a:pt x="17479" y="231"/>
                    <a:pt x="15278" y="531"/>
                    <a:pt x="12976" y="531"/>
                  </a:cubicBezTo>
                  <a:cubicBezTo>
                    <a:pt x="11875" y="531"/>
                    <a:pt x="10741" y="531"/>
                    <a:pt x="9607" y="564"/>
                  </a:cubicBezTo>
                  <a:cubicBezTo>
                    <a:pt x="8853" y="613"/>
                    <a:pt x="8100" y="715"/>
                    <a:pt x="7346" y="715"/>
                  </a:cubicBezTo>
                  <a:cubicBezTo>
                    <a:pt x="7066" y="715"/>
                    <a:pt x="6785" y="701"/>
                    <a:pt x="6505" y="665"/>
                  </a:cubicBezTo>
                  <a:cubicBezTo>
                    <a:pt x="5971" y="615"/>
                    <a:pt x="5446" y="598"/>
                    <a:pt x="4920" y="598"/>
                  </a:cubicBezTo>
                  <a:cubicBezTo>
                    <a:pt x="4395" y="598"/>
                    <a:pt x="3870" y="615"/>
                    <a:pt x="3336" y="631"/>
                  </a:cubicBezTo>
                  <a:cubicBezTo>
                    <a:pt x="2921" y="631"/>
                    <a:pt x="2466" y="605"/>
                    <a:pt x="2013" y="605"/>
                  </a:cubicBezTo>
                  <a:cubicBezTo>
                    <a:pt x="1446" y="605"/>
                    <a:pt x="882" y="646"/>
                    <a:pt x="400" y="831"/>
                  </a:cubicBezTo>
                  <a:cubicBezTo>
                    <a:pt x="134" y="898"/>
                    <a:pt x="0" y="1265"/>
                    <a:pt x="267" y="1432"/>
                  </a:cubicBezTo>
                  <a:cubicBezTo>
                    <a:pt x="1180" y="1934"/>
                    <a:pt x="2217" y="2030"/>
                    <a:pt x="3251" y="2030"/>
                  </a:cubicBezTo>
                  <a:cubicBezTo>
                    <a:pt x="3729" y="2030"/>
                    <a:pt x="4206" y="2009"/>
                    <a:pt x="4670" y="1999"/>
                  </a:cubicBezTo>
                  <a:cubicBezTo>
                    <a:pt x="5571" y="1999"/>
                    <a:pt x="6405" y="2199"/>
                    <a:pt x="7272" y="2232"/>
                  </a:cubicBezTo>
                  <a:cubicBezTo>
                    <a:pt x="7420" y="2242"/>
                    <a:pt x="7568" y="2246"/>
                    <a:pt x="7717" y="2246"/>
                  </a:cubicBezTo>
                  <a:cubicBezTo>
                    <a:pt x="8611" y="2246"/>
                    <a:pt x="9526" y="2099"/>
                    <a:pt x="10441" y="2099"/>
                  </a:cubicBezTo>
                  <a:cubicBezTo>
                    <a:pt x="11418" y="2083"/>
                    <a:pt x="12395" y="2077"/>
                    <a:pt x="13372" y="2077"/>
                  </a:cubicBezTo>
                  <a:cubicBezTo>
                    <a:pt x="16599" y="2077"/>
                    <a:pt x="19831" y="2148"/>
                    <a:pt x="23083" y="2199"/>
                  </a:cubicBezTo>
                  <a:cubicBezTo>
                    <a:pt x="26819" y="2266"/>
                    <a:pt x="30555" y="2399"/>
                    <a:pt x="34291" y="2766"/>
                  </a:cubicBezTo>
                  <a:cubicBezTo>
                    <a:pt x="34532" y="2787"/>
                    <a:pt x="34795" y="2793"/>
                    <a:pt x="35072" y="2793"/>
                  </a:cubicBezTo>
                  <a:cubicBezTo>
                    <a:pt x="35466" y="2793"/>
                    <a:pt x="35889" y="2781"/>
                    <a:pt x="36316" y="2781"/>
                  </a:cubicBezTo>
                  <a:cubicBezTo>
                    <a:pt x="37499" y="2781"/>
                    <a:pt x="38718" y="2877"/>
                    <a:pt x="39462" y="3600"/>
                  </a:cubicBezTo>
                  <a:cubicBezTo>
                    <a:pt x="40062" y="4200"/>
                    <a:pt x="40429" y="5068"/>
                    <a:pt x="40763" y="5802"/>
                  </a:cubicBezTo>
                  <a:cubicBezTo>
                    <a:pt x="41230" y="6869"/>
                    <a:pt x="41096" y="7736"/>
                    <a:pt x="41029" y="8870"/>
                  </a:cubicBezTo>
                  <a:cubicBezTo>
                    <a:pt x="40996" y="9137"/>
                    <a:pt x="41063" y="9371"/>
                    <a:pt x="41196" y="9504"/>
                  </a:cubicBezTo>
                  <a:cubicBezTo>
                    <a:pt x="41063" y="10572"/>
                    <a:pt x="40829" y="11672"/>
                    <a:pt x="40796" y="11873"/>
                  </a:cubicBezTo>
                  <a:cubicBezTo>
                    <a:pt x="40629" y="13474"/>
                    <a:pt x="40429" y="15075"/>
                    <a:pt x="40195" y="16676"/>
                  </a:cubicBezTo>
                  <a:cubicBezTo>
                    <a:pt x="39995" y="18110"/>
                    <a:pt x="40562" y="19578"/>
                    <a:pt x="40262" y="20979"/>
                  </a:cubicBezTo>
                  <a:cubicBezTo>
                    <a:pt x="39929" y="22614"/>
                    <a:pt x="40229" y="24382"/>
                    <a:pt x="40296" y="26016"/>
                  </a:cubicBezTo>
                  <a:cubicBezTo>
                    <a:pt x="40596" y="32521"/>
                    <a:pt x="41029" y="39025"/>
                    <a:pt x="40129" y="45497"/>
                  </a:cubicBezTo>
                  <a:cubicBezTo>
                    <a:pt x="40071" y="45885"/>
                    <a:pt x="40396" y="46115"/>
                    <a:pt x="40718" y="46115"/>
                  </a:cubicBezTo>
                  <a:cubicBezTo>
                    <a:pt x="40949" y="46115"/>
                    <a:pt x="41179" y="45995"/>
                    <a:pt x="41263" y="45730"/>
                  </a:cubicBezTo>
                  <a:cubicBezTo>
                    <a:pt x="42164" y="42861"/>
                    <a:pt x="42397" y="39626"/>
                    <a:pt x="42464" y="36657"/>
                  </a:cubicBezTo>
                  <a:cubicBezTo>
                    <a:pt x="42530" y="33121"/>
                    <a:pt x="42564" y="29619"/>
                    <a:pt x="42464" y="26116"/>
                  </a:cubicBezTo>
                  <a:cubicBezTo>
                    <a:pt x="42397" y="24515"/>
                    <a:pt x="42030" y="22814"/>
                    <a:pt x="42364" y="21246"/>
                  </a:cubicBezTo>
                  <a:cubicBezTo>
                    <a:pt x="42664" y="19712"/>
                    <a:pt x="41963" y="18277"/>
                    <a:pt x="41930" y="16743"/>
                  </a:cubicBezTo>
                  <a:cubicBezTo>
                    <a:pt x="41863" y="15142"/>
                    <a:pt x="42063" y="13540"/>
                    <a:pt x="41997" y="11939"/>
                  </a:cubicBezTo>
                  <a:cubicBezTo>
                    <a:pt x="41963" y="11172"/>
                    <a:pt x="42030" y="10472"/>
                    <a:pt x="42063" y="9738"/>
                  </a:cubicBezTo>
                  <a:cubicBezTo>
                    <a:pt x="42430" y="9671"/>
                    <a:pt x="42731" y="9438"/>
                    <a:pt x="42797" y="8971"/>
                  </a:cubicBezTo>
                  <a:cubicBezTo>
                    <a:pt x="42931" y="8003"/>
                    <a:pt x="43098" y="7136"/>
                    <a:pt x="42997" y="6169"/>
                  </a:cubicBezTo>
                  <a:cubicBezTo>
                    <a:pt x="42931" y="5335"/>
                    <a:pt x="42497" y="4401"/>
                    <a:pt x="42197" y="3600"/>
                  </a:cubicBezTo>
                  <a:cubicBezTo>
                    <a:pt x="41463" y="1665"/>
                    <a:pt x="40095" y="931"/>
                    <a:pt x="38161" y="531"/>
                  </a:cubicBezTo>
                  <a:cubicBezTo>
                    <a:pt x="36393" y="164"/>
                    <a:pt x="34491" y="431"/>
                    <a:pt x="32723" y="231"/>
                  </a:cubicBezTo>
                  <a:cubicBezTo>
                    <a:pt x="31281" y="65"/>
                    <a:pt x="29771" y="0"/>
                    <a:pt x="28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170400" y="1561800"/>
              <a:ext cx="221850" cy="143350"/>
            </a:xfrm>
            <a:custGeom>
              <a:rect b="b" l="l" r="r" t="t"/>
              <a:pathLst>
                <a:path extrusionOk="0" h="5734" w="8874">
                  <a:moveTo>
                    <a:pt x="5707" y="0"/>
                  </a:moveTo>
                  <a:cubicBezTo>
                    <a:pt x="4945" y="0"/>
                    <a:pt x="4170" y="103"/>
                    <a:pt x="3403" y="155"/>
                  </a:cubicBezTo>
                  <a:cubicBezTo>
                    <a:pt x="3203" y="155"/>
                    <a:pt x="2928" y="141"/>
                    <a:pt x="2630" y="141"/>
                  </a:cubicBezTo>
                  <a:cubicBezTo>
                    <a:pt x="2134" y="141"/>
                    <a:pt x="1577" y="180"/>
                    <a:pt x="1201" y="388"/>
                  </a:cubicBezTo>
                  <a:cubicBezTo>
                    <a:pt x="1035" y="388"/>
                    <a:pt x="835" y="455"/>
                    <a:pt x="801" y="688"/>
                  </a:cubicBezTo>
                  <a:cubicBezTo>
                    <a:pt x="334" y="1789"/>
                    <a:pt x="1" y="3157"/>
                    <a:pt x="901" y="4157"/>
                  </a:cubicBezTo>
                  <a:cubicBezTo>
                    <a:pt x="1769" y="5125"/>
                    <a:pt x="3003" y="5525"/>
                    <a:pt x="4270" y="5692"/>
                  </a:cubicBezTo>
                  <a:cubicBezTo>
                    <a:pt x="4478" y="5720"/>
                    <a:pt x="4686" y="5734"/>
                    <a:pt x="4893" y="5734"/>
                  </a:cubicBezTo>
                  <a:cubicBezTo>
                    <a:pt x="5913" y="5734"/>
                    <a:pt x="6902" y="5396"/>
                    <a:pt x="7706" y="4758"/>
                  </a:cubicBezTo>
                  <a:cubicBezTo>
                    <a:pt x="8874" y="3824"/>
                    <a:pt x="8774" y="2423"/>
                    <a:pt x="8607" y="1155"/>
                  </a:cubicBezTo>
                  <a:cubicBezTo>
                    <a:pt x="8573" y="855"/>
                    <a:pt x="8273" y="522"/>
                    <a:pt x="8006" y="455"/>
                  </a:cubicBezTo>
                  <a:lnTo>
                    <a:pt x="7906" y="455"/>
                  </a:lnTo>
                  <a:cubicBezTo>
                    <a:pt x="7873" y="421"/>
                    <a:pt x="7840" y="421"/>
                    <a:pt x="7840" y="421"/>
                  </a:cubicBezTo>
                  <a:cubicBezTo>
                    <a:pt x="7154" y="95"/>
                    <a:pt x="6437" y="0"/>
                    <a:pt x="57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2913075" y="1536125"/>
              <a:ext cx="206075" cy="143250"/>
            </a:xfrm>
            <a:custGeom>
              <a:rect b="b" l="l" r="r" t="t"/>
              <a:pathLst>
                <a:path extrusionOk="0" h="5730" w="8243">
                  <a:moveTo>
                    <a:pt x="4485" y="0"/>
                  </a:moveTo>
                  <a:cubicBezTo>
                    <a:pt x="3902" y="0"/>
                    <a:pt x="3303" y="120"/>
                    <a:pt x="2688" y="348"/>
                  </a:cubicBezTo>
                  <a:cubicBezTo>
                    <a:pt x="1220" y="881"/>
                    <a:pt x="220" y="2082"/>
                    <a:pt x="53" y="3617"/>
                  </a:cubicBezTo>
                  <a:cubicBezTo>
                    <a:pt x="0" y="4170"/>
                    <a:pt x="552" y="5328"/>
                    <a:pt x="1164" y="5328"/>
                  </a:cubicBezTo>
                  <a:cubicBezTo>
                    <a:pt x="1327" y="5328"/>
                    <a:pt x="1493" y="5247"/>
                    <a:pt x="1654" y="5051"/>
                  </a:cubicBezTo>
                  <a:cubicBezTo>
                    <a:pt x="1988" y="4651"/>
                    <a:pt x="2054" y="4150"/>
                    <a:pt x="2288" y="3717"/>
                  </a:cubicBezTo>
                  <a:cubicBezTo>
                    <a:pt x="2655" y="3050"/>
                    <a:pt x="3522" y="2783"/>
                    <a:pt x="4223" y="2649"/>
                  </a:cubicBezTo>
                  <a:cubicBezTo>
                    <a:pt x="4340" y="2623"/>
                    <a:pt x="4458" y="2610"/>
                    <a:pt x="4573" y="2610"/>
                  </a:cubicBezTo>
                  <a:cubicBezTo>
                    <a:pt x="5177" y="2610"/>
                    <a:pt x="5717" y="2967"/>
                    <a:pt x="5857" y="3583"/>
                  </a:cubicBezTo>
                  <a:cubicBezTo>
                    <a:pt x="5924" y="3817"/>
                    <a:pt x="5790" y="4184"/>
                    <a:pt x="5790" y="4417"/>
                  </a:cubicBezTo>
                  <a:cubicBezTo>
                    <a:pt x="5790" y="4818"/>
                    <a:pt x="5957" y="5084"/>
                    <a:pt x="6224" y="5385"/>
                  </a:cubicBezTo>
                  <a:cubicBezTo>
                    <a:pt x="6448" y="5627"/>
                    <a:pt x="6706" y="5729"/>
                    <a:pt x="6955" y="5729"/>
                  </a:cubicBezTo>
                  <a:cubicBezTo>
                    <a:pt x="7632" y="5729"/>
                    <a:pt x="8242" y="4973"/>
                    <a:pt x="7925" y="4217"/>
                  </a:cubicBezTo>
                  <a:lnTo>
                    <a:pt x="7925" y="4217"/>
                  </a:lnTo>
                  <a:cubicBezTo>
                    <a:pt x="7945" y="4262"/>
                    <a:pt x="7964" y="4280"/>
                    <a:pt x="7982" y="4280"/>
                  </a:cubicBezTo>
                  <a:cubicBezTo>
                    <a:pt x="8082" y="4280"/>
                    <a:pt x="8152" y="3713"/>
                    <a:pt x="8158" y="3713"/>
                  </a:cubicBezTo>
                  <a:cubicBezTo>
                    <a:pt x="8159" y="3713"/>
                    <a:pt x="8159" y="3714"/>
                    <a:pt x="8159" y="3717"/>
                  </a:cubicBezTo>
                  <a:cubicBezTo>
                    <a:pt x="8159" y="3383"/>
                    <a:pt x="8159" y="3083"/>
                    <a:pt x="8125" y="2749"/>
                  </a:cubicBezTo>
                  <a:cubicBezTo>
                    <a:pt x="8025" y="1982"/>
                    <a:pt x="7592" y="1282"/>
                    <a:pt x="6991" y="848"/>
                  </a:cubicBezTo>
                  <a:cubicBezTo>
                    <a:pt x="6192" y="268"/>
                    <a:pt x="5357" y="0"/>
                    <a:pt x="44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3447275" y="1524450"/>
              <a:ext cx="202650" cy="144200"/>
            </a:xfrm>
            <a:custGeom>
              <a:rect b="b" l="l" r="r" t="t"/>
              <a:pathLst>
                <a:path extrusionOk="0" h="5768" w="8106">
                  <a:moveTo>
                    <a:pt x="4181" y="0"/>
                  </a:moveTo>
                  <a:cubicBezTo>
                    <a:pt x="3983" y="0"/>
                    <a:pt x="3779" y="16"/>
                    <a:pt x="3569" y="47"/>
                  </a:cubicBezTo>
                  <a:cubicBezTo>
                    <a:pt x="2402" y="181"/>
                    <a:pt x="1034" y="848"/>
                    <a:pt x="567" y="1982"/>
                  </a:cubicBezTo>
                  <a:cubicBezTo>
                    <a:pt x="0" y="3283"/>
                    <a:pt x="467" y="4084"/>
                    <a:pt x="934" y="5285"/>
                  </a:cubicBezTo>
                  <a:cubicBezTo>
                    <a:pt x="1022" y="5488"/>
                    <a:pt x="1204" y="5578"/>
                    <a:pt x="1394" y="5578"/>
                  </a:cubicBezTo>
                  <a:cubicBezTo>
                    <a:pt x="1638" y="5578"/>
                    <a:pt x="1893" y="5429"/>
                    <a:pt x="1968" y="5184"/>
                  </a:cubicBezTo>
                  <a:cubicBezTo>
                    <a:pt x="2168" y="4617"/>
                    <a:pt x="1968" y="4050"/>
                    <a:pt x="2135" y="3417"/>
                  </a:cubicBezTo>
                  <a:cubicBezTo>
                    <a:pt x="2369" y="2716"/>
                    <a:pt x="3136" y="2516"/>
                    <a:pt x="3770" y="2349"/>
                  </a:cubicBezTo>
                  <a:cubicBezTo>
                    <a:pt x="3902" y="2316"/>
                    <a:pt x="4025" y="2300"/>
                    <a:pt x="4139" y="2300"/>
                  </a:cubicBezTo>
                  <a:cubicBezTo>
                    <a:pt x="4718" y="2300"/>
                    <a:pt x="5076" y="2704"/>
                    <a:pt x="5271" y="3316"/>
                  </a:cubicBezTo>
                  <a:cubicBezTo>
                    <a:pt x="5504" y="4150"/>
                    <a:pt x="5237" y="4784"/>
                    <a:pt x="5838" y="5485"/>
                  </a:cubicBezTo>
                  <a:cubicBezTo>
                    <a:pt x="6008" y="5683"/>
                    <a:pt x="6221" y="5767"/>
                    <a:pt x="6437" y="5767"/>
                  </a:cubicBezTo>
                  <a:cubicBezTo>
                    <a:pt x="6729" y="5767"/>
                    <a:pt x="7028" y="5615"/>
                    <a:pt x="7239" y="5385"/>
                  </a:cubicBezTo>
                  <a:cubicBezTo>
                    <a:pt x="8106" y="4351"/>
                    <a:pt x="7539" y="2349"/>
                    <a:pt x="6805" y="1382"/>
                  </a:cubicBezTo>
                  <a:cubicBezTo>
                    <a:pt x="6130" y="454"/>
                    <a:pt x="5242" y="0"/>
                    <a:pt x="41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2409025" y="1325525"/>
              <a:ext cx="1752650" cy="1358450"/>
            </a:xfrm>
            <a:custGeom>
              <a:rect b="b" l="l" r="r" t="t"/>
              <a:pathLst>
                <a:path extrusionOk="0" h="54338" w="70106">
                  <a:moveTo>
                    <a:pt x="47168" y="2300"/>
                  </a:moveTo>
                  <a:cubicBezTo>
                    <a:pt x="48202" y="2434"/>
                    <a:pt x="49236" y="2567"/>
                    <a:pt x="50270" y="2634"/>
                  </a:cubicBezTo>
                  <a:cubicBezTo>
                    <a:pt x="52004" y="2734"/>
                    <a:pt x="53839" y="2834"/>
                    <a:pt x="55507" y="3234"/>
                  </a:cubicBezTo>
                  <a:cubicBezTo>
                    <a:pt x="56241" y="3601"/>
                    <a:pt x="56841" y="4068"/>
                    <a:pt x="57275" y="4702"/>
                  </a:cubicBezTo>
                  <a:cubicBezTo>
                    <a:pt x="57308" y="4969"/>
                    <a:pt x="57341" y="5269"/>
                    <a:pt x="57341" y="5569"/>
                  </a:cubicBezTo>
                  <a:cubicBezTo>
                    <a:pt x="57375" y="6603"/>
                    <a:pt x="57542" y="7671"/>
                    <a:pt x="57542" y="8738"/>
                  </a:cubicBezTo>
                  <a:cubicBezTo>
                    <a:pt x="57542" y="12741"/>
                    <a:pt x="57241" y="16677"/>
                    <a:pt x="57041" y="20647"/>
                  </a:cubicBezTo>
                  <a:cubicBezTo>
                    <a:pt x="56874" y="24516"/>
                    <a:pt x="57375" y="28386"/>
                    <a:pt x="57608" y="32255"/>
                  </a:cubicBezTo>
                  <a:cubicBezTo>
                    <a:pt x="57708" y="34023"/>
                    <a:pt x="57475" y="35858"/>
                    <a:pt x="57341" y="37626"/>
                  </a:cubicBezTo>
                  <a:cubicBezTo>
                    <a:pt x="57175" y="39761"/>
                    <a:pt x="57008" y="41929"/>
                    <a:pt x="56608" y="44030"/>
                  </a:cubicBezTo>
                  <a:cubicBezTo>
                    <a:pt x="56307" y="45865"/>
                    <a:pt x="56608" y="47733"/>
                    <a:pt x="56107" y="49568"/>
                  </a:cubicBezTo>
                  <a:cubicBezTo>
                    <a:pt x="55907" y="50435"/>
                    <a:pt x="55273" y="51536"/>
                    <a:pt x="54273" y="51536"/>
                  </a:cubicBezTo>
                  <a:cubicBezTo>
                    <a:pt x="53441" y="51536"/>
                    <a:pt x="52610" y="51365"/>
                    <a:pt x="51752" y="51365"/>
                  </a:cubicBezTo>
                  <a:cubicBezTo>
                    <a:pt x="51681" y="51365"/>
                    <a:pt x="51609" y="51366"/>
                    <a:pt x="51537" y="51369"/>
                  </a:cubicBezTo>
                  <a:cubicBezTo>
                    <a:pt x="48335" y="51436"/>
                    <a:pt x="45066" y="51702"/>
                    <a:pt x="41864" y="52103"/>
                  </a:cubicBezTo>
                  <a:cubicBezTo>
                    <a:pt x="40596" y="52103"/>
                    <a:pt x="39329" y="52136"/>
                    <a:pt x="38061" y="52136"/>
                  </a:cubicBezTo>
                  <a:cubicBezTo>
                    <a:pt x="35793" y="52136"/>
                    <a:pt x="33539" y="52077"/>
                    <a:pt x="31291" y="52077"/>
                  </a:cubicBezTo>
                  <a:cubicBezTo>
                    <a:pt x="30167" y="52077"/>
                    <a:pt x="29043" y="52092"/>
                    <a:pt x="27920" y="52136"/>
                  </a:cubicBezTo>
                  <a:cubicBezTo>
                    <a:pt x="25971" y="52202"/>
                    <a:pt x="24050" y="52282"/>
                    <a:pt x="22129" y="52282"/>
                  </a:cubicBezTo>
                  <a:cubicBezTo>
                    <a:pt x="21125" y="52282"/>
                    <a:pt x="20122" y="52260"/>
                    <a:pt x="19114" y="52203"/>
                  </a:cubicBezTo>
                  <a:cubicBezTo>
                    <a:pt x="19047" y="52169"/>
                    <a:pt x="19014" y="52169"/>
                    <a:pt x="18981" y="52169"/>
                  </a:cubicBezTo>
                  <a:cubicBezTo>
                    <a:pt x="18247" y="52069"/>
                    <a:pt x="17580" y="51903"/>
                    <a:pt x="16846" y="51903"/>
                  </a:cubicBezTo>
                  <a:lnTo>
                    <a:pt x="16712" y="51903"/>
                  </a:lnTo>
                  <a:cubicBezTo>
                    <a:pt x="16179" y="51802"/>
                    <a:pt x="15645" y="51702"/>
                    <a:pt x="15111" y="51569"/>
                  </a:cubicBezTo>
                  <a:cubicBezTo>
                    <a:pt x="12676" y="50969"/>
                    <a:pt x="11876" y="49234"/>
                    <a:pt x="11842" y="46832"/>
                  </a:cubicBezTo>
                  <a:cubicBezTo>
                    <a:pt x="11842" y="42929"/>
                    <a:pt x="11876" y="39060"/>
                    <a:pt x="11709" y="35124"/>
                  </a:cubicBezTo>
                  <a:cubicBezTo>
                    <a:pt x="11542" y="30787"/>
                    <a:pt x="11042" y="26484"/>
                    <a:pt x="11242" y="22115"/>
                  </a:cubicBezTo>
                  <a:cubicBezTo>
                    <a:pt x="11375" y="19246"/>
                    <a:pt x="11375" y="16344"/>
                    <a:pt x="11209" y="13475"/>
                  </a:cubicBezTo>
                  <a:cubicBezTo>
                    <a:pt x="11275" y="12207"/>
                    <a:pt x="11342" y="10940"/>
                    <a:pt x="11342" y="9672"/>
                  </a:cubicBezTo>
                  <a:cubicBezTo>
                    <a:pt x="11375" y="8572"/>
                    <a:pt x="11209" y="7504"/>
                    <a:pt x="11142" y="6403"/>
                  </a:cubicBezTo>
                  <a:cubicBezTo>
                    <a:pt x="11275" y="5703"/>
                    <a:pt x="11475" y="5036"/>
                    <a:pt x="11742" y="4335"/>
                  </a:cubicBezTo>
                  <a:cubicBezTo>
                    <a:pt x="11742" y="4302"/>
                    <a:pt x="11776" y="4302"/>
                    <a:pt x="11776" y="4302"/>
                  </a:cubicBezTo>
                  <a:cubicBezTo>
                    <a:pt x="12076" y="3868"/>
                    <a:pt x="12509" y="3435"/>
                    <a:pt x="13077" y="3068"/>
                  </a:cubicBezTo>
                  <a:cubicBezTo>
                    <a:pt x="13510" y="2767"/>
                    <a:pt x="14177" y="2601"/>
                    <a:pt x="14911" y="2501"/>
                  </a:cubicBezTo>
                  <a:lnTo>
                    <a:pt x="15478" y="2501"/>
                  </a:lnTo>
                  <a:cubicBezTo>
                    <a:pt x="15631" y="2507"/>
                    <a:pt x="15785" y="2509"/>
                    <a:pt x="15940" y="2509"/>
                  </a:cubicBezTo>
                  <a:cubicBezTo>
                    <a:pt x="16629" y="2509"/>
                    <a:pt x="17332" y="2455"/>
                    <a:pt x="18013" y="2400"/>
                  </a:cubicBezTo>
                  <a:cubicBezTo>
                    <a:pt x="19514" y="2400"/>
                    <a:pt x="21016" y="2367"/>
                    <a:pt x="22517" y="2367"/>
                  </a:cubicBezTo>
                  <a:cubicBezTo>
                    <a:pt x="28421" y="2400"/>
                    <a:pt x="34325" y="2400"/>
                    <a:pt x="40263" y="2400"/>
                  </a:cubicBezTo>
                  <a:cubicBezTo>
                    <a:pt x="42564" y="2400"/>
                    <a:pt x="44866" y="2367"/>
                    <a:pt x="47168" y="2300"/>
                  </a:cubicBezTo>
                  <a:close/>
                  <a:moveTo>
                    <a:pt x="37735" y="1"/>
                  </a:moveTo>
                  <a:cubicBezTo>
                    <a:pt x="34960" y="1"/>
                    <a:pt x="32177" y="113"/>
                    <a:pt x="29422" y="199"/>
                  </a:cubicBezTo>
                  <a:cubicBezTo>
                    <a:pt x="28254" y="399"/>
                    <a:pt x="27120" y="532"/>
                    <a:pt x="25952" y="532"/>
                  </a:cubicBezTo>
                  <a:cubicBezTo>
                    <a:pt x="25952" y="566"/>
                    <a:pt x="25952" y="566"/>
                    <a:pt x="25952" y="566"/>
                  </a:cubicBezTo>
                  <a:lnTo>
                    <a:pt x="25652" y="566"/>
                  </a:lnTo>
                  <a:cubicBezTo>
                    <a:pt x="25452" y="566"/>
                    <a:pt x="25252" y="566"/>
                    <a:pt x="25052" y="532"/>
                  </a:cubicBezTo>
                  <a:cubicBezTo>
                    <a:pt x="24218" y="566"/>
                    <a:pt x="23384" y="666"/>
                    <a:pt x="22517" y="733"/>
                  </a:cubicBezTo>
                  <a:cubicBezTo>
                    <a:pt x="21196" y="675"/>
                    <a:pt x="19876" y="519"/>
                    <a:pt x="18556" y="519"/>
                  </a:cubicBezTo>
                  <a:cubicBezTo>
                    <a:pt x="18342" y="519"/>
                    <a:pt x="18128" y="523"/>
                    <a:pt x="17913" y="532"/>
                  </a:cubicBezTo>
                  <a:cubicBezTo>
                    <a:pt x="17052" y="562"/>
                    <a:pt x="16244" y="671"/>
                    <a:pt x="15394" y="671"/>
                  </a:cubicBezTo>
                  <a:cubicBezTo>
                    <a:pt x="15289" y="671"/>
                    <a:pt x="15184" y="670"/>
                    <a:pt x="15078" y="666"/>
                  </a:cubicBezTo>
                  <a:cubicBezTo>
                    <a:pt x="14926" y="655"/>
                    <a:pt x="14775" y="649"/>
                    <a:pt x="14626" y="649"/>
                  </a:cubicBezTo>
                  <a:cubicBezTo>
                    <a:pt x="13894" y="649"/>
                    <a:pt x="13197" y="783"/>
                    <a:pt x="12476" y="1033"/>
                  </a:cubicBezTo>
                  <a:cubicBezTo>
                    <a:pt x="11209" y="1433"/>
                    <a:pt x="10375" y="1967"/>
                    <a:pt x="9808" y="3168"/>
                  </a:cubicBezTo>
                  <a:cubicBezTo>
                    <a:pt x="9074" y="4635"/>
                    <a:pt x="9407" y="6503"/>
                    <a:pt x="9441" y="8071"/>
                  </a:cubicBezTo>
                  <a:cubicBezTo>
                    <a:pt x="9474" y="8872"/>
                    <a:pt x="9674" y="9606"/>
                    <a:pt x="9674" y="10373"/>
                  </a:cubicBezTo>
                  <a:cubicBezTo>
                    <a:pt x="9641" y="11273"/>
                    <a:pt x="9574" y="12141"/>
                    <a:pt x="9507" y="13008"/>
                  </a:cubicBezTo>
                  <a:cubicBezTo>
                    <a:pt x="9441" y="13875"/>
                    <a:pt x="9474" y="14776"/>
                    <a:pt x="9474" y="15643"/>
                  </a:cubicBezTo>
                  <a:cubicBezTo>
                    <a:pt x="9474" y="16644"/>
                    <a:pt x="9307" y="17611"/>
                    <a:pt x="9307" y="18612"/>
                  </a:cubicBezTo>
                  <a:cubicBezTo>
                    <a:pt x="9341" y="20413"/>
                    <a:pt x="9307" y="22215"/>
                    <a:pt x="9240" y="24016"/>
                  </a:cubicBezTo>
                  <a:cubicBezTo>
                    <a:pt x="8807" y="23749"/>
                    <a:pt x="8340" y="23315"/>
                    <a:pt x="8073" y="23049"/>
                  </a:cubicBezTo>
                  <a:cubicBezTo>
                    <a:pt x="7439" y="22415"/>
                    <a:pt x="7006" y="21714"/>
                    <a:pt x="6572" y="20947"/>
                  </a:cubicBezTo>
                  <a:cubicBezTo>
                    <a:pt x="5838" y="19613"/>
                    <a:pt x="5605" y="18212"/>
                    <a:pt x="5171" y="16811"/>
                  </a:cubicBezTo>
                  <a:cubicBezTo>
                    <a:pt x="5438" y="16377"/>
                    <a:pt x="5638" y="15943"/>
                    <a:pt x="5871" y="15510"/>
                  </a:cubicBezTo>
                  <a:cubicBezTo>
                    <a:pt x="6272" y="14743"/>
                    <a:pt x="6405" y="13875"/>
                    <a:pt x="6839" y="13141"/>
                  </a:cubicBezTo>
                  <a:cubicBezTo>
                    <a:pt x="7205" y="12549"/>
                    <a:pt x="6737" y="11981"/>
                    <a:pt x="6160" y="11981"/>
                  </a:cubicBezTo>
                  <a:cubicBezTo>
                    <a:pt x="6055" y="11981"/>
                    <a:pt x="5946" y="11999"/>
                    <a:pt x="5838" y="12041"/>
                  </a:cubicBezTo>
                  <a:cubicBezTo>
                    <a:pt x="5171" y="12274"/>
                    <a:pt x="4904" y="12975"/>
                    <a:pt x="4671" y="13608"/>
                  </a:cubicBezTo>
                  <a:cubicBezTo>
                    <a:pt x="4504" y="14075"/>
                    <a:pt x="4304" y="14476"/>
                    <a:pt x="4070" y="14909"/>
                  </a:cubicBezTo>
                  <a:cubicBezTo>
                    <a:pt x="4070" y="14909"/>
                    <a:pt x="4037" y="14943"/>
                    <a:pt x="4037" y="14976"/>
                  </a:cubicBezTo>
                  <a:cubicBezTo>
                    <a:pt x="3970" y="14776"/>
                    <a:pt x="3870" y="14609"/>
                    <a:pt x="3803" y="14442"/>
                  </a:cubicBezTo>
                  <a:cubicBezTo>
                    <a:pt x="3503" y="13709"/>
                    <a:pt x="3203" y="13075"/>
                    <a:pt x="2536" y="12608"/>
                  </a:cubicBezTo>
                  <a:cubicBezTo>
                    <a:pt x="2392" y="12488"/>
                    <a:pt x="2246" y="12437"/>
                    <a:pt x="2108" y="12437"/>
                  </a:cubicBezTo>
                  <a:cubicBezTo>
                    <a:pt x="1670" y="12437"/>
                    <a:pt x="1309" y="12952"/>
                    <a:pt x="1335" y="13408"/>
                  </a:cubicBezTo>
                  <a:cubicBezTo>
                    <a:pt x="1435" y="14476"/>
                    <a:pt x="2035" y="15476"/>
                    <a:pt x="2502" y="16477"/>
                  </a:cubicBezTo>
                  <a:cubicBezTo>
                    <a:pt x="2402" y="16444"/>
                    <a:pt x="2302" y="16410"/>
                    <a:pt x="2202" y="16410"/>
                  </a:cubicBezTo>
                  <a:cubicBezTo>
                    <a:pt x="2102" y="16310"/>
                    <a:pt x="1969" y="16244"/>
                    <a:pt x="1802" y="16244"/>
                  </a:cubicBezTo>
                  <a:cubicBezTo>
                    <a:pt x="1602" y="16177"/>
                    <a:pt x="1368" y="16177"/>
                    <a:pt x="1168" y="16177"/>
                  </a:cubicBezTo>
                  <a:cubicBezTo>
                    <a:pt x="101" y="16210"/>
                    <a:pt x="1" y="17778"/>
                    <a:pt x="1068" y="17845"/>
                  </a:cubicBezTo>
                  <a:cubicBezTo>
                    <a:pt x="1935" y="17878"/>
                    <a:pt x="2736" y="18178"/>
                    <a:pt x="3603" y="18278"/>
                  </a:cubicBezTo>
                  <a:cubicBezTo>
                    <a:pt x="3837" y="18912"/>
                    <a:pt x="4137" y="19513"/>
                    <a:pt x="4270" y="19880"/>
                  </a:cubicBezTo>
                  <a:cubicBezTo>
                    <a:pt x="4771" y="21214"/>
                    <a:pt x="5471" y="22415"/>
                    <a:pt x="6438" y="23449"/>
                  </a:cubicBezTo>
                  <a:cubicBezTo>
                    <a:pt x="7072" y="24116"/>
                    <a:pt x="8206" y="24950"/>
                    <a:pt x="9207" y="25183"/>
                  </a:cubicBezTo>
                  <a:cubicBezTo>
                    <a:pt x="9174" y="26885"/>
                    <a:pt x="9140" y="28619"/>
                    <a:pt x="9140" y="30320"/>
                  </a:cubicBezTo>
                  <a:cubicBezTo>
                    <a:pt x="9140" y="32122"/>
                    <a:pt x="9274" y="33856"/>
                    <a:pt x="9307" y="35658"/>
                  </a:cubicBezTo>
                  <a:cubicBezTo>
                    <a:pt x="9374" y="37692"/>
                    <a:pt x="9741" y="39660"/>
                    <a:pt x="9808" y="41662"/>
                  </a:cubicBezTo>
                  <a:cubicBezTo>
                    <a:pt x="9874" y="43497"/>
                    <a:pt x="10008" y="45264"/>
                    <a:pt x="10008" y="47099"/>
                  </a:cubicBezTo>
                  <a:cubicBezTo>
                    <a:pt x="10008" y="48867"/>
                    <a:pt x="10108" y="50068"/>
                    <a:pt x="11309" y="51469"/>
                  </a:cubicBezTo>
                  <a:cubicBezTo>
                    <a:pt x="12376" y="52736"/>
                    <a:pt x="13510" y="53103"/>
                    <a:pt x="15111" y="53404"/>
                  </a:cubicBezTo>
                  <a:cubicBezTo>
                    <a:pt x="15476" y="53476"/>
                    <a:pt x="15840" y="53492"/>
                    <a:pt x="16207" y="53492"/>
                  </a:cubicBezTo>
                  <a:cubicBezTo>
                    <a:pt x="16481" y="53492"/>
                    <a:pt x="16757" y="53483"/>
                    <a:pt x="17036" y="53483"/>
                  </a:cubicBezTo>
                  <a:cubicBezTo>
                    <a:pt x="17238" y="53483"/>
                    <a:pt x="17441" y="53488"/>
                    <a:pt x="17646" y="53504"/>
                  </a:cubicBezTo>
                  <a:cubicBezTo>
                    <a:pt x="18647" y="53604"/>
                    <a:pt x="19615" y="53804"/>
                    <a:pt x="20615" y="53871"/>
                  </a:cubicBezTo>
                  <a:cubicBezTo>
                    <a:pt x="22374" y="53994"/>
                    <a:pt x="24018" y="54175"/>
                    <a:pt x="25734" y="54175"/>
                  </a:cubicBezTo>
                  <a:cubicBezTo>
                    <a:pt x="25873" y="54175"/>
                    <a:pt x="26012" y="54173"/>
                    <a:pt x="26153" y="54171"/>
                  </a:cubicBezTo>
                  <a:cubicBezTo>
                    <a:pt x="26319" y="54168"/>
                    <a:pt x="26486" y="54167"/>
                    <a:pt x="26653" y="54167"/>
                  </a:cubicBezTo>
                  <a:cubicBezTo>
                    <a:pt x="28659" y="54167"/>
                    <a:pt x="30689" y="54338"/>
                    <a:pt x="32691" y="54338"/>
                  </a:cubicBezTo>
                  <a:cubicBezTo>
                    <a:pt x="36360" y="54338"/>
                    <a:pt x="39996" y="53904"/>
                    <a:pt x="43598" y="53537"/>
                  </a:cubicBezTo>
                  <a:cubicBezTo>
                    <a:pt x="44332" y="53470"/>
                    <a:pt x="45033" y="53437"/>
                    <a:pt x="45733" y="53404"/>
                  </a:cubicBezTo>
                  <a:cubicBezTo>
                    <a:pt x="47001" y="53404"/>
                    <a:pt x="48268" y="53404"/>
                    <a:pt x="49536" y="53337"/>
                  </a:cubicBezTo>
                  <a:cubicBezTo>
                    <a:pt x="49690" y="53331"/>
                    <a:pt x="49845" y="53329"/>
                    <a:pt x="50002" y="53329"/>
                  </a:cubicBezTo>
                  <a:cubicBezTo>
                    <a:pt x="50872" y="53329"/>
                    <a:pt x="51783" y="53401"/>
                    <a:pt x="52682" y="53401"/>
                  </a:cubicBezTo>
                  <a:cubicBezTo>
                    <a:pt x="53586" y="53401"/>
                    <a:pt x="54478" y="53328"/>
                    <a:pt x="55307" y="53037"/>
                  </a:cubicBezTo>
                  <a:cubicBezTo>
                    <a:pt x="55507" y="52970"/>
                    <a:pt x="55674" y="52903"/>
                    <a:pt x="55840" y="52803"/>
                  </a:cubicBezTo>
                  <a:cubicBezTo>
                    <a:pt x="57742" y="51836"/>
                    <a:pt x="57909" y="49634"/>
                    <a:pt x="58209" y="47766"/>
                  </a:cubicBezTo>
                  <a:cubicBezTo>
                    <a:pt x="58642" y="44898"/>
                    <a:pt x="59009" y="42162"/>
                    <a:pt x="59076" y="39260"/>
                  </a:cubicBezTo>
                  <a:cubicBezTo>
                    <a:pt x="59076" y="38226"/>
                    <a:pt x="59076" y="37192"/>
                    <a:pt x="59009" y="36125"/>
                  </a:cubicBezTo>
                  <a:cubicBezTo>
                    <a:pt x="59076" y="35357"/>
                    <a:pt x="59109" y="34557"/>
                    <a:pt x="59143" y="33756"/>
                  </a:cubicBezTo>
                  <a:cubicBezTo>
                    <a:pt x="59209" y="31388"/>
                    <a:pt x="59009" y="28986"/>
                    <a:pt x="58809" y="26584"/>
                  </a:cubicBezTo>
                  <a:cubicBezTo>
                    <a:pt x="58876" y="26584"/>
                    <a:pt x="58943" y="26551"/>
                    <a:pt x="59009" y="26518"/>
                  </a:cubicBezTo>
                  <a:cubicBezTo>
                    <a:pt x="59710" y="26184"/>
                    <a:pt x="60310" y="25717"/>
                    <a:pt x="60844" y="25217"/>
                  </a:cubicBezTo>
                  <a:cubicBezTo>
                    <a:pt x="61444" y="24783"/>
                    <a:pt x="62011" y="24249"/>
                    <a:pt x="62545" y="23582"/>
                  </a:cubicBezTo>
                  <a:cubicBezTo>
                    <a:pt x="63446" y="22481"/>
                    <a:pt x="64513" y="20947"/>
                    <a:pt x="64914" y="19446"/>
                  </a:cubicBezTo>
                  <a:cubicBezTo>
                    <a:pt x="66041" y="19253"/>
                    <a:pt x="67237" y="18970"/>
                    <a:pt x="68370" y="18970"/>
                  </a:cubicBezTo>
                  <a:cubicBezTo>
                    <a:pt x="68611" y="18970"/>
                    <a:pt x="68849" y="18983"/>
                    <a:pt x="69083" y="19012"/>
                  </a:cubicBezTo>
                  <a:cubicBezTo>
                    <a:pt x="69142" y="19022"/>
                    <a:pt x="69197" y="19027"/>
                    <a:pt x="69249" y="19027"/>
                  </a:cubicBezTo>
                  <a:cubicBezTo>
                    <a:pt x="70089" y="19027"/>
                    <a:pt x="70106" y="17823"/>
                    <a:pt x="69383" y="17478"/>
                  </a:cubicBezTo>
                  <a:cubicBezTo>
                    <a:pt x="69077" y="17337"/>
                    <a:pt x="68756" y="17285"/>
                    <a:pt x="68427" y="17285"/>
                  </a:cubicBezTo>
                  <a:cubicBezTo>
                    <a:pt x="67898" y="17285"/>
                    <a:pt x="67350" y="17421"/>
                    <a:pt x="66815" y="17545"/>
                  </a:cubicBezTo>
                  <a:cubicBezTo>
                    <a:pt x="66348" y="17645"/>
                    <a:pt x="65848" y="17711"/>
                    <a:pt x="65347" y="17778"/>
                  </a:cubicBezTo>
                  <a:cubicBezTo>
                    <a:pt x="65381" y="17711"/>
                    <a:pt x="65414" y="17645"/>
                    <a:pt x="65414" y="17545"/>
                  </a:cubicBezTo>
                  <a:cubicBezTo>
                    <a:pt x="65447" y="17445"/>
                    <a:pt x="65481" y="17311"/>
                    <a:pt x="65514" y="17211"/>
                  </a:cubicBezTo>
                  <a:cubicBezTo>
                    <a:pt x="65647" y="16978"/>
                    <a:pt x="65781" y="16777"/>
                    <a:pt x="65881" y="16611"/>
                  </a:cubicBezTo>
                  <a:cubicBezTo>
                    <a:pt x="66315" y="15877"/>
                    <a:pt x="66681" y="15110"/>
                    <a:pt x="66715" y="14242"/>
                  </a:cubicBezTo>
                  <a:cubicBezTo>
                    <a:pt x="66715" y="13691"/>
                    <a:pt x="66283" y="13355"/>
                    <a:pt x="65841" y="13355"/>
                  </a:cubicBezTo>
                  <a:cubicBezTo>
                    <a:pt x="65587" y="13355"/>
                    <a:pt x="65329" y="13465"/>
                    <a:pt x="65147" y="13709"/>
                  </a:cubicBezTo>
                  <a:cubicBezTo>
                    <a:pt x="64447" y="14643"/>
                    <a:pt x="64113" y="15743"/>
                    <a:pt x="63813" y="16844"/>
                  </a:cubicBezTo>
                  <a:cubicBezTo>
                    <a:pt x="63679" y="16611"/>
                    <a:pt x="63579" y="16377"/>
                    <a:pt x="63446" y="16177"/>
                  </a:cubicBezTo>
                  <a:cubicBezTo>
                    <a:pt x="63112" y="15543"/>
                    <a:pt x="62545" y="15076"/>
                    <a:pt x="61978" y="14643"/>
                  </a:cubicBezTo>
                  <a:cubicBezTo>
                    <a:pt x="61830" y="14530"/>
                    <a:pt x="61677" y="14481"/>
                    <a:pt x="61532" y="14481"/>
                  </a:cubicBezTo>
                  <a:cubicBezTo>
                    <a:pt x="60990" y="14481"/>
                    <a:pt x="60548" y="15158"/>
                    <a:pt x="60811" y="15710"/>
                  </a:cubicBezTo>
                  <a:cubicBezTo>
                    <a:pt x="61077" y="16277"/>
                    <a:pt x="61511" y="16744"/>
                    <a:pt x="61978" y="17144"/>
                  </a:cubicBezTo>
                  <a:cubicBezTo>
                    <a:pt x="62212" y="17578"/>
                    <a:pt x="62445" y="18045"/>
                    <a:pt x="62779" y="18479"/>
                  </a:cubicBezTo>
                  <a:cubicBezTo>
                    <a:pt x="62845" y="18579"/>
                    <a:pt x="62912" y="18645"/>
                    <a:pt x="63012" y="18745"/>
                  </a:cubicBezTo>
                  <a:cubicBezTo>
                    <a:pt x="62445" y="19913"/>
                    <a:pt x="62011" y="21114"/>
                    <a:pt x="61244" y="22215"/>
                  </a:cubicBezTo>
                  <a:cubicBezTo>
                    <a:pt x="60577" y="23149"/>
                    <a:pt x="59710" y="24083"/>
                    <a:pt x="58709" y="24716"/>
                  </a:cubicBezTo>
                  <a:cubicBezTo>
                    <a:pt x="58709" y="22281"/>
                    <a:pt x="58709" y="19846"/>
                    <a:pt x="58843" y="17344"/>
                  </a:cubicBezTo>
                  <a:cubicBezTo>
                    <a:pt x="58876" y="16611"/>
                    <a:pt x="58909" y="15843"/>
                    <a:pt x="58976" y="15076"/>
                  </a:cubicBezTo>
                  <a:cubicBezTo>
                    <a:pt x="59076" y="13442"/>
                    <a:pt x="59143" y="11807"/>
                    <a:pt x="59143" y="10139"/>
                  </a:cubicBezTo>
                  <a:cubicBezTo>
                    <a:pt x="59143" y="9072"/>
                    <a:pt x="59109" y="8004"/>
                    <a:pt x="59043" y="6970"/>
                  </a:cubicBezTo>
                  <a:cubicBezTo>
                    <a:pt x="59043" y="6670"/>
                    <a:pt x="59043" y="6370"/>
                    <a:pt x="59009" y="6070"/>
                  </a:cubicBezTo>
                  <a:cubicBezTo>
                    <a:pt x="59009" y="5970"/>
                    <a:pt x="59009" y="5870"/>
                    <a:pt x="59009" y="5770"/>
                  </a:cubicBezTo>
                  <a:cubicBezTo>
                    <a:pt x="58976" y="5469"/>
                    <a:pt x="58976" y="5136"/>
                    <a:pt x="58943" y="4802"/>
                  </a:cubicBezTo>
                  <a:cubicBezTo>
                    <a:pt x="58909" y="3435"/>
                    <a:pt x="58042" y="2434"/>
                    <a:pt x="56841" y="1900"/>
                  </a:cubicBezTo>
                  <a:cubicBezTo>
                    <a:pt x="55840" y="1466"/>
                    <a:pt x="54606" y="1400"/>
                    <a:pt x="53539" y="1300"/>
                  </a:cubicBezTo>
                  <a:cubicBezTo>
                    <a:pt x="53539" y="1266"/>
                    <a:pt x="53505" y="1266"/>
                    <a:pt x="53472" y="1266"/>
                  </a:cubicBezTo>
                  <a:cubicBezTo>
                    <a:pt x="52279" y="982"/>
                    <a:pt x="51037" y="892"/>
                    <a:pt x="49768" y="892"/>
                  </a:cubicBezTo>
                  <a:cubicBezTo>
                    <a:pt x="49547" y="892"/>
                    <a:pt x="49325" y="894"/>
                    <a:pt x="49102" y="899"/>
                  </a:cubicBezTo>
                  <a:cubicBezTo>
                    <a:pt x="46867" y="699"/>
                    <a:pt x="44666" y="266"/>
                    <a:pt x="42397" y="132"/>
                  </a:cubicBezTo>
                  <a:cubicBezTo>
                    <a:pt x="40850" y="36"/>
                    <a:pt x="39294" y="1"/>
                    <a:pt x="377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975" y="1220325"/>
            <a:ext cx="576300" cy="576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6"/>
          <p:cNvGrpSpPr/>
          <p:nvPr/>
        </p:nvGrpSpPr>
        <p:grpSpPr>
          <a:xfrm>
            <a:off x="462290" y="2200914"/>
            <a:ext cx="1511661" cy="1171935"/>
            <a:chOff x="2409025" y="1325525"/>
            <a:chExt cx="1752650" cy="1358450"/>
          </a:xfrm>
        </p:grpSpPr>
        <p:sp>
          <p:nvSpPr>
            <p:cNvPr id="112" name="Google Shape;112;p16"/>
            <p:cNvSpPr/>
            <p:nvPr/>
          </p:nvSpPr>
          <p:spPr>
            <a:xfrm>
              <a:off x="2665050" y="1370925"/>
              <a:ext cx="1210050" cy="1275950"/>
            </a:xfrm>
            <a:custGeom>
              <a:rect b="b" l="l" r="r" t="t"/>
              <a:pathLst>
                <a:path extrusionOk="0" h="51038" w="48402">
                  <a:moveTo>
                    <a:pt x="38740" y="1"/>
                  </a:moveTo>
                  <a:cubicBezTo>
                    <a:pt x="37923" y="1"/>
                    <a:pt x="37103" y="22"/>
                    <a:pt x="36313" y="22"/>
                  </a:cubicBezTo>
                  <a:cubicBezTo>
                    <a:pt x="36115" y="22"/>
                    <a:pt x="35919" y="21"/>
                    <a:pt x="35726" y="17"/>
                  </a:cubicBezTo>
                  <a:cubicBezTo>
                    <a:pt x="35514" y="15"/>
                    <a:pt x="35301" y="14"/>
                    <a:pt x="35089" y="14"/>
                  </a:cubicBezTo>
                  <a:cubicBezTo>
                    <a:pt x="33145" y="14"/>
                    <a:pt x="31187" y="112"/>
                    <a:pt x="29239" y="112"/>
                  </a:cubicBezTo>
                  <a:cubicBezTo>
                    <a:pt x="28687" y="112"/>
                    <a:pt x="28136" y="104"/>
                    <a:pt x="27587" y="84"/>
                  </a:cubicBezTo>
                  <a:cubicBezTo>
                    <a:pt x="26814" y="56"/>
                    <a:pt x="26042" y="45"/>
                    <a:pt x="25271" y="45"/>
                  </a:cubicBezTo>
                  <a:cubicBezTo>
                    <a:pt x="22186" y="45"/>
                    <a:pt x="19111" y="223"/>
                    <a:pt x="16026" y="223"/>
                  </a:cubicBezTo>
                  <a:cubicBezTo>
                    <a:pt x="15255" y="223"/>
                    <a:pt x="14483" y="212"/>
                    <a:pt x="13710" y="184"/>
                  </a:cubicBezTo>
                  <a:cubicBezTo>
                    <a:pt x="13497" y="174"/>
                    <a:pt x="13284" y="170"/>
                    <a:pt x="13069" y="170"/>
                  </a:cubicBezTo>
                  <a:cubicBezTo>
                    <a:pt x="11622" y="170"/>
                    <a:pt x="10139" y="368"/>
                    <a:pt x="8693" y="368"/>
                  </a:cubicBezTo>
                  <a:cubicBezTo>
                    <a:pt x="8203" y="368"/>
                    <a:pt x="7717" y="345"/>
                    <a:pt x="7239" y="284"/>
                  </a:cubicBezTo>
                  <a:cubicBezTo>
                    <a:pt x="6764" y="224"/>
                    <a:pt x="6267" y="183"/>
                    <a:pt x="5771" y="183"/>
                  </a:cubicBezTo>
                  <a:cubicBezTo>
                    <a:pt x="4351" y="183"/>
                    <a:pt x="2942" y="514"/>
                    <a:pt x="2102" y="1652"/>
                  </a:cubicBezTo>
                  <a:cubicBezTo>
                    <a:pt x="2035" y="1752"/>
                    <a:pt x="1968" y="1852"/>
                    <a:pt x="1902" y="1952"/>
                  </a:cubicBezTo>
                  <a:cubicBezTo>
                    <a:pt x="1801" y="2019"/>
                    <a:pt x="1668" y="2119"/>
                    <a:pt x="1568" y="2219"/>
                  </a:cubicBezTo>
                  <a:cubicBezTo>
                    <a:pt x="134" y="3553"/>
                    <a:pt x="400" y="4954"/>
                    <a:pt x="200" y="6722"/>
                  </a:cubicBezTo>
                  <a:cubicBezTo>
                    <a:pt x="0" y="8457"/>
                    <a:pt x="200" y="10325"/>
                    <a:pt x="167" y="12093"/>
                  </a:cubicBezTo>
                  <a:cubicBezTo>
                    <a:pt x="100" y="12927"/>
                    <a:pt x="400" y="13560"/>
                    <a:pt x="867" y="13961"/>
                  </a:cubicBezTo>
                  <a:cubicBezTo>
                    <a:pt x="834" y="14995"/>
                    <a:pt x="867" y="15995"/>
                    <a:pt x="867" y="16896"/>
                  </a:cubicBezTo>
                  <a:cubicBezTo>
                    <a:pt x="467" y="19965"/>
                    <a:pt x="567" y="23067"/>
                    <a:pt x="601" y="26169"/>
                  </a:cubicBezTo>
                  <a:cubicBezTo>
                    <a:pt x="601" y="26837"/>
                    <a:pt x="601" y="27504"/>
                    <a:pt x="601" y="28171"/>
                  </a:cubicBezTo>
                  <a:cubicBezTo>
                    <a:pt x="601" y="28805"/>
                    <a:pt x="734" y="29372"/>
                    <a:pt x="968" y="29805"/>
                  </a:cubicBezTo>
                  <a:cubicBezTo>
                    <a:pt x="834" y="33675"/>
                    <a:pt x="1301" y="37511"/>
                    <a:pt x="1301" y="41347"/>
                  </a:cubicBezTo>
                  <a:cubicBezTo>
                    <a:pt x="1301" y="43215"/>
                    <a:pt x="1334" y="45083"/>
                    <a:pt x="1468" y="46951"/>
                  </a:cubicBezTo>
                  <a:cubicBezTo>
                    <a:pt x="1601" y="49019"/>
                    <a:pt x="3503" y="50053"/>
                    <a:pt x="5404" y="50287"/>
                  </a:cubicBezTo>
                  <a:cubicBezTo>
                    <a:pt x="5455" y="50291"/>
                    <a:pt x="5506" y="50293"/>
                    <a:pt x="5556" y="50293"/>
                  </a:cubicBezTo>
                  <a:cubicBezTo>
                    <a:pt x="5905" y="50293"/>
                    <a:pt x="6247" y="50195"/>
                    <a:pt x="6538" y="50020"/>
                  </a:cubicBezTo>
                  <a:cubicBezTo>
                    <a:pt x="7105" y="50453"/>
                    <a:pt x="7706" y="50787"/>
                    <a:pt x="8506" y="50920"/>
                  </a:cubicBezTo>
                  <a:cubicBezTo>
                    <a:pt x="9233" y="51005"/>
                    <a:pt x="9968" y="51037"/>
                    <a:pt x="10706" y="51037"/>
                  </a:cubicBezTo>
                  <a:cubicBezTo>
                    <a:pt x="12001" y="51037"/>
                    <a:pt x="13302" y="50939"/>
                    <a:pt x="14577" y="50854"/>
                  </a:cubicBezTo>
                  <a:cubicBezTo>
                    <a:pt x="18128" y="50630"/>
                    <a:pt x="21750" y="50430"/>
                    <a:pt x="25304" y="50430"/>
                  </a:cubicBezTo>
                  <a:cubicBezTo>
                    <a:pt x="25990" y="50430"/>
                    <a:pt x="26673" y="50437"/>
                    <a:pt x="27353" y="50453"/>
                  </a:cubicBezTo>
                  <a:cubicBezTo>
                    <a:pt x="27622" y="50458"/>
                    <a:pt x="27892" y="50459"/>
                    <a:pt x="28162" y="50459"/>
                  </a:cubicBezTo>
                  <a:cubicBezTo>
                    <a:pt x="28682" y="50459"/>
                    <a:pt x="29205" y="50454"/>
                    <a:pt x="29728" y="50454"/>
                  </a:cubicBezTo>
                  <a:cubicBezTo>
                    <a:pt x="30961" y="50454"/>
                    <a:pt x="32194" y="50484"/>
                    <a:pt x="33391" y="50687"/>
                  </a:cubicBezTo>
                  <a:cubicBezTo>
                    <a:pt x="33921" y="50765"/>
                    <a:pt x="34451" y="50791"/>
                    <a:pt x="34982" y="50791"/>
                  </a:cubicBezTo>
                  <a:cubicBezTo>
                    <a:pt x="36048" y="50791"/>
                    <a:pt x="37115" y="50686"/>
                    <a:pt x="38182" y="50686"/>
                  </a:cubicBezTo>
                  <a:cubicBezTo>
                    <a:pt x="38619" y="50686"/>
                    <a:pt x="39057" y="50703"/>
                    <a:pt x="39495" y="50754"/>
                  </a:cubicBezTo>
                  <a:cubicBezTo>
                    <a:pt x="40171" y="50834"/>
                    <a:pt x="40943" y="50896"/>
                    <a:pt x="41736" y="50896"/>
                  </a:cubicBezTo>
                  <a:cubicBezTo>
                    <a:pt x="44547" y="50896"/>
                    <a:pt x="47620" y="50125"/>
                    <a:pt x="47567" y="46717"/>
                  </a:cubicBezTo>
                  <a:cubicBezTo>
                    <a:pt x="47567" y="46517"/>
                    <a:pt x="47534" y="46317"/>
                    <a:pt x="47467" y="46117"/>
                  </a:cubicBezTo>
                  <a:cubicBezTo>
                    <a:pt x="47567" y="45884"/>
                    <a:pt x="47601" y="45617"/>
                    <a:pt x="47634" y="45316"/>
                  </a:cubicBezTo>
                  <a:cubicBezTo>
                    <a:pt x="47734" y="41681"/>
                    <a:pt x="47467" y="38011"/>
                    <a:pt x="47868" y="34375"/>
                  </a:cubicBezTo>
                  <a:cubicBezTo>
                    <a:pt x="48235" y="31273"/>
                    <a:pt x="48401" y="28004"/>
                    <a:pt x="48101" y="24868"/>
                  </a:cubicBezTo>
                  <a:cubicBezTo>
                    <a:pt x="47801" y="21733"/>
                    <a:pt x="47868" y="18497"/>
                    <a:pt x="47501" y="15362"/>
                  </a:cubicBezTo>
                  <a:cubicBezTo>
                    <a:pt x="47467" y="14961"/>
                    <a:pt x="47434" y="14528"/>
                    <a:pt x="47434" y="14127"/>
                  </a:cubicBezTo>
                  <a:cubicBezTo>
                    <a:pt x="47901" y="11759"/>
                    <a:pt x="47901" y="9291"/>
                    <a:pt x="47801" y="6856"/>
                  </a:cubicBezTo>
                  <a:cubicBezTo>
                    <a:pt x="47834" y="6589"/>
                    <a:pt x="47801" y="6355"/>
                    <a:pt x="47734" y="6155"/>
                  </a:cubicBezTo>
                  <a:cubicBezTo>
                    <a:pt x="47901" y="4654"/>
                    <a:pt x="47901" y="3086"/>
                    <a:pt x="46834" y="2052"/>
                  </a:cubicBezTo>
                  <a:cubicBezTo>
                    <a:pt x="45399" y="618"/>
                    <a:pt x="43631" y="484"/>
                    <a:pt x="41730" y="184"/>
                  </a:cubicBezTo>
                  <a:cubicBezTo>
                    <a:pt x="40779" y="34"/>
                    <a:pt x="39762" y="1"/>
                    <a:pt x="3874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2663375" y="1376575"/>
              <a:ext cx="1163350" cy="1274425"/>
            </a:xfrm>
            <a:custGeom>
              <a:rect b="b" l="l" r="r" t="t"/>
              <a:pathLst>
                <a:path extrusionOk="0" h="50977" w="46534">
                  <a:moveTo>
                    <a:pt x="3446" y="0"/>
                  </a:moveTo>
                  <a:cubicBezTo>
                    <a:pt x="3361" y="0"/>
                    <a:pt x="3268" y="28"/>
                    <a:pt x="3169" y="92"/>
                  </a:cubicBezTo>
                  <a:cubicBezTo>
                    <a:pt x="2402" y="592"/>
                    <a:pt x="1702" y="859"/>
                    <a:pt x="1101" y="1593"/>
                  </a:cubicBezTo>
                  <a:cubicBezTo>
                    <a:pt x="434" y="2360"/>
                    <a:pt x="201" y="3527"/>
                    <a:pt x="134" y="4528"/>
                  </a:cubicBezTo>
                  <a:cubicBezTo>
                    <a:pt x="0" y="5796"/>
                    <a:pt x="101" y="7097"/>
                    <a:pt x="101" y="8398"/>
                  </a:cubicBezTo>
                  <a:cubicBezTo>
                    <a:pt x="101" y="9598"/>
                    <a:pt x="434" y="10766"/>
                    <a:pt x="301" y="11967"/>
                  </a:cubicBezTo>
                  <a:cubicBezTo>
                    <a:pt x="101" y="13301"/>
                    <a:pt x="534" y="14602"/>
                    <a:pt x="434" y="15936"/>
                  </a:cubicBezTo>
                  <a:cubicBezTo>
                    <a:pt x="367" y="17204"/>
                    <a:pt x="568" y="18505"/>
                    <a:pt x="534" y="19806"/>
                  </a:cubicBezTo>
                  <a:cubicBezTo>
                    <a:pt x="501" y="21007"/>
                    <a:pt x="501" y="22207"/>
                    <a:pt x="601" y="23408"/>
                  </a:cubicBezTo>
                  <a:cubicBezTo>
                    <a:pt x="668" y="24576"/>
                    <a:pt x="401" y="25743"/>
                    <a:pt x="634" y="26877"/>
                  </a:cubicBezTo>
                  <a:cubicBezTo>
                    <a:pt x="668" y="27111"/>
                    <a:pt x="801" y="27344"/>
                    <a:pt x="1001" y="27478"/>
                  </a:cubicBezTo>
                  <a:cubicBezTo>
                    <a:pt x="1001" y="27545"/>
                    <a:pt x="1001" y="27611"/>
                    <a:pt x="968" y="27645"/>
                  </a:cubicBezTo>
                  <a:cubicBezTo>
                    <a:pt x="801" y="28679"/>
                    <a:pt x="968" y="29813"/>
                    <a:pt x="801" y="30880"/>
                  </a:cubicBezTo>
                  <a:cubicBezTo>
                    <a:pt x="701" y="31681"/>
                    <a:pt x="768" y="32581"/>
                    <a:pt x="834" y="33349"/>
                  </a:cubicBezTo>
                  <a:cubicBezTo>
                    <a:pt x="901" y="34483"/>
                    <a:pt x="901" y="35650"/>
                    <a:pt x="1068" y="36751"/>
                  </a:cubicBezTo>
                  <a:cubicBezTo>
                    <a:pt x="1335" y="38953"/>
                    <a:pt x="868" y="41254"/>
                    <a:pt x="1268" y="43389"/>
                  </a:cubicBezTo>
                  <a:cubicBezTo>
                    <a:pt x="1602" y="45291"/>
                    <a:pt x="1468" y="47392"/>
                    <a:pt x="3203" y="48726"/>
                  </a:cubicBezTo>
                  <a:cubicBezTo>
                    <a:pt x="4971" y="50061"/>
                    <a:pt x="7106" y="50061"/>
                    <a:pt x="9207" y="50361"/>
                  </a:cubicBezTo>
                  <a:cubicBezTo>
                    <a:pt x="11542" y="50761"/>
                    <a:pt x="13944" y="50861"/>
                    <a:pt x="16312" y="50928"/>
                  </a:cubicBezTo>
                  <a:cubicBezTo>
                    <a:pt x="17244" y="50943"/>
                    <a:pt x="18175" y="50976"/>
                    <a:pt x="19104" y="50976"/>
                  </a:cubicBezTo>
                  <a:cubicBezTo>
                    <a:pt x="20304" y="50976"/>
                    <a:pt x="21499" y="50920"/>
                    <a:pt x="22683" y="50694"/>
                  </a:cubicBezTo>
                  <a:cubicBezTo>
                    <a:pt x="23256" y="50588"/>
                    <a:pt x="23859" y="50571"/>
                    <a:pt x="24470" y="50571"/>
                  </a:cubicBezTo>
                  <a:cubicBezTo>
                    <a:pt x="24743" y="50571"/>
                    <a:pt x="25017" y="50575"/>
                    <a:pt x="25290" y="50575"/>
                  </a:cubicBezTo>
                  <a:cubicBezTo>
                    <a:pt x="26514" y="50575"/>
                    <a:pt x="27730" y="50509"/>
                    <a:pt x="28754" y="49794"/>
                  </a:cubicBezTo>
                  <a:cubicBezTo>
                    <a:pt x="28788" y="49794"/>
                    <a:pt x="28821" y="49760"/>
                    <a:pt x="28854" y="49727"/>
                  </a:cubicBezTo>
                  <a:cubicBezTo>
                    <a:pt x="28921" y="49760"/>
                    <a:pt x="28954" y="49760"/>
                    <a:pt x="28988" y="49794"/>
                  </a:cubicBezTo>
                  <a:cubicBezTo>
                    <a:pt x="29722" y="50027"/>
                    <a:pt x="30456" y="50127"/>
                    <a:pt x="31189" y="50294"/>
                  </a:cubicBezTo>
                  <a:cubicBezTo>
                    <a:pt x="31765" y="50418"/>
                    <a:pt x="32361" y="50459"/>
                    <a:pt x="32964" y="50459"/>
                  </a:cubicBezTo>
                  <a:cubicBezTo>
                    <a:pt x="34065" y="50459"/>
                    <a:pt x="35194" y="50325"/>
                    <a:pt x="36290" y="50325"/>
                  </a:cubicBezTo>
                  <a:cubicBezTo>
                    <a:pt x="36369" y="50325"/>
                    <a:pt x="36448" y="50326"/>
                    <a:pt x="36527" y="50328"/>
                  </a:cubicBezTo>
                  <a:cubicBezTo>
                    <a:pt x="37494" y="50328"/>
                    <a:pt x="38461" y="50294"/>
                    <a:pt x="39429" y="50294"/>
                  </a:cubicBezTo>
                  <a:cubicBezTo>
                    <a:pt x="39507" y="50292"/>
                    <a:pt x="39584" y="50290"/>
                    <a:pt x="39661" y="50290"/>
                  </a:cubicBezTo>
                  <a:cubicBezTo>
                    <a:pt x="40599" y="50290"/>
                    <a:pt x="41441" y="50469"/>
                    <a:pt x="42397" y="50561"/>
                  </a:cubicBezTo>
                  <a:cubicBezTo>
                    <a:pt x="42541" y="50575"/>
                    <a:pt x="42691" y="50582"/>
                    <a:pt x="42845" y="50582"/>
                  </a:cubicBezTo>
                  <a:cubicBezTo>
                    <a:pt x="44188" y="50582"/>
                    <a:pt x="45821" y="50047"/>
                    <a:pt x="46300" y="48760"/>
                  </a:cubicBezTo>
                  <a:cubicBezTo>
                    <a:pt x="46534" y="48126"/>
                    <a:pt x="46033" y="47292"/>
                    <a:pt x="45299" y="47292"/>
                  </a:cubicBezTo>
                  <a:cubicBezTo>
                    <a:pt x="44699" y="47292"/>
                    <a:pt x="44165" y="47459"/>
                    <a:pt x="43565" y="47559"/>
                  </a:cubicBezTo>
                  <a:cubicBezTo>
                    <a:pt x="43317" y="47613"/>
                    <a:pt x="43094" y="47632"/>
                    <a:pt x="42879" y="47632"/>
                  </a:cubicBezTo>
                  <a:cubicBezTo>
                    <a:pt x="42428" y="47632"/>
                    <a:pt x="42016" y="47548"/>
                    <a:pt x="41497" y="47526"/>
                  </a:cubicBezTo>
                  <a:cubicBezTo>
                    <a:pt x="40947" y="47494"/>
                    <a:pt x="40397" y="47482"/>
                    <a:pt x="39846" y="47482"/>
                  </a:cubicBezTo>
                  <a:cubicBezTo>
                    <a:pt x="38659" y="47482"/>
                    <a:pt x="37467" y="47536"/>
                    <a:pt x="36260" y="47559"/>
                  </a:cubicBezTo>
                  <a:cubicBezTo>
                    <a:pt x="34961" y="47559"/>
                    <a:pt x="33663" y="47822"/>
                    <a:pt x="32365" y="47822"/>
                  </a:cubicBezTo>
                  <a:cubicBezTo>
                    <a:pt x="32129" y="47822"/>
                    <a:pt x="31892" y="47813"/>
                    <a:pt x="31656" y="47792"/>
                  </a:cubicBezTo>
                  <a:cubicBezTo>
                    <a:pt x="31023" y="47726"/>
                    <a:pt x="30389" y="47626"/>
                    <a:pt x="29755" y="47626"/>
                  </a:cubicBezTo>
                  <a:cubicBezTo>
                    <a:pt x="29188" y="47626"/>
                    <a:pt x="28721" y="47892"/>
                    <a:pt x="28221" y="48059"/>
                  </a:cubicBezTo>
                  <a:cubicBezTo>
                    <a:pt x="27956" y="47954"/>
                    <a:pt x="27692" y="47913"/>
                    <a:pt x="27418" y="47913"/>
                  </a:cubicBezTo>
                  <a:cubicBezTo>
                    <a:pt x="27173" y="47913"/>
                    <a:pt x="26920" y="47945"/>
                    <a:pt x="26653" y="47993"/>
                  </a:cubicBezTo>
                  <a:cubicBezTo>
                    <a:pt x="25668" y="48108"/>
                    <a:pt x="24758" y="48199"/>
                    <a:pt x="23793" y="48199"/>
                  </a:cubicBezTo>
                  <a:cubicBezTo>
                    <a:pt x="23647" y="48199"/>
                    <a:pt x="23500" y="48197"/>
                    <a:pt x="23350" y="48193"/>
                  </a:cubicBezTo>
                  <a:cubicBezTo>
                    <a:pt x="23242" y="48189"/>
                    <a:pt x="23132" y="48187"/>
                    <a:pt x="23023" y="48187"/>
                  </a:cubicBezTo>
                  <a:cubicBezTo>
                    <a:pt x="21565" y="48187"/>
                    <a:pt x="20072" y="48498"/>
                    <a:pt x="18587" y="48498"/>
                  </a:cubicBezTo>
                  <a:cubicBezTo>
                    <a:pt x="18206" y="48498"/>
                    <a:pt x="17825" y="48478"/>
                    <a:pt x="17446" y="48426"/>
                  </a:cubicBezTo>
                  <a:cubicBezTo>
                    <a:pt x="15211" y="48093"/>
                    <a:pt x="12910" y="48126"/>
                    <a:pt x="10641" y="47892"/>
                  </a:cubicBezTo>
                  <a:cubicBezTo>
                    <a:pt x="9607" y="47792"/>
                    <a:pt x="8540" y="47626"/>
                    <a:pt x="7472" y="47526"/>
                  </a:cubicBezTo>
                  <a:cubicBezTo>
                    <a:pt x="6472" y="47425"/>
                    <a:pt x="5371" y="47359"/>
                    <a:pt x="4570" y="46592"/>
                  </a:cubicBezTo>
                  <a:cubicBezTo>
                    <a:pt x="3770" y="45858"/>
                    <a:pt x="3903" y="44657"/>
                    <a:pt x="3736" y="43723"/>
                  </a:cubicBezTo>
                  <a:cubicBezTo>
                    <a:pt x="3536" y="42589"/>
                    <a:pt x="3570" y="41488"/>
                    <a:pt x="3570" y="40320"/>
                  </a:cubicBezTo>
                  <a:cubicBezTo>
                    <a:pt x="3570" y="38352"/>
                    <a:pt x="3470" y="36351"/>
                    <a:pt x="3436" y="34383"/>
                  </a:cubicBezTo>
                  <a:cubicBezTo>
                    <a:pt x="3403" y="33449"/>
                    <a:pt x="3336" y="32481"/>
                    <a:pt x="3203" y="31581"/>
                  </a:cubicBezTo>
                  <a:cubicBezTo>
                    <a:pt x="3069" y="30814"/>
                    <a:pt x="3236" y="30013"/>
                    <a:pt x="3103" y="29246"/>
                  </a:cubicBezTo>
                  <a:cubicBezTo>
                    <a:pt x="3036" y="28612"/>
                    <a:pt x="2903" y="27978"/>
                    <a:pt x="2736" y="27344"/>
                  </a:cubicBezTo>
                  <a:cubicBezTo>
                    <a:pt x="3003" y="26977"/>
                    <a:pt x="3036" y="26510"/>
                    <a:pt x="2836" y="26110"/>
                  </a:cubicBezTo>
                  <a:cubicBezTo>
                    <a:pt x="2769" y="25276"/>
                    <a:pt x="2836" y="24376"/>
                    <a:pt x="2769" y="23542"/>
                  </a:cubicBezTo>
                  <a:cubicBezTo>
                    <a:pt x="2702" y="22441"/>
                    <a:pt x="2569" y="21407"/>
                    <a:pt x="2536" y="20306"/>
                  </a:cubicBezTo>
                  <a:cubicBezTo>
                    <a:pt x="2536" y="17971"/>
                    <a:pt x="2169" y="15669"/>
                    <a:pt x="2102" y="13334"/>
                  </a:cubicBezTo>
                  <a:cubicBezTo>
                    <a:pt x="2102" y="12367"/>
                    <a:pt x="2402" y="11466"/>
                    <a:pt x="2335" y="10499"/>
                  </a:cubicBezTo>
                  <a:cubicBezTo>
                    <a:pt x="2269" y="9365"/>
                    <a:pt x="2269" y="8264"/>
                    <a:pt x="2269" y="7130"/>
                  </a:cubicBezTo>
                  <a:cubicBezTo>
                    <a:pt x="2269" y="4828"/>
                    <a:pt x="2169" y="2827"/>
                    <a:pt x="3770" y="959"/>
                  </a:cubicBezTo>
                  <a:cubicBezTo>
                    <a:pt x="4073" y="628"/>
                    <a:pt x="3852" y="0"/>
                    <a:pt x="3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2802650" y="1362250"/>
              <a:ext cx="1077450" cy="1152875"/>
            </a:xfrm>
            <a:custGeom>
              <a:rect b="b" l="l" r="r" t="t"/>
              <a:pathLst>
                <a:path extrusionOk="0" h="46115" w="43098">
                  <a:moveTo>
                    <a:pt x="28301" y="0"/>
                  </a:moveTo>
                  <a:cubicBezTo>
                    <a:pt x="27698" y="0"/>
                    <a:pt x="27101" y="11"/>
                    <a:pt x="26519" y="31"/>
                  </a:cubicBezTo>
                  <a:cubicBezTo>
                    <a:pt x="24251" y="97"/>
                    <a:pt x="21982" y="64"/>
                    <a:pt x="19748" y="164"/>
                  </a:cubicBezTo>
                  <a:cubicBezTo>
                    <a:pt x="17479" y="231"/>
                    <a:pt x="15278" y="531"/>
                    <a:pt x="12976" y="531"/>
                  </a:cubicBezTo>
                  <a:cubicBezTo>
                    <a:pt x="11875" y="531"/>
                    <a:pt x="10741" y="531"/>
                    <a:pt x="9607" y="564"/>
                  </a:cubicBezTo>
                  <a:cubicBezTo>
                    <a:pt x="8853" y="613"/>
                    <a:pt x="8100" y="715"/>
                    <a:pt x="7346" y="715"/>
                  </a:cubicBezTo>
                  <a:cubicBezTo>
                    <a:pt x="7066" y="715"/>
                    <a:pt x="6785" y="701"/>
                    <a:pt x="6505" y="665"/>
                  </a:cubicBezTo>
                  <a:cubicBezTo>
                    <a:pt x="5971" y="615"/>
                    <a:pt x="5446" y="598"/>
                    <a:pt x="4920" y="598"/>
                  </a:cubicBezTo>
                  <a:cubicBezTo>
                    <a:pt x="4395" y="598"/>
                    <a:pt x="3870" y="615"/>
                    <a:pt x="3336" y="631"/>
                  </a:cubicBezTo>
                  <a:cubicBezTo>
                    <a:pt x="2921" y="631"/>
                    <a:pt x="2466" y="605"/>
                    <a:pt x="2013" y="605"/>
                  </a:cubicBezTo>
                  <a:cubicBezTo>
                    <a:pt x="1446" y="605"/>
                    <a:pt x="882" y="646"/>
                    <a:pt x="400" y="831"/>
                  </a:cubicBezTo>
                  <a:cubicBezTo>
                    <a:pt x="134" y="898"/>
                    <a:pt x="0" y="1265"/>
                    <a:pt x="267" y="1432"/>
                  </a:cubicBezTo>
                  <a:cubicBezTo>
                    <a:pt x="1180" y="1934"/>
                    <a:pt x="2217" y="2030"/>
                    <a:pt x="3251" y="2030"/>
                  </a:cubicBezTo>
                  <a:cubicBezTo>
                    <a:pt x="3729" y="2030"/>
                    <a:pt x="4206" y="2009"/>
                    <a:pt x="4670" y="1999"/>
                  </a:cubicBezTo>
                  <a:cubicBezTo>
                    <a:pt x="5571" y="1999"/>
                    <a:pt x="6405" y="2199"/>
                    <a:pt x="7272" y="2232"/>
                  </a:cubicBezTo>
                  <a:cubicBezTo>
                    <a:pt x="7420" y="2242"/>
                    <a:pt x="7568" y="2246"/>
                    <a:pt x="7717" y="2246"/>
                  </a:cubicBezTo>
                  <a:cubicBezTo>
                    <a:pt x="8611" y="2246"/>
                    <a:pt x="9526" y="2099"/>
                    <a:pt x="10441" y="2099"/>
                  </a:cubicBezTo>
                  <a:cubicBezTo>
                    <a:pt x="11418" y="2083"/>
                    <a:pt x="12395" y="2077"/>
                    <a:pt x="13372" y="2077"/>
                  </a:cubicBezTo>
                  <a:cubicBezTo>
                    <a:pt x="16599" y="2077"/>
                    <a:pt x="19831" y="2148"/>
                    <a:pt x="23083" y="2199"/>
                  </a:cubicBezTo>
                  <a:cubicBezTo>
                    <a:pt x="26819" y="2266"/>
                    <a:pt x="30555" y="2399"/>
                    <a:pt x="34291" y="2766"/>
                  </a:cubicBezTo>
                  <a:cubicBezTo>
                    <a:pt x="34532" y="2787"/>
                    <a:pt x="34795" y="2793"/>
                    <a:pt x="35072" y="2793"/>
                  </a:cubicBezTo>
                  <a:cubicBezTo>
                    <a:pt x="35466" y="2793"/>
                    <a:pt x="35889" y="2781"/>
                    <a:pt x="36316" y="2781"/>
                  </a:cubicBezTo>
                  <a:cubicBezTo>
                    <a:pt x="37499" y="2781"/>
                    <a:pt x="38718" y="2877"/>
                    <a:pt x="39462" y="3600"/>
                  </a:cubicBezTo>
                  <a:cubicBezTo>
                    <a:pt x="40062" y="4200"/>
                    <a:pt x="40429" y="5068"/>
                    <a:pt x="40763" y="5802"/>
                  </a:cubicBezTo>
                  <a:cubicBezTo>
                    <a:pt x="41230" y="6869"/>
                    <a:pt x="41096" y="7736"/>
                    <a:pt x="41029" y="8870"/>
                  </a:cubicBezTo>
                  <a:cubicBezTo>
                    <a:pt x="40996" y="9137"/>
                    <a:pt x="41063" y="9371"/>
                    <a:pt x="41196" y="9504"/>
                  </a:cubicBezTo>
                  <a:cubicBezTo>
                    <a:pt x="41063" y="10572"/>
                    <a:pt x="40829" y="11672"/>
                    <a:pt x="40796" y="11873"/>
                  </a:cubicBezTo>
                  <a:cubicBezTo>
                    <a:pt x="40629" y="13474"/>
                    <a:pt x="40429" y="15075"/>
                    <a:pt x="40195" y="16676"/>
                  </a:cubicBezTo>
                  <a:cubicBezTo>
                    <a:pt x="39995" y="18110"/>
                    <a:pt x="40562" y="19578"/>
                    <a:pt x="40262" y="20979"/>
                  </a:cubicBezTo>
                  <a:cubicBezTo>
                    <a:pt x="39929" y="22614"/>
                    <a:pt x="40229" y="24382"/>
                    <a:pt x="40296" y="26016"/>
                  </a:cubicBezTo>
                  <a:cubicBezTo>
                    <a:pt x="40596" y="32521"/>
                    <a:pt x="41029" y="39025"/>
                    <a:pt x="40129" y="45497"/>
                  </a:cubicBezTo>
                  <a:cubicBezTo>
                    <a:pt x="40071" y="45885"/>
                    <a:pt x="40396" y="46115"/>
                    <a:pt x="40718" y="46115"/>
                  </a:cubicBezTo>
                  <a:cubicBezTo>
                    <a:pt x="40949" y="46115"/>
                    <a:pt x="41179" y="45995"/>
                    <a:pt x="41263" y="45730"/>
                  </a:cubicBezTo>
                  <a:cubicBezTo>
                    <a:pt x="42164" y="42861"/>
                    <a:pt x="42397" y="39626"/>
                    <a:pt x="42464" y="36657"/>
                  </a:cubicBezTo>
                  <a:cubicBezTo>
                    <a:pt x="42530" y="33121"/>
                    <a:pt x="42564" y="29619"/>
                    <a:pt x="42464" y="26116"/>
                  </a:cubicBezTo>
                  <a:cubicBezTo>
                    <a:pt x="42397" y="24515"/>
                    <a:pt x="42030" y="22814"/>
                    <a:pt x="42364" y="21246"/>
                  </a:cubicBezTo>
                  <a:cubicBezTo>
                    <a:pt x="42664" y="19712"/>
                    <a:pt x="41963" y="18277"/>
                    <a:pt x="41930" y="16743"/>
                  </a:cubicBezTo>
                  <a:cubicBezTo>
                    <a:pt x="41863" y="15142"/>
                    <a:pt x="42063" y="13540"/>
                    <a:pt x="41997" y="11939"/>
                  </a:cubicBezTo>
                  <a:cubicBezTo>
                    <a:pt x="41963" y="11172"/>
                    <a:pt x="42030" y="10472"/>
                    <a:pt x="42063" y="9738"/>
                  </a:cubicBezTo>
                  <a:cubicBezTo>
                    <a:pt x="42430" y="9671"/>
                    <a:pt x="42731" y="9438"/>
                    <a:pt x="42797" y="8971"/>
                  </a:cubicBezTo>
                  <a:cubicBezTo>
                    <a:pt x="42931" y="8003"/>
                    <a:pt x="43098" y="7136"/>
                    <a:pt x="42997" y="6169"/>
                  </a:cubicBezTo>
                  <a:cubicBezTo>
                    <a:pt x="42931" y="5335"/>
                    <a:pt x="42497" y="4401"/>
                    <a:pt x="42197" y="3600"/>
                  </a:cubicBezTo>
                  <a:cubicBezTo>
                    <a:pt x="41463" y="1665"/>
                    <a:pt x="40095" y="931"/>
                    <a:pt x="38161" y="531"/>
                  </a:cubicBezTo>
                  <a:cubicBezTo>
                    <a:pt x="36393" y="164"/>
                    <a:pt x="34491" y="431"/>
                    <a:pt x="32723" y="231"/>
                  </a:cubicBezTo>
                  <a:cubicBezTo>
                    <a:pt x="31281" y="65"/>
                    <a:pt x="29771" y="0"/>
                    <a:pt x="28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3170400" y="1561800"/>
              <a:ext cx="221850" cy="143350"/>
            </a:xfrm>
            <a:custGeom>
              <a:rect b="b" l="l" r="r" t="t"/>
              <a:pathLst>
                <a:path extrusionOk="0" h="5734" w="8874">
                  <a:moveTo>
                    <a:pt x="5707" y="0"/>
                  </a:moveTo>
                  <a:cubicBezTo>
                    <a:pt x="4945" y="0"/>
                    <a:pt x="4170" y="103"/>
                    <a:pt x="3403" y="155"/>
                  </a:cubicBezTo>
                  <a:cubicBezTo>
                    <a:pt x="3203" y="155"/>
                    <a:pt x="2928" y="141"/>
                    <a:pt x="2630" y="141"/>
                  </a:cubicBezTo>
                  <a:cubicBezTo>
                    <a:pt x="2134" y="141"/>
                    <a:pt x="1577" y="180"/>
                    <a:pt x="1201" y="388"/>
                  </a:cubicBezTo>
                  <a:cubicBezTo>
                    <a:pt x="1035" y="388"/>
                    <a:pt x="835" y="455"/>
                    <a:pt x="801" y="688"/>
                  </a:cubicBezTo>
                  <a:cubicBezTo>
                    <a:pt x="334" y="1789"/>
                    <a:pt x="1" y="3157"/>
                    <a:pt x="901" y="4157"/>
                  </a:cubicBezTo>
                  <a:cubicBezTo>
                    <a:pt x="1769" y="5125"/>
                    <a:pt x="3003" y="5525"/>
                    <a:pt x="4270" y="5692"/>
                  </a:cubicBezTo>
                  <a:cubicBezTo>
                    <a:pt x="4478" y="5720"/>
                    <a:pt x="4686" y="5734"/>
                    <a:pt x="4893" y="5734"/>
                  </a:cubicBezTo>
                  <a:cubicBezTo>
                    <a:pt x="5913" y="5734"/>
                    <a:pt x="6902" y="5396"/>
                    <a:pt x="7706" y="4758"/>
                  </a:cubicBezTo>
                  <a:cubicBezTo>
                    <a:pt x="8874" y="3824"/>
                    <a:pt x="8774" y="2423"/>
                    <a:pt x="8607" y="1155"/>
                  </a:cubicBezTo>
                  <a:cubicBezTo>
                    <a:pt x="8573" y="855"/>
                    <a:pt x="8273" y="522"/>
                    <a:pt x="8006" y="455"/>
                  </a:cubicBezTo>
                  <a:lnTo>
                    <a:pt x="7906" y="455"/>
                  </a:lnTo>
                  <a:cubicBezTo>
                    <a:pt x="7873" y="421"/>
                    <a:pt x="7840" y="421"/>
                    <a:pt x="7840" y="421"/>
                  </a:cubicBezTo>
                  <a:cubicBezTo>
                    <a:pt x="7154" y="95"/>
                    <a:pt x="6437" y="0"/>
                    <a:pt x="57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913075" y="1536125"/>
              <a:ext cx="206075" cy="143250"/>
            </a:xfrm>
            <a:custGeom>
              <a:rect b="b" l="l" r="r" t="t"/>
              <a:pathLst>
                <a:path extrusionOk="0" h="5730" w="8243">
                  <a:moveTo>
                    <a:pt x="4485" y="0"/>
                  </a:moveTo>
                  <a:cubicBezTo>
                    <a:pt x="3902" y="0"/>
                    <a:pt x="3303" y="120"/>
                    <a:pt x="2688" y="348"/>
                  </a:cubicBezTo>
                  <a:cubicBezTo>
                    <a:pt x="1220" y="881"/>
                    <a:pt x="220" y="2082"/>
                    <a:pt x="53" y="3617"/>
                  </a:cubicBezTo>
                  <a:cubicBezTo>
                    <a:pt x="0" y="4170"/>
                    <a:pt x="552" y="5328"/>
                    <a:pt x="1164" y="5328"/>
                  </a:cubicBezTo>
                  <a:cubicBezTo>
                    <a:pt x="1327" y="5328"/>
                    <a:pt x="1493" y="5247"/>
                    <a:pt x="1654" y="5051"/>
                  </a:cubicBezTo>
                  <a:cubicBezTo>
                    <a:pt x="1988" y="4651"/>
                    <a:pt x="2054" y="4150"/>
                    <a:pt x="2288" y="3717"/>
                  </a:cubicBezTo>
                  <a:cubicBezTo>
                    <a:pt x="2655" y="3050"/>
                    <a:pt x="3522" y="2783"/>
                    <a:pt x="4223" y="2649"/>
                  </a:cubicBezTo>
                  <a:cubicBezTo>
                    <a:pt x="4340" y="2623"/>
                    <a:pt x="4458" y="2610"/>
                    <a:pt x="4573" y="2610"/>
                  </a:cubicBezTo>
                  <a:cubicBezTo>
                    <a:pt x="5177" y="2610"/>
                    <a:pt x="5717" y="2967"/>
                    <a:pt x="5857" y="3583"/>
                  </a:cubicBezTo>
                  <a:cubicBezTo>
                    <a:pt x="5924" y="3817"/>
                    <a:pt x="5790" y="4184"/>
                    <a:pt x="5790" y="4417"/>
                  </a:cubicBezTo>
                  <a:cubicBezTo>
                    <a:pt x="5790" y="4818"/>
                    <a:pt x="5957" y="5084"/>
                    <a:pt x="6224" y="5385"/>
                  </a:cubicBezTo>
                  <a:cubicBezTo>
                    <a:pt x="6448" y="5627"/>
                    <a:pt x="6706" y="5729"/>
                    <a:pt x="6955" y="5729"/>
                  </a:cubicBezTo>
                  <a:cubicBezTo>
                    <a:pt x="7632" y="5729"/>
                    <a:pt x="8242" y="4973"/>
                    <a:pt x="7925" y="4217"/>
                  </a:cubicBezTo>
                  <a:lnTo>
                    <a:pt x="7925" y="4217"/>
                  </a:lnTo>
                  <a:cubicBezTo>
                    <a:pt x="7945" y="4262"/>
                    <a:pt x="7964" y="4280"/>
                    <a:pt x="7982" y="4280"/>
                  </a:cubicBezTo>
                  <a:cubicBezTo>
                    <a:pt x="8082" y="4280"/>
                    <a:pt x="8152" y="3713"/>
                    <a:pt x="8158" y="3713"/>
                  </a:cubicBezTo>
                  <a:cubicBezTo>
                    <a:pt x="8159" y="3713"/>
                    <a:pt x="8159" y="3714"/>
                    <a:pt x="8159" y="3717"/>
                  </a:cubicBezTo>
                  <a:cubicBezTo>
                    <a:pt x="8159" y="3383"/>
                    <a:pt x="8159" y="3083"/>
                    <a:pt x="8125" y="2749"/>
                  </a:cubicBezTo>
                  <a:cubicBezTo>
                    <a:pt x="8025" y="1982"/>
                    <a:pt x="7592" y="1282"/>
                    <a:pt x="6991" y="848"/>
                  </a:cubicBezTo>
                  <a:cubicBezTo>
                    <a:pt x="6192" y="268"/>
                    <a:pt x="5357" y="0"/>
                    <a:pt x="44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447275" y="1524450"/>
              <a:ext cx="202650" cy="144200"/>
            </a:xfrm>
            <a:custGeom>
              <a:rect b="b" l="l" r="r" t="t"/>
              <a:pathLst>
                <a:path extrusionOk="0" h="5768" w="8106">
                  <a:moveTo>
                    <a:pt x="4181" y="0"/>
                  </a:moveTo>
                  <a:cubicBezTo>
                    <a:pt x="3983" y="0"/>
                    <a:pt x="3779" y="16"/>
                    <a:pt x="3569" y="47"/>
                  </a:cubicBezTo>
                  <a:cubicBezTo>
                    <a:pt x="2402" y="181"/>
                    <a:pt x="1034" y="848"/>
                    <a:pt x="567" y="1982"/>
                  </a:cubicBezTo>
                  <a:cubicBezTo>
                    <a:pt x="0" y="3283"/>
                    <a:pt x="467" y="4084"/>
                    <a:pt x="934" y="5285"/>
                  </a:cubicBezTo>
                  <a:cubicBezTo>
                    <a:pt x="1022" y="5488"/>
                    <a:pt x="1204" y="5578"/>
                    <a:pt x="1394" y="5578"/>
                  </a:cubicBezTo>
                  <a:cubicBezTo>
                    <a:pt x="1638" y="5578"/>
                    <a:pt x="1893" y="5429"/>
                    <a:pt x="1968" y="5184"/>
                  </a:cubicBezTo>
                  <a:cubicBezTo>
                    <a:pt x="2168" y="4617"/>
                    <a:pt x="1968" y="4050"/>
                    <a:pt x="2135" y="3417"/>
                  </a:cubicBezTo>
                  <a:cubicBezTo>
                    <a:pt x="2369" y="2716"/>
                    <a:pt x="3136" y="2516"/>
                    <a:pt x="3770" y="2349"/>
                  </a:cubicBezTo>
                  <a:cubicBezTo>
                    <a:pt x="3902" y="2316"/>
                    <a:pt x="4025" y="2300"/>
                    <a:pt x="4139" y="2300"/>
                  </a:cubicBezTo>
                  <a:cubicBezTo>
                    <a:pt x="4718" y="2300"/>
                    <a:pt x="5076" y="2704"/>
                    <a:pt x="5271" y="3316"/>
                  </a:cubicBezTo>
                  <a:cubicBezTo>
                    <a:pt x="5504" y="4150"/>
                    <a:pt x="5237" y="4784"/>
                    <a:pt x="5838" y="5485"/>
                  </a:cubicBezTo>
                  <a:cubicBezTo>
                    <a:pt x="6008" y="5683"/>
                    <a:pt x="6221" y="5767"/>
                    <a:pt x="6437" y="5767"/>
                  </a:cubicBezTo>
                  <a:cubicBezTo>
                    <a:pt x="6729" y="5767"/>
                    <a:pt x="7028" y="5615"/>
                    <a:pt x="7239" y="5385"/>
                  </a:cubicBezTo>
                  <a:cubicBezTo>
                    <a:pt x="8106" y="4351"/>
                    <a:pt x="7539" y="2349"/>
                    <a:pt x="6805" y="1382"/>
                  </a:cubicBezTo>
                  <a:cubicBezTo>
                    <a:pt x="6130" y="454"/>
                    <a:pt x="5242" y="0"/>
                    <a:pt x="41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409025" y="1325525"/>
              <a:ext cx="1752650" cy="1358450"/>
            </a:xfrm>
            <a:custGeom>
              <a:rect b="b" l="l" r="r" t="t"/>
              <a:pathLst>
                <a:path extrusionOk="0" h="54338" w="70106">
                  <a:moveTo>
                    <a:pt x="47168" y="2300"/>
                  </a:moveTo>
                  <a:cubicBezTo>
                    <a:pt x="48202" y="2434"/>
                    <a:pt x="49236" y="2567"/>
                    <a:pt x="50270" y="2634"/>
                  </a:cubicBezTo>
                  <a:cubicBezTo>
                    <a:pt x="52004" y="2734"/>
                    <a:pt x="53839" y="2834"/>
                    <a:pt x="55507" y="3234"/>
                  </a:cubicBezTo>
                  <a:cubicBezTo>
                    <a:pt x="56241" y="3601"/>
                    <a:pt x="56841" y="4068"/>
                    <a:pt x="57275" y="4702"/>
                  </a:cubicBezTo>
                  <a:cubicBezTo>
                    <a:pt x="57308" y="4969"/>
                    <a:pt x="57341" y="5269"/>
                    <a:pt x="57341" y="5569"/>
                  </a:cubicBezTo>
                  <a:cubicBezTo>
                    <a:pt x="57375" y="6603"/>
                    <a:pt x="57542" y="7671"/>
                    <a:pt x="57542" y="8738"/>
                  </a:cubicBezTo>
                  <a:cubicBezTo>
                    <a:pt x="57542" y="12741"/>
                    <a:pt x="57241" y="16677"/>
                    <a:pt x="57041" y="20647"/>
                  </a:cubicBezTo>
                  <a:cubicBezTo>
                    <a:pt x="56874" y="24516"/>
                    <a:pt x="57375" y="28386"/>
                    <a:pt x="57608" y="32255"/>
                  </a:cubicBezTo>
                  <a:cubicBezTo>
                    <a:pt x="57708" y="34023"/>
                    <a:pt x="57475" y="35858"/>
                    <a:pt x="57341" y="37626"/>
                  </a:cubicBezTo>
                  <a:cubicBezTo>
                    <a:pt x="57175" y="39761"/>
                    <a:pt x="57008" y="41929"/>
                    <a:pt x="56608" y="44030"/>
                  </a:cubicBezTo>
                  <a:cubicBezTo>
                    <a:pt x="56307" y="45865"/>
                    <a:pt x="56608" y="47733"/>
                    <a:pt x="56107" y="49568"/>
                  </a:cubicBezTo>
                  <a:cubicBezTo>
                    <a:pt x="55907" y="50435"/>
                    <a:pt x="55273" y="51536"/>
                    <a:pt x="54273" y="51536"/>
                  </a:cubicBezTo>
                  <a:cubicBezTo>
                    <a:pt x="53441" y="51536"/>
                    <a:pt x="52610" y="51365"/>
                    <a:pt x="51752" y="51365"/>
                  </a:cubicBezTo>
                  <a:cubicBezTo>
                    <a:pt x="51681" y="51365"/>
                    <a:pt x="51609" y="51366"/>
                    <a:pt x="51537" y="51369"/>
                  </a:cubicBezTo>
                  <a:cubicBezTo>
                    <a:pt x="48335" y="51436"/>
                    <a:pt x="45066" y="51702"/>
                    <a:pt x="41864" y="52103"/>
                  </a:cubicBezTo>
                  <a:cubicBezTo>
                    <a:pt x="40596" y="52103"/>
                    <a:pt x="39329" y="52136"/>
                    <a:pt x="38061" y="52136"/>
                  </a:cubicBezTo>
                  <a:cubicBezTo>
                    <a:pt x="35793" y="52136"/>
                    <a:pt x="33539" y="52077"/>
                    <a:pt x="31291" y="52077"/>
                  </a:cubicBezTo>
                  <a:cubicBezTo>
                    <a:pt x="30167" y="52077"/>
                    <a:pt x="29043" y="52092"/>
                    <a:pt x="27920" y="52136"/>
                  </a:cubicBezTo>
                  <a:cubicBezTo>
                    <a:pt x="25971" y="52202"/>
                    <a:pt x="24050" y="52282"/>
                    <a:pt x="22129" y="52282"/>
                  </a:cubicBezTo>
                  <a:cubicBezTo>
                    <a:pt x="21125" y="52282"/>
                    <a:pt x="20122" y="52260"/>
                    <a:pt x="19114" y="52203"/>
                  </a:cubicBezTo>
                  <a:cubicBezTo>
                    <a:pt x="19047" y="52169"/>
                    <a:pt x="19014" y="52169"/>
                    <a:pt x="18981" y="52169"/>
                  </a:cubicBezTo>
                  <a:cubicBezTo>
                    <a:pt x="18247" y="52069"/>
                    <a:pt x="17580" y="51903"/>
                    <a:pt x="16846" y="51903"/>
                  </a:cubicBezTo>
                  <a:lnTo>
                    <a:pt x="16712" y="51903"/>
                  </a:lnTo>
                  <a:cubicBezTo>
                    <a:pt x="16179" y="51802"/>
                    <a:pt x="15645" y="51702"/>
                    <a:pt x="15111" y="51569"/>
                  </a:cubicBezTo>
                  <a:cubicBezTo>
                    <a:pt x="12676" y="50969"/>
                    <a:pt x="11876" y="49234"/>
                    <a:pt x="11842" y="46832"/>
                  </a:cubicBezTo>
                  <a:cubicBezTo>
                    <a:pt x="11842" y="42929"/>
                    <a:pt x="11876" y="39060"/>
                    <a:pt x="11709" y="35124"/>
                  </a:cubicBezTo>
                  <a:cubicBezTo>
                    <a:pt x="11542" y="30787"/>
                    <a:pt x="11042" y="26484"/>
                    <a:pt x="11242" y="22115"/>
                  </a:cubicBezTo>
                  <a:cubicBezTo>
                    <a:pt x="11375" y="19246"/>
                    <a:pt x="11375" y="16344"/>
                    <a:pt x="11209" y="13475"/>
                  </a:cubicBezTo>
                  <a:cubicBezTo>
                    <a:pt x="11275" y="12207"/>
                    <a:pt x="11342" y="10940"/>
                    <a:pt x="11342" y="9672"/>
                  </a:cubicBezTo>
                  <a:cubicBezTo>
                    <a:pt x="11375" y="8572"/>
                    <a:pt x="11209" y="7504"/>
                    <a:pt x="11142" y="6403"/>
                  </a:cubicBezTo>
                  <a:cubicBezTo>
                    <a:pt x="11275" y="5703"/>
                    <a:pt x="11475" y="5036"/>
                    <a:pt x="11742" y="4335"/>
                  </a:cubicBezTo>
                  <a:cubicBezTo>
                    <a:pt x="11742" y="4302"/>
                    <a:pt x="11776" y="4302"/>
                    <a:pt x="11776" y="4302"/>
                  </a:cubicBezTo>
                  <a:cubicBezTo>
                    <a:pt x="12076" y="3868"/>
                    <a:pt x="12509" y="3435"/>
                    <a:pt x="13077" y="3068"/>
                  </a:cubicBezTo>
                  <a:cubicBezTo>
                    <a:pt x="13510" y="2767"/>
                    <a:pt x="14177" y="2601"/>
                    <a:pt x="14911" y="2501"/>
                  </a:cubicBezTo>
                  <a:lnTo>
                    <a:pt x="15478" y="2501"/>
                  </a:lnTo>
                  <a:cubicBezTo>
                    <a:pt x="15631" y="2507"/>
                    <a:pt x="15785" y="2509"/>
                    <a:pt x="15940" y="2509"/>
                  </a:cubicBezTo>
                  <a:cubicBezTo>
                    <a:pt x="16629" y="2509"/>
                    <a:pt x="17332" y="2455"/>
                    <a:pt x="18013" y="2400"/>
                  </a:cubicBezTo>
                  <a:cubicBezTo>
                    <a:pt x="19514" y="2400"/>
                    <a:pt x="21016" y="2367"/>
                    <a:pt x="22517" y="2367"/>
                  </a:cubicBezTo>
                  <a:cubicBezTo>
                    <a:pt x="28421" y="2400"/>
                    <a:pt x="34325" y="2400"/>
                    <a:pt x="40263" y="2400"/>
                  </a:cubicBezTo>
                  <a:cubicBezTo>
                    <a:pt x="42564" y="2400"/>
                    <a:pt x="44866" y="2367"/>
                    <a:pt x="47168" y="2300"/>
                  </a:cubicBezTo>
                  <a:close/>
                  <a:moveTo>
                    <a:pt x="37735" y="1"/>
                  </a:moveTo>
                  <a:cubicBezTo>
                    <a:pt x="34960" y="1"/>
                    <a:pt x="32177" y="113"/>
                    <a:pt x="29422" y="199"/>
                  </a:cubicBezTo>
                  <a:cubicBezTo>
                    <a:pt x="28254" y="399"/>
                    <a:pt x="27120" y="532"/>
                    <a:pt x="25952" y="532"/>
                  </a:cubicBezTo>
                  <a:cubicBezTo>
                    <a:pt x="25952" y="566"/>
                    <a:pt x="25952" y="566"/>
                    <a:pt x="25952" y="566"/>
                  </a:cubicBezTo>
                  <a:lnTo>
                    <a:pt x="25652" y="566"/>
                  </a:lnTo>
                  <a:cubicBezTo>
                    <a:pt x="25452" y="566"/>
                    <a:pt x="25252" y="566"/>
                    <a:pt x="25052" y="532"/>
                  </a:cubicBezTo>
                  <a:cubicBezTo>
                    <a:pt x="24218" y="566"/>
                    <a:pt x="23384" y="666"/>
                    <a:pt x="22517" y="733"/>
                  </a:cubicBezTo>
                  <a:cubicBezTo>
                    <a:pt x="21196" y="675"/>
                    <a:pt x="19876" y="519"/>
                    <a:pt x="18556" y="519"/>
                  </a:cubicBezTo>
                  <a:cubicBezTo>
                    <a:pt x="18342" y="519"/>
                    <a:pt x="18128" y="523"/>
                    <a:pt x="17913" y="532"/>
                  </a:cubicBezTo>
                  <a:cubicBezTo>
                    <a:pt x="17052" y="562"/>
                    <a:pt x="16244" y="671"/>
                    <a:pt x="15394" y="671"/>
                  </a:cubicBezTo>
                  <a:cubicBezTo>
                    <a:pt x="15289" y="671"/>
                    <a:pt x="15184" y="670"/>
                    <a:pt x="15078" y="666"/>
                  </a:cubicBezTo>
                  <a:cubicBezTo>
                    <a:pt x="14926" y="655"/>
                    <a:pt x="14775" y="649"/>
                    <a:pt x="14626" y="649"/>
                  </a:cubicBezTo>
                  <a:cubicBezTo>
                    <a:pt x="13894" y="649"/>
                    <a:pt x="13197" y="783"/>
                    <a:pt x="12476" y="1033"/>
                  </a:cubicBezTo>
                  <a:cubicBezTo>
                    <a:pt x="11209" y="1433"/>
                    <a:pt x="10375" y="1967"/>
                    <a:pt x="9808" y="3168"/>
                  </a:cubicBezTo>
                  <a:cubicBezTo>
                    <a:pt x="9074" y="4635"/>
                    <a:pt x="9407" y="6503"/>
                    <a:pt x="9441" y="8071"/>
                  </a:cubicBezTo>
                  <a:cubicBezTo>
                    <a:pt x="9474" y="8872"/>
                    <a:pt x="9674" y="9606"/>
                    <a:pt x="9674" y="10373"/>
                  </a:cubicBezTo>
                  <a:cubicBezTo>
                    <a:pt x="9641" y="11273"/>
                    <a:pt x="9574" y="12141"/>
                    <a:pt x="9507" y="13008"/>
                  </a:cubicBezTo>
                  <a:cubicBezTo>
                    <a:pt x="9441" y="13875"/>
                    <a:pt x="9474" y="14776"/>
                    <a:pt x="9474" y="15643"/>
                  </a:cubicBezTo>
                  <a:cubicBezTo>
                    <a:pt x="9474" y="16644"/>
                    <a:pt x="9307" y="17611"/>
                    <a:pt x="9307" y="18612"/>
                  </a:cubicBezTo>
                  <a:cubicBezTo>
                    <a:pt x="9341" y="20413"/>
                    <a:pt x="9307" y="22215"/>
                    <a:pt x="9240" y="24016"/>
                  </a:cubicBezTo>
                  <a:cubicBezTo>
                    <a:pt x="8807" y="23749"/>
                    <a:pt x="8340" y="23315"/>
                    <a:pt x="8073" y="23049"/>
                  </a:cubicBezTo>
                  <a:cubicBezTo>
                    <a:pt x="7439" y="22415"/>
                    <a:pt x="7006" y="21714"/>
                    <a:pt x="6572" y="20947"/>
                  </a:cubicBezTo>
                  <a:cubicBezTo>
                    <a:pt x="5838" y="19613"/>
                    <a:pt x="5605" y="18212"/>
                    <a:pt x="5171" y="16811"/>
                  </a:cubicBezTo>
                  <a:cubicBezTo>
                    <a:pt x="5438" y="16377"/>
                    <a:pt x="5638" y="15943"/>
                    <a:pt x="5871" y="15510"/>
                  </a:cubicBezTo>
                  <a:cubicBezTo>
                    <a:pt x="6272" y="14743"/>
                    <a:pt x="6405" y="13875"/>
                    <a:pt x="6839" y="13141"/>
                  </a:cubicBezTo>
                  <a:cubicBezTo>
                    <a:pt x="7205" y="12549"/>
                    <a:pt x="6737" y="11981"/>
                    <a:pt x="6160" y="11981"/>
                  </a:cubicBezTo>
                  <a:cubicBezTo>
                    <a:pt x="6055" y="11981"/>
                    <a:pt x="5946" y="11999"/>
                    <a:pt x="5838" y="12041"/>
                  </a:cubicBezTo>
                  <a:cubicBezTo>
                    <a:pt x="5171" y="12274"/>
                    <a:pt x="4904" y="12975"/>
                    <a:pt x="4671" y="13608"/>
                  </a:cubicBezTo>
                  <a:cubicBezTo>
                    <a:pt x="4504" y="14075"/>
                    <a:pt x="4304" y="14476"/>
                    <a:pt x="4070" y="14909"/>
                  </a:cubicBezTo>
                  <a:cubicBezTo>
                    <a:pt x="4070" y="14909"/>
                    <a:pt x="4037" y="14943"/>
                    <a:pt x="4037" y="14976"/>
                  </a:cubicBezTo>
                  <a:cubicBezTo>
                    <a:pt x="3970" y="14776"/>
                    <a:pt x="3870" y="14609"/>
                    <a:pt x="3803" y="14442"/>
                  </a:cubicBezTo>
                  <a:cubicBezTo>
                    <a:pt x="3503" y="13709"/>
                    <a:pt x="3203" y="13075"/>
                    <a:pt x="2536" y="12608"/>
                  </a:cubicBezTo>
                  <a:cubicBezTo>
                    <a:pt x="2392" y="12488"/>
                    <a:pt x="2246" y="12437"/>
                    <a:pt x="2108" y="12437"/>
                  </a:cubicBezTo>
                  <a:cubicBezTo>
                    <a:pt x="1670" y="12437"/>
                    <a:pt x="1309" y="12952"/>
                    <a:pt x="1335" y="13408"/>
                  </a:cubicBezTo>
                  <a:cubicBezTo>
                    <a:pt x="1435" y="14476"/>
                    <a:pt x="2035" y="15476"/>
                    <a:pt x="2502" y="16477"/>
                  </a:cubicBezTo>
                  <a:cubicBezTo>
                    <a:pt x="2402" y="16444"/>
                    <a:pt x="2302" y="16410"/>
                    <a:pt x="2202" y="16410"/>
                  </a:cubicBezTo>
                  <a:cubicBezTo>
                    <a:pt x="2102" y="16310"/>
                    <a:pt x="1969" y="16244"/>
                    <a:pt x="1802" y="16244"/>
                  </a:cubicBezTo>
                  <a:cubicBezTo>
                    <a:pt x="1602" y="16177"/>
                    <a:pt x="1368" y="16177"/>
                    <a:pt x="1168" y="16177"/>
                  </a:cubicBezTo>
                  <a:cubicBezTo>
                    <a:pt x="101" y="16210"/>
                    <a:pt x="1" y="17778"/>
                    <a:pt x="1068" y="17845"/>
                  </a:cubicBezTo>
                  <a:cubicBezTo>
                    <a:pt x="1935" y="17878"/>
                    <a:pt x="2736" y="18178"/>
                    <a:pt x="3603" y="18278"/>
                  </a:cubicBezTo>
                  <a:cubicBezTo>
                    <a:pt x="3837" y="18912"/>
                    <a:pt x="4137" y="19513"/>
                    <a:pt x="4270" y="19880"/>
                  </a:cubicBezTo>
                  <a:cubicBezTo>
                    <a:pt x="4771" y="21214"/>
                    <a:pt x="5471" y="22415"/>
                    <a:pt x="6438" y="23449"/>
                  </a:cubicBezTo>
                  <a:cubicBezTo>
                    <a:pt x="7072" y="24116"/>
                    <a:pt x="8206" y="24950"/>
                    <a:pt x="9207" y="25183"/>
                  </a:cubicBezTo>
                  <a:cubicBezTo>
                    <a:pt x="9174" y="26885"/>
                    <a:pt x="9140" y="28619"/>
                    <a:pt x="9140" y="30320"/>
                  </a:cubicBezTo>
                  <a:cubicBezTo>
                    <a:pt x="9140" y="32122"/>
                    <a:pt x="9274" y="33856"/>
                    <a:pt x="9307" y="35658"/>
                  </a:cubicBezTo>
                  <a:cubicBezTo>
                    <a:pt x="9374" y="37692"/>
                    <a:pt x="9741" y="39660"/>
                    <a:pt x="9808" y="41662"/>
                  </a:cubicBezTo>
                  <a:cubicBezTo>
                    <a:pt x="9874" y="43497"/>
                    <a:pt x="10008" y="45264"/>
                    <a:pt x="10008" y="47099"/>
                  </a:cubicBezTo>
                  <a:cubicBezTo>
                    <a:pt x="10008" y="48867"/>
                    <a:pt x="10108" y="50068"/>
                    <a:pt x="11309" y="51469"/>
                  </a:cubicBezTo>
                  <a:cubicBezTo>
                    <a:pt x="12376" y="52736"/>
                    <a:pt x="13510" y="53103"/>
                    <a:pt x="15111" y="53404"/>
                  </a:cubicBezTo>
                  <a:cubicBezTo>
                    <a:pt x="15476" y="53476"/>
                    <a:pt x="15840" y="53492"/>
                    <a:pt x="16207" y="53492"/>
                  </a:cubicBezTo>
                  <a:cubicBezTo>
                    <a:pt x="16481" y="53492"/>
                    <a:pt x="16757" y="53483"/>
                    <a:pt x="17036" y="53483"/>
                  </a:cubicBezTo>
                  <a:cubicBezTo>
                    <a:pt x="17238" y="53483"/>
                    <a:pt x="17441" y="53488"/>
                    <a:pt x="17646" y="53504"/>
                  </a:cubicBezTo>
                  <a:cubicBezTo>
                    <a:pt x="18647" y="53604"/>
                    <a:pt x="19615" y="53804"/>
                    <a:pt x="20615" y="53871"/>
                  </a:cubicBezTo>
                  <a:cubicBezTo>
                    <a:pt x="22374" y="53994"/>
                    <a:pt x="24018" y="54175"/>
                    <a:pt x="25734" y="54175"/>
                  </a:cubicBezTo>
                  <a:cubicBezTo>
                    <a:pt x="25873" y="54175"/>
                    <a:pt x="26012" y="54173"/>
                    <a:pt x="26153" y="54171"/>
                  </a:cubicBezTo>
                  <a:cubicBezTo>
                    <a:pt x="26319" y="54168"/>
                    <a:pt x="26486" y="54167"/>
                    <a:pt x="26653" y="54167"/>
                  </a:cubicBezTo>
                  <a:cubicBezTo>
                    <a:pt x="28659" y="54167"/>
                    <a:pt x="30689" y="54338"/>
                    <a:pt x="32691" y="54338"/>
                  </a:cubicBezTo>
                  <a:cubicBezTo>
                    <a:pt x="36360" y="54338"/>
                    <a:pt x="39996" y="53904"/>
                    <a:pt x="43598" y="53537"/>
                  </a:cubicBezTo>
                  <a:cubicBezTo>
                    <a:pt x="44332" y="53470"/>
                    <a:pt x="45033" y="53437"/>
                    <a:pt x="45733" y="53404"/>
                  </a:cubicBezTo>
                  <a:cubicBezTo>
                    <a:pt x="47001" y="53404"/>
                    <a:pt x="48268" y="53404"/>
                    <a:pt x="49536" y="53337"/>
                  </a:cubicBezTo>
                  <a:cubicBezTo>
                    <a:pt x="49690" y="53331"/>
                    <a:pt x="49845" y="53329"/>
                    <a:pt x="50002" y="53329"/>
                  </a:cubicBezTo>
                  <a:cubicBezTo>
                    <a:pt x="50872" y="53329"/>
                    <a:pt x="51783" y="53401"/>
                    <a:pt x="52682" y="53401"/>
                  </a:cubicBezTo>
                  <a:cubicBezTo>
                    <a:pt x="53586" y="53401"/>
                    <a:pt x="54478" y="53328"/>
                    <a:pt x="55307" y="53037"/>
                  </a:cubicBezTo>
                  <a:cubicBezTo>
                    <a:pt x="55507" y="52970"/>
                    <a:pt x="55674" y="52903"/>
                    <a:pt x="55840" y="52803"/>
                  </a:cubicBezTo>
                  <a:cubicBezTo>
                    <a:pt x="57742" y="51836"/>
                    <a:pt x="57909" y="49634"/>
                    <a:pt x="58209" y="47766"/>
                  </a:cubicBezTo>
                  <a:cubicBezTo>
                    <a:pt x="58642" y="44898"/>
                    <a:pt x="59009" y="42162"/>
                    <a:pt x="59076" y="39260"/>
                  </a:cubicBezTo>
                  <a:cubicBezTo>
                    <a:pt x="59076" y="38226"/>
                    <a:pt x="59076" y="37192"/>
                    <a:pt x="59009" y="36125"/>
                  </a:cubicBezTo>
                  <a:cubicBezTo>
                    <a:pt x="59076" y="35357"/>
                    <a:pt x="59109" y="34557"/>
                    <a:pt x="59143" y="33756"/>
                  </a:cubicBezTo>
                  <a:cubicBezTo>
                    <a:pt x="59209" y="31388"/>
                    <a:pt x="59009" y="28986"/>
                    <a:pt x="58809" y="26584"/>
                  </a:cubicBezTo>
                  <a:cubicBezTo>
                    <a:pt x="58876" y="26584"/>
                    <a:pt x="58943" y="26551"/>
                    <a:pt x="59009" y="26518"/>
                  </a:cubicBezTo>
                  <a:cubicBezTo>
                    <a:pt x="59710" y="26184"/>
                    <a:pt x="60310" y="25717"/>
                    <a:pt x="60844" y="25217"/>
                  </a:cubicBezTo>
                  <a:cubicBezTo>
                    <a:pt x="61444" y="24783"/>
                    <a:pt x="62011" y="24249"/>
                    <a:pt x="62545" y="23582"/>
                  </a:cubicBezTo>
                  <a:cubicBezTo>
                    <a:pt x="63446" y="22481"/>
                    <a:pt x="64513" y="20947"/>
                    <a:pt x="64914" y="19446"/>
                  </a:cubicBezTo>
                  <a:cubicBezTo>
                    <a:pt x="66041" y="19253"/>
                    <a:pt x="67237" y="18970"/>
                    <a:pt x="68370" y="18970"/>
                  </a:cubicBezTo>
                  <a:cubicBezTo>
                    <a:pt x="68611" y="18970"/>
                    <a:pt x="68849" y="18983"/>
                    <a:pt x="69083" y="19012"/>
                  </a:cubicBezTo>
                  <a:cubicBezTo>
                    <a:pt x="69142" y="19022"/>
                    <a:pt x="69197" y="19027"/>
                    <a:pt x="69249" y="19027"/>
                  </a:cubicBezTo>
                  <a:cubicBezTo>
                    <a:pt x="70089" y="19027"/>
                    <a:pt x="70106" y="17823"/>
                    <a:pt x="69383" y="17478"/>
                  </a:cubicBezTo>
                  <a:cubicBezTo>
                    <a:pt x="69077" y="17337"/>
                    <a:pt x="68756" y="17285"/>
                    <a:pt x="68427" y="17285"/>
                  </a:cubicBezTo>
                  <a:cubicBezTo>
                    <a:pt x="67898" y="17285"/>
                    <a:pt x="67350" y="17421"/>
                    <a:pt x="66815" y="17545"/>
                  </a:cubicBezTo>
                  <a:cubicBezTo>
                    <a:pt x="66348" y="17645"/>
                    <a:pt x="65848" y="17711"/>
                    <a:pt x="65347" y="17778"/>
                  </a:cubicBezTo>
                  <a:cubicBezTo>
                    <a:pt x="65381" y="17711"/>
                    <a:pt x="65414" y="17645"/>
                    <a:pt x="65414" y="17545"/>
                  </a:cubicBezTo>
                  <a:cubicBezTo>
                    <a:pt x="65447" y="17445"/>
                    <a:pt x="65481" y="17311"/>
                    <a:pt x="65514" y="17211"/>
                  </a:cubicBezTo>
                  <a:cubicBezTo>
                    <a:pt x="65647" y="16978"/>
                    <a:pt x="65781" y="16777"/>
                    <a:pt x="65881" y="16611"/>
                  </a:cubicBezTo>
                  <a:cubicBezTo>
                    <a:pt x="66315" y="15877"/>
                    <a:pt x="66681" y="15110"/>
                    <a:pt x="66715" y="14242"/>
                  </a:cubicBezTo>
                  <a:cubicBezTo>
                    <a:pt x="66715" y="13691"/>
                    <a:pt x="66283" y="13355"/>
                    <a:pt x="65841" y="13355"/>
                  </a:cubicBezTo>
                  <a:cubicBezTo>
                    <a:pt x="65587" y="13355"/>
                    <a:pt x="65329" y="13465"/>
                    <a:pt x="65147" y="13709"/>
                  </a:cubicBezTo>
                  <a:cubicBezTo>
                    <a:pt x="64447" y="14643"/>
                    <a:pt x="64113" y="15743"/>
                    <a:pt x="63813" y="16844"/>
                  </a:cubicBezTo>
                  <a:cubicBezTo>
                    <a:pt x="63679" y="16611"/>
                    <a:pt x="63579" y="16377"/>
                    <a:pt x="63446" y="16177"/>
                  </a:cubicBezTo>
                  <a:cubicBezTo>
                    <a:pt x="63112" y="15543"/>
                    <a:pt x="62545" y="15076"/>
                    <a:pt x="61978" y="14643"/>
                  </a:cubicBezTo>
                  <a:cubicBezTo>
                    <a:pt x="61830" y="14530"/>
                    <a:pt x="61677" y="14481"/>
                    <a:pt x="61532" y="14481"/>
                  </a:cubicBezTo>
                  <a:cubicBezTo>
                    <a:pt x="60990" y="14481"/>
                    <a:pt x="60548" y="15158"/>
                    <a:pt x="60811" y="15710"/>
                  </a:cubicBezTo>
                  <a:cubicBezTo>
                    <a:pt x="61077" y="16277"/>
                    <a:pt x="61511" y="16744"/>
                    <a:pt x="61978" y="17144"/>
                  </a:cubicBezTo>
                  <a:cubicBezTo>
                    <a:pt x="62212" y="17578"/>
                    <a:pt x="62445" y="18045"/>
                    <a:pt x="62779" y="18479"/>
                  </a:cubicBezTo>
                  <a:cubicBezTo>
                    <a:pt x="62845" y="18579"/>
                    <a:pt x="62912" y="18645"/>
                    <a:pt x="63012" y="18745"/>
                  </a:cubicBezTo>
                  <a:cubicBezTo>
                    <a:pt x="62445" y="19913"/>
                    <a:pt x="62011" y="21114"/>
                    <a:pt x="61244" y="22215"/>
                  </a:cubicBezTo>
                  <a:cubicBezTo>
                    <a:pt x="60577" y="23149"/>
                    <a:pt x="59710" y="24083"/>
                    <a:pt x="58709" y="24716"/>
                  </a:cubicBezTo>
                  <a:cubicBezTo>
                    <a:pt x="58709" y="22281"/>
                    <a:pt x="58709" y="19846"/>
                    <a:pt x="58843" y="17344"/>
                  </a:cubicBezTo>
                  <a:cubicBezTo>
                    <a:pt x="58876" y="16611"/>
                    <a:pt x="58909" y="15843"/>
                    <a:pt x="58976" y="15076"/>
                  </a:cubicBezTo>
                  <a:cubicBezTo>
                    <a:pt x="59076" y="13442"/>
                    <a:pt x="59143" y="11807"/>
                    <a:pt x="59143" y="10139"/>
                  </a:cubicBezTo>
                  <a:cubicBezTo>
                    <a:pt x="59143" y="9072"/>
                    <a:pt x="59109" y="8004"/>
                    <a:pt x="59043" y="6970"/>
                  </a:cubicBezTo>
                  <a:cubicBezTo>
                    <a:pt x="59043" y="6670"/>
                    <a:pt x="59043" y="6370"/>
                    <a:pt x="59009" y="6070"/>
                  </a:cubicBezTo>
                  <a:cubicBezTo>
                    <a:pt x="59009" y="5970"/>
                    <a:pt x="59009" y="5870"/>
                    <a:pt x="59009" y="5770"/>
                  </a:cubicBezTo>
                  <a:cubicBezTo>
                    <a:pt x="58976" y="5469"/>
                    <a:pt x="58976" y="5136"/>
                    <a:pt x="58943" y="4802"/>
                  </a:cubicBezTo>
                  <a:cubicBezTo>
                    <a:pt x="58909" y="3435"/>
                    <a:pt x="58042" y="2434"/>
                    <a:pt x="56841" y="1900"/>
                  </a:cubicBezTo>
                  <a:cubicBezTo>
                    <a:pt x="55840" y="1466"/>
                    <a:pt x="54606" y="1400"/>
                    <a:pt x="53539" y="1300"/>
                  </a:cubicBezTo>
                  <a:cubicBezTo>
                    <a:pt x="53539" y="1266"/>
                    <a:pt x="53505" y="1266"/>
                    <a:pt x="53472" y="1266"/>
                  </a:cubicBezTo>
                  <a:cubicBezTo>
                    <a:pt x="52279" y="982"/>
                    <a:pt x="51037" y="892"/>
                    <a:pt x="49768" y="892"/>
                  </a:cubicBezTo>
                  <a:cubicBezTo>
                    <a:pt x="49547" y="892"/>
                    <a:pt x="49325" y="894"/>
                    <a:pt x="49102" y="899"/>
                  </a:cubicBezTo>
                  <a:cubicBezTo>
                    <a:pt x="46867" y="699"/>
                    <a:pt x="44666" y="266"/>
                    <a:pt x="42397" y="132"/>
                  </a:cubicBezTo>
                  <a:cubicBezTo>
                    <a:pt x="40850" y="36"/>
                    <a:pt x="39294" y="1"/>
                    <a:pt x="377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504340" y="3620889"/>
            <a:ext cx="1511661" cy="1171935"/>
            <a:chOff x="2409025" y="1325525"/>
            <a:chExt cx="1752650" cy="1358450"/>
          </a:xfrm>
        </p:grpSpPr>
        <p:sp>
          <p:nvSpPr>
            <p:cNvPr id="120" name="Google Shape;120;p16"/>
            <p:cNvSpPr/>
            <p:nvPr/>
          </p:nvSpPr>
          <p:spPr>
            <a:xfrm>
              <a:off x="2665050" y="1370925"/>
              <a:ext cx="1210050" cy="1275950"/>
            </a:xfrm>
            <a:custGeom>
              <a:rect b="b" l="l" r="r" t="t"/>
              <a:pathLst>
                <a:path extrusionOk="0" h="51038" w="48402">
                  <a:moveTo>
                    <a:pt x="38740" y="1"/>
                  </a:moveTo>
                  <a:cubicBezTo>
                    <a:pt x="37923" y="1"/>
                    <a:pt x="37103" y="22"/>
                    <a:pt x="36313" y="22"/>
                  </a:cubicBezTo>
                  <a:cubicBezTo>
                    <a:pt x="36115" y="22"/>
                    <a:pt x="35919" y="21"/>
                    <a:pt x="35726" y="17"/>
                  </a:cubicBezTo>
                  <a:cubicBezTo>
                    <a:pt x="35514" y="15"/>
                    <a:pt x="35301" y="14"/>
                    <a:pt x="35089" y="14"/>
                  </a:cubicBezTo>
                  <a:cubicBezTo>
                    <a:pt x="33145" y="14"/>
                    <a:pt x="31187" y="112"/>
                    <a:pt x="29239" y="112"/>
                  </a:cubicBezTo>
                  <a:cubicBezTo>
                    <a:pt x="28687" y="112"/>
                    <a:pt x="28136" y="104"/>
                    <a:pt x="27587" y="84"/>
                  </a:cubicBezTo>
                  <a:cubicBezTo>
                    <a:pt x="26814" y="56"/>
                    <a:pt x="26042" y="45"/>
                    <a:pt x="25271" y="45"/>
                  </a:cubicBezTo>
                  <a:cubicBezTo>
                    <a:pt x="22186" y="45"/>
                    <a:pt x="19111" y="223"/>
                    <a:pt x="16026" y="223"/>
                  </a:cubicBezTo>
                  <a:cubicBezTo>
                    <a:pt x="15255" y="223"/>
                    <a:pt x="14483" y="212"/>
                    <a:pt x="13710" y="184"/>
                  </a:cubicBezTo>
                  <a:cubicBezTo>
                    <a:pt x="13497" y="174"/>
                    <a:pt x="13284" y="170"/>
                    <a:pt x="13069" y="170"/>
                  </a:cubicBezTo>
                  <a:cubicBezTo>
                    <a:pt x="11622" y="170"/>
                    <a:pt x="10139" y="368"/>
                    <a:pt x="8693" y="368"/>
                  </a:cubicBezTo>
                  <a:cubicBezTo>
                    <a:pt x="8203" y="368"/>
                    <a:pt x="7717" y="345"/>
                    <a:pt x="7239" y="284"/>
                  </a:cubicBezTo>
                  <a:cubicBezTo>
                    <a:pt x="6764" y="224"/>
                    <a:pt x="6267" y="183"/>
                    <a:pt x="5771" y="183"/>
                  </a:cubicBezTo>
                  <a:cubicBezTo>
                    <a:pt x="4351" y="183"/>
                    <a:pt x="2942" y="514"/>
                    <a:pt x="2102" y="1652"/>
                  </a:cubicBezTo>
                  <a:cubicBezTo>
                    <a:pt x="2035" y="1752"/>
                    <a:pt x="1968" y="1852"/>
                    <a:pt x="1902" y="1952"/>
                  </a:cubicBezTo>
                  <a:cubicBezTo>
                    <a:pt x="1801" y="2019"/>
                    <a:pt x="1668" y="2119"/>
                    <a:pt x="1568" y="2219"/>
                  </a:cubicBezTo>
                  <a:cubicBezTo>
                    <a:pt x="134" y="3553"/>
                    <a:pt x="400" y="4954"/>
                    <a:pt x="200" y="6722"/>
                  </a:cubicBezTo>
                  <a:cubicBezTo>
                    <a:pt x="0" y="8457"/>
                    <a:pt x="200" y="10325"/>
                    <a:pt x="167" y="12093"/>
                  </a:cubicBezTo>
                  <a:cubicBezTo>
                    <a:pt x="100" y="12927"/>
                    <a:pt x="400" y="13560"/>
                    <a:pt x="867" y="13961"/>
                  </a:cubicBezTo>
                  <a:cubicBezTo>
                    <a:pt x="834" y="14995"/>
                    <a:pt x="867" y="15995"/>
                    <a:pt x="867" y="16896"/>
                  </a:cubicBezTo>
                  <a:cubicBezTo>
                    <a:pt x="467" y="19965"/>
                    <a:pt x="567" y="23067"/>
                    <a:pt x="601" y="26169"/>
                  </a:cubicBezTo>
                  <a:cubicBezTo>
                    <a:pt x="601" y="26837"/>
                    <a:pt x="601" y="27504"/>
                    <a:pt x="601" y="28171"/>
                  </a:cubicBezTo>
                  <a:cubicBezTo>
                    <a:pt x="601" y="28805"/>
                    <a:pt x="734" y="29372"/>
                    <a:pt x="968" y="29805"/>
                  </a:cubicBezTo>
                  <a:cubicBezTo>
                    <a:pt x="834" y="33675"/>
                    <a:pt x="1301" y="37511"/>
                    <a:pt x="1301" y="41347"/>
                  </a:cubicBezTo>
                  <a:cubicBezTo>
                    <a:pt x="1301" y="43215"/>
                    <a:pt x="1334" y="45083"/>
                    <a:pt x="1468" y="46951"/>
                  </a:cubicBezTo>
                  <a:cubicBezTo>
                    <a:pt x="1601" y="49019"/>
                    <a:pt x="3503" y="50053"/>
                    <a:pt x="5404" y="50287"/>
                  </a:cubicBezTo>
                  <a:cubicBezTo>
                    <a:pt x="5455" y="50291"/>
                    <a:pt x="5506" y="50293"/>
                    <a:pt x="5556" y="50293"/>
                  </a:cubicBezTo>
                  <a:cubicBezTo>
                    <a:pt x="5905" y="50293"/>
                    <a:pt x="6247" y="50195"/>
                    <a:pt x="6538" y="50020"/>
                  </a:cubicBezTo>
                  <a:cubicBezTo>
                    <a:pt x="7105" y="50453"/>
                    <a:pt x="7706" y="50787"/>
                    <a:pt x="8506" y="50920"/>
                  </a:cubicBezTo>
                  <a:cubicBezTo>
                    <a:pt x="9233" y="51005"/>
                    <a:pt x="9968" y="51037"/>
                    <a:pt x="10706" y="51037"/>
                  </a:cubicBezTo>
                  <a:cubicBezTo>
                    <a:pt x="12001" y="51037"/>
                    <a:pt x="13302" y="50939"/>
                    <a:pt x="14577" y="50854"/>
                  </a:cubicBezTo>
                  <a:cubicBezTo>
                    <a:pt x="18128" y="50630"/>
                    <a:pt x="21750" y="50430"/>
                    <a:pt x="25304" y="50430"/>
                  </a:cubicBezTo>
                  <a:cubicBezTo>
                    <a:pt x="25990" y="50430"/>
                    <a:pt x="26673" y="50437"/>
                    <a:pt x="27353" y="50453"/>
                  </a:cubicBezTo>
                  <a:cubicBezTo>
                    <a:pt x="27622" y="50458"/>
                    <a:pt x="27892" y="50459"/>
                    <a:pt x="28162" y="50459"/>
                  </a:cubicBezTo>
                  <a:cubicBezTo>
                    <a:pt x="28682" y="50459"/>
                    <a:pt x="29205" y="50454"/>
                    <a:pt x="29728" y="50454"/>
                  </a:cubicBezTo>
                  <a:cubicBezTo>
                    <a:pt x="30961" y="50454"/>
                    <a:pt x="32194" y="50484"/>
                    <a:pt x="33391" y="50687"/>
                  </a:cubicBezTo>
                  <a:cubicBezTo>
                    <a:pt x="33921" y="50765"/>
                    <a:pt x="34451" y="50791"/>
                    <a:pt x="34982" y="50791"/>
                  </a:cubicBezTo>
                  <a:cubicBezTo>
                    <a:pt x="36048" y="50791"/>
                    <a:pt x="37115" y="50686"/>
                    <a:pt x="38182" y="50686"/>
                  </a:cubicBezTo>
                  <a:cubicBezTo>
                    <a:pt x="38619" y="50686"/>
                    <a:pt x="39057" y="50703"/>
                    <a:pt x="39495" y="50754"/>
                  </a:cubicBezTo>
                  <a:cubicBezTo>
                    <a:pt x="40171" y="50834"/>
                    <a:pt x="40943" y="50896"/>
                    <a:pt x="41736" y="50896"/>
                  </a:cubicBezTo>
                  <a:cubicBezTo>
                    <a:pt x="44547" y="50896"/>
                    <a:pt x="47620" y="50125"/>
                    <a:pt x="47567" y="46717"/>
                  </a:cubicBezTo>
                  <a:cubicBezTo>
                    <a:pt x="47567" y="46517"/>
                    <a:pt x="47534" y="46317"/>
                    <a:pt x="47467" y="46117"/>
                  </a:cubicBezTo>
                  <a:cubicBezTo>
                    <a:pt x="47567" y="45884"/>
                    <a:pt x="47601" y="45617"/>
                    <a:pt x="47634" y="45316"/>
                  </a:cubicBezTo>
                  <a:cubicBezTo>
                    <a:pt x="47734" y="41681"/>
                    <a:pt x="47467" y="38011"/>
                    <a:pt x="47868" y="34375"/>
                  </a:cubicBezTo>
                  <a:cubicBezTo>
                    <a:pt x="48235" y="31273"/>
                    <a:pt x="48401" y="28004"/>
                    <a:pt x="48101" y="24868"/>
                  </a:cubicBezTo>
                  <a:cubicBezTo>
                    <a:pt x="47801" y="21733"/>
                    <a:pt x="47868" y="18497"/>
                    <a:pt x="47501" y="15362"/>
                  </a:cubicBezTo>
                  <a:cubicBezTo>
                    <a:pt x="47467" y="14961"/>
                    <a:pt x="47434" y="14528"/>
                    <a:pt x="47434" y="14127"/>
                  </a:cubicBezTo>
                  <a:cubicBezTo>
                    <a:pt x="47901" y="11759"/>
                    <a:pt x="47901" y="9291"/>
                    <a:pt x="47801" y="6856"/>
                  </a:cubicBezTo>
                  <a:cubicBezTo>
                    <a:pt x="47834" y="6589"/>
                    <a:pt x="47801" y="6355"/>
                    <a:pt x="47734" y="6155"/>
                  </a:cubicBezTo>
                  <a:cubicBezTo>
                    <a:pt x="47901" y="4654"/>
                    <a:pt x="47901" y="3086"/>
                    <a:pt x="46834" y="2052"/>
                  </a:cubicBezTo>
                  <a:cubicBezTo>
                    <a:pt x="45399" y="618"/>
                    <a:pt x="43631" y="484"/>
                    <a:pt x="41730" y="184"/>
                  </a:cubicBezTo>
                  <a:cubicBezTo>
                    <a:pt x="40779" y="34"/>
                    <a:pt x="39762" y="1"/>
                    <a:pt x="3874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2663375" y="1376575"/>
              <a:ext cx="1163350" cy="1274425"/>
            </a:xfrm>
            <a:custGeom>
              <a:rect b="b" l="l" r="r" t="t"/>
              <a:pathLst>
                <a:path extrusionOk="0" h="50977" w="46534">
                  <a:moveTo>
                    <a:pt x="3446" y="0"/>
                  </a:moveTo>
                  <a:cubicBezTo>
                    <a:pt x="3361" y="0"/>
                    <a:pt x="3268" y="28"/>
                    <a:pt x="3169" y="92"/>
                  </a:cubicBezTo>
                  <a:cubicBezTo>
                    <a:pt x="2402" y="592"/>
                    <a:pt x="1702" y="859"/>
                    <a:pt x="1101" y="1593"/>
                  </a:cubicBezTo>
                  <a:cubicBezTo>
                    <a:pt x="434" y="2360"/>
                    <a:pt x="201" y="3527"/>
                    <a:pt x="134" y="4528"/>
                  </a:cubicBezTo>
                  <a:cubicBezTo>
                    <a:pt x="0" y="5796"/>
                    <a:pt x="101" y="7097"/>
                    <a:pt x="101" y="8398"/>
                  </a:cubicBezTo>
                  <a:cubicBezTo>
                    <a:pt x="101" y="9598"/>
                    <a:pt x="434" y="10766"/>
                    <a:pt x="301" y="11967"/>
                  </a:cubicBezTo>
                  <a:cubicBezTo>
                    <a:pt x="101" y="13301"/>
                    <a:pt x="534" y="14602"/>
                    <a:pt x="434" y="15936"/>
                  </a:cubicBezTo>
                  <a:cubicBezTo>
                    <a:pt x="367" y="17204"/>
                    <a:pt x="568" y="18505"/>
                    <a:pt x="534" y="19806"/>
                  </a:cubicBezTo>
                  <a:cubicBezTo>
                    <a:pt x="501" y="21007"/>
                    <a:pt x="501" y="22207"/>
                    <a:pt x="601" y="23408"/>
                  </a:cubicBezTo>
                  <a:cubicBezTo>
                    <a:pt x="668" y="24576"/>
                    <a:pt x="401" y="25743"/>
                    <a:pt x="634" y="26877"/>
                  </a:cubicBezTo>
                  <a:cubicBezTo>
                    <a:pt x="668" y="27111"/>
                    <a:pt x="801" y="27344"/>
                    <a:pt x="1001" y="27478"/>
                  </a:cubicBezTo>
                  <a:cubicBezTo>
                    <a:pt x="1001" y="27545"/>
                    <a:pt x="1001" y="27611"/>
                    <a:pt x="968" y="27645"/>
                  </a:cubicBezTo>
                  <a:cubicBezTo>
                    <a:pt x="801" y="28679"/>
                    <a:pt x="968" y="29813"/>
                    <a:pt x="801" y="30880"/>
                  </a:cubicBezTo>
                  <a:cubicBezTo>
                    <a:pt x="701" y="31681"/>
                    <a:pt x="768" y="32581"/>
                    <a:pt x="834" y="33349"/>
                  </a:cubicBezTo>
                  <a:cubicBezTo>
                    <a:pt x="901" y="34483"/>
                    <a:pt x="901" y="35650"/>
                    <a:pt x="1068" y="36751"/>
                  </a:cubicBezTo>
                  <a:cubicBezTo>
                    <a:pt x="1335" y="38953"/>
                    <a:pt x="868" y="41254"/>
                    <a:pt x="1268" y="43389"/>
                  </a:cubicBezTo>
                  <a:cubicBezTo>
                    <a:pt x="1602" y="45291"/>
                    <a:pt x="1468" y="47392"/>
                    <a:pt x="3203" y="48726"/>
                  </a:cubicBezTo>
                  <a:cubicBezTo>
                    <a:pt x="4971" y="50061"/>
                    <a:pt x="7106" y="50061"/>
                    <a:pt x="9207" y="50361"/>
                  </a:cubicBezTo>
                  <a:cubicBezTo>
                    <a:pt x="11542" y="50761"/>
                    <a:pt x="13944" y="50861"/>
                    <a:pt x="16312" y="50928"/>
                  </a:cubicBezTo>
                  <a:cubicBezTo>
                    <a:pt x="17244" y="50943"/>
                    <a:pt x="18175" y="50976"/>
                    <a:pt x="19104" y="50976"/>
                  </a:cubicBezTo>
                  <a:cubicBezTo>
                    <a:pt x="20304" y="50976"/>
                    <a:pt x="21499" y="50920"/>
                    <a:pt x="22683" y="50694"/>
                  </a:cubicBezTo>
                  <a:cubicBezTo>
                    <a:pt x="23256" y="50588"/>
                    <a:pt x="23859" y="50571"/>
                    <a:pt x="24470" y="50571"/>
                  </a:cubicBezTo>
                  <a:cubicBezTo>
                    <a:pt x="24743" y="50571"/>
                    <a:pt x="25017" y="50575"/>
                    <a:pt x="25290" y="50575"/>
                  </a:cubicBezTo>
                  <a:cubicBezTo>
                    <a:pt x="26514" y="50575"/>
                    <a:pt x="27730" y="50509"/>
                    <a:pt x="28754" y="49794"/>
                  </a:cubicBezTo>
                  <a:cubicBezTo>
                    <a:pt x="28788" y="49794"/>
                    <a:pt x="28821" y="49760"/>
                    <a:pt x="28854" y="49727"/>
                  </a:cubicBezTo>
                  <a:cubicBezTo>
                    <a:pt x="28921" y="49760"/>
                    <a:pt x="28954" y="49760"/>
                    <a:pt x="28988" y="49794"/>
                  </a:cubicBezTo>
                  <a:cubicBezTo>
                    <a:pt x="29722" y="50027"/>
                    <a:pt x="30456" y="50127"/>
                    <a:pt x="31189" y="50294"/>
                  </a:cubicBezTo>
                  <a:cubicBezTo>
                    <a:pt x="31765" y="50418"/>
                    <a:pt x="32361" y="50459"/>
                    <a:pt x="32964" y="50459"/>
                  </a:cubicBezTo>
                  <a:cubicBezTo>
                    <a:pt x="34065" y="50459"/>
                    <a:pt x="35194" y="50325"/>
                    <a:pt x="36290" y="50325"/>
                  </a:cubicBezTo>
                  <a:cubicBezTo>
                    <a:pt x="36369" y="50325"/>
                    <a:pt x="36448" y="50326"/>
                    <a:pt x="36527" y="50328"/>
                  </a:cubicBezTo>
                  <a:cubicBezTo>
                    <a:pt x="37494" y="50328"/>
                    <a:pt x="38461" y="50294"/>
                    <a:pt x="39429" y="50294"/>
                  </a:cubicBezTo>
                  <a:cubicBezTo>
                    <a:pt x="39507" y="50292"/>
                    <a:pt x="39584" y="50290"/>
                    <a:pt x="39661" y="50290"/>
                  </a:cubicBezTo>
                  <a:cubicBezTo>
                    <a:pt x="40599" y="50290"/>
                    <a:pt x="41441" y="50469"/>
                    <a:pt x="42397" y="50561"/>
                  </a:cubicBezTo>
                  <a:cubicBezTo>
                    <a:pt x="42541" y="50575"/>
                    <a:pt x="42691" y="50582"/>
                    <a:pt x="42845" y="50582"/>
                  </a:cubicBezTo>
                  <a:cubicBezTo>
                    <a:pt x="44188" y="50582"/>
                    <a:pt x="45821" y="50047"/>
                    <a:pt x="46300" y="48760"/>
                  </a:cubicBezTo>
                  <a:cubicBezTo>
                    <a:pt x="46534" y="48126"/>
                    <a:pt x="46033" y="47292"/>
                    <a:pt x="45299" y="47292"/>
                  </a:cubicBezTo>
                  <a:cubicBezTo>
                    <a:pt x="44699" y="47292"/>
                    <a:pt x="44165" y="47459"/>
                    <a:pt x="43565" y="47559"/>
                  </a:cubicBezTo>
                  <a:cubicBezTo>
                    <a:pt x="43317" y="47613"/>
                    <a:pt x="43094" y="47632"/>
                    <a:pt x="42879" y="47632"/>
                  </a:cubicBezTo>
                  <a:cubicBezTo>
                    <a:pt x="42428" y="47632"/>
                    <a:pt x="42016" y="47548"/>
                    <a:pt x="41497" y="47526"/>
                  </a:cubicBezTo>
                  <a:cubicBezTo>
                    <a:pt x="40947" y="47494"/>
                    <a:pt x="40397" y="47482"/>
                    <a:pt x="39846" y="47482"/>
                  </a:cubicBezTo>
                  <a:cubicBezTo>
                    <a:pt x="38659" y="47482"/>
                    <a:pt x="37467" y="47536"/>
                    <a:pt x="36260" y="47559"/>
                  </a:cubicBezTo>
                  <a:cubicBezTo>
                    <a:pt x="34961" y="47559"/>
                    <a:pt x="33663" y="47822"/>
                    <a:pt x="32365" y="47822"/>
                  </a:cubicBezTo>
                  <a:cubicBezTo>
                    <a:pt x="32129" y="47822"/>
                    <a:pt x="31892" y="47813"/>
                    <a:pt x="31656" y="47792"/>
                  </a:cubicBezTo>
                  <a:cubicBezTo>
                    <a:pt x="31023" y="47726"/>
                    <a:pt x="30389" y="47626"/>
                    <a:pt x="29755" y="47626"/>
                  </a:cubicBezTo>
                  <a:cubicBezTo>
                    <a:pt x="29188" y="47626"/>
                    <a:pt x="28721" y="47892"/>
                    <a:pt x="28221" y="48059"/>
                  </a:cubicBezTo>
                  <a:cubicBezTo>
                    <a:pt x="27956" y="47954"/>
                    <a:pt x="27692" y="47913"/>
                    <a:pt x="27418" y="47913"/>
                  </a:cubicBezTo>
                  <a:cubicBezTo>
                    <a:pt x="27173" y="47913"/>
                    <a:pt x="26920" y="47945"/>
                    <a:pt x="26653" y="47993"/>
                  </a:cubicBezTo>
                  <a:cubicBezTo>
                    <a:pt x="25668" y="48108"/>
                    <a:pt x="24758" y="48199"/>
                    <a:pt x="23793" y="48199"/>
                  </a:cubicBezTo>
                  <a:cubicBezTo>
                    <a:pt x="23647" y="48199"/>
                    <a:pt x="23500" y="48197"/>
                    <a:pt x="23350" y="48193"/>
                  </a:cubicBezTo>
                  <a:cubicBezTo>
                    <a:pt x="23242" y="48189"/>
                    <a:pt x="23132" y="48187"/>
                    <a:pt x="23023" y="48187"/>
                  </a:cubicBezTo>
                  <a:cubicBezTo>
                    <a:pt x="21565" y="48187"/>
                    <a:pt x="20072" y="48498"/>
                    <a:pt x="18587" y="48498"/>
                  </a:cubicBezTo>
                  <a:cubicBezTo>
                    <a:pt x="18206" y="48498"/>
                    <a:pt x="17825" y="48478"/>
                    <a:pt x="17446" y="48426"/>
                  </a:cubicBezTo>
                  <a:cubicBezTo>
                    <a:pt x="15211" y="48093"/>
                    <a:pt x="12910" y="48126"/>
                    <a:pt x="10641" y="47892"/>
                  </a:cubicBezTo>
                  <a:cubicBezTo>
                    <a:pt x="9607" y="47792"/>
                    <a:pt x="8540" y="47626"/>
                    <a:pt x="7472" y="47526"/>
                  </a:cubicBezTo>
                  <a:cubicBezTo>
                    <a:pt x="6472" y="47425"/>
                    <a:pt x="5371" y="47359"/>
                    <a:pt x="4570" y="46592"/>
                  </a:cubicBezTo>
                  <a:cubicBezTo>
                    <a:pt x="3770" y="45858"/>
                    <a:pt x="3903" y="44657"/>
                    <a:pt x="3736" y="43723"/>
                  </a:cubicBezTo>
                  <a:cubicBezTo>
                    <a:pt x="3536" y="42589"/>
                    <a:pt x="3570" y="41488"/>
                    <a:pt x="3570" y="40320"/>
                  </a:cubicBezTo>
                  <a:cubicBezTo>
                    <a:pt x="3570" y="38352"/>
                    <a:pt x="3470" y="36351"/>
                    <a:pt x="3436" y="34383"/>
                  </a:cubicBezTo>
                  <a:cubicBezTo>
                    <a:pt x="3403" y="33449"/>
                    <a:pt x="3336" y="32481"/>
                    <a:pt x="3203" y="31581"/>
                  </a:cubicBezTo>
                  <a:cubicBezTo>
                    <a:pt x="3069" y="30814"/>
                    <a:pt x="3236" y="30013"/>
                    <a:pt x="3103" y="29246"/>
                  </a:cubicBezTo>
                  <a:cubicBezTo>
                    <a:pt x="3036" y="28612"/>
                    <a:pt x="2903" y="27978"/>
                    <a:pt x="2736" y="27344"/>
                  </a:cubicBezTo>
                  <a:cubicBezTo>
                    <a:pt x="3003" y="26977"/>
                    <a:pt x="3036" y="26510"/>
                    <a:pt x="2836" y="26110"/>
                  </a:cubicBezTo>
                  <a:cubicBezTo>
                    <a:pt x="2769" y="25276"/>
                    <a:pt x="2836" y="24376"/>
                    <a:pt x="2769" y="23542"/>
                  </a:cubicBezTo>
                  <a:cubicBezTo>
                    <a:pt x="2702" y="22441"/>
                    <a:pt x="2569" y="21407"/>
                    <a:pt x="2536" y="20306"/>
                  </a:cubicBezTo>
                  <a:cubicBezTo>
                    <a:pt x="2536" y="17971"/>
                    <a:pt x="2169" y="15669"/>
                    <a:pt x="2102" y="13334"/>
                  </a:cubicBezTo>
                  <a:cubicBezTo>
                    <a:pt x="2102" y="12367"/>
                    <a:pt x="2402" y="11466"/>
                    <a:pt x="2335" y="10499"/>
                  </a:cubicBezTo>
                  <a:cubicBezTo>
                    <a:pt x="2269" y="9365"/>
                    <a:pt x="2269" y="8264"/>
                    <a:pt x="2269" y="7130"/>
                  </a:cubicBezTo>
                  <a:cubicBezTo>
                    <a:pt x="2269" y="4828"/>
                    <a:pt x="2169" y="2827"/>
                    <a:pt x="3770" y="959"/>
                  </a:cubicBezTo>
                  <a:cubicBezTo>
                    <a:pt x="4073" y="628"/>
                    <a:pt x="3852" y="0"/>
                    <a:pt x="3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2802650" y="1362250"/>
              <a:ext cx="1077450" cy="1152875"/>
            </a:xfrm>
            <a:custGeom>
              <a:rect b="b" l="l" r="r" t="t"/>
              <a:pathLst>
                <a:path extrusionOk="0" h="46115" w="43098">
                  <a:moveTo>
                    <a:pt x="28301" y="0"/>
                  </a:moveTo>
                  <a:cubicBezTo>
                    <a:pt x="27698" y="0"/>
                    <a:pt x="27101" y="11"/>
                    <a:pt x="26519" y="31"/>
                  </a:cubicBezTo>
                  <a:cubicBezTo>
                    <a:pt x="24251" y="97"/>
                    <a:pt x="21982" y="64"/>
                    <a:pt x="19748" y="164"/>
                  </a:cubicBezTo>
                  <a:cubicBezTo>
                    <a:pt x="17479" y="231"/>
                    <a:pt x="15278" y="531"/>
                    <a:pt x="12976" y="531"/>
                  </a:cubicBezTo>
                  <a:cubicBezTo>
                    <a:pt x="11875" y="531"/>
                    <a:pt x="10741" y="531"/>
                    <a:pt x="9607" y="564"/>
                  </a:cubicBezTo>
                  <a:cubicBezTo>
                    <a:pt x="8853" y="613"/>
                    <a:pt x="8100" y="715"/>
                    <a:pt x="7346" y="715"/>
                  </a:cubicBezTo>
                  <a:cubicBezTo>
                    <a:pt x="7066" y="715"/>
                    <a:pt x="6785" y="701"/>
                    <a:pt x="6505" y="665"/>
                  </a:cubicBezTo>
                  <a:cubicBezTo>
                    <a:pt x="5971" y="615"/>
                    <a:pt x="5446" y="598"/>
                    <a:pt x="4920" y="598"/>
                  </a:cubicBezTo>
                  <a:cubicBezTo>
                    <a:pt x="4395" y="598"/>
                    <a:pt x="3870" y="615"/>
                    <a:pt x="3336" y="631"/>
                  </a:cubicBezTo>
                  <a:cubicBezTo>
                    <a:pt x="2921" y="631"/>
                    <a:pt x="2466" y="605"/>
                    <a:pt x="2013" y="605"/>
                  </a:cubicBezTo>
                  <a:cubicBezTo>
                    <a:pt x="1446" y="605"/>
                    <a:pt x="882" y="646"/>
                    <a:pt x="400" y="831"/>
                  </a:cubicBezTo>
                  <a:cubicBezTo>
                    <a:pt x="134" y="898"/>
                    <a:pt x="0" y="1265"/>
                    <a:pt x="267" y="1432"/>
                  </a:cubicBezTo>
                  <a:cubicBezTo>
                    <a:pt x="1180" y="1934"/>
                    <a:pt x="2217" y="2030"/>
                    <a:pt x="3251" y="2030"/>
                  </a:cubicBezTo>
                  <a:cubicBezTo>
                    <a:pt x="3729" y="2030"/>
                    <a:pt x="4206" y="2009"/>
                    <a:pt x="4670" y="1999"/>
                  </a:cubicBezTo>
                  <a:cubicBezTo>
                    <a:pt x="5571" y="1999"/>
                    <a:pt x="6405" y="2199"/>
                    <a:pt x="7272" y="2232"/>
                  </a:cubicBezTo>
                  <a:cubicBezTo>
                    <a:pt x="7420" y="2242"/>
                    <a:pt x="7568" y="2246"/>
                    <a:pt x="7717" y="2246"/>
                  </a:cubicBezTo>
                  <a:cubicBezTo>
                    <a:pt x="8611" y="2246"/>
                    <a:pt x="9526" y="2099"/>
                    <a:pt x="10441" y="2099"/>
                  </a:cubicBezTo>
                  <a:cubicBezTo>
                    <a:pt x="11418" y="2083"/>
                    <a:pt x="12395" y="2077"/>
                    <a:pt x="13372" y="2077"/>
                  </a:cubicBezTo>
                  <a:cubicBezTo>
                    <a:pt x="16599" y="2077"/>
                    <a:pt x="19831" y="2148"/>
                    <a:pt x="23083" y="2199"/>
                  </a:cubicBezTo>
                  <a:cubicBezTo>
                    <a:pt x="26819" y="2266"/>
                    <a:pt x="30555" y="2399"/>
                    <a:pt x="34291" y="2766"/>
                  </a:cubicBezTo>
                  <a:cubicBezTo>
                    <a:pt x="34532" y="2787"/>
                    <a:pt x="34795" y="2793"/>
                    <a:pt x="35072" y="2793"/>
                  </a:cubicBezTo>
                  <a:cubicBezTo>
                    <a:pt x="35466" y="2793"/>
                    <a:pt x="35889" y="2781"/>
                    <a:pt x="36316" y="2781"/>
                  </a:cubicBezTo>
                  <a:cubicBezTo>
                    <a:pt x="37499" y="2781"/>
                    <a:pt x="38718" y="2877"/>
                    <a:pt x="39462" y="3600"/>
                  </a:cubicBezTo>
                  <a:cubicBezTo>
                    <a:pt x="40062" y="4200"/>
                    <a:pt x="40429" y="5068"/>
                    <a:pt x="40763" y="5802"/>
                  </a:cubicBezTo>
                  <a:cubicBezTo>
                    <a:pt x="41230" y="6869"/>
                    <a:pt x="41096" y="7736"/>
                    <a:pt x="41029" y="8870"/>
                  </a:cubicBezTo>
                  <a:cubicBezTo>
                    <a:pt x="40996" y="9137"/>
                    <a:pt x="41063" y="9371"/>
                    <a:pt x="41196" y="9504"/>
                  </a:cubicBezTo>
                  <a:cubicBezTo>
                    <a:pt x="41063" y="10572"/>
                    <a:pt x="40829" y="11672"/>
                    <a:pt x="40796" y="11873"/>
                  </a:cubicBezTo>
                  <a:cubicBezTo>
                    <a:pt x="40629" y="13474"/>
                    <a:pt x="40429" y="15075"/>
                    <a:pt x="40195" y="16676"/>
                  </a:cubicBezTo>
                  <a:cubicBezTo>
                    <a:pt x="39995" y="18110"/>
                    <a:pt x="40562" y="19578"/>
                    <a:pt x="40262" y="20979"/>
                  </a:cubicBezTo>
                  <a:cubicBezTo>
                    <a:pt x="39929" y="22614"/>
                    <a:pt x="40229" y="24382"/>
                    <a:pt x="40296" y="26016"/>
                  </a:cubicBezTo>
                  <a:cubicBezTo>
                    <a:pt x="40596" y="32521"/>
                    <a:pt x="41029" y="39025"/>
                    <a:pt x="40129" y="45497"/>
                  </a:cubicBezTo>
                  <a:cubicBezTo>
                    <a:pt x="40071" y="45885"/>
                    <a:pt x="40396" y="46115"/>
                    <a:pt x="40718" y="46115"/>
                  </a:cubicBezTo>
                  <a:cubicBezTo>
                    <a:pt x="40949" y="46115"/>
                    <a:pt x="41179" y="45995"/>
                    <a:pt x="41263" y="45730"/>
                  </a:cubicBezTo>
                  <a:cubicBezTo>
                    <a:pt x="42164" y="42861"/>
                    <a:pt x="42397" y="39626"/>
                    <a:pt x="42464" y="36657"/>
                  </a:cubicBezTo>
                  <a:cubicBezTo>
                    <a:pt x="42530" y="33121"/>
                    <a:pt x="42564" y="29619"/>
                    <a:pt x="42464" y="26116"/>
                  </a:cubicBezTo>
                  <a:cubicBezTo>
                    <a:pt x="42397" y="24515"/>
                    <a:pt x="42030" y="22814"/>
                    <a:pt x="42364" y="21246"/>
                  </a:cubicBezTo>
                  <a:cubicBezTo>
                    <a:pt x="42664" y="19712"/>
                    <a:pt x="41963" y="18277"/>
                    <a:pt x="41930" y="16743"/>
                  </a:cubicBezTo>
                  <a:cubicBezTo>
                    <a:pt x="41863" y="15142"/>
                    <a:pt x="42063" y="13540"/>
                    <a:pt x="41997" y="11939"/>
                  </a:cubicBezTo>
                  <a:cubicBezTo>
                    <a:pt x="41963" y="11172"/>
                    <a:pt x="42030" y="10472"/>
                    <a:pt x="42063" y="9738"/>
                  </a:cubicBezTo>
                  <a:cubicBezTo>
                    <a:pt x="42430" y="9671"/>
                    <a:pt x="42731" y="9438"/>
                    <a:pt x="42797" y="8971"/>
                  </a:cubicBezTo>
                  <a:cubicBezTo>
                    <a:pt x="42931" y="8003"/>
                    <a:pt x="43098" y="7136"/>
                    <a:pt x="42997" y="6169"/>
                  </a:cubicBezTo>
                  <a:cubicBezTo>
                    <a:pt x="42931" y="5335"/>
                    <a:pt x="42497" y="4401"/>
                    <a:pt x="42197" y="3600"/>
                  </a:cubicBezTo>
                  <a:cubicBezTo>
                    <a:pt x="41463" y="1665"/>
                    <a:pt x="40095" y="931"/>
                    <a:pt x="38161" y="531"/>
                  </a:cubicBezTo>
                  <a:cubicBezTo>
                    <a:pt x="36393" y="164"/>
                    <a:pt x="34491" y="431"/>
                    <a:pt x="32723" y="231"/>
                  </a:cubicBezTo>
                  <a:cubicBezTo>
                    <a:pt x="31281" y="65"/>
                    <a:pt x="29771" y="0"/>
                    <a:pt x="28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3170400" y="1561800"/>
              <a:ext cx="221850" cy="143350"/>
            </a:xfrm>
            <a:custGeom>
              <a:rect b="b" l="l" r="r" t="t"/>
              <a:pathLst>
                <a:path extrusionOk="0" h="5734" w="8874">
                  <a:moveTo>
                    <a:pt x="5707" y="0"/>
                  </a:moveTo>
                  <a:cubicBezTo>
                    <a:pt x="4945" y="0"/>
                    <a:pt x="4170" y="103"/>
                    <a:pt x="3403" y="155"/>
                  </a:cubicBezTo>
                  <a:cubicBezTo>
                    <a:pt x="3203" y="155"/>
                    <a:pt x="2928" y="141"/>
                    <a:pt x="2630" y="141"/>
                  </a:cubicBezTo>
                  <a:cubicBezTo>
                    <a:pt x="2134" y="141"/>
                    <a:pt x="1577" y="180"/>
                    <a:pt x="1201" y="388"/>
                  </a:cubicBezTo>
                  <a:cubicBezTo>
                    <a:pt x="1035" y="388"/>
                    <a:pt x="835" y="455"/>
                    <a:pt x="801" y="688"/>
                  </a:cubicBezTo>
                  <a:cubicBezTo>
                    <a:pt x="334" y="1789"/>
                    <a:pt x="1" y="3157"/>
                    <a:pt x="901" y="4157"/>
                  </a:cubicBezTo>
                  <a:cubicBezTo>
                    <a:pt x="1769" y="5125"/>
                    <a:pt x="3003" y="5525"/>
                    <a:pt x="4270" y="5692"/>
                  </a:cubicBezTo>
                  <a:cubicBezTo>
                    <a:pt x="4478" y="5720"/>
                    <a:pt x="4686" y="5734"/>
                    <a:pt x="4893" y="5734"/>
                  </a:cubicBezTo>
                  <a:cubicBezTo>
                    <a:pt x="5913" y="5734"/>
                    <a:pt x="6902" y="5396"/>
                    <a:pt x="7706" y="4758"/>
                  </a:cubicBezTo>
                  <a:cubicBezTo>
                    <a:pt x="8874" y="3824"/>
                    <a:pt x="8774" y="2423"/>
                    <a:pt x="8607" y="1155"/>
                  </a:cubicBezTo>
                  <a:cubicBezTo>
                    <a:pt x="8573" y="855"/>
                    <a:pt x="8273" y="522"/>
                    <a:pt x="8006" y="455"/>
                  </a:cubicBezTo>
                  <a:lnTo>
                    <a:pt x="7906" y="455"/>
                  </a:lnTo>
                  <a:cubicBezTo>
                    <a:pt x="7873" y="421"/>
                    <a:pt x="7840" y="421"/>
                    <a:pt x="7840" y="421"/>
                  </a:cubicBezTo>
                  <a:cubicBezTo>
                    <a:pt x="7154" y="95"/>
                    <a:pt x="6437" y="0"/>
                    <a:pt x="57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2913075" y="1536125"/>
              <a:ext cx="206075" cy="143250"/>
            </a:xfrm>
            <a:custGeom>
              <a:rect b="b" l="l" r="r" t="t"/>
              <a:pathLst>
                <a:path extrusionOk="0" h="5730" w="8243">
                  <a:moveTo>
                    <a:pt x="4485" y="0"/>
                  </a:moveTo>
                  <a:cubicBezTo>
                    <a:pt x="3902" y="0"/>
                    <a:pt x="3303" y="120"/>
                    <a:pt x="2688" y="348"/>
                  </a:cubicBezTo>
                  <a:cubicBezTo>
                    <a:pt x="1220" y="881"/>
                    <a:pt x="220" y="2082"/>
                    <a:pt x="53" y="3617"/>
                  </a:cubicBezTo>
                  <a:cubicBezTo>
                    <a:pt x="0" y="4170"/>
                    <a:pt x="552" y="5328"/>
                    <a:pt x="1164" y="5328"/>
                  </a:cubicBezTo>
                  <a:cubicBezTo>
                    <a:pt x="1327" y="5328"/>
                    <a:pt x="1493" y="5247"/>
                    <a:pt x="1654" y="5051"/>
                  </a:cubicBezTo>
                  <a:cubicBezTo>
                    <a:pt x="1988" y="4651"/>
                    <a:pt x="2054" y="4150"/>
                    <a:pt x="2288" y="3717"/>
                  </a:cubicBezTo>
                  <a:cubicBezTo>
                    <a:pt x="2655" y="3050"/>
                    <a:pt x="3522" y="2783"/>
                    <a:pt x="4223" y="2649"/>
                  </a:cubicBezTo>
                  <a:cubicBezTo>
                    <a:pt x="4340" y="2623"/>
                    <a:pt x="4458" y="2610"/>
                    <a:pt x="4573" y="2610"/>
                  </a:cubicBezTo>
                  <a:cubicBezTo>
                    <a:pt x="5177" y="2610"/>
                    <a:pt x="5717" y="2967"/>
                    <a:pt x="5857" y="3583"/>
                  </a:cubicBezTo>
                  <a:cubicBezTo>
                    <a:pt x="5924" y="3817"/>
                    <a:pt x="5790" y="4184"/>
                    <a:pt x="5790" y="4417"/>
                  </a:cubicBezTo>
                  <a:cubicBezTo>
                    <a:pt x="5790" y="4818"/>
                    <a:pt x="5957" y="5084"/>
                    <a:pt x="6224" y="5385"/>
                  </a:cubicBezTo>
                  <a:cubicBezTo>
                    <a:pt x="6448" y="5627"/>
                    <a:pt x="6706" y="5729"/>
                    <a:pt x="6955" y="5729"/>
                  </a:cubicBezTo>
                  <a:cubicBezTo>
                    <a:pt x="7632" y="5729"/>
                    <a:pt x="8242" y="4973"/>
                    <a:pt x="7925" y="4217"/>
                  </a:cubicBezTo>
                  <a:lnTo>
                    <a:pt x="7925" y="4217"/>
                  </a:lnTo>
                  <a:cubicBezTo>
                    <a:pt x="7945" y="4262"/>
                    <a:pt x="7964" y="4280"/>
                    <a:pt x="7982" y="4280"/>
                  </a:cubicBezTo>
                  <a:cubicBezTo>
                    <a:pt x="8082" y="4280"/>
                    <a:pt x="8152" y="3713"/>
                    <a:pt x="8158" y="3713"/>
                  </a:cubicBezTo>
                  <a:cubicBezTo>
                    <a:pt x="8159" y="3713"/>
                    <a:pt x="8159" y="3714"/>
                    <a:pt x="8159" y="3717"/>
                  </a:cubicBezTo>
                  <a:cubicBezTo>
                    <a:pt x="8159" y="3383"/>
                    <a:pt x="8159" y="3083"/>
                    <a:pt x="8125" y="2749"/>
                  </a:cubicBezTo>
                  <a:cubicBezTo>
                    <a:pt x="8025" y="1982"/>
                    <a:pt x="7592" y="1282"/>
                    <a:pt x="6991" y="848"/>
                  </a:cubicBezTo>
                  <a:cubicBezTo>
                    <a:pt x="6192" y="268"/>
                    <a:pt x="5357" y="0"/>
                    <a:pt x="44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3447275" y="1524450"/>
              <a:ext cx="202650" cy="144200"/>
            </a:xfrm>
            <a:custGeom>
              <a:rect b="b" l="l" r="r" t="t"/>
              <a:pathLst>
                <a:path extrusionOk="0" h="5768" w="8106">
                  <a:moveTo>
                    <a:pt x="4181" y="0"/>
                  </a:moveTo>
                  <a:cubicBezTo>
                    <a:pt x="3983" y="0"/>
                    <a:pt x="3779" y="16"/>
                    <a:pt x="3569" y="47"/>
                  </a:cubicBezTo>
                  <a:cubicBezTo>
                    <a:pt x="2402" y="181"/>
                    <a:pt x="1034" y="848"/>
                    <a:pt x="567" y="1982"/>
                  </a:cubicBezTo>
                  <a:cubicBezTo>
                    <a:pt x="0" y="3283"/>
                    <a:pt x="467" y="4084"/>
                    <a:pt x="934" y="5285"/>
                  </a:cubicBezTo>
                  <a:cubicBezTo>
                    <a:pt x="1022" y="5488"/>
                    <a:pt x="1204" y="5578"/>
                    <a:pt x="1394" y="5578"/>
                  </a:cubicBezTo>
                  <a:cubicBezTo>
                    <a:pt x="1638" y="5578"/>
                    <a:pt x="1893" y="5429"/>
                    <a:pt x="1968" y="5184"/>
                  </a:cubicBezTo>
                  <a:cubicBezTo>
                    <a:pt x="2168" y="4617"/>
                    <a:pt x="1968" y="4050"/>
                    <a:pt x="2135" y="3417"/>
                  </a:cubicBezTo>
                  <a:cubicBezTo>
                    <a:pt x="2369" y="2716"/>
                    <a:pt x="3136" y="2516"/>
                    <a:pt x="3770" y="2349"/>
                  </a:cubicBezTo>
                  <a:cubicBezTo>
                    <a:pt x="3902" y="2316"/>
                    <a:pt x="4025" y="2300"/>
                    <a:pt x="4139" y="2300"/>
                  </a:cubicBezTo>
                  <a:cubicBezTo>
                    <a:pt x="4718" y="2300"/>
                    <a:pt x="5076" y="2704"/>
                    <a:pt x="5271" y="3316"/>
                  </a:cubicBezTo>
                  <a:cubicBezTo>
                    <a:pt x="5504" y="4150"/>
                    <a:pt x="5237" y="4784"/>
                    <a:pt x="5838" y="5485"/>
                  </a:cubicBezTo>
                  <a:cubicBezTo>
                    <a:pt x="6008" y="5683"/>
                    <a:pt x="6221" y="5767"/>
                    <a:pt x="6437" y="5767"/>
                  </a:cubicBezTo>
                  <a:cubicBezTo>
                    <a:pt x="6729" y="5767"/>
                    <a:pt x="7028" y="5615"/>
                    <a:pt x="7239" y="5385"/>
                  </a:cubicBezTo>
                  <a:cubicBezTo>
                    <a:pt x="8106" y="4351"/>
                    <a:pt x="7539" y="2349"/>
                    <a:pt x="6805" y="1382"/>
                  </a:cubicBezTo>
                  <a:cubicBezTo>
                    <a:pt x="6130" y="454"/>
                    <a:pt x="5242" y="0"/>
                    <a:pt x="41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2409025" y="1325525"/>
              <a:ext cx="1752650" cy="1358450"/>
            </a:xfrm>
            <a:custGeom>
              <a:rect b="b" l="l" r="r" t="t"/>
              <a:pathLst>
                <a:path extrusionOk="0" h="54338" w="70106">
                  <a:moveTo>
                    <a:pt x="47168" y="2300"/>
                  </a:moveTo>
                  <a:cubicBezTo>
                    <a:pt x="48202" y="2434"/>
                    <a:pt x="49236" y="2567"/>
                    <a:pt x="50270" y="2634"/>
                  </a:cubicBezTo>
                  <a:cubicBezTo>
                    <a:pt x="52004" y="2734"/>
                    <a:pt x="53839" y="2834"/>
                    <a:pt x="55507" y="3234"/>
                  </a:cubicBezTo>
                  <a:cubicBezTo>
                    <a:pt x="56241" y="3601"/>
                    <a:pt x="56841" y="4068"/>
                    <a:pt x="57275" y="4702"/>
                  </a:cubicBezTo>
                  <a:cubicBezTo>
                    <a:pt x="57308" y="4969"/>
                    <a:pt x="57341" y="5269"/>
                    <a:pt x="57341" y="5569"/>
                  </a:cubicBezTo>
                  <a:cubicBezTo>
                    <a:pt x="57375" y="6603"/>
                    <a:pt x="57542" y="7671"/>
                    <a:pt x="57542" y="8738"/>
                  </a:cubicBezTo>
                  <a:cubicBezTo>
                    <a:pt x="57542" y="12741"/>
                    <a:pt x="57241" y="16677"/>
                    <a:pt x="57041" y="20647"/>
                  </a:cubicBezTo>
                  <a:cubicBezTo>
                    <a:pt x="56874" y="24516"/>
                    <a:pt x="57375" y="28386"/>
                    <a:pt x="57608" y="32255"/>
                  </a:cubicBezTo>
                  <a:cubicBezTo>
                    <a:pt x="57708" y="34023"/>
                    <a:pt x="57475" y="35858"/>
                    <a:pt x="57341" y="37626"/>
                  </a:cubicBezTo>
                  <a:cubicBezTo>
                    <a:pt x="57175" y="39761"/>
                    <a:pt x="57008" y="41929"/>
                    <a:pt x="56608" y="44030"/>
                  </a:cubicBezTo>
                  <a:cubicBezTo>
                    <a:pt x="56307" y="45865"/>
                    <a:pt x="56608" y="47733"/>
                    <a:pt x="56107" y="49568"/>
                  </a:cubicBezTo>
                  <a:cubicBezTo>
                    <a:pt x="55907" y="50435"/>
                    <a:pt x="55273" y="51536"/>
                    <a:pt x="54273" y="51536"/>
                  </a:cubicBezTo>
                  <a:cubicBezTo>
                    <a:pt x="53441" y="51536"/>
                    <a:pt x="52610" y="51365"/>
                    <a:pt x="51752" y="51365"/>
                  </a:cubicBezTo>
                  <a:cubicBezTo>
                    <a:pt x="51681" y="51365"/>
                    <a:pt x="51609" y="51366"/>
                    <a:pt x="51537" y="51369"/>
                  </a:cubicBezTo>
                  <a:cubicBezTo>
                    <a:pt x="48335" y="51436"/>
                    <a:pt x="45066" y="51702"/>
                    <a:pt x="41864" y="52103"/>
                  </a:cubicBezTo>
                  <a:cubicBezTo>
                    <a:pt x="40596" y="52103"/>
                    <a:pt x="39329" y="52136"/>
                    <a:pt x="38061" y="52136"/>
                  </a:cubicBezTo>
                  <a:cubicBezTo>
                    <a:pt x="35793" y="52136"/>
                    <a:pt x="33539" y="52077"/>
                    <a:pt x="31291" y="52077"/>
                  </a:cubicBezTo>
                  <a:cubicBezTo>
                    <a:pt x="30167" y="52077"/>
                    <a:pt x="29043" y="52092"/>
                    <a:pt x="27920" y="52136"/>
                  </a:cubicBezTo>
                  <a:cubicBezTo>
                    <a:pt x="25971" y="52202"/>
                    <a:pt x="24050" y="52282"/>
                    <a:pt x="22129" y="52282"/>
                  </a:cubicBezTo>
                  <a:cubicBezTo>
                    <a:pt x="21125" y="52282"/>
                    <a:pt x="20122" y="52260"/>
                    <a:pt x="19114" y="52203"/>
                  </a:cubicBezTo>
                  <a:cubicBezTo>
                    <a:pt x="19047" y="52169"/>
                    <a:pt x="19014" y="52169"/>
                    <a:pt x="18981" y="52169"/>
                  </a:cubicBezTo>
                  <a:cubicBezTo>
                    <a:pt x="18247" y="52069"/>
                    <a:pt x="17580" y="51903"/>
                    <a:pt x="16846" y="51903"/>
                  </a:cubicBezTo>
                  <a:lnTo>
                    <a:pt x="16712" y="51903"/>
                  </a:lnTo>
                  <a:cubicBezTo>
                    <a:pt x="16179" y="51802"/>
                    <a:pt x="15645" y="51702"/>
                    <a:pt x="15111" y="51569"/>
                  </a:cubicBezTo>
                  <a:cubicBezTo>
                    <a:pt x="12676" y="50969"/>
                    <a:pt x="11876" y="49234"/>
                    <a:pt x="11842" y="46832"/>
                  </a:cubicBezTo>
                  <a:cubicBezTo>
                    <a:pt x="11842" y="42929"/>
                    <a:pt x="11876" y="39060"/>
                    <a:pt x="11709" y="35124"/>
                  </a:cubicBezTo>
                  <a:cubicBezTo>
                    <a:pt x="11542" y="30787"/>
                    <a:pt x="11042" y="26484"/>
                    <a:pt x="11242" y="22115"/>
                  </a:cubicBezTo>
                  <a:cubicBezTo>
                    <a:pt x="11375" y="19246"/>
                    <a:pt x="11375" y="16344"/>
                    <a:pt x="11209" y="13475"/>
                  </a:cubicBezTo>
                  <a:cubicBezTo>
                    <a:pt x="11275" y="12207"/>
                    <a:pt x="11342" y="10940"/>
                    <a:pt x="11342" y="9672"/>
                  </a:cubicBezTo>
                  <a:cubicBezTo>
                    <a:pt x="11375" y="8572"/>
                    <a:pt x="11209" y="7504"/>
                    <a:pt x="11142" y="6403"/>
                  </a:cubicBezTo>
                  <a:cubicBezTo>
                    <a:pt x="11275" y="5703"/>
                    <a:pt x="11475" y="5036"/>
                    <a:pt x="11742" y="4335"/>
                  </a:cubicBezTo>
                  <a:cubicBezTo>
                    <a:pt x="11742" y="4302"/>
                    <a:pt x="11776" y="4302"/>
                    <a:pt x="11776" y="4302"/>
                  </a:cubicBezTo>
                  <a:cubicBezTo>
                    <a:pt x="12076" y="3868"/>
                    <a:pt x="12509" y="3435"/>
                    <a:pt x="13077" y="3068"/>
                  </a:cubicBezTo>
                  <a:cubicBezTo>
                    <a:pt x="13510" y="2767"/>
                    <a:pt x="14177" y="2601"/>
                    <a:pt x="14911" y="2501"/>
                  </a:cubicBezTo>
                  <a:lnTo>
                    <a:pt x="15478" y="2501"/>
                  </a:lnTo>
                  <a:cubicBezTo>
                    <a:pt x="15631" y="2507"/>
                    <a:pt x="15785" y="2509"/>
                    <a:pt x="15940" y="2509"/>
                  </a:cubicBezTo>
                  <a:cubicBezTo>
                    <a:pt x="16629" y="2509"/>
                    <a:pt x="17332" y="2455"/>
                    <a:pt x="18013" y="2400"/>
                  </a:cubicBezTo>
                  <a:cubicBezTo>
                    <a:pt x="19514" y="2400"/>
                    <a:pt x="21016" y="2367"/>
                    <a:pt x="22517" y="2367"/>
                  </a:cubicBezTo>
                  <a:cubicBezTo>
                    <a:pt x="28421" y="2400"/>
                    <a:pt x="34325" y="2400"/>
                    <a:pt x="40263" y="2400"/>
                  </a:cubicBezTo>
                  <a:cubicBezTo>
                    <a:pt x="42564" y="2400"/>
                    <a:pt x="44866" y="2367"/>
                    <a:pt x="47168" y="2300"/>
                  </a:cubicBezTo>
                  <a:close/>
                  <a:moveTo>
                    <a:pt x="37735" y="1"/>
                  </a:moveTo>
                  <a:cubicBezTo>
                    <a:pt x="34960" y="1"/>
                    <a:pt x="32177" y="113"/>
                    <a:pt x="29422" y="199"/>
                  </a:cubicBezTo>
                  <a:cubicBezTo>
                    <a:pt x="28254" y="399"/>
                    <a:pt x="27120" y="532"/>
                    <a:pt x="25952" y="532"/>
                  </a:cubicBezTo>
                  <a:cubicBezTo>
                    <a:pt x="25952" y="566"/>
                    <a:pt x="25952" y="566"/>
                    <a:pt x="25952" y="566"/>
                  </a:cubicBezTo>
                  <a:lnTo>
                    <a:pt x="25652" y="566"/>
                  </a:lnTo>
                  <a:cubicBezTo>
                    <a:pt x="25452" y="566"/>
                    <a:pt x="25252" y="566"/>
                    <a:pt x="25052" y="532"/>
                  </a:cubicBezTo>
                  <a:cubicBezTo>
                    <a:pt x="24218" y="566"/>
                    <a:pt x="23384" y="666"/>
                    <a:pt x="22517" y="733"/>
                  </a:cubicBezTo>
                  <a:cubicBezTo>
                    <a:pt x="21196" y="675"/>
                    <a:pt x="19876" y="519"/>
                    <a:pt x="18556" y="519"/>
                  </a:cubicBezTo>
                  <a:cubicBezTo>
                    <a:pt x="18342" y="519"/>
                    <a:pt x="18128" y="523"/>
                    <a:pt x="17913" y="532"/>
                  </a:cubicBezTo>
                  <a:cubicBezTo>
                    <a:pt x="17052" y="562"/>
                    <a:pt x="16244" y="671"/>
                    <a:pt x="15394" y="671"/>
                  </a:cubicBezTo>
                  <a:cubicBezTo>
                    <a:pt x="15289" y="671"/>
                    <a:pt x="15184" y="670"/>
                    <a:pt x="15078" y="666"/>
                  </a:cubicBezTo>
                  <a:cubicBezTo>
                    <a:pt x="14926" y="655"/>
                    <a:pt x="14775" y="649"/>
                    <a:pt x="14626" y="649"/>
                  </a:cubicBezTo>
                  <a:cubicBezTo>
                    <a:pt x="13894" y="649"/>
                    <a:pt x="13197" y="783"/>
                    <a:pt x="12476" y="1033"/>
                  </a:cubicBezTo>
                  <a:cubicBezTo>
                    <a:pt x="11209" y="1433"/>
                    <a:pt x="10375" y="1967"/>
                    <a:pt x="9808" y="3168"/>
                  </a:cubicBezTo>
                  <a:cubicBezTo>
                    <a:pt x="9074" y="4635"/>
                    <a:pt x="9407" y="6503"/>
                    <a:pt x="9441" y="8071"/>
                  </a:cubicBezTo>
                  <a:cubicBezTo>
                    <a:pt x="9474" y="8872"/>
                    <a:pt x="9674" y="9606"/>
                    <a:pt x="9674" y="10373"/>
                  </a:cubicBezTo>
                  <a:cubicBezTo>
                    <a:pt x="9641" y="11273"/>
                    <a:pt x="9574" y="12141"/>
                    <a:pt x="9507" y="13008"/>
                  </a:cubicBezTo>
                  <a:cubicBezTo>
                    <a:pt x="9441" y="13875"/>
                    <a:pt x="9474" y="14776"/>
                    <a:pt x="9474" y="15643"/>
                  </a:cubicBezTo>
                  <a:cubicBezTo>
                    <a:pt x="9474" y="16644"/>
                    <a:pt x="9307" y="17611"/>
                    <a:pt x="9307" y="18612"/>
                  </a:cubicBezTo>
                  <a:cubicBezTo>
                    <a:pt x="9341" y="20413"/>
                    <a:pt x="9307" y="22215"/>
                    <a:pt x="9240" y="24016"/>
                  </a:cubicBezTo>
                  <a:cubicBezTo>
                    <a:pt x="8807" y="23749"/>
                    <a:pt x="8340" y="23315"/>
                    <a:pt x="8073" y="23049"/>
                  </a:cubicBezTo>
                  <a:cubicBezTo>
                    <a:pt x="7439" y="22415"/>
                    <a:pt x="7006" y="21714"/>
                    <a:pt x="6572" y="20947"/>
                  </a:cubicBezTo>
                  <a:cubicBezTo>
                    <a:pt x="5838" y="19613"/>
                    <a:pt x="5605" y="18212"/>
                    <a:pt x="5171" y="16811"/>
                  </a:cubicBezTo>
                  <a:cubicBezTo>
                    <a:pt x="5438" y="16377"/>
                    <a:pt x="5638" y="15943"/>
                    <a:pt x="5871" y="15510"/>
                  </a:cubicBezTo>
                  <a:cubicBezTo>
                    <a:pt x="6272" y="14743"/>
                    <a:pt x="6405" y="13875"/>
                    <a:pt x="6839" y="13141"/>
                  </a:cubicBezTo>
                  <a:cubicBezTo>
                    <a:pt x="7205" y="12549"/>
                    <a:pt x="6737" y="11981"/>
                    <a:pt x="6160" y="11981"/>
                  </a:cubicBezTo>
                  <a:cubicBezTo>
                    <a:pt x="6055" y="11981"/>
                    <a:pt x="5946" y="11999"/>
                    <a:pt x="5838" y="12041"/>
                  </a:cubicBezTo>
                  <a:cubicBezTo>
                    <a:pt x="5171" y="12274"/>
                    <a:pt x="4904" y="12975"/>
                    <a:pt x="4671" y="13608"/>
                  </a:cubicBezTo>
                  <a:cubicBezTo>
                    <a:pt x="4504" y="14075"/>
                    <a:pt x="4304" y="14476"/>
                    <a:pt x="4070" y="14909"/>
                  </a:cubicBezTo>
                  <a:cubicBezTo>
                    <a:pt x="4070" y="14909"/>
                    <a:pt x="4037" y="14943"/>
                    <a:pt x="4037" y="14976"/>
                  </a:cubicBezTo>
                  <a:cubicBezTo>
                    <a:pt x="3970" y="14776"/>
                    <a:pt x="3870" y="14609"/>
                    <a:pt x="3803" y="14442"/>
                  </a:cubicBezTo>
                  <a:cubicBezTo>
                    <a:pt x="3503" y="13709"/>
                    <a:pt x="3203" y="13075"/>
                    <a:pt x="2536" y="12608"/>
                  </a:cubicBezTo>
                  <a:cubicBezTo>
                    <a:pt x="2392" y="12488"/>
                    <a:pt x="2246" y="12437"/>
                    <a:pt x="2108" y="12437"/>
                  </a:cubicBezTo>
                  <a:cubicBezTo>
                    <a:pt x="1670" y="12437"/>
                    <a:pt x="1309" y="12952"/>
                    <a:pt x="1335" y="13408"/>
                  </a:cubicBezTo>
                  <a:cubicBezTo>
                    <a:pt x="1435" y="14476"/>
                    <a:pt x="2035" y="15476"/>
                    <a:pt x="2502" y="16477"/>
                  </a:cubicBezTo>
                  <a:cubicBezTo>
                    <a:pt x="2402" y="16444"/>
                    <a:pt x="2302" y="16410"/>
                    <a:pt x="2202" y="16410"/>
                  </a:cubicBezTo>
                  <a:cubicBezTo>
                    <a:pt x="2102" y="16310"/>
                    <a:pt x="1969" y="16244"/>
                    <a:pt x="1802" y="16244"/>
                  </a:cubicBezTo>
                  <a:cubicBezTo>
                    <a:pt x="1602" y="16177"/>
                    <a:pt x="1368" y="16177"/>
                    <a:pt x="1168" y="16177"/>
                  </a:cubicBezTo>
                  <a:cubicBezTo>
                    <a:pt x="101" y="16210"/>
                    <a:pt x="1" y="17778"/>
                    <a:pt x="1068" y="17845"/>
                  </a:cubicBezTo>
                  <a:cubicBezTo>
                    <a:pt x="1935" y="17878"/>
                    <a:pt x="2736" y="18178"/>
                    <a:pt x="3603" y="18278"/>
                  </a:cubicBezTo>
                  <a:cubicBezTo>
                    <a:pt x="3837" y="18912"/>
                    <a:pt x="4137" y="19513"/>
                    <a:pt x="4270" y="19880"/>
                  </a:cubicBezTo>
                  <a:cubicBezTo>
                    <a:pt x="4771" y="21214"/>
                    <a:pt x="5471" y="22415"/>
                    <a:pt x="6438" y="23449"/>
                  </a:cubicBezTo>
                  <a:cubicBezTo>
                    <a:pt x="7072" y="24116"/>
                    <a:pt x="8206" y="24950"/>
                    <a:pt x="9207" y="25183"/>
                  </a:cubicBezTo>
                  <a:cubicBezTo>
                    <a:pt x="9174" y="26885"/>
                    <a:pt x="9140" y="28619"/>
                    <a:pt x="9140" y="30320"/>
                  </a:cubicBezTo>
                  <a:cubicBezTo>
                    <a:pt x="9140" y="32122"/>
                    <a:pt x="9274" y="33856"/>
                    <a:pt x="9307" y="35658"/>
                  </a:cubicBezTo>
                  <a:cubicBezTo>
                    <a:pt x="9374" y="37692"/>
                    <a:pt x="9741" y="39660"/>
                    <a:pt x="9808" y="41662"/>
                  </a:cubicBezTo>
                  <a:cubicBezTo>
                    <a:pt x="9874" y="43497"/>
                    <a:pt x="10008" y="45264"/>
                    <a:pt x="10008" y="47099"/>
                  </a:cubicBezTo>
                  <a:cubicBezTo>
                    <a:pt x="10008" y="48867"/>
                    <a:pt x="10108" y="50068"/>
                    <a:pt x="11309" y="51469"/>
                  </a:cubicBezTo>
                  <a:cubicBezTo>
                    <a:pt x="12376" y="52736"/>
                    <a:pt x="13510" y="53103"/>
                    <a:pt x="15111" y="53404"/>
                  </a:cubicBezTo>
                  <a:cubicBezTo>
                    <a:pt x="15476" y="53476"/>
                    <a:pt x="15840" y="53492"/>
                    <a:pt x="16207" y="53492"/>
                  </a:cubicBezTo>
                  <a:cubicBezTo>
                    <a:pt x="16481" y="53492"/>
                    <a:pt x="16757" y="53483"/>
                    <a:pt x="17036" y="53483"/>
                  </a:cubicBezTo>
                  <a:cubicBezTo>
                    <a:pt x="17238" y="53483"/>
                    <a:pt x="17441" y="53488"/>
                    <a:pt x="17646" y="53504"/>
                  </a:cubicBezTo>
                  <a:cubicBezTo>
                    <a:pt x="18647" y="53604"/>
                    <a:pt x="19615" y="53804"/>
                    <a:pt x="20615" y="53871"/>
                  </a:cubicBezTo>
                  <a:cubicBezTo>
                    <a:pt x="22374" y="53994"/>
                    <a:pt x="24018" y="54175"/>
                    <a:pt x="25734" y="54175"/>
                  </a:cubicBezTo>
                  <a:cubicBezTo>
                    <a:pt x="25873" y="54175"/>
                    <a:pt x="26012" y="54173"/>
                    <a:pt x="26153" y="54171"/>
                  </a:cubicBezTo>
                  <a:cubicBezTo>
                    <a:pt x="26319" y="54168"/>
                    <a:pt x="26486" y="54167"/>
                    <a:pt x="26653" y="54167"/>
                  </a:cubicBezTo>
                  <a:cubicBezTo>
                    <a:pt x="28659" y="54167"/>
                    <a:pt x="30689" y="54338"/>
                    <a:pt x="32691" y="54338"/>
                  </a:cubicBezTo>
                  <a:cubicBezTo>
                    <a:pt x="36360" y="54338"/>
                    <a:pt x="39996" y="53904"/>
                    <a:pt x="43598" y="53537"/>
                  </a:cubicBezTo>
                  <a:cubicBezTo>
                    <a:pt x="44332" y="53470"/>
                    <a:pt x="45033" y="53437"/>
                    <a:pt x="45733" y="53404"/>
                  </a:cubicBezTo>
                  <a:cubicBezTo>
                    <a:pt x="47001" y="53404"/>
                    <a:pt x="48268" y="53404"/>
                    <a:pt x="49536" y="53337"/>
                  </a:cubicBezTo>
                  <a:cubicBezTo>
                    <a:pt x="49690" y="53331"/>
                    <a:pt x="49845" y="53329"/>
                    <a:pt x="50002" y="53329"/>
                  </a:cubicBezTo>
                  <a:cubicBezTo>
                    <a:pt x="50872" y="53329"/>
                    <a:pt x="51783" y="53401"/>
                    <a:pt x="52682" y="53401"/>
                  </a:cubicBezTo>
                  <a:cubicBezTo>
                    <a:pt x="53586" y="53401"/>
                    <a:pt x="54478" y="53328"/>
                    <a:pt x="55307" y="53037"/>
                  </a:cubicBezTo>
                  <a:cubicBezTo>
                    <a:pt x="55507" y="52970"/>
                    <a:pt x="55674" y="52903"/>
                    <a:pt x="55840" y="52803"/>
                  </a:cubicBezTo>
                  <a:cubicBezTo>
                    <a:pt x="57742" y="51836"/>
                    <a:pt x="57909" y="49634"/>
                    <a:pt x="58209" y="47766"/>
                  </a:cubicBezTo>
                  <a:cubicBezTo>
                    <a:pt x="58642" y="44898"/>
                    <a:pt x="59009" y="42162"/>
                    <a:pt x="59076" y="39260"/>
                  </a:cubicBezTo>
                  <a:cubicBezTo>
                    <a:pt x="59076" y="38226"/>
                    <a:pt x="59076" y="37192"/>
                    <a:pt x="59009" y="36125"/>
                  </a:cubicBezTo>
                  <a:cubicBezTo>
                    <a:pt x="59076" y="35357"/>
                    <a:pt x="59109" y="34557"/>
                    <a:pt x="59143" y="33756"/>
                  </a:cubicBezTo>
                  <a:cubicBezTo>
                    <a:pt x="59209" y="31388"/>
                    <a:pt x="59009" y="28986"/>
                    <a:pt x="58809" y="26584"/>
                  </a:cubicBezTo>
                  <a:cubicBezTo>
                    <a:pt x="58876" y="26584"/>
                    <a:pt x="58943" y="26551"/>
                    <a:pt x="59009" y="26518"/>
                  </a:cubicBezTo>
                  <a:cubicBezTo>
                    <a:pt x="59710" y="26184"/>
                    <a:pt x="60310" y="25717"/>
                    <a:pt x="60844" y="25217"/>
                  </a:cubicBezTo>
                  <a:cubicBezTo>
                    <a:pt x="61444" y="24783"/>
                    <a:pt x="62011" y="24249"/>
                    <a:pt x="62545" y="23582"/>
                  </a:cubicBezTo>
                  <a:cubicBezTo>
                    <a:pt x="63446" y="22481"/>
                    <a:pt x="64513" y="20947"/>
                    <a:pt x="64914" y="19446"/>
                  </a:cubicBezTo>
                  <a:cubicBezTo>
                    <a:pt x="66041" y="19253"/>
                    <a:pt x="67237" y="18970"/>
                    <a:pt x="68370" y="18970"/>
                  </a:cubicBezTo>
                  <a:cubicBezTo>
                    <a:pt x="68611" y="18970"/>
                    <a:pt x="68849" y="18983"/>
                    <a:pt x="69083" y="19012"/>
                  </a:cubicBezTo>
                  <a:cubicBezTo>
                    <a:pt x="69142" y="19022"/>
                    <a:pt x="69197" y="19027"/>
                    <a:pt x="69249" y="19027"/>
                  </a:cubicBezTo>
                  <a:cubicBezTo>
                    <a:pt x="70089" y="19027"/>
                    <a:pt x="70106" y="17823"/>
                    <a:pt x="69383" y="17478"/>
                  </a:cubicBezTo>
                  <a:cubicBezTo>
                    <a:pt x="69077" y="17337"/>
                    <a:pt x="68756" y="17285"/>
                    <a:pt x="68427" y="17285"/>
                  </a:cubicBezTo>
                  <a:cubicBezTo>
                    <a:pt x="67898" y="17285"/>
                    <a:pt x="67350" y="17421"/>
                    <a:pt x="66815" y="17545"/>
                  </a:cubicBezTo>
                  <a:cubicBezTo>
                    <a:pt x="66348" y="17645"/>
                    <a:pt x="65848" y="17711"/>
                    <a:pt x="65347" y="17778"/>
                  </a:cubicBezTo>
                  <a:cubicBezTo>
                    <a:pt x="65381" y="17711"/>
                    <a:pt x="65414" y="17645"/>
                    <a:pt x="65414" y="17545"/>
                  </a:cubicBezTo>
                  <a:cubicBezTo>
                    <a:pt x="65447" y="17445"/>
                    <a:pt x="65481" y="17311"/>
                    <a:pt x="65514" y="17211"/>
                  </a:cubicBezTo>
                  <a:cubicBezTo>
                    <a:pt x="65647" y="16978"/>
                    <a:pt x="65781" y="16777"/>
                    <a:pt x="65881" y="16611"/>
                  </a:cubicBezTo>
                  <a:cubicBezTo>
                    <a:pt x="66315" y="15877"/>
                    <a:pt x="66681" y="15110"/>
                    <a:pt x="66715" y="14242"/>
                  </a:cubicBezTo>
                  <a:cubicBezTo>
                    <a:pt x="66715" y="13691"/>
                    <a:pt x="66283" y="13355"/>
                    <a:pt x="65841" y="13355"/>
                  </a:cubicBezTo>
                  <a:cubicBezTo>
                    <a:pt x="65587" y="13355"/>
                    <a:pt x="65329" y="13465"/>
                    <a:pt x="65147" y="13709"/>
                  </a:cubicBezTo>
                  <a:cubicBezTo>
                    <a:pt x="64447" y="14643"/>
                    <a:pt x="64113" y="15743"/>
                    <a:pt x="63813" y="16844"/>
                  </a:cubicBezTo>
                  <a:cubicBezTo>
                    <a:pt x="63679" y="16611"/>
                    <a:pt x="63579" y="16377"/>
                    <a:pt x="63446" y="16177"/>
                  </a:cubicBezTo>
                  <a:cubicBezTo>
                    <a:pt x="63112" y="15543"/>
                    <a:pt x="62545" y="15076"/>
                    <a:pt x="61978" y="14643"/>
                  </a:cubicBezTo>
                  <a:cubicBezTo>
                    <a:pt x="61830" y="14530"/>
                    <a:pt x="61677" y="14481"/>
                    <a:pt x="61532" y="14481"/>
                  </a:cubicBezTo>
                  <a:cubicBezTo>
                    <a:pt x="60990" y="14481"/>
                    <a:pt x="60548" y="15158"/>
                    <a:pt x="60811" y="15710"/>
                  </a:cubicBezTo>
                  <a:cubicBezTo>
                    <a:pt x="61077" y="16277"/>
                    <a:pt x="61511" y="16744"/>
                    <a:pt x="61978" y="17144"/>
                  </a:cubicBezTo>
                  <a:cubicBezTo>
                    <a:pt x="62212" y="17578"/>
                    <a:pt x="62445" y="18045"/>
                    <a:pt x="62779" y="18479"/>
                  </a:cubicBezTo>
                  <a:cubicBezTo>
                    <a:pt x="62845" y="18579"/>
                    <a:pt x="62912" y="18645"/>
                    <a:pt x="63012" y="18745"/>
                  </a:cubicBezTo>
                  <a:cubicBezTo>
                    <a:pt x="62445" y="19913"/>
                    <a:pt x="62011" y="21114"/>
                    <a:pt x="61244" y="22215"/>
                  </a:cubicBezTo>
                  <a:cubicBezTo>
                    <a:pt x="60577" y="23149"/>
                    <a:pt x="59710" y="24083"/>
                    <a:pt x="58709" y="24716"/>
                  </a:cubicBezTo>
                  <a:cubicBezTo>
                    <a:pt x="58709" y="22281"/>
                    <a:pt x="58709" y="19846"/>
                    <a:pt x="58843" y="17344"/>
                  </a:cubicBezTo>
                  <a:cubicBezTo>
                    <a:pt x="58876" y="16611"/>
                    <a:pt x="58909" y="15843"/>
                    <a:pt x="58976" y="15076"/>
                  </a:cubicBezTo>
                  <a:cubicBezTo>
                    <a:pt x="59076" y="13442"/>
                    <a:pt x="59143" y="11807"/>
                    <a:pt x="59143" y="10139"/>
                  </a:cubicBezTo>
                  <a:cubicBezTo>
                    <a:pt x="59143" y="9072"/>
                    <a:pt x="59109" y="8004"/>
                    <a:pt x="59043" y="6970"/>
                  </a:cubicBezTo>
                  <a:cubicBezTo>
                    <a:pt x="59043" y="6670"/>
                    <a:pt x="59043" y="6370"/>
                    <a:pt x="59009" y="6070"/>
                  </a:cubicBezTo>
                  <a:cubicBezTo>
                    <a:pt x="59009" y="5970"/>
                    <a:pt x="59009" y="5870"/>
                    <a:pt x="59009" y="5770"/>
                  </a:cubicBezTo>
                  <a:cubicBezTo>
                    <a:pt x="58976" y="5469"/>
                    <a:pt x="58976" y="5136"/>
                    <a:pt x="58943" y="4802"/>
                  </a:cubicBezTo>
                  <a:cubicBezTo>
                    <a:pt x="58909" y="3435"/>
                    <a:pt x="58042" y="2434"/>
                    <a:pt x="56841" y="1900"/>
                  </a:cubicBezTo>
                  <a:cubicBezTo>
                    <a:pt x="55840" y="1466"/>
                    <a:pt x="54606" y="1400"/>
                    <a:pt x="53539" y="1300"/>
                  </a:cubicBezTo>
                  <a:cubicBezTo>
                    <a:pt x="53539" y="1266"/>
                    <a:pt x="53505" y="1266"/>
                    <a:pt x="53472" y="1266"/>
                  </a:cubicBezTo>
                  <a:cubicBezTo>
                    <a:pt x="52279" y="982"/>
                    <a:pt x="51037" y="892"/>
                    <a:pt x="49768" y="892"/>
                  </a:cubicBezTo>
                  <a:cubicBezTo>
                    <a:pt x="49547" y="892"/>
                    <a:pt x="49325" y="894"/>
                    <a:pt x="49102" y="899"/>
                  </a:cubicBezTo>
                  <a:cubicBezTo>
                    <a:pt x="46867" y="699"/>
                    <a:pt x="44666" y="266"/>
                    <a:pt x="42397" y="132"/>
                  </a:cubicBezTo>
                  <a:cubicBezTo>
                    <a:pt x="40850" y="36"/>
                    <a:pt x="39294" y="1"/>
                    <a:pt x="377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16"/>
          <p:cNvGrpSpPr/>
          <p:nvPr/>
        </p:nvGrpSpPr>
        <p:grpSpPr>
          <a:xfrm>
            <a:off x="4938565" y="780939"/>
            <a:ext cx="1511661" cy="1171935"/>
            <a:chOff x="2409025" y="1325525"/>
            <a:chExt cx="1752650" cy="1358450"/>
          </a:xfrm>
        </p:grpSpPr>
        <p:sp>
          <p:nvSpPr>
            <p:cNvPr id="128" name="Google Shape;128;p16"/>
            <p:cNvSpPr/>
            <p:nvPr/>
          </p:nvSpPr>
          <p:spPr>
            <a:xfrm>
              <a:off x="2665050" y="1370925"/>
              <a:ext cx="1210050" cy="1275950"/>
            </a:xfrm>
            <a:custGeom>
              <a:rect b="b" l="l" r="r" t="t"/>
              <a:pathLst>
                <a:path extrusionOk="0" h="51038" w="48402">
                  <a:moveTo>
                    <a:pt x="38740" y="1"/>
                  </a:moveTo>
                  <a:cubicBezTo>
                    <a:pt x="37923" y="1"/>
                    <a:pt x="37103" y="22"/>
                    <a:pt x="36313" y="22"/>
                  </a:cubicBezTo>
                  <a:cubicBezTo>
                    <a:pt x="36115" y="22"/>
                    <a:pt x="35919" y="21"/>
                    <a:pt x="35726" y="17"/>
                  </a:cubicBezTo>
                  <a:cubicBezTo>
                    <a:pt x="35514" y="15"/>
                    <a:pt x="35301" y="14"/>
                    <a:pt x="35089" y="14"/>
                  </a:cubicBezTo>
                  <a:cubicBezTo>
                    <a:pt x="33145" y="14"/>
                    <a:pt x="31187" y="112"/>
                    <a:pt x="29239" y="112"/>
                  </a:cubicBezTo>
                  <a:cubicBezTo>
                    <a:pt x="28687" y="112"/>
                    <a:pt x="28136" y="104"/>
                    <a:pt x="27587" y="84"/>
                  </a:cubicBezTo>
                  <a:cubicBezTo>
                    <a:pt x="26814" y="56"/>
                    <a:pt x="26042" y="45"/>
                    <a:pt x="25271" y="45"/>
                  </a:cubicBezTo>
                  <a:cubicBezTo>
                    <a:pt x="22186" y="45"/>
                    <a:pt x="19111" y="223"/>
                    <a:pt x="16026" y="223"/>
                  </a:cubicBezTo>
                  <a:cubicBezTo>
                    <a:pt x="15255" y="223"/>
                    <a:pt x="14483" y="212"/>
                    <a:pt x="13710" y="184"/>
                  </a:cubicBezTo>
                  <a:cubicBezTo>
                    <a:pt x="13497" y="174"/>
                    <a:pt x="13284" y="170"/>
                    <a:pt x="13069" y="170"/>
                  </a:cubicBezTo>
                  <a:cubicBezTo>
                    <a:pt x="11622" y="170"/>
                    <a:pt x="10139" y="368"/>
                    <a:pt x="8693" y="368"/>
                  </a:cubicBezTo>
                  <a:cubicBezTo>
                    <a:pt x="8203" y="368"/>
                    <a:pt x="7717" y="345"/>
                    <a:pt x="7239" y="284"/>
                  </a:cubicBezTo>
                  <a:cubicBezTo>
                    <a:pt x="6764" y="224"/>
                    <a:pt x="6267" y="183"/>
                    <a:pt x="5771" y="183"/>
                  </a:cubicBezTo>
                  <a:cubicBezTo>
                    <a:pt x="4351" y="183"/>
                    <a:pt x="2942" y="514"/>
                    <a:pt x="2102" y="1652"/>
                  </a:cubicBezTo>
                  <a:cubicBezTo>
                    <a:pt x="2035" y="1752"/>
                    <a:pt x="1968" y="1852"/>
                    <a:pt x="1902" y="1952"/>
                  </a:cubicBezTo>
                  <a:cubicBezTo>
                    <a:pt x="1801" y="2019"/>
                    <a:pt x="1668" y="2119"/>
                    <a:pt x="1568" y="2219"/>
                  </a:cubicBezTo>
                  <a:cubicBezTo>
                    <a:pt x="134" y="3553"/>
                    <a:pt x="400" y="4954"/>
                    <a:pt x="200" y="6722"/>
                  </a:cubicBezTo>
                  <a:cubicBezTo>
                    <a:pt x="0" y="8457"/>
                    <a:pt x="200" y="10325"/>
                    <a:pt x="167" y="12093"/>
                  </a:cubicBezTo>
                  <a:cubicBezTo>
                    <a:pt x="100" y="12927"/>
                    <a:pt x="400" y="13560"/>
                    <a:pt x="867" y="13961"/>
                  </a:cubicBezTo>
                  <a:cubicBezTo>
                    <a:pt x="834" y="14995"/>
                    <a:pt x="867" y="15995"/>
                    <a:pt x="867" y="16896"/>
                  </a:cubicBezTo>
                  <a:cubicBezTo>
                    <a:pt x="467" y="19965"/>
                    <a:pt x="567" y="23067"/>
                    <a:pt x="601" y="26169"/>
                  </a:cubicBezTo>
                  <a:cubicBezTo>
                    <a:pt x="601" y="26837"/>
                    <a:pt x="601" y="27504"/>
                    <a:pt x="601" y="28171"/>
                  </a:cubicBezTo>
                  <a:cubicBezTo>
                    <a:pt x="601" y="28805"/>
                    <a:pt x="734" y="29372"/>
                    <a:pt x="968" y="29805"/>
                  </a:cubicBezTo>
                  <a:cubicBezTo>
                    <a:pt x="834" y="33675"/>
                    <a:pt x="1301" y="37511"/>
                    <a:pt x="1301" y="41347"/>
                  </a:cubicBezTo>
                  <a:cubicBezTo>
                    <a:pt x="1301" y="43215"/>
                    <a:pt x="1334" y="45083"/>
                    <a:pt x="1468" y="46951"/>
                  </a:cubicBezTo>
                  <a:cubicBezTo>
                    <a:pt x="1601" y="49019"/>
                    <a:pt x="3503" y="50053"/>
                    <a:pt x="5404" y="50287"/>
                  </a:cubicBezTo>
                  <a:cubicBezTo>
                    <a:pt x="5455" y="50291"/>
                    <a:pt x="5506" y="50293"/>
                    <a:pt x="5556" y="50293"/>
                  </a:cubicBezTo>
                  <a:cubicBezTo>
                    <a:pt x="5905" y="50293"/>
                    <a:pt x="6247" y="50195"/>
                    <a:pt x="6538" y="50020"/>
                  </a:cubicBezTo>
                  <a:cubicBezTo>
                    <a:pt x="7105" y="50453"/>
                    <a:pt x="7706" y="50787"/>
                    <a:pt x="8506" y="50920"/>
                  </a:cubicBezTo>
                  <a:cubicBezTo>
                    <a:pt x="9233" y="51005"/>
                    <a:pt x="9968" y="51037"/>
                    <a:pt x="10706" y="51037"/>
                  </a:cubicBezTo>
                  <a:cubicBezTo>
                    <a:pt x="12001" y="51037"/>
                    <a:pt x="13302" y="50939"/>
                    <a:pt x="14577" y="50854"/>
                  </a:cubicBezTo>
                  <a:cubicBezTo>
                    <a:pt x="18128" y="50630"/>
                    <a:pt x="21750" y="50430"/>
                    <a:pt x="25304" y="50430"/>
                  </a:cubicBezTo>
                  <a:cubicBezTo>
                    <a:pt x="25990" y="50430"/>
                    <a:pt x="26673" y="50437"/>
                    <a:pt x="27353" y="50453"/>
                  </a:cubicBezTo>
                  <a:cubicBezTo>
                    <a:pt x="27622" y="50458"/>
                    <a:pt x="27892" y="50459"/>
                    <a:pt x="28162" y="50459"/>
                  </a:cubicBezTo>
                  <a:cubicBezTo>
                    <a:pt x="28682" y="50459"/>
                    <a:pt x="29205" y="50454"/>
                    <a:pt x="29728" y="50454"/>
                  </a:cubicBezTo>
                  <a:cubicBezTo>
                    <a:pt x="30961" y="50454"/>
                    <a:pt x="32194" y="50484"/>
                    <a:pt x="33391" y="50687"/>
                  </a:cubicBezTo>
                  <a:cubicBezTo>
                    <a:pt x="33921" y="50765"/>
                    <a:pt x="34451" y="50791"/>
                    <a:pt x="34982" y="50791"/>
                  </a:cubicBezTo>
                  <a:cubicBezTo>
                    <a:pt x="36048" y="50791"/>
                    <a:pt x="37115" y="50686"/>
                    <a:pt x="38182" y="50686"/>
                  </a:cubicBezTo>
                  <a:cubicBezTo>
                    <a:pt x="38619" y="50686"/>
                    <a:pt x="39057" y="50703"/>
                    <a:pt x="39495" y="50754"/>
                  </a:cubicBezTo>
                  <a:cubicBezTo>
                    <a:pt x="40171" y="50834"/>
                    <a:pt x="40943" y="50896"/>
                    <a:pt x="41736" y="50896"/>
                  </a:cubicBezTo>
                  <a:cubicBezTo>
                    <a:pt x="44547" y="50896"/>
                    <a:pt x="47620" y="50125"/>
                    <a:pt x="47567" y="46717"/>
                  </a:cubicBezTo>
                  <a:cubicBezTo>
                    <a:pt x="47567" y="46517"/>
                    <a:pt x="47534" y="46317"/>
                    <a:pt x="47467" y="46117"/>
                  </a:cubicBezTo>
                  <a:cubicBezTo>
                    <a:pt x="47567" y="45884"/>
                    <a:pt x="47601" y="45617"/>
                    <a:pt x="47634" y="45316"/>
                  </a:cubicBezTo>
                  <a:cubicBezTo>
                    <a:pt x="47734" y="41681"/>
                    <a:pt x="47467" y="38011"/>
                    <a:pt x="47868" y="34375"/>
                  </a:cubicBezTo>
                  <a:cubicBezTo>
                    <a:pt x="48235" y="31273"/>
                    <a:pt x="48401" y="28004"/>
                    <a:pt x="48101" y="24868"/>
                  </a:cubicBezTo>
                  <a:cubicBezTo>
                    <a:pt x="47801" y="21733"/>
                    <a:pt x="47868" y="18497"/>
                    <a:pt x="47501" y="15362"/>
                  </a:cubicBezTo>
                  <a:cubicBezTo>
                    <a:pt x="47467" y="14961"/>
                    <a:pt x="47434" y="14528"/>
                    <a:pt x="47434" y="14127"/>
                  </a:cubicBezTo>
                  <a:cubicBezTo>
                    <a:pt x="47901" y="11759"/>
                    <a:pt x="47901" y="9291"/>
                    <a:pt x="47801" y="6856"/>
                  </a:cubicBezTo>
                  <a:cubicBezTo>
                    <a:pt x="47834" y="6589"/>
                    <a:pt x="47801" y="6355"/>
                    <a:pt x="47734" y="6155"/>
                  </a:cubicBezTo>
                  <a:cubicBezTo>
                    <a:pt x="47901" y="4654"/>
                    <a:pt x="47901" y="3086"/>
                    <a:pt x="46834" y="2052"/>
                  </a:cubicBezTo>
                  <a:cubicBezTo>
                    <a:pt x="45399" y="618"/>
                    <a:pt x="43631" y="484"/>
                    <a:pt x="41730" y="184"/>
                  </a:cubicBezTo>
                  <a:cubicBezTo>
                    <a:pt x="40779" y="34"/>
                    <a:pt x="39762" y="1"/>
                    <a:pt x="3874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663375" y="1376575"/>
              <a:ext cx="1163350" cy="1274425"/>
            </a:xfrm>
            <a:custGeom>
              <a:rect b="b" l="l" r="r" t="t"/>
              <a:pathLst>
                <a:path extrusionOk="0" h="50977" w="46534">
                  <a:moveTo>
                    <a:pt x="3446" y="0"/>
                  </a:moveTo>
                  <a:cubicBezTo>
                    <a:pt x="3361" y="0"/>
                    <a:pt x="3268" y="28"/>
                    <a:pt x="3169" y="92"/>
                  </a:cubicBezTo>
                  <a:cubicBezTo>
                    <a:pt x="2402" y="592"/>
                    <a:pt x="1702" y="859"/>
                    <a:pt x="1101" y="1593"/>
                  </a:cubicBezTo>
                  <a:cubicBezTo>
                    <a:pt x="434" y="2360"/>
                    <a:pt x="201" y="3527"/>
                    <a:pt x="134" y="4528"/>
                  </a:cubicBezTo>
                  <a:cubicBezTo>
                    <a:pt x="0" y="5796"/>
                    <a:pt x="101" y="7097"/>
                    <a:pt x="101" y="8398"/>
                  </a:cubicBezTo>
                  <a:cubicBezTo>
                    <a:pt x="101" y="9598"/>
                    <a:pt x="434" y="10766"/>
                    <a:pt x="301" y="11967"/>
                  </a:cubicBezTo>
                  <a:cubicBezTo>
                    <a:pt x="101" y="13301"/>
                    <a:pt x="534" y="14602"/>
                    <a:pt x="434" y="15936"/>
                  </a:cubicBezTo>
                  <a:cubicBezTo>
                    <a:pt x="367" y="17204"/>
                    <a:pt x="568" y="18505"/>
                    <a:pt x="534" y="19806"/>
                  </a:cubicBezTo>
                  <a:cubicBezTo>
                    <a:pt x="501" y="21007"/>
                    <a:pt x="501" y="22207"/>
                    <a:pt x="601" y="23408"/>
                  </a:cubicBezTo>
                  <a:cubicBezTo>
                    <a:pt x="668" y="24576"/>
                    <a:pt x="401" y="25743"/>
                    <a:pt x="634" y="26877"/>
                  </a:cubicBezTo>
                  <a:cubicBezTo>
                    <a:pt x="668" y="27111"/>
                    <a:pt x="801" y="27344"/>
                    <a:pt x="1001" y="27478"/>
                  </a:cubicBezTo>
                  <a:cubicBezTo>
                    <a:pt x="1001" y="27545"/>
                    <a:pt x="1001" y="27611"/>
                    <a:pt x="968" y="27645"/>
                  </a:cubicBezTo>
                  <a:cubicBezTo>
                    <a:pt x="801" y="28679"/>
                    <a:pt x="968" y="29813"/>
                    <a:pt x="801" y="30880"/>
                  </a:cubicBezTo>
                  <a:cubicBezTo>
                    <a:pt x="701" y="31681"/>
                    <a:pt x="768" y="32581"/>
                    <a:pt x="834" y="33349"/>
                  </a:cubicBezTo>
                  <a:cubicBezTo>
                    <a:pt x="901" y="34483"/>
                    <a:pt x="901" y="35650"/>
                    <a:pt x="1068" y="36751"/>
                  </a:cubicBezTo>
                  <a:cubicBezTo>
                    <a:pt x="1335" y="38953"/>
                    <a:pt x="868" y="41254"/>
                    <a:pt x="1268" y="43389"/>
                  </a:cubicBezTo>
                  <a:cubicBezTo>
                    <a:pt x="1602" y="45291"/>
                    <a:pt x="1468" y="47392"/>
                    <a:pt x="3203" y="48726"/>
                  </a:cubicBezTo>
                  <a:cubicBezTo>
                    <a:pt x="4971" y="50061"/>
                    <a:pt x="7106" y="50061"/>
                    <a:pt x="9207" y="50361"/>
                  </a:cubicBezTo>
                  <a:cubicBezTo>
                    <a:pt x="11542" y="50761"/>
                    <a:pt x="13944" y="50861"/>
                    <a:pt x="16312" y="50928"/>
                  </a:cubicBezTo>
                  <a:cubicBezTo>
                    <a:pt x="17244" y="50943"/>
                    <a:pt x="18175" y="50976"/>
                    <a:pt x="19104" y="50976"/>
                  </a:cubicBezTo>
                  <a:cubicBezTo>
                    <a:pt x="20304" y="50976"/>
                    <a:pt x="21499" y="50920"/>
                    <a:pt x="22683" y="50694"/>
                  </a:cubicBezTo>
                  <a:cubicBezTo>
                    <a:pt x="23256" y="50588"/>
                    <a:pt x="23859" y="50571"/>
                    <a:pt x="24470" y="50571"/>
                  </a:cubicBezTo>
                  <a:cubicBezTo>
                    <a:pt x="24743" y="50571"/>
                    <a:pt x="25017" y="50575"/>
                    <a:pt x="25290" y="50575"/>
                  </a:cubicBezTo>
                  <a:cubicBezTo>
                    <a:pt x="26514" y="50575"/>
                    <a:pt x="27730" y="50509"/>
                    <a:pt x="28754" y="49794"/>
                  </a:cubicBezTo>
                  <a:cubicBezTo>
                    <a:pt x="28788" y="49794"/>
                    <a:pt x="28821" y="49760"/>
                    <a:pt x="28854" y="49727"/>
                  </a:cubicBezTo>
                  <a:cubicBezTo>
                    <a:pt x="28921" y="49760"/>
                    <a:pt x="28954" y="49760"/>
                    <a:pt x="28988" y="49794"/>
                  </a:cubicBezTo>
                  <a:cubicBezTo>
                    <a:pt x="29722" y="50027"/>
                    <a:pt x="30456" y="50127"/>
                    <a:pt x="31189" y="50294"/>
                  </a:cubicBezTo>
                  <a:cubicBezTo>
                    <a:pt x="31765" y="50418"/>
                    <a:pt x="32361" y="50459"/>
                    <a:pt x="32964" y="50459"/>
                  </a:cubicBezTo>
                  <a:cubicBezTo>
                    <a:pt x="34065" y="50459"/>
                    <a:pt x="35194" y="50325"/>
                    <a:pt x="36290" y="50325"/>
                  </a:cubicBezTo>
                  <a:cubicBezTo>
                    <a:pt x="36369" y="50325"/>
                    <a:pt x="36448" y="50326"/>
                    <a:pt x="36527" y="50328"/>
                  </a:cubicBezTo>
                  <a:cubicBezTo>
                    <a:pt x="37494" y="50328"/>
                    <a:pt x="38461" y="50294"/>
                    <a:pt x="39429" y="50294"/>
                  </a:cubicBezTo>
                  <a:cubicBezTo>
                    <a:pt x="39507" y="50292"/>
                    <a:pt x="39584" y="50290"/>
                    <a:pt x="39661" y="50290"/>
                  </a:cubicBezTo>
                  <a:cubicBezTo>
                    <a:pt x="40599" y="50290"/>
                    <a:pt x="41441" y="50469"/>
                    <a:pt x="42397" y="50561"/>
                  </a:cubicBezTo>
                  <a:cubicBezTo>
                    <a:pt x="42541" y="50575"/>
                    <a:pt x="42691" y="50582"/>
                    <a:pt x="42845" y="50582"/>
                  </a:cubicBezTo>
                  <a:cubicBezTo>
                    <a:pt x="44188" y="50582"/>
                    <a:pt x="45821" y="50047"/>
                    <a:pt x="46300" y="48760"/>
                  </a:cubicBezTo>
                  <a:cubicBezTo>
                    <a:pt x="46534" y="48126"/>
                    <a:pt x="46033" y="47292"/>
                    <a:pt x="45299" y="47292"/>
                  </a:cubicBezTo>
                  <a:cubicBezTo>
                    <a:pt x="44699" y="47292"/>
                    <a:pt x="44165" y="47459"/>
                    <a:pt x="43565" y="47559"/>
                  </a:cubicBezTo>
                  <a:cubicBezTo>
                    <a:pt x="43317" y="47613"/>
                    <a:pt x="43094" y="47632"/>
                    <a:pt x="42879" y="47632"/>
                  </a:cubicBezTo>
                  <a:cubicBezTo>
                    <a:pt x="42428" y="47632"/>
                    <a:pt x="42016" y="47548"/>
                    <a:pt x="41497" y="47526"/>
                  </a:cubicBezTo>
                  <a:cubicBezTo>
                    <a:pt x="40947" y="47494"/>
                    <a:pt x="40397" y="47482"/>
                    <a:pt x="39846" y="47482"/>
                  </a:cubicBezTo>
                  <a:cubicBezTo>
                    <a:pt x="38659" y="47482"/>
                    <a:pt x="37467" y="47536"/>
                    <a:pt x="36260" y="47559"/>
                  </a:cubicBezTo>
                  <a:cubicBezTo>
                    <a:pt x="34961" y="47559"/>
                    <a:pt x="33663" y="47822"/>
                    <a:pt x="32365" y="47822"/>
                  </a:cubicBezTo>
                  <a:cubicBezTo>
                    <a:pt x="32129" y="47822"/>
                    <a:pt x="31892" y="47813"/>
                    <a:pt x="31656" y="47792"/>
                  </a:cubicBezTo>
                  <a:cubicBezTo>
                    <a:pt x="31023" y="47726"/>
                    <a:pt x="30389" y="47626"/>
                    <a:pt x="29755" y="47626"/>
                  </a:cubicBezTo>
                  <a:cubicBezTo>
                    <a:pt x="29188" y="47626"/>
                    <a:pt x="28721" y="47892"/>
                    <a:pt x="28221" y="48059"/>
                  </a:cubicBezTo>
                  <a:cubicBezTo>
                    <a:pt x="27956" y="47954"/>
                    <a:pt x="27692" y="47913"/>
                    <a:pt x="27418" y="47913"/>
                  </a:cubicBezTo>
                  <a:cubicBezTo>
                    <a:pt x="27173" y="47913"/>
                    <a:pt x="26920" y="47945"/>
                    <a:pt x="26653" y="47993"/>
                  </a:cubicBezTo>
                  <a:cubicBezTo>
                    <a:pt x="25668" y="48108"/>
                    <a:pt x="24758" y="48199"/>
                    <a:pt x="23793" y="48199"/>
                  </a:cubicBezTo>
                  <a:cubicBezTo>
                    <a:pt x="23647" y="48199"/>
                    <a:pt x="23500" y="48197"/>
                    <a:pt x="23350" y="48193"/>
                  </a:cubicBezTo>
                  <a:cubicBezTo>
                    <a:pt x="23242" y="48189"/>
                    <a:pt x="23132" y="48187"/>
                    <a:pt x="23023" y="48187"/>
                  </a:cubicBezTo>
                  <a:cubicBezTo>
                    <a:pt x="21565" y="48187"/>
                    <a:pt x="20072" y="48498"/>
                    <a:pt x="18587" y="48498"/>
                  </a:cubicBezTo>
                  <a:cubicBezTo>
                    <a:pt x="18206" y="48498"/>
                    <a:pt x="17825" y="48478"/>
                    <a:pt x="17446" y="48426"/>
                  </a:cubicBezTo>
                  <a:cubicBezTo>
                    <a:pt x="15211" y="48093"/>
                    <a:pt x="12910" y="48126"/>
                    <a:pt x="10641" y="47892"/>
                  </a:cubicBezTo>
                  <a:cubicBezTo>
                    <a:pt x="9607" y="47792"/>
                    <a:pt x="8540" y="47626"/>
                    <a:pt x="7472" y="47526"/>
                  </a:cubicBezTo>
                  <a:cubicBezTo>
                    <a:pt x="6472" y="47425"/>
                    <a:pt x="5371" y="47359"/>
                    <a:pt x="4570" y="46592"/>
                  </a:cubicBezTo>
                  <a:cubicBezTo>
                    <a:pt x="3770" y="45858"/>
                    <a:pt x="3903" y="44657"/>
                    <a:pt x="3736" y="43723"/>
                  </a:cubicBezTo>
                  <a:cubicBezTo>
                    <a:pt x="3536" y="42589"/>
                    <a:pt x="3570" y="41488"/>
                    <a:pt x="3570" y="40320"/>
                  </a:cubicBezTo>
                  <a:cubicBezTo>
                    <a:pt x="3570" y="38352"/>
                    <a:pt x="3470" y="36351"/>
                    <a:pt x="3436" y="34383"/>
                  </a:cubicBezTo>
                  <a:cubicBezTo>
                    <a:pt x="3403" y="33449"/>
                    <a:pt x="3336" y="32481"/>
                    <a:pt x="3203" y="31581"/>
                  </a:cubicBezTo>
                  <a:cubicBezTo>
                    <a:pt x="3069" y="30814"/>
                    <a:pt x="3236" y="30013"/>
                    <a:pt x="3103" y="29246"/>
                  </a:cubicBezTo>
                  <a:cubicBezTo>
                    <a:pt x="3036" y="28612"/>
                    <a:pt x="2903" y="27978"/>
                    <a:pt x="2736" y="27344"/>
                  </a:cubicBezTo>
                  <a:cubicBezTo>
                    <a:pt x="3003" y="26977"/>
                    <a:pt x="3036" y="26510"/>
                    <a:pt x="2836" y="26110"/>
                  </a:cubicBezTo>
                  <a:cubicBezTo>
                    <a:pt x="2769" y="25276"/>
                    <a:pt x="2836" y="24376"/>
                    <a:pt x="2769" y="23542"/>
                  </a:cubicBezTo>
                  <a:cubicBezTo>
                    <a:pt x="2702" y="22441"/>
                    <a:pt x="2569" y="21407"/>
                    <a:pt x="2536" y="20306"/>
                  </a:cubicBezTo>
                  <a:cubicBezTo>
                    <a:pt x="2536" y="17971"/>
                    <a:pt x="2169" y="15669"/>
                    <a:pt x="2102" y="13334"/>
                  </a:cubicBezTo>
                  <a:cubicBezTo>
                    <a:pt x="2102" y="12367"/>
                    <a:pt x="2402" y="11466"/>
                    <a:pt x="2335" y="10499"/>
                  </a:cubicBezTo>
                  <a:cubicBezTo>
                    <a:pt x="2269" y="9365"/>
                    <a:pt x="2269" y="8264"/>
                    <a:pt x="2269" y="7130"/>
                  </a:cubicBezTo>
                  <a:cubicBezTo>
                    <a:pt x="2269" y="4828"/>
                    <a:pt x="2169" y="2827"/>
                    <a:pt x="3770" y="959"/>
                  </a:cubicBezTo>
                  <a:cubicBezTo>
                    <a:pt x="4073" y="628"/>
                    <a:pt x="3852" y="0"/>
                    <a:pt x="3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2802650" y="1362250"/>
              <a:ext cx="1077450" cy="1152875"/>
            </a:xfrm>
            <a:custGeom>
              <a:rect b="b" l="l" r="r" t="t"/>
              <a:pathLst>
                <a:path extrusionOk="0" h="46115" w="43098">
                  <a:moveTo>
                    <a:pt x="28301" y="0"/>
                  </a:moveTo>
                  <a:cubicBezTo>
                    <a:pt x="27698" y="0"/>
                    <a:pt x="27101" y="11"/>
                    <a:pt x="26519" y="31"/>
                  </a:cubicBezTo>
                  <a:cubicBezTo>
                    <a:pt x="24251" y="97"/>
                    <a:pt x="21982" y="64"/>
                    <a:pt x="19748" y="164"/>
                  </a:cubicBezTo>
                  <a:cubicBezTo>
                    <a:pt x="17479" y="231"/>
                    <a:pt x="15278" y="531"/>
                    <a:pt x="12976" y="531"/>
                  </a:cubicBezTo>
                  <a:cubicBezTo>
                    <a:pt x="11875" y="531"/>
                    <a:pt x="10741" y="531"/>
                    <a:pt x="9607" y="564"/>
                  </a:cubicBezTo>
                  <a:cubicBezTo>
                    <a:pt x="8853" y="613"/>
                    <a:pt x="8100" y="715"/>
                    <a:pt x="7346" y="715"/>
                  </a:cubicBezTo>
                  <a:cubicBezTo>
                    <a:pt x="7066" y="715"/>
                    <a:pt x="6785" y="701"/>
                    <a:pt x="6505" y="665"/>
                  </a:cubicBezTo>
                  <a:cubicBezTo>
                    <a:pt x="5971" y="615"/>
                    <a:pt x="5446" y="598"/>
                    <a:pt x="4920" y="598"/>
                  </a:cubicBezTo>
                  <a:cubicBezTo>
                    <a:pt x="4395" y="598"/>
                    <a:pt x="3870" y="615"/>
                    <a:pt x="3336" y="631"/>
                  </a:cubicBezTo>
                  <a:cubicBezTo>
                    <a:pt x="2921" y="631"/>
                    <a:pt x="2466" y="605"/>
                    <a:pt x="2013" y="605"/>
                  </a:cubicBezTo>
                  <a:cubicBezTo>
                    <a:pt x="1446" y="605"/>
                    <a:pt x="882" y="646"/>
                    <a:pt x="400" y="831"/>
                  </a:cubicBezTo>
                  <a:cubicBezTo>
                    <a:pt x="134" y="898"/>
                    <a:pt x="0" y="1265"/>
                    <a:pt x="267" y="1432"/>
                  </a:cubicBezTo>
                  <a:cubicBezTo>
                    <a:pt x="1180" y="1934"/>
                    <a:pt x="2217" y="2030"/>
                    <a:pt x="3251" y="2030"/>
                  </a:cubicBezTo>
                  <a:cubicBezTo>
                    <a:pt x="3729" y="2030"/>
                    <a:pt x="4206" y="2009"/>
                    <a:pt x="4670" y="1999"/>
                  </a:cubicBezTo>
                  <a:cubicBezTo>
                    <a:pt x="5571" y="1999"/>
                    <a:pt x="6405" y="2199"/>
                    <a:pt x="7272" y="2232"/>
                  </a:cubicBezTo>
                  <a:cubicBezTo>
                    <a:pt x="7420" y="2242"/>
                    <a:pt x="7568" y="2246"/>
                    <a:pt x="7717" y="2246"/>
                  </a:cubicBezTo>
                  <a:cubicBezTo>
                    <a:pt x="8611" y="2246"/>
                    <a:pt x="9526" y="2099"/>
                    <a:pt x="10441" y="2099"/>
                  </a:cubicBezTo>
                  <a:cubicBezTo>
                    <a:pt x="11418" y="2083"/>
                    <a:pt x="12395" y="2077"/>
                    <a:pt x="13372" y="2077"/>
                  </a:cubicBezTo>
                  <a:cubicBezTo>
                    <a:pt x="16599" y="2077"/>
                    <a:pt x="19831" y="2148"/>
                    <a:pt x="23083" y="2199"/>
                  </a:cubicBezTo>
                  <a:cubicBezTo>
                    <a:pt x="26819" y="2266"/>
                    <a:pt x="30555" y="2399"/>
                    <a:pt x="34291" y="2766"/>
                  </a:cubicBezTo>
                  <a:cubicBezTo>
                    <a:pt x="34532" y="2787"/>
                    <a:pt x="34795" y="2793"/>
                    <a:pt x="35072" y="2793"/>
                  </a:cubicBezTo>
                  <a:cubicBezTo>
                    <a:pt x="35466" y="2793"/>
                    <a:pt x="35889" y="2781"/>
                    <a:pt x="36316" y="2781"/>
                  </a:cubicBezTo>
                  <a:cubicBezTo>
                    <a:pt x="37499" y="2781"/>
                    <a:pt x="38718" y="2877"/>
                    <a:pt x="39462" y="3600"/>
                  </a:cubicBezTo>
                  <a:cubicBezTo>
                    <a:pt x="40062" y="4200"/>
                    <a:pt x="40429" y="5068"/>
                    <a:pt x="40763" y="5802"/>
                  </a:cubicBezTo>
                  <a:cubicBezTo>
                    <a:pt x="41230" y="6869"/>
                    <a:pt x="41096" y="7736"/>
                    <a:pt x="41029" y="8870"/>
                  </a:cubicBezTo>
                  <a:cubicBezTo>
                    <a:pt x="40996" y="9137"/>
                    <a:pt x="41063" y="9371"/>
                    <a:pt x="41196" y="9504"/>
                  </a:cubicBezTo>
                  <a:cubicBezTo>
                    <a:pt x="41063" y="10572"/>
                    <a:pt x="40829" y="11672"/>
                    <a:pt x="40796" y="11873"/>
                  </a:cubicBezTo>
                  <a:cubicBezTo>
                    <a:pt x="40629" y="13474"/>
                    <a:pt x="40429" y="15075"/>
                    <a:pt x="40195" y="16676"/>
                  </a:cubicBezTo>
                  <a:cubicBezTo>
                    <a:pt x="39995" y="18110"/>
                    <a:pt x="40562" y="19578"/>
                    <a:pt x="40262" y="20979"/>
                  </a:cubicBezTo>
                  <a:cubicBezTo>
                    <a:pt x="39929" y="22614"/>
                    <a:pt x="40229" y="24382"/>
                    <a:pt x="40296" y="26016"/>
                  </a:cubicBezTo>
                  <a:cubicBezTo>
                    <a:pt x="40596" y="32521"/>
                    <a:pt x="41029" y="39025"/>
                    <a:pt x="40129" y="45497"/>
                  </a:cubicBezTo>
                  <a:cubicBezTo>
                    <a:pt x="40071" y="45885"/>
                    <a:pt x="40396" y="46115"/>
                    <a:pt x="40718" y="46115"/>
                  </a:cubicBezTo>
                  <a:cubicBezTo>
                    <a:pt x="40949" y="46115"/>
                    <a:pt x="41179" y="45995"/>
                    <a:pt x="41263" y="45730"/>
                  </a:cubicBezTo>
                  <a:cubicBezTo>
                    <a:pt x="42164" y="42861"/>
                    <a:pt x="42397" y="39626"/>
                    <a:pt x="42464" y="36657"/>
                  </a:cubicBezTo>
                  <a:cubicBezTo>
                    <a:pt x="42530" y="33121"/>
                    <a:pt x="42564" y="29619"/>
                    <a:pt x="42464" y="26116"/>
                  </a:cubicBezTo>
                  <a:cubicBezTo>
                    <a:pt x="42397" y="24515"/>
                    <a:pt x="42030" y="22814"/>
                    <a:pt x="42364" y="21246"/>
                  </a:cubicBezTo>
                  <a:cubicBezTo>
                    <a:pt x="42664" y="19712"/>
                    <a:pt x="41963" y="18277"/>
                    <a:pt x="41930" y="16743"/>
                  </a:cubicBezTo>
                  <a:cubicBezTo>
                    <a:pt x="41863" y="15142"/>
                    <a:pt x="42063" y="13540"/>
                    <a:pt x="41997" y="11939"/>
                  </a:cubicBezTo>
                  <a:cubicBezTo>
                    <a:pt x="41963" y="11172"/>
                    <a:pt x="42030" y="10472"/>
                    <a:pt x="42063" y="9738"/>
                  </a:cubicBezTo>
                  <a:cubicBezTo>
                    <a:pt x="42430" y="9671"/>
                    <a:pt x="42731" y="9438"/>
                    <a:pt x="42797" y="8971"/>
                  </a:cubicBezTo>
                  <a:cubicBezTo>
                    <a:pt x="42931" y="8003"/>
                    <a:pt x="43098" y="7136"/>
                    <a:pt x="42997" y="6169"/>
                  </a:cubicBezTo>
                  <a:cubicBezTo>
                    <a:pt x="42931" y="5335"/>
                    <a:pt x="42497" y="4401"/>
                    <a:pt x="42197" y="3600"/>
                  </a:cubicBezTo>
                  <a:cubicBezTo>
                    <a:pt x="41463" y="1665"/>
                    <a:pt x="40095" y="931"/>
                    <a:pt x="38161" y="531"/>
                  </a:cubicBezTo>
                  <a:cubicBezTo>
                    <a:pt x="36393" y="164"/>
                    <a:pt x="34491" y="431"/>
                    <a:pt x="32723" y="231"/>
                  </a:cubicBezTo>
                  <a:cubicBezTo>
                    <a:pt x="31281" y="65"/>
                    <a:pt x="29771" y="0"/>
                    <a:pt x="28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3170400" y="1561800"/>
              <a:ext cx="221850" cy="143350"/>
            </a:xfrm>
            <a:custGeom>
              <a:rect b="b" l="l" r="r" t="t"/>
              <a:pathLst>
                <a:path extrusionOk="0" h="5734" w="8874">
                  <a:moveTo>
                    <a:pt x="5707" y="0"/>
                  </a:moveTo>
                  <a:cubicBezTo>
                    <a:pt x="4945" y="0"/>
                    <a:pt x="4170" y="103"/>
                    <a:pt x="3403" y="155"/>
                  </a:cubicBezTo>
                  <a:cubicBezTo>
                    <a:pt x="3203" y="155"/>
                    <a:pt x="2928" y="141"/>
                    <a:pt x="2630" y="141"/>
                  </a:cubicBezTo>
                  <a:cubicBezTo>
                    <a:pt x="2134" y="141"/>
                    <a:pt x="1577" y="180"/>
                    <a:pt x="1201" y="388"/>
                  </a:cubicBezTo>
                  <a:cubicBezTo>
                    <a:pt x="1035" y="388"/>
                    <a:pt x="835" y="455"/>
                    <a:pt x="801" y="688"/>
                  </a:cubicBezTo>
                  <a:cubicBezTo>
                    <a:pt x="334" y="1789"/>
                    <a:pt x="1" y="3157"/>
                    <a:pt x="901" y="4157"/>
                  </a:cubicBezTo>
                  <a:cubicBezTo>
                    <a:pt x="1769" y="5125"/>
                    <a:pt x="3003" y="5525"/>
                    <a:pt x="4270" y="5692"/>
                  </a:cubicBezTo>
                  <a:cubicBezTo>
                    <a:pt x="4478" y="5720"/>
                    <a:pt x="4686" y="5734"/>
                    <a:pt x="4893" y="5734"/>
                  </a:cubicBezTo>
                  <a:cubicBezTo>
                    <a:pt x="5913" y="5734"/>
                    <a:pt x="6902" y="5396"/>
                    <a:pt x="7706" y="4758"/>
                  </a:cubicBezTo>
                  <a:cubicBezTo>
                    <a:pt x="8874" y="3824"/>
                    <a:pt x="8774" y="2423"/>
                    <a:pt x="8607" y="1155"/>
                  </a:cubicBezTo>
                  <a:cubicBezTo>
                    <a:pt x="8573" y="855"/>
                    <a:pt x="8273" y="522"/>
                    <a:pt x="8006" y="455"/>
                  </a:cubicBezTo>
                  <a:lnTo>
                    <a:pt x="7906" y="455"/>
                  </a:lnTo>
                  <a:cubicBezTo>
                    <a:pt x="7873" y="421"/>
                    <a:pt x="7840" y="421"/>
                    <a:pt x="7840" y="421"/>
                  </a:cubicBezTo>
                  <a:cubicBezTo>
                    <a:pt x="7154" y="95"/>
                    <a:pt x="6437" y="0"/>
                    <a:pt x="57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2913075" y="1536125"/>
              <a:ext cx="206075" cy="143250"/>
            </a:xfrm>
            <a:custGeom>
              <a:rect b="b" l="l" r="r" t="t"/>
              <a:pathLst>
                <a:path extrusionOk="0" h="5730" w="8243">
                  <a:moveTo>
                    <a:pt x="4485" y="0"/>
                  </a:moveTo>
                  <a:cubicBezTo>
                    <a:pt x="3902" y="0"/>
                    <a:pt x="3303" y="120"/>
                    <a:pt x="2688" y="348"/>
                  </a:cubicBezTo>
                  <a:cubicBezTo>
                    <a:pt x="1220" y="881"/>
                    <a:pt x="220" y="2082"/>
                    <a:pt x="53" y="3617"/>
                  </a:cubicBezTo>
                  <a:cubicBezTo>
                    <a:pt x="0" y="4170"/>
                    <a:pt x="552" y="5328"/>
                    <a:pt x="1164" y="5328"/>
                  </a:cubicBezTo>
                  <a:cubicBezTo>
                    <a:pt x="1327" y="5328"/>
                    <a:pt x="1493" y="5247"/>
                    <a:pt x="1654" y="5051"/>
                  </a:cubicBezTo>
                  <a:cubicBezTo>
                    <a:pt x="1988" y="4651"/>
                    <a:pt x="2054" y="4150"/>
                    <a:pt x="2288" y="3717"/>
                  </a:cubicBezTo>
                  <a:cubicBezTo>
                    <a:pt x="2655" y="3050"/>
                    <a:pt x="3522" y="2783"/>
                    <a:pt x="4223" y="2649"/>
                  </a:cubicBezTo>
                  <a:cubicBezTo>
                    <a:pt x="4340" y="2623"/>
                    <a:pt x="4458" y="2610"/>
                    <a:pt x="4573" y="2610"/>
                  </a:cubicBezTo>
                  <a:cubicBezTo>
                    <a:pt x="5177" y="2610"/>
                    <a:pt x="5717" y="2967"/>
                    <a:pt x="5857" y="3583"/>
                  </a:cubicBezTo>
                  <a:cubicBezTo>
                    <a:pt x="5924" y="3817"/>
                    <a:pt x="5790" y="4184"/>
                    <a:pt x="5790" y="4417"/>
                  </a:cubicBezTo>
                  <a:cubicBezTo>
                    <a:pt x="5790" y="4818"/>
                    <a:pt x="5957" y="5084"/>
                    <a:pt x="6224" y="5385"/>
                  </a:cubicBezTo>
                  <a:cubicBezTo>
                    <a:pt x="6448" y="5627"/>
                    <a:pt x="6706" y="5729"/>
                    <a:pt x="6955" y="5729"/>
                  </a:cubicBezTo>
                  <a:cubicBezTo>
                    <a:pt x="7632" y="5729"/>
                    <a:pt x="8242" y="4973"/>
                    <a:pt x="7925" y="4217"/>
                  </a:cubicBezTo>
                  <a:lnTo>
                    <a:pt x="7925" y="4217"/>
                  </a:lnTo>
                  <a:cubicBezTo>
                    <a:pt x="7945" y="4262"/>
                    <a:pt x="7964" y="4280"/>
                    <a:pt x="7982" y="4280"/>
                  </a:cubicBezTo>
                  <a:cubicBezTo>
                    <a:pt x="8082" y="4280"/>
                    <a:pt x="8152" y="3713"/>
                    <a:pt x="8158" y="3713"/>
                  </a:cubicBezTo>
                  <a:cubicBezTo>
                    <a:pt x="8159" y="3713"/>
                    <a:pt x="8159" y="3714"/>
                    <a:pt x="8159" y="3717"/>
                  </a:cubicBezTo>
                  <a:cubicBezTo>
                    <a:pt x="8159" y="3383"/>
                    <a:pt x="8159" y="3083"/>
                    <a:pt x="8125" y="2749"/>
                  </a:cubicBezTo>
                  <a:cubicBezTo>
                    <a:pt x="8025" y="1982"/>
                    <a:pt x="7592" y="1282"/>
                    <a:pt x="6991" y="848"/>
                  </a:cubicBezTo>
                  <a:cubicBezTo>
                    <a:pt x="6192" y="268"/>
                    <a:pt x="5357" y="0"/>
                    <a:pt x="44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3447275" y="1524450"/>
              <a:ext cx="202650" cy="144200"/>
            </a:xfrm>
            <a:custGeom>
              <a:rect b="b" l="l" r="r" t="t"/>
              <a:pathLst>
                <a:path extrusionOk="0" h="5768" w="8106">
                  <a:moveTo>
                    <a:pt x="4181" y="0"/>
                  </a:moveTo>
                  <a:cubicBezTo>
                    <a:pt x="3983" y="0"/>
                    <a:pt x="3779" y="16"/>
                    <a:pt x="3569" y="47"/>
                  </a:cubicBezTo>
                  <a:cubicBezTo>
                    <a:pt x="2402" y="181"/>
                    <a:pt x="1034" y="848"/>
                    <a:pt x="567" y="1982"/>
                  </a:cubicBezTo>
                  <a:cubicBezTo>
                    <a:pt x="0" y="3283"/>
                    <a:pt x="467" y="4084"/>
                    <a:pt x="934" y="5285"/>
                  </a:cubicBezTo>
                  <a:cubicBezTo>
                    <a:pt x="1022" y="5488"/>
                    <a:pt x="1204" y="5578"/>
                    <a:pt x="1394" y="5578"/>
                  </a:cubicBezTo>
                  <a:cubicBezTo>
                    <a:pt x="1638" y="5578"/>
                    <a:pt x="1893" y="5429"/>
                    <a:pt x="1968" y="5184"/>
                  </a:cubicBezTo>
                  <a:cubicBezTo>
                    <a:pt x="2168" y="4617"/>
                    <a:pt x="1968" y="4050"/>
                    <a:pt x="2135" y="3417"/>
                  </a:cubicBezTo>
                  <a:cubicBezTo>
                    <a:pt x="2369" y="2716"/>
                    <a:pt x="3136" y="2516"/>
                    <a:pt x="3770" y="2349"/>
                  </a:cubicBezTo>
                  <a:cubicBezTo>
                    <a:pt x="3902" y="2316"/>
                    <a:pt x="4025" y="2300"/>
                    <a:pt x="4139" y="2300"/>
                  </a:cubicBezTo>
                  <a:cubicBezTo>
                    <a:pt x="4718" y="2300"/>
                    <a:pt x="5076" y="2704"/>
                    <a:pt x="5271" y="3316"/>
                  </a:cubicBezTo>
                  <a:cubicBezTo>
                    <a:pt x="5504" y="4150"/>
                    <a:pt x="5237" y="4784"/>
                    <a:pt x="5838" y="5485"/>
                  </a:cubicBezTo>
                  <a:cubicBezTo>
                    <a:pt x="6008" y="5683"/>
                    <a:pt x="6221" y="5767"/>
                    <a:pt x="6437" y="5767"/>
                  </a:cubicBezTo>
                  <a:cubicBezTo>
                    <a:pt x="6729" y="5767"/>
                    <a:pt x="7028" y="5615"/>
                    <a:pt x="7239" y="5385"/>
                  </a:cubicBezTo>
                  <a:cubicBezTo>
                    <a:pt x="8106" y="4351"/>
                    <a:pt x="7539" y="2349"/>
                    <a:pt x="6805" y="1382"/>
                  </a:cubicBezTo>
                  <a:cubicBezTo>
                    <a:pt x="6130" y="454"/>
                    <a:pt x="5242" y="0"/>
                    <a:pt x="41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2409025" y="1325525"/>
              <a:ext cx="1752650" cy="1358450"/>
            </a:xfrm>
            <a:custGeom>
              <a:rect b="b" l="l" r="r" t="t"/>
              <a:pathLst>
                <a:path extrusionOk="0" h="54338" w="70106">
                  <a:moveTo>
                    <a:pt x="47168" y="2300"/>
                  </a:moveTo>
                  <a:cubicBezTo>
                    <a:pt x="48202" y="2434"/>
                    <a:pt x="49236" y="2567"/>
                    <a:pt x="50270" y="2634"/>
                  </a:cubicBezTo>
                  <a:cubicBezTo>
                    <a:pt x="52004" y="2734"/>
                    <a:pt x="53839" y="2834"/>
                    <a:pt x="55507" y="3234"/>
                  </a:cubicBezTo>
                  <a:cubicBezTo>
                    <a:pt x="56241" y="3601"/>
                    <a:pt x="56841" y="4068"/>
                    <a:pt x="57275" y="4702"/>
                  </a:cubicBezTo>
                  <a:cubicBezTo>
                    <a:pt x="57308" y="4969"/>
                    <a:pt x="57341" y="5269"/>
                    <a:pt x="57341" y="5569"/>
                  </a:cubicBezTo>
                  <a:cubicBezTo>
                    <a:pt x="57375" y="6603"/>
                    <a:pt x="57542" y="7671"/>
                    <a:pt x="57542" y="8738"/>
                  </a:cubicBezTo>
                  <a:cubicBezTo>
                    <a:pt x="57542" y="12741"/>
                    <a:pt x="57241" y="16677"/>
                    <a:pt x="57041" y="20647"/>
                  </a:cubicBezTo>
                  <a:cubicBezTo>
                    <a:pt x="56874" y="24516"/>
                    <a:pt x="57375" y="28386"/>
                    <a:pt x="57608" y="32255"/>
                  </a:cubicBezTo>
                  <a:cubicBezTo>
                    <a:pt x="57708" y="34023"/>
                    <a:pt x="57475" y="35858"/>
                    <a:pt x="57341" y="37626"/>
                  </a:cubicBezTo>
                  <a:cubicBezTo>
                    <a:pt x="57175" y="39761"/>
                    <a:pt x="57008" y="41929"/>
                    <a:pt x="56608" y="44030"/>
                  </a:cubicBezTo>
                  <a:cubicBezTo>
                    <a:pt x="56307" y="45865"/>
                    <a:pt x="56608" y="47733"/>
                    <a:pt x="56107" y="49568"/>
                  </a:cubicBezTo>
                  <a:cubicBezTo>
                    <a:pt x="55907" y="50435"/>
                    <a:pt x="55273" y="51536"/>
                    <a:pt x="54273" y="51536"/>
                  </a:cubicBezTo>
                  <a:cubicBezTo>
                    <a:pt x="53441" y="51536"/>
                    <a:pt x="52610" y="51365"/>
                    <a:pt x="51752" y="51365"/>
                  </a:cubicBezTo>
                  <a:cubicBezTo>
                    <a:pt x="51681" y="51365"/>
                    <a:pt x="51609" y="51366"/>
                    <a:pt x="51537" y="51369"/>
                  </a:cubicBezTo>
                  <a:cubicBezTo>
                    <a:pt x="48335" y="51436"/>
                    <a:pt x="45066" y="51702"/>
                    <a:pt x="41864" y="52103"/>
                  </a:cubicBezTo>
                  <a:cubicBezTo>
                    <a:pt x="40596" y="52103"/>
                    <a:pt x="39329" y="52136"/>
                    <a:pt x="38061" y="52136"/>
                  </a:cubicBezTo>
                  <a:cubicBezTo>
                    <a:pt x="35793" y="52136"/>
                    <a:pt x="33539" y="52077"/>
                    <a:pt x="31291" y="52077"/>
                  </a:cubicBezTo>
                  <a:cubicBezTo>
                    <a:pt x="30167" y="52077"/>
                    <a:pt x="29043" y="52092"/>
                    <a:pt x="27920" y="52136"/>
                  </a:cubicBezTo>
                  <a:cubicBezTo>
                    <a:pt x="25971" y="52202"/>
                    <a:pt x="24050" y="52282"/>
                    <a:pt x="22129" y="52282"/>
                  </a:cubicBezTo>
                  <a:cubicBezTo>
                    <a:pt x="21125" y="52282"/>
                    <a:pt x="20122" y="52260"/>
                    <a:pt x="19114" y="52203"/>
                  </a:cubicBezTo>
                  <a:cubicBezTo>
                    <a:pt x="19047" y="52169"/>
                    <a:pt x="19014" y="52169"/>
                    <a:pt x="18981" y="52169"/>
                  </a:cubicBezTo>
                  <a:cubicBezTo>
                    <a:pt x="18247" y="52069"/>
                    <a:pt x="17580" y="51903"/>
                    <a:pt x="16846" y="51903"/>
                  </a:cubicBezTo>
                  <a:lnTo>
                    <a:pt x="16712" y="51903"/>
                  </a:lnTo>
                  <a:cubicBezTo>
                    <a:pt x="16179" y="51802"/>
                    <a:pt x="15645" y="51702"/>
                    <a:pt x="15111" y="51569"/>
                  </a:cubicBezTo>
                  <a:cubicBezTo>
                    <a:pt x="12676" y="50969"/>
                    <a:pt x="11876" y="49234"/>
                    <a:pt x="11842" y="46832"/>
                  </a:cubicBezTo>
                  <a:cubicBezTo>
                    <a:pt x="11842" y="42929"/>
                    <a:pt x="11876" y="39060"/>
                    <a:pt x="11709" y="35124"/>
                  </a:cubicBezTo>
                  <a:cubicBezTo>
                    <a:pt x="11542" y="30787"/>
                    <a:pt x="11042" y="26484"/>
                    <a:pt x="11242" y="22115"/>
                  </a:cubicBezTo>
                  <a:cubicBezTo>
                    <a:pt x="11375" y="19246"/>
                    <a:pt x="11375" y="16344"/>
                    <a:pt x="11209" y="13475"/>
                  </a:cubicBezTo>
                  <a:cubicBezTo>
                    <a:pt x="11275" y="12207"/>
                    <a:pt x="11342" y="10940"/>
                    <a:pt x="11342" y="9672"/>
                  </a:cubicBezTo>
                  <a:cubicBezTo>
                    <a:pt x="11375" y="8572"/>
                    <a:pt x="11209" y="7504"/>
                    <a:pt x="11142" y="6403"/>
                  </a:cubicBezTo>
                  <a:cubicBezTo>
                    <a:pt x="11275" y="5703"/>
                    <a:pt x="11475" y="5036"/>
                    <a:pt x="11742" y="4335"/>
                  </a:cubicBezTo>
                  <a:cubicBezTo>
                    <a:pt x="11742" y="4302"/>
                    <a:pt x="11776" y="4302"/>
                    <a:pt x="11776" y="4302"/>
                  </a:cubicBezTo>
                  <a:cubicBezTo>
                    <a:pt x="12076" y="3868"/>
                    <a:pt x="12509" y="3435"/>
                    <a:pt x="13077" y="3068"/>
                  </a:cubicBezTo>
                  <a:cubicBezTo>
                    <a:pt x="13510" y="2767"/>
                    <a:pt x="14177" y="2601"/>
                    <a:pt x="14911" y="2501"/>
                  </a:cubicBezTo>
                  <a:lnTo>
                    <a:pt x="15478" y="2501"/>
                  </a:lnTo>
                  <a:cubicBezTo>
                    <a:pt x="15631" y="2507"/>
                    <a:pt x="15785" y="2509"/>
                    <a:pt x="15940" y="2509"/>
                  </a:cubicBezTo>
                  <a:cubicBezTo>
                    <a:pt x="16629" y="2509"/>
                    <a:pt x="17332" y="2455"/>
                    <a:pt x="18013" y="2400"/>
                  </a:cubicBezTo>
                  <a:cubicBezTo>
                    <a:pt x="19514" y="2400"/>
                    <a:pt x="21016" y="2367"/>
                    <a:pt x="22517" y="2367"/>
                  </a:cubicBezTo>
                  <a:cubicBezTo>
                    <a:pt x="28421" y="2400"/>
                    <a:pt x="34325" y="2400"/>
                    <a:pt x="40263" y="2400"/>
                  </a:cubicBezTo>
                  <a:cubicBezTo>
                    <a:pt x="42564" y="2400"/>
                    <a:pt x="44866" y="2367"/>
                    <a:pt x="47168" y="2300"/>
                  </a:cubicBezTo>
                  <a:close/>
                  <a:moveTo>
                    <a:pt x="37735" y="1"/>
                  </a:moveTo>
                  <a:cubicBezTo>
                    <a:pt x="34960" y="1"/>
                    <a:pt x="32177" y="113"/>
                    <a:pt x="29422" y="199"/>
                  </a:cubicBezTo>
                  <a:cubicBezTo>
                    <a:pt x="28254" y="399"/>
                    <a:pt x="27120" y="532"/>
                    <a:pt x="25952" y="532"/>
                  </a:cubicBezTo>
                  <a:cubicBezTo>
                    <a:pt x="25952" y="566"/>
                    <a:pt x="25952" y="566"/>
                    <a:pt x="25952" y="566"/>
                  </a:cubicBezTo>
                  <a:lnTo>
                    <a:pt x="25652" y="566"/>
                  </a:lnTo>
                  <a:cubicBezTo>
                    <a:pt x="25452" y="566"/>
                    <a:pt x="25252" y="566"/>
                    <a:pt x="25052" y="532"/>
                  </a:cubicBezTo>
                  <a:cubicBezTo>
                    <a:pt x="24218" y="566"/>
                    <a:pt x="23384" y="666"/>
                    <a:pt x="22517" y="733"/>
                  </a:cubicBezTo>
                  <a:cubicBezTo>
                    <a:pt x="21196" y="675"/>
                    <a:pt x="19876" y="519"/>
                    <a:pt x="18556" y="519"/>
                  </a:cubicBezTo>
                  <a:cubicBezTo>
                    <a:pt x="18342" y="519"/>
                    <a:pt x="18128" y="523"/>
                    <a:pt x="17913" y="532"/>
                  </a:cubicBezTo>
                  <a:cubicBezTo>
                    <a:pt x="17052" y="562"/>
                    <a:pt x="16244" y="671"/>
                    <a:pt x="15394" y="671"/>
                  </a:cubicBezTo>
                  <a:cubicBezTo>
                    <a:pt x="15289" y="671"/>
                    <a:pt x="15184" y="670"/>
                    <a:pt x="15078" y="666"/>
                  </a:cubicBezTo>
                  <a:cubicBezTo>
                    <a:pt x="14926" y="655"/>
                    <a:pt x="14775" y="649"/>
                    <a:pt x="14626" y="649"/>
                  </a:cubicBezTo>
                  <a:cubicBezTo>
                    <a:pt x="13894" y="649"/>
                    <a:pt x="13197" y="783"/>
                    <a:pt x="12476" y="1033"/>
                  </a:cubicBezTo>
                  <a:cubicBezTo>
                    <a:pt x="11209" y="1433"/>
                    <a:pt x="10375" y="1967"/>
                    <a:pt x="9808" y="3168"/>
                  </a:cubicBezTo>
                  <a:cubicBezTo>
                    <a:pt x="9074" y="4635"/>
                    <a:pt x="9407" y="6503"/>
                    <a:pt x="9441" y="8071"/>
                  </a:cubicBezTo>
                  <a:cubicBezTo>
                    <a:pt x="9474" y="8872"/>
                    <a:pt x="9674" y="9606"/>
                    <a:pt x="9674" y="10373"/>
                  </a:cubicBezTo>
                  <a:cubicBezTo>
                    <a:pt x="9641" y="11273"/>
                    <a:pt x="9574" y="12141"/>
                    <a:pt x="9507" y="13008"/>
                  </a:cubicBezTo>
                  <a:cubicBezTo>
                    <a:pt x="9441" y="13875"/>
                    <a:pt x="9474" y="14776"/>
                    <a:pt x="9474" y="15643"/>
                  </a:cubicBezTo>
                  <a:cubicBezTo>
                    <a:pt x="9474" y="16644"/>
                    <a:pt x="9307" y="17611"/>
                    <a:pt x="9307" y="18612"/>
                  </a:cubicBezTo>
                  <a:cubicBezTo>
                    <a:pt x="9341" y="20413"/>
                    <a:pt x="9307" y="22215"/>
                    <a:pt x="9240" y="24016"/>
                  </a:cubicBezTo>
                  <a:cubicBezTo>
                    <a:pt x="8807" y="23749"/>
                    <a:pt x="8340" y="23315"/>
                    <a:pt x="8073" y="23049"/>
                  </a:cubicBezTo>
                  <a:cubicBezTo>
                    <a:pt x="7439" y="22415"/>
                    <a:pt x="7006" y="21714"/>
                    <a:pt x="6572" y="20947"/>
                  </a:cubicBezTo>
                  <a:cubicBezTo>
                    <a:pt x="5838" y="19613"/>
                    <a:pt x="5605" y="18212"/>
                    <a:pt x="5171" y="16811"/>
                  </a:cubicBezTo>
                  <a:cubicBezTo>
                    <a:pt x="5438" y="16377"/>
                    <a:pt x="5638" y="15943"/>
                    <a:pt x="5871" y="15510"/>
                  </a:cubicBezTo>
                  <a:cubicBezTo>
                    <a:pt x="6272" y="14743"/>
                    <a:pt x="6405" y="13875"/>
                    <a:pt x="6839" y="13141"/>
                  </a:cubicBezTo>
                  <a:cubicBezTo>
                    <a:pt x="7205" y="12549"/>
                    <a:pt x="6737" y="11981"/>
                    <a:pt x="6160" y="11981"/>
                  </a:cubicBezTo>
                  <a:cubicBezTo>
                    <a:pt x="6055" y="11981"/>
                    <a:pt x="5946" y="11999"/>
                    <a:pt x="5838" y="12041"/>
                  </a:cubicBezTo>
                  <a:cubicBezTo>
                    <a:pt x="5171" y="12274"/>
                    <a:pt x="4904" y="12975"/>
                    <a:pt x="4671" y="13608"/>
                  </a:cubicBezTo>
                  <a:cubicBezTo>
                    <a:pt x="4504" y="14075"/>
                    <a:pt x="4304" y="14476"/>
                    <a:pt x="4070" y="14909"/>
                  </a:cubicBezTo>
                  <a:cubicBezTo>
                    <a:pt x="4070" y="14909"/>
                    <a:pt x="4037" y="14943"/>
                    <a:pt x="4037" y="14976"/>
                  </a:cubicBezTo>
                  <a:cubicBezTo>
                    <a:pt x="3970" y="14776"/>
                    <a:pt x="3870" y="14609"/>
                    <a:pt x="3803" y="14442"/>
                  </a:cubicBezTo>
                  <a:cubicBezTo>
                    <a:pt x="3503" y="13709"/>
                    <a:pt x="3203" y="13075"/>
                    <a:pt x="2536" y="12608"/>
                  </a:cubicBezTo>
                  <a:cubicBezTo>
                    <a:pt x="2392" y="12488"/>
                    <a:pt x="2246" y="12437"/>
                    <a:pt x="2108" y="12437"/>
                  </a:cubicBezTo>
                  <a:cubicBezTo>
                    <a:pt x="1670" y="12437"/>
                    <a:pt x="1309" y="12952"/>
                    <a:pt x="1335" y="13408"/>
                  </a:cubicBezTo>
                  <a:cubicBezTo>
                    <a:pt x="1435" y="14476"/>
                    <a:pt x="2035" y="15476"/>
                    <a:pt x="2502" y="16477"/>
                  </a:cubicBezTo>
                  <a:cubicBezTo>
                    <a:pt x="2402" y="16444"/>
                    <a:pt x="2302" y="16410"/>
                    <a:pt x="2202" y="16410"/>
                  </a:cubicBezTo>
                  <a:cubicBezTo>
                    <a:pt x="2102" y="16310"/>
                    <a:pt x="1969" y="16244"/>
                    <a:pt x="1802" y="16244"/>
                  </a:cubicBezTo>
                  <a:cubicBezTo>
                    <a:pt x="1602" y="16177"/>
                    <a:pt x="1368" y="16177"/>
                    <a:pt x="1168" y="16177"/>
                  </a:cubicBezTo>
                  <a:cubicBezTo>
                    <a:pt x="101" y="16210"/>
                    <a:pt x="1" y="17778"/>
                    <a:pt x="1068" y="17845"/>
                  </a:cubicBezTo>
                  <a:cubicBezTo>
                    <a:pt x="1935" y="17878"/>
                    <a:pt x="2736" y="18178"/>
                    <a:pt x="3603" y="18278"/>
                  </a:cubicBezTo>
                  <a:cubicBezTo>
                    <a:pt x="3837" y="18912"/>
                    <a:pt x="4137" y="19513"/>
                    <a:pt x="4270" y="19880"/>
                  </a:cubicBezTo>
                  <a:cubicBezTo>
                    <a:pt x="4771" y="21214"/>
                    <a:pt x="5471" y="22415"/>
                    <a:pt x="6438" y="23449"/>
                  </a:cubicBezTo>
                  <a:cubicBezTo>
                    <a:pt x="7072" y="24116"/>
                    <a:pt x="8206" y="24950"/>
                    <a:pt x="9207" y="25183"/>
                  </a:cubicBezTo>
                  <a:cubicBezTo>
                    <a:pt x="9174" y="26885"/>
                    <a:pt x="9140" y="28619"/>
                    <a:pt x="9140" y="30320"/>
                  </a:cubicBezTo>
                  <a:cubicBezTo>
                    <a:pt x="9140" y="32122"/>
                    <a:pt x="9274" y="33856"/>
                    <a:pt x="9307" y="35658"/>
                  </a:cubicBezTo>
                  <a:cubicBezTo>
                    <a:pt x="9374" y="37692"/>
                    <a:pt x="9741" y="39660"/>
                    <a:pt x="9808" y="41662"/>
                  </a:cubicBezTo>
                  <a:cubicBezTo>
                    <a:pt x="9874" y="43497"/>
                    <a:pt x="10008" y="45264"/>
                    <a:pt x="10008" y="47099"/>
                  </a:cubicBezTo>
                  <a:cubicBezTo>
                    <a:pt x="10008" y="48867"/>
                    <a:pt x="10108" y="50068"/>
                    <a:pt x="11309" y="51469"/>
                  </a:cubicBezTo>
                  <a:cubicBezTo>
                    <a:pt x="12376" y="52736"/>
                    <a:pt x="13510" y="53103"/>
                    <a:pt x="15111" y="53404"/>
                  </a:cubicBezTo>
                  <a:cubicBezTo>
                    <a:pt x="15476" y="53476"/>
                    <a:pt x="15840" y="53492"/>
                    <a:pt x="16207" y="53492"/>
                  </a:cubicBezTo>
                  <a:cubicBezTo>
                    <a:pt x="16481" y="53492"/>
                    <a:pt x="16757" y="53483"/>
                    <a:pt x="17036" y="53483"/>
                  </a:cubicBezTo>
                  <a:cubicBezTo>
                    <a:pt x="17238" y="53483"/>
                    <a:pt x="17441" y="53488"/>
                    <a:pt x="17646" y="53504"/>
                  </a:cubicBezTo>
                  <a:cubicBezTo>
                    <a:pt x="18647" y="53604"/>
                    <a:pt x="19615" y="53804"/>
                    <a:pt x="20615" y="53871"/>
                  </a:cubicBezTo>
                  <a:cubicBezTo>
                    <a:pt x="22374" y="53994"/>
                    <a:pt x="24018" y="54175"/>
                    <a:pt x="25734" y="54175"/>
                  </a:cubicBezTo>
                  <a:cubicBezTo>
                    <a:pt x="25873" y="54175"/>
                    <a:pt x="26012" y="54173"/>
                    <a:pt x="26153" y="54171"/>
                  </a:cubicBezTo>
                  <a:cubicBezTo>
                    <a:pt x="26319" y="54168"/>
                    <a:pt x="26486" y="54167"/>
                    <a:pt x="26653" y="54167"/>
                  </a:cubicBezTo>
                  <a:cubicBezTo>
                    <a:pt x="28659" y="54167"/>
                    <a:pt x="30689" y="54338"/>
                    <a:pt x="32691" y="54338"/>
                  </a:cubicBezTo>
                  <a:cubicBezTo>
                    <a:pt x="36360" y="54338"/>
                    <a:pt x="39996" y="53904"/>
                    <a:pt x="43598" y="53537"/>
                  </a:cubicBezTo>
                  <a:cubicBezTo>
                    <a:pt x="44332" y="53470"/>
                    <a:pt x="45033" y="53437"/>
                    <a:pt x="45733" y="53404"/>
                  </a:cubicBezTo>
                  <a:cubicBezTo>
                    <a:pt x="47001" y="53404"/>
                    <a:pt x="48268" y="53404"/>
                    <a:pt x="49536" y="53337"/>
                  </a:cubicBezTo>
                  <a:cubicBezTo>
                    <a:pt x="49690" y="53331"/>
                    <a:pt x="49845" y="53329"/>
                    <a:pt x="50002" y="53329"/>
                  </a:cubicBezTo>
                  <a:cubicBezTo>
                    <a:pt x="50872" y="53329"/>
                    <a:pt x="51783" y="53401"/>
                    <a:pt x="52682" y="53401"/>
                  </a:cubicBezTo>
                  <a:cubicBezTo>
                    <a:pt x="53586" y="53401"/>
                    <a:pt x="54478" y="53328"/>
                    <a:pt x="55307" y="53037"/>
                  </a:cubicBezTo>
                  <a:cubicBezTo>
                    <a:pt x="55507" y="52970"/>
                    <a:pt x="55674" y="52903"/>
                    <a:pt x="55840" y="52803"/>
                  </a:cubicBezTo>
                  <a:cubicBezTo>
                    <a:pt x="57742" y="51836"/>
                    <a:pt x="57909" y="49634"/>
                    <a:pt x="58209" y="47766"/>
                  </a:cubicBezTo>
                  <a:cubicBezTo>
                    <a:pt x="58642" y="44898"/>
                    <a:pt x="59009" y="42162"/>
                    <a:pt x="59076" y="39260"/>
                  </a:cubicBezTo>
                  <a:cubicBezTo>
                    <a:pt x="59076" y="38226"/>
                    <a:pt x="59076" y="37192"/>
                    <a:pt x="59009" y="36125"/>
                  </a:cubicBezTo>
                  <a:cubicBezTo>
                    <a:pt x="59076" y="35357"/>
                    <a:pt x="59109" y="34557"/>
                    <a:pt x="59143" y="33756"/>
                  </a:cubicBezTo>
                  <a:cubicBezTo>
                    <a:pt x="59209" y="31388"/>
                    <a:pt x="59009" y="28986"/>
                    <a:pt x="58809" y="26584"/>
                  </a:cubicBezTo>
                  <a:cubicBezTo>
                    <a:pt x="58876" y="26584"/>
                    <a:pt x="58943" y="26551"/>
                    <a:pt x="59009" y="26518"/>
                  </a:cubicBezTo>
                  <a:cubicBezTo>
                    <a:pt x="59710" y="26184"/>
                    <a:pt x="60310" y="25717"/>
                    <a:pt x="60844" y="25217"/>
                  </a:cubicBezTo>
                  <a:cubicBezTo>
                    <a:pt x="61444" y="24783"/>
                    <a:pt x="62011" y="24249"/>
                    <a:pt x="62545" y="23582"/>
                  </a:cubicBezTo>
                  <a:cubicBezTo>
                    <a:pt x="63446" y="22481"/>
                    <a:pt x="64513" y="20947"/>
                    <a:pt x="64914" y="19446"/>
                  </a:cubicBezTo>
                  <a:cubicBezTo>
                    <a:pt x="66041" y="19253"/>
                    <a:pt x="67237" y="18970"/>
                    <a:pt x="68370" y="18970"/>
                  </a:cubicBezTo>
                  <a:cubicBezTo>
                    <a:pt x="68611" y="18970"/>
                    <a:pt x="68849" y="18983"/>
                    <a:pt x="69083" y="19012"/>
                  </a:cubicBezTo>
                  <a:cubicBezTo>
                    <a:pt x="69142" y="19022"/>
                    <a:pt x="69197" y="19027"/>
                    <a:pt x="69249" y="19027"/>
                  </a:cubicBezTo>
                  <a:cubicBezTo>
                    <a:pt x="70089" y="19027"/>
                    <a:pt x="70106" y="17823"/>
                    <a:pt x="69383" y="17478"/>
                  </a:cubicBezTo>
                  <a:cubicBezTo>
                    <a:pt x="69077" y="17337"/>
                    <a:pt x="68756" y="17285"/>
                    <a:pt x="68427" y="17285"/>
                  </a:cubicBezTo>
                  <a:cubicBezTo>
                    <a:pt x="67898" y="17285"/>
                    <a:pt x="67350" y="17421"/>
                    <a:pt x="66815" y="17545"/>
                  </a:cubicBezTo>
                  <a:cubicBezTo>
                    <a:pt x="66348" y="17645"/>
                    <a:pt x="65848" y="17711"/>
                    <a:pt x="65347" y="17778"/>
                  </a:cubicBezTo>
                  <a:cubicBezTo>
                    <a:pt x="65381" y="17711"/>
                    <a:pt x="65414" y="17645"/>
                    <a:pt x="65414" y="17545"/>
                  </a:cubicBezTo>
                  <a:cubicBezTo>
                    <a:pt x="65447" y="17445"/>
                    <a:pt x="65481" y="17311"/>
                    <a:pt x="65514" y="17211"/>
                  </a:cubicBezTo>
                  <a:cubicBezTo>
                    <a:pt x="65647" y="16978"/>
                    <a:pt x="65781" y="16777"/>
                    <a:pt x="65881" y="16611"/>
                  </a:cubicBezTo>
                  <a:cubicBezTo>
                    <a:pt x="66315" y="15877"/>
                    <a:pt x="66681" y="15110"/>
                    <a:pt x="66715" y="14242"/>
                  </a:cubicBezTo>
                  <a:cubicBezTo>
                    <a:pt x="66715" y="13691"/>
                    <a:pt x="66283" y="13355"/>
                    <a:pt x="65841" y="13355"/>
                  </a:cubicBezTo>
                  <a:cubicBezTo>
                    <a:pt x="65587" y="13355"/>
                    <a:pt x="65329" y="13465"/>
                    <a:pt x="65147" y="13709"/>
                  </a:cubicBezTo>
                  <a:cubicBezTo>
                    <a:pt x="64447" y="14643"/>
                    <a:pt x="64113" y="15743"/>
                    <a:pt x="63813" y="16844"/>
                  </a:cubicBezTo>
                  <a:cubicBezTo>
                    <a:pt x="63679" y="16611"/>
                    <a:pt x="63579" y="16377"/>
                    <a:pt x="63446" y="16177"/>
                  </a:cubicBezTo>
                  <a:cubicBezTo>
                    <a:pt x="63112" y="15543"/>
                    <a:pt x="62545" y="15076"/>
                    <a:pt x="61978" y="14643"/>
                  </a:cubicBezTo>
                  <a:cubicBezTo>
                    <a:pt x="61830" y="14530"/>
                    <a:pt x="61677" y="14481"/>
                    <a:pt x="61532" y="14481"/>
                  </a:cubicBezTo>
                  <a:cubicBezTo>
                    <a:pt x="60990" y="14481"/>
                    <a:pt x="60548" y="15158"/>
                    <a:pt x="60811" y="15710"/>
                  </a:cubicBezTo>
                  <a:cubicBezTo>
                    <a:pt x="61077" y="16277"/>
                    <a:pt x="61511" y="16744"/>
                    <a:pt x="61978" y="17144"/>
                  </a:cubicBezTo>
                  <a:cubicBezTo>
                    <a:pt x="62212" y="17578"/>
                    <a:pt x="62445" y="18045"/>
                    <a:pt x="62779" y="18479"/>
                  </a:cubicBezTo>
                  <a:cubicBezTo>
                    <a:pt x="62845" y="18579"/>
                    <a:pt x="62912" y="18645"/>
                    <a:pt x="63012" y="18745"/>
                  </a:cubicBezTo>
                  <a:cubicBezTo>
                    <a:pt x="62445" y="19913"/>
                    <a:pt x="62011" y="21114"/>
                    <a:pt x="61244" y="22215"/>
                  </a:cubicBezTo>
                  <a:cubicBezTo>
                    <a:pt x="60577" y="23149"/>
                    <a:pt x="59710" y="24083"/>
                    <a:pt x="58709" y="24716"/>
                  </a:cubicBezTo>
                  <a:cubicBezTo>
                    <a:pt x="58709" y="22281"/>
                    <a:pt x="58709" y="19846"/>
                    <a:pt x="58843" y="17344"/>
                  </a:cubicBezTo>
                  <a:cubicBezTo>
                    <a:pt x="58876" y="16611"/>
                    <a:pt x="58909" y="15843"/>
                    <a:pt x="58976" y="15076"/>
                  </a:cubicBezTo>
                  <a:cubicBezTo>
                    <a:pt x="59076" y="13442"/>
                    <a:pt x="59143" y="11807"/>
                    <a:pt x="59143" y="10139"/>
                  </a:cubicBezTo>
                  <a:cubicBezTo>
                    <a:pt x="59143" y="9072"/>
                    <a:pt x="59109" y="8004"/>
                    <a:pt x="59043" y="6970"/>
                  </a:cubicBezTo>
                  <a:cubicBezTo>
                    <a:pt x="59043" y="6670"/>
                    <a:pt x="59043" y="6370"/>
                    <a:pt x="59009" y="6070"/>
                  </a:cubicBezTo>
                  <a:cubicBezTo>
                    <a:pt x="59009" y="5970"/>
                    <a:pt x="59009" y="5870"/>
                    <a:pt x="59009" y="5770"/>
                  </a:cubicBezTo>
                  <a:cubicBezTo>
                    <a:pt x="58976" y="5469"/>
                    <a:pt x="58976" y="5136"/>
                    <a:pt x="58943" y="4802"/>
                  </a:cubicBezTo>
                  <a:cubicBezTo>
                    <a:pt x="58909" y="3435"/>
                    <a:pt x="58042" y="2434"/>
                    <a:pt x="56841" y="1900"/>
                  </a:cubicBezTo>
                  <a:cubicBezTo>
                    <a:pt x="55840" y="1466"/>
                    <a:pt x="54606" y="1400"/>
                    <a:pt x="53539" y="1300"/>
                  </a:cubicBezTo>
                  <a:cubicBezTo>
                    <a:pt x="53539" y="1266"/>
                    <a:pt x="53505" y="1266"/>
                    <a:pt x="53472" y="1266"/>
                  </a:cubicBezTo>
                  <a:cubicBezTo>
                    <a:pt x="52279" y="982"/>
                    <a:pt x="51037" y="892"/>
                    <a:pt x="49768" y="892"/>
                  </a:cubicBezTo>
                  <a:cubicBezTo>
                    <a:pt x="49547" y="892"/>
                    <a:pt x="49325" y="894"/>
                    <a:pt x="49102" y="899"/>
                  </a:cubicBezTo>
                  <a:cubicBezTo>
                    <a:pt x="46867" y="699"/>
                    <a:pt x="44666" y="266"/>
                    <a:pt x="42397" y="132"/>
                  </a:cubicBezTo>
                  <a:cubicBezTo>
                    <a:pt x="40850" y="36"/>
                    <a:pt x="39294" y="1"/>
                    <a:pt x="377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16"/>
          <p:cNvGrpSpPr/>
          <p:nvPr/>
        </p:nvGrpSpPr>
        <p:grpSpPr>
          <a:xfrm>
            <a:off x="4855490" y="2200914"/>
            <a:ext cx="1511661" cy="1171935"/>
            <a:chOff x="2409025" y="1325525"/>
            <a:chExt cx="1752650" cy="1358450"/>
          </a:xfrm>
        </p:grpSpPr>
        <p:sp>
          <p:nvSpPr>
            <p:cNvPr id="136" name="Google Shape;136;p16"/>
            <p:cNvSpPr/>
            <p:nvPr/>
          </p:nvSpPr>
          <p:spPr>
            <a:xfrm>
              <a:off x="2665050" y="1370925"/>
              <a:ext cx="1210050" cy="1275950"/>
            </a:xfrm>
            <a:custGeom>
              <a:rect b="b" l="l" r="r" t="t"/>
              <a:pathLst>
                <a:path extrusionOk="0" h="51038" w="48402">
                  <a:moveTo>
                    <a:pt x="38740" y="1"/>
                  </a:moveTo>
                  <a:cubicBezTo>
                    <a:pt x="37923" y="1"/>
                    <a:pt x="37103" y="22"/>
                    <a:pt x="36313" y="22"/>
                  </a:cubicBezTo>
                  <a:cubicBezTo>
                    <a:pt x="36115" y="22"/>
                    <a:pt x="35919" y="21"/>
                    <a:pt x="35726" y="17"/>
                  </a:cubicBezTo>
                  <a:cubicBezTo>
                    <a:pt x="35514" y="15"/>
                    <a:pt x="35301" y="14"/>
                    <a:pt x="35089" y="14"/>
                  </a:cubicBezTo>
                  <a:cubicBezTo>
                    <a:pt x="33145" y="14"/>
                    <a:pt x="31187" y="112"/>
                    <a:pt x="29239" y="112"/>
                  </a:cubicBezTo>
                  <a:cubicBezTo>
                    <a:pt x="28687" y="112"/>
                    <a:pt x="28136" y="104"/>
                    <a:pt x="27587" y="84"/>
                  </a:cubicBezTo>
                  <a:cubicBezTo>
                    <a:pt x="26814" y="56"/>
                    <a:pt x="26042" y="45"/>
                    <a:pt x="25271" y="45"/>
                  </a:cubicBezTo>
                  <a:cubicBezTo>
                    <a:pt x="22186" y="45"/>
                    <a:pt x="19111" y="223"/>
                    <a:pt x="16026" y="223"/>
                  </a:cubicBezTo>
                  <a:cubicBezTo>
                    <a:pt x="15255" y="223"/>
                    <a:pt x="14483" y="212"/>
                    <a:pt x="13710" y="184"/>
                  </a:cubicBezTo>
                  <a:cubicBezTo>
                    <a:pt x="13497" y="174"/>
                    <a:pt x="13284" y="170"/>
                    <a:pt x="13069" y="170"/>
                  </a:cubicBezTo>
                  <a:cubicBezTo>
                    <a:pt x="11622" y="170"/>
                    <a:pt x="10139" y="368"/>
                    <a:pt x="8693" y="368"/>
                  </a:cubicBezTo>
                  <a:cubicBezTo>
                    <a:pt x="8203" y="368"/>
                    <a:pt x="7717" y="345"/>
                    <a:pt x="7239" y="284"/>
                  </a:cubicBezTo>
                  <a:cubicBezTo>
                    <a:pt x="6764" y="224"/>
                    <a:pt x="6267" y="183"/>
                    <a:pt x="5771" y="183"/>
                  </a:cubicBezTo>
                  <a:cubicBezTo>
                    <a:pt x="4351" y="183"/>
                    <a:pt x="2942" y="514"/>
                    <a:pt x="2102" y="1652"/>
                  </a:cubicBezTo>
                  <a:cubicBezTo>
                    <a:pt x="2035" y="1752"/>
                    <a:pt x="1968" y="1852"/>
                    <a:pt x="1902" y="1952"/>
                  </a:cubicBezTo>
                  <a:cubicBezTo>
                    <a:pt x="1801" y="2019"/>
                    <a:pt x="1668" y="2119"/>
                    <a:pt x="1568" y="2219"/>
                  </a:cubicBezTo>
                  <a:cubicBezTo>
                    <a:pt x="134" y="3553"/>
                    <a:pt x="400" y="4954"/>
                    <a:pt x="200" y="6722"/>
                  </a:cubicBezTo>
                  <a:cubicBezTo>
                    <a:pt x="0" y="8457"/>
                    <a:pt x="200" y="10325"/>
                    <a:pt x="167" y="12093"/>
                  </a:cubicBezTo>
                  <a:cubicBezTo>
                    <a:pt x="100" y="12927"/>
                    <a:pt x="400" y="13560"/>
                    <a:pt x="867" y="13961"/>
                  </a:cubicBezTo>
                  <a:cubicBezTo>
                    <a:pt x="834" y="14995"/>
                    <a:pt x="867" y="15995"/>
                    <a:pt x="867" y="16896"/>
                  </a:cubicBezTo>
                  <a:cubicBezTo>
                    <a:pt x="467" y="19965"/>
                    <a:pt x="567" y="23067"/>
                    <a:pt x="601" y="26169"/>
                  </a:cubicBezTo>
                  <a:cubicBezTo>
                    <a:pt x="601" y="26837"/>
                    <a:pt x="601" y="27504"/>
                    <a:pt x="601" y="28171"/>
                  </a:cubicBezTo>
                  <a:cubicBezTo>
                    <a:pt x="601" y="28805"/>
                    <a:pt x="734" y="29372"/>
                    <a:pt x="968" y="29805"/>
                  </a:cubicBezTo>
                  <a:cubicBezTo>
                    <a:pt x="834" y="33675"/>
                    <a:pt x="1301" y="37511"/>
                    <a:pt x="1301" y="41347"/>
                  </a:cubicBezTo>
                  <a:cubicBezTo>
                    <a:pt x="1301" y="43215"/>
                    <a:pt x="1334" y="45083"/>
                    <a:pt x="1468" y="46951"/>
                  </a:cubicBezTo>
                  <a:cubicBezTo>
                    <a:pt x="1601" y="49019"/>
                    <a:pt x="3503" y="50053"/>
                    <a:pt x="5404" y="50287"/>
                  </a:cubicBezTo>
                  <a:cubicBezTo>
                    <a:pt x="5455" y="50291"/>
                    <a:pt x="5506" y="50293"/>
                    <a:pt x="5556" y="50293"/>
                  </a:cubicBezTo>
                  <a:cubicBezTo>
                    <a:pt x="5905" y="50293"/>
                    <a:pt x="6247" y="50195"/>
                    <a:pt x="6538" y="50020"/>
                  </a:cubicBezTo>
                  <a:cubicBezTo>
                    <a:pt x="7105" y="50453"/>
                    <a:pt x="7706" y="50787"/>
                    <a:pt x="8506" y="50920"/>
                  </a:cubicBezTo>
                  <a:cubicBezTo>
                    <a:pt x="9233" y="51005"/>
                    <a:pt x="9968" y="51037"/>
                    <a:pt x="10706" y="51037"/>
                  </a:cubicBezTo>
                  <a:cubicBezTo>
                    <a:pt x="12001" y="51037"/>
                    <a:pt x="13302" y="50939"/>
                    <a:pt x="14577" y="50854"/>
                  </a:cubicBezTo>
                  <a:cubicBezTo>
                    <a:pt x="18128" y="50630"/>
                    <a:pt x="21750" y="50430"/>
                    <a:pt x="25304" y="50430"/>
                  </a:cubicBezTo>
                  <a:cubicBezTo>
                    <a:pt x="25990" y="50430"/>
                    <a:pt x="26673" y="50437"/>
                    <a:pt x="27353" y="50453"/>
                  </a:cubicBezTo>
                  <a:cubicBezTo>
                    <a:pt x="27622" y="50458"/>
                    <a:pt x="27892" y="50459"/>
                    <a:pt x="28162" y="50459"/>
                  </a:cubicBezTo>
                  <a:cubicBezTo>
                    <a:pt x="28682" y="50459"/>
                    <a:pt x="29205" y="50454"/>
                    <a:pt x="29728" y="50454"/>
                  </a:cubicBezTo>
                  <a:cubicBezTo>
                    <a:pt x="30961" y="50454"/>
                    <a:pt x="32194" y="50484"/>
                    <a:pt x="33391" y="50687"/>
                  </a:cubicBezTo>
                  <a:cubicBezTo>
                    <a:pt x="33921" y="50765"/>
                    <a:pt x="34451" y="50791"/>
                    <a:pt x="34982" y="50791"/>
                  </a:cubicBezTo>
                  <a:cubicBezTo>
                    <a:pt x="36048" y="50791"/>
                    <a:pt x="37115" y="50686"/>
                    <a:pt x="38182" y="50686"/>
                  </a:cubicBezTo>
                  <a:cubicBezTo>
                    <a:pt x="38619" y="50686"/>
                    <a:pt x="39057" y="50703"/>
                    <a:pt x="39495" y="50754"/>
                  </a:cubicBezTo>
                  <a:cubicBezTo>
                    <a:pt x="40171" y="50834"/>
                    <a:pt x="40943" y="50896"/>
                    <a:pt x="41736" y="50896"/>
                  </a:cubicBezTo>
                  <a:cubicBezTo>
                    <a:pt x="44547" y="50896"/>
                    <a:pt x="47620" y="50125"/>
                    <a:pt x="47567" y="46717"/>
                  </a:cubicBezTo>
                  <a:cubicBezTo>
                    <a:pt x="47567" y="46517"/>
                    <a:pt x="47534" y="46317"/>
                    <a:pt x="47467" y="46117"/>
                  </a:cubicBezTo>
                  <a:cubicBezTo>
                    <a:pt x="47567" y="45884"/>
                    <a:pt x="47601" y="45617"/>
                    <a:pt x="47634" y="45316"/>
                  </a:cubicBezTo>
                  <a:cubicBezTo>
                    <a:pt x="47734" y="41681"/>
                    <a:pt x="47467" y="38011"/>
                    <a:pt x="47868" y="34375"/>
                  </a:cubicBezTo>
                  <a:cubicBezTo>
                    <a:pt x="48235" y="31273"/>
                    <a:pt x="48401" y="28004"/>
                    <a:pt x="48101" y="24868"/>
                  </a:cubicBezTo>
                  <a:cubicBezTo>
                    <a:pt x="47801" y="21733"/>
                    <a:pt x="47868" y="18497"/>
                    <a:pt x="47501" y="15362"/>
                  </a:cubicBezTo>
                  <a:cubicBezTo>
                    <a:pt x="47467" y="14961"/>
                    <a:pt x="47434" y="14528"/>
                    <a:pt x="47434" y="14127"/>
                  </a:cubicBezTo>
                  <a:cubicBezTo>
                    <a:pt x="47901" y="11759"/>
                    <a:pt x="47901" y="9291"/>
                    <a:pt x="47801" y="6856"/>
                  </a:cubicBezTo>
                  <a:cubicBezTo>
                    <a:pt x="47834" y="6589"/>
                    <a:pt x="47801" y="6355"/>
                    <a:pt x="47734" y="6155"/>
                  </a:cubicBezTo>
                  <a:cubicBezTo>
                    <a:pt x="47901" y="4654"/>
                    <a:pt x="47901" y="3086"/>
                    <a:pt x="46834" y="2052"/>
                  </a:cubicBezTo>
                  <a:cubicBezTo>
                    <a:pt x="45399" y="618"/>
                    <a:pt x="43631" y="484"/>
                    <a:pt x="41730" y="184"/>
                  </a:cubicBezTo>
                  <a:cubicBezTo>
                    <a:pt x="40779" y="34"/>
                    <a:pt x="39762" y="1"/>
                    <a:pt x="3874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2663375" y="1376575"/>
              <a:ext cx="1163350" cy="1274425"/>
            </a:xfrm>
            <a:custGeom>
              <a:rect b="b" l="l" r="r" t="t"/>
              <a:pathLst>
                <a:path extrusionOk="0" h="50977" w="46534">
                  <a:moveTo>
                    <a:pt x="3446" y="0"/>
                  </a:moveTo>
                  <a:cubicBezTo>
                    <a:pt x="3361" y="0"/>
                    <a:pt x="3268" y="28"/>
                    <a:pt x="3169" y="92"/>
                  </a:cubicBezTo>
                  <a:cubicBezTo>
                    <a:pt x="2402" y="592"/>
                    <a:pt x="1702" y="859"/>
                    <a:pt x="1101" y="1593"/>
                  </a:cubicBezTo>
                  <a:cubicBezTo>
                    <a:pt x="434" y="2360"/>
                    <a:pt x="201" y="3527"/>
                    <a:pt x="134" y="4528"/>
                  </a:cubicBezTo>
                  <a:cubicBezTo>
                    <a:pt x="0" y="5796"/>
                    <a:pt x="101" y="7097"/>
                    <a:pt x="101" y="8398"/>
                  </a:cubicBezTo>
                  <a:cubicBezTo>
                    <a:pt x="101" y="9598"/>
                    <a:pt x="434" y="10766"/>
                    <a:pt x="301" y="11967"/>
                  </a:cubicBezTo>
                  <a:cubicBezTo>
                    <a:pt x="101" y="13301"/>
                    <a:pt x="534" y="14602"/>
                    <a:pt x="434" y="15936"/>
                  </a:cubicBezTo>
                  <a:cubicBezTo>
                    <a:pt x="367" y="17204"/>
                    <a:pt x="568" y="18505"/>
                    <a:pt x="534" y="19806"/>
                  </a:cubicBezTo>
                  <a:cubicBezTo>
                    <a:pt x="501" y="21007"/>
                    <a:pt x="501" y="22207"/>
                    <a:pt x="601" y="23408"/>
                  </a:cubicBezTo>
                  <a:cubicBezTo>
                    <a:pt x="668" y="24576"/>
                    <a:pt x="401" y="25743"/>
                    <a:pt x="634" y="26877"/>
                  </a:cubicBezTo>
                  <a:cubicBezTo>
                    <a:pt x="668" y="27111"/>
                    <a:pt x="801" y="27344"/>
                    <a:pt x="1001" y="27478"/>
                  </a:cubicBezTo>
                  <a:cubicBezTo>
                    <a:pt x="1001" y="27545"/>
                    <a:pt x="1001" y="27611"/>
                    <a:pt x="968" y="27645"/>
                  </a:cubicBezTo>
                  <a:cubicBezTo>
                    <a:pt x="801" y="28679"/>
                    <a:pt x="968" y="29813"/>
                    <a:pt x="801" y="30880"/>
                  </a:cubicBezTo>
                  <a:cubicBezTo>
                    <a:pt x="701" y="31681"/>
                    <a:pt x="768" y="32581"/>
                    <a:pt x="834" y="33349"/>
                  </a:cubicBezTo>
                  <a:cubicBezTo>
                    <a:pt x="901" y="34483"/>
                    <a:pt x="901" y="35650"/>
                    <a:pt x="1068" y="36751"/>
                  </a:cubicBezTo>
                  <a:cubicBezTo>
                    <a:pt x="1335" y="38953"/>
                    <a:pt x="868" y="41254"/>
                    <a:pt x="1268" y="43389"/>
                  </a:cubicBezTo>
                  <a:cubicBezTo>
                    <a:pt x="1602" y="45291"/>
                    <a:pt x="1468" y="47392"/>
                    <a:pt x="3203" y="48726"/>
                  </a:cubicBezTo>
                  <a:cubicBezTo>
                    <a:pt x="4971" y="50061"/>
                    <a:pt x="7106" y="50061"/>
                    <a:pt x="9207" y="50361"/>
                  </a:cubicBezTo>
                  <a:cubicBezTo>
                    <a:pt x="11542" y="50761"/>
                    <a:pt x="13944" y="50861"/>
                    <a:pt x="16312" y="50928"/>
                  </a:cubicBezTo>
                  <a:cubicBezTo>
                    <a:pt x="17244" y="50943"/>
                    <a:pt x="18175" y="50976"/>
                    <a:pt x="19104" y="50976"/>
                  </a:cubicBezTo>
                  <a:cubicBezTo>
                    <a:pt x="20304" y="50976"/>
                    <a:pt x="21499" y="50920"/>
                    <a:pt x="22683" y="50694"/>
                  </a:cubicBezTo>
                  <a:cubicBezTo>
                    <a:pt x="23256" y="50588"/>
                    <a:pt x="23859" y="50571"/>
                    <a:pt x="24470" y="50571"/>
                  </a:cubicBezTo>
                  <a:cubicBezTo>
                    <a:pt x="24743" y="50571"/>
                    <a:pt x="25017" y="50575"/>
                    <a:pt x="25290" y="50575"/>
                  </a:cubicBezTo>
                  <a:cubicBezTo>
                    <a:pt x="26514" y="50575"/>
                    <a:pt x="27730" y="50509"/>
                    <a:pt x="28754" y="49794"/>
                  </a:cubicBezTo>
                  <a:cubicBezTo>
                    <a:pt x="28788" y="49794"/>
                    <a:pt x="28821" y="49760"/>
                    <a:pt x="28854" y="49727"/>
                  </a:cubicBezTo>
                  <a:cubicBezTo>
                    <a:pt x="28921" y="49760"/>
                    <a:pt x="28954" y="49760"/>
                    <a:pt x="28988" y="49794"/>
                  </a:cubicBezTo>
                  <a:cubicBezTo>
                    <a:pt x="29722" y="50027"/>
                    <a:pt x="30456" y="50127"/>
                    <a:pt x="31189" y="50294"/>
                  </a:cubicBezTo>
                  <a:cubicBezTo>
                    <a:pt x="31765" y="50418"/>
                    <a:pt x="32361" y="50459"/>
                    <a:pt x="32964" y="50459"/>
                  </a:cubicBezTo>
                  <a:cubicBezTo>
                    <a:pt x="34065" y="50459"/>
                    <a:pt x="35194" y="50325"/>
                    <a:pt x="36290" y="50325"/>
                  </a:cubicBezTo>
                  <a:cubicBezTo>
                    <a:pt x="36369" y="50325"/>
                    <a:pt x="36448" y="50326"/>
                    <a:pt x="36527" y="50328"/>
                  </a:cubicBezTo>
                  <a:cubicBezTo>
                    <a:pt x="37494" y="50328"/>
                    <a:pt x="38461" y="50294"/>
                    <a:pt x="39429" y="50294"/>
                  </a:cubicBezTo>
                  <a:cubicBezTo>
                    <a:pt x="39507" y="50292"/>
                    <a:pt x="39584" y="50290"/>
                    <a:pt x="39661" y="50290"/>
                  </a:cubicBezTo>
                  <a:cubicBezTo>
                    <a:pt x="40599" y="50290"/>
                    <a:pt x="41441" y="50469"/>
                    <a:pt x="42397" y="50561"/>
                  </a:cubicBezTo>
                  <a:cubicBezTo>
                    <a:pt x="42541" y="50575"/>
                    <a:pt x="42691" y="50582"/>
                    <a:pt x="42845" y="50582"/>
                  </a:cubicBezTo>
                  <a:cubicBezTo>
                    <a:pt x="44188" y="50582"/>
                    <a:pt x="45821" y="50047"/>
                    <a:pt x="46300" y="48760"/>
                  </a:cubicBezTo>
                  <a:cubicBezTo>
                    <a:pt x="46534" y="48126"/>
                    <a:pt x="46033" y="47292"/>
                    <a:pt x="45299" y="47292"/>
                  </a:cubicBezTo>
                  <a:cubicBezTo>
                    <a:pt x="44699" y="47292"/>
                    <a:pt x="44165" y="47459"/>
                    <a:pt x="43565" y="47559"/>
                  </a:cubicBezTo>
                  <a:cubicBezTo>
                    <a:pt x="43317" y="47613"/>
                    <a:pt x="43094" y="47632"/>
                    <a:pt x="42879" y="47632"/>
                  </a:cubicBezTo>
                  <a:cubicBezTo>
                    <a:pt x="42428" y="47632"/>
                    <a:pt x="42016" y="47548"/>
                    <a:pt x="41497" y="47526"/>
                  </a:cubicBezTo>
                  <a:cubicBezTo>
                    <a:pt x="40947" y="47494"/>
                    <a:pt x="40397" y="47482"/>
                    <a:pt x="39846" y="47482"/>
                  </a:cubicBezTo>
                  <a:cubicBezTo>
                    <a:pt x="38659" y="47482"/>
                    <a:pt x="37467" y="47536"/>
                    <a:pt x="36260" y="47559"/>
                  </a:cubicBezTo>
                  <a:cubicBezTo>
                    <a:pt x="34961" y="47559"/>
                    <a:pt x="33663" y="47822"/>
                    <a:pt x="32365" y="47822"/>
                  </a:cubicBezTo>
                  <a:cubicBezTo>
                    <a:pt x="32129" y="47822"/>
                    <a:pt x="31892" y="47813"/>
                    <a:pt x="31656" y="47792"/>
                  </a:cubicBezTo>
                  <a:cubicBezTo>
                    <a:pt x="31023" y="47726"/>
                    <a:pt x="30389" y="47626"/>
                    <a:pt x="29755" y="47626"/>
                  </a:cubicBezTo>
                  <a:cubicBezTo>
                    <a:pt x="29188" y="47626"/>
                    <a:pt x="28721" y="47892"/>
                    <a:pt x="28221" y="48059"/>
                  </a:cubicBezTo>
                  <a:cubicBezTo>
                    <a:pt x="27956" y="47954"/>
                    <a:pt x="27692" y="47913"/>
                    <a:pt x="27418" y="47913"/>
                  </a:cubicBezTo>
                  <a:cubicBezTo>
                    <a:pt x="27173" y="47913"/>
                    <a:pt x="26920" y="47945"/>
                    <a:pt x="26653" y="47993"/>
                  </a:cubicBezTo>
                  <a:cubicBezTo>
                    <a:pt x="25668" y="48108"/>
                    <a:pt x="24758" y="48199"/>
                    <a:pt x="23793" y="48199"/>
                  </a:cubicBezTo>
                  <a:cubicBezTo>
                    <a:pt x="23647" y="48199"/>
                    <a:pt x="23500" y="48197"/>
                    <a:pt x="23350" y="48193"/>
                  </a:cubicBezTo>
                  <a:cubicBezTo>
                    <a:pt x="23242" y="48189"/>
                    <a:pt x="23132" y="48187"/>
                    <a:pt x="23023" y="48187"/>
                  </a:cubicBezTo>
                  <a:cubicBezTo>
                    <a:pt x="21565" y="48187"/>
                    <a:pt x="20072" y="48498"/>
                    <a:pt x="18587" y="48498"/>
                  </a:cubicBezTo>
                  <a:cubicBezTo>
                    <a:pt x="18206" y="48498"/>
                    <a:pt x="17825" y="48478"/>
                    <a:pt x="17446" y="48426"/>
                  </a:cubicBezTo>
                  <a:cubicBezTo>
                    <a:pt x="15211" y="48093"/>
                    <a:pt x="12910" y="48126"/>
                    <a:pt x="10641" y="47892"/>
                  </a:cubicBezTo>
                  <a:cubicBezTo>
                    <a:pt x="9607" y="47792"/>
                    <a:pt x="8540" y="47626"/>
                    <a:pt x="7472" y="47526"/>
                  </a:cubicBezTo>
                  <a:cubicBezTo>
                    <a:pt x="6472" y="47425"/>
                    <a:pt x="5371" y="47359"/>
                    <a:pt x="4570" y="46592"/>
                  </a:cubicBezTo>
                  <a:cubicBezTo>
                    <a:pt x="3770" y="45858"/>
                    <a:pt x="3903" y="44657"/>
                    <a:pt x="3736" y="43723"/>
                  </a:cubicBezTo>
                  <a:cubicBezTo>
                    <a:pt x="3536" y="42589"/>
                    <a:pt x="3570" y="41488"/>
                    <a:pt x="3570" y="40320"/>
                  </a:cubicBezTo>
                  <a:cubicBezTo>
                    <a:pt x="3570" y="38352"/>
                    <a:pt x="3470" y="36351"/>
                    <a:pt x="3436" y="34383"/>
                  </a:cubicBezTo>
                  <a:cubicBezTo>
                    <a:pt x="3403" y="33449"/>
                    <a:pt x="3336" y="32481"/>
                    <a:pt x="3203" y="31581"/>
                  </a:cubicBezTo>
                  <a:cubicBezTo>
                    <a:pt x="3069" y="30814"/>
                    <a:pt x="3236" y="30013"/>
                    <a:pt x="3103" y="29246"/>
                  </a:cubicBezTo>
                  <a:cubicBezTo>
                    <a:pt x="3036" y="28612"/>
                    <a:pt x="2903" y="27978"/>
                    <a:pt x="2736" y="27344"/>
                  </a:cubicBezTo>
                  <a:cubicBezTo>
                    <a:pt x="3003" y="26977"/>
                    <a:pt x="3036" y="26510"/>
                    <a:pt x="2836" y="26110"/>
                  </a:cubicBezTo>
                  <a:cubicBezTo>
                    <a:pt x="2769" y="25276"/>
                    <a:pt x="2836" y="24376"/>
                    <a:pt x="2769" y="23542"/>
                  </a:cubicBezTo>
                  <a:cubicBezTo>
                    <a:pt x="2702" y="22441"/>
                    <a:pt x="2569" y="21407"/>
                    <a:pt x="2536" y="20306"/>
                  </a:cubicBezTo>
                  <a:cubicBezTo>
                    <a:pt x="2536" y="17971"/>
                    <a:pt x="2169" y="15669"/>
                    <a:pt x="2102" y="13334"/>
                  </a:cubicBezTo>
                  <a:cubicBezTo>
                    <a:pt x="2102" y="12367"/>
                    <a:pt x="2402" y="11466"/>
                    <a:pt x="2335" y="10499"/>
                  </a:cubicBezTo>
                  <a:cubicBezTo>
                    <a:pt x="2269" y="9365"/>
                    <a:pt x="2269" y="8264"/>
                    <a:pt x="2269" y="7130"/>
                  </a:cubicBezTo>
                  <a:cubicBezTo>
                    <a:pt x="2269" y="4828"/>
                    <a:pt x="2169" y="2827"/>
                    <a:pt x="3770" y="959"/>
                  </a:cubicBezTo>
                  <a:cubicBezTo>
                    <a:pt x="4073" y="628"/>
                    <a:pt x="3852" y="0"/>
                    <a:pt x="3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2802650" y="1362250"/>
              <a:ext cx="1077450" cy="1152875"/>
            </a:xfrm>
            <a:custGeom>
              <a:rect b="b" l="l" r="r" t="t"/>
              <a:pathLst>
                <a:path extrusionOk="0" h="46115" w="43098">
                  <a:moveTo>
                    <a:pt x="28301" y="0"/>
                  </a:moveTo>
                  <a:cubicBezTo>
                    <a:pt x="27698" y="0"/>
                    <a:pt x="27101" y="11"/>
                    <a:pt x="26519" y="31"/>
                  </a:cubicBezTo>
                  <a:cubicBezTo>
                    <a:pt x="24251" y="97"/>
                    <a:pt x="21982" y="64"/>
                    <a:pt x="19748" y="164"/>
                  </a:cubicBezTo>
                  <a:cubicBezTo>
                    <a:pt x="17479" y="231"/>
                    <a:pt x="15278" y="531"/>
                    <a:pt x="12976" y="531"/>
                  </a:cubicBezTo>
                  <a:cubicBezTo>
                    <a:pt x="11875" y="531"/>
                    <a:pt x="10741" y="531"/>
                    <a:pt x="9607" y="564"/>
                  </a:cubicBezTo>
                  <a:cubicBezTo>
                    <a:pt x="8853" y="613"/>
                    <a:pt x="8100" y="715"/>
                    <a:pt x="7346" y="715"/>
                  </a:cubicBezTo>
                  <a:cubicBezTo>
                    <a:pt x="7066" y="715"/>
                    <a:pt x="6785" y="701"/>
                    <a:pt x="6505" y="665"/>
                  </a:cubicBezTo>
                  <a:cubicBezTo>
                    <a:pt x="5971" y="615"/>
                    <a:pt x="5446" y="598"/>
                    <a:pt x="4920" y="598"/>
                  </a:cubicBezTo>
                  <a:cubicBezTo>
                    <a:pt x="4395" y="598"/>
                    <a:pt x="3870" y="615"/>
                    <a:pt x="3336" y="631"/>
                  </a:cubicBezTo>
                  <a:cubicBezTo>
                    <a:pt x="2921" y="631"/>
                    <a:pt x="2466" y="605"/>
                    <a:pt x="2013" y="605"/>
                  </a:cubicBezTo>
                  <a:cubicBezTo>
                    <a:pt x="1446" y="605"/>
                    <a:pt x="882" y="646"/>
                    <a:pt x="400" y="831"/>
                  </a:cubicBezTo>
                  <a:cubicBezTo>
                    <a:pt x="134" y="898"/>
                    <a:pt x="0" y="1265"/>
                    <a:pt x="267" y="1432"/>
                  </a:cubicBezTo>
                  <a:cubicBezTo>
                    <a:pt x="1180" y="1934"/>
                    <a:pt x="2217" y="2030"/>
                    <a:pt x="3251" y="2030"/>
                  </a:cubicBezTo>
                  <a:cubicBezTo>
                    <a:pt x="3729" y="2030"/>
                    <a:pt x="4206" y="2009"/>
                    <a:pt x="4670" y="1999"/>
                  </a:cubicBezTo>
                  <a:cubicBezTo>
                    <a:pt x="5571" y="1999"/>
                    <a:pt x="6405" y="2199"/>
                    <a:pt x="7272" y="2232"/>
                  </a:cubicBezTo>
                  <a:cubicBezTo>
                    <a:pt x="7420" y="2242"/>
                    <a:pt x="7568" y="2246"/>
                    <a:pt x="7717" y="2246"/>
                  </a:cubicBezTo>
                  <a:cubicBezTo>
                    <a:pt x="8611" y="2246"/>
                    <a:pt x="9526" y="2099"/>
                    <a:pt x="10441" y="2099"/>
                  </a:cubicBezTo>
                  <a:cubicBezTo>
                    <a:pt x="11418" y="2083"/>
                    <a:pt x="12395" y="2077"/>
                    <a:pt x="13372" y="2077"/>
                  </a:cubicBezTo>
                  <a:cubicBezTo>
                    <a:pt x="16599" y="2077"/>
                    <a:pt x="19831" y="2148"/>
                    <a:pt x="23083" y="2199"/>
                  </a:cubicBezTo>
                  <a:cubicBezTo>
                    <a:pt x="26819" y="2266"/>
                    <a:pt x="30555" y="2399"/>
                    <a:pt x="34291" y="2766"/>
                  </a:cubicBezTo>
                  <a:cubicBezTo>
                    <a:pt x="34532" y="2787"/>
                    <a:pt x="34795" y="2793"/>
                    <a:pt x="35072" y="2793"/>
                  </a:cubicBezTo>
                  <a:cubicBezTo>
                    <a:pt x="35466" y="2793"/>
                    <a:pt x="35889" y="2781"/>
                    <a:pt x="36316" y="2781"/>
                  </a:cubicBezTo>
                  <a:cubicBezTo>
                    <a:pt x="37499" y="2781"/>
                    <a:pt x="38718" y="2877"/>
                    <a:pt x="39462" y="3600"/>
                  </a:cubicBezTo>
                  <a:cubicBezTo>
                    <a:pt x="40062" y="4200"/>
                    <a:pt x="40429" y="5068"/>
                    <a:pt x="40763" y="5802"/>
                  </a:cubicBezTo>
                  <a:cubicBezTo>
                    <a:pt x="41230" y="6869"/>
                    <a:pt x="41096" y="7736"/>
                    <a:pt x="41029" y="8870"/>
                  </a:cubicBezTo>
                  <a:cubicBezTo>
                    <a:pt x="40996" y="9137"/>
                    <a:pt x="41063" y="9371"/>
                    <a:pt x="41196" y="9504"/>
                  </a:cubicBezTo>
                  <a:cubicBezTo>
                    <a:pt x="41063" y="10572"/>
                    <a:pt x="40829" y="11672"/>
                    <a:pt x="40796" y="11873"/>
                  </a:cubicBezTo>
                  <a:cubicBezTo>
                    <a:pt x="40629" y="13474"/>
                    <a:pt x="40429" y="15075"/>
                    <a:pt x="40195" y="16676"/>
                  </a:cubicBezTo>
                  <a:cubicBezTo>
                    <a:pt x="39995" y="18110"/>
                    <a:pt x="40562" y="19578"/>
                    <a:pt x="40262" y="20979"/>
                  </a:cubicBezTo>
                  <a:cubicBezTo>
                    <a:pt x="39929" y="22614"/>
                    <a:pt x="40229" y="24382"/>
                    <a:pt x="40296" y="26016"/>
                  </a:cubicBezTo>
                  <a:cubicBezTo>
                    <a:pt x="40596" y="32521"/>
                    <a:pt x="41029" y="39025"/>
                    <a:pt x="40129" y="45497"/>
                  </a:cubicBezTo>
                  <a:cubicBezTo>
                    <a:pt x="40071" y="45885"/>
                    <a:pt x="40396" y="46115"/>
                    <a:pt x="40718" y="46115"/>
                  </a:cubicBezTo>
                  <a:cubicBezTo>
                    <a:pt x="40949" y="46115"/>
                    <a:pt x="41179" y="45995"/>
                    <a:pt x="41263" y="45730"/>
                  </a:cubicBezTo>
                  <a:cubicBezTo>
                    <a:pt x="42164" y="42861"/>
                    <a:pt x="42397" y="39626"/>
                    <a:pt x="42464" y="36657"/>
                  </a:cubicBezTo>
                  <a:cubicBezTo>
                    <a:pt x="42530" y="33121"/>
                    <a:pt x="42564" y="29619"/>
                    <a:pt x="42464" y="26116"/>
                  </a:cubicBezTo>
                  <a:cubicBezTo>
                    <a:pt x="42397" y="24515"/>
                    <a:pt x="42030" y="22814"/>
                    <a:pt x="42364" y="21246"/>
                  </a:cubicBezTo>
                  <a:cubicBezTo>
                    <a:pt x="42664" y="19712"/>
                    <a:pt x="41963" y="18277"/>
                    <a:pt x="41930" y="16743"/>
                  </a:cubicBezTo>
                  <a:cubicBezTo>
                    <a:pt x="41863" y="15142"/>
                    <a:pt x="42063" y="13540"/>
                    <a:pt x="41997" y="11939"/>
                  </a:cubicBezTo>
                  <a:cubicBezTo>
                    <a:pt x="41963" y="11172"/>
                    <a:pt x="42030" y="10472"/>
                    <a:pt x="42063" y="9738"/>
                  </a:cubicBezTo>
                  <a:cubicBezTo>
                    <a:pt x="42430" y="9671"/>
                    <a:pt x="42731" y="9438"/>
                    <a:pt x="42797" y="8971"/>
                  </a:cubicBezTo>
                  <a:cubicBezTo>
                    <a:pt x="42931" y="8003"/>
                    <a:pt x="43098" y="7136"/>
                    <a:pt x="42997" y="6169"/>
                  </a:cubicBezTo>
                  <a:cubicBezTo>
                    <a:pt x="42931" y="5335"/>
                    <a:pt x="42497" y="4401"/>
                    <a:pt x="42197" y="3600"/>
                  </a:cubicBezTo>
                  <a:cubicBezTo>
                    <a:pt x="41463" y="1665"/>
                    <a:pt x="40095" y="931"/>
                    <a:pt x="38161" y="531"/>
                  </a:cubicBezTo>
                  <a:cubicBezTo>
                    <a:pt x="36393" y="164"/>
                    <a:pt x="34491" y="431"/>
                    <a:pt x="32723" y="231"/>
                  </a:cubicBezTo>
                  <a:cubicBezTo>
                    <a:pt x="31281" y="65"/>
                    <a:pt x="29771" y="0"/>
                    <a:pt x="28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3170400" y="1561800"/>
              <a:ext cx="221850" cy="143350"/>
            </a:xfrm>
            <a:custGeom>
              <a:rect b="b" l="l" r="r" t="t"/>
              <a:pathLst>
                <a:path extrusionOk="0" h="5734" w="8874">
                  <a:moveTo>
                    <a:pt x="5707" y="0"/>
                  </a:moveTo>
                  <a:cubicBezTo>
                    <a:pt x="4945" y="0"/>
                    <a:pt x="4170" y="103"/>
                    <a:pt x="3403" y="155"/>
                  </a:cubicBezTo>
                  <a:cubicBezTo>
                    <a:pt x="3203" y="155"/>
                    <a:pt x="2928" y="141"/>
                    <a:pt x="2630" y="141"/>
                  </a:cubicBezTo>
                  <a:cubicBezTo>
                    <a:pt x="2134" y="141"/>
                    <a:pt x="1577" y="180"/>
                    <a:pt x="1201" y="388"/>
                  </a:cubicBezTo>
                  <a:cubicBezTo>
                    <a:pt x="1035" y="388"/>
                    <a:pt x="835" y="455"/>
                    <a:pt x="801" y="688"/>
                  </a:cubicBezTo>
                  <a:cubicBezTo>
                    <a:pt x="334" y="1789"/>
                    <a:pt x="1" y="3157"/>
                    <a:pt x="901" y="4157"/>
                  </a:cubicBezTo>
                  <a:cubicBezTo>
                    <a:pt x="1769" y="5125"/>
                    <a:pt x="3003" y="5525"/>
                    <a:pt x="4270" y="5692"/>
                  </a:cubicBezTo>
                  <a:cubicBezTo>
                    <a:pt x="4478" y="5720"/>
                    <a:pt x="4686" y="5734"/>
                    <a:pt x="4893" y="5734"/>
                  </a:cubicBezTo>
                  <a:cubicBezTo>
                    <a:pt x="5913" y="5734"/>
                    <a:pt x="6902" y="5396"/>
                    <a:pt x="7706" y="4758"/>
                  </a:cubicBezTo>
                  <a:cubicBezTo>
                    <a:pt x="8874" y="3824"/>
                    <a:pt x="8774" y="2423"/>
                    <a:pt x="8607" y="1155"/>
                  </a:cubicBezTo>
                  <a:cubicBezTo>
                    <a:pt x="8573" y="855"/>
                    <a:pt x="8273" y="522"/>
                    <a:pt x="8006" y="455"/>
                  </a:cubicBezTo>
                  <a:lnTo>
                    <a:pt x="7906" y="455"/>
                  </a:lnTo>
                  <a:cubicBezTo>
                    <a:pt x="7873" y="421"/>
                    <a:pt x="7840" y="421"/>
                    <a:pt x="7840" y="421"/>
                  </a:cubicBezTo>
                  <a:cubicBezTo>
                    <a:pt x="7154" y="95"/>
                    <a:pt x="6437" y="0"/>
                    <a:pt x="57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2913075" y="1536125"/>
              <a:ext cx="206075" cy="143250"/>
            </a:xfrm>
            <a:custGeom>
              <a:rect b="b" l="l" r="r" t="t"/>
              <a:pathLst>
                <a:path extrusionOk="0" h="5730" w="8243">
                  <a:moveTo>
                    <a:pt x="4485" y="0"/>
                  </a:moveTo>
                  <a:cubicBezTo>
                    <a:pt x="3902" y="0"/>
                    <a:pt x="3303" y="120"/>
                    <a:pt x="2688" y="348"/>
                  </a:cubicBezTo>
                  <a:cubicBezTo>
                    <a:pt x="1220" y="881"/>
                    <a:pt x="220" y="2082"/>
                    <a:pt x="53" y="3617"/>
                  </a:cubicBezTo>
                  <a:cubicBezTo>
                    <a:pt x="0" y="4170"/>
                    <a:pt x="552" y="5328"/>
                    <a:pt x="1164" y="5328"/>
                  </a:cubicBezTo>
                  <a:cubicBezTo>
                    <a:pt x="1327" y="5328"/>
                    <a:pt x="1493" y="5247"/>
                    <a:pt x="1654" y="5051"/>
                  </a:cubicBezTo>
                  <a:cubicBezTo>
                    <a:pt x="1988" y="4651"/>
                    <a:pt x="2054" y="4150"/>
                    <a:pt x="2288" y="3717"/>
                  </a:cubicBezTo>
                  <a:cubicBezTo>
                    <a:pt x="2655" y="3050"/>
                    <a:pt x="3522" y="2783"/>
                    <a:pt x="4223" y="2649"/>
                  </a:cubicBezTo>
                  <a:cubicBezTo>
                    <a:pt x="4340" y="2623"/>
                    <a:pt x="4458" y="2610"/>
                    <a:pt x="4573" y="2610"/>
                  </a:cubicBezTo>
                  <a:cubicBezTo>
                    <a:pt x="5177" y="2610"/>
                    <a:pt x="5717" y="2967"/>
                    <a:pt x="5857" y="3583"/>
                  </a:cubicBezTo>
                  <a:cubicBezTo>
                    <a:pt x="5924" y="3817"/>
                    <a:pt x="5790" y="4184"/>
                    <a:pt x="5790" y="4417"/>
                  </a:cubicBezTo>
                  <a:cubicBezTo>
                    <a:pt x="5790" y="4818"/>
                    <a:pt x="5957" y="5084"/>
                    <a:pt x="6224" y="5385"/>
                  </a:cubicBezTo>
                  <a:cubicBezTo>
                    <a:pt x="6448" y="5627"/>
                    <a:pt x="6706" y="5729"/>
                    <a:pt x="6955" y="5729"/>
                  </a:cubicBezTo>
                  <a:cubicBezTo>
                    <a:pt x="7632" y="5729"/>
                    <a:pt x="8242" y="4973"/>
                    <a:pt x="7925" y="4217"/>
                  </a:cubicBezTo>
                  <a:lnTo>
                    <a:pt x="7925" y="4217"/>
                  </a:lnTo>
                  <a:cubicBezTo>
                    <a:pt x="7945" y="4262"/>
                    <a:pt x="7964" y="4280"/>
                    <a:pt x="7982" y="4280"/>
                  </a:cubicBezTo>
                  <a:cubicBezTo>
                    <a:pt x="8082" y="4280"/>
                    <a:pt x="8152" y="3713"/>
                    <a:pt x="8158" y="3713"/>
                  </a:cubicBezTo>
                  <a:cubicBezTo>
                    <a:pt x="8159" y="3713"/>
                    <a:pt x="8159" y="3714"/>
                    <a:pt x="8159" y="3717"/>
                  </a:cubicBezTo>
                  <a:cubicBezTo>
                    <a:pt x="8159" y="3383"/>
                    <a:pt x="8159" y="3083"/>
                    <a:pt x="8125" y="2749"/>
                  </a:cubicBezTo>
                  <a:cubicBezTo>
                    <a:pt x="8025" y="1982"/>
                    <a:pt x="7592" y="1282"/>
                    <a:pt x="6991" y="848"/>
                  </a:cubicBezTo>
                  <a:cubicBezTo>
                    <a:pt x="6192" y="268"/>
                    <a:pt x="5357" y="0"/>
                    <a:pt x="44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3447275" y="1524450"/>
              <a:ext cx="202650" cy="144200"/>
            </a:xfrm>
            <a:custGeom>
              <a:rect b="b" l="l" r="r" t="t"/>
              <a:pathLst>
                <a:path extrusionOk="0" h="5768" w="8106">
                  <a:moveTo>
                    <a:pt x="4181" y="0"/>
                  </a:moveTo>
                  <a:cubicBezTo>
                    <a:pt x="3983" y="0"/>
                    <a:pt x="3779" y="16"/>
                    <a:pt x="3569" y="47"/>
                  </a:cubicBezTo>
                  <a:cubicBezTo>
                    <a:pt x="2402" y="181"/>
                    <a:pt x="1034" y="848"/>
                    <a:pt x="567" y="1982"/>
                  </a:cubicBezTo>
                  <a:cubicBezTo>
                    <a:pt x="0" y="3283"/>
                    <a:pt x="467" y="4084"/>
                    <a:pt x="934" y="5285"/>
                  </a:cubicBezTo>
                  <a:cubicBezTo>
                    <a:pt x="1022" y="5488"/>
                    <a:pt x="1204" y="5578"/>
                    <a:pt x="1394" y="5578"/>
                  </a:cubicBezTo>
                  <a:cubicBezTo>
                    <a:pt x="1638" y="5578"/>
                    <a:pt x="1893" y="5429"/>
                    <a:pt x="1968" y="5184"/>
                  </a:cubicBezTo>
                  <a:cubicBezTo>
                    <a:pt x="2168" y="4617"/>
                    <a:pt x="1968" y="4050"/>
                    <a:pt x="2135" y="3417"/>
                  </a:cubicBezTo>
                  <a:cubicBezTo>
                    <a:pt x="2369" y="2716"/>
                    <a:pt x="3136" y="2516"/>
                    <a:pt x="3770" y="2349"/>
                  </a:cubicBezTo>
                  <a:cubicBezTo>
                    <a:pt x="3902" y="2316"/>
                    <a:pt x="4025" y="2300"/>
                    <a:pt x="4139" y="2300"/>
                  </a:cubicBezTo>
                  <a:cubicBezTo>
                    <a:pt x="4718" y="2300"/>
                    <a:pt x="5076" y="2704"/>
                    <a:pt x="5271" y="3316"/>
                  </a:cubicBezTo>
                  <a:cubicBezTo>
                    <a:pt x="5504" y="4150"/>
                    <a:pt x="5237" y="4784"/>
                    <a:pt x="5838" y="5485"/>
                  </a:cubicBezTo>
                  <a:cubicBezTo>
                    <a:pt x="6008" y="5683"/>
                    <a:pt x="6221" y="5767"/>
                    <a:pt x="6437" y="5767"/>
                  </a:cubicBezTo>
                  <a:cubicBezTo>
                    <a:pt x="6729" y="5767"/>
                    <a:pt x="7028" y="5615"/>
                    <a:pt x="7239" y="5385"/>
                  </a:cubicBezTo>
                  <a:cubicBezTo>
                    <a:pt x="8106" y="4351"/>
                    <a:pt x="7539" y="2349"/>
                    <a:pt x="6805" y="1382"/>
                  </a:cubicBezTo>
                  <a:cubicBezTo>
                    <a:pt x="6130" y="454"/>
                    <a:pt x="5242" y="0"/>
                    <a:pt x="41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2409025" y="1325525"/>
              <a:ext cx="1752650" cy="1358450"/>
            </a:xfrm>
            <a:custGeom>
              <a:rect b="b" l="l" r="r" t="t"/>
              <a:pathLst>
                <a:path extrusionOk="0" h="54338" w="70106">
                  <a:moveTo>
                    <a:pt x="47168" y="2300"/>
                  </a:moveTo>
                  <a:cubicBezTo>
                    <a:pt x="48202" y="2434"/>
                    <a:pt x="49236" y="2567"/>
                    <a:pt x="50270" y="2634"/>
                  </a:cubicBezTo>
                  <a:cubicBezTo>
                    <a:pt x="52004" y="2734"/>
                    <a:pt x="53839" y="2834"/>
                    <a:pt x="55507" y="3234"/>
                  </a:cubicBezTo>
                  <a:cubicBezTo>
                    <a:pt x="56241" y="3601"/>
                    <a:pt x="56841" y="4068"/>
                    <a:pt x="57275" y="4702"/>
                  </a:cubicBezTo>
                  <a:cubicBezTo>
                    <a:pt x="57308" y="4969"/>
                    <a:pt x="57341" y="5269"/>
                    <a:pt x="57341" y="5569"/>
                  </a:cubicBezTo>
                  <a:cubicBezTo>
                    <a:pt x="57375" y="6603"/>
                    <a:pt x="57542" y="7671"/>
                    <a:pt x="57542" y="8738"/>
                  </a:cubicBezTo>
                  <a:cubicBezTo>
                    <a:pt x="57542" y="12741"/>
                    <a:pt x="57241" y="16677"/>
                    <a:pt x="57041" y="20647"/>
                  </a:cubicBezTo>
                  <a:cubicBezTo>
                    <a:pt x="56874" y="24516"/>
                    <a:pt x="57375" y="28386"/>
                    <a:pt x="57608" y="32255"/>
                  </a:cubicBezTo>
                  <a:cubicBezTo>
                    <a:pt x="57708" y="34023"/>
                    <a:pt x="57475" y="35858"/>
                    <a:pt x="57341" y="37626"/>
                  </a:cubicBezTo>
                  <a:cubicBezTo>
                    <a:pt x="57175" y="39761"/>
                    <a:pt x="57008" y="41929"/>
                    <a:pt x="56608" y="44030"/>
                  </a:cubicBezTo>
                  <a:cubicBezTo>
                    <a:pt x="56307" y="45865"/>
                    <a:pt x="56608" y="47733"/>
                    <a:pt x="56107" y="49568"/>
                  </a:cubicBezTo>
                  <a:cubicBezTo>
                    <a:pt x="55907" y="50435"/>
                    <a:pt x="55273" y="51536"/>
                    <a:pt x="54273" y="51536"/>
                  </a:cubicBezTo>
                  <a:cubicBezTo>
                    <a:pt x="53441" y="51536"/>
                    <a:pt x="52610" y="51365"/>
                    <a:pt x="51752" y="51365"/>
                  </a:cubicBezTo>
                  <a:cubicBezTo>
                    <a:pt x="51681" y="51365"/>
                    <a:pt x="51609" y="51366"/>
                    <a:pt x="51537" y="51369"/>
                  </a:cubicBezTo>
                  <a:cubicBezTo>
                    <a:pt x="48335" y="51436"/>
                    <a:pt x="45066" y="51702"/>
                    <a:pt x="41864" y="52103"/>
                  </a:cubicBezTo>
                  <a:cubicBezTo>
                    <a:pt x="40596" y="52103"/>
                    <a:pt x="39329" y="52136"/>
                    <a:pt x="38061" y="52136"/>
                  </a:cubicBezTo>
                  <a:cubicBezTo>
                    <a:pt x="35793" y="52136"/>
                    <a:pt x="33539" y="52077"/>
                    <a:pt x="31291" y="52077"/>
                  </a:cubicBezTo>
                  <a:cubicBezTo>
                    <a:pt x="30167" y="52077"/>
                    <a:pt x="29043" y="52092"/>
                    <a:pt x="27920" y="52136"/>
                  </a:cubicBezTo>
                  <a:cubicBezTo>
                    <a:pt x="25971" y="52202"/>
                    <a:pt x="24050" y="52282"/>
                    <a:pt x="22129" y="52282"/>
                  </a:cubicBezTo>
                  <a:cubicBezTo>
                    <a:pt x="21125" y="52282"/>
                    <a:pt x="20122" y="52260"/>
                    <a:pt x="19114" y="52203"/>
                  </a:cubicBezTo>
                  <a:cubicBezTo>
                    <a:pt x="19047" y="52169"/>
                    <a:pt x="19014" y="52169"/>
                    <a:pt x="18981" y="52169"/>
                  </a:cubicBezTo>
                  <a:cubicBezTo>
                    <a:pt x="18247" y="52069"/>
                    <a:pt x="17580" y="51903"/>
                    <a:pt x="16846" y="51903"/>
                  </a:cubicBezTo>
                  <a:lnTo>
                    <a:pt x="16712" y="51903"/>
                  </a:lnTo>
                  <a:cubicBezTo>
                    <a:pt x="16179" y="51802"/>
                    <a:pt x="15645" y="51702"/>
                    <a:pt x="15111" y="51569"/>
                  </a:cubicBezTo>
                  <a:cubicBezTo>
                    <a:pt x="12676" y="50969"/>
                    <a:pt x="11876" y="49234"/>
                    <a:pt x="11842" y="46832"/>
                  </a:cubicBezTo>
                  <a:cubicBezTo>
                    <a:pt x="11842" y="42929"/>
                    <a:pt x="11876" y="39060"/>
                    <a:pt x="11709" y="35124"/>
                  </a:cubicBezTo>
                  <a:cubicBezTo>
                    <a:pt x="11542" y="30787"/>
                    <a:pt x="11042" y="26484"/>
                    <a:pt x="11242" y="22115"/>
                  </a:cubicBezTo>
                  <a:cubicBezTo>
                    <a:pt x="11375" y="19246"/>
                    <a:pt x="11375" y="16344"/>
                    <a:pt x="11209" y="13475"/>
                  </a:cubicBezTo>
                  <a:cubicBezTo>
                    <a:pt x="11275" y="12207"/>
                    <a:pt x="11342" y="10940"/>
                    <a:pt x="11342" y="9672"/>
                  </a:cubicBezTo>
                  <a:cubicBezTo>
                    <a:pt x="11375" y="8572"/>
                    <a:pt x="11209" y="7504"/>
                    <a:pt x="11142" y="6403"/>
                  </a:cubicBezTo>
                  <a:cubicBezTo>
                    <a:pt x="11275" y="5703"/>
                    <a:pt x="11475" y="5036"/>
                    <a:pt x="11742" y="4335"/>
                  </a:cubicBezTo>
                  <a:cubicBezTo>
                    <a:pt x="11742" y="4302"/>
                    <a:pt x="11776" y="4302"/>
                    <a:pt x="11776" y="4302"/>
                  </a:cubicBezTo>
                  <a:cubicBezTo>
                    <a:pt x="12076" y="3868"/>
                    <a:pt x="12509" y="3435"/>
                    <a:pt x="13077" y="3068"/>
                  </a:cubicBezTo>
                  <a:cubicBezTo>
                    <a:pt x="13510" y="2767"/>
                    <a:pt x="14177" y="2601"/>
                    <a:pt x="14911" y="2501"/>
                  </a:cubicBezTo>
                  <a:lnTo>
                    <a:pt x="15478" y="2501"/>
                  </a:lnTo>
                  <a:cubicBezTo>
                    <a:pt x="15631" y="2507"/>
                    <a:pt x="15785" y="2509"/>
                    <a:pt x="15940" y="2509"/>
                  </a:cubicBezTo>
                  <a:cubicBezTo>
                    <a:pt x="16629" y="2509"/>
                    <a:pt x="17332" y="2455"/>
                    <a:pt x="18013" y="2400"/>
                  </a:cubicBezTo>
                  <a:cubicBezTo>
                    <a:pt x="19514" y="2400"/>
                    <a:pt x="21016" y="2367"/>
                    <a:pt x="22517" y="2367"/>
                  </a:cubicBezTo>
                  <a:cubicBezTo>
                    <a:pt x="28421" y="2400"/>
                    <a:pt x="34325" y="2400"/>
                    <a:pt x="40263" y="2400"/>
                  </a:cubicBezTo>
                  <a:cubicBezTo>
                    <a:pt x="42564" y="2400"/>
                    <a:pt x="44866" y="2367"/>
                    <a:pt x="47168" y="2300"/>
                  </a:cubicBezTo>
                  <a:close/>
                  <a:moveTo>
                    <a:pt x="37735" y="1"/>
                  </a:moveTo>
                  <a:cubicBezTo>
                    <a:pt x="34960" y="1"/>
                    <a:pt x="32177" y="113"/>
                    <a:pt x="29422" y="199"/>
                  </a:cubicBezTo>
                  <a:cubicBezTo>
                    <a:pt x="28254" y="399"/>
                    <a:pt x="27120" y="532"/>
                    <a:pt x="25952" y="532"/>
                  </a:cubicBezTo>
                  <a:cubicBezTo>
                    <a:pt x="25952" y="566"/>
                    <a:pt x="25952" y="566"/>
                    <a:pt x="25952" y="566"/>
                  </a:cubicBezTo>
                  <a:lnTo>
                    <a:pt x="25652" y="566"/>
                  </a:lnTo>
                  <a:cubicBezTo>
                    <a:pt x="25452" y="566"/>
                    <a:pt x="25252" y="566"/>
                    <a:pt x="25052" y="532"/>
                  </a:cubicBezTo>
                  <a:cubicBezTo>
                    <a:pt x="24218" y="566"/>
                    <a:pt x="23384" y="666"/>
                    <a:pt x="22517" y="733"/>
                  </a:cubicBezTo>
                  <a:cubicBezTo>
                    <a:pt x="21196" y="675"/>
                    <a:pt x="19876" y="519"/>
                    <a:pt x="18556" y="519"/>
                  </a:cubicBezTo>
                  <a:cubicBezTo>
                    <a:pt x="18342" y="519"/>
                    <a:pt x="18128" y="523"/>
                    <a:pt x="17913" y="532"/>
                  </a:cubicBezTo>
                  <a:cubicBezTo>
                    <a:pt x="17052" y="562"/>
                    <a:pt x="16244" y="671"/>
                    <a:pt x="15394" y="671"/>
                  </a:cubicBezTo>
                  <a:cubicBezTo>
                    <a:pt x="15289" y="671"/>
                    <a:pt x="15184" y="670"/>
                    <a:pt x="15078" y="666"/>
                  </a:cubicBezTo>
                  <a:cubicBezTo>
                    <a:pt x="14926" y="655"/>
                    <a:pt x="14775" y="649"/>
                    <a:pt x="14626" y="649"/>
                  </a:cubicBezTo>
                  <a:cubicBezTo>
                    <a:pt x="13894" y="649"/>
                    <a:pt x="13197" y="783"/>
                    <a:pt x="12476" y="1033"/>
                  </a:cubicBezTo>
                  <a:cubicBezTo>
                    <a:pt x="11209" y="1433"/>
                    <a:pt x="10375" y="1967"/>
                    <a:pt x="9808" y="3168"/>
                  </a:cubicBezTo>
                  <a:cubicBezTo>
                    <a:pt x="9074" y="4635"/>
                    <a:pt x="9407" y="6503"/>
                    <a:pt x="9441" y="8071"/>
                  </a:cubicBezTo>
                  <a:cubicBezTo>
                    <a:pt x="9474" y="8872"/>
                    <a:pt x="9674" y="9606"/>
                    <a:pt x="9674" y="10373"/>
                  </a:cubicBezTo>
                  <a:cubicBezTo>
                    <a:pt x="9641" y="11273"/>
                    <a:pt x="9574" y="12141"/>
                    <a:pt x="9507" y="13008"/>
                  </a:cubicBezTo>
                  <a:cubicBezTo>
                    <a:pt x="9441" y="13875"/>
                    <a:pt x="9474" y="14776"/>
                    <a:pt x="9474" y="15643"/>
                  </a:cubicBezTo>
                  <a:cubicBezTo>
                    <a:pt x="9474" y="16644"/>
                    <a:pt x="9307" y="17611"/>
                    <a:pt x="9307" y="18612"/>
                  </a:cubicBezTo>
                  <a:cubicBezTo>
                    <a:pt x="9341" y="20413"/>
                    <a:pt x="9307" y="22215"/>
                    <a:pt x="9240" y="24016"/>
                  </a:cubicBezTo>
                  <a:cubicBezTo>
                    <a:pt x="8807" y="23749"/>
                    <a:pt x="8340" y="23315"/>
                    <a:pt x="8073" y="23049"/>
                  </a:cubicBezTo>
                  <a:cubicBezTo>
                    <a:pt x="7439" y="22415"/>
                    <a:pt x="7006" y="21714"/>
                    <a:pt x="6572" y="20947"/>
                  </a:cubicBezTo>
                  <a:cubicBezTo>
                    <a:pt x="5838" y="19613"/>
                    <a:pt x="5605" y="18212"/>
                    <a:pt x="5171" y="16811"/>
                  </a:cubicBezTo>
                  <a:cubicBezTo>
                    <a:pt x="5438" y="16377"/>
                    <a:pt x="5638" y="15943"/>
                    <a:pt x="5871" y="15510"/>
                  </a:cubicBezTo>
                  <a:cubicBezTo>
                    <a:pt x="6272" y="14743"/>
                    <a:pt x="6405" y="13875"/>
                    <a:pt x="6839" y="13141"/>
                  </a:cubicBezTo>
                  <a:cubicBezTo>
                    <a:pt x="7205" y="12549"/>
                    <a:pt x="6737" y="11981"/>
                    <a:pt x="6160" y="11981"/>
                  </a:cubicBezTo>
                  <a:cubicBezTo>
                    <a:pt x="6055" y="11981"/>
                    <a:pt x="5946" y="11999"/>
                    <a:pt x="5838" y="12041"/>
                  </a:cubicBezTo>
                  <a:cubicBezTo>
                    <a:pt x="5171" y="12274"/>
                    <a:pt x="4904" y="12975"/>
                    <a:pt x="4671" y="13608"/>
                  </a:cubicBezTo>
                  <a:cubicBezTo>
                    <a:pt x="4504" y="14075"/>
                    <a:pt x="4304" y="14476"/>
                    <a:pt x="4070" y="14909"/>
                  </a:cubicBezTo>
                  <a:cubicBezTo>
                    <a:pt x="4070" y="14909"/>
                    <a:pt x="4037" y="14943"/>
                    <a:pt x="4037" y="14976"/>
                  </a:cubicBezTo>
                  <a:cubicBezTo>
                    <a:pt x="3970" y="14776"/>
                    <a:pt x="3870" y="14609"/>
                    <a:pt x="3803" y="14442"/>
                  </a:cubicBezTo>
                  <a:cubicBezTo>
                    <a:pt x="3503" y="13709"/>
                    <a:pt x="3203" y="13075"/>
                    <a:pt x="2536" y="12608"/>
                  </a:cubicBezTo>
                  <a:cubicBezTo>
                    <a:pt x="2392" y="12488"/>
                    <a:pt x="2246" y="12437"/>
                    <a:pt x="2108" y="12437"/>
                  </a:cubicBezTo>
                  <a:cubicBezTo>
                    <a:pt x="1670" y="12437"/>
                    <a:pt x="1309" y="12952"/>
                    <a:pt x="1335" y="13408"/>
                  </a:cubicBezTo>
                  <a:cubicBezTo>
                    <a:pt x="1435" y="14476"/>
                    <a:pt x="2035" y="15476"/>
                    <a:pt x="2502" y="16477"/>
                  </a:cubicBezTo>
                  <a:cubicBezTo>
                    <a:pt x="2402" y="16444"/>
                    <a:pt x="2302" y="16410"/>
                    <a:pt x="2202" y="16410"/>
                  </a:cubicBezTo>
                  <a:cubicBezTo>
                    <a:pt x="2102" y="16310"/>
                    <a:pt x="1969" y="16244"/>
                    <a:pt x="1802" y="16244"/>
                  </a:cubicBezTo>
                  <a:cubicBezTo>
                    <a:pt x="1602" y="16177"/>
                    <a:pt x="1368" y="16177"/>
                    <a:pt x="1168" y="16177"/>
                  </a:cubicBezTo>
                  <a:cubicBezTo>
                    <a:pt x="101" y="16210"/>
                    <a:pt x="1" y="17778"/>
                    <a:pt x="1068" y="17845"/>
                  </a:cubicBezTo>
                  <a:cubicBezTo>
                    <a:pt x="1935" y="17878"/>
                    <a:pt x="2736" y="18178"/>
                    <a:pt x="3603" y="18278"/>
                  </a:cubicBezTo>
                  <a:cubicBezTo>
                    <a:pt x="3837" y="18912"/>
                    <a:pt x="4137" y="19513"/>
                    <a:pt x="4270" y="19880"/>
                  </a:cubicBezTo>
                  <a:cubicBezTo>
                    <a:pt x="4771" y="21214"/>
                    <a:pt x="5471" y="22415"/>
                    <a:pt x="6438" y="23449"/>
                  </a:cubicBezTo>
                  <a:cubicBezTo>
                    <a:pt x="7072" y="24116"/>
                    <a:pt x="8206" y="24950"/>
                    <a:pt x="9207" y="25183"/>
                  </a:cubicBezTo>
                  <a:cubicBezTo>
                    <a:pt x="9174" y="26885"/>
                    <a:pt x="9140" y="28619"/>
                    <a:pt x="9140" y="30320"/>
                  </a:cubicBezTo>
                  <a:cubicBezTo>
                    <a:pt x="9140" y="32122"/>
                    <a:pt x="9274" y="33856"/>
                    <a:pt x="9307" y="35658"/>
                  </a:cubicBezTo>
                  <a:cubicBezTo>
                    <a:pt x="9374" y="37692"/>
                    <a:pt x="9741" y="39660"/>
                    <a:pt x="9808" y="41662"/>
                  </a:cubicBezTo>
                  <a:cubicBezTo>
                    <a:pt x="9874" y="43497"/>
                    <a:pt x="10008" y="45264"/>
                    <a:pt x="10008" y="47099"/>
                  </a:cubicBezTo>
                  <a:cubicBezTo>
                    <a:pt x="10008" y="48867"/>
                    <a:pt x="10108" y="50068"/>
                    <a:pt x="11309" y="51469"/>
                  </a:cubicBezTo>
                  <a:cubicBezTo>
                    <a:pt x="12376" y="52736"/>
                    <a:pt x="13510" y="53103"/>
                    <a:pt x="15111" y="53404"/>
                  </a:cubicBezTo>
                  <a:cubicBezTo>
                    <a:pt x="15476" y="53476"/>
                    <a:pt x="15840" y="53492"/>
                    <a:pt x="16207" y="53492"/>
                  </a:cubicBezTo>
                  <a:cubicBezTo>
                    <a:pt x="16481" y="53492"/>
                    <a:pt x="16757" y="53483"/>
                    <a:pt x="17036" y="53483"/>
                  </a:cubicBezTo>
                  <a:cubicBezTo>
                    <a:pt x="17238" y="53483"/>
                    <a:pt x="17441" y="53488"/>
                    <a:pt x="17646" y="53504"/>
                  </a:cubicBezTo>
                  <a:cubicBezTo>
                    <a:pt x="18647" y="53604"/>
                    <a:pt x="19615" y="53804"/>
                    <a:pt x="20615" y="53871"/>
                  </a:cubicBezTo>
                  <a:cubicBezTo>
                    <a:pt x="22374" y="53994"/>
                    <a:pt x="24018" y="54175"/>
                    <a:pt x="25734" y="54175"/>
                  </a:cubicBezTo>
                  <a:cubicBezTo>
                    <a:pt x="25873" y="54175"/>
                    <a:pt x="26012" y="54173"/>
                    <a:pt x="26153" y="54171"/>
                  </a:cubicBezTo>
                  <a:cubicBezTo>
                    <a:pt x="26319" y="54168"/>
                    <a:pt x="26486" y="54167"/>
                    <a:pt x="26653" y="54167"/>
                  </a:cubicBezTo>
                  <a:cubicBezTo>
                    <a:pt x="28659" y="54167"/>
                    <a:pt x="30689" y="54338"/>
                    <a:pt x="32691" y="54338"/>
                  </a:cubicBezTo>
                  <a:cubicBezTo>
                    <a:pt x="36360" y="54338"/>
                    <a:pt x="39996" y="53904"/>
                    <a:pt x="43598" y="53537"/>
                  </a:cubicBezTo>
                  <a:cubicBezTo>
                    <a:pt x="44332" y="53470"/>
                    <a:pt x="45033" y="53437"/>
                    <a:pt x="45733" y="53404"/>
                  </a:cubicBezTo>
                  <a:cubicBezTo>
                    <a:pt x="47001" y="53404"/>
                    <a:pt x="48268" y="53404"/>
                    <a:pt x="49536" y="53337"/>
                  </a:cubicBezTo>
                  <a:cubicBezTo>
                    <a:pt x="49690" y="53331"/>
                    <a:pt x="49845" y="53329"/>
                    <a:pt x="50002" y="53329"/>
                  </a:cubicBezTo>
                  <a:cubicBezTo>
                    <a:pt x="50872" y="53329"/>
                    <a:pt x="51783" y="53401"/>
                    <a:pt x="52682" y="53401"/>
                  </a:cubicBezTo>
                  <a:cubicBezTo>
                    <a:pt x="53586" y="53401"/>
                    <a:pt x="54478" y="53328"/>
                    <a:pt x="55307" y="53037"/>
                  </a:cubicBezTo>
                  <a:cubicBezTo>
                    <a:pt x="55507" y="52970"/>
                    <a:pt x="55674" y="52903"/>
                    <a:pt x="55840" y="52803"/>
                  </a:cubicBezTo>
                  <a:cubicBezTo>
                    <a:pt x="57742" y="51836"/>
                    <a:pt x="57909" y="49634"/>
                    <a:pt x="58209" y="47766"/>
                  </a:cubicBezTo>
                  <a:cubicBezTo>
                    <a:pt x="58642" y="44898"/>
                    <a:pt x="59009" y="42162"/>
                    <a:pt x="59076" y="39260"/>
                  </a:cubicBezTo>
                  <a:cubicBezTo>
                    <a:pt x="59076" y="38226"/>
                    <a:pt x="59076" y="37192"/>
                    <a:pt x="59009" y="36125"/>
                  </a:cubicBezTo>
                  <a:cubicBezTo>
                    <a:pt x="59076" y="35357"/>
                    <a:pt x="59109" y="34557"/>
                    <a:pt x="59143" y="33756"/>
                  </a:cubicBezTo>
                  <a:cubicBezTo>
                    <a:pt x="59209" y="31388"/>
                    <a:pt x="59009" y="28986"/>
                    <a:pt x="58809" y="26584"/>
                  </a:cubicBezTo>
                  <a:cubicBezTo>
                    <a:pt x="58876" y="26584"/>
                    <a:pt x="58943" y="26551"/>
                    <a:pt x="59009" y="26518"/>
                  </a:cubicBezTo>
                  <a:cubicBezTo>
                    <a:pt x="59710" y="26184"/>
                    <a:pt x="60310" y="25717"/>
                    <a:pt x="60844" y="25217"/>
                  </a:cubicBezTo>
                  <a:cubicBezTo>
                    <a:pt x="61444" y="24783"/>
                    <a:pt x="62011" y="24249"/>
                    <a:pt x="62545" y="23582"/>
                  </a:cubicBezTo>
                  <a:cubicBezTo>
                    <a:pt x="63446" y="22481"/>
                    <a:pt x="64513" y="20947"/>
                    <a:pt x="64914" y="19446"/>
                  </a:cubicBezTo>
                  <a:cubicBezTo>
                    <a:pt x="66041" y="19253"/>
                    <a:pt x="67237" y="18970"/>
                    <a:pt x="68370" y="18970"/>
                  </a:cubicBezTo>
                  <a:cubicBezTo>
                    <a:pt x="68611" y="18970"/>
                    <a:pt x="68849" y="18983"/>
                    <a:pt x="69083" y="19012"/>
                  </a:cubicBezTo>
                  <a:cubicBezTo>
                    <a:pt x="69142" y="19022"/>
                    <a:pt x="69197" y="19027"/>
                    <a:pt x="69249" y="19027"/>
                  </a:cubicBezTo>
                  <a:cubicBezTo>
                    <a:pt x="70089" y="19027"/>
                    <a:pt x="70106" y="17823"/>
                    <a:pt x="69383" y="17478"/>
                  </a:cubicBezTo>
                  <a:cubicBezTo>
                    <a:pt x="69077" y="17337"/>
                    <a:pt x="68756" y="17285"/>
                    <a:pt x="68427" y="17285"/>
                  </a:cubicBezTo>
                  <a:cubicBezTo>
                    <a:pt x="67898" y="17285"/>
                    <a:pt x="67350" y="17421"/>
                    <a:pt x="66815" y="17545"/>
                  </a:cubicBezTo>
                  <a:cubicBezTo>
                    <a:pt x="66348" y="17645"/>
                    <a:pt x="65848" y="17711"/>
                    <a:pt x="65347" y="17778"/>
                  </a:cubicBezTo>
                  <a:cubicBezTo>
                    <a:pt x="65381" y="17711"/>
                    <a:pt x="65414" y="17645"/>
                    <a:pt x="65414" y="17545"/>
                  </a:cubicBezTo>
                  <a:cubicBezTo>
                    <a:pt x="65447" y="17445"/>
                    <a:pt x="65481" y="17311"/>
                    <a:pt x="65514" y="17211"/>
                  </a:cubicBezTo>
                  <a:cubicBezTo>
                    <a:pt x="65647" y="16978"/>
                    <a:pt x="65781" y="16777"/>
                    <a:pt x="65881" y="16611"/>
                  </a:cubicBezTo>
                  <a:cubicBezTo>
                    <a:pt x="66315" y="15877"/>
                    <a:pt x="66681" y="15110"/>
                    <a:pt x="66715" y="14242"/>
                  </a:cubicBezTo>
                  <a:cubicBezTo>
                    <a:pt x="66715" y="13691"/>
                    <a:pt x="66283" y="13355"/>
                    <a:pt x="65841" y="13355"/>
                  </a:cubicBezTo>
                  <a:cubicBezTo>
                    <a:pt x="65587" y="13355"/>
                    <a:pt x="65329" y="13465"/>
                    <a:pt x="65147" y="13709"/>
                  </a:cubicBezTo>
                  <a:cubicBezTo>
                    <a:pt x="64447" y="14643"/>
                    <a:pt x="64113" y="15743"/>
                    <a:pt x="63813" y="16844"/>
                  </a:cubicBezTo>
                  <a:cubicBezTo>
                    <a:pt x="63679" y="16611"/>
                    <a:pt x="63579" y="16377"/>
                    <a:pt x="63446" y="16177"/>
                  </a:cubicBezTo>
                  <a:cubicBezTo>
                    <a:pt x="63112" y="15543"/>
                    <a:pt x="62545" y="15076"/>
                    <a:pt x="61978" y="14643"/>
                  </a:cubicBezTo>
                  <a:cubicBezTo>
                    <a:pt x="61830" y="14530"/>
                    <a:pt x="61677" y="14481"/>
                    <a:pt x="61532" y="14481"/>
                  </a:cubicBezTo>
                  <a:cubicBezTo>
                    <a:pt x="60990" y="14481"/>
                    <a:pt x="60548" y="15158"/>
                    <a:pt x="60811" y="15710"/>
                  </a:cubicBezTo>
                  <a:cubicBezTo>
                    <a:pt x="61077" y="16277"/>
                    <a:pt x="61511" y="16744"/>
                    <a:pt x="61978" y="17144"/>
                  </a:cubicBezTo>
                  <a:cubicBezTo>
                    <a:pt x="62212" y="17578"/>
                    <a:pt x="62445" y="18045"/>
                    <a:pt x="62779" y="18479"/>
                  </a:cubicBezTo>
                  <a:cubicBezTo>
                    <a:pt x="62845" y="18579"/>
                    <a:pt x="62912" y="18645"/>
                    <a:pt x="63012" y="18745"/>
                  </a:cubicBezTo>
                  <a:cubicBezTo>
                    <a:pt x="62445" y="19913"/>
                    <a:pt x="62011" y="21114"/>
                    <a:pt x="61244" y="22215"/>
                  </a:cubicBezTo>
                  <a:cubicBezTo>
                    <a:pt x="60577" y="23149"/>
                    <a:pt x="59710" y="24083"/>
                    <a:pt x="58709" y="24716"/>
                  </a:cubicBezTo>
                  <a:cubicBezTo>
                    <a:pt x="58709" y="22281"/>
                    <a:pt x="58709" y="19846"/>
                    <a:pt x="58843" y="17344"/>
                  </a:cubicBezTo>
                  <a:cubicBezTo>
                    <a:pt x="58876" y="16611"/>
                    <a:pt x="58909" y="15843"/>
                    <a:pt x="58976" y="15076"/>
                  </a:cubicBezTo>
                  <a:cubicBezTo>
                    <a:pt x="59076" y="13442"/>
                    <a:pt x="59143" y="11807"/>
                    <a:pt x="59143" y="10139"/>
                  </a:cubicBezTo>
                  <a:cubicBezTo>
                    <a:pt x="59143" y="9072"/>
                    <a:pt x="59109" y="8004"/>
                    <a:pt x="59043" y="6970"/>
                  </a:cubicBezTo>
                  <a:cubicBezTo>
                    <a:pt x="59043" y="6670"/>
                    <a:pt x="59043" y="6370"/>
                    <a:pt x="59009" y="6070"/>
                  </a:cubicBezTo>
                  <a:cubicBezTo>
                    <a:pt x="59009" y="5970"/>
                    <a:pt x="59009" y="5870"/>
                    <a:pt x="59009" y="5770"/>
                  </a:cubicBezTo>
                  <a:cubicBezTo>
                    <a:pt x="58976" y="5469"/>
                    <a:pt x="58976" y="5136"/>
                    <a:pt x="58943" y="4802"/>
                  </a:cubicBezTo>
                  <a:cubicBezTo>
                    <a:pt x="58909" y="3435"/>
                    <a:pt x="58042" y="2434"/>
                    <a:pt x="56841" y="1900"/>
                  </a:cubicBezTo>
                  <a:cubicBezTo>
                    <a:pt x="55840" y="1466"/>
                    <a:pt x="54606" y="1400"/>
                    <a:pt x="53539" y="1300"/>
                  </a:cubicBezTo>
                  <a:cubicBezTo>
                    <a:pt x="53539" y="1266"/>
                    <a:pt x="53505" y="1266"/>
                    <a:pt x="53472" y="1266"/>
                  </a:cubicBezTo>
                  <a:cubicBezTo>
                    <a:pt x="52279" y="982"/>
                    <a:pt x="51037" y="892"/>
                    <a:pt x="49768" y="892"/>
                  </a:cubicBezTo>
                  <a:cubicBezTo>
                    <a:pt x="49547" y="892"/>
                    <a:pt x="49325" y="894"/>
                    <a:pt x="49102" y="899"/>
                  </a:cubicBezTo>
                  <a:cubicBezTo>
                    <a:pt x="46867" y="699"/>
                    <a:pt x="44666" y="266"/>
                    <a:pt x="42397" y="132"/>
                  </a:cubicBezTo>
                  <a:cubicBezTo>
                    <a:pt x="40850" y="36"/>
                    <a:pt x="39294" y="1"/>
                    <a:pt x="377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6"/>
          <p:cNvGrpSpPr/>
          <p:nvPr/>
        </p:nvGrpSpPr>
        <p:grpSpPr>
          <a:xfrm>
            <a:off x="4943590" y="3620889"/>
            <a:ext cx="1511661" cy="1171935"/>
            <a:chOff x="2409025" y="1325525"/>
            <a:chExt cx="1752650" cy="1358450"/>
          </a:xfrm>
        </p:grpSpPr>
        <p:sp>
          <p:nvSpPr>
            <p:cNvPr id="144" name="Google Shape;144;p16"/>
            <p:cNvSpPr/>
            <p:nvPr/>
          </p:nvSpPr>
          <p:spPr>
            <a:xfrm>
              <a:off x="2665050" y="1370925"/>
              <a:ext cx="1210050" cy="1275950"/>
            </a:xfrm>
            <a:custGeom>
              <a:rect b="b" l="l" r="r" t="t"/>
              <a:pathLst>
                <a:path extrusionOk="0" h="51038" w="48402">
                  <a:moveTo>
                    <a:pt x="38740" y="1"/>
                  </a:moveTo>
                  <a:cubicBezTo>
                    <a:pt x="37923" y="1"/>
                    <a:pt x="37103" y="22"/>
                    <a:pt x="36313" y="22"/>
                  </a:cubicBezTo>
                  <a:cubicBezTo>
                    <a:pt x="36115" y="22"/>
                    <a:pt x="35919" y="21"/>
                    <a:pt x="35726" y="17"/>
                  </a:cubicBezTo>
                  <a:cubicBezTo>
                    <a:pt x="35514" y="15"/>
                    <a:pt x="35301" y="14"/>
                    <a:pt x="35089" y="14"/>
                  </a:cubicBezTo>
                  <a:cubicBezTo>
                    <a:pt x="33145" y="14"/>
                    <a:pt x="31187" y="112"/>
                    <a:pt x="29239" y="112"/>
                  </a:cubicBezTo>
                  <a:cubicBezTo>
                    <a:pt x="28687" y="112"/>
                    <a:pt x="28136" y="104"/>
                    <a:pt x="27587" y="84"/>
                  </a:cubicBezTo>
                  <a:cubicBezTo>
                    <a:pt x="26814" y="56"/>
                    <a:pt x="26042" y="45"/>
                    <a:pt x="25271" y="45"/>
                  </a:cubicBezTo>
                  <a:cubicBezTo>
                    <a:pt x="22186" y="45"/>
                    <a:pt x="19111" y="223"/>
                    <a:pt x="16026" y="223"/>
                  </a:cubicBezTo>
                  <a:cubicBezTo>
                    <a:pt x="15255" y="223"/>
                    <a:pt x="14483" y="212"/>
                    <a:pt x="13710" y="184"/>
                  </a:cubicBezTo>
                  <a:cubicBezTo>
                    <a:pt x="13497" y="174"/>
                    <a:pt x="13284" y="170"/>
                    <a:pt x="13069" y="170"/>
                  </a:cubicBezTo>
                  <a:cubicBezTo>
                    <a:pt x="11622" y="170"/>
                    <a:pt x="10139" y="368"/>
                    <a:pt x="8693" y="368"/>
                  </a:cubicBezTo>
                  <a:cubicBezTo>
                    <a:pt x="8203" y="368"/>
                    <a:pt x="7717" y="345"/>
                    <a:pt x="7239" y="284"/>
                  </a:cubicBezTo>
                  <a:cubicBezTo>
                    <a:pt x="6764" y="224"/>
                    <a:pt x="6267" y="183"/>
                    <a:pt x="5771" y="183"/>
                  </a:cubicBezTo>
                  <a:cubicBezTo>
                    <a:pt x="4351" y="183"/>
                    <a:pt x="2942" y="514"/>
                    <a:pt x="2102" y="1652"/>
                  </a:cubicBezTo>
                  <a:cubicBezTo>
                    <a:pt x="2035" y="1752"/>
                    <a:pt x="1968" y="1852"/>
                    <a:pt x="1902" y="1952"/>
                  </a:cubicBezTo>
                  <a:cubicBezTo>
                    <a:pt x="1801" y="2019"/>
                    <a:pt x="1668" y="2119"/>
                    <a:pt x="1568" y="2219"/>
                  </a:cubicBezTo>
                  <a:cubicBezTo>
                    <a:pt x="134" y="3553"/>
                    <a:pt x="400" y="4954"/>
                    <a:pt x="200" y="6722"/>
                  </a:cubicBezTo>
                  <a:cubicBezTo>
                    <a:pt x="0" y="8457"/>
                    <a:pt x="200" y="10325"/>
                    <a:pt x="167" y="12093"/>
                  </a:cubicBezTo>
                  <a:cubicBezTo>
                    <a:pt x="100" y="12927"/>
                    <a:pt x="400" y="13560"/>
                    <a:pt x="867" y="13961"/>
                  </a:cubicBezTo>
                  <a:cubicBezTo>
                    <a:pt x="834" y="14995"/>
                    <a:pt x="867" y="15995"/>
                    <a:pt x="867" y="16896"/>
                  </a:cubicBezTo>
                  <a:cubicBezTo>
                    <a:pt x="467" y="19965"/>
                    <a:pt x="567" y="23067"/>
                    <a:pt x="601" y="26169"/>
                  </a:cubicBezTo>
                  <a:cubicBezTo>
                    <a:pt x="601" y="26837"/>
                    <a:pt x="601" y="27504"/>
                    <a:pt x="601" y="28171"/>
                  </a:cubicBezTo>
                  <a:cubicBezTo>
                    <a:pt x="601" y="28805"/>
                    <a:pt x="734" y="29372"/>
                    <a:pt x="968" y="29805"/>
                  </a:cubicBezTo>
                  <a:cubicBezTo>
                    <a:pt x="834" y="33675"/>
                    <a:pt x="1301" y="37511"/>
                    <a:pt x="1301" y="41347"/>
                  </a:cubicBezTo>
                  <a:cubicBezTo>
                    <a:pt x="1301" y="43215"/>
                    <a:pt x="1334" y="45083"/>
                    <a:pt x="1468" y="46951"/>
                  </a:cubicBezTo>
                  <a:cubicBezTo>
                    <a:pt x="1601" y="49019"/>
                    <a:pt x="3503" y="50053"/>
                    <a:pt x="5404" y="50287"/>
                  </a:cubicBezTo>
                  <a:cubicBezTo>
                    <a:pt x="5455" y="50291"/>
                    <a:pt x="5506" y="50293"/>
                    <a:pt x="5556" y="50293"/>
                  </a:cubicBezTo>
                  <a:cubicBezTo>
                    <a:pt x="5905" y="50293"/>
                    <a:pt x="6247" y="50195"/>
                    <a:pt x="6538" y="50020"/>
                  </a:cubicBezTo>
                  <a:cubicBezTo>
                    <a:pt x="7105" y="50453"/>
                    <a:pt x="7706" y="50787"/>
                    <a:pt x="8506" y="50920"/>
                  </a:cubicBezTo>
                  <a:cubicBezTo>
                    <a:pt x="9233" y="51005"/>
                    <a:pt x="9968" y="51037"/>
                    <a:pt x="10706" y="51037"/>
                  </a:cubicBezTo>
                  <a:cubicBezTo>
                    <a:pt x="12001" y="51037"/>
                    <a:pt x="13302" y="50939"/>
                    <a:pt x="14577" y="50854"/>
                  </a:cubicBezTo>
                  <a:cubicBezTo>
                    <a:pt x="18128" y="50630"/>
                    <a:pt x="21750" y="50430"/>
                    <a:pt x="25304" y="50430"/>
                  </a:cubicBezTo>
                  <a:cubicBezTo>
                    <a:pt x="25990" y="50430"/>
                    <a:pt x="26673" y="50437"/>
                    <a:pt x="27353" y="50453"/>
                  </a:cubicBezTo>
                  <a:cubicBezTo>
                    <a:pt x="27622" y="50458"/>
                    <a:pt x="27892" y="50459"/>
                    <a:pt x="28162" y="50459"/>
                  </a:cubicBezTo>
                  <a:cubicBezTo>
                    <a:pt x="28682" y="50459"/>
                    <a:pt x="29205" y="50454"/>
                    <a:pt x="29728" y="50454"/>
                  </a:cubicBezTo>
                  <a:cubicBezTo>
                    <a:pt x="30961" y="50454"/>
                    <a:pt x="32194" y="50484"/>
                    <a:pt x="33391" y="50687"/>
                  </a:cubicBezTo>
                  <a:cubicBezTo>
                    <a:pt x="33921" y="50765"/>
                    <a:pt x="34451" y="50791"/>
                    <a:pt x="34982" y="50791"/>
                  </a:cubicBezTo>
                  <a:cubicBezTo>
                    <a:pt x="36048" y="50791"/>
                    <a:pt x="37115" y="50686"/>
                    <a:pt x="38182" y="50686"/>
                  </a:cubicBezTo>
                  <a:cubicBezTo>
                    <a:pt x="38619" y="50686"/>
                    <a:pt x="39057" y="50703"/>
                    <a:pt x="39495" y="50754"/>
                  </a:cubicBezTo>
                  <a:cubicBezTo>
                    <a:pt x="40171" y="50834"/>
                    <a:pt x="40943" y="50896"/>
                    <a:pt x="41736" y="50896"/>
                  </a:cubicBezTo>
                  <a:cubicBezTo>
                    <a:pt x="44547" y="50896"/>
                    <a:pt x="47620" y="50125"/>
                    <a:pt x="47567" y="46717"/>
                  </a:cubicBezTo>
                  <a:cubicBezTo>
                    <a:pt x="47567" y="46517"/>
                    <a:pt x="47534" y="46317"/>
                    <a:pt x="47467" y="46117"/>
                  </a:cubicBezTo>
                  <a:cubicBezTo>
                    <a:pt x="47567" y="45884"/>
                    <a:pt x="47601" y="45617"/>
                    <a:pt x="47634" y="45316"/>
                  </a:cubicBezTo>
                  <a:cubicBezTo>
                    <a:pt x="47734" y="41681"/>
                    <a:pt x="47467" y="38011"/>
                    <a:pt x="47868" y="34375"/>
                  </a:cubicBezTo>
                  <a:cubicBezTo>
                    <a:pt x="48235" y="31273"/>
                    <a:pt x="48401" y="28004"/>
                    <a:pt x="48101" y="24868"/>
                  </a:cubicBezTo>
                  <a:cubicBezTo>
                    <a:pt x="47801" y="21733"/>
                    <a:pt x="47868" y="18497"/>
                    <a:pt x="47501" y="15362"/>
                  </a:cubicBezTo>
                  <a:cubicBezTo>
                    <a:pt x="47467" y="14961"/>
                    <a:pt x="47434" y="14528"/>
                    <a:pt x="47434" y="14127"/>
                  </a:cubicBezTo>
                  <a:cubicBezTo>
                    <a:pt x="47901" y="11759"/>
                    <a:pt x="47901" y="9291"/>
                    <a:pt x="47801" y="6856"/>
                  </a:cubicBezTo>
                  <a:cubicBezTo>
                    <a:pt x="47834" y="6589"/>
                    <a:pt x="47801" y="6355"/>
                    <a:pt x="47734" y="6155"/>
                  </a:cubicBezTo>
                  <a:cubicBezTo>
                    <a:pt x="47901" y="4654"/>
                    <a:pt x="47901" y="3086"/>
                    <a:pt x="46834" y="2052"/>
                  </a:cubicBezTo>
                  <a:cubicBezTo>
                    <a:pt x="45399" y="618"/>
                    <a:pt x="43631" y="484"/>
                    <a:pt x="41730" y="184"/>
                  </a:cubicBezTo>
                  <a:cubicBezTo>
                    <a:pt x="40779" y="34"/>
                    <a:pt x="39762" y="1"/>
                    <a:pt x="3874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2663375" y="1376575"/>
              <a:ext cx="1163350" cy="1274425"/>
            </a:xfrm>
            <a:custGeom>
              <a:rect b="b" l="l" r="r" t="t"/>
              <a:pathLst>
                <a:path extrusionOk="0" h="50977" w="46534">
                  <a:moveTo>
                    <a:pt x="3446" y="0"/>
                  </a:moveTo>
                  <a:cubicBezTo>
                    <a:pt x="3361" y="0"/>
                    <a:pt x="3268" y="28"/>
                    <a:pt x="3169" y="92"/>
                  </a:cubicBezTo>
                  <a:cubicBezTo>
                    <a:pt x="2402" y="592"/>
                    <a:pt x="1702" y="859"/>
                    <a:pt x="1101" y="1593"/>
                  </a:cubicBezTo>
                  <a:cubicBezTo>
                    <a:pt x="434" y="2360"/>
                    <a:pt x="201" y="3527"/>
                    <a:pt x="134" y="4528"/>
                  </a:cubicBezTo>
                  <a:cubicBezTo>
                    <a:pt x="0" y="5796"/>
                    <a:pt x="101" y="7097"/>
                    <a:pt x="101" y="8398"/>
                  </a:cubicBezTo>
                  <a:cubicBezTo>
                    <a:pt x="101" y="9598"/>
                    <a:pt x="434" y="10766"/>
                    <a:pt x="301" y="11967"/>
                  </a:cubicBezTo>
                  <a:cubicBezTo>
                    <a:pt x="101" y="13301"/>
                    <a:pt x="534" y="14602"/>
                    <a:pt x="434" y="15936"/>
                  </a:cubicBezTo>
                  <a:cubicBezTo>
                    <a:pt x="367" y="17204"/>
                    <a:pt x="568" y="18505"/>
                    <a:pt x="534" y="19806"/>
                  </a:cubicBezTo>
                  <a:cubicBezTo>
                    <a:pt x="501" y="21007"/>
                    <a:pt x="501" y="22207"/>
                    <a:pt x="601" y="23408"/>
                  </a:cubicBezTo>
                  <a:cubicBezTo>
                    <a:pt x="668" y="24576"/>
                    <a:pt x="401" y="25743"/>
                    <a:pt x="634" y="26877"/>
                  </a:cubicBezTo>
                  <a:cubicBezTo>
                    <a:pt x="668" y="27111"/>
                    <a:pt x="801" y="27344"/>
                    <a:pt x="1001" y="27478"/>
                  </a:cubicBezTo>
                  <a:cubicBezTo>
                    <a:pt x="1001" y="27545"/>
                    <a:pt x="1001" y="27611"/>
                    <a:pt x="968" y="27645"/>
                  </a:cubicBezTo>
                  <a:cubicBezTo>
                    <a:pt x="801" y="28679"/>
                    <a:pt x="968" y="29813"/>
                    <a:pt x="801" y="30880"/>
                  </a:cubicBezTo>
                  <a:cubicBezTo>
                    <a:pt x="701" y="31681"/>
                    <a:pt x="768" y="32581"/>
                    <a:pt x="834" y="33349"/>
                  </a:cubicBezTo>
                  <a:cubicBezTo>
                    <a:pt x="901" y="34483"/>
                    <a:pt x="901" y="35650"/>
                    <a:pt x="1068" y="36751"/>
                  </a:cubicBezTo>
                  <a:cubicBezTo>
                    <a:pt x="1335" y="38953"/>
                    <a:pt x="868" y="41254"/>
                    <a:pt x="1268" y="43389"/>
                  </a:cubicBezTo>
                  <a:cubicBezTo>
                    <a:pt x="1602" y="45291"/>
                    <a:pt x="1468" y="47392"/>
                    <a:pt x="3203" y="48726"/>
                  </a:cubicBezTo>
                  <a:cubicBezTo>
                    <a:pt x="4971" y="50061"/>
                    <a:pt x="7106" y="50061"/>
                    <a:pt x="9207" y="50361"/>
                  </a:cubicBezTo>
                  <a:cubicBezTo>
                    <a:pt x="11542" y="50761"/>
                    <a:pt x="13944" y="50861"/>
                    <a:pt x="16312" y="50928"/>
                  </a:cubicBezTo>
                  <a:cubicBezTo>
                    <a:pt x="17244" y="50943"/>
                    <a:pt x="18175" y="50976"/>
                    <a:pt x="19104" y="50976"/>
                  </a:cubicBezTo>
                  <a:cubicBezTo>
                    <a:pt x="20304" y="50976"/>
                    <a:pt x="21499" y="50920"/>
                    <a:pt x="22683" y="50694"/>
                  </a:cubicBezTo>
                  <a:cubicBezTo>
                    <a:pt x="23256" y="50588"/>
                    <a:pt x="23859" y="50571"/>
                    <a:pt x="24470" y="50571"/>
                  </a:cubicBezTo>
                  <a:cubicBezTo>
                    <a:pt x="24743" y="50571"/>
                    <a:pt x="25017" y="50575"/>
                    <a:pt x="25290" y="50575"/>
                  </a:cubicBezTo>
                  <a:cubicBezTo>
                    <a:pt x="26514" y="50575"/>
                    <a:pt x="27730" y="50509"/>
                    <a:pt x="28754" y="49794"/>
                  </a:cubicBezTo>
                  <a:cubicBezTo>
                    <a:pt x="28788" y="49794"/>
                    <a:pt x="28821" y="49760"/>
                    <a:pt x="28854" y="49727"/>
                  </a:cubicBezTo>
                  <a:cubicBezTo>
                    <a:pt x="28921" y="49760"/>
                    <a:pt x="28954" y="49760"/>
                    <a:pt x="28988" y="49794"/>
                  </a:cubicBezTo>
                  <a:cubicBezTo>
                    <a:pt x="29722" y="50027"/>
                    <a:pt x="30456" y="50127"/>
                    <a:pt x="31189" y="50294"/>
                  </a:cubicBezTo>
                  <a:cubicBezTo>
                    <a:pt x="31765" y="50418"/>
                    <a:pt x="32361" y="50459"/>
                    <a:pt x="32964" y="50459"/>
                  </a:cubicBezTo>
                  <a:cubicBezTo>
                    <a:pt x="34065" y="50459"/>
                    <a:pt x="35194" y="50325"/>
                    <a:pt x="36290" y="50325"/>
                  </a:cubicBezTo>
                  <a:cubicBezTo>
                    <a:pt x="36369" y="50325"/>
                    <a:pt x="36448" y="50326"/>
                    <a:pt x="36527" y="50328"/>
                  </a:cubicBezTo>
                  <a:cubicBezTo>
                    <a:pt x="37494" y="50328"/>
                    <a:pt x="38461" y="50294"/>
                    <a:pt x="39429" y="50294"/>
                  </a:cubicBezTo>
                  <a:cubicBezTo>
                    <a:pt x="39507" y="50292"/>
                    <a:pt x="39584" y="50290"/>
                    <a:pt x="39661" y="50290"/>
                  </a:cubicBezTo>
                  <a:cubicBezTo>
                    <a:pt x="40599" y="50290"/>
                    <a:pt x="41441" y="50469"/>
                    <a:pt x="42397" y="50561"/>
                  </a:cubicBezTo>
                  <a:cubicBezTo>
                    <a:pt x="42541" y="50575"/>
                    <a:pt x="42691" y="50582"/>
                    <a:pt x="42845" y="50582"/>
                  </a:cubicBezTo>
                  <a:cubicBezTo>
                    <a:pt x="44188" y="50582"/>
                    <a:pt x="45821" y="50047"/>
                    <a:pt x="46300" y="48760"/>
                  </a:cubicBezTo>
                  <a:cubicBezTo>
                    <a:pt x="46534" y="48126"/>
                    <a:pt x="46033" y="47292"/>
                    <a:pt x="45299" y="47292"/>
                  </a:cubicBezTo>
                  <a:cubicBezTo>
                    <a:pt x="44699" y="47292"/>
                    <a:pt x="44165" y="47459"/>
                    <a:pt x="43565" y="47559"/>
                  </a:cubicBezTo>
                  <a:cubicBezTo>
                    <a:pt x="43317" y="47613"/>
                    <a:pt x="43094" y="47632"/>
                    <a:pt x="42879" y="47632"/>
                  </a:cubicBezTo>
                  <a:cubicBezTo>
                    <a:pt x="42428" y="47632"/>
                    <a:pt x="42016" y="47548"/>
                    <a:pt x="41497" y="47526"/>
                  </a:cubicBezTo>
                  <a:cubicBezTo>
                    <a:pt x="40947" y="47494"/>
                    <a:pt x="40397" y="47482"/>
                    <a:pt x="39846" y="47482"/>
                  </a:cubicBezTo>
                  <a:cubicBezTo>
                    <a:pt x="38659" y="47482"/>
                    <a:pt x="37467" y="47536"/>
                    <a:pt x="36260" y="47559"/>
                  </a:cubicBezTo>
                  <a:cubicBezTo>
                    <a:pt x="34961" y="47559"/>
                    <a:pt x="33663" y="47822"/>
                    <a:pt x="32365" y="47822"/>
                  </a:cubicBezTo>
                  <a:cubicBezTo>
                    <a:pt x="32129" y="47822"/>
                    <a:pt x="31892" y="47813"/>
                    <a:pt x="31656" y="47792"/>
                  </a:cubicBezTo>
                  <a:cubicBezTo>
                    <a:pt x="31023" y="47726"/>
                    <a:pt x="30389" y="47626"/>
                    <a:pt x="29755" y="47626"/>
                  </a:cubicBezTo>
                  <a:cubicBezTo>
                    <a:pt x="29188" y="47626"/>
                    <a:pt x="28721" y="47892"/>
                    <a:pt x="28221" y="48059"/>
                  </a:cubicBezTo>
                  <a:cubicBezTo>
                    <a:pt x="27956" y="47954"/>
                    <a:pt x="27692" y="47913"/>
                    <a:pt x="27418" y="47913"/>
                  </a:cubicBezTo>
                  <a:cubicBezTo>
                    <a:pt x="27173" y="47913"/>
                    <a:pt x="26920" y="47945"/>
                    <a:pt x="26653" y="47993"/>
                  </a:cubicBezTo>
                  <a:cubicBezTo>
                    <a:pt x="25668" y="48108"/>
                    <a:pt x="24758" y="48199"/>
                    <a:pt x="23793" y="48199"/>
                  </a:cubicBezTo>
                  <a:cubicBezTo>
                    <a:pt x="23647" y="48199"/>
                    <a:pt x="23500" y="48197"/>
                    <a:pt x="23350" y="48193"/>
                  </a:cubicBezTo>
                  <a:cubicBezTo>
                    <a:pt x="23242" y="48189"/>
                    <a:pt x="23132" y="48187"/>
                    <a:pt x="23023" y="48187"/>
                  </a:cubicBezTo>
                  <a:cubicBezTo>
                    <a:pt x="21565" y="48187"/>
                    <a:pt x="20072" y="48498"/>
                    <a:pt x="18587" y="48498"/>
                  </a:cubicBezTo>
                  <a:cubicBezTo>
                    <a:pt x="18206" y="48498"/>
                    <a:pt x="17825" y="48478"/>
                    <a:pt x="17446" y="48426"/>
                  </a:cubicBezTo>
                  <a:cubicBezTo>
                    <a:pt x="15211" y="48093"/>
                    <a:pt x="12910" y="48126"/>
                    <a:pt x="10641" y="47892"/>
                  </a:cubicBezTo>
                  <a:cubicBezTo>
                    <a:pt x="9607" y="47792"/>
                    <a:pt x="8540" y="47626"/>
                    <a:pt x="7472" y="47526"/>
                  </a:cubicBezTo>
                  <a:cubicBezTo>
                    <a:pt x="6472" y="47425"/>
                    <a:pt x="5371" y="47359"/>
                    <a:pt x="4570" y="46592"/>
                  </a:cubicBezTo>
                  <a:cubicBezTo>
                    <a:pt x="3770" y="45858"/>
                    <a:pt x="3903" y="44657"/>
                    <a:pt x="3736" y="43723"/>
                  </a:cubicBezTo>
                  <a:cubicBezTo>
                    <a:pt x="3536" y="42589"/>
                    <a:pt x="3570" y="41488"/>
                    <a:pt x="3570" y="40320"/>
                  </a:cubicBezTo>
                  <a:cubicBezTo>
                    <a:pt x="3570" y="38352"/>
                    <a:pt x="3470" y="36351"/>
                    <a:pt x="3436" y="34383"/>
                  </a:cubicBezTo>
                  <a:cubicBezTo>
                    <a:pt x="3403" y="33449"/>
                    <a:pt x="3336" y="32481"/>
                    <a:pt x="3203" y="31581"/>
                  </a:cubicBezTo>
                  <a:cubicBezTo>
                    <a:pt x="3069" y="30814"/>
                    <a:pt x="3236" y="30013"/>
                    <a:pt x="3103" y="29246"/>
                  </a:cubicBezTo>
                  <a:cubicBezTo>
                    <a:pt x="3036" y="28612"/>
                    <a:pt x="2903" y="27978"/>
                    <a:pt x="2736" y="27344"/>
                  </a:cubicBezTo>
                  <a:cubicBezTo>
                    <a:pt x="3003" y="26977"/>
                    <a:pt x="3036" y="26510"/>
                    <a:pt x="2836" y="26110"/>
                  </a:cubicBezTo>
                  <a:cubicBezTo>
                    <a:pt x="2769" y="25276"/>
                    <a:pt x="2836" y="24376"/>
                    <a:pt x="2769" y="23542"/>
                  </a:cubicBezTo>
                  <a:cubicBezTo>
                    <a:pt x="2702" y="22441"/>
                    <a:pt x="2569" y="21407"/>
                    <a:pt x="2536" y="20306"/>
                  </a:cubicBezTo>
                  <a:cubicBezTo>
                    <a:pt x="2536" y="17971"/>
                    <a:pt x="2169" y="15669"/>
                    <a:pt x="2102" y="13334"/>
                  </a:cubicBezTo>
                  <a:cubicBezTo>
                    <a:pt x="2102" y="12367"/>
                    <a:pt x="2402" y="11466"/>
                    <a:pt x="2335" y="10499"/>
                  </a:cubicBezTo>
                  <a:cubicBezTo>
                    <a:pt x="2269" y="9365"/>
                    <a:pt x="2269" y="8264"/>
                    <a:pt x="2269" y="7130"/>
                  </a:cubicBezTo>
                  <a:cubicBezTo>
                    <a:pt x="2269" y="4828"/>
                    <a:pt x="2169" y="2827"/>
                    <a:pt x="3770" y="959"/>
                  </a:cubicBezTo>
                  <a:cubicBezTo>
                    <a:pt x="4073" y="628"/>
                    <a:pt x="3852" y="0"/>
                    <a:pt x="3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2802650" y="1362250"/>
              <a:ext cx="1077450" cy="1152875"/>
            </a:xfrm>
            <a:custGeom>
              <a:rect b="b" l="l" r="r" t="t"/>
              <a:pathLst>
                <a:path extrusionOk="0" h="46115" w="43098">
                  <a:moveTo>
                    <a:pt x="28301" y="0"/>
                  </a:moveTo>
                  <a:cubicBezTo>
                    <a:pt x="27698" y="0"/>
                    <a:pt x="27101" y="11"/>
                    <a:pt x="26519" y="31"/>
                  </a:cubicBezTo>
                  <a:cubicBezTo>
                    <a:pt x="24251" y="97"/>
                    <a:pt x="21982" y="64"/>
                    <a:pt x="19748" y="164"/>
                  </a:cubicBezTo>
                  <a:cubicBezTo>
                    <a:pt x="17479" y="231"/>
                    <a:pt x="15278" y="531"/>
                    <a:pt x="12976" y="531"/>
                  </a:cubicBezTo>
                  <a:cubicBezTo>
                    <a:pt x="11875" y="531"/>
                    <a:pt x="10741" y="531"/>
                    <a:pt x="9607" y="564"/>
                  </a:cubicBezTo>
                  <a:cubicBezTo>
                    <a:pt x="8853" y="613"/>
                    <a:pt x="8100" y="715"/>
                    <a:pt x="7346" y="715"/>
                  </a:cubicBezTo>
                  <a:cubicBezTo>
                    <a:pt x="7066" y="715"/>
                    <a:pt x="6785" y="701"/>
                    <a:pt x="6505" y="665"/>
                  </a:cubicBezTo>
                  <a:cubicBezTo>
                    <a:pt x="5971" y="615"/>
                    <a:pt x="5446" y="598"/>
                    <a:pt x="4920" y="598"/>
                  </a:cubicBezTo>
                  <a:cubicBezTo>
                    <a:pt x="4395" y="598"/>
                    <a:pt x="3870" y="615"/>
                    <a:pt x="3336" y="631"/>
                  </a:cubicBezTo>
                  <a:cubicBezTo>
                    <a:pt x="2921" y="631"/>
                    <a:pt x="2466" y="605"/>
                    <a:pt x="2013" y="605"/>
                  </a:cubicBezTo>
                  <a:cubicBezTo>
                    <a:pt x="1446" y="605"/>
                    <a:pt x="882" y="646"/>
                    <a:pt x="400" y="831"/>
                  </a:cubicBezTo>
                  <a:cubicBezTo>
                    <a:pt x="134" y="898"/>
                    <a:pt x="0" y="1265"/>
                    <a:pt x="267" y="1432"/>
                  </a:cubicBezTo>
                  <a:cubicBezTo>
                    <a:pt x="1180" y="1934"/>
                    <a:pt x="2217" y="2030"/>
                    <a:pt x="3251" y="2030"/>
                  </a:cubicBezTo>
                  <a:cubicBezTo>
                    <a:pt x="3729" y="2030"/>
                    <a:pt x="4206" y="2009"/>
                    <a:pt x="4670" y="1999"/>
                  </a:cubicBezTo>
                  <a:cubicBezTo>
                    <a:pt x="5571" y="1999"/>
                    <a:pt x="6405" y="2199"/>
                    <a:pt x="7272" y="2232"/>
                  </a:cubicBezTo>
                  <a:cubicBezTo>
                    <a:pt x="7420" y="2242"/>
                    <a:pt x="7568" y="2246"/>
                    <a:pt x="7717" y="2246"/>
                  </a:cubicBezTo>
                  <a:cubicBezTo>
                    <a:pt x="8611" y="2246"/>
                    <a:pt x="9526" y="2099"/>
                    <a:pt x="10441" y="2099"/>
                  </a:cubicBezTo>
                  <a:cubicBezTo>
                    <a:pt x="11418" y="2083"/>
                    <a:pt x="12395" y="2077"/>
                    <a:pt x="13372" y="2077"/>
                  </a:cubicBezTo>
                  <a:cubicBezTo>
                    <a:pt x="16599" y="2077"/>
                    <a:pt x="19831" y="2148"/>
                    <a:pt x="23083" y="2199"/>
                  </a:cubicBezTo>
                  <a:cubicBezTo>
                    <a:pt x="26819" y="2266"/>
                    <a:pt x="30555" y="2399"/>
                    <a:pt x="34291" y="2766"/>
                  </a:cubicBezTo>
                  <a:cubicBezTo>
                    <a:pt x="34532" y="2787"/>
                    <a:pt x="34795" y="2793"/>
                    <a:pt x="35072" y="2793"/>
                  </a:cubicBezTo>
                  <a:cubicBezTo>
                    <a:pt x="35466" y="2793"/>
                    <a:pt x="35889" y="2781"/>
                    <a:pt x="36316" y="2781"/>
                  </a:cubicBezTo>
                  <a:cubicBezTo>
                    <a:pt x="37499" y="2781"/>
                    <a:pt x="38718" y="2877"/>
                    <a:pt x="39462" y="3600"/>
                  </a:cubicBezTo>
                  <a:cubicBezTo>
                    <a:pt x="40062" y="4200"/>
                    <a:pt x="40429" y="5068"/>
                    <a:pt x="40763" y="5802"/>
                  </a:cubicBezTo>
                  <a:cubicBezTo>
                    <a:pt x="41230" y="6869"/>
                    <a:pt x="41096" y="7736"/>
                    <a:pt x="41029" y="8870"/>
                  </a:cubicBezTo>
                  <a:cubicBezTo>
                    <a:pt x="40996" y="9137"/>
                    <a:pt x="41063" y="9371"/>
                    <a:pt x="41196" y="9504"/>
                  </a:cubicBezTo>
                  <a:cubicBezTo>
                    <a:pt x="41063" y="10572"/>
                    <a:pt x="40829" y="11672"/>
                    <a:pt x="40796" y="11873"/>
                  </a:cubicBezTo>
                  <a:cubicBezTo>
                    <a:pt x="40629" y="13474"/>
                    <a:pt x="40429" y="15075"/>
                    <a:pt x="40195" y="16676"/>
                  </a:cubicBezTo>
                  <a:cubicBezTo>
                    <a:pt x="39995" y="18110"/>
                    <a:pt x="40562" y="19578"/>
                    <a:pt x="40262" y="20979"/>
                  </a:cubicBezTo>
                  <a:cubicBezTo>
                    <a:pt x="39929" y="22614"/>
                    <a:pt x="40229" y="24382"/>
                    <a:pt x="40296" y="26016"/>
                  </a:cubicBezTo>
                  <a:cubicBezTo>
                    <a:pt x="40596" y="32521"/>
                    <a:pt x="41029" y="39025"/>
                    <a:pt x="40129" y="45497"/>
                  </a:cubicBezTo>
                  <a:cubicBezTo>
                    <a:pt x="40071" y="45885"/>
                    <a:pt x="40396" y="46115"/>
                    <a:pt x="40718" y="46115"/>
                  </a:cubicBezTo>
                  <a:cubicBezTo>
                    <a:pt x="40949" y="46115"/>
                    <a:pt x="41179" y="45995"/>
                    <a:pt x="41263" y="45730"/>
                  </a:cubicBezTo>
                  <a:cubicBezTo>
                    <a:pt x="42164" y="42861"/>
                    <a:pt x="42397" y="39626"/>
                    <a:pt x="42464" y="36657"/>
                  </a:cubicBezTo>
                  <a:cubicBezTo>
                    <a:pt x="42530" y="33121"/>
                    <a:pt x="42564" y="29619"/>
                    <a:pt x="42464" y="26116"/>
                  </a:cubicBezTo>
                  <a:cubicBezTo>
                    <a:pt x="42397" y="24515"/>
                    <a:pt x="42030" y="22814"/>
                    <a:pt x="42364" y="21246"/>
                  </a:cubicBezTo>
                  <a:cubicBezTo>
                    <a:pt x="42664" y="19712"/>
                    <a:pt x="41963" y="18277"/>
                    <a:pt x="41930" y="16743"/>
                  </a:cubicBezTo>
                  <a:cubicBezTo>
                    <a:pt x="41863" y="15142"/>
                    <a:pt x="42063" y="13540"/>
                    <a:pt x="41997" y="11939"/>
                  </a:cubicBezTo>
                  <a:cubicBezTo>
                    <a:pt x="41963" y="11172"/>
                    <a:pt x="42030" y="10472"/>
                    <a:pt x="42063" y="9738"/>
                  </a:cubicBezTo>
                  <a:cubicBezTo>
                    <a:pt x="42430" y="9671"/>
                    <a:pt x="42731" y="9438"/>
                    <a:pt x="42797" y="8971"/>
                  </a:cubicBezTo>
                  <a:cubicBezTo>
                    <a:pt x="42931" y="8003"/>
                    <a:pt x="43098" y="7136"/>
                    <a:pt x="42997" y="6169"/>
                  </a:cubicBezTo>
                  <a:cubicBezTo>
                    <a:pt x="42931" y="5335"/>
                    <a:pt x="42497" y="4401"/>
                    <a:pt x="42197" y="3600"/>
                  </a:cubicBezTo>
                  <a:cubicBezTo>
                    <a:pt x="41463" y="1665"/>
                    <a:pt x="40095" y="931"/>
                    <a:pt x="38161" y="531"/>
                  </a:cubicBezTo>
                  <a:cubicBezTo>
                    <a:pt x="36393" y="164"/>
                    <a:pt x="34491" y="431"/>
                    <a:pt x="32723" y="231"/>
                  </a:cubicBezTo>
                  <a:cubicBezTo>
                    <a:pt x="31281" y="65"/>
                    <a:pt x="29771" y="0"/>
                    <a:pt x="28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3170400" y="1561800"/>
              <a:ext cx="221850" cy="143350"/>
            </a:xfrm>
            <a:custGeom>
              <a:rect b="b" l="l" r="r" t="t"/>
              <a:pathLst>
                <a:path extrusionOk="0" h="5734" w="8874">
                  <a:moveTo>
                    <a:pt x="5707" y="0"/>
                  </a:moveTo>
                  <a:cubicBezTo>
                    <a:pt x="4945" y="0"/>
                    <a:pt x="4170" y="103"/>
                    <a:pt x="3403" y="155"/>
                  </a:cubicBezTo>
                  <a:cubicBezTo>
                    <a:pt x="3203" y="155"/>
                    <a:pt x="2928" y="141"/>
                    <a:pt x="2630" y="141"/>
                  </a:cubicBezTo>
                  <a:cubicBezTo>
                    <a:pt x="2134" y="141"/>
                    <a:pt x="1577" y="180"/>
                    <a:pt x="1201" y="388"/>
                  </a:cubicBezTo>
                  <a:cubicBezTo>
                    <a:pt x="1035" y="388"/>
                    <a:pt x="835" y="455"/>
                    <a:pt x="801" y="688"/>
                  </a:cubicBezTo>
                  <a:cubicBezTo>
                    <a:pt x="334" y="1789"/>
                    <a:pt x="1" y="3157"/>
                    <a:pt x="901" y="4157"/>
                  </a:cubicBezTo>
                  <a:cubicBezTo>
                    <a:pt x="1769" y="5125"/>
                    <a:pt x="3003" y="5525"/>
                    <a:pt x="4270" y="5692"/>
                  </a:cubicBezTo>
                  <a:cubicBezTo>
                    <a:pt x="4478" y="5720"/>
                    <a:pt x="4686" y="5734"/>
                    <a:pt x="4893" y="5734"/>
                  </a:cubicBezTo>
                  <a:cubicBezTo>
                    <a:pt x="5913" y="5734"/>
                    <a:pt x="6902" y="5396"/>
                    <a:pt x="7706" y="4758"/>
                  </a:cubicBezTo>
                  <a:cubicBezTo>
                    <a:pt x="8874" y="3824"/>
                    <a:pt x="8774" y="2423"/>
                    <a:pt x="8607" y="1155"/>
                  </a:cubicBezTo>
                  <a:cubicBezTo>
                    <a:pt x="8573" y="855"/>
                    <a:pt x="8273" y="522"/>
                    <a:pt x="8006" y="455"/>
                  </a:cubicBezTo>
                  <a:lnTo>
                    <a:pt x="7906" y="455"/>
                  </a:lnTo>
                  <a:cubicBezTo>
                    <a:pt x="7873" y="421"/>
                    <a:pt x="7840" y="421"/>
                    <a:pt x="7840" y="421"/>
                  </a:cubicBezTo>
                  <a:cubicBezTo>
                    <a:pt x="7154" y="95"/>
                    <a:pt x="6437" y="0"/>
                    <a:pt x="57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2913075" y="1536125"/>
              <a:ext cx="206075" cy="143250"/>
            </a:xfrm>
            <a:custGeom>
              <a:rect b="b" l="l" r="r" t="t"/>
              <a:pathLst>
                <a:path extrusionOk="0" h="5730" w="8243">
                  <a:moveTo>
                    <a:pt x="4485" y="0"/>
                  </a:moveTo>
                  <a:cubicBezTo>
                    <a:pt x="3902" y="0"/>
                    <a:pt x="3303" y="120"/>
                    <a:pt x="2688" y="348"/>
                  </a:cubicBezTo>
                  <a:cubicBezTo>
                    <a:pt x="1220" y="881"/>
                    <a:pt x="220" y="2082"/>
                    <a:pt x="53" y="3617"/>
                  </a:cubicBezTo>
                  <a:cubicBezTo>
                    <a:pt x="0" y="4170"/>
                    <a:pt x="552" y="5328"/>
                    <a:pt x="1164" y="5328"/>
                  </a:cubicBezTo>
                  <a:cubicBezTo>
                    <a:pt x="1327" y="5328"/>
                    <a:pt x="1493" y="5247"/>
                    <a:pt x="1654" y="5051"/>
                  </a:cubicBezTo>
                  <a:cubicBezTo>
                    <a:pt x="1988" y="4651"/>
                    <a:pt x="2054" y="4150"/>
                    <a:pt x="2288" y="3717"/>
                  </a:cubicBezTo>
                  <a:cubicBezTo>
                    <a:pt x="2655" y="3050"/>
                    <a:pt x="3522" y="2783"/>
                    <a:pt x="4223" y="2649"/>
                  </a:cubicBezTo>
                  <a:cubicBezTo>
                    <a:pt x="4340" y="2623"/>
                    <a:pt x="4458" y="2610"/>
                    <a:pt x="4573" y="2610"/>
                  </a:cubicBezTo>
                  <a:cubicBezTo>
                    <a:pt x="5177" y="2610"/>
                    <a:pt x="5717" y="2967"/>
                    <a:pt x="5857" y="3583"/>
                  </a:cubicBezTo>
                  <a:cubicBezTo>
                    <a:pt x="5924" y="3817"/>
                    <a:pt x="5790" y="4184"/>
                    <a:pt x="5790" y="4417"/>
                  </a:cubicBezTo>
                  <a:cubicBezTo>
                    <a:pt x="5790" y="4818"/>
                    <a:pt x="5957" y="5084"/>
                    <a:pt x="6224" y="5385"/>
                  </a:cubicBezTo>
                  <a:cubicBezTo>
                    <a:pt x="6448" y="5627"/>
                    <a:pt x="6706" y="5729"/>
                    <a:pt x="6955" y="5729"/>
                  </a:cubicBezTo>
                  <a:cubicBezTo>
                    <a:pt x="7632" y="5729"/>
                    <a:pt x="8242" y="4973"/>
                    <a:pt x="7925" y="4217"/>
                  </a:cubicBezTo>
                  <a:lnTo>
                    <a:pt x="7925" y="4217"/>
                  </a:lnTo>
                  <a:cubicBezTo>
                    <a:pt x="7945" y="4262"/>
                    <a:pt x="7964" y="4280"/>
                    <a:pt x="7982" y="4280"/>
                  </a:cubicBezTo>
                  <a:cubicBezTo>
                    <a:pt x="8082" y="4280"/>
                    <a:pt x="8152" y="3713"/>
                    <a:pt x="8158" y="3713"/>
                  </a:cubicBezTo>
                  <a:cubicBezTo>
                    <a:pt x="8159" y="3713"/>
                    <a:pt x="8159" y="3714"/>
                    <a:pt x="8159" y="3717"/>
                  </a:cubicBezTo>
                  <a:cubicBezTo>
                    <a:pt x="8159" y="3383"/>
                    <a:pt x="8159" y="3083"/>
                    <a:pt x="8125" y="2749"/>
                  </a:cubicBezTo>
                  <a:cubicBezTo>
                    <a:pt x="8025" y="1982"/>
                    <a:pt x="7592" y="1282"/>
                    <a:pt x="6991" y="848"/>
                  </a:cubicBezTo>
                  <a:cubicBezTo>
                    <a:pt x="6192" y="268"/>
                    <a:pt x="5357" y="0"/>
                    <a:pt x="44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3447275" y="1524450"/>
              <a:ext cx="202650" cy="144200"/>
            </a:xfrm>
            <a:custGeom>
              <a:rect b="b" l="l" r="r" t="t"/>
              <a:pathLst>
                <a:path extrusionOk="0" h="5768" w="8106">
                  <a:moveTo>
                    <a:pt x="4181" y="0"/>
                  </a:moveTo>
                  <a:cubicBezTo>
                    <a:pt x="3983" y="0"/>
                    <a:pt x="3779" y="16"/>
                    <a:pt x="3569" y="47"/>
                  </a:cubicBezTo>
                  <a:cubicBezTo>
                    <a:pt x="2402" y="181"/>
                    <a:pt x="1034" y="848"/>
                    <a:pt x="567" y="1982"/>
                  </a:cubicBezTo>
                  <a:cubicBezTo>
                    <a:pt x="0" y="3283"/>
                    <a:pt x="467" y="4084"/>
                    <a:pt x="934" y="5285"/>
                  </a:cubicBezTo>
                  <a:cubicBezTo>
                    <a:pt x="1022" y="5488"/>
                    <a:pt x="1204" y="5578"/>
                    <a:pt x="1394" y="5578"/>
                  </a:cubicBezTo>
                  <a:cubicBezTo>
                    <a:pt x="1638" y="5578"/>
                    <a:pt x="1893" y="5429"/>
                    <a:pt x="1968" y="5184"/>
                  </a:cubicBezTo>
                  <a:cubicBezTo>
                    <a:pt x="2168" y="4617"/>
                    <a:pt x="1968" y="4050"/>
                    <a:pt x="2135" y="3417"/>
                  </a:cubicBezTo>
                  <a:cubicBezTo>
                    <a:pt x="2369" y="2716"/>
                    <a:pt x="3136" y="2516"/>
                    <a:pt x="3770" y="2349"/>
                  </a:cubicBezTo>
                  <a:cubicBezTo>
                    <a:pt x="3902" y="2316"/>
                    <a:pt x="4025" y="2300"/>
                    <a:pt x="4139" y="2300"/>
                  </a:cubicBezTo>
                  <a:cubicBezTo>
                    <a:pt x="4718" y="2300"/>
                    <a:pt x="5076" y="2704"/>
                    <a:pt x="5271" y="3316"/>
                  </a:cubicBezTo>
                  <a:cubicBezTo>
                    <a:pt x="5504" y="4150"/>
                    <a:pt x="5237" y="4784"/>
                    <a:pt x="5838" y="5485"/>
                  </a:cubicBezTo>
                  <a:cubicBezTo>
                    <a:pt x="6008" y="5683"/>
                    <a:pt x="6221" y="5767"/>
                    <a:pt x="6437" y="5767"/>
                  </a:cubicBezTo>
                  <a:cubicBezTo>
                    <a:pt x="6729" y="5767"/>
                    <a:pt x="7028" y="5615"/>
                    <a:pt x="7239" y="5385"/>
                  </a:cubicBezTo>
                  <a:cubicBezTo>
                    <a:pt x="8106" y="4351"/>
                    <a:pt x="7539" y="2349"/>
                    <a:pt x="6805" y="1382"/>
                  </a:cubicBezTo>
                  <a:cubicBezTo>
                    <a:pt x="6130" y="454"/>
                    <a:pt x="5242" y="0"/>
                    <a:pt x="41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2409025" y="1325525"/>
              <a:ext cx="1752650" cy="1358450"/>
            </a:xfrm>
            <a:custGeom>
              <a:rect b="b" l="l" r="r" t="t"/>
              <a:pathLst>
                <a:path extrusionOk="0" h="54338" w="70106">
                  <a:moveTo>
                    <a:pt x="47168" y="2300"/>
                  </a:moveTo>
                  <a:cubicBezTo>
                    <a:pt x="48202" y="2434"/>
                    <a:pt x="49236" y="2567"/>
                    <a:pt x="50270" y="2634"/>
                  </a:cubicBezTo>
                  <a:cubicBezTo>
                    <a:pt x="52004" y="2734"/>
                    <a:pt x="53839" y="2834"/>
                    <a:pt x="55507" y="3234"/>
                  </a:cubicBezTo>
                  <a:cubicBezTo>
                    <a:pt x="56241" y="3601"/>
                    <a:pt x="56841" y="4068"/>
                    <a:pt x="57275" y="4702"/>
                  </a:cubicBezTo>
                  <a:cubicBezTo>
                    <a:pt x="57308" y="4969"/>
                    <a:pt x="57341" y="5269"/>
                    <a:pt x="57341" y="5569"/>
                  </a:cubicBezTo>
                  <a:cubicBezTo>
                    <a:pt x="57375" y="6603"/>
                    <a:pt x="57542" y="7671"/>
                    <a:pt x="57542" y="8738"/>
                  </a:cubicBezTo>
                  <a:cubicBezTo>
                    <a:pt x="57542" y="12741"/>
                    <a:pt x="57241" y="16677"/>
                    <a:pt x="57041" y="20647"/>
                  </a:cubicBezTo>
                  <a:cubicBezTo>
                    <a:pt x="56874" y="24516"/>
                    <a:pt x="57375" y="28386"/>
                    <a:pt x="57608" y="32255"/>
                  </a:cubicBezTo>
                  <a:cubicBezTo>
                    <a:pt x="57708" y="34023"/>
                    <a:pt x="57475" y="35858"/>
                    <a:pt x="57341" y="37626"/>
                  </a:cubicBezTo>
                  <a:cubicBezTo>
                    <a:pt x="57175" y="39761"/>
                    <a:pt x="57008" y="41929"/>
                    <a:pt x="56608" y="44030"/>
                  </a:cubicBezTo>
                  <a:cubicBezTo>
                    <a:pt x="56307" y="45865"/>
                    <a:pt x="56608" y="47733"/>
                    <a:pt x="56107" y="49568"/>
                  </a:cubicBezTo>
                  <a:cubicBezTo>
                    <a:pt x="55907" y="50435"/>
                    <a:pt x="55273" y="51536"/>
                    <a:pt x="54273" y="51536"/>
                  </a:cubicBezTo>
                  <a:cubicBezTo>
                    <a:pt x="53441" y="51536"/>
                    <a:pt x="52610" y="51365"/>
                    <a:pt x="51752" y="51365"/>
                  </a:cubicBezTo>
                  <a:cubicBezTo>
                    <a:pt x="51681" y="51365"/>
                    <a:pt x="51609" y="51366"/>
                    <a:pt x="51537" y="51369"/>
                  </a:cubicBezTo>
                  <a:cubicBezTo>
                    <a:pt x="48335" y="51436"/>
                    <a:pt x="45066" y="51702"/>
                    <a:pt x="41864" y="52103"/>
                  </a:cubicBezTo>
                  <a:cubicBezTo>
                    <a:pt x="40596" y="52103"/>
                    <a:pt x="39329" y="52136"/>
                    <a:pt x="38061" y="52136"/>
                  </a:cubicBezTo>
                  <a:cubicBezTo>
                    <a:pt x="35793" y="52136"/>
                    <a:pt x="33539" y="52077"/>
                    <a:pt x="31291" y="52077"/>
                  </a:cubicBezTo>
                  <a:cubicBezTo>
                    <a:pt x="30167" y="52077"/>
                    <a:pt x="29043" y="52092"/>
                    <a:pt x="27920" y="52136"/>
                  </a:cubicBezTo>
                  <a:cubicBezTo>
                    <a:pt x="25971" y="52202"/>
                    <a:pt x="24050" y="52282"/>
                    <a:pt x="22129" y="52282"/>
                  </a:cubicBezTo>
                  <a:cubicBezTo>
                    <a:pt x="21125" y="52282"/>
                    <a:pt x="20122" y="52260"/>
                    <a:pt x="19114" y="52203"/>
                  </a:cubicBezTo>
                  <a:cubicBezTo>
                    <a:pt x="19047" y="52169"/>
                    <a:pt x="19014" y="52169"/>
                    <a:pt x="18981" y="52169"/>
                  </a:cubicBezTo>
                  <a:cubicBezTo>
                    <a:pt x="18247" y="52069"/>
                    <a:pt x="17580" y="51903"/>
                    <a:pt x="16846" y="51903"/>
                  </a:cubicBezTo>
                  <a:lnTo>
                    <a:pt x="16712" y="51903"/>
                  </a:lnTo>
                  <a:cubicBezTo>
                    <a:pt x="16179" y="51802"/>
                    <a:pt x="15645" y="51702"/>
                    <a:pt x="15111" y="51569"/>
                  </a:cubicBezTo>
                  <a:cubicBezTo>
                    <a:pt x="12676" y="50969"/>
                    <a:pt x="11876" y="49234"/>
                    <a:pt x="11842" y="46832"/>
                  </a:cubicBezTo>
                  <a:cubicBezTo>
                    <a:pt x="11842" y="42929"/>
                    <a:pt x="11876" y="39060"/>
                    <a:pt x="11709" y="35124"/>
                  </a:cubicBezTo>
                  <a:cubicBezTo>
                    <a:pt x="11542" y="30787"/>
                    <a:pt x="11042" y="26484"/>
                    <a:pt x="11242" y="22115"/>
                  </a:cubicBezTo>
                  <a:cubicBezTo>
                    <a:pt x="11375" y="19246"/>
                    <a:pt x="11375" y="16344"/>
                    <a:pt x="11209" y="13475"/>
                  </a:cubicBezTo>
                  <a:cubicBezTo>
                    <a:pt x="11275" y="12207"/>
                    <a:pt x="11342" y="10940"/>
                    <a:pt x="11342" y="9672"/>
                  </a:cubicBezTo>
                  <a:cubicBezTo>
                    <a:pt x="11375" y="8572"/>
                    <a:pt x="11209" y="7504"/>
                    <a:pt x="11142" y="6403"/>
                  </a:cubicBezTo>
                  <a:cubicBezTo>
                    <a:pt x="11275" y="5703"/>
                    <a:pt x="11475" y="5036"/>
                    <a:pt x="11742" y="4335"/>
                  </a:cubicBezTo>
                  <a:cubicBezTo>
                    <a:pt x="11742" y="4302"/>
                    <a:pt x="11776" y="4302"/>
                    <a:pt x="11776" y="4302"/>
                  </a:cubicBezTo>
                  <a:cubicBezTo>
                    <a:pt x="12076" y="3868"/>
                    <a:pt x="12509" y="3435"/>
                    <a:pt x="13077" y="3068"/>
                  </a:cubicBezTo>
                  <a:cubicBezTo>
                    <a:pt x="13510" y="2767"/>
                    <a:pt x="14177" y="2601"/>
                    <a:pt x="14911" y="2501"/>
                  </a:cubicBezTo>
                  <a:lnTo>
                    <a:pt x="15478" y="2501"/>
                  </a:lnTo>
                  <a:cubicBezTo>
                    <a:pt x="15631" y="2507"/>
                    <a:pt x="15785" y="2509"/>
                    <a:pt x="15940" y="2509"/>
                  </a:cubicBezTo>
                  <a:cubicBezTo>
                    <a:pt x="16629" y="2509"/>
                    <a:pt x="17332" y="2455"/>
                    <a:pt x="18013" y="2400"/>
                  </a:cubicBezTo>
                  <a:cubicBezTo>
                    <a:pt x="19514" y="2400"/>
                    <a:pt x="21016" y="2367"/>
                    <a:pt x="22517" y="2367"/>
                  </a:cubicBezTo>
                  <a:cubicBezTo>
                    <a:pt x="28421" y="2400"/>
                    <a:pt x="34325" y="2400"/>
                    <a:pt x="40263" y="2400"/>
                  </a:cubicBezTo>
                  <a:cubicBezTo>
                    <a:pt x="42564" y="2400"/>
                    <a:pt x="44866" y="2367"/>
                    <a:pt x="47168" y="2300"/>
                  </a:cubicBezTo>
                  <a:close/>
                  <a:moveTo>
                    <a:pt x="37735" y="1"/>
                  </a:moveTo>
                  <a:cubicBezTo>
                    <a:pt x="34960" y="1"/>
                    <a:pt x="32177" y="113"/>
                    <a:pt x="29422" y="199"/>
                  </a:cubicBezTo>
                  <a:cubicBezTo>
                    <a:pt x="28254" y="399"/>
                    <a:pt x="27120" y="532"/>
                    <a:pt x="25952" y="532"/>
                  </a:cubicBezTo>
                  <a:cubicBezTo>
                    <a:pt x="25952" y="566"/>
                    <a:pt x="25952" y="566"/>
                    <a:pt x="25952" y="566"/>
                  </a:cubicBezTo>
                  <a:lnTo>
                    <a:pt x="25652" y="566"/>
                  </a:lnTo>
                  <a:cubicBezTo>
                    <a:pt x="25452" y="566"/>
                    <a:pt x="25252" y="566"/>
                    <a:pt x="25052" y="532"/>
                  </a:cubicBezTo>
                  <a:cubicBezTo>
                    <a:pt x="24218" y="566"/>
                    <a:pt x="23384" y="666"/>
                    <a:pt x="22517" y="733"/>
                  </a:cubicBezTo>
                  <a:cubicBezTo>
                    <a:pt x="21196" y="675"/>
                    <a:pt x="19876" y="519"/>
                    <a:pt x="18556" y="519"/>
                  </a:cubicBezTo>
                  <a:cubicBezTo>
                    <a:pt x="18342" y="519"/>
                    <a:pt x="18128" y="523"/>
                    <a:pt x="17913" y="532"/>
                  </a:cubicBezTo>
                  <a:cubicBezTo>
                    <a:pt x="17052" y="562"/>
                    <a:pt x="16244" y="671"/>
                    <a:pt x="15394" y="671"/>
                  </a:cubicBezTo>
                  <a:cubicBezTo>
                    <a:pt x="15289" y="671"/>
                    <a:pt x="15184" y="670"/>
                    <a:pt x="15078" y="666"/>
                  </a:cubicBezTo>
                  <a:cubicBezTo>
                    <a:pt x="14926" y="655"/>
                    <a:pt x="14775" y="649"/>
                    <a:pt x="14626" y="649"/>
                  </a:cubicBezTo>
                  <a:cubicBezTo>
                    <a:pt x="13894" y="649"/>
                    <a:pt x="13197" y="783"/>
                    <a:pt x="12476" y="1033"/>
                  </a:cubicBezTo>
                  <a:cubicBezTo>
                    <a:pt x="11209" y="1433"/>
                    <a:pt x="10375" y="1967"/>
                    <a:pt x="9808" y="3168"/>
                  </a:cubicBezTo>
                  <a:cubicBezTo>
                    <a:pt x="9074" y="4635"/>
                    <a:pt x="9407" y="6503"/>
                    <a:pt x="9441" y="8071"/>
                  </a:cubicBezTo>
                  <a:cubicBezTo>
                    <a:pt x="9474" y="8872"/>
                    <a:pt x="9674" y="9606"/>
                    <a:pt x="9674" y="10373"/>
                  </a:cubicBezTo>
                  <a:cubicBezTo>
                    <a:pt x="9641" y="11273"/>
                    <a:pt x="9574" y="12141"/>
                    <a:pt x="9507" y="13008"/>
                  </a:cubicBezTo>
                  <a:cubicBezTo>
                    <a:pt x="9441" y="13875"/>
                    <a:pt x="9474" y="14776"/>
                    <a:pt x="9474" y="15643"/>
                  </a:cubicBezTo>
                  <a:cubicBezTo>
                    <a:pt x="9474" y="16644"/>
                    <a:pt x="9307" y="17611"/>
                    <a:pt x="9307" y="18612"/>
                  </a:cubicBezTo>
                  <a:cubicBezTo>
                    <a:pt x="9341" y="20413"/>
                    <a:pt x="9307" y="22215"/>
                    <a:pt x="9240" y="24016"/>
                  </a:cubicBezTo>
                  <a:cubicBezTo>
                    <a:pt x="8807" y="23749"/>
                    <a:pt x="8340" y="23315"/>
                    <a:pt x="8073" y="23049"/>
                  </a:cubicBezTo>
                  <a:cubicBezTo>
                    <a:pt x="7439" y="22415"/>
                    <a:pt x="7006" y="21714"/>
                    <a:pt x="6572" y="20947"/>
                  </a:cubicBezTo>
                  <a:cubicBezTo>
                    <a:pt x="5838" y="19613"/>
                    <a:pt x="5605" y="18212"/>
                    <a:pt x="5171" y="16811"/>
                  </a:cubicBezTo>
                  <a:cubicBezTo>
                    <a:pt x="5438" y="16377"/>
                    <a:pt x="5638" y="15943"/>
                    <a:pt x="5871" y="15510"/>
                  </a:cubicBezTo>
                  <a:cubicBezTo>
                    <a:pt x="6272" y="14743"/>
                    <a:pt x="6405" y="13875"/>
                    <a:pt x="6839" y="13141"/>
                  </a:cubicBezTo>
                  <a:cubicBezTo>
                    <a:pt x="7205" y="12549"/>
                    <a:pt x="6737" y="11981"/>
                    <a:pt x="6160" y="11981"/>
                  </a:cubicBezTo>
                  <a:cubicBezTo>
                    <a:pt x="6055" y="11981"/>
                    <a:pt x="5946" y="11999"/>
                    <a:pt x="5838" y="12041"/>
                  </a:cubicBezTo>
                  <a:cubicBezTo>
                    <a:pt x="5171" y="12274"/>
                    <a:pt x="4904" y="12975"/>
                    <a:pt x="4671" y="13608"/>
                  </a:cubicBezTo>
                  <a:cubicBezTo>
                    <a:pt x="4504" y="14075"/>
                    <a:pt x="4304" y="14476"/>
                    <a:pt x="4070" y="14909"/>
                  </a:cubicBezTo>
                  <a:cubicBezTo>
                    <a:pt x="4070" y="14909"/>
                    <a:pt x="4037" y="14943"/>
                    <a:pt x="4037" y="14976"/>
                  </a:cubicBezTo>
                  <a:cubicBezTo>
                    <a:pt x="3970" y="14776"/>
                    <a:pt x="3870" y="14609"/>
                    <a:pt x="3803" y="14442"/>
                  </a:cubicBezTo>
                  <a:cubicBezTo>
                    <a:pt x="3503" y="13709"/>
                    <a:pt x="3203" y="13075"/>
                    <a:pt x="2536" y="12608"/>
                  </a:cubicBezTo>
                  <a:cubicBezTo>
                    <a:pt x="2392" y="12488"/>
                    <a:pt x="2246" y="12437"/>
                    <a:pt x="2108" y="12437"/>
                  </a:cubicBezTo>
                  <a:cubicBezTo>
                    <a:pt x="1670" y="12437"/>
                    <a:pt x="1309" y="12952"/>
                    <a:pt x="1335" y="13408"/>
                  </a:cubicBezTo>
                  <a:cubicBezTo>
                    <a:pt x="1435" y="14476"/>
                    <a:pt x="2035" y="15476"/>
                    <a:pt x="2502" y="16477"/>
                  </a:cubicBezTo>
                  <a:cubicBezTo>
                    <a:pt x="2402" y="16444"/>
                    <a:pt x="2302" y="16410"/>
                    <a:pt x="2202" y="16410"/>
                  </a:cubicBezTo>
                  <a:cubicBezTo>
                    <a:pt x="2102" y="16310"/>
                    <a:pt x="1969" y="16244"/>
                    <a:pt x="1802" y="16244"/>
                  </a:cubicBezTo>
                  <a:cubicBezTo>
                    <a:pt x="1602" y="16177"/>
                    <a:pt x="1368" y="16177"/>
                    <a:pt x="1168" y="16177"/>
                  </a:cubicBezTo>
                  <a:cubicBezTo>
                    <a:pt x="101" y="16210"/>
                    <a:pt x="1" y="17778"/>
                    <a:pt x="1068" y="17845"/>
                  </a:cubicBezTo>
                  <a:cubicBezTo>
                    <a:pt x="1935" y="17878"/>
                    <a:pt x="2736" y="18178"/>
                    <a:pt x="3603" y="18278"/>
                  </a:cubicBezTo>
                  <a:cubicBezTo>
                    <a:pt x="3837" y="18912"/>
                    <a:pt x="4137" y="19513"/>
                    <a:pt x="4270" y="19880"/>
                  </a:cubicBezTo>
                  <a:cubicBezTo>
                    <a:pt x="4771" y="21214"/>
                    <a:pt x="5471" y="22415"/>
                    <a:pt x="6438" y="23449"/>
                  </a:cubicBezTo>
                  <a:cubicBezTo>
                    <a:pt x="7072" y="24116"/>
                    <a:pt x="8206" y="24950"/>
                    <a:pt x="9207" y="25183"/>
                  </a:cubicBezTo>
                  <a:cubicBezTo>
                    <a:pt x="9174" y="26885"/>
                    <a:pt x="9140" y="28619"/>
                    <a:pt x="9140" y="30320"/>
                  </a:cubicBezTo>
                  <a:cubicBezTo>
                    <a:pt x="9140" y="32122"/>
                    <a:pt x="9274" y="33856"/>
                    <a:pt x="9307" y="35658"/>
                  </a:cubicBezTo>
                  <a:cubicBezTo>
                    <a:pt x="9374" y="37692"/>
                    <a:pt x="9741" y="39660"/>
                    <a:pt x="9808" y="41662"/>
                  </a:cubicBezTo>
                  <a:cubicBezTo>
                    <a:pt x="9874" y="43497"/>
                    <a:pt x="10008" y="45264"/>
                    <a:pt x="10008" y="47099"/>
                  </a:cubicBezTo>
                  <a:cubicBezTo>
                    <a:pt x="10008" y="48867"/>
                    <a:pt x="10108" y="50068"/>
                    <a:pt x="11309" y="51469"/>
                  </a:cubicBezTo>
                  <a:cubicBezTo>
                    <a:pt x="12376" y="52736"/>
                    <a:pt x="13510" y="53103"/>
                    <a:pt x="15111" y="53404"/>
                  </a:cubicBezTo>
                  <a:cubicBezTo>
                    <a:pt x="15476" y="53476"/>
                    <a:pt x="15840" y="53492"/>
                    <a:pt x="16207" y="53492"/>
                  </a:cubicBezTo>
                  <a:cubicBezTo>
                    <a:pt x="16481" y="53492"/>
                    <a:pt x="16757" y="53483"/>
                    <a:pt x="17036" y="53483"/>
                  </a:cubicBezTo>
                  <a:cubicBezTo>
                    <a:pt x="17238" y="53483"/>
                    <a:pt x="17441" y="53488"/>
                    <a:pt x="17646" y="53504"/>
                  </a:cubicBezTo>
                  <a:cubicBezTo>
                    <a:pt x="18647" y="53604"/>
                    <a:pt x="19615" y="53804"/>
                    <a:pt x="20615" y="53871"/>
                  </a:cubicBezTo>
                  <a:cubicBezTo>
                    <a:pt x="22374" y="53994"/>
                    <a:pt x="24018" y="54175"/>
                    <a:pt x="25734" y="54175"/>
                  </a:cubicBezTo>
                  <a:cubicBezTo>
                    <a:pt x="25873" y="54175"/>
                    <a:pt x="26012" y="54173"/>
                    <a:pt x="26153" y="54171"/>
                  </a:cubicBezTo>
                  <a:cubicBezTo>
                    <a:pt x="26319" y="54168"/>
                    <a:pt x="26486" y="54167"/>
                    <a:pt x="26653" y="54167"/>
                  </a:cubicBezTo>
                  <a:cubicBezTo>
                    <a:pt x="28659" y="54167"/>
                    <a:pt x="30689" y="54338"/>
                    <a:pt x="32691" y="54338"/>
                  </a:cubicBezTo>
                  <a:cubicBezTo>
                    <a:pt x="36360" y="54338"/>
                    <a:pt x="39996" y="53904"/>
                    <a:pt x="43598" y="53537"/>
                  </a:cubicBezTo>
                  <a:cubicBezTo>
                    <a:pt x="44332" y="53470"/>
                    <a:pt x="45033" y="53437"/>
                    <a:pt x="45733" y="53404"/>
                  </a:cubicBezTo>
                  <a:cubicBezTo>
                    <a:pt x="47001" y="53404"/>
                    <a:pt x="48268" y="53404"/>
                    <a:pt x="49536" y="53337"/>
                  </a:cubicBezTo>
                  <a:cubicBezTo>
                    <a:pt x="49690" y="53331"/>
                    <a:pt x="49845" y="53329"/>
                    <a:pt x="50002" y="53329"/>
                  </a:cubicBezTo>
                  <a:cubicBezTo>
                    <a:pt x="50872" y="53329"/>
                    <a:pt x="51783" y="53401"/>
                    <a:pt x="52682" y="53401"/>
                  </a:cubicBezTo>
                  <a:cubicBezTo>
                    <a:pt x="53586" y="53401"/>
                    <a:pt x="54478" y="53328"/>
                    <a:pt x="55307" y="53037"/>
                  </a:cubicBezTo>
                  <a:cubicBezTo>
                    <a:pt x="55507" y="52970"/>
                    <a:pt x="55674" y="52903"/>
                    <a:pt x="55840" y="52803"/>
                  </a:cubicBezTo>
                  <a:cubicBezTo>
                    <a:pt x="57742" y="51836"/>
                    <a:pt x="57909" y="49634"/>
                    <a:pt x="58209" y="47766"/>
                  </a:cubicBezTo>
                  <a:cubicBezTo>
                    <a:pt x="58642" y="44898"/>
                    <a:pt x="59009" y="42162"/>
                    <a:pt x="59076" y="39260"/>
                  </a:cubicBezTo>
                  <a:cubicBezTo>
                    <a:pt x="59076" y="38226"/>
                    <a:pt x="59076" y="37192"/>
                    <a:pt x="59009" y="36125"/>
                  </a:cubicBezTo>
                  <a:cubicBezTo>
                    <a:pt x="59076" y="35357"/>
                    <a:pt x="59109" y="34557"/>
                    <a:pt x="59143" y="33756"/>
                  </a:cubicBezTo>
                  <a:cubicBezTo>
                    <a:pt x="59209" y="31388"/>
                    <a:pt x="59009" y="28986"/>
                    <a:pt x="58809" y="26584"/>
                  </a:cubicBezTo>
                  <a:cubicBezTo>
                    <a:pt x="58876" y="26584"/>
                    <a:pt x="58943" y="26551"/>
                    <a:pt x="59009" y="26518"/>
                  </a:cubicBezTo>
                  <a:cubicBezTo>
                    <a:pt x="59710" y="26184"/>
                    <a:pt x="60310" y="25717"/>
                    <a:pt x="60844" y="25217"/>
                  </a:cubicBezTo>
                  <a:cubicBezTo>
                    <a:pt x="61444" y="24783"/>
                    <a:pt x="62011" y="24249"/>
                    <a:pt x="62545" y="23582"/>
                  </a:cubicBezTo>
                  <a:cubicBezTo>
                    <a:pt x="63446" y="22481"/>
                    <a:pt x="64513" y="20947"/>
                    <a:pt x="64914" y="19446"/>
                  </a:cubicBezTo>
                  <a:cubicBezTo>
                    <a:pt x="66041" y="19253"/>
                    <a:pt x="67237" y="18970"/>
                    <a:pt x="68370" y="18970"/>
                  </a:cubicBezTo>
                  <a:cubicBezTo>
                    <a:pt x="68611" y="18970"/>
                    <a:pt x="68849" y="18983"/>
                    <a:pt x="69083" y="19012"/>
                  </a:cubicBezTo>
                  <a:cubicBezTo>
                    <a:pt x="69142" y="19022"/>
                    <a:pt x="69197" y="19027"/>
                    <a:pt x="69249" y="19027"/>
                  </a:cubicBezTo>
                  <a:cubicBezTo>
                    <a:pt x="70089" y="19027"/>
                    <a:pt x="70106" y="17823"/>
                    <a:pt x="69383" y="17478"/>
                  </a:cubicBezTo>
                  <a:cubicBezTo>
                    <a:pt x="69077" y="17337"/>
                    <a:pt x="68756" y="17285"/>
                    <a:pt x="68427" y="17285"/>
                  </a:cubicBezTo>
                  <a:cubicBezTo>
                    <a:pt x="67898" y="17285"/>
                    <a:pt x="67350" y="17421"/>
                    <a:pt x="66815" y="17545"/>
                  </a:cubicBezTo>
                  <a:cubicBezTo>
                    <a:pt x="66348" y="17645"/>
                    <a:pt x="65848" y="17711"/>
                    <a:pt x="65347" y="17778"/>
                  </a:cubicBezTo>
                  <a:cubicBezTo>
                    <a:pt x="65381" y="17711"/>
                    <a:pt x="65414" y="17645"/>
                    <a:pt x="65414" y="17545"/>
                  </a:cubicBezTo>
                  <a:cubicBezTo>
                    <a:pt x="65447" y="17445"/>
                    <a:pt x="65481" y="17311"/>
                    <a:pt x="65514" y="17211"/>
                  </a:cubicBezTo>
                  <a:cubicBezTo>
                    <a:pt x="65647" y="16978"/>
                    <a:pt x="65781" y="16777"/>
                    <a:pt x="65881" y="16611"/>
                  </a:cubicBezTo>
                  <a:cubicBezTo>
                    <a:pt x="66315" y="15877"/>
                    <a:pt x="66681" y="15110"/>
                    <a:pt x="66715" y="14242"/>
                  </a:cubicBezTo>
                  <a:cubicBezTo>
                    <a:pt x="66715" y="13691"/>
                    <a:pt x="66283" y="13355"/>
                    <a:pt x="65841" y="13355"/>
                  </a:cubicBezTo>
                  <a:cubicBezTo>
                    <a:pt x="65587" y="13355"/>
                    <a:pt x="65329" y="13465"/>
                    <a:pt x="65147" y="13709"/>
                  </a:cubicBezTo>
                  <a:cubicBezTo>
                    <a:pt x="64447" y="14643"/>
                    <a:pt x="64113" y="15743"/>
                    <a:pt x="63813" y="16844"/>
                  </a:cubicBezTo>
                  <a:cubicBezTo>
                    <a:pt x="63679" y="16611"/>
                    <a:pt x="63579" y="16377"/>
                    <a:pt x="63446" y="16177"/>
                  </a:cubicBezTo>
                  <a:cubicBezTo>
                    <a:pt x="63112" y="15543"/>
                    <a:pt x="62545" y="15076"/>
                    <a:pt x="61978" y="14643"/>
                  </a:cubicBezTo>
                  <a:cubicBezTo>
                    <a:pt x="61830" y="14530"/>
                    <a:pt x="61677" y="14481"/>
                    <a:pt x="61532" y="14481"/>
                  </a:cubicBezTo>
                  <a:cubicBezTo>
                    <a:pt x="60990" y="14481"/>
                    <a:pt x="60548" y="15158"/>
                    <a:pt x="60811" y="15710"/>
                  </a:cubicBezTo>
                  <a:cubicBezTo>
                    <a:pt x="61077" y="16277"/>
                    <a:pt x="61511" y="16744"/>
                    <a:pt x="61978" y="17144"/>
                  </a:cubicBezTo>
                  <a:cubicBezTo>
                    <a:pt x="62212" y="17578"/>
                    <a:pt x="62445" y="18045"/>
                    <a:pt x="62779" y="18479"/>
                  </a:cubicBezTo>
                  <a:cubicBezTo>
                    <a:pt x="62845" y="18579"/>
                    <a:pt x="62912" y="18645"/>
                    <a:pt x="63012" y="18745"/>
                  </a:cubicBezTo>
                  <a:cubicBezTo>
                    <a:pt x="62445" y="19913"/>
                    <a:pt x="62011" y="21114"/>
                    <a:pt x="61244" y="22215"/>
                  </a:cubicBezTo>
                  <a:cubicBezTo>
                    <a:pt x="60577" y="23149"/>
                    <a:pt x="59710" y="24083"/>
                    <a:pt x="58709" y="24716"/>
                  </a:cubicBezTo>
                  <a:cubicBezTo>
                    <a:pt x="58709" y="22281"/>
                    <a:pt x="58709" y="19846"/>
                    <a:pt x="58843" y="17344"/>
                  </a:cubicBezTo>
                  <a:cubicBezTo>
                    <a:pt x="58876" y="16611"/>
                    <a:pt x="58909" y="15843"/>
                    <a:pt x="58976" y="15076"/>
                  </a:cubicBezTo>
                  <a:cubicBezTo>
                    <a:pt x="59076" y="13442"/>
                    <a:pt x="59143" y="11807"/>
                    <a:pt x="59143" y="10139"/>
                  </a:cubicBezTo>
                  <a:cubicBezTo>
                    <a:pt x="59143" y="9072"/>
                    <a:pt x="59109" y="8004"/>
                    <a:pt x="59043" y="6970"/>
                  </a:cubicBezTo>
                  <a:cubicBezTo>
                    <a:pt x="59043" y="6670"/>
                    <a:pt x="59043" y="6370"/>
                    <a:pt x="59009" y="6070"/>
                  </a:cubicBezTo>
                  <a:cubicBezTo>
                    <a:pt x="59009" y="5970"/>
                    <a:pt x="59009" y="5870"/>
                    <a:pt x="59009" y="5770"/>
                  </a:cubicBezTo>
                  <a:cubicBezTo>
                    <a:pt x="58976" y="5469"/>
                    <a:pt x="58976" y="5136"/>
                    <a:pt x="58943" y="4802"/>
                  </a:cubicBezTo>
                  <a:cubicBezTo>
                    <a:pt x="58909" y="3435"/>
                    <a:pt x="58042" y="2434"/>
                    <a:pt x="56841" y="1900"/>
                  </a:cubicBezTo>
                  <a:cubicBezTo>
                    <a:pt x="55840" y="1466"/>
                    <a:pt x="54606" y="1400"/>
                    <a:pt x="53539" y="1300"/>
                  </a:cubicBezTo>
                  <a:cubicBezTo>
                    <a:pt x="53539" y="1266"/>
                    <a:pt x="53505" y="1266"/>
                    <a:pt x="53472" y="1266"/>
                  </a:cubicBezTo>
                  <a:cubicBezTo>
                    <a:pt x="52279" y="982"/>
                    <a:pt x="51037" y="892"/>
                    <a:pt x="49768" y="892"/>
                  </a:cubicBezTo>
                  <a:cubicBezTo>
                    <a:pt x="49547" y="892"/>
                    <a:pt x="49325" y="894"/>
                    <a:pt x="49102" y="899"/>
                  </a:cubicBezTo>
                  <a:cubicBezTo>
                    <a:pt x="46867" y="699"/>
                    <a:pt x="44666" y="266"/>
                    <a:pt x="42397" y="132"/>
                  </a:cubicBezTo>
                  <a:cubicBezTo>
                    <a:pt x="40850" y="36"/>
                    <a:pt x="39294" y="1"/>
                    <a:pt x="377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975" y="2649300"/>
            <a:ext cx="576300" cy="5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250" y="4026400"/>
            <a:ext cx="576300" cy="5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3175" y="2649300"/>
            <a:ext cx="576300" cy="5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6250" y="1137825"/>
            <a:ext cx="576300" cy="5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975" y="4026400"/>
            <a:ext cx="576300" cy="5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2016000" y="2433200"/>
            <a:ext cx="2544900" cy="481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GANESHPRABHAKARAN S</a:t>
            </a:r>
            <a:endParaRPr b="1"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2310625" y="3833700"/>
            <a:ext cx="1110000" cy="481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AJITH S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6742625" y="1037250"/>
            <a:ext cx="1995000" cy="425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DHARUN RAM K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6844325" y="2283600"/>
            <a:ext cx="1372800" cy="481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ASBAR J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6742625" y="3833700"/>
            <a:ext cx="2131500" cy="481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MITHUNKUMAR C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/>
          <p:nvPr/>
        </p:nvSpPr>
        <p:spPr>
          <a:xfrm>
            <a:off x="700100" y="1324000"/>
            <a:ext cx="981900" cy="39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700100" y="1926748"/>
            <a:ext cx="981900" cy="39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700100" y="2529495"/>
            <a:ext cx="981900" cy="39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700100" y="3132243"/>
            <a:ext cx="981900" cy="39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700100" y="3734990"/>
            <a:ext cx="981900" cy="39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700100" y="4337738"/>
            <a:ext cx="981900" cy="39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 txBox="1"/>
          <p:nvPr>
            <p:ph type="title"/>
          </p:nvPr>
        </p:nvSpPr>
        <p:spPr>
          <a:xfrm>
            <a:off x="457200" y="294450"/>
            <a:ext cx="5727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STRUCTURE CONCEPTS</a:t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8016537" y="1622961"/>
            <a:ext cx="670281" cy="177914"/>
          </a:xfrm>
          <a:custGeom>
            <a:rect b="b" l="l" r="r" t="t"/>
            <a:pathLst>
              <a:path extrusionOk="0" h="7881" w="29688">
                <a:moveTo>
                  <a:pt x="21612" y="1"/>
                </a:moveTo>
                <a:cubicBezTo>
                  <a:pt x="21301" y="1"/>
                  <a:pt x="20979" y="25"/>
                  <a:pt x="20648" y="75"/>
                </a:cubicBezTo>
                <a:cubicBezTo>
                  <a:pt x="14277" y="1009"/>
                  <a:pt x="15778" y="5613"/>
                  <a:pt x="11708" y="5980"/>
                </a:cubicBezTo>
                <a:cubicBezTo>
                  <a:pt x="11395" y="6010"/>
                  <a:pt x="11114" y="6025"/>
                  <a:pt x="10860" y="6025"/>
                </a:cubicBezTo>
                <a:cubicBezTo>
                  <a:pt x="7886" y="6025"/>
                  <a:pt x="8671" y="4075"/>
                  <a:pt x="5368" y="4075"/>
                </a:cubicBezTo>
                <a:cubicBezTo>
                  <a:pt x="5293" y="4075"/>
                  <a:pt x="5216" y="4076"/>
                  <a:pt x="5137" y="4078"/>
                </a:cubicBezTo>
                <a:cubicBezTo>
                  <a:pt x="1268" y="4178"/>
                  <a:pt x="0" y="7881"/>
                  <a:pt x="0" y="7881"/>
                </a:cubicBezTo>
                <a:lnTo>
                  <a:pt x="29688" y="7881"/>
                </a:lnTo>
                <a:cubicBezTo>
                  <a:pt x="29688" y="7881"/>
                  <a:pt x="27261" y="1"/>
                  <a:pt x="216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6500612" y="662454"/>
            <a:ext cx="500837" cy="133080"/>
          </a:xfrm>
          <a:custGeom>
            <a:rect b="b" l="l" r="r" t="t"/>
            <a:pathLst>
              <a:path extrusionOk="0" h="5895" w="22183">
                <a:moveTo>
                  <a:pt x="16145" y="0"/>
                </a:moveTo>
                <a:cubicBezTo>
                  <a:pt x="15908" y="0"/>
                  <a:pt x="15663" y="19"/>
                  <a:pt x="15411" y="58"/>
                </a:cubicBezTo>
                <a:cubicBezTo>
                  <a:pt x="10674" y="758"/>
                  <a:pt x="11775" y="4194"/>
                  <a:pt x="8740" y="4461"/>
                </a:cubicBezTo>
                <a:cubicBezTo>
                  <a:pt x="8506" y="4484"/>
                  <a:pt x="8296" y="4495"/>
                  <a:pt x="8107" y="4495"/>
                </a:cubicBezTo>
                <a:cubicBezTo>
                  <a:pt x="5907" y="4495"/>
                  <a:pt x="6480" y="3056"/>
                  <a:pt x="4094" y="3056"/>
                </a:cubicBezTo>
                <a:cubicBezTo>
                  <a:pt x="4022" y="3056"/>
                  <a:pt x="3947" y="3057"/>
                  <a:pt x="3870" y="3060"/>
                </a:cubicBezTo>
                <a:cubicBezTo>
                  <a:pt x="968" y="3126"/>
                  <a:pt x="0" y="5895"/>
                  <a:pt x="0" y="5895"/>
                </a:cubicBezTo>
                <a:lnTo>
                  <a:pt x="22183" y="5895"/>
                </a:lnTo>
                <a:cubicBezTo>
                  <a:pt x="22183" y="5895"/>
                  <a:pt x="20387" y="0"/>
                  <a:pt x="161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17"/>
          <p:cNvGrpSpPr/>
          <p:nvPr/>
        </p:nvGrpSpPr>
        <p:grpSpPr>
          <a:xfrm>
            <a:off x="5236950" y="1065882"/>
            <a:ext cx="1870772" cy="3667309"/>
            <a:chOff x="5236950" y="1065882"/>
            <a:chExt cx="1870772" cy="3667309"/>
          </a:xfrm>
        </p:grpSpPr>
        <p:sp>
          <p:nvSpPr>
            <p:cNvPr id="175" name="Google Shape;175;p17"/>
            <p:cNvSpPr/>
            <p:nvPr/>
          </p:nvSpPr>
          <p:spPr>
            <a:xfrm>
              <a:off x="5236950" y="1065882"/>
              <a:ext cx="1870772" cy="3667309"/>
            </a:xfrm>
            <a:custGeom>
              <a:rect b="b" l="l" r="r" t="t"/>
              <a:pathLst>
                <a:path extrusionOk="0" h="162450" w="82860">
                  <a:moveTo>
                    <a:pt x="11876" y="0"/>
                  </a:moveTo>
                  <a:cubicBezTo>
                    <a:pt x="5305" y="0"/>
                    <a:pt x="1" y="5304"/>
                    <a:pt x="1" y="11876"/>
                  </a:cubicBezTo>
                  <a:lnTo>
                    <a:pt x="1" y="150575"/>
                  </a:lnTo>
                  <a:cubicBezTo>
                    <a:pt x="1" y="157113"/>
                    <a:pt x="5305" y="162450"/>
                    <a:pt x="11876" y="162450"/>
                  </a:cubicBezTo>
                  <a:lnTo>
                    <a:pt x="70985" y="162450"/>
                  </a:lnTo>
                  <a:cubicBezTo>
                    <a:pt x="77523" y="162450"/>
                    <a:pt x="82860" y="157113"/>
                    <a:pt x="82860" y="150575"/>
                  </a:cubicBezTo>
                  <a:lnTo>
                    <a:pt x="82860" y="11876"/>
                  </a:lnTo>
                  <a:cubicBezTo>
                    <a:pt x="82860" y="5304"/>
                    <a:pt x="77523" y="0"/>
                    <a:pt x="70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5236950" y="1065882"/>
              <a:ext cx="1870772" cy="3667309"/>
            </a:xfrm>
            <a:custGeom>
              <a:rect b="b" l="l" r="r" t="t"/>
              <a:pathLst>
                <a:path extrusionOk="0" h="162450" w="82860">
                  <a:moveTo>
                    <a:pt x="70985" y="4070"/>
                  </a:moveTo>
                  <a:cubicBezTo>
                    <a:pt x="75288" y="4070"/>
                    <a:pt x="78790" y="7572"/>
                    <a:pt x="78790" y="11876"/>
                  </a:cubicBezTo>
                  <a:lnTo>
                    <a:pt x="78790" y="150575"/>
                  </a:lnTo>
                  <a:cubicBezTo>
                    <a:pt x="78790" y="154878"/>
                    <a:pt x="75288" y="158380"/>
                    <a:pt x="70985" y="158380"/>
                  </a:cubicBezTo>
                  <a:lnTo>
                    <a:pt x="11876" y="158380"/>
                  </a:lnTo>
                  <a:cubicBezTo>
                    <a:pt x="7573" y="158380"/>
                    <a:pt x="4070" y="154878"/>
                    <a:pt x="4070" y="150575"/>
                  </a:cubicBezTo>
                  <a:lnTo>
                    <a:pt x="4070" y="11876"/>
                  </a:lnTo>
                  <a:cubicBezTo>
                    <a:pt x="4070" y="7572"/>
                    <a:pt x="7573" y="4070"/>
                    <a:pt x="11876" y="4070"/>
                  </a:cubicBezTo>
                  <a:close/>
                  <a:moveTo>
                    <a:pt x="11876" y="0"/>
                  </a:moveTo>
                  <a:cubicBezTo>
                    <a:pt x="5305" y="0"/>
                    <a:pt x="1" y="5304"/>
                    <a:pt x="1" y="11876"/>
                  </a:cubicBezTo>
                  <a:lnTo>
                    <a:pt x="1" y="150575"/>
                  </a:lnTo>
                  <a:cubicBezTo>
                    <a:pt x="1" y="157113"/>
                    <a:pt x="5305" y="162450"/>
                    <a:pt x="11876" y="162450"/>
                  </a:cubicBezTo>
                  <a:lnTo>
                    <a:pt x="70985" y="162450"/>
                  </a:lnTo>
                  <a:cubicBezTo>
                    <a:pt x="77523" y="162450"/>
                    <a:pt x="82860" y="157113"/>
                    <a:pt x="82860" y="150575"/>
                  </a:cubicBezTo>
                  <a:lnTo>
                    <a:pt x="82860" y="11876"/>
                  </a:lnTo>
                  <a:cubicBezTo>
                    <a:pt x="82860" y="5304"/>
                    <a:pt x="77523" y="0"/>
                    <a:pt x="70985" y="0"/>
                  </a:cubicBez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5754321" y="1074912"/>
              <a:ext cx="835232" cy="175475"/>
            </a:xfrm>
            <a:custGeom>
              <a:rect b="b" l="l" r="r" t="t"/>
              <a:pathLst>
                <a:path extrusionOk="0" h="7773" w="36994">
                  <a:moveTo>
                    <a:pt x="0" y="1"/>
                  </a:moveTo>
                  <a:lnTo>
                    <a:pt x="0" y="4304"/>
                  </a:lnTo>
                  <a:cubicBezTo>
                    <a:pt x="0" y="6205"/>
                    <a:pt x="1568" y="7773"/>
                    <a:pt x="3469" y="7773"/>
                  </a:cubicBezTo>
                  <a:lnTo>
                    <a:pt x="33558" y="7773"/>
                  </a:lnTo>
                  <a:cubicBezTo>
                    <a:pt x="35459" y="7773"/>
                    <a:pt x="36993" y="6205"/>
                    <a:pt x="36993" y="4304"/>
                  </a:cubicBezTo>
                  <a:lnTo>
                    <a:pt x="36993" y="1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6016382" y="1147968"/>
              <a:ext cx="320104" cy="23"/>
            </a:xfrm>
            <a:custGeom>
              <a:rect b="b" l="l" r="r" t="t"/>
              <a:pathLst>
                <a:path extrusionOk="0" fill="none" h="1" w="14178">
                  <a:moveTo>
                    <a:pt x="1" y="0"/>
                  </a:moveTo>
                  <a:lnTo>
                    <a:pt x="14177" y="0"/>
                  </a:lnTo>
                </a:path>
              </a:pathLst>
            </a:custGeom>
            <a:noFill/>
            <a:ln cap="rnd" cmpd="sng" w="83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5452346" y="1568170"/>
              <a:ext cx="1439225" cy="2822417"/>
            </a:xfrm>
            <a:custGeom>
              <a:rect b="b" l="l" r="r" t="t"/>
              <a:pathLst>
                <a:path extrusionOk="0" h="125024" w="63746">
                  <a:moveTo>
                    <a:pt x="3302" y="1"/>
                  </a:moveTo>
                  <a:cubicBezTo>
                    <a:pt x="1468" y="1"/>
                    <a:pt x="0" y="1502"/>
                    <a:pt x="0" y="3336"/>
                  </a:cubicBezTo>
                  <a:lnTo>
                    <a:pt x="0" y="121721"/>
                  </a:lnTo>
                  <a:cubicBezTo>
                    <a:pt x="0" y="123556"/>
                    <a:pt x="1468" y="125023"/>
                    <a:pt x="3302" y="125023"/>
                  </a:cubicBezTo>
                  <a:lnTo>
                    <a:pt x="60443" y="125023"/>
                  </a:lnTo>
                  <a:cubicBezTo>
                    <a:pt x="62244" y="125023"/>
                    <a:pt x="63746" y="123556"/>
                    <a:pt x="63746" y="121721"/>
                  </a:cubicBezTo>
                  <a:lnTo>
                    <a:pt x="63746" y="3336"/>
                  </a:lnTo>
                  <a:cubicBezTo>
                    <a:pt x="63746" y="1502"/>
                    <a:pt x="62244" y="1"/>
                    <a:pt x="6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5570576" y="1753426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34" y="0"/>
                  </a:moveTo>
                  <a:cubicBezTo>
                    <a:pt x="500" y="0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5881582" y="1753426"/>
              <a:ext cx="244040" cy="244013"/>
            </a:xfrm>
            <a:custGeom>
              <a:rect b="b" l="l" r="r" t="t"/>
              <a:pathLst>
                <a:path extrusionOk="0" h="10809" w="10809">
                  <a:moveTo>
                    <a:pt x="1168" y="0"/>
                  </a:moveTo>
                  <a:cubicBezTo>
                    <a:pt x="534" y="0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8" y="0"/>
                    <a:pt x="9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6192610" y="1753426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68" y="0"/>
                  </a:moveTo>
                  <a:cubicBezTo>
                    <a:pt x="534" y="0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6503615" y="1753426"/>
              <a:ext cx="244785" cy="244013"/>
            </a:xfrm>
            <a:custGeom>
              <a:rect b="b" l="l" r="r" t="t"/>
              <a:pathLst>
                <a:path extrusionOk="0" h="10809" w="10842">
                  <a:moveTo>
                    <a:pt x="1168" y="0"/>
                  </a:moveTo>
                  <a:cubicBezTo>
                    <a:pt x="534" y="0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308"/>
                    <a:pt x="10842" y="9674"/>
                  </a:cubicBezTo>
                  <a:lnTo>
                    <a:pt x="10842" y="1135"/>
                  </a:lnTo>
                  <a:cubicBezTo>
                    <a:pt x="10842" y="501"/>
                    <a:pt x="10308" y="0"/>
                    <a:pt x="967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5570576" y="2082513"/>
              <a:ext cx="244018" cy="244758"/>
            </a:xfrm>
            <a:custGeom>
              <a:rect b="b" l="l" r="r" t="t"/>
              <a:pathLst>
                <a:path extrusionOk="0" h="10842" w="10808">
                  <a:moveTo>
                    <a:pt x="1134" y="1"/>
                  </a:moveTo>
                  <a:cubicBezTo>
                    <a:pt x="500" y="1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00" y="10842"/>
                    <a:pt x="1134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881582" y="2082513"/>
              <a:ext cx="244040" cy="244758"/>
            </a:xfrm>
            <a:custGeom>
              <a:rect b="b" l="l" r="r" t="t"/>
              <a:pathLst>
                <a:path extrusionOk="0" h="10842" w="10809">
                  <a:moveTo>
                    <a:pt x="1168" y="1"/>
                  </a:moveTo>
                  <a:cubicBezTo>
                    <a:pt x="534" y="1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01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6192610" y="2082513"/>
              <a:ext cx="244018" cy="244758"/>
            </a:xfrm>
            <a:custGeom>
              <a:rect b="b" l="l" r="r" t="t"/>
              <a:pathLst>
                <a:path extrusionOk="0" h="10842" w="10808">
                  <a:moveTo>
                    <a:pt x="1168" y="1"/>
                  </a:moveTo>
                  <a:cubicBezTo>
                    <a:pt x="534" y="1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6503615" y="2082513"/>
              <a:ext cx="244785" cy="244758"/>
            </a:xfrm>
            <a:custGeom>
              <a:rect b="b" l="l" r="r" t="t"/>
              <a:pathLst>
                <a:path extrusionOk="0" h="10842" w="10842">
                  <a:moveTo>
                    <a:pt x="1168" y="1"/>
                  </a:moveTo>
                  <a:cubicBezTo>
                    <a:pt x="534" y="1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42" y="10308"/>
                    <a:pt x="10842" y="9674"/>
                  </a:cubicBezTo>
                  <a:lnTo>
                    <a:pt x="10842" y="1168"/>
                  </a:lnTo>
                  <a:cubicBezTo>
                    <a:pt x="10842" y="534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570576" y="2403314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881582" y="2403314"/>
              <a:ext cx="244040" cy="244013"/>
            </a:xfrm>
            <a:custGeom>
              <a:rect b="b" l="l" r="r" t="t"/>
              <a:pathLst>
                <a:path extrusionOk="0" h="10809" w="10809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6192610" y="2403314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6503615" y="2403314"/>
              <a:ext cx="244785" cy="244013"/>
            </a:xfrm>
            <a:custGeom>
              <a:rect b="b" l="l" r="r" t="t"/>
              <a:pathLst>
                <a:path extrusionOk="0" h="10809" w="10842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308"/>
                    <a:pt x="10842" y="9674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570576" y="2732400"/>
              <a:ext cx="244018" cy="244758"/>
            </a:xfrm>
            <a:custGeom>
              <a:rect b="b" l="l" r="r" t="t"/>
              <a:pathLst>
                <a:path extrusionOk="0" h="10842" w="10808">
                  <a:moveTo>
                    <a:pt x="1134" y="1"/>
                  </a:moveTo>
                  <a:cubicBezTo>
                    <a:pt x="500" y="1"/>
                    <a:pt x="0" y="535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00" y="10842"/>
                    <a:pt x="1134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5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881582" y="2732400"/>
              <a:ext cx="244040" cy="244758"/>
            </a:xfrm>
            <a:custGeom>
              <a:rect b="b" l="l" r="r" t="t"/>
              <a:pathLst>
                <a:path extrusionOk="0" h="10842" w="10809">
                  <a:moveTo>
                    <a:pt x="1168" y="1"/>
                  </a:moveTo>
                  <a:cubicBezTo>
                    <a:pt x="534" y="1"/>
                    <a:pt x="1" y="535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01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5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6192610" y="2732400"/>
              <a:ext cx="244018" cy="244758"/>
            </a:xfrm>
            <a:custGeom>
              <a:rect b="b" l="l" r="r" t="t"/>
              <a:pathLst>
                <a:path extrusionOk="0" h="10842" w="10808">
                  <a:moveTo>
                    <a:pt x="1168" y="1"/>
                  </a:moveTo>
                  <a:cubicBezTo>
                    <a:pt x="534" y="1"/>
                    <a:pt x="0" y="535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5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6503615" y="2732400"/>
              <a:ext cx="244785" cy="244758"/>
            </a:xfrm>
            <a:custGeom>
              <a:rect b="b" l="l" r="r" t="t"/>
              <a:pathLst>
                <a:path extrusionOk="0" h="10842" w="10842">
                  <a:moveTo>
                    <a:pt x="1168" y="1"/>
                  </a:moveTo>
                  <a:cubicBezTo>
                    <a:pt x="534" y="1"/>
                    <a:pt x="1" y="535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42" y="10308"/>
                    <a:pt x="10842" y="9674"/>
                  </a:cubicBezTo>
                  <a:lnTo>
                    <a:pt x="10842" y="1168"/>
                  </a:lnTo>
                  <a:cubicBezTo>
                    <a:pt x="10842" y="535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5570576" y="3044171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5881582" y="3044171"/>
              <a:ext cx="244040" cy="244013"/>
            </a:xfrm>
            <a:custGeom>
              <a:rect b="b" l="l" r="r" t="t"/>
              <a:pathLst>
                <a:path extrusionOk="0" h="10809" w="10809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6192610" y="3044171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6503615" y="3044171"/>
              <a:ext cx="244785" cy="244013"/>
            </a:xfrm>
            <a:custGeom>
              <a:rect b="b" l="l" r="r" t="t"/>
              <a:pathLst>
                <a:path extrusionOk="0" h="10809" w="10842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275"/>
                    <a:pt x="10842" y="9641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5570576" y="3373258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00" y="10809"/>
                    <a:pt x="1134" y="10809"/>
                  </a:cubicBezTo>
                  <a:lnTo>
                    <a:pt x="9674" y="10809"/>
                  </a:lnTo>
                  <a:cubicBezTo>
                    <a:pt x="10307" y="10809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5881582" y="3373258"/>
              <a:ext cx="244040" cy="244013"/>
            </a:xfrm>
            <a:custGeom>
              <a:rect b="b" l="l" r="r" t="t"/>
              <a:pathLst>
                <a:path extrusionOk="0" h="10809" w="10809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01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6192610" y="3373258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7" y="10809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503615" y="3373258"/>
              <a:ext cx="244785" cy="244013"/>
            </a:xfrm>
            <a:custGeom>
              <a:rect b="b" l="l" r="r" t="t"/>
              <a:pathLst>
                <a:path extrusionOk="0" h="10809" w="10842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42" y="10308"/>
                    <a:pt x="10842" y="9674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5570576" y="3684284"/>
              <a:ext cx="244018" cy="243991"/>
            </a:xfrm>
            <a:custGeom>
              <a:rect b="b" l="l" r="r" t="t"/>
              <a:pathLst>
                <a:path extrusionOk="0" h="10808" w="10808">
                  <a:moveTo>
                    <a:pt x="1134" y="0"/>
                  </a:moveTo>
                  <a:cubicBezTo>
                    <a:pt x="500" y="0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5881582" y="3684284"/>
              <a:ext cx="244040" cy="243991"/>
            </a:xfrm>
            <a:custGeom>
              <a:rect b="b" l="l" r="r" t="t"/>
              <a:pathLst>
                <a:path extrusionOk="0" h="10808" w="10809">
                  <a:moveTo>
                    <a:pt x="1168" y="0"/>
                  </a:moveTo>
                  <a:cubicBezTo>
                    <a:pt x="534" y="0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8" y="0"/>
                    <a:pt x="9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6192610" y="3684284"/>
              <a:ext cx="244018" cy="243991"/>
            </a:xfrm>
            <a:custGeom>
              <a:rect b="b" l="l" r="r" t="t"/>
              <a:pathLst>
                <a:path extrusionOk="0" h="10808" w="10808">
                  <a:moveTo>
                    <a:pt x="1168" y="0"/>
                  </a:moveTo>
                  <a:cubicBezTo>
                    <a:pt x="534" y="0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6503615" y="3684284"/>
              <a:ext cx="244785" cy="243991"/>
            </a:xfrm>
            <a:custGeom>
              <a:rect b="b" l="l" r="r" t="t"/>
              <a:pathLst>
                <a:path extrusionOk="0" h="10808" w="10842">
                  <a:moveTo>
                    <a:pt x="1168" y="0"/>
                  </a:moveTo>
                  <a:cubicBezTo>
                    <a:pt x="534" y="0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308"/>
                    <a:pt x="10842" y="9674"/>
                  </a:cubicBezTo>
                  <a:lnTo>
                    <a:pt x="10842" y="1168"/>
                  </a:lnTo>
                  <a:cubicBezTo>
                    <a:pt x="10842" y="534"/>
                    <a:pt x="10308" y="0"/>
                    <a:pt x="967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570576" y="4014115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00" y="10809"/>
                    <a:pt x="1134" y="10809"/>
                  </a:cubicBezTo>
                  <a:lnTo>
                    <a:pt x="9674" y="10809"/>
                  </a:lnTo>
                  <a:cubicBezTo>
                    <a:pt x="10307" y="10809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881582" y="4014115"/>
              <a:ext cx="244040" cy="244013"/>
            </a:xfrm>
            <a:custGeom>
              <a:rect b="b" l="l" r="r" t="t"/>
              <a:pathLst>
                <a:path extrusionOk="0" h="10809" w="10809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01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6192610" y="4014115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7" y="10809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6503615" y="4014115"/>
              <a:ext cx="244785" cy="244013"/>
            </a:xfrm>
            <a:custGeom>
              <a:rect b="b" l="l" r="r" t="t"/>
              <a:pathLst>
                <a:path extrusionOk="0" h="10809" w="10842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42" y="10275"/>
                    <a:pt x="10842" y="9641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17"/>
          <p:cNvSpPr/>
          <p:nvPr/>
        </p:nvSpPr>
        <p:spPr>
          <a:xfrm>
            <a:off x="2434975" y="10842700"/>
            <a:ext cx="4273075" cy="25"/>
          </a:xfrm>
          <a:custGeom>
            <a:rect b="b" l="l" r="r" t="t"/>
            <a:pathLst>
              <a:path extrusionOk="0" fill="none" h="1" w="170923">
                <a:moveTo>
                  <a:pt x="0" y="1"/>
                </a:moveTo>
                <a:lnTo>
                  <a:pt x="170922" y="1"/>
                </a:lnTo>
              </a:path>
            </a:pathLst>
          </a:custGeom>
          <a:noFill/>
          <a:ln cap="flat" cmpd="sng" w="7500">
            <a:solidFill>
              <a:srgbClr val="000000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17"/>
          <p:cNvGrpSpPr/>
          <p:nvPr/>
        </p:nvGrpSpPr>
        <p:grpSpPr>
          <a:xfrm>
            <a:off x="7694967" y="906227"/>
            <a:ext cx="718506" cy="423246"/>
            <a:chOff x="7694967" y="906227"/>
            <a:chExt cx="718506" cy="423246"/>
          </a:xfrm>
        </p:grpSpPr>
        <p:sp>
          <p:nvSpPr>
            <p:cNvPr id="214" name="Google Shape;214;p17"/>
            <p:cNvSpPr/>
            <p:nvPr/>
          </p:nvSpPr>
          <p:spPr>
            <a:xfrm>
              <a:off x="7694967" y="906227"/>
              <a:ext cx="718506" cy="339641"/>
            </a:xfrm>
            <a:custGeom>
              <a:rect b="b" l="l" r="r" t="t"/>
              <a:pathLst>
                <a:path extrusionOk="0" h="15045" w="31824">
                  <a:moveTo>
                    <a:pt x="7506" y="1"/>
                  </a:moveTo>
                  <a:cubicBezTo>
                    <a:pt x="3336" y="1"/>
                    <a:pt x="1" y="3370"/>
                    <a:pt x="1" y="7506"/>
                  </a:cubicBezTo>
                  <a:cubicBezTo>
                    <a:pt x="1" y="11676"/>
                    <a:pt x="3336" y="15045"/>
                    <a:pt x="7506" y="15045"/>
                  </a:cubicBezTo>
                  <a:lnTo>
                    <a:pt x="24318" y="15045"/>
                  </a:lnTo>
                  <a:cubicBezTo>
                    <a:pt x="28454" y="15045"/>
                    <a:pt x="31823" y="11676"/>
                    <a:pt x="31823" y="7506"/>
                  </a:cubicBezTo>
                  <a:cubicBezTo>
                    <a:pt x="31823" y="3370"/>
                    <a:pt x="28454" y="1"/>
                    <a:pt x="24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7852366" y="1199169"/>
              <a:ext cx="145377" cy="130303"/>
            </a:xfrm>
            <a:custGeom>
              <a:rect b="b" l="l" r="r" t="t"/>
              <a:pathLst>
                <a:path extrusionOk="0" h="5772" w="6439">
                  <a:moveTo>
                    <a:pt x="0" y="1"/>
                  </a:moveTo>
                  <a:lnTo>
                    <a:pt x="1001" y="5771"/>
                  </a:lnTo>
                  <a:lnTo>
                    <a:pt x="6438" y="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7829767" y="1009307"/>
              <a:ext cx="185294" cy="133215"/>
            </a:xfrm>
            <a:custGeom>
              <a:rect b="b" l="l" r="r" t="t"/>
              <a:pathLst>
                <a:path extrusionOk="0" h="5901" w="8207">
                  <a:moveTo>
                    <a:pt x="6021" y="0"/>
                  </a:moveTo>
                  <a:cubicBezTo>
                    <a:pt x="5507" y="0"/>
                    <a:pt x="4992" y="200"/>
                    <a:pt x="4604" y="605"/>
                  </a:cubicBezTo>
                  <a:lnTo>
                    <a:pt x="4103" y="1105"/>
                  </a:lnTo>
                  <a:lnTo>
                    <a:pt x="3570" y="605"/>
                  </a:lnTo>
                  <a:cubicBezTo>
                    <a:pt x="3186" y="221"/>
                    <a:pt x="2677" y="30"/>
                    <a:pt x="2169" y="30"/>
                  </a:cubicBezTo>
                  <a:cubicBezTo>
                    <a:pt x="1660" y="30"/>
                    <a:pt x="1151" y="221"/>
                    <a:pt x="768" y="605"/>
                  </a:cubicBezTo>
                  <a:cubicBezTo>
                    <a:pt x="1" y="1406"/>
                    <a:pt x="34" y="2673"/>
                    <a:pt x="801" y="3440"/>
                  </a:cubicBezTo>
                  <a:lnTo>
                    <a:pt x="2736" y="5342"/>
                  </a:lnTo>
                  <a:cubicBezTo>
                    <a:pt x="3036" y="5642"/>
                    <a:pt x="3436" y="5809"/>
                    <a:pt x="3837" y="5875"/>
                  </a:cubicBezTo>
                  <a:cubicBezTo>
                    <a:pt x="3938" y="5892"/>
                    <a:pt x="4040" y="5901"/>
                    <a:pt x="4142" y="5901"/>
                  </a:cubicBezTo>
                  <a:cubicBezTo>
                    <a:pt x="4646" y="5901"/>
                    <a:pt x="5149" y="5697"/>
                    <a:pt x="5538" y="5308"/>
                  </a:cubicBezTo>
                  <a:lnTo>
                    <a:pt x="7439" y="3374"/>
                  </a:lnTo>
                  <a:cubicBezTo>
                    <a:pt x="8206" y="2606"/>
                    <a:pt x="8206" y="1339"/>
                    <a:pt x="7406" y="572"/>
                  </a:cubicBezTo>
                  <a:cubicBezTo>
                    <a:pt x="7026" y="192"/>
                    <a:pt x="6524" y="0"/>
                    <a:pt x="6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8082798" y="1037256"/>
              <a:ext cx="174750" cy="23"/>
            </a:xfrm>
            <a:custGeom>
              <a:rect b="b" l="l" r="r" t="t"/>
              <a:pathLst>
                <a:path extrusionOk="0" fill="none" h="1" w="7740">
                  <a:moveTo>
                    <a:pt x="1" y="1"/>
                  </a:moveTo>
                  <a:lnTo>
                    <a:pt x="7739" y="1"/>
                  </a:lnTo>
                </a:path>
              </a:pathLst>
            </a:custGeom>
            <a:noFill/>
            <a:ln cap="rnd" cmpd="sng" w="108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8082798" y="1085455"/>
              <a:ext cx="91913" cy="23"/>
            </a:xfrm>
            <a:custGeom>
              <a:rect b="b" l="l" r="r" t="t"/>
              <a:pathLst>
                <a:path extrusionOk="0" fill="none" h="1" w="4071">
                  <a:moveTo>
                    <a:pt x="1" y="1"/>
                  </a:moveTo>
                  <a:lnTo>
                    <a:pt x="4070" y="1"/>
                  </a:lnTo>
                </a:path>
              </a:pathLst>
            </a:custGeom>
            <a:noFill/>
            <a:ln cap="rnd" cmpd="sng" w="108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17"/>
          <p:cNvGrpSpPr/>
          <p:nvPr/>
        </p:nvGrpSpPr>
        <p:grpSpPr>
          <a:xfrm>
            <a:off x="6603784" y="1284935"/>
            <a:ext cx="2049896" cy="3447670"/>
            <a:chOff x="6603784" y="1284935"/>
            <a:chExt cx="2049896" cy="3447670"/>
          </a:xfrm>
        </p:grpSpPr>
        <p:sp>
          <p:nvSpPr>
            <p:cNvPr id="220" name="Google Shape;220;p17"/>
            <p:cNvSpPr/>
            <p:nvPr/>
          </p:nvSpPr>
          <p:spPr>
            <a:xfrm>
              <a:off x="7379423" y="4542026"/>
              <a:ext cx="461687" cy="190578"/>
            </a:xfrm>
            <a:custGeom>
              <a:rect b="b" l="l" r="r" t="t"/>
              <a:pathLst>
                <a:path extrusionOk="0" h="8442" w="20449">
                  <a:moveTo>
                    <a:pt x="18914" y="0"/>
                  </a:moveTo>
                  <a:lnTo>
                    <a:pt x="5772" y="3269"/>
                  </a:lnTo>
                  <a:lnTo>
                    <a:pt x="835" y="5971"/>
                  </a:lnTo>
                  <a:cubicBezTo>
                    <a:pt x="301" y="6271"/>
                    <a:pt x="1" y="6939"/>
                    <a:pt x="168" y="7572"/>
                  </a:cubicBezTo>
                  <a:cubicBezTo>
                    <a:pt x="268" y="8039"/>
                    <a:pt x="701" y="8440"/>
                    <a:pt x="1802" y="8440"/>
                  </a:cubicBezTo>
                  <a:cubicBezTo>
                    <a:pt x="1847" y="8441"/>
                    <a:pt x="1894" y="8441"/>
                    <a:pt x="1943" y="8441"/>
                  </a:cubicBezTo>
                  <a:cubicBezTo>
                    <a:pt x="4628" y="8441"/>
                    <a:pt x="15078" y="6705"/>
                    <a:pt x="15078" y="6705"/>
                  </a:cubicBezTo>
                  <a:lnTo>
                    <a:pt x="15078" y="8239"/>
                  </a:lnTo>
                  <a:lnTo>
                    <a:pt x="20115" y="8273"/>
                  </a:lnTo>
                  <a:cubicBezTo>
                    <a:pt x="20115" y="8273"/>
                    <a:pt x="20449" y="934"/>
                    <a:pt x="18914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7509709" y="4478002"/>
              <a:ext cx="296759" cy="168658"/>
            </a:xfrm>
            <a:custGeom>
              <a:rect b="b" l="l" r="r" t="t"/>
              <a:pathLst>
                <a:path extrusionOk="0" h="7471" w="13144">
                  <a:moveTo>
                    <a:pt x="12443" y="1"/>
                  </a:moveTo>
                  <a:lnTo>
                    <a:pt x="6639" y="701"/>
                  </a:lnTo>
                  <a:lnTo>
                    <a:pt x="1" y="6105"/>
                  </a:lnTo>
                  <a:cubicBezTo>
                    <a:pt x="1" y="6105"/>
                    <a:pt x="487" y="7470"/>
                    <a:pt x="2313" y="7470"/>
                  </a:cubicBezTo>
                  <a:cubicBezTo>
                    <a:pt x="2926" y="7470"/>
                    <a:pt x="3690" y="7317"/>
                    <a:pt x="4637" y="6906"/>
                  </a:cubicBezTo>
                  <a:cubicBezTo>
                    <a:pt x="8407" y="5305"/>
                    <a:pt x="13143" y="2836"/>
                    <a:pt x="13143" y="2836"/>
                  </a:cubicBezTo>
                  <a:lnTo>
                    <a:pt x="1244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7658078" y="4022401"/>
              <a:ext cx="148379" cy="519631"/>
            </a:xfrm>
            <a:custGeom>
              <a:rect b="b" l="l" r="r" t="t"/>
              <a:pathLst>
                <a:path extrusionOk="0" h="23018" w="6572">
                  <a:moveTo>
                    <a:pt x="0" y="1"/>
                  </a:moveTo>
                  <a:lnTo>
                    <a:pt x="0" y="23017"/>
                  </a:lnTo>
                  <a:lnTo>
                    <a:pt x="5871" y="20182"/>
                  </a:lnTo>
                  <a:lnTo>
                    <a:pt x="6571" y="5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7527025" y="2564482"/>
              <a:ext cx="363791" cy="1865282"/>
            </a:xfrm>
            <a:custGeom>
              <a:rect b="b" l="l" r="r" t="t"/>
              <a:pathLst>
                <a:path extrusionOk="0" h="82626" w="16113">
                  <a:moveTo>
                    <a:pt x="16112" y="0"/>
                  </a:moveTo>
                  <a:lnTo>
                    <a:pt x="1" y="6205"/>
                  </a:lnTo>
                  <a:lnTo>
                    <a:pt x="2736" y="82626"/>
                  </a:lnTo>
                  <a:lnTo>
                    <a:pt x="15479" y="82626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8250740" y="4353745"/>
              <a:ext cx="402941" cy="375806"/>
            </a:xfrm>
            <a:custGeom>
              <a:rect b="b" l="l" r="r" t="t"/>
              <a:pathLst>
                <a:path extrusionOk="0" h="16647" w="17847">
                  <a:moveTo>
                    <a:pt x="12456" y="1"/>
                  </a:moveTo>
                  <a:cubicBezTo>
                    <a:pt x="12452" y="1"/>
                    <a:pt x="12447" y="1"/>
                    <a:pt x="12442" y="1"/>
                  </a:cubicBezTo>
                  <a:lnTo>
                    <a:pt x="3036" y="9741"/>
                  </a:lnTo>
                  <a:lnTo>
                    <a:pt x="300" y="14645"/>
                  </a:lnTo>
                  <a:cubicBezTo>
                    <a:pt x="0" y="15178"/>
                    <a:pt x="100" y="15912"/>
                    <a:pt x="567" y="16346"/>
                  </a:cubicBezTo>
                  <a:cubicBezTo>
                    <a:pt x="751" y="16529"/>
                    <a:pt x="976" y="16646"/>
                    <a:pt x="1276" y="16646"/>
                  </a:cubicBezTo>
                  <a:cubicBezTo>
                    <a:pt x="1576" y="16646"/>
                    <a:pt x="1952" y="16529"/>
                    <a:pt x="2435" y="16246"/>
                  </a:cubicBezTo>
                  <a:cubicBezTo>
                    <a:pt x="4537" y="14978"/>
                    <a:pt x="12743" y="7706"/>
                    <a:pt x="12743" y="7706"/>
                  </a:cubicBezTo>
                  <a:lnTo>
                    <a:pt x="13577" y="9041"/>
                  </a:lnTo>
                  <a:lnTo>
                    <a:pt x="17846" y="6372"/>
                  </a:lnTo>
                  <a:cubicBezTo>
                    <a:pt x="17846" y="6372"/>
                    <a:pt x="14262" y="1"/>
                    <a:pt x="12456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8319257" y="4307826"/>
              <a:ext cx="212409" cy="274422"/>
            </a:xfrm>
            <a:custGeom>
              <a:rect b="b" l="l" r="r" t="t"/>
              <a:pathLst>
                <a:path extrusionOk="0" h="12156" w="9408">
                  <a:moveTo>
                    <a:pt x="7339" y="0"/>
                  </a:moveTo>
                  <a:lnTo>
                    <a:pt x="2769" y="3669"/>
                  </a:lnTo>
                  <a:lnTo>
                    <a:pt x="1" y="11775"/>
                  </a:lnTo>
                  <a:cubicBezTo>
                    <a:pt x="1" y="11775"/>
                    <a:pt x="484" y="12155"/>
                    <a:pt x="1250" y="12155"/>
                  </a:cubicBezTo>
                  <a:cubicBezTo>
                    <a:pt x="2055" y="12155"/>
                    <a:pt x="3173" y="11735"/>
                    <a:pt x="4370" y="10007"/>
                  </a:cubicBezTo>
                  <a:cubicBezTo>
                    <a:pt x="6705" y="6605"/>
                    <a:pt x="9407" y="2035"/>
                    <a:pt x="9407" y="2035"/>
                  </a:cubicBezTo>
                  <a:lnTo>
                    <a:pt x="7339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8130252" y="3923745"/>
              <a:ext cx="353970" cy="508321"/>
            </a:xfrm>
            <a:custGeom>
              <a:rect b="b" l="l" r="r" t="t"/>
              <a:pathLst>
                <a:path extrusionOk="0" h="22517" w="15678">
                  <a:moveTo>
                    <a:pt x="5871" y="1"/>
                  </a:moveTo>
                  <a:lnTo>
                    <a:pt x="0" y="3036"/>
                  </a:lnTo>
                  <a:lnTo>
                    <a:pt x="12209" y="22517"/>
                  </a:lnTo>
                  <a:lnTo>
                    <a:pt x="15678" y="17013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7559421" y="2564482"/>
              <a:ext cx="949700" cy="1805797"/>
            </a:xfrm>
            <a:custGeom>
              <a:rect b="b" l="l" r="r" t="t"/>
              <a:pathLst>
                <a:path extrusionOk="0" h="79991" w="42064">
                  <a:moveTo>
                    <a:pt x="14677" y="0"/>
                  </a:moveTo>
                  <a:lnTo>
                    <a:pt x="0" y="4837"/>
                  </a:lnTo>
                  <a:lnTo>
                    <a:pt x="6405" y="42097"/>
                  </a:lnTo>
                  <a:cubicBezTo>
                    <a:pt x="6572" y="43031"/>
                    <a:pt x="6872" y="43932"/>
                    <a:pt x="7339" y="44699"/>
                  </a:cubicBezTo>
                  <a:cubicBezTo>
                    <a:pt x="7506" y="44932"/>
                    <a:pt x="7639" y="45166"/>
                    <a:pt x="7806" y="45366"/>
                  </a:cubicBezTo>
                  <a:lnTo>
                    <a:pt x="31022" y="79991"/>
                  </a:lnTo>
                  <a:lnTo>
                    <a:pt x="42064" y="72919"/>
                  </a:lnTo>
                  <a:lnTo>
                    <a:pt x="21215" y="37927"/>
                  </a:lnTo>
                  <a:lnTo>
                    <a:pt x="20148" y="23384"/>
                  </a:lnTo>
                  <a:cubicBezTo>
                    <a:pt x="19548" y="17646"/>
                    <a:pt x="20949" y="10208"/>
                    <a:pt x="1467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7158789" y="1307601"/>
              <a:ext cx="350222" cy="433214"/>
            </a:xfrm>
            <a:custGeom>
              <a:rect b="b" l="l" r="r" t="t"/>
              <a:pathLst>
                <a:path extrusionOk="0" h="19190" w="15512">
                  <a:moveTo>
                    <a:pt x="6785" y="1"/>
                  </a:moveTo>
                  <a:cubicBezTo>
                    <a:pt x="5352" y="1"/>
                    <a:pt x="2015" y="428"/>
                    <a:pt x="1468" y="4337"/>
                  </a:cubicBezTo>
                  <a:cubicBezTo>
                    <a:pt x="968" y="8040"/>
                    <a:pt x="2669" y="9841"/>
                    <a:pt x="1335" y="12844"/>
                  </a:cubicBezTo>
                  <a:cubicBezTo>
                    <a:pt x="0" y="15812"/>
                    <a:pt x="2502" y="18481"/>
                    <a:pt x="2502" y="18481"/>
                  </a:cubicBezTo>
                  <a:cubicBezTo>
                    <a:pt x="2502" y="18481"/>
                    <a:pt x="4026" y="19190"/>
                    <a:pt x="6386" y="19190"/>
                  </a:cubicBezTo>
                  <a:cubicBezTo>
                    <a:pt x="8799" y="19190"/>
                    <a:pt x="12087" y="18448"/>
                    <a:pt x="15511" y="15445"/>
                  </a:cubicBezTo>
                  <a:lnTo>
                    <a:pt x="7439" y="34"/>
                  </a:lnTo>
                  <a:cubicBezTo>
                    <a:pt x="7439" y="34"/>
                    <a:pt x="7187" y="1"/>
                    <a:pt x="6785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7372651" y="1574942"/>
              <a:ext cx="199608" cy="276386"/>
            </a:xfrm>
            <a:custGeom>
              <a:rect b="b" l="l" r="r" t="t"/>
              <a:pathLst>
                <a:path extrusionOk="0" h="12243" w="8841">
                  <a:moveTo>
                    <a:pt x="3303" y="1"/>
                  </a:moveTo>
                  <a:lnTo>
                    <a:pt x="1" y="4838"/>
                  </a:lnTo>
                  <a:lnTo>
                    <a:pt x="2869" y="12243"/>
                  </a:lnTo>
                  <a:lnTo>
                    <a:pt x="8840" y="10675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7380936" y="1641225"/>
              <a:ext cx="50483" cy="122763"/>
            </a:xfrm>
            <a:custGeom>
              <a:rect b="b" l="l" r="r" t="t"/>
              <a:pathLst>
                <a:path extrusionOk="0" h="5438" w="2236">
                  <a:moveTo>
                    <a:pt x="2236" y="0"/>
                  </a:moveTo>
                  <a:lnTo>
                    <a:pt x="1" y="2836"/>
                  </a:lnTo>
                  <a:lnTo>
                    <a:pt x="1001" y="5437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7227307" y="1328077"/>
              <a:ext cx="357492" cy="388425"/>
            </a:xfrm>
            <a:custGeom>
              <a:rect b="b" l="l" r="r" t="t"/>
              <a:pathLst>
                <a:path extrusionOk="0" h="17206" w="15834">
                  <a:moveTo>
                    <a:pt x="5665" y="0"/>
                  </a:moveTo>
                  <a:cubicBezTo>
                    <a:pt x="5201" y="0"/>
                    <a:pt x="4725" y="42"/>
                    <a:pt x="4237" y="128"/>
                  </a:cubicBezTo>
                  <a:cubicBezTo>
                    <a:pt x="4070" y="161"/>
                    <a:pt x="3904" y="195"/>
                    <a:pt x="3737" y="228"/>
                  </a:cubicBezTo>
                  <a:cubicBezTo>
                    <a:pt x="3737" y="228"/>
                    <a:pt x="201" y="995"/>
                    <a:pt x="168" y="5499"/>
                  </a:cubicBezTo>
                  <a:cubicBezTo>
                    <a:pt x="168" y="5499"/>
                    <a:pt x="1" y="7200"/>
                    <a:pt x="234" y="11903"/>
                  </a:cubicBezTo>
                  <a:cubicBezTo>
                    <a:pt x="390" y="14992"/>
                    <a:pt x="1772" y="17206"/>
                    <a:pt x="4489" y="17206"/>
                  </a:cubicBezTo>
                  <a:cubicBezTo>
                    <a:pt x="4677" y="17206"/>
                    <a:pt x="4871" y="17195"/>
                    <a:pt x="5071" y="17174"/>
                  </a:cubicBezTo>
                  <a:cubicBezTo>
                    <a:pt x="6572" y="17040"/>
                    <a:pt x="8173" y="16106"/>
                    <a:pt x="9574" y="14905"/>
                  </a:cubicBezTo>
                  <a:lnTo>
                    <a:pt x="11576" y="12904"/>
                  </a:lnTo>
                  <a:cubicBezTo>
                    <a:pt x="15834" y="7683"/>
                    <a:pt x="11984" y="0"/>
                    <a:pt x="5665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206221" y="1537286"/>
              <a:ext cx="45223" cy="68560"/>
            </a:xfrm>
            <a:custGeom>
              <a:rect b="b" l="l" r="r" t="t"/>
              <a:pathLst>
                <a:path extrusionOk="0" h="3037" w="2003">
                  <a:moveTo>
                    <a:pt x="1402" y="1"/>
                  </a:moveTo>
                  <a:lnTo>
                    <a:pt x="134" y="2203"/>
                  </a:lnTo>
                  <a:cubicBezTo>
                    <a:pt x="1" y="2436"/>
                    <a:pt x="68" y="2803"/>
                    <a:pt x="368" y="2836"/>
                  </a:cubicBezTo>
                  <a:lnTo>
                    <a:pt x="2002" y="3036"/>
                  </a:lnTo>
                  <a:lnTo>
                    <a:pt x="2002" y="3036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298512" y="1285431"/>
              <a:ext cx="318930" cy="366866"/>
            </a:xfrm>
            <a:custGeom>
              <a:rect b="b" l="l" r="r" t="t"/>
              <a:pathLst>
                <a:path extrusionOk="0" h="16251" w="14126">
                  <a:moveTo>
                    <a:pt x="5262" y="0"/>
                  </a:moveTo>
                  <a:cubicBezTo>
                    <a:pt x="3307" y="0"/>
                    <a:pt x="1790" y="572"/>
                    <a:pt x="683" y="1283"/>
                  </a:cubicBezTo>
                  <a:cubicBezTo>
                    <a:pt x="0" y="1687"/>
                    <a:pt x="328" y="2668"/>
                    <a:pt x="1049" y="2668"/>
                  </a:cubicBezTo>
                  <a:cubicBezTo>
                    <a:pt x="1103" y="2668"/>
                    <a:pt x="1159" y="2662"/>
                    <a:pt x="1217" y="2651"/>
                  </a:cubicBezTo>
                  <a:cubicBezTo>
                    <a:pt x="1533" y="2597"/>
                    <a:pt x="1828" y="2572"/>
                    <a:pt x="2102" y="2572"/>
                  </a:cubicBezTo>
                  <a:cubicBezTo>
                    <a:pt x="6439" y="2572"/>
                    <a:pt x="5812" y="8884"/>
                    <a:pt x="5686" y="9856"/>
                  </a:cubicBezTo>
                  <a:cubicBezTo>
                    <a:pt x="5686" y="9923"/>
                    <a:pt x="5686" y="10023"/>
                    <a:pt x="5753" y="10056"/>
                  </a:cubicBezTo>
                  <a:cubicBezTo>
                    <a:pt x="6053" y="10456"/>
                    <a:pt x="7087" y="11824"/>
                    <a:pt x="7288" y="12458"/>
                  </a:cubicBezTo>
                  <a:cubicBezTo>
                    <a:pt x="7288" y="12491"/>
                    <a:pt x="7288" y="12491"/>
                    <a:pt x="7288" y="12491"/>
                  </a:cubicBezTo>
                  <a:lnTo>
                    <a:pt x="9156" y="16094"/>
                  </a:lnTo>
                  <a:cubicBezTo>
                    <a:pt x="9197" y="16198"/>
                    <a:pt x="9304" y="16250"/>
                    <a:pt x="9419" y="16250"/>
                  </a:cubicBezTo>
                  <a:cubicBezTo>
                    <a:pt x="9488" y="16250"/>
                    <a:pt x="9560" y="16231"/>
                    <a:pt x="9623" y="16194"/>
                  </a:cubicBezTo>
                  <a:cubicBezTo>
                    <a:pt x="12491" y="13659"/>
                    <a:pt x="14126" y="11157"/>
                    <a:pt x="14126" y="6253"/>
                  </a:cubicBezTo>
                  <a:cubicBezTo>
                    <a:pt x="14126" y="3952"/>
                    <a:pt x="11691" y="1617"/>
                    <a:pt x="9923" y="950"/>
                  </a:cubicBezTo>
                  <a:cubicBezTo>
                    <a:pt x="8156" y="270"/>
                    <a:pt x="6606" y="0"/>
                    <a:pt x="5262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96446" y="1305388"/>
              <a:ext cx="282445" cy="235683"/>
            </a:xfrm>
            <a:custGeom>
              <a:rect b="b" l="l" r="r" t="t"/>
              <a:pathLst>
                <a:path extrusionOk="0" h="10440" w="12510">
                  <a:moveTo>
                    <a:pt x="6835" y="0"/>
                  </a:moveTo>
                  <a:cubicBezTo>
                    <a:pt x="6774" y="0"/>
                    <a:pt x="6719" y="11"/>
                    <a:pt x="6672" y="32"/>
                  </a:cubicBezTo>
                  <a:cubicBezTo>
                    <a:pt x="0" y="3135"/>
                    <a:pt x="9740" y="10440"/>
                    <a:pt x="9740" y="10440"/>
                  </a:cubicBezTo>
                  <a:lnTo>
                    <a:pt x="12509" y="5036"/>
                  </a:lnTo>
                  <a:cubicBezTo>
                    <a:pt x="12509" y="5036"/>
                    <a:pt x="8175" y="0"/>
                    <a:pt x="6835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7246903" y="1426191"/>
              <a:ext cx="79834" cy="45601"/>
            </a:xfrm>
            <a:custGeom>
              <a:rect b="b" l="l" r="r" t="t"/>
              <a:pathLst>
                <a:path extrusionOk="0" h="2020" w="3536">
                  <a:moveTo>
                    <a:pt x="772" y="1"/>
                  </a:moveTo>
                  <a:cubicBezTo>
                    <a:pt x="0" y="1"/>
                    <a:pt x="0" y="819"/>
                    <a:pt x="0" y="819"/>
                  </a:cubicBezTo>
                  <a:lnTo>
                    <a:pt x="3536" y="2020"/>
                  </a:lnTo>
                  <a:cubicBezTo>
                    <a:pt x="3536" y="2020"/>
                    <a:pt x="2902" y="886"/>
                    <a:pt x="1668" y="252"/>
                  </a:cubicBezTo>
                  <a:cubicBezTo>
                    <a:pt x="1290" y="71"/>
                    <a:pt x="998" y="1"/>
                    <a:pt x="7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237850" y="1498885"/>
              <a:ext cx="54186" cy="58018"/>
            </a:xfrm>
            <a:custGeom>
              <a:rect b="b" l="l" r="r" t="t"/>
              <a:pathLst>
                <a:path extrusionOk="0" h="2570" w="2400">
                  <a:moveTo>
                    <a:pt x="1135" y="1"/>
                  </a:moveTo>
                  <a:cubicBezTo>
                    <a:pt x="1" y="1102"/>
                    <a:pt x="1135" y="2569"/>
                    <a:pt x="1135" y="2569"/>
                  </a:cubicBezTo>
                  <a:cubicBezTo>
                    <a:pt x="1135" y="2569"/>
                    <a:pt x="1148" y="2570"/>
                    <a:pt x="1172" y="2570"/>
                  </a:cubicBezTo>
                  <a:cubicBezTo>
                    <a:pt x="1381" y="2570"/>
                    <a:pt x="2399" y="2516"/>
                    <a:pt x="2369" y="1468"/>
                  </a:cubicBezTo>
                  <a:cubicBezTo>
                    <a:pt x="2336" y="268"/>
                    <a:pt x="1135" y="1"/>
                    <a:pt x="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7247648" y="1492112"/>
              <a:ext cx="42197" cy="64790"/>
            </a:xfrm>
            <a:custGeom>
              <a:rect b="b" l="l" r="r" t="t"/>
              <a:pathLst>
                <a:path extrusionOk="0" h="2870" w="1869">
                  <a:moveTo>
                    <a:pt x="934" y="1"/>
                  </a:moveTo>
                  <a:lnTo>
                    <a:pt x="0" y="901"/>
                  </a:lnTo>
                  <a:lnTo>
                    <a:pt x="34" y="2803"/>
                  </a:lnTo>
                  <a:lnTo>
                    <a:pt x="668" y="2869"/>
                  </a:lnTo>
                  <a:cubicBezTo>
                    <a:pt x="1868" y="1702"/>
                    <a:pt x="935" y="1"/>
                    <a:pt x="9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7251418" y="1492112"/>
              <a:ext cx="42197" cy="33908"/>
            </a:xfrm>
            <a:custGeom>
              <a:rect b="b" l="l" r="r" t="t"/>
              <a:pathLst>
                <a:path extrusionOk="0" h="1502" w="1869">
                  <a:moveTo>
                    <a:pt x="267" y="1"/>
                  </a:moveTo>
                  <a:cubicBezTo>
                    <a:pt x="234" y="1"/>
                    <a:pt x="234" y="1"/>
                    <a:pt x="234" y="34"/>
                  </a:cubicBezTo>
                  <a:cubicBezTo>
                    <a:pt x="100" y="34"/>
                    <a:pt x="0" y="134"/>
                    <a:pt x="34" y="267"/>
                  </a:cubicBezTo>
                  <a:cubicBezTo>
                    <a:pt x="34" y="367"/>
                    <a:pt x="134" y="468"/>
                    <a:pt x="267" y="468"/>
                  </a:cubicBezTo>
                  <a:cubicBezTo>
                    <a:pt x="306" y="458"/>
                    <a:pt x="348" y="454"/>
                    <a:pt x="392" y="454"/>
                  </a:cubicBezTo>
                  <a:cubicBezTo>
                    <a:pt x="498" y="454"/>
                    <a:pt x="616" y="477"/>
                    <a:pt x="734" y="501"/>
                  </a:cubicBezTo>
                  <a:cubicBezTo>
                    <a:pt x="868" y="534"/>
                    <a:pt x="1001" y="601"/>
                    <a:pt x="1134" y="668"/>
                  </a:cubicBezTo>
                  <a:cubicBezTo>
                    <a:pt x="1268" y="768"/>
                    <a:pt x="1401" y="868"/>
                    <a:pt x="1501" y="1001"/>
                  </a:cubicBezTo>
                  <a:cubicBezTo>
                    <a:pt x="1601" y="1135"/>
                    <a:pt x="1668" y="1301"/>
                    <a:pt x="1735" y="1468"/>
                  </a:cubicBezTo>
                  <a:cubicBezTo>
                    <a:pt x="1735" y="1502"/>
                    <a:pt x="1768" y="1502"/>
                    <a:pt x="1802" y="1502"/>
                  </a:cubicBezTo>
                  <a:cubicBezTo>
                    <a:pt x="1835" y="1502"/>
                    <a:pt x="1868" y="1468"/>
                    <a:pt x="1868" y="1402"/>
                  </a:cubicBezTo>
                  <a:cubicBezTo>
                    <a:pt x="1802" y="1235"/>
                    <a:pt x="1768" y="1068"/>
                    <a:pt x="1668" y="901"/>
                  </a:cubicBezTo>
                  <a:cubicBezTo>
                    <a:pt x="1601" y="734"/>
                    <a:pt x="1468" y="568"/>
                    <a:pt x="1335" y="468"/>
                  </a:cubicBezTo>
                  <a:cubicBezTo>
                    <a:pt x="1168" y="334"/>
                    <a:pt x="1001" y="234"/>
                    <a:pt x="834" y="134"/>
                  </a:cubicBezTo>
                  <a:cubicBezTo>
                    <a:pt x="667" y="67"/>
                    <a:pt x="467" y="34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7224305" y="1619868"/>
              <a:ext cx="51973" cy="32237"/>
            </a:xfrm>
            <a:custGeom>
              <a:rect b="b" l="l" r="r" t="t"/>
              <a:pathLst>
                <a:path extrusionOk="0" h="1428" w="2302">
                  <a:moveTo>
                    <a:pt x="726" y="0"/>
                  </a:moveTo>
                  <a:cubicBezTo>
                    <a:pt x="686" y="0"/>
                    <a:pt x="645" y="4"/>
                    <a:pt x="601" y="12"/>
                  </a:cubicBezTo>
                  <a:cubicBezTo>
                    <a:pt x="167" y="79"/>
                    <a:pt x="134" y="579"/>
                    <a:pt x="534" y="713"/>
                  </a:cubicBezTo>
                  <a:cubicBezTo>
                    <a:pt x="534" y="713"/>
                    <a:pt x="0" y="1246"/>
                    <a:pt x="801" y="1413"/>
                  </a:cubicBezTo>
                  <a:cubicBezTo>
                    <a:pt x="847" y="1423"/>
                    <a:pt x="893" y="1428"/>
                    <a:pt x="939" y="1428"/>
                  </a:cubicBezTo>
                  <a:cubicBezTo>
                    <a:pt x="1654" y="1428"/>
                    <a:pt x="2302" y="279"/>
                    <a:pt x="2302" y="279"/>
                  </a:cubicBezTo>
                  <a:lnTo>
                    <a:pt x="2302" y="279"/>
                  </a:lnTo>
                  <a:cubicBezTo>
                    <a:pt x="2155" y="310"/>
                    <a:pt x="2026" y="322"/>
                    <a:pt x="1910" y="322"/>
                  </a:cubicBezTo>
                  <a:cubicBezTo>
                    <a:pt x="1329" y="322"/>
                    <a:pt x="1099" y="0"/>
                    <a:pt x="7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7422363" y="1284935"/>
              <a:ext cx="293733" cy="439535"/>
            </a:xfrm>
            <a:custGeom>
              <a:rect b="b" l="l" r="r" t="t"/>
              <a:pathLst>
                <a:path extrusionOk="0" h="19470" w="13010">
                  <a:moveTo>
                    <a:pt x="391" y="0"/>
                  </a:moveTo>
                  <a:cubicBezTo>
                    <a:pt x="263" y="0"/>
                    <a:pt x="133" y="2"/>
                    <a:pt x="0" y="4"/>
                  </a:cubicBezTo>
                  <a:cubicBezTo>
                    <a:pt x="0" y="4"/>
                    <a:pt x="234" y="9544"/>
                    <a:pt x="701" y="12880"/>
                  </a:cubicBezTo>
                  <a:cubicBezTo>
                    <a:pt x="1134" y="15849"/>
                    <a:pt x="768" y="19118"/>
                    <a:pt x="768" y="19118"/>
                  </a:cubicBezTo>
                  <a:cubicBezTo>
                    <a:pt x="768" y="19118"/>
                    <a:pt x="1866" y="19470"/>
                    <a:pt x="3449" y="19470"/>
                  </a:cubicBezTo>
                  <a:cubicBezTo>
                    <a:pt x="6254" y="19470"/>
                    <a:pt x="10579" y="18366"/>
                    <a:pt x="13010" y="12246"/>
                  </a:cubicBezTo>
                  <a:cubicBezTo>
                    <a:pt x="13010" y="12246"/>
                    <a:pt x="10575" y="11312"/>
                    <a:pt x="9841" y="9211"/>
                  </a:cubicBezTo>
                  <a:cubicBezTo>
                    <a:pt x="9084" y="7138"/>
                    <a:pt x="9788" y="0"/>
                    <a:pt x="391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7405792" y="1494821"/>
              <a:ext cx="109230" cy="102423"/>
            </a:xfrm>
            <a:custGeom>
              <a:rect b="b" l="l" r="r" t="t"/>
              <a:pathLst>
                <a:path extrusionOk="0" h="4537" w="4838">
                  <a:moveTo>
                    <a:pt x="2386" y="0"/>
                  </a:moveTo>
                  <a:cubicBezTo>
                    <a:pt x="2303" y="0"/>
                    <a:pt x="2219" y="5"/>
                    <a:pt x="2135" y="14"/>
                  </a:cubicBezTo>
                  <a:cubicBezTo>
                    <a:pt x="901" y="181"/>
                    <a:pt x="0" y="1315"/>
                    <a:pt x="167" y="2549"/>
                  </a:cubicBezTo>
                  <a:cubicBezTo>
                    <a:pt x="321" y="3684"/>
                    <a:pt x="1292" y="4537"/>
                    <a:pt x="2407" y="4537"/>
                  </a:cubicBezTo>
                  <a:cubicBezTo>
                    <a:pt x="2505" y="4537"/>
                    <a:pt x="2603" y="4531"/>
                    <a:pt x="2702" y="4517"/>
                  </a:cubicBezTo>
                  <a:cubicBezTo>
                    <a:pt x="3937" y="4384"/>
                    <a:pt x="4837" y="3250"/>
                    <a:pt x="4670" y="1982"/>
                  </a:cubicBezTo>
                  <a:cubicBezTo>
                    <a:pt x="4515" y="832"/>
                    <a:pt x="3520" y="0"/>
                    <a:pt x="2386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7438166" y="1528256"/>
              <a:ext cx="33911" cy="39190"/>
            </a:xfrm>
            <a:custGeom>
              <a:rect b="b" l="l" r="r" t="t"/>
              <a:pathLst>
                <a:path extrusionOk="0" fill="none" h="1736" w="1502">
                  <a:moveTo>
                    <a:pt x="1" y="1735"/>
                  </a:moveTo>
                  <a:cubicBezTo>
                    <a:pt x="1" y="1735"/>
                    <a:pt x="101" y="34"/>
                    <a:pt x="1502" y="1"/>
                  </a:cubicBezTo>
                </a:path>
              </a:pathLst>
            </a:custGeom>
            <a:noFill/>
            <a:ln cap="rnd" cmpd="sng" w="5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7609110" y="1943943"/>
              <a:ext cx="523459" cy="437165"/>
            </a:xfrm>
            <a:custGeom>
              <a:rect b="b" l="l" r="r" t="t"/>
              <a:pathLst>
                <a:path extrusionOk="0" h="19365" w="23185">
                  <a:moveTo>
                    <a:pt x="7073" y="1"/>
                  </a:moveTo>
                  <a:lnTo>
                    <a:pt x="1" y="6305"/>
                  </a:lnTo>
                  <a:lnTo>
                    <a:pt x="15145" y="18314"/>
                  </a:lnTo>
                  <a:cubicBezTo>
                    <a:pt x="15988" y="19019"/>
                    <a:pt x="17020" y="19365"/>
                    <a:pt x="18052" y="19365"/>
                  </a:cubicBezTo>
                  <a:cubicBezTo>
                    <a:pt x="19267" y="19365"/>
                    <a:pt x="20481" y="18885"/>
                    <a:pt x="21383" y="17947"/>
                  </a:cubicBezTo>
                  <a:cubicBezTo>
                    <a:pt x="23184" y="16046"/>
                    <a:pt x="23051" y="13010"/>
                    <a:pt x="21049" y="11309"/>
                  </a:cubicBezTo>
                  <a:lnTo>
                    <a:pt x="707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450221" y="1820386"/>
              <a:ext cx="507633" cy="436081"/>
            </a:xfrm>
            <a:custGeom>
              <a:rect b="b" l="l" r="r" t="t"/>
              <a:pathLst>
                <a:path extrusionOk="0" h="19317" w="22484">
                  <a:moveTo>
                    <a:pt x="7149" y="1"/>
                  </a:moveTo>
                  <a:cubicBezTo>
                    <a:pt x="5409" y="1"/>
                    <a:pt x="3692" y="721"/>
                    <a:pt x="2469" y="2105"/>
                  </a:cubicBezTo>
                  <a:cubicBezTo>
                    <a:pt x="1" y="4873"/>
                    <a:pt x="434" y="9143"/>
                    <a:pt x="3403" y="11378"/>
                  </a:cubicBezTo>
                  <a:lnTo>
                    <a:pt x="14044" y="19317"/>
                  </a:lnTo>
                  <a:cubicBezTo>
                    <a:pt x="21916" y="14147"/>
                    <a:pt x="22483" y="9644"/>
                    <a:pt x="22483" y="9644"/>
                  </a:cubicBezTo>
                  <a:lnTo>
                    <a:pt x="10508" y="971"/>
                  </a:lnTo>
                  <a:cubicBezTo>
                    <a:pt x="9470" y="318"/>
                    <a:pt x="8304" y="1"/>
                    <a:pt x="7149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7911853" y="2184826"/>
              <a:ext cx="430056" cy="577717"/>
            </a:xfrm>
            <a:custGeom>
              <a:rect b="b" l="l" r="r" t="t"/>
              <a:pathLst>
                <a:path extrusionOk="0" h="25591" w="19048">
                  <a:moveTo>
                    <a:pt x="5021" y="1"/>
                  </a:moveTo>
                  <a:cubicBezTo>
                    <a:pt x="3828" y="1"/>
                    <a:pt x="2631" y="464"/>
                    <a:pt x="1735" y="1406"/>
                  </a:cubicBezTo>
                  <a:cubicBezTo>
                    <a:pt x="0" y="3207"/>
                    <a:pt x="34" y="6043"/>
                    <a:pt x="1802" y="7811"/>
                  </a:cubicBezTo>
                  <a:lnTo>
                    <a:pt x="15645" y="25590"/>
                  </a:lnTo>
                  <a:lnTo>
                    <a:pt x="19047" y="21587"/>
                  </a:lnTo>
                  <a:lnTo>
                    <a:pt x="8673" y="1840"/>
                  </a:lnTo>
                  <a:cubicBezTo>
                    <a:pt x="7778" y="622"/>
                    <a:pt x="6402" y="1"/>
                    <a:pt x="502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8239429" y="2647313"/>
              <a:ext cx="264383" cy="331740"/>
            </a:xfrm>
            <a:custGeom>
              <a:rect b="b" l="l" r="r" t="t"/>
              <a:pathLst>
                <a:path extrusionOk="0" h="14695" w="11710">
                  <a:moveTo>
                    <a:pt x="3103" y="0"/>
                  </a:moveTo>
                  <a:lnTo>
                    <a:pt x="1469" y="1869"/>
                  </a:lnTo>
                  <a:cubicBezTo>
                    <a:pt x="868" y="2569"/>
                    <a:pt x="468" y="3436"/>
                    <a:pt x="334" y="4337"/>
                  </a:cubicBezTo>
                  <a:lnTo>
                    <a:pt x="168" y="5238"/>
                  </a:lnTo>
                  <a:cubicBezTo>
                    <a:pt x="1" y="6438"/>
                    <a:pt x="68" y="7673"/>
                    <a:pt x="468" y="8807"/>
                  </a:cubicBezTo>
                  <a:lnTo>
                    <a:pt x="1102" y="10842"/>
                  </a:lnTo>
                  <a:cubicBezTo>
                    <a:pt x="1221" y="11201"/>
                    <a:pt x="1531" y="11406"/>
                    <a:pt x="1869" y="11406"/>
                  </a:cubicBezTo>
                  <a:cubicBezTo>
                    <a:pt x="2001" y="11406"/>
                    <a:pt x="2138" y="11374"/>
                    <a:pt x="2269" y="11309"/>
                  </a:cubicBezTo>
                  <a:cubicBezTo>
                    <a:pt x="2636" y="11108"/>
                    <a:pt x="2870" y="10708"/>
                    <a:pt x="2803" y="10275"/>
                  </a:cubicBezTo>
                  <a:lnTo>
                    <a:pt x="2603" y="8040"/>
                  </a:lnTo>
                  <a:lnTo>
                    <a:pt x="7106" y="14411"/>
                  </a:lnTo>
                  <a:cubicBezTo>
                    <a:pt x="7240" y="14602"/>
                    <a:pt x="7440" y="14695"/>
                    <a:pt x="7636" y="14695"/>
                  </a:cubicBezTo>
                  <a:cubicBezTo>
                    <a:pt x="7782" y="14695"/>
                    <a:pt x="7926" y="14644"/>
                    <a:pt x="8040" y="14544"/>
                  </a:cubicBezTo>
                  <a:lnTo>
                    <a:pt x="8240" y="14377"/>
                  </a:lnTo>
                  <a:cubicBezTo>
                    <a:pt x="8474" y="14177"/>
                    <a:pt x="8540" y="13844"/>
                    <a:pt x="8373" y="13577"/>
                  </a:cubicBezTo>
                  <a:lnTo>
                    <a:pt x="5505" y="9174"/>
                  </a:lnTo>
                  <a:lnTo>
                    <a:pt x="9508" y="13777"/>
                  </a:lnTo>
                  <a:cubicBezTo>
                    <a:pt x="9635" y="13940"/>
                    <a:pt x="9821" y="14025"/>
                    <a:pt x="10007" y="14025"/>
                  </a:cubicBezTo>
                  <a:cubicBezTo>
                    <a:pt x="10164" y="14025"/>
                    <a:pt x="10320" y="13965"/>
                    <a:pt x="10442" y="13844"/>
                  </a:cubicBezTo>
                  <a:lnTo>
                    <a:pt x="10575" y="13710"/>
                  </a:lnTo>
                  <a:cubicBezTo>
                    <a:pt x="10809" y="13477"/>
                    <a:pt x="10842" y="13110"/>
                    <a:pt x="10642" y="12876"/>
                  </a:cubicBezTo>
                  <a:lnTo>
                    <a:pt x="7339" y="8607"/>
                  </a:lnTo>
                  <a:lnTo>
                    <a:pt x="7339" y="8607"/>
                  </a:lnTo>
                  <a:lnTo>
                    <a:pt x="10575" y="11309"/>
                  </a:lnTo>
                  <a:cubicBezTo>
                    <a:pt x="10693" y="11413"/>
                    <a:pt x="10836" y="11461"/>
                    <a:pt x="10978" y="11461"/>
                  </a:cubicBezTo>
                  <a:cubicBezTo>
                    <a:pt x="11200" y="11461"/>
                    <a:pt x="11421" y="11345"/>
                    <a:pt x="11542" y="11142"/>
                  </a:cubicBezTo>
                  <a:lnTo>
                    <a:pt x="11576" y="11042"/>
                  </a:lnTo>
                  <a:cubicBezTo>
                    <a:pt x="11709" y="10808"/>
                    <a:pt x="11676" y="10508"/>
                    <a:pt x="11476" y="10308"/>
                  </a:cubicBezTo>
                  <a:lnTo>
                    <a:pt x="8340" y="7272"/>
                  </a:lnTo>
                  <a:lnTo>
                    <a:pt x="10308" y="8473"/>
                  </a:lnTo>
                  <a:cubicBezTo>
                    <a:pt x="10427" y="8571"/>
                    <a:pt x="10564" y="8615"/>
                    <a:pt x="10699" y="8615"/>
                  </a:cubicBezTo>
                  <a:cubicBezTo>
                    <a:pt x="10979" y="8615"/>
                    <a:pt x="11252" y="8422"/>
                    <a:pt x="11342" y="8106"/>
                  </a:cubicBezTo>
                  <a:cubicBezTo>
                    <a:pt x="11376" y="7906"/>
                    <a:pt x="11309" y="7673"/>
                    <a:pt x="11142" y="7506"/>
                  </a:cubicBezTo>
                  <a:lnTo>
                    <a:pt x="3103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7401277" y="1806434"/>
              <a:ext cx="498556" cy="897356"/>
            </a:xfrm>
            <a:custGeom>
              <a:rect b="b" l="l" r="r" t="t"/>
              <a:pathLst>
                <a:path extrusionOk="0" h="39750" w="22082">
                  <a:moveTo>
                    <a:pt x="7570" y="0"/>
                  </a:moveTo>
                  <a:cubicBezTo>
                    <a:pt x="6953" y="0"/>
                    <a:pt x="6310" y="61"/>
                    <a:pt x="5638" y="188"/>
                  </a:cubicBezTo>
                  <a:cubicBezTo>
                    <a:pt x="5638" y="188"/>
                    <a:pt x="5586" y="183"/>
                    <a:pt x="5492" y="183"/>
                  </a:cubicBezTo>
                  <a:cubicBezTo>
                    <a:pt x="4618" y="183"/>
                    <a:pt x="127" y="618"/>
                    <a:pt x="67" y="9561"/>
                  </a:cubicBezTo>
                  <a:cubicBezTo>
                    <a:pt x="0" y="19501"/>
                    <a:pt x="3136" y="24171"/>
                    <a:pt x="5571" y="39749"/>
                  </a:cubicBezTo>
                  <a:cubicBezTo>
                    <a:pt x="5571" y="39749"/>
                    <a:pt x="14878" y="38615"/>
                    <a:pt x="21682" y="33578"/>
                  </a:cubicBezTo>
                  <a:cubicBezTo>
                    <a:pt x="21682" y="33578"/>
                    <a:pt x="22081" y="0"/>
                    <a:pt x="7570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7026246" y="1933400"/>
              <a:ext cx="476746" cy="483963"/>
            </a:xfrm>
            <a:custGeom>
              <a:rect b="b" l="l" r="r" t="t"/>
              <a:pathLst>
                <a:path extrusionOk="0" h="21438" w="21116">
                  <a:moveTo>
                    <a:pt x="15778" y="1"/>
                  </a:moveTo>
                  <a:lnTo>
                    <a:pt x="1969" y="13511"/>
                  </a:lnTo>
                  <a:cubicBezTo>
                    <a:pt x="201" y="15145"/>
                    <a:pt x="0" y="17880"/>
                    <a:pt x="1535" y="19748"/>
                  </a:cubicBezTo>
                  <a:cubicBezTo>
                    <a:pt x="2431" y="20864"/>
                    <a:pt x="3748" y="21438"/>
                    <a:pt x="5073" y="21438"/>
                  </a:cubicBezTo>
                  <a:cubicBezTo>
                    <a:pt x="6166" y="21438"/>
                    <a:pt x="7265" y="21048"/>
                    <a:pt x="8140" y="20249"/>
                  </a:cubicBezTo>
                  <a:lnTo>
                    <a:pt x="21116" y="7840"/>
                  </a:lnTo>
                  <a:lnTo>
                    <a:pt x="15778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7216019" y="1813929"/>
              <a:ext cx="463945" cy="474165"/>
            </a:xfrm>
            <a:custGeom>
              <a:rect b="b" l="l" r="r" t="t"/>
              <a:pathLst>
                <a:path extrusionOk="0" h="21004" w="20549">
                  <a:moveTo>
                    <a:pt x="13709" y="1"/>
                  </a:moveTo>
                  <a:cubicBezTo>
                    <a:pt x="12044" y="1"/>
                    <a:pt x="10381" y="652"/>
                    <a:pt x="9140" y="1957"/>
                  </a:cubicBezTo>
                  <a:lnTo>
                    <a:pt x="0" y="11631"/>
                  </a:lnTo>
                  <a:cubicBezTo>
                    <a:pt x="4670" y="20837"/>
                    <a:pt x="9174" y="21004"/>
                    <a:pt x="9174" y="21004"/>
                  </a:cubicBezTo>
                  <a:lnTo>
                    <a:pt x="18647" y="10263"/>
                  </a:lnTo>
                  <a:cubicBezTo>
                    <a:pt x="20548" y="7861"/>
                    <a:pt x="20482" y="4426"/>
                    <a:pt x="18447" y="2124"/>
                  </a:cubicBezTo>
                  <a:cubicBezTo>
                    <a:pt x="17186" y="710"/>
                    <a:pt x="15447" y="1"/>
                    <a:pt x="13709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7451734" y="2096081"/>
              <a:ext cx="140838" cy="159650"/>
            </a:xfrm>
            <a:custGeom>
              <a:rect b="b" l="l" r="r" t="t"/>
              <a:pathLst>
                <a:path extrusionOk="0" fill="none" h="7072" w="6238">
                  <a:moveTo>
                    <a:pt x="0" y="7072"/>
                  </a:moveTo>
                  <a:lnTo>
                    <a:pt x="6238" y="0"/>
                  </a:lnTo>
                </a:path>
              </a:pathLst>
            </a:custGeom>
            <a:noFill/>
            <a:ln cap="rnd" cmpd="sng" w="5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6733302" y="1925882"/>
              <a:ext cx="518176" cy="491842"/>
            </a:xfrm>
            <a:custGeom>
              <a:rect b="b" l="l" r="r" t="t"/>
              <a:pathLst>
                <a:path extrusionOk="0" h="21787" w="22951">
                  <a:moveTo>
                    <a:pt x="2402" y="0"/>
                  </a:moveTo>
                  <a:lnTo>
                    <a:pt x="1" y="3803"/>
                  </a:lnTo>
                  <a:lnTo>
                    <a:pt x="14611" y="20215"/>
                  </a:lnTo>
                  <a:cubicBezTo>
                    <a:pt x="15491" y="21261"/>
                    <a:pt x="16736" y="21787"/>
                    <a:pt x="17982" y="21787"/>
                  </a:cubicBezTo>
                  <a:cubicBezTo>
                    <a:pt x="19238" y="21787"/>
                    <a:pt x="20495" y="21253"/>
                    <a:pt x="21382" y="20181"/>
                  </a:cubicBezTo>
                  <a:cubicBezTo>
                    <a:pt x="22950" y="18347"/>
                    <a:pt x="22717" y="15578"/>
                    <a:pt x="20915" y="13977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03784" y="1859171"/>
              <a:ext cx="255329" cy="196086"/>
            </a:xfrm>
            <a:custGeom>
              <a:rect b="b" l="l" r="r" t="t"/>
              <a:pathLst>
                <a:path extrusionOk="0" h="8686" w="11309">
                  <a:moveTo>
                    <a:pt x="4927" y="0"/>
                  </a:moveTo>
                  <a:cubicBezTo>
                    <a:pt x="3014" y="0"/>
                    <a:pt x="1275" y="1242"/>
                    <a:pt x="701" y="3155"/>
                  </a:cubicBezTo>
                  <a:cubicBezTo>
                    <a:pt x="0" y="5490"/>
                    <a:pt x="834" y="7158"/>
                    <a:pt x="3202" y="7825"/>
                  </a:cubicBezTo>
                  <a:cubicBezTo>
                    <a:pt x="5134" y="8363"/>
                    <a:pt x="6655" y="8685"/>
                    <a:pt x="7814" y="8685"/>
                  </a:cubicBezTo>
                  <a:cubicBezTo>
                    <a:pt x="9317" y="8685"/>
                    <a:pt x="10212" y="8143"/>
                    <a:pt x="10608" y="6825"/>
                  </a:cubicBezTo>
                  <a:cubicBezTo>
                    <a:pt x="11308" y="4490"/>
                    <a:pt x="8540" y="887"/>
                    <a:pt x="6205" y="187"/>
                  </a:cubicBezTo>
                  <a:cubicBezTo>
                    <a:pt x="5777" y="60"/>
                    <a:pt x="5348" y="0"/>
                    <a:pt x="4927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6603784" y="1793272"/>
              <a:ext cx="158178" cy="113801"/>
            </a:xfrm>
            <a:custGeom>
              <a:rect b="b" l="l" r="r" t="t"/>
              <a:pathLst>
                <a:path extrusionOk="0" h="5041" w="7006">
                  <a:moveTo>
                    <a:pt x="889" y="1"/>
                  </a:moveTo>
                  <a:cubicBezTo>
                    <a:pt x="626" y="1"/>
                    <a:pt x="363" y="113"/>
                    <a:pt x="200" y="337"/>
                  </a:cubicBezTo>
                  <a:cubicBezTo>
                    <a:pt x="0" y="637"/>
                    <a:pt x="33" y="1071"/>
                    <a:pt x="334" y="1338"/>
                  </a:cubicBezTo>
                  <a:lnTo>
                    <a:pt x="4703" y="5040"/>
                  </a:lnTo>
                  <a:lnTo>
                    <a:pt x="7005" y="3439"/>
                  </a:lnTo>
                  <a:lnTo>
                    <a:pt x="1368" y="137"/>
                  </a:lnTo>
                  <a:cubicBezTo>
                    <a:pt x="1225" y="46"/>
                    <a:pt x="1057" y="1"/>
                    <a:pt x="88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17"/>
          <p:cNvSpPr/>
          <p:nvPr/>
        </p:nvSpPr>
        <p:spPr>
          <a:xfrm flipH="1">
            <a:off x="507521" y="1325399"/>
            <a:ext cx="323158" cy="392220"/>
          </a:xfrm>
          <a:custGeom>
            <a:rect b="b" l="l" r="r" t="t"/>
            <a:pathLst>
              <a:path extrusionOk="0" h="31315" w="25801">
                <a:moveTo>
                  <a:pt x="0" y="1"/>
                </a:moveTo>
                <a:lnTo>
                  <a:pt x="0" y="31314"/>
                </a:lnTo>
                <a:lnTo>
                  <a:pt x="10144" y="31314"/>
                </a:lnTo>
                <a:cubicBezTo>
                  <a:pt x="18788" y="31314"/>
                  <a:pt x="25801" y="24301"/>
                  <a:pt x="25801" y="15657"/>
                </a:cubicBezTo>
                <a:cubicBezTo>
                  <a:pt x="25801" y="11335"/>
                  <a:pt x="24051" y="7418"/>
                  <a:pt x="21217" y="4585"/>
                </a:cubicBezTo>
                <a:cubicBezTo>
                  <a:pt x="18383" y="1751"/>
                  <a:pt x="14466" y="1"/>
                  <a:pt x="101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"/>
          <p:cNvSpPr/>
          <p:nvPr/>
        </p:nvSpPr>
        <p:spPr>
          <a:xfrm flipH="1">
            <a:off x="507521" y="1928072"/>
            <a:ext cx="323158" cy="392220"/>
          </a:xfrm>
          <a:custGeom>
            <a:rect b="b" l="l" r="r" t="t"/>
            <a:pathLst>
              <a:path extrusionOk="0" h="31315" w="25801">
                <a:moveTo>
                  <a:pt x="0" y="1"/>
                </a:moveTo>
                <a:lnTo>
                  <a:pt x="0" y="31314"/>
                </a:lnTo>
                <a:lnTo>
                  <a:pt x="10144" y="31314"/>
                </a:lnTo>
                <a:cubicBezTo>
                  <a:pt x="18788" y="31314"/>
                  <a:pt x="25801" y="24313"/>
                  <a:pt x="25801" y="15657"/>
                </a:cubicBezTo>
                <a:cubicBezTo>
                  <a:pt x="25801" y="11335"/>
                  <a:pt x="24051" y="7418"/>
                  <a:pt x="21217" y="4585"/>
                </a:cubicBezTo>
                <a:cubicBezTo>
                  <a:pt x="18383" y="1751"/>
                  <a:pt x="14466" y="1"/>
                  <a:pt x="101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493879" y="3738025"/>
            <a:ext cx="323170" cy="392220"/>
          </a:xfrm>
          <a:custGeom>
            <a:rect b="b" l="l" r="r" t="t"/>
            <a:pathLst>
              <a:path extrusionOk="0" h="31315" w="25802">
                <a:moveTo>
                  <a:pt x="15657" y="1"/>
                </a:moveTo>
                <a:cubicBezTo>
                  <a:pt x="11335" y="1"/>
                  <a:pt x="7418" y="1751"/>
                  <a:pt x="4584" y="4585"/>
                </a:cubicBezTo>
                <a:cubicBezTo>
                  <a:pt x="1751" y="7418"/>
                  <a:pt x="0" y="11335"/>
                  <a:pt x="0" y="15657"/>
                </a:cubicBezTo>
                <a:cubicBezTo>
                  <a:pt x="0" y="24313"/>
                  <a:pt x="7013" y="31314"/>
                  <a:pt x="15657" y="31314"/>
                </a:cubicBezTo>
                <a:lnTo>
                  <a:pt x="25801" y="31314"/>
                </a:lnTo>
                <a:lnTo>
                  <a:pt x="2580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493879" y="4340699"/>
            <a:ext cx="323170" cy="392371"/>
          </a:xfrm>
          <a:custGeom>
            <a:rect b="b" l="l" r="r" t="t"/>
            <a:pathLst>
              <a:path extrusionOk="0" h="31327" w="25802">
                <a:moveTo>
                  <a:pt x="15657" y="1"/>
                </a:moveTo>
                <a:cubicBezTo>
                  <a:pt x="11335" y="1"/>
                  <a:pt x="7418" y="1763"/>
                  <a:pt x="4584" y="4597"/>
                </a:cubicBezTo>
                <a:cubicBezTo>
                  <a:pt x="1751" y="7430"/>
                  <a:pt x="0" y="11347"/>
                  <a:pt x="0" y="15669"/>
                </a:cubicBezTo>
                <a:cubicBezTo>
                  <a:pt x="0" y="24313"/>
                  <a:pt x="7013" y="31326"/>
                  <a:pt x="15657" y="31326"/>
                </a:cubicBezTo>
                <a:lnTo>
                  <a:pt x="25801" y="31326"/>
                </a:lnTo>
                <a:lnTo>
                  <a:pt x="258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493879" y="3133564"/>
            <a:ext cx="323170" cy="392220"/>
          </a:xfrm>
          <a:custGeom>
            <a:rect b="b" l="l" r="r" t="t"/>
            <a:pathLst>
              <a:path extrusionOk="0" h="31315" w="25802">
                <a:moveTo>
                  <a:pt x="15657" y="1"/>
                </a:moveTo>
                <a:cubicBezTo>
                  <a:pt x="11335" y="1"/>
                  <a:pt x="7418" y="1751"/>
                  <a:pt x="4584" y="4585"/>
                </a:cubicBezTo>
                <a:cubicBezTo>
                  <a:pt x="1751" y="7418"/>
                  <a:pt x="0" y="11336"/>
                  <a:pt x="0" y="15657"/>
                </a:cubicBezTo>
                <a:cubicBezTo>
                  <a:pt x="0" y="24313"/>
                  <a:pt x="7013" y="31314"/>
                  <a:pt x="15657" y="31314"/>
                </a:cubicBezTo>
                <a:lnTo>
                  <a:pt x="25801" y="31314"/>
                </a:lnTo>
                <a:lnTo>
                  <a:pt x="2580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flipH="1">
            <a:off x="507521" y="2530745"/>
            <a:ext cx="323158" cy="392371"/>
          </a:xfrm>
          <a:custGeom>
            <a:rect b="b" l="l" r="r" t="t"/>
            <a:pathLst>
              <a:path extrusionOk="0" h="31327" w="25801">
                <a:moveTo>
                  <a:pt x="0" y="1"/>
                </a:moveTo>
                <a:lnTo>
                  <a:pt x="0" y="31326"/>
                </a:lnTo>
                <a:lnTo>
                  <a:pt x="10144" y="31326"/>
                </a:lnTo>
                <a:cubicBezTo>
                  <a:pt x="18788" y="31326"/>
                  <a:pt x="25801" y="24313"/>
                  <a:pt x="25801" y="15669"/>
                </a:cubicBezTo>
                <a:cubicBezTo>
                  <a:pt x="25801" y="11347"/>
                  <a:pt x="24051" y="7430"/>
                  <a:pt x="21217" y="4597"/>
                </a:cubicBezTo>
                <a:cubicBezTo>
                  <a:pt x="18383" y="1763"/>
                  <a:pt x="14466" y="1"/>
                  <a:pt x="101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"/>
          <p:cNvSpPr txBox="1"/>
          <p:nvPr/>
        </p:nvSpPr>
        <p:spPr>
          <a:xfrm>
            <a:off x="1752050" y="1267059"/>
            <a:ext cx="237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GRAPH THEORY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1752050" y="2473213"/>
            <a:ext cx="237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HASH TABLES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1756416" y="3076290"/>
            <a:ext cx="237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HEAP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1752050" y="1870136"/>
            <a:ext cx="237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LIST CONCEPTS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17"/>
          <p:cNvSpPr txBox="1"/>
          <p:nvPr/>
        </p:nvSpPr>
        <p:spPr>
          <a:xfrm>
            <a:off x="1756416" y="4282444"/>
            <a:ext cx="237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MATRIX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1756416" y="3679367"/>
            <a:ext cx="237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TREES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881787" y="3173876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881787" y="3777566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881787" y="4381256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   6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881787" y="1362806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881787" y="1966496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17"/>
          <p:cNvSpPr txBox="1"/>
          <p:nvPr/>
        </p:nvSpPr>
        <p:spPr>
          <a:xfrm>
            <a:off x="881787" y="2570186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987" y="1800874"/>
            <a:ext cx="455000" cy="4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412" y="2923124"/>
            <a:ext cx="455000" cy="4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362" y="4045387"/>
            <a:ext cx="455000" cy="4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/>
          <p:nvPr/>
        </p:nvSpPr>
        <p:spPr>
          <a:xfrm flipH="1" rot="4459857">
            <a:off x="-1774425" y="2146481"/>
            <a:ext cx="4463254" cy="4792233"/>
          </a:xfrm>
          <a:custGeom>
            <a:rect b="b" l="l" r="r" t="t"/>
            <a:pathLst>
              <a:path extrusionOk="0" h="121288" w="112948">
                <a:moveTo>
                  <a:pt x="24818" y="32591"/>
                </a:moveTo>
                <a:cubicBezTo>
                  <a:pt x="24818" y="32591"/>
                  <a:pt x="16812" y="35560"/>
                  <a:pt x="9741" y="30990"/>
                </a:cubicBezTo>
                <a:cubicBezTo>
                  <a:pt x="2669" y="26420"/>
                  <a:pt x="0" y="19715"/>
                  <a:pt x="6171" y="13744"/>
                </a:cubicBezTo>
                <a:cubicBezTo>
                  <a:pt x="12309" y="7773"/>
                  <a:pt x="26853" y="1"/>
                  <a:pt x="39262" y="8807"/>
                </a:cubicBezTo>
                <a:cubicBezTo>
                  <a:pt x="51670" y="17647"/>
                  <a:pt x="45733" y="30990"/>
                  <a:pt x="64146" y="38829"/>
                </a:cubicBezTo>
                <a:cubicBezTo>
                  <a:pt x="73886" y="42965"/>
                  <a:pt x="81458" y="45767"/>
                  <a:pt x="86395" y="51071"/>
                </a:cubicBezTo>
                <a:cubicBezTo>
                  <a:pt x="112948" y="79525"/>
                  <a:pt x="61444" y="121288"/>
                  <a:pt x="43431" y="83294"/>
                </a:cubicBezTo>
                <a:cubicBezTo>
                  <a:pt x="31589" y="58309"/>
                  <a:pt x="45132" y="37795"/>
                  <a:pt x="24818" y="32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GRAPH THEORY</a:t>
            </a:r>
            <a:endParaRPr/>
          </a:p>
        </p:txBody>
      </p:sp>
      <p:grpSp>
        <p:nvGrpSpPr>
          <p:cNvPr id="281" name="Google Shape;281;p18"/>
          <p:cNvGrpSpPr/>
          <p:nvPr/>
        </p:nvGrpSpPr>
        <p:grpSpPr>
          <a:xfrm>
            <a:off x="152394" y="1325399"/>
            <a:ext cx="4052846" cy="3401816"/>
            <a:chOff x="160656" y="678575"/>
            <a:chExt cx="5319394" cy="4464911"/>
          </a:xfrm>
        </p:grpSpPr>
        <p:sp>
          <p:nvSpPr>
            <p:cNvPr id="282" name="Google Shape;282;p18"/>
            <p:cNvSpPr/>
            <p:nvPr/>
          </p:nvSpPr>
          <p:spPr>
            <a:xfrm flipH="1">
              <a:off x="1969283" y="2039363"/>
              <a:ext cx="659694" cy="1238194"/>
            </a:xfrm>
            <a:custGeom>
              <a:rect b="b" l="l" r="r" t="t"/>
              <a:pathLst>
                <a:path extrusionOk="0" h="54540" w="29055">
                  <a:moveTo>
                    <a:pt x="3637" y="468"/>
                  </a:moveTo>
                  <a:cubicBezTo>
                    <a:pt x="3536" y="368"/>
                    <a:pt x="3570" y="201"/>
                    <a:pt x="3670" y="101"/>
                  </a:cubicBezTo>
                  <a:cubicBezTo>
                    <a:pt x="3770" y="1"/>
                    <a:pt x="3937" y="1"/>
                    <a:pt x="4037" y="101"/>
                  </a:cubicBezTo>
                  <a:cubicBezTo>
                    <a:pt x="4104" y="168"/>
                    <a:pt x="29055" y="25853"/>
                    <a:pt x="468" y="54440"/>
                  </a:cubicBezTo>
                  <a:cubicBezTo>
                    <a:pt x="368" y="54540"/>
                    <a:pt x="201" y="54540"/>
                    <a:pt x="101" y="54440"/>
                  </a:cubicBezTo>
                  <a:cubicBezTo>
                    <a:pt x="1" y="54340"/>
                    <a:pt x="1" y="54140"/>
                    <a:pt x="101" y="54040"/>
                  </a:cubicBezTo>
                  <a:cubicBezTo>
                    <a:pt x="28321" y="25853"/>
                    <a:pt x="3703" y="568"/>
                    <a:pt x="3637" y="468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 flipH="1">
              <a:off x="1629152" y="1162477"/>
              <a:ext cx="1497349" cy="2662663"/>
            </a:xfrm>
            <a:custGeom>
              <a:rect b="b" l="l" r="r" t="t"/>
              <a:pathLst>
                <a:path extrusionOk="0" h="117285" w="65948">
                  <a:moveTo>
                    <a:pt x="23284" y="0"/>
                  </a:moveTo>
                  <a:cubicBezTo>
                    <a:pt x="9975" y="11108"/>
                    <a:pt x="16446" y="31389"/>
                    <a:pt x="27254" y="42097"/>
                  </a:cubicBezTo>
                  <a:cubicBezTo>
                    <a:pt x="39729" y="54506"/>
                    <a:pt x="44299" y="74320"/>
                    <a:pt x="22150" y="89464"/>
                  </a:cubicBezTo>
                  <a:cubicBezTo>
                    <a:pt x="1" y="104608"/>
                    <a:pt x="34359" y="117284"/>
                    <a:pt x="47702" y="100472"/>
                  </a:cubicBezTo>
                  <a:cubicBezTo>
                    <a:pt x="61045" y="83693"/>
                    <a:pt x="65948" y="42898"/>
                    <a:pt x="65014" y="32757"/>
                  </a:cubicBezTo>
                  <a:cubicBezTo>
                    <a:pt x="64080" y="22583"/>
                    <a:pt x="64447" y="18147"/>
                    <a:pt x="56775" y="13743"/>
                  </a:cubicBezTo>
                  <a:cubicBezTo>
                    <a:pt x="49103" y="9340"/>
                    <a:pt x="23284" y="0"/>
                    <a:pt x="232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 flipH="1">
              <a:off x="3352060" y="2704990"/>
              <a:ext cx="454441" cy="368825"/>
            </a:xfrm>
            <a:custGeom>
              <a:rect b="b" l="l" r="r" t="t"/>
              <a:pathLst>
                <a:path extrusionOk="0" h="16246" w="20015">
                  <a:moveTo>
                    <a:pt x="20014" y="3637"/>
                  </a:moveTo>
                  <a:cubicBezTo>
                    <a:pt x="20014" y="3637"/>
                    <a:pt x="18080" y="1068"/>
                    <a:pt x="17679" y="668"/>
                  </a:cubicBezTo>
                  <a:cubicBezTo>
                    <a:pt x="17313" y="301"/>
                    <a:pt x="14744" y="234"/>
                    <a:pt x="13210" y="101"/>
                  </a:cubicBezTo>
                  <a:cubicBezTo>
                    <a:pt x="11675" y="1"/>
                    <a:pt x="11408" y="1402"/>
                    <a:pt x="11375" y="1969"/>
                  </a:cubicBezTo>
                  <a:cubicBezTo>
                    <a:pt x="11342" y="2536"/>
                    <a:pt x="11275" y="3237"/>
                    <a:pt x="11275" y="3237"/>
                  </a:cubicBezTo>
                  <a:cubicBezTo>
                    <a:pt x="11275" y="3237"/>
                    <a:pt x="2469" y="3970"/>
                    <a:pt x="1835" y="4104"/>
                  </a:cubicBezTo>
                  <a:cubicBezTo>
                    <a:pt x="1201" y="4237"/>
                    <a:pt x="334" y="6706"/>
                    <a:pt x="167" y="7206"/>
                  </a:cubicBezTo>
                  <a:cubicBezTo>
                    <a:pt x="0" y="7706"/>
                    <a:pt x="334" y="8841"/>
                    <a:pt x="1001" y="8874"/>
                  </a:cubicBezTo>
                  <a:cubicBezTo>
                    <a:pt x="1635" y="8941"/>
                    <a:pt x="2469" y="8540"/>
                    <a:pt x="2735" y="8107"/>
                  </a:cubicBezTo>
                  <a:cubicBezTo>
                    <a:pt x="3002" y="7706"/>
                    <a:pt x="3236" y="8273"/>
                    <a:pt x="3236" y="8273"/>
                  </a:cubicBezTo>
                  <a:cubicBezTo>
                    <a:pt x="3236" y="8273"/>
                    <a:pt x="2569" y="9408"/>
                    <a:pt x="2535" y="10242"/>
                  </a:cubicBezTo>
                  <a:cubicBezTo>
                    <a:pt x="2502" y="11042"/>
                    <a:pt x="2669" y="11476"/>
                    <a:pt x="3336" y="11743"/>
                  </a:cubicBezTo>
                  <a:cubicBezTo>
                    <a:pt x="3970" y="12043"/>
                    <a:pt x="5004" y="12243"/>
                    <a:pt x="5004" y="12243"/>
                  </a:cubicBezTo>
                  <a:cubicBezTo>
                    <a:pt x="5004" y="12243"/>
                    <a:pt x="5037" y="13577"/>
                    <a:pt x="5271" y="14078"/>
                  </a:cubicBezTo>
                  <a:cubicBezTo>
                    <a:pt x="5504" y="14578"/>
                    <a:pt x="5571" y="14778"/>
                    <a:pt x="6605" y="15112"/>
                  </a:cubicBezTo>
                  <a:cubicBezTo>
                    <a:pt x="7606" y="15412"/>
                    <a:pt x="11175" y="16246"/>
                    <a:pt x="11175" y="16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 flipH="1">
              <a:off x="3648968" y="2977610"/>
              <a:ext cx="48498" cy="16686"/>
            </a:xfrm>
            <a:custGeom>
              <a:rect b="b" l="l" r="r" t="t"/>
              <a:pathLst>
                <a:path extrusionOk="0" h="735" w="2136">
                  <a:moveTo>
                    <a:pt x="167" y="434"/>
                  </a:moveTo>
                  <a:cubicBezTo>
                    <a:pt x="67" y="434"/>
                    <a:pt x="1" y="301"/>
                    <a:pt x="1" y="201"/>
                  </a:cubicBezTo>
                  <a:cubicBezTo>
                    <a:pt x="1" y="67"/>
                    <a:pt x="134" y="0"/>
                    <a:pt x="234" y="0"/>
                  </a:cubicBezTo>
                  <a:lnTo>
                    <a:pt x="1969" y="301"/>
                  </a:lnTo>
                  <a:cubicBezTo>
                    <a:pt x="2069" y="301"/>
                    <a:pt x="2135" y="434"/>
                    <a:pt x="2135" y="534"/>
                  </a:cubicBezTo>
                  <a:cubicBezTo>
                    <a:pt x="2102" y="668"/>
                    <a:pt x="2002" y="734"/>
                    <a:pt x="1902" y="701"/>
                  </a:cubicBezTo>
                  <a:close/>
                </a:path>
              </a:pathLst>
            </a:custGeom>
            <a:solidFill>
              <a:srgbClr val="EF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 flipH="1">
              <a:off x="1590257" y="3182831"/>
              <a:ext cx="3140102" cy="1960656"/>
            </a:xfrm>
            <a:custGeom>
              <a:rect b="b" l="l" r="r" t="t"/>
              <a:pathLst>
                <a:path extrusionOk="0" h="86363" w="138300">
                  <a:moveTo>
                    <a:pt x="138299" y="68716"/>
                  </a:moveTo>
                  <a:cubicBezTo>
                    <a:pt x="138299" y="68716"/>
                    <a:pt x="136031" y="86362"/>
                    <a:pt x="121254" y="86362"/>
                  </a:cubicBezTo>
                  <a:lnTo>
                    <a:pt x="104642" y="86362"/>
                  </a:lnTo>
                  <a:cubicBezTo>
                    <a:pt x="98538" y="86362"/>
                    <a:pt x="84494" y="70684"/>
                    <a:pt x="73720" y="57074"/>
                  </a:cubicBezTo>
                  <a:cubicBezTo>
                    <a:pt x="62912" y="43431"/>
                    <a:pt x="57775" y="33791"/>
                    <a:pt x="57775" y="33791"/>
                  </a:cubicBezTo>
                  <a:cubicBezTo>
                    <a:pt x="55173" y="38228"/>
                    <a:pt x="27287" y="60477"/>
                    <a:pt x="20749" y="66281"/>
                  </a:cubicBezTo>
                  <a:cubicBezTo>
                    <a:pt x="19481" y="67449"/>
                    <a:pt x="13944" y="73886"/>
                    <a:pt x="12943" y="73886"/>
                  </a:cubicBezTo>
                  <a:cubicBezTo>
                    <a:pt x="12943" y="73886"/>
                    <a:pt x="5538" y="74387"/>
                    <a:pt x="0" y="70551"/>
                  </a:cubicBezTo>
                  <a:cubicBezTo>
                    <a:pt x="0" y="70551"/>
                    <a:pt x="1768" y="63079"/>
                    <a:pt x="2135" y="62612"/>
                  </a:cubicBezTo>
                  <a:cubicBezTo>
                    <a:pt x="18747" y="41864"/>
                    <a:pt x="37260" y="18547"/>
                    <a:pt x="46434" y="9274"/>
                  </a:cubicBezTo>
                  <a:cubicBezTo>
                    <a:pt x="55607" y="0"/>
                    <a:pt x="65014" y="5104"/>
                    <a:pt x="86295" y="20148"/>
                  </a:cubicBezTo>
                  <a:cubicBezTo>
                    <a:pt x="107611" y="35192"/>
                    <a:pt x="138299" y="68716"/>
                    <a:pt x="138299" y="687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 flipH="1">
              <a:off x="3423256" y="2653503"/>
              <a:ext cx="427921" cy="403650"/>
            </a:xfrm>
            <a:custGeom>
              <a:rect b="b" l="l" r="r" t="t"/>
              <a:pathLst>
                <a:path extrusionOk="0" h="17780" w="18847">
                  <a:moveTo>
                    <a:pt x="400" y="1035"/>
                  </a:moveTo>
                  <a:lnTo>
                    <a:pt x="934" y="468"/>
                  </a:lnTo>
                  <a:cubicBezTo>
                    <a:pt x="1334" y="34"/>
                    <a:pt x="2035" y="1"/>
                    <a:pt x="2469" y="401"/>
                  </a:cubicBezTo>
                  <a:lnTo>
                    <a:pt x="18413" y="15245"/>
                  </a:lnTo>
                  <a:cubicBezTo>
                    <a:pt x="18847" y="15645"/>
                    <a:pt x="18847" y="16312"/>
                    <a:pt x="18447" y="16746"/>
                  </a:cubicBezTo>
                  <a:lnTo>
                    <a:pt x="17946" y="17313"/>
                  </a:lnTo>
                  <a:cubicBezTo>
                    <a:pt x="17546" y="17747"/>
                    <a:pt x="16845" y="17780"/>
                    <a:pt x="16412" y="17380"/>
                  </a:cubicBezTo>
                  <a:lnTo>
                    <a:pt x="467" y="2536"/>
                  </a:lnTo>
                  <a:cubicBezTo>
                    <a:pt x="33" y="2135"/>
                    <a:pt x="0" y="1468"/>
                    <a:pt x="400" y="10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 flipH="1">
              <a:off x="3033222" y="2767101"/>
              <a:ext cx="717251" cy="513462"/>
            </a:xfrm>
            <a:custGeom>
              <a:rect b="b" l="l" r="r" t="t"/>
              <a:pathLst>
                <a:path extrusionOk="0" h="22617" w="31590">
                  <a:moveTo>
                    <a:pt x="30022" y="9374"/>
                  </a:moveTo>
                  <a:cubicBezTo>
                    <a:pt x="30022" y="9374"/>
                    <a:pt x="28087" y="8473"/>
                    <a:pt x="27420" y="8039"/>
                  </a:cubicBezTo>
                  <a:cubicBezTo>
                    <a:pt x="26720" y="7606"/>
                    <a:pt x="21549" y="1034"/>
                    <a:pt x="20882" y="767"/>
                  </a:cubicBezTo>
                  <a:cubicBezTo>
                    <a:pt x="20215" y="467"/>
                    <a:pt x="15512" y="0"/>
                    <a:pt x="14845" y="0"/>
                  </a:cubicBezTo>
                  <a:cubicBezTo>
                    <a:pt x="14177" y="0"/>
                    <a:pt x="13177" y="634"/>
                    <a:pt x="12843" y="1334"/>
                  </a:cubicBezTo>
                  <a:cubicBezTo>
                    <a:pt x="12543" y="2035"/>
                    <a:pt x="12009" y="4070"/>
                    <a:pt x="12009" y="4070"/>
                  </a:cubicBezTo>
                  <a:cubicBezTo>
                    <a:pt x="12009" y="4070"/>
                    <a:pt x="5238" y="4237"/>
                    <a:pt x="3303" y="4270"/>
                  </a:cubicBezTo>
                  <a:lnTo>
                    <a:pt x="1302" y="2435"/>
                  </a:lnTo>
                  <a:cubicBezTo>
                    <a:pt x="1302" y="2435"/>
                    <a:pt x="568" y="2702"/>
                    <a:pt x="301" y="3102"/>
                  </a:cubicBezTo>
                  <a:cubicBezTo>
                    <a:pt x="1" y="3503"/>
                    <a:pt x="1" y="4737"/>
                    <a:pt x="34" y="5371"/>
                  </a:cubicBezTo>
                  <a:cubicBezTo>
                    <a:pt x="67" y="5971"/>
                    <a:pt x="1201" y="7506"/>
                    <a:pt x="1535" y="7839"/>
                  </a:cubicBezTo>
                  <a:cubicBezTo>
                    <a:pt x="1835" y="8173"/>
                    <a:pt x="2636" y="8373"/>
                    <a:pt x="3236" y="8473"/>
                  </a:cubicBezTo>
                  <a:cubicBezTo>
                    <a:pt x="3236" y="8473"/>
                    <a:pt x="3203" y="9941"/>
                    <a:pt x="4437" y="10441"/>
                  </a:cubicBezTo>
                  <a:cubicBezTo>
                    <a:pt x="5638" y="10941"/>
                    <a:pt x="7106" y="11575"/>
                    <a:pt x="7106" y="11575"/>
                  </a:cubicBezTo>
                  <a:cubicBezTo>
                    <a:pt x="7106" y="11575"/>
                    <a:pt x="7172" y="12843"/>
                    <a:pt x="8073" y="13410"/>
                  </a:cubicBezTo>
                  <a:cubicBezTo>
                    <a:pt x="8940" y="13943"/>
                    <a:pt x="11309" y="15778"/>
                    <a:pt x="11309" y="15778"/>
                  </a:cubicBezTo>
                  <a:cubicBezTo>
                    <a:pt x="11309" y="15778"/>
                    <a:pt x="12176" y="16112"/>
                    <a:pt x="12743" y="16078"/>
                  </a:cubicBezTo>
                  <a:cubicBezTo>
                    <a:pt x="12743" y="16078"/>
                    <a:pt x="13410" y="17513"/>
                    <a:pt x="14511" y="17980"/>
                  </a:cubicBezTo>
                  <a:cubicBezTo>
                    <a:pt x="15612" y="18413"/>
                    <a:pt x="19581" y="20181"/>
                    <a:pt x="20182" y="20315"/>
                  </a:cubicBezTo>
                  <a:cubicBezTo>
                    <a:pt x="20749" y="20448"/>
                    <a:pt x="22950" y="20048"/>
                    <a:pt x="25119" y="21282"/>
                  </a:cubicBezTo>
                  <a:cubicBezTo>
                    <a:pt x="27253" y="22550"/>
                    <a:pt x="27554" y="22616"/>
                    <a:pt x="27554" y="22616"/>
                  </a:cubicBezTo>
                  <a:lnTo>
                    <a:pt x="31590" y="114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 flipH="1">
              <a:off x="4526490" y="4552699"/>
              <a:ext cx="927794" cy="572534"/>
            </a:xfrm>
            <a:custGeom>
              <a:rect b="b" l="l" r="r" t="t"/>
              <a:pathLst>
                <a:path extrusionOk="0" h="25219" w="40863">
                  <a:moveTo>
                    <a:pt x="34158" y="24418"/>
                  </a:moveTo>
                  <a:cubicBezTo>
                    <a:pt x="34158" y="24418"/>
                    <a:pt x="1268" y="25219"/>
                    <a:pt x="0" y="22883"/>
                  </a:cubicBezTo>
                  <a:lnTo>
                    <a:pt x="0" y="19748"/>
                  </a:lnTo>
                  <a:cubicBezTo>
                    <a:pt x="0" y="18480"/>
                    <a:pt x="1501" y="16679"/>
                    <a:pt x="5604" y="15512"/>
                  </a:cubicBezTo>
                  <a:cubicBezTo>
                    <a:pt x="9674" y="14344"/>
                    <a:pt x="18380" y="12042"/>
                    <a:pt x="21082" y="11242"/>
                  </a:cubicBezTo>
                  <a:cubicBezTo>
                    <a:pt x="23750" y="10408"/>
                    <a:pt x="31422" y="2035"/>
                    <a:pt x="32523" y="1001"/>
                  </a:cubicBezTo>
                  <a:cubicBezTo>
                    <a:pt x="33591" y="0"/>
                    <a:pt x="38694" y="3303"/>
                    <a:pt x="39762" y="3837"/>
                  </a:cubicBezTo>
                  <a:cubicBezTo>
                    <a:pt x="40863" y="4370"/>
                    <a:pt x="40129" y="5705"/>
                    <a:pt x="39595" y="7272"/>
                  </a:cubicBezTo>
                  <a:cubicBezTo>
                    <a:pt x="39028" y="8840"/>
                    <a:pt x="34158" y="24418"/>
                    <a:pt x="34158" y="244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 flipH="1">
              <a:off x="4234908" y="5071425"/>
              <a:ext cx="1245142" cy="71967"/>
            </a:xfrm>
            <a:custGeom>
              <a:rect b="b" l="l" r="r" t="t"/>
              <a:pathLst>
                <a:path extrusionOk="0" h="3170" w="54840">
                  <a:moveTo>
                    <a:pt x="1135" y="3169"/>
                  </a:moveTo>
                  <a:lnTo>
                    <a:pt x="53706" y="3169"/>
                  </a:lnTo>
                  <a:cubicBezTo>
                    <a:pt x="54340" y="3169"/>
                    <a:pt x="54840" y="2869"/>
                    <a:pt x="54840" y="2535"/>
                  </a:cubicBezTo>
                  <a:lnTo>
                    <a:pt x="54840" y="667"/>
                  </a:lnTo>
                  <a:cubicBezTo>
                    <a:pt x="54840" y="300"/>
                    <a:pt x="54340" y="0"/>
                    <a:pt x="53706" y="0"/>
                  </a:cubicBezTo>
                  <a:lnTo>
                    <a:pt x="1135" y="0"/>
                  </a:lnTo>
                  <a:cubicBezTo>
                    <a:pt x="535" y="0"/>
                    <a:pt x="1" y="300"/>
                    <a:pt x="1" y="667"/>
                  </a:cubicBezTo>
                  <a:lnTo>
                    <a:pt x="1" y="2535"/>
                  </a:lnTo>
                  <a:cubicBezTo>
                    <a:pt x="1" y="2869"/>
                    <a:pt x="535" y="3169"/>
                    <a:pt x="1135" y="3169"/>
                  </a:cubicBezTo>
                  <a:close/>
                </a:path>
              </a:pathLst>
            </a:custGeom>
            <a:solidFill>
              <a:srgbClr val="FB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 flipH="1">
              <a:off x="5022567" y="5071425"/>
              <a:ext cx="457483" cy="71967"/>
            </a:xfrm>
            <a:custGeom>
              <a:rect b="b" l="l" r="r" t="t"/>
              <a:pathLst>
                <a:path extrusionOk="0" h="3170" w="20149">
                  <a:moveTo>
                    <a:pt x="1135" y="3169"/>
                  </a:moveTo>
                  <a:lnTo>
                    <a:pt x="19014" y="3169"/>
                  </a:lnTo>
                  <a:cubicBezTo>
                    <a:pt x="19615" y="3169"/>
                    <a:pt x="20149" y="2869"/>
                    <a:pt x="20149" y="2535"/>
                  </a:cubicBezTo>
                  <a:lnTo>
                    <a:pt x="20149" y="667"/>
                  </a:lnTo>
                  <a:cubicBezTo>
                    <a:pt x="20149" y="300"/>
                    <a:pt x="19615" y="0"/>
                    <a:pt x="19014" y="0"/>
                  </a:cubicBezTo>
                  <a:lnTo>
                    <a:pt x="1135" y="0"/>
                  </a:lnTo>
                  <a:cubicBezTo>
                    <a:pt x="535" y="0"/>
                    <a:pt x="1" y="300"/>
                    <a:pt x="1" y="667"/>
                  </a:cubicBezTo>
                  <a:lnTo>
                    <a:pt x="1" y="2535"/>
                  </a:lnTo>
                  <a:cubicBezTo>
                    <a:pt x="1" y="2869"/>
                    <a:pt x="535" y="3169"/>
                    <a:pt x="1135" y="3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 flipH="1">
              <a:off x="4203851" y="4622369"/>
              <a:ext cx="1251204" cy="449101"/>
            </a:xfrm>
            <a:custGeom>
              <a:rect b="b" l="l" r="r" t="t"/>
              <a:pathLst>
                <a:path extrusionOk="0" h="19782" w="55107">
                  <a:moveTo>
                    <a:pt x="23284" y="9174"/>
                  </a:moveTo>
                  <a:cubicBezTo>
                    <a:pt x="23451" y="9741"/>
                    <a:pt x="25085" y="12476"/>
                    <a:pt x="23951" y="13143"/>
                  </a:cubicBezTo>
                  <a:cubicBezTo>
                    <a:pt x="22817" y="13810"/>
                    <a:pt x="19181" y="16179"/>
                    <a:pt x="17146" y="16179"/>
                  </a:cubicBezTo>
                  <a:lnTo>
                    <a:pt x="5405" y="16179"/>
                  </a:lnTo>
                  <a:cubicBezTo>
                    <a:pt x="1" y="16179"/>
                    <a:pt x="1235" y="14577"/>
                    <a:pt x="1235" y="14577"/>
                  </a:cubicBezTo>
                  <a:cubicBezTo>
                    <a:pt x="401" y="15311"/>
                    <a:pt x="34" y="16045"/>
                    <a:pt x="34" y="16646"/>
                  </a:cubicBezTo>
                  <a:lnTo>
                    <a:pt x="34" y="19781"/>
                  </a:lnTo>
                  <a:lnTo>
                    <a:pt x="52605" y="19781"/>
                  </a:lnTo>
                  <a:cubicBezTo>
                    <a:pt x="52605" y="19781"/>
                    <a:pt x="54840" y="17580"/>
                    <a:pt x="54840" y="12309"/>
                  </a:cubicBezTo>
                  <a:cubicBezTo>
                    <a:pt x="54840" y="7072"/>
                    <a:pt x="55107" y="4037"/>
                    <a:pt x="54239" y="3203"/>
                  </a:cubicBezTo>
                  <a:cubicBezTo>
                    <a:pt x="53339" y="2369"/>
                    <a:pt x="52738" y="2802"/>
                    <a:pt x="52738" y="2802"/>
                  </a:cubicBezTo>
                  <a:cubicBezTo>
                    <a:pt x="48635" y="5838"/>
                    <a:pt x="43699" y="3670"/>
                    <a:pt x="41130" y="2435"/>
                  </a:cubicBezTo>
                  <a:cubicBezTo>
                    <a:pt x="40830" y="2335"/>
                    <a:pt x="40596" y="2202"/>
                    <a:pt x="40329" y="2068"/>
                  </a:cubicBezTo>
                  <a:cubicBezTo>
                    <a:pt x="38228" y="968"/>
                    <a:pt x="36960" y="0"/>
                    <a:pt x="35092" y="934"/>
                  </a:cubicBezTo>
                  <a:cubicBezTo>
                    <a:pt x="32991" y="1935"/>
                    <a:pt x="25652" y="6438"/>
                    <a:pt x="24451" y="7139"/>
                  </a:cubicBezTo>
                  <a:cubicBezTo>
                    <a:pt x="23284" y="7839"/>
                    <a:pt x="23117" y="8640"/>
                    <a:pt x="23284" y="9174"/>
                  </a:cubicBezTo>
                  <a:close/>
                </a:path>
              </a:pathLst>
            </a:custGeom>
            <a:solidFill>
              <a:srgbClr val="A7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 flipH="1">
              <a:off x="4203852" y="4695059"/>
              <a:ext cx="1250432" cy="377157"/>
            </a:xfrm>
            <a:custGeom>
              <a:rect b="b" l="l" r="r" t="t"/>
              <a:pathLst>
                <a:path extrusionOk="0" h="16613" w="55073">
                  <a:moveTo>
                    <a:pt x="0" y="14244"/>
                  </a:moveTo>
                  <a:lnTo>
                    <a:pt x="0" y="16612"/>
                  </a:lnTo>
                  <a:lnTo>
                    <a:pt x="52571" y="16612"/>
                  </a:lnTo>
                  <a:cubicBezTo>
                    <a:pt x="52571" y="16612"/>
                    <a:pt x="54806" y="14378"/>
                    <a:pt x="54806" y="9107"/>
                  </a:cubicBezTo>
                  <a:cubicBezTo>
                    <a:pt x="54806" y="3870"/>
                    <a:pt x="55073" y="868"/>
                    <a:pt x="54205" y="1"/>
                  </a:cubicBezTo>
                  <a:cubicBezTo>
                    <a:pt x="54305" y="1702"/>
                    <a:pt x="53271" y="3570"/>
                    <a:pt x="51470" y="3570"/>
                  </a:cubicBezTo>
                  <a:lnTo>
                    <a:pt x="40996" y="3570"/>
                  </a:lnTo>
                  <a:cubicBezTo>
                    <a:pt x="37160" y="3570"/>
                    <a:pt x="36393" y="5338"/>
                    <a:pt x="36393" y="5338"/>
                  </a:cubicBezTo>
                  <a:cubicBezTo>
                    <a:pt x="36393" y="5338"/>
                    <a:pt x="34425" y="8673"/>
                    <a:pt x="33024" y="11008"/>
                  </a:cubicBezTo>
                  <a:cubicBezTo>
                    <a:pt x="31656" y="13343"/>
                    <a:pt x="29321" y="14945"/>
                    <a:pt x="27620" y="14945"/>
                  </a:cubicBezTo>
                  <a:lnTo>
                    <a:pt x="2335" y="14945"/>
                  </a:lnTo>
                  <a:cubicBezTo>
                    <a:pt x="1134" y="14945"/>
                    <a:pt x="434" y="14611"/>
                    <a:pt x="0" y="142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 flipH="1">
              <a:off x="4655339" y="4599645"/>
              <a:ext cx="232522" cy="197671"/>
            </a:xfrm>
            <a:custGeom>
              <a:rect b="b" l="l" r="r" t="t"/>
              <a:pathLst>
                <a:path extrusionOk="0" h="8707" w="10241">
                  <a:moveTo>
                    <a:pt x="9540" y="3170"/>
                  </a:moveTo>
                  <a:cubicBezTo>
                    <a:pt x="9740" y="3303"/>
                    <a:pt x="10007" y="3270"/>
                    <a:pt x="10141" y="3103"/>
                  </a:cubicBezTo>
                  <a:cubicBezTo>
                    <a:pt x="10241" y="2903"/>
                    <a:pt x="10174" y="2669"/>
                    <a:pt x="9974" y="2536"/>
                  </a:cubicBezTo>
                  <a:lnTo>
                    <a:pt x="6672" y="401"/>
                  </a:lnTo>
                  <a:lnTo>
                    <a:pt x="6505" y="1"/>
                  </a:lnTo>
                  <a:lnTo>
                    <a:pt x="5804" y="734"/>
                  </a:lnTo>
                  <a:lnTo>
                    <a:pt x="5938" y="835"/>
                  </a:lnTo>
                  <a:lnTo>
                    <a:pt x="7305" y="4204"/>
                  </a:lnTo>
                  <a:cubicBezTo>
                    <a:pt x="7372" y="4437"/>
                    <a:pt x="7639" y="4571"/>
                    <a:pt x="7872" y="4504"/>
                  </a:cubicBezTo>
                  <a:cubicBezTo>
                    <a:pt x="8106" y="4470"/>
                    <a:pt x="8206" y="4270"/>
                    <a:pt x="8139" y="4037"/>
                  </a:cubicBezTo>
                  <a:lnTo>
                    <a:pt x="7172" y="1635"/>
                  </a:lnTo>
                  <a:close/>
                  <a:moveTo>
                    <a:pt x="0" y="6405"/>
                  </a:moveTo>
                  <a:cubicBezTo>
                    <a:pt x="200" y="6238"/>
                    <a:pt x="434" y="6038"/>
                    <a:pt x="634" y="5838"/>
                  </a:cubicBezTo>
                  <a:lnTo>
                    <a:pt x="1568" y="8173"/>
                  </a:lnTo>
                  <a:cubicBezTo>
                    <a:pt x="1668" y="8373"/>
                    <a:pt x="1568" y="8607"/>
                    <a:pt x="1334" y="8640"/>
                  </a:cubicBezTo>
                  <a:cubicBezTo>
                    <a:pt x="1101" y="8707"/>
                    <a:pt x="834" y="8540"/>
                    <a:pt x="734" y="8340"/>
                  </a:cubicBezTo>
                  <a:close/>
                  <a:moveTo>
                    <a:pt x="667" y="5805"/>
                  </a:moveTo>
                  <a:lnTo>
                    <a:pt x="3002" y="7272"/>
                  </a:lnTo>
                  <a:cubicBezTo>
                    <a:pt x="3202" y="7406"/>
                    <a:pt x="3469" y="7406"/>
                    <a:pt x="3603" y="7206"/>
                  </a:cubicBezTo>
                  <a:cubicBezTo>
                    <a:pt x="3703" y="7039"/>
                    <a:pt x="3636" y="6772"/>
                    <a:pt x="3436" y="6639"/>
                  </a:cubicBezTo>
                  <a:lnTo>
                    <a:pt x="1268" y="5238"/>
                  </a:lnTo>
                  <a:cubicBezTo>
                    <a:pt x="1068" y="5438"/>
                    <a:pt x="867" y="5605"/>
                    <a:pt x="667" y="5805"/>
                  </a:cubicBezTo>
                  <a:close/>
                  <a:moveTo>
                    <a:pt x="2969" y="3603"/>
                  </a:moveTo>
                  <a:cubicBezTo>
                    <a:pt x="3269" y="3336"/>
                    <a:pt x="3536" y="3036"/>
                    <a:pt x="3836" y="2736"/>
                  </a:cubicBezTo>
                  <a:lnTo>
                    <a:pt x="6705" y="4604"/>
                  </a:lnTo>
                  <a:cubicBezTo>
                    <a:pt x="6905" y="4737"/>
                    <a:pt x="6972" y="4971"/>
                    <a:pt x="6872" y="5171"/>
                  </a:cubicBezTo>
                  <a:cubicBezTo>
                    <a:pt x="6738" y="5338"/>
                    <a:pt x="6471" y="5371"/>
                    <a:pt x="6271" y="5238"/>
                  </a:cubicBezTo>
                  <a:lnTo>
                    <a:pt x="3870" y="3703"/>
                  </a:lnTo>
                  <a:lnTo>
                    <a:pt x="4870" y="6105"/>
                  </a:lnTo>
                  <a:cubicBezTo>
                    <a:pt x="4937" y="6338"/>
                    <a:pt x="4837" y="6539"/>
                    <a:pt x="4603" y="6605"/>
                  </a:cubicBezTo>
                  <a:cubicBezTo>
                    <a:pt x="4370" y="6639"/>
                    <a:pt x="4103" y="6505"/>
                    <a:pt x="4036" y="62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 flipH="1">
              <a:off x="2909843" y="2971549"/>
              <a:ext cx="268146" cy="368825"/>
            </a:xfrm>
            <a:custGeom>
              <a:rect b="b" l="l" r="r" t="t"/>
              <a:pathLst>
                <a:path extrusionOk="0" h="16246" w="11810">
                  <a:moveTo>
                    <a:pt x="9641" y="2135"/>
                  </a:moveTo>
                  <a:lnTo>
                    <a:pt x="6238" y="201"/>
                  </a:lnTo>
                  <a:cubicBezTo>
                    <a:pt x="6238" y="201"/>
                    <a:pt x="5538" y="1"/>
                    <a:pt x="5038" y="267"/>
                  </a:cubicBezTo>
                  <a:cubicBezTo>
                    <a:pt x="5038" y="267"/>
                    <a:pt x="4170" y="9007"/>
                    <a:pt x="101" y="12309"/>
                  </a:cubicBezTo>
                  <a:cubicBezTo>
                    <a:pt x="101" y="12309"/>
                    <a:pt x="1" y="12876"/>
                    <a:pt x="301" y="13143"/>
                  </a:cubicBezTo>
                  <a:cubicBezTo>
                    <a:pt x="601" y="13444"/>
                    <a:pt x="4237" y="15979"/>
                    <a:pt x="4237" y="15979"/>
                  </a:cubicBezTo>
                  <a:cubicBezTo>
                    <a:pt x="4237" y="15979"/>
                    <a:pt x="5771" y="16246"/>
                    <a:pt x="7206" y="15345"/>
                  </a:cubicBezTo>
                  <a:cubicBezTo>
                    <a:pt x="8607" y="14411"/>
                    <a:pt x="11809" y="8273"/>
                    <a:pt x="11742" y="7473"/>
                  </a:cubicBezTo>
                  <a:cubicBezTo>
                    <a:pt x="11676" y="6705"/>
                    <a:pt x="9641" y="2135"/>
                    <a:pt x="9641" y="2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 flipH="1">
              <a:off x="1377476" y="3182831"/>
              <a:ext cx="3140102" cy="1960656"/>
            </a:xfrm>
            <a:custGeom>
              <a:rect b="b" l="l" r="r" t="t"/>
              <a:pathLst>
                <a:path extrusionOk="0" h="86363" w="138300">
                  <a:moveTo>
                    <a:pt x="138300" y="68716"/>
                  </a:moveTo>
                  <a:cubicBezTo>
                    <a:pt x="138300" y="68716"/>
                    <a:pt x="135998" y="86362"/>
                    <a:pt x="121254" y="86362"/>
                  </a:cubicBezTo>
                  <a:lnTo>
                    <a:pt x="104642" y="86362"/>
                  </a:lnTo>
                  <a:cubicBezTo>
                    <a:pt x="98538" y="86362"/>
                    <a:pt x="84461" y="70684"/>
                    <a:pt x="73687" y="57074"/>
                  </a:cubicBezTo>
                  <a:cubicBezTo>
                    <a:pt x="62879" y="43431"/>
                    <a:pt x="57775" y="33791"/>
                    <a:pt x="57775" y="33791"/>
                  </a:cubicBezTo>
                  <a:cubicBezTo>
                    <a:pt x="55140" y="38228"/>
                    <a:pt x="27254" y="60477"/>
                    <a:pt x="20716" y="66281"/>
                  </a:cubicBezTo>
                  <a:cubicBezTo>
                    <a:pt x="19448" y="67449"/>
                    <a:pt x="13911" y="73886"/>
                    <a:pt x="12910" y="73886"/>
                  </a:cubicBezTo>
                  <a:cubicBezTo>
                    <a:pt x="12910" y="73886"/>
                    <a:pt x="5538" y="74387"/>
                    <a:pt x="1" y="70551"/>
                  </a:cubicBezTo>
                  <a:cubicBezTo>
                    <a:pt x="1" y="70551"/>
                    <a:pt x="1735" y="63079"/>
                    <a:pt x="2102" y="62612"/>
                  </a:cubicBezTo>
                  <a:cubicBezTo>
                    <a:pt x="18714" y="41864"/>
                    <a:pt x="37227" y="18547"/>
                    <a:pt x="46401" y="9274"/>
                  </a:cubicBezTo>
                  <a:cubicBezTo>
                    <a:pt x="55574" y="0"/>
                    <a:pt x="64981" y="5104"/>
                    <a:pt x="86262" y="20148"/>
                  </a:cubicBezTo>
                  <a:cubicBezTo>
                    <a:pt x="107578" y="35192"/>
                    <a:pt x="138300" y="68716"/>
                    <a:pt x="138300" y="6871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 flipH="1">
              <a:off x="2103369" y="2690620"/>
              <a:ext cx="299933" cy="846667"/>
            </a:xfrm>
            <a:custGeom>
              <a:rect b="b" l="l" r="r" t="t"/>
              <a:pathLst>
                <a:path extrusionOk="0" h="37294" w="13210">
                  <a:moveTo>
                    <a:pt x="12909" y="1234"/>
                  </a:moveTo>
                  <a:lnTo>
                    <a:pt x="11475" y="0"/>
                  </a:lnTo>
                  <a:cubicBezTo>
                    <a:pt x="11475" y="0"/>
                    <a:pt x="3402" y="17413"/>
                    <a:pt x="1701" y="27353"/>
                  </a:cubicBezTo>
                  <a:cubicBezTo>
                    <a:pt x="0" y="37293"/>
                    <a:pt x="7539" y="36159"/>
                    <a:pt x="7539" y="36159"/>
                  </a:cubicBezTo>
                  <a:cubicBezTo>
                    <a:pt x="7539" y="36159"/>
                    <a:pt x="12909" y="33024"/>
                    <a:pt x="13076" y="29054"/>
                  </a:cubicBezTo>
                  <a:cubicBezTo>
                    <a:pt x="13209" y="25085"/>
                    <a:pt x="12909" y="1234"/>
                    <a:pt x="12909" y="12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 flipH="1">
              <a:off x="1443753" y="1372987"/>
              <a:ext cx="609697" cy="760352"/>
            </a:xfrm>
            <a:custGeom>
              <a:rect b="b" l="l" r="r" t="t"/>
              <a:pathLst>
                <a:path extrusionOk="0" h="33492" w="26853">
                  <a:moveTo>
                    <a:pt x="5737" y="1"/>
                  </a:moveTo>
                  <a:cubicBezTo>
                    <a:pt x="5737" y="1"/>
                    <a:pt x="13643" y="12443"/>
                    <a:pt x="25518" y="17513"/>
                  </a:cubicBezTo>
                  <a:cubicBezTo>
                    <a:pt x="25518" y="17513"/>
                    <a:pt x="26853" y="26153"/>
                    <a:pt x="20982" y="29822"/>
                  </a:cubicBezTo>
                  <a:cubicBezTo>
                    <a:pt x="15077" y="33491"/>
                    <a:pt x="6004" y="30522"/>
                    <a:pt x="6004" y="30522"/>
                  </a:cubicBezTo>
                  <a:lnTo>
                    <a:pt x="0" y="217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 flipH="1">
              <a:off x="1837596" y="1530489"/>
              <a:ext cx="205253" cy="382469"/>
            </a:xfrm>
            <a:custGeom>
              <a:rect b="b" l="l" r="r" t="t"/>
              <a:pathLst>
                <a:path extrusionOk="0" h="16847" w="9040">
                  <a:moveTo>
                    <a:pt x="967" y="16846"/>
                  </a:moveTo>
                  <a:lnTo>
                    <a:pt x="0" y="15445"/>
                  </a:lnTo>
                  <a:cubicBezTo>
                    <a:pt x="834" y="12143"/>
                    <a:pt x="2202" y="6372"/>
                    <a:pt x="2202" y="5972"/>
                  </a:cubicBezTo>
                  <a:cubicBezTo>
                    <a:pt x="2202" y="5405"/>
                    <a:pt x="5971" y="1"/>
                    <a:pt x="5971" y="1"/>
                  </a:cubicBezTo>
                  <a:lnTo>
                    <a:pt x="9040" y="68"/>
                  </a:lnTo>
                  <a:lnTo>
                    <a:pt x="8973" y="120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 flipH="1">
              <a:off x="744630" y="1954551"/>
              <a:ext cx="1685937" cy="2981497"/>
            </a:xfrm>
            <a:custGeom>
              <a:rect b="b" l="l" r="r" t="t"/>
              <a:pathLst>
                <a:path extrusionOk="0" h="131329" w="74254">
                  <a:moveTo>
                    <a:pt x="51537" y="13344"/>
                  </a:moveTo>
                  <a:cubicBezTo>
                    <a:pt x="51537" y="13344"/>
                    <a:pt x="74253" y="53739"/>
                    <a:pt x="53805" y="114449"/>
                  </a:cubicBezTo>
                  <a:cubicBezTo>
                    <a:pt x="53805" y="114449"/>
                    <a:pt x="51670" y="119853"/>
                    <a:pt x="51971" y="124390"/>
                  </a:cubicBezTo>
                  <a:cubicBezTo>
                    <a:pt x="52237" y="128926"/>
                    <a:pt x="36626" y="131328"/>
                    <a:pt x="29688" y="119286"/>
                  </a:cubicBezTo>
                  <a:cubicBezTo>
                    <a:pt x="22716" y="107211"/>
                    <a:pt x="27386" y="107645"/>
                    <a:pt x="19748" y="100106"/>
                  </a:cubicBezTo>
                  <a:cubicBezTo>
                    <a:pt x="12075" y="92567"/>
                    <a:pt x="0" y="83361"/>
                    <a:pt x="0" y="83361"/>
                  </a:cubicBezTo>
                  <a:cubicBezTo>
                    <a:pt x="0" y="83361"/>
                    <a:pt x="3269" y="77390"/>
                    <a:pt x="9807" y="76255"/>
                  </a:cubicBezTo>
                  <a:cubicBezTo>
                    <a:pt x="9807" y="76255"/>
                    <a:pt x="9807" y="72419"/>
                    <a:pt x="12009" y="71652"/>
                  </a:cubicBezTo>
                  <a:cubicBezTo>
                    <a:pt x="12009" y="71652"/>
                    <a:pt x="8373" y="58576"/>
                    <a:pt x="8673" y="49636"/>
                  </a:cubicBezTo>
                  <a:cubicBezTo>
                    <a:pt x="8940" y="40697"/>
                    <a:pt x="14044" y="25352"/>
                    <a:pt x="22716" y="13978"/>
                  </a:cubicBezTo>
                  <a:cubicBezTo>
                    <a:pt x="22716" y="13978"/>
                    <a:pt x="23784" y="10642"/>
                    <a:pt x="22450" y="8107"/>
                  </a:cubicBezTo>
                  <a:cubicBezTo>
                    <a:pt x="21082" y="5538"/>
                    <a:pt x="20882" y="4537"/>
                    <a:pt x="21516" y="3270"/>
                  </a:cubicBezTo>
                  <a:cubicBezTo>
                    <a:pt x="21516" y="3270"/>
                    <a:pt x="24084" y="3270"/>
                    <a:pt x="26186" y="1702"/>
                  </a:cubicBezTo>
                  <a:cubicBezTo>
                    <a:pt x="28320" y="134"/>
                    <a:pt x="33658" y="1"/>
                    <a:pt x="33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 flipH="1">
              <a:off x="1289186" y="3107099"/>
              <a:ext cx="1141380" cy="1755425"/>
            </a:xfrm>
            <a:custGeom>
              <a:rect b="b" l="l" r="r" t="t"/>
              <a:pathLst>
                <a:path extrusionOk="0" h="77323" w="50270">
                  <a:moveTo>
                    <a:pt x="44232" y="77323"/>
                  </a:moveTo>
                  <a:cubicBezTo>
                    <a:pt x="39362" y="77189"/>
                    <a:pt x="33324" y="74821"/>
                    <a:pt x="29688" y="68516"/>
                  </a:cubicBezTo>
                  <a:cubicBezTo>
                    <a:pt x="22716" y="56441"/>
                    <a:pt x="27386" y="56875"/>
                    <a:pt x="19748" y="49336"/>
                  </a:cubicBezTo>
                  <a:cubicBezTo>
                    <a:pt x="12075" y="41797"/>
                    <a:pt x="0" y="32591"/>
                    <a:pt x="0" y="32591"/>
                  </a:cubicBezTo>
                  <a:cubicBezTo>
                    <a:pt x="0" y="32591"/>
                    <a:pt x="3269" y="26620"/>
                    <a:pt x="9807" y="25485"/>
                  </a:cubicBezTo>
                  <a:cubicBezTo>
                    <a:pt x="9807" y="25485"/>
                    <a:pt x="9807" y="21649"/>
                    <a:pt x="12009" y="20849"/>
                  </a:cubicBezTo>
                  <a:lnTo>
                    <a:pt x="11942" y="20682"/>
                  </a:lnTo>
                  <a:lnTo>
                    <a:pt x="29088" y="26686"/>
                  </a:lnTo>
                  <a:lnTo>
                    <a:pt x="47267" y="1"/>
                  </a:lnTo>
                  <a:lnTo>
                    <a:pt x="50269" y="8206"/>
                  </a:lnTo>
                  <a:cubicBezTo>
                    <a:pt x="50269" y="8206"/>
                    <a:pt x="37894" y="46000"/>
                    <a:pt x="35359" y="53973"/>
                  </a:cubicBezTo>
                  <a:cubicBezTo>
                    <a:pt x="33024" y="61178"/>
                    <a:pt x="32590" y="71452"/>
                    <a:pt x="44232" y="773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 flipH="1">
              <a:off x="1169421" y="2366512"/>
              <a:ext cx="1963892" cy="1783440"/>
            </a:xfrm>
            <a:custGeom>
              <a:rect b="b" l="l" r="r" t="t"/>
              <a:pathLst>
                <a:path extrusionOk="0" h="78557" w="86496">
                  <a:moveTo>
                    <a:pt x="55274" y="16645"/>
                  </a:moveTo>
                  <a:cubicBezTo>
                    <a:pt x="51271" y="31256"/>
                    <a:pt x="52305" y="46900"/>
                    <a:pt x="52305" y="46900"/>
                  </a:cubicBezTo>
                  <a:cubicBezTo>
                    <a:pt x="52305" y="46900"/>
                    <a:pt x="50837" y="46066"/>
                    <a:pt x="50737" y="48235"/>
                  </a:cubicBezTo>
                  <a:cubicBezTo>
                    <a:pt x="44232" y="40996"/>
                    <a:pt x="29722" y="42264"/>
                    <a:pt x="16212" y="28654"/>
                  </a:cubicBezTo>
                  <a:cubicBezTo>
                    <a:pt x="13544" y="25985"/>
                    <a:pt x="7673" y="28787"/>
                    <a:pt x="7673" y="28787"/>
                  </a:cubicBezTo>
                  <a:cubicBezTo>
                    <a:pt x="7673" y="28787"/>
                    <a:pt x="9107" y="36660"/>
                    <a:pt x="2269" y="42631"/>
                  </a:cubicBezTo>
                  <a:cubicBezTo>
                    <a:pt x="2269" y="42631"/>
                    <a:pt x="1" y="50870"/>
                    <a:pt x="13210" y="58242"/>
                  </a:cubicBezTo>
                  <a:cubicBezTo>
                    <a:pt x="26420" y="65647"/>
                    <a:pt x="40330" y="67749"/>
                    <a:pt x="48002" y="73153"/>
                  </a:cubicBezTo>
                  <a:cubicBezTo>
                    <a:pt x="55674" y="78556"/>
                    <a:pt x="61912" y="77556"/>
                    <a:pt x="66448" y="72719"/>
                  </a:cubicBezTo>
                  <a:cubicBezTo>
                    <a:pt x="71018" y="67915"/>
                    <a:pt x="86496" y="33991"/>
                    <a:pt x="84628" y="21182"/>
                  </a:cubicBezTo>
                  <a:cubicBezTo>
                    <a:pt x="81559" y="0"/>
                    <a:pt x="59310" y="2035"/>
                    <a:pt x="55274" y="166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 flipH="1">
              <a:off x="1258224" y="3008666"/>
              <a:ext cx="690732" cy="450599"/>
            </a:xfrm>
            <a:custGeom>
              <a:rect b="b" l="l" r="r" t="t"/>
              <a:pathLst>
                <a:path extrusionOk="0" h="19848" w="30422">
                  <a:moveTo>
                    <a:pt x="868" y="0"/>
                  </a:moveTo>
                  <a:cubicBezTo>
                    <a:pt x="667" y="1434"/>
                    <a:pt x="534" y="2869"/>
                    <a:pt x="401" y="4236"/>
                  </a:cubicBezTo>
                  <a:cubicBezTo>
                    <a:pt x="5871" y="4937"/>
                    <a:pt x="17479" y="6905"/>
                    <a:pt x="29154" y="12209"/>
                  </a:cubicBezTo>
                  <a:cubicBezTo>
                    <a:pt x="29621" y="10808"/>
                    <a:pt x="30022" y="9407"/>
                    <a:pt x="30422" y="8073"/>
                  </a:cubicBezTo>
                  <a:cubicBezTo>
                    <a:pt x="18380" y="2702"/>
                    <a:pt x="6472" y="701"/>
                    <a:pt x="868" y="0"/>
                  </a:cubicBezTo>
                  <a:close/>
                  <a:moveTo>
                    <a:pt x="167" y="8106"/>
                  </a:moveTo>
                  <a:cubicBezTo>
                    <a:pt x="6105" y="8940"/>
                    <a:pt x="16912" y="11008"/>
                    <a:pt x="27954" y="15811"/>
                  </a:cubicBezTo>
                  <a:cubicBezTo>
                    <a:pt x="27487" y="17146"/>
                    <a:pt x="26986" y="18513"/>
                    <a:pt x="26486" y="19848"/>
                  </a:cubicBezTo>
                  <a:cubicBezTo>
                    <a:pt x="16045" y="15244"/>
                    <a:pt x="5804" y="13243"/>
                    <a:pt x="0" y="12409"/>
                  </a:cubicBezTo>
                  <a:cubicBezTo>
                    <a:pt x="34" y="11141"/>
                    <a:pt x="67" y="9674"/>
                    <a:pt x="167" y="8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 flipH="1">
              <a:off x="1870808" y="1122341"/>
              <a:ext cx="783164" cy="908009"/>
            </a:xfrm>
            <a:custGeom>
              <a:rect b="b" l="l" r="r" t="t"/>
              <a:pathLst>
                <a:path extrusionOk="0" h="39996" w="34493">
                  <a:moveTo>
                    <a:pt x="4170" y="1868"/>
                  </a:moveTo>
                  <a:cubicBezTo>
                    <a:pt x="4170" y="1868"/>
                    <a:pt x="1" y="5538"/>
                    <a:pt x="2870" y="13276"/>
                  </a:cubicBezTo>
                  <a:cubicBezTo>
                    <a:pt x="5772" y="21049"/>
                    <a:pt x="7873" y="24151"/>
                    <a:pt x="5104" y="27687"/>
                  </a:cubicBezTo>
                  <a:cubicBezTo>
                    <a:pt x="5104" y="27687"/>
                    <a:pt x="4738" y="28354"/>
                    <a:pt x="5238" y="28754"/>
                  </a:cubicBezTo>
                  <a:cubicBezTo>
                    <a:pt x="5738" y="29154"/>
                    <a:pt x="7540" y="29855"/>
                    <a:pt x="8574" y="30422"/>
                  </a:cubicBezTo>
                  <a:cubicBezTo>
                    <a:pt x="9608" y="30956"/>
                    <a:pt x="13310" y="36526"/>
                    <a:pt x="15579" y="38261"/>
                  </a:cubicBezTo>
                  <a:cubicBezTo>
                    <a:pt x="17847" y="39996"/>
                    <a:pt x="22850" y="38628"/>
                    <a:pt x="27020" y="33791"/>
                  </a:cubicBezTo>
                  <a:cubicBezTo>
                    <a:pt x="31190" y="28921"/>
                    <a:pt x="34492" y="16979"/>
                    <a:pt x="33024" y="12242"/>
                  </a:cubicBezTo>
                  <a:cubicBezTo>
                    <a:pt x="31590" y="7506"/>
                    <a:pt x="12510" y="0"/>
                    <a:pt x="4170" y="18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 flipH="1">
              <a:off x="160656" y="678575"/>
              <a:ext cx="2564484" cy="2753541"/>
            </a:xfrm>
            <a:custGeom>
              <a:rect b="b" l="l" r="r" t="t"/>
              <a:pathLst>
                <a:path extrusionOk="0" h="121288" w="112948">
                  <a:moveTo>
                    <a:pt x="24818" y="32591"/>
                  </a:moveTo>
                  <a:cubicBezTo>
                    <a:pt x="24818" y="32591"/>
                    <a:pt x="16812" y="35560"/>
                    <a:pt x="9741" y="30990"/>
                  </a:cubicBezTo>
                  <a:cubicBezTo>
                    <a:pt x="2669" y="26420"/>
                    <a:pt x="0" y="19715"/>
                    <a:pt x="6171" y="13744"/>
                  </a:cubicBezTo>
                  <a:cubicBezTo>
                    <a:pt x="12309" y="7773"/>
                    <a:pt x="26853" y="1"/>
                    <a:pt x="39262" y="8807"/>
                  </a:cubicBezTo>
                  <a:cubicBezTo>
                    <a:pt x="51670" y="17647"/>
                    <a:pt x="45733" y="30990"/>
                    <a:pt x="64146" y="38829"/>
                  </a:cubicBezTo>
                  <a:cubicBezTo>
                    <a:pt x="73886" y="42965"/>
                    <a:pt x="81458" y="45767"/>
                    <a:pt x="86395" y="51071"/>
                  </a:cubicBezTo>
                  <a:cubicBezTo>
                    <a:pt x="112948" y="79525"/>
                    <a:pt x="61444" y="121288"/>
                    <a:pt x="43431" y="83294"/>
                  </a:cubicBezTo>
                  <a:cubicBezTo>
                    <a:pt x="31589" y="58309"/>
                    <a:pt x="45132" y="37795"/>
                    <a:pt x="24818" y="325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 flipH="1">
              <a:off x="4314458" y="4552699"/>
              <a:ext cx="927045" cy="572534"/>
            </a:xfrm>
            <a:custGeom>
              <a:rect b="b" l="l" r="r" t="t"/>
              <a:pathLst>
                <a:path extrusionOk="0" h="25219" w="40830">
                  <a:moveTo>
                    <a:pt x="34125" y="24418"/>
                  </a:moveTo>
                  <a:cubicBezTo>
                    <a:pt x="34125" y="24418"/>
                    <a:pt x="1268" y="25219"/>
                    <a:pt x="0" y="22883"/>
                  </a:cubicBezTo>
                  <a:lnTo>
                    <a:pt x="0" y="19748"/>
                  </a:lnTo>
                  <a:cubicBezTo>
                    <a:pt x="0" y="18480"/>
                    <a:pt x="1501" y="16679"/>
                    <a:pt x="5571" y="15512"/>
                  </a:cubicBezTo>
                  <a:cubicBezTo>
                    <a:pt x="9641" y="14344"/>
                    <a:pt x="18380" y="12042"/>
                    <a:pt x="21049" y="11242"/>
                  </a:cubicBezTo>
                  <a:cubicBezTo>
                    <a:pt x="23717" y="10408"/>
                    <a:pt x="31389" y="2035"/>
                    <a:pt x="32490" y="1001"/>
                  </a:cubicBezTo>
                  <a:cubicBezTo>
                    <a:pt x="33558" y="0"/>
                    <a:pt x="38661" y="3303"/>
                    <a:pt x="39762" y="3837"/>
                  </a:cubicBezTo>
                  <a:cubicBezTo>
                    <a:pt x="40830" y="4370"/>
                    <a:pt x="40096" y="5705"/>
                    <a:pt x="39562" y="7272"/>
                  </a:cubicBezTo>
                  <a:cubicBezTo>
                    <a:pt x="39028" y="8840"/>
                    <a:pt x="34125" y="24418"/>
                    <a:pt x="34125" y="244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 flipH="1">
              <a:off x="4022877" y="5071425"/>
              <a:ext cx="1244370" cy="71967"/>
            </a:xfrm>
            <a:custGeom>
              <a:rect b="b" l="l" r="r" t="t"/>
              <a:pathLst>
                <a:path extrusionOk="0" h="3170" w="54806">
                  <a:moveTo>
                    <a:pt x="1134" y="3169"/>
                  </a:moveTo>
                  <a:lnTo>
                    <a:pt x="53672" y="3169"/>
                  </a:lnTo>
                  <a:cubicBezTo>
                    <a:pt x="54306" y="3169"/>
                    <a:pt x="54806" y="2869"/>
                    <a:pt x="54806" y="2535"/>
                  </a:cubicBezTo>
                  <a:lnTo>
                    <a:pt x="54806" y="667"/>
                  </a:lnTo>
                  <a:cubicBezTo>
                    <a:pt x="54806" y="300"/>
                    <a:pt x="54306" y="0"/>
                    <a:pt x="53672" y="0"/>
                  </a:cubicBezTo>
                  <a:lnTo>
                    <a:pt x="1134" y="0"/>
                  </a:lnTo>
                  <a:cubicBezTo>
                    <a:pt x="501" y="0"/>
                    <a:pt x="0" y="300"/>
                    <a:pt x="0" y="667"/>
                  </a:cubicBezTo>
                  <a:lnTo>
                    <a:pt x="0" y="2535"/>
                  </a:lnTo>
                  <a:cubicBezTo>
                    <a:pt x="0" y="2869"/>
                    <a:pt x="501" y="3169"/>
                    <a:pt x="1134" y="316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 flipH="1">
              <a:off x="3991071" y="4622369"/>
              <a:ext cx="1251954" cy="449101"/>
            </a:xfrm>
            <a:custGeom>
              <a:rect b="b" l="l" r="r" t="t"/>
              <a:pathLst>
                <a:path extrusionOk="0" h="19782" w="55140">
                  <a:moveTo>
                    <a:pt x="23284" y="9174"/>
                  </a:moveTo>
                  <a:cubicBezTo>
                    <a:pt x="23484" y="9741"/>
                    <a:pt x="25119" y="12476"/>
                    <a:pt x="23984" y="13143"/>
                  </a:cubicBezTo>
                  <a:cubicBezTo>
                    <a:pt x="22850" y="13810"/>
                    <a:pt x="19214" y="16179"/>
                    <a:pt x="17180" y="16179"/>
                  </a:cubicBezTo>
                  <a:lnTo>
                    <a:pt x="5405" y="16179"/>
                  </a:lnTo>
                  <a:cubicBezTo>
                    <a:pt x="1" y="16179"/>
                    <a:pt x="1268" y="14577"/>
                    <a:pt x="1268" y="14577"/>
                  </a:cubicBezTo>
                  <a:cubicBezTo>
                    <a:pt x="401" y="15311"/>
                    <a:pt x="67" y="16045"/>
                    <a:pt x="67" y="16646"/>
                  </a:cubicBezTo>
                  <a:lnTo>
                    <a:pt x="67" y="19781"/>
                  </a:lnTo>
                  <a:lnTo>
                    <a:pt x="52605" y="19781"/>
                  </a:lnTo>
                  <a:cubicBezTo>
                    <a:pt x="52605" y="19781"/>
                    <a:pt x="54840" y="17580"/>
                    <a:pt x="54840" y="12309"/>
                  </a:cubicBezTo>
                  <a:cubicBezTo>
                    <a:pt x="54840" y="7072"/>
                    <a:pt x="55140" y="4037"/>
                    <a:pt x="54239" y="3203"/>
                  </a:cubicBezTo>
                  <a:cubicBezTo>
                    <a:pt x="53372" y="2369"/>
                    <a:pt x="52738" y="2802"/>
                    <a:pt x="52738" y="2802"/>
                  </a:cubicBezTo>
                  <a:cubicBezTo>
                    <a:pt x="48669" y="5838"/>
                    <a:pt x="43732" y="3670"/>
                    <a:pt x="41130" y="2435"/>
                  </a:cubicBezTo>
                  <a:cubicBezTo>
                    <a:pt x="40863" y="2335"/>
                    <a:pt x="40596" y="2202"/>
                    <a:pt x="40329" y="2068"/>
                  </a:cubicBezTo>
                  <a:cubicBezTo>
                    <a:pt x="38261" y="968"/>
                    <a:pt x="36960" y="0"/>
                    <a:pt x="35092" y="934"/>
                  </a:cubicBezTo>
                  <a:cubicBezTo>
                    <a:pt x="32991" y="1935"/>
                    <a:pt x="25652" y="6438"/>
                    <a:pt x="24485" y="7139"/>
                  </a:cubicBezTo>
                  <a:cubicBezTo>
                    <a:pt x="23284" y="7839"/>
                    <a:pt x="23117" y="8640"/>
                    <a:pt x="23284" y="9174"/>
                  </a:cubicBezTo>
                  <a:close/>
                </a:path>
              </a:pathLst>
            </a:custGeom>
            <a:solidFill>
              <a:srgbClr val="A7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 flipH="1">
              <a:off x="3991071" y="4695059"/>
              <a:ext cx="1250432" cy="377157"/>
            </a:xfrm>
            <a:custGeom>
              <a:rect b="b" l="l" r="r" t="t"/>
              <a:pathLst>
                <a:path extrusionOk="0" h="16613" w="55073">
                  <a:moveTo>
                    <a:pt x="0" y="14244"/>
                  </a:moveTo>
                  <a:lnTo>
                    <a:pt x="0" y="16612"/>
                  </a:lnTo>
                  <a:lnTo>
                    <a:pt x="52538" y="16612"/>
                  </a:lnTo>
                  <a:cubicBezTo>
                    <a:pt x="52538" y="16612"/>
                    <a:pt x="54773" y="14378"/>
                    <a:pt x="54773" y="9107"/>
                  </a:cubicBezTo>
                  <a:cubicBezTo>
                    <a:pt x="54773" y="3870"/>
                    <a:pt x="55073" y="868"/>
                    <a:pt x="54172" y="1"/>
                  </a:cubicBezTo>
                  <a:cubicBezTo>
                    <a:pt x="54306" y="1702"/>
                    <a:pt x="53272" y="3570"/>
                    <a:pt x="51437" y="3570"/>
                  </a:cubicBezTo>
                  <a:lnTo>
                    <a:pt x="40963" y="3570"/>
                  </a:lnTo>
                  <a:cubicBezTo>
                    <a:pt x="37127" y="3570"/>
                    <a:pt x="36360" y="5338"/>
                    <a:pt x="36360" y="5338"/>
                  </a:cubicBezTo>
                  <a:cubicBezTo>
                    <a:pt x="36360" y="5338"/>
                    <a:pt x="34425" y="8673"/>
                    <a:pt x="33024" y="11008"/>
                  </a:cubicBezTo>
                  <a:cubicBezTo>
                    <a:pt x="31623" y="13343"/>
                    <a:pt x="29288" y="14945"/>
                    <a:pt x="27587" y="14945"/>
                  </a:cubicBezTo>
                  <a:lnTo>
                    <a:pt x="2302" y="14945"/>
                  </a:lnTo>
                  <a:cubicBezTo>
                    <a:pt x="1101" y="14945"/>
                    <a:pt x="401" y="14611"/>
                    <a:pt x="0" y="142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 flipH="1">
              <a:off x="4442535" y="4599645"/>
              <a:ext cx="233294" cy="197671"/>
            </a:xfrm>
            <a:custGeom>
              <a:rect b="b" l="l" r="r" t="t"/>
              <a:pathLst>
                <a:path extrusionOk="0" h="8707" w="10275">
                  <a:moveTo>
                    <a:pt x="9540" y="3170"/>
                  </a:moveTo>
                  <a:cubicBezTo>
                    <a:pt x="9740" y="3303"/>
                    <a:pt x="10041" y="3270"/>
                    <a:pt x="10141" y="3103"/>
                  </a:cubicBezTo>
                  <a:cubicBezTo>
                    <a:pt x="10274" y="2903"/>
                    <a:pt x="10174" y="2669"/>
                    <a:pt x="9974" y="2536"/>
                  </a:cubicBezTo>
                  <a:lnTo>
                    <a:pt x="6672" y="401"/>
                  </a:lnTo>
                  <a:lnTo>
                    <a:pt x="6505" y="1"/>
                  </a:lnTo>
                  <a:lnTo>
                    <a:pt x="5804" y="734"/>
                  </a:lnTo>
                  <a:lnTo>
                    <a:pt x="5938" y="835"/>
                  </a:lnTo>
                  <a:lnTo>
                    <a:pt x="7305" y="4204"/>
                  </a:lnTo>
                  <a:cubicBezTo>
                    <a:pt x="7405" y="4437"/>
                    <a:pt x="7639" y="4571"/>
                    <a:pt x="7872" y="4504"/>
                  </a:cubicBezTo>
                  <a:cubicBezTo>
                    <a:pt x="8106" y="4470"/>
                    <a:pt x="8239" y="4270"/>
                    <a:pt x="8139" y="4037"/>
                  </a:cubicBezTo>
                  <a:lnTo>
                    <a:pt x="7172" y="1635"/>
                  </a:lnTo>
                  <a:close/>
                  <a:moveTo>
                    <a:pt x="0" y="6405"/>
                  </a:moveTo>
                  <a:cubicBezTo>
                    <a:pt x="200" y="6238"/>
                    <a:pt x="434" y="6038"/>
                    <a:pt x="667" y="5838"/>
                  </a:cubicBezTo>
                  <a:lnTo>
                    <a:pt x="1601" y="8173"/>
                  </a:lnTo>
                  <a:cubicBezTo>
                    <a:pt x="1701" y="8373"/>
                    <a:pt x="1568" y="8607"/>
                    <a:pt x="1334" y="8640"/>
                  </a:cubicBezTo>
                  <a:cubicBezTo>
                    <a:pt x="1101" y="8707"/>
                    <a:pt x="867" y="8540"/>
                    <a:pt x="767" y="8340"/>
                  </a:cubicBezTo>
                  <a:close/>
                  <a:moveTo>
                    <a:pt x="701" y="5805"/>
                  </a:moveTo>
                  <a:lnTo>
                    <a:pt x="3002" y="7272"/>
                  </a:lnTo>
                  <a:cubicBezTo>
                    <a:pt x="3202" y="7406"/>
                    <a:pt x="3469" y="7406"/>
                    <a:pt x="3603" y="7206"/>
                  </a:cubicBezTo>
                  <a:cubicBezTo>
                    <a:pt x="3736" y="7039"/>
                    <a:pt x="3636" y="6772"/>
                    <a:pt x="3436" y="6639"/>
                  </a:cubicBezTo>
                  <a:lnTo>
                    <a:pt x="1268" y="5238"/>
                  </a:lnTo>
                  <a:cubicBezTo>
                    <a:pt x="1068" y="5438"/>
                    <a:pt x="867" y="5605"/>
                    <a:pt x="701" y="5805"/>
                  </a:cubicBezTo>
                  <a:close/>
                  <a:moveTo>
                    <a:pt x="2969" y="3603"/>
                  </a:moveTo>
                  <a:cubicBezTo>
                    <a:pt x="3269" y="3336"/>
                    <a:pt x="3569" y="3036"/>
                    <a:pt x="3836" y="2736"/>
                  </a:cubicBezTo>
                  <a:lnTo>
                    <a:pt x="6705" y="4604"/>
                  </a:lnTo>
                  <a:cubicBezTo>
                    <a:pt x="6905" y="4737"/>
                    <a:pt x="7005" y="4971"/>
                    <a:pt x="6872" y="5171"/>
                  </a:cubicBezTo>
                  <a:cubicBezTo>
                    <a:pt x="6738" y="5338"/>
                    <a:pt x="6471" y="5371"/>
                    <a:pt x="6271" y="5238"/>
                  </a:cubicBezTo>
                  <a:lnTo>
                    <a:pt x="3903" y="3703"/>
                  </a:lnTo>
                  <a:lnTo>
                    <a:pt x="4870" y="6105"/>
                  </a:lnTo>
                  <a:cubicBezTo>
                    <a:pt x="4970" y="6338"/>
                    <a:pt x="4837" y="6539"/>
                    <a:pt x="4603" y="6605"/>
                  </a:cubicBezTo>
                  <a:cubicBezTo>
                    <a:pt x="4370" y="6639"/>
                    <a:pt x="4136" y="6505"/>
                    <a:pt x="4036" y="62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 flipH="1">
              <a:off x="3455111" y="2736794"/>
              <a:ext cx="105283" cy="103773"/>
            </a:xfrm>
            <a:custGeom>
              <a:rect b="b" l="l" r="r" t="t"/>
              <a:pathLst>
                <a:path extrusionOk="0" h="4571" w="4637">
                  <a:moveTo>
                    <a:pt x="200" y="1802"/>
                  </a:moveTo>
                  <a:cubicBezTo>
                    <a:pt x="234" y="1702"/>
                    <a:pt x="334" y="1602"/>
                    <a:pt x="467" y="1635"/>
                  </a:cubicBezTo>
                  <a:cubicBezTo>
                    <a:pt x="567" y="1635"/>
                    <a:pt x="667" y="1735"/>
                    <a:pt x="634" y="1869"/>
                  </a:cubicBezTo>
                  <a:cubicBezTo>
                    <a:pt x="634" y="1869"/>
                    <a:pt x="501" y="2936"/>
                    <a:pt x="467" y="3303"/>
                  </a:cubicBezTo>
                  <a:cubicBezTo>
                    <a:pt x="434" y="3437"/>
                    <a:pt x="467" y="3670"/>
                    <a:pt x="601" y="3837"/>
                  </a:cubicBezTo>
                  <a:cubicBezTo>
                    <a:pt x="701" y="3937"/>
                    <a:pt x="834" y="4037"/>
                    <a:pt x="1101" y="4104"/>
                  </a:cubicBezTo>
                  <a:cubicBezTo>
                    <a:pt x="1168" y="4137"/>
                    <a:pt x="1268" y="4137"/>
                    <a:pt x="1401" y="4104"/>
                  </a:cubicBezTo>
                  <a:cubicBezTo>
                    <a:pt x="1802" y="4070"/>
                    <a:pt x="2402" y="3904"/>
                    <a:pt x="2936" y="3503"/>
                  </a:cubicBezTo>
                  <a:cubicBezTo>
                    <a:pt x="3436" y="3103"/>
                    <a:pt x="3936" y="2503"/>
                    <a:pt x="4103" y="1602"/>
                  </a:cubicBezTo>
                  <a:cubicBezTo>
                    <a:pt x="4203" y="1202"/>
                    <a:pt x="4203" y="768"/>
                    <a:pt x="4170" y="268"/>
                  </a:cubicBezTo>
                  <a:cubicBezTo>
                    <a:pt x="4170" y="134"/>
                    <a:pt x="4237" y="34"/>
                    <a:pt x="4370" y="34"/>
                  </a:cubicBezTo>
                  <a:cubicBezTo>
                    <a:pt x="4470" y="1"/>
                    <a:pt x="4570" y="101"/>
                    <a:pt x="4604" y="201"/>
                  </a:cubicBezTo>
                  <a:cubicBezTo>
                    <a:pt x="4637" y="768"/>
                    <a:pt x="4604" y="1268"/>
                    <a:pt x="4537" y="1702"/>
                  </a:cubicBezTo>
                  <a:cubicBezTo>
                    <a:pt x="4303" y="2736"/>
                    <a:pt x="3770" y="3403"/>
                    <a:pt x="3169" y="3870"/>
                  </a:cubicBezTo>
                  <a:cubicBezTo>
                    <a:pt x="2569" y="4304"/>
                    <a:pt x="1902" y="4504"/>
                    <a:pt x="1435" y="4537"/>
                  </a:cubicBezTo>
                  <a:cubicBezTo>
                    <a:pt x="1268" y="4571"/>
                    <a:pt x="1134" y="4537"/>
                    <a:pt x="1001" y="4537"/>
                  </a:cubicBezTo>
                  <a:cubicBezTo>
                    <a:pt x="634" y="4437"/>
                    <a:pt x="401" y="4304"/>
                    <a:pt x="267" y="4104"/>
                  </a:cubicBezTo>
                  <a:cubicBezTo>
                    <a:pt x="34" y="3837"/>
                    <a:pt x="0" y="3503"/>
                    <a:pt x="34" y="3270"/>
                  </a:cubicBezTo>
                  <a:cubicBezTo>
                    <a:pt x="67" y="2936"/>
                    <a:pt x="200" y="1802"/>
                    <a:pt x="200" y="18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 flipH="1">
              <a:off x="3433147" y="2750438"/>
              <a:ext cx="37145" cy="40161"/>
            </a:xfrm>
            <a:custGeom>
              <a:rect b="b" l="l" r="r" t="t"/>
              <a:pathLst>
                <a:path extrusionOk="0" h="1769" w="1636">
                  <a:moveTo>
                    <a:pt x="268" y="1735"/>
                  </a:moveTo>
                  <a:cubicBezTo>
                    <a:pt x="168" y="1768"/>
                    <a:pt x="67" y="1702"/>
                    <a:pt x="34" y="1568"/>
                  </a:cubicBezTo>
                  <a:cubicBezTo>
                    <a:pt x="1" y="1468"/>
                    <a:pt x="67" y="1335"/>
                    <a:pt x="168" y="1301"/>
                  </a:cubicBezTo>
                  <a:cubicBezTo>
                    <a:pt x="168" y="1301"/>
                    <a:pt x="935" y="1134"/>
                    <a:pt x="1168" y="167"/>
                  </a:cubicBezTo>
                  <a:cubicBezTo>
                    <a:pt x="1202" y="67"/>
                    <a:pt x="1335" y="0"/>
                    <a:pt x="1435" y="34"/>
                  </a:cubicBezTo>
                  <a:cubicBezTo>
                    <a:pt x="1569" y="67"/>
                    <a:pt x="1635" y="167"/>
                    <a:pt x="1602" y="267"/>
                  </a:cubicBezTo>
                  <a:cubicBezTo>
                    <a:pt x="1268" y="1501"/>
                    <a:pt x="268" y="1735"/>
                    <a:pt x="268" y="17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 flipH="1">
              <a:off x="3365734" y="2853411"/>
              <a:ext cx="117430" cy="10625"/>
            </a:xfrm>
            <a:custGeom>
              <a:rect b="b" l="l" r="r" t="t"/>
              <a:pathLst>
                <a:path extrusionOk="0" h="468" w="5172">
                  <a:moveTo>
                    <a:pt x="234" y="468"/>
                  </a:moveTo>
                  <a:cubicBezTo>
                    <a:pt x="101" y="468"/>
                    <a:pt x="1" y="401"/>
                    <a:pt x="1" y="268"/>
                  </a:cubicBezTo>
                  <a:cubicBezTo>
                    <a:pt x="1" y="134"/>
                    <a:pt x="101" y="68"/>
                    <a:pt x="234" y="34"/>
                  </a:cubicBezTo>
                  <a:lnTo>
                    <a:pt x="4971" y="1"/>
                  </a:lnTo>
                  <a:cubicBezTo>
                    <a:pt x="5071" y="1"/>
                    <a:pt x="5171" y="101"/>
                    <a:pt x="5171" y="234"/>
                  </a:cubicBezTo>
                  <a:cubicBezTo>
                    <a:pt x="5171" y="334"/>
                    <a:pt x="5104" y="435"/>
                    <a:pt x="4971" y="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 flipH="1">
              <a:off x="3407403" y="2821607"/>
              <a:ext cx="40165" cy="42431"/>
            </a:xfrm>
            <a:custGeom>
              <a:rect b="b" l="l" r="r" t="t"/>
              <a:pathLst>
                <a:path extrusionOk="0" h="1869" w="1769">
                  <a:moveTo>
                    <a:pt x="1602" y="1435"/>
                  </a:moveTo>
                  <a:cubicBezTo>
                    <a:pt x="1702" y="1469"/>
                    <a:pt x="1768" y="1602"/>
                    <a:pt x="1735" y="1702"/>
                  </a:cubicBezTo>
                  <a:cubicBezTo>
                    <a:pt x="1668" y="1836"/>
                    <a:pt x="1568" y="1869"/>
                    <a:pt x="1435" y="1836"/>
                  </a:cubicBezTo>
                  <a:cubicBezTo>
                    <a:pt x="1435" y="1836"/>
                    <a:pt x="367" y="1469"/>
                    <a:pt x="34" y="301"/>
                  </a:cubicBezTo>
                  <a:cubicBezTo>
                    <a:pt x="0" y="201"/>
                    <a:pt x="67" y="68"/>
                    <a:pt x="201" y="34"/>
                  </a:cubicBezTo>
                  <a:cubicBezTo>
                    <a:pt x="301" y="1"/>
                    <a:pt x="434" y="68"/>
                    <a:pt x="467" y="168"/>
                  </a:cubicBezTo>
                  <a:cubicBezTo>
                    <a:pt x="734" y="1135"/>
                    <a:pt x="1602" y="1435"/>
                    <a:pt x="1602" y="1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 flipH="1">
              <a:off x="3555811" y="2954137"/>
              <a:ext cx="126512" cy="18957"/>
            </a:xfrm>
            <a:custGeom>
              <a:rect b="b" l="l" r="r" t="t"/>
              <a:pathLst>
                <a:path extrusionOk="0" h="835" w="5572">
                  <a:moveTo>
                    <a:pt x="201" y="434"/>
                  </a:moveTo>
                  <a:cubicBezTo>
                    <a:pt x="101" y="434"/>
                    <a:pt x="1" y="334"/>
                    <a:pt x="34" y="201"/>
                  </a:cubicBezTo>
                  <a:cubicBezTo>
                    <a:pt x="34" y="100"/>
                    <a:pt x="134" y="0"/>
                    <a:pt x="234" y="0"/>
                  </a:cubicBezTo>
                  <a:lnTo>
                    <a:pt x="5371" y="401"/>
                  </a:lnTo>
                  <a:cubicBezTo>
                    <a:pt x="5471" y="401"/>
                    <a:pt x="5571" y="501"/>
                    <a:pt x="5571" y="634"/>
                  </a:cubicBezTo>
                  <a:cubicBezTo>
                    <a:pt x="5571" y="734"/>
                    <a:pt x="5471" y="834"/>
                    <a:pt x="5338" y="8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 flipH="1">
              <a:off x="3517953" y="3024557"/>
              <a:ext cx="77288" cy="37890"/>
            </a:xfrm>
            <a:custGeom>
              <a:rect b="b" l="l" r="r" t="t"/>
              <a:pathLst>
                <a:path extrusionOk="0" h="1669" w="3404">
                  <a:moveTo>
                    <a:pt x="168" y="434"/>
                  </a:moveTo>
                  <a:cubicBezTo>
                    <a:pt x="68" y="401"/>
                    <a:pt x="1" y="267"/>
                    <a:pt x="68" y="167"/>
                  </a:cubicBezTo>
                  <a:cubicBezTo>
                    <a:pt x="101" y="34"/>
                    <a:pt x="234" y="1"/>
                    <a:pt x="334" y="34"/>
                  </a:cubicBezTo>
                  <a:lnTo>
                    <a:pt x="3236" y="1235"/>
                  </a:lnTo>
                  <a:cubicBezTo>
                    <a:pt x="3337" y="1268"/>
                    <a:pt x="3403" y="1402"/>
                    <a:pt x="3337" y="1502"/>
                  </a:cubicBezTo>
                  <a:cubicBezTo>
                    <a:pt x="3303" y="1635"/>
                    <a:pt x="3170" y="1668"/>
                    <a:pt x="3070" y="16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 flipH="1">
              <a:off x="3430128" y="3126032"/>
              <a:ext cx="36373" cy="10625"/>
            </a:xfrm>
            <a:custGeom>
              <a:rect b="b" l="l" r="r" t="t"/>
              <a:pathLst>
                <a:path extrusionOk="0" h="468" w="1602">
                  <a:moveTo>
                    <a:pt x="234" y="467"/>
                  </a:moveTo>
                  <a:cubicBezTo>
                    <a:pt x="134" y="467"/>
                    <a:pt x="34" y="401"/>
                    <a:pt x="34" y="267"/>
                  </a:cubicBezTo>
                  <a:cubicBezTo>
                    <a:pt x="1" y="167"/>
                    <a:pt x="101" y="67"/>
                    <a:pt x="234" y="34"/>
                  </a:cubicBezTo>
                  <a:lnTo>
                    <a:pt x="1368" y="0"/>
                  </a:lnTo>
                  <a:cubicBezTo>
                    <a:pt x="1468" y="0"/>
                    <a:pt x="1568" y="101"/>
                    <a:pt x="1568" y="201"/>
                  </a:cubicBezTo>
                  <a:cubicBezTo>
                    <a:pt x="1602" y="334"/>
                    <a:pt x="1502" y="434"/>
                    <a:pt x="1368" y="4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 flipH="1">
              <a:off x="3692115" y="2710302"/>
              <a:ext cx="100016" cy="94669"/>
            </a:xfrm>
            <a:custGeom>
              <a:rect b="b" l="l" r="r" t="t"/>
              <a:pathLst>
                <a:path extrusionOk="0" h="4170" w="4405">
                  <a:moveTo>
                    <a:pt x="101" y="234"/>
                  </a:moveTo>
                  <a:lnTo>
                    <a:pt x="201" y="100"/>
                  </a:lnTo>
                  <a:cubicBezTo>
                    <a:pt x="301" y="0"/>
                    <a:pt x="468" y="0"/>
                    <a:pt x="568" y="100"/>
                  </a:cubicBezTo>
                  <a:lnTo>
                    <a:pt x="4304" y="3570"/>
                  </a:lnTo>
                  <a:cubicBezTo>
                    <a:pt x="4404" y="3670"/>
                    <a:pt x="4404" y="3836"/>
                    <a:pt x="4304" y="3937"/>
                  </a:cubicBezTo>
                  <a:lnTo>
                    <a:pt x="4204" y="4037"/>
                  </a:lnTo>
                  <a:cubicBezTo>
                    <a:pt x="4104" y="4137"/>
                    <a:pt x="3937" y="4170"/>
                    <a:pt x="3837" y="4070"/>
                  </a:cubicBezTo>
                  <a:lnTo>
                    <a:pt x="101" y="601"/>
                  </a:lnTo>
                  <a:cubicBezTo>
                    <a:pt x="1" y="501"/>
                    <a:pt x="1" y="334"/>
                    <a:pt x="101" y="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 flipH="1">
              <a:off x="1825879" y="3514498"/>
              <a:ext cx="2390314" cy="1107178"/>
            </a:xfrm>
            <a:custGeom>
              <a:rect b="b" l="l" r="r" t="t"/>
              <a:pathLst>
                <a:path extrusionOk="0" h="48769" w="105277">
                  <a:moveTo>
                    <a:pt x="105076" y="43465"/>
                  </a:moveTo>
                  <a:cubicBezTo>
                    <a:pt x="105209" y="43499"/>
                    <a:pt x="105276" y="43665"/>
                    <a:pt x="105243" y="43799"/>
                  </a:cubicBezTo>
                  <a:cubicBezTo>
                    <a:pt x="105209" y="43932"/>
                    <a:pt x="105043" y="43999"/>
                    <a:pt x="104909" y="43966"/>
                  </a:cubicBezTo>
                  <a:cubicBezTo>
                    <a:pt x="104175" y="43732"/>
                    <a:pt x="103442" y="43365"/>
                    <a:pt x="102641" y="42931"/>
                  </a:cubicBezTo>
                  <a:cubicBezTo>
                    <a:pt x="101907" y="42531"/>
                    <a:pt x="101140" y="42031"/>
                    <a:pt x="100373" y="41430"/>
                  </a:cubicBezTo>
                  <a:cubicBezTo>
                    <a:pt x="90899" y="34225"/>
                    <a:pt x="52772" y="3837"/>
                    <a:pt x="52238" y="3403"/>
                  </a:cubicBezTo>
                  <a:cubicBezTo>
                    <a:pt x="51871" y="3203"/>
                    <a:pt x="47135" y="634"/>
                    <a:pt x="42732" y="3670"/>
                  </a:cubicBezTo>
                  <a:cubicBezTo>
                    <a:pt x="38095" y="6939"/>
                    <a:pt x="601" y="48535"/>
                    <a:pt x="468" y="48636"/>
                  </a:cubicBezTo>
                  <a:cubicBezTo>
                    <a:pt x="368" y="48769"/>
                    <a:pt x="201" y="48769"/>
                    <a:pt x="101" y="48669"/>
                  </a:cubicBezTo>
                  <a:cubicBezTo>
                    <a:pt x="1" y="48569"/>
                    <a:pt x="1" y="48402"/>
                    <a:pt x="101" y="48302"/>
                  </a:cubicBezTo>
                  <a:cubicBezTo>
                    <a:pt x="201" y="48169"/>
                    <a:pt x="37728" y="6539"/>
                    <a:pt x="42431" y="3236"/>
                  </a:cubicBezTo>
                  <a:cubicBezTo>
                    <a:pt x="47101" y="1"/>
                    <a:pt x="52172" y="2736"/>
                    <a:pt x="52505" y="2936"/>
                  </a:cubicBezTo>
                  <a:cubicBezTo>
                    <a:pt x="52539" y="2936"/>
                    <a:pt x="52539" y="2970"/>
                    <a:pt x="52572" y="2970"/>
                  </a:cubicBezTo>
                  <a:cubicBezTo>
                    <a:pt x="52672" y="3070"/>
                    <a:pt x="91199" y="33792"/>
                    <a:pt x="100673" y="41030"/>
                  </a:cubicBezTo>
                  <a:cubicBezTo>
                    <a:pt x="101440" y="41597"/>
                    <a:pt x="102207" y="42098"/>
                    <a:pt x="102908" y="42464"/>
                  </a:cubicBezTo>
                  <a:cubicBezTo>
                    <a:pt x="103675" y="42898"/>
                    <a:pt x="104376" y="43232"/>
                    <a:pt x="105076" y="43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 flipH="1">
              <a:off x="4107841" y="4482279"/>
              <a:ext cx="276456" cy="242349"/>
            </a:xfrm>
            <a:custGeom>
              <a:rect b="b" l="l" r="r" t="t"/>
              <a:pathLst>
                <a:path extrusionOk="0" h="10675" w="12176">
                  <a:moveTo>
                    <a:pt x="167" y="534"/>
                  </a:moveTo>
                  <a:cubicBezTo>
                    <a:pt x="34" y="434"/>
                    <a:pt x="1" y="300"/>
                    <a:pt x="67" y="167"/>
                  </a:cubicBezTo>
                  <a:cubicBezTo>
                    <a:pt x="167" y="34"/>
                    <a:pt x="334" y="0"/>
                    <a:pt x="434" y="67"/>
                  </a:cubicBezTo>
                  <a:cubicBezTo>
                    <a:pt x="468" y="100"/>
                    <a:pt x="9641" y="6105"/>
                    <a:pt x="12076" y="10208"/>
                  </a:cubicBezTo>
                  <a:cubicBezTo>
                    <a:pt x="12176" y="10341"/>
                    <a:pt x="12109" y="10508"/>
                    <a:pt x="12009" y="10574"/>
                  </a:cubicBezTo>
                  <a:cubicBezTo>
                    <a:pt x="11876" y="10675"/>
                    <a:pt x="11709" y="10608"/>
                    <a:pt x="11642" y="10508"/>
                  </a:cubicBezTo>
                  <a:cubicBezTo>
                    <a:pt x="9241" y="6472"/>
                    <a:pt x="167" y="534"/>
                    <a:pt x="167" y="53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 flipH="1">
              <a:off x="3171898" y="3809842"/>
              <a:ext cx="43957" cy="157533"/>
            </a:xfrm>
            <a:custGeom>
              <a:rect b="b" l="l" r="r" t="t"/>
              <a:pathLst>
                <a:path extrusionOk="0" h="6939" w="1936">
                  <a:moveTo>
                    <a:pt x="535" y="6738"/>
                  </a:moveTo>
                  <a:cubicBezTo>
                    <a:pt x="501" y="6872"/>
                    <a:pt x="334" y="6938"/>
                    <a:pt x="201" y="6905"/>
                  </a:cubicBezTo>
                  <a:cubicBezTo>
                    <a:pt x="68" y="6838"/>
                    <a:pt x="1" y="6671"/>
                    <a:pt x="68" y="6538"/>
                  </a:cubicBezTo>
                  <a:cubicBezTo>
                    <a:pt x="68" y="6538"/>
                    <a:pt x="1402" y="3503"/>
                    <a:pt x="1402" y="267"/>
                  </a:cubicBezTo>
                  <a:cubicBezTo>
                    <a:pt x="1402" y="133"/>
                    <a:pt x="1535" y="0"/>
                    <a:pt x="1669" y="0"/>
                  </a:cubicBezTo>
                  <a:cubicBezTo>
                    <a:pt x="1835" y="0"/>
                    <a:pt x="1936" y="133"/>
                    <a:pt x="1936" y="267"/>
                  </a:cubicBezTo>
                  <a:cubicBezTo>
                    <a:pt x="1936" y="3636"/>
                    <a:pt x="568" y="6738"/>
                    <a:pt x="535" y="67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 flipH="1">
              <a:off x="1201978" y="2737566"/>
              <a:ext cx="1938144" cy="1379790"/>
            </a:xfrm>
            <a:custGeom>
              <a:rect b="b" l="l" r="r" t="t"/>
              <a:pathLst>
                <a:path extrusionOk="0" h="60777" w="85362">
                  <a:moveTo>
                    <a:pt x="2336" y="26219"/>
                  </a:moveTo>
                  <a:cubicBezTo>
                    <a:pt x="2369" y="26086"/>
                    <a:pt x="2502" y="25985"/>
                    <a:pt x="2636" y="26019"/>
                  </a:cubicBezTo>
                  <a:cubicBezTo>
                    <a:pt x="2803" y="26052"/>
                    <a:pt x="2869" y="26219"/>
                    <a:pt x="2836" y="26352"/>
                  </a:cubicBezTo>
                  <a:cubicBezTo>
                    <a:pt x="2836" y="26386"/>
                    <a:pt x="634" y="34391"/>
                    <a:pt x="13644" y="41663"/>
                  </a:cubicBezTo>
                  <a:cubicBezTo>
                    <a:pt x="20248" y="45366"/>
                    <a:pt x="27053" y="47734"/>
                    <a:pt x="33158" y="49869"/>
                  </a:cubicBezTo>
                  <a:cubicBezTo>
                    <a:pt x="39229" y="52004"/>
                    <a:pt x="44632" y="53905"/>
                    <a:pt x="48468" y="56607"/>
                  </a:cubicBezTo>
                  <a:cubicBezTo>
                    <a:pt x="52104" y="59143"/>
                    <a:pt x="55373" y="60243"/>
                    <a:pt x="58309" y="60177"/>
                  </a:cubicBezTo>
                  <a:cubicBezTo>
                    <a:pt x="61478" y="60110"/>
                    <a:pt x="64246" y="58676"/>
                    <a:pt x="66581" y="56207"/>
                  </a:cubicBezTo>
                  <a:cubicBezTo>
                    <a:pt x="68983" y="53639"/>
                    <a:pt x="74487" y="42798"/>
                    <a:pt x="78857" y="31323"/>
                  </a:cubicBezTo>
                  <a:cubicBezTo>
                    <a:pt x="82059" y="22850"/>
                    <a:pt x="84594" y="14044"/>
                    <a:pt x="84794" y="7973"/>
                  </a:cubicBezTo>
                  <a:cubicBezTo>
                    <a:pt x="84828" y="7806"/>
                    <a:pt x="84928" y="7706"/>
                    <a:pt x="85095" y="7706"/>
                  </a:cubicBezTo>
                  <a:cubicBezTo>
                    <a:pt x="85228" y="7706"/>
                    <a:pt x="85361" y="7839"/>
                    <a:pt x="85328" y="7973"/>
                  </a:cubicBezTo>
                  <a:cubicBezTo>
                    <a:pt x="85128" y="14144"/>
                    <a:pt x="82559" y="22983"/>
                    <a:pt x="79357" y="31489"/>
                  </a:cubicBezTo>
                  <a:cubicBezTo>
                    <a:pt x="74987" y="43064"/>
                    <a:pt x="69417" y="53972"/>
                    <a:pt x="66948" y="56574"/>
                  </a:cubicBezTo>
                  <a:cubicBezTo>
                    <a:pt x="64547" y="59143"/>
                    <a:pt x="61645" y="60644"/>
                    <a:pt x="58342" y="60710"/>
                  </a:cubicBezTo>
                  <a:cubicBezTo>
                    <a:pt x="55273" y="60777"/>
                    <a:pt x="51871" y="59643"/>
                    <a:pt x="48135" y="57041"/>
                  </a:cubicBezTo>
                  <a:cubicBezTo>
                    <a:pt x="44366" y="54372"/>
                    <a:pt x="39028" y="52504"/>
                    <a:pt x="32991" y="50403"/>
                  </a:cubicBezTo>
                  <a:cubicBezTo>
                    <a:pt x="26853" y="48235"/>
                    <a:pt x="20048" y="45866"/>
                    <a:pt x="13377" y="42130"/>
                  </a:cubicBezTo>
                  <a:cubicBezTo>
                    <a:pt x="1" y="34658"/>
                    <a:pt x="2302" y="26252"/>
                    <a:pt x="2336" y="26219"/>
                  </a:cubicBezTo>
                  <a:close/>
                  <a:moveTo>
                    <a:pt x="52872" y="30455"/>
                  </a:moveTo>
                  <a:cubicBezTo>
                    <a:pt x="52772" y="29154"/>
                    <a:pt x="52004" y="14310"/>
                    <a:pt x="55840" y="367"/>
                  </a:cubicBezTo>
                  <a:cubicBezTo>
                    <a:pt x="55874" y="234"/>
                    <a:pt x="55807" y="100"/>
                    <a:pt x="55640" y="34"/>
                  </a:cubicBezTo>
                  <a:cubicBezTo>
                    <a:pt x="55507" y="0"/>
                    <a:pt x="55373" y="100"/>
                    <a:pt x="55307" y="234"/>
                  </a:cubicBezTo>
                  <a:cubicBezTo>
                    <a:pt x="51671" y="13510"/>
                    <a:pt x="52171" y="27620"/>
                    <a:pt x="52305" y="30155"/>
                  </a:cubicBezTo>
                  <a:cubicBezTo>
                    <a:pt x="51838" y="30022"/>
                    <a:pt x="51070" y="30088"/>
                    <a:pt x="50837" y="31289"/>
                  </a:cubicBezTo>
                  <a:cubicBezTo>
                    <a:pt x="48001" y="28421"/>
                    <a:pt x="43899" y="26919"/>
                    <a:pt x="39062" y="25185"/>
                  </a:cubicBezTo>
                  <a:cubicBezTo>
                    <a:pt x="32390" y="22750"/>
                    <a:pt x="24385" y="19848"/>
                    <a:pt x="16679" y="12109"/>
                  </a:cubicBezTo>
                  <a:cubicBezTo>
                    <a:pt x="13910" y="9307"/>
                    <a:pt x="7873" y="12176"/>
                    <a:pt x="7873" y="12209"/>
                  </a:cubicBezTo>
                  <a:cubicBezTo>
                    <a:pt x="7739" y="12276"/>
                    <a:pt x="7673" y="12409"/>
                    <a:pt x="7739" y="12543"/>
                  </a:cubicBezTo>
                  <a:cubicBezTo>
                    <a:pt x="7806" y="12676"/>
                    <a:pt x="7940" y="12743"/>
                    <a:pt x="8073" y="12676"/>
                  </a:cubicBezTo>
                  <a:cubicBezTo>
                    <a:pt x="8106" y="12676"/>
                    <a:pt x="13810" y="9974"/>
                    <a:pt x="16312" y="12476"/>
                  </a:cubicBezTo>
                  <a:cubicBezTo>
                    <a:pt x="24084" y="20315"/>
                    <a:pt x="32157" y="23250"/>
                    <a:pt x="38895" y="25685"/>
                  </a:cubicBezTo>
                  <a:cubicBezTo>
                    <a:pt x="43865" y="27487"/>
                    <a:pt x="48068" y="29021"/>
                    <a:pt x="50803" y="32056"/>
                  </a:cubicBezTo>
                  <a:cubicBezTo>
                    <a:pt x="50870" y="32157"/>
                    <a:pt x="51371" y="32957"/>
                    <a:pt x="51637" y="33991"/>
                  </a:cubicBezTo>
                  <a:cubicBezTo>
                    <a:pt x="51671" y="34125"/>
                    <a:pt x="51804" y="34225"/>
                    <a:pt x="51938" y="34191"/>
                  </a:cubicBezTo>
                  <a:cubicBezTo>
                    <a:pt x="52071" y="34158"/>
                    <a:pt x="52171" y="34025"/>
                    <a:pt x="52138" y="33858"/>
                  </a:cubicBezTo>
                  <a:cubicBezTo>
                    <a:pt x="51904" y="32857"/>
                    <a:pt x="51471" y="32056"/>
                    <a:pt x="51304" y="31823"/>
                  </a:cubicBezTo>
                  <a:cubicBezTo>
                    <a:pt x="51404" y="30355"/>
                    <a:pt x="52238" y="30689"/>
                    <a:pt x="52438" y="30756"/>
                  </a:cubicBezTo>
                  <a:cubicBezTo>
                    <a:pt x="52571" y="30956"/>
                    <a:pt x="53172" y="31623"/>
                    <a:pt x="53272" y="32090"/>
                  </a:cubicBezTo>
                  <a:cubicBezTo>
                    <a:pt x="53305" y="32223"/>
                    <a:pt x="53472" y="32323"/>
                    <a:pt x="53605" y="32257"/>
                  </a:cubicBezTo>
                  <a:cubicBezTo>
                    <a:pt x="53739" y="32223"/>
                    <a:pt x="53839" y="32090"/>
                    <a:pt x="53806" y="31956"/>
                  </a:cubicBezTo>
                  <a:cubicBezTo>
                    <a:pt x="53639" y="31389"/>
                    <a:pt x="53038" y="30655"/>
                    <a:pt x="52872" y="304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 flipH="1">
              <a:off x="2196534" y="1596369"/>
              <a:ext cx="167404" cy="166636"/>
            </a:xfrm>
            <a:custGeom>
              <a:rect b="b" l="l" r="r" t="t"/>
              <a:pathLst>
                <a:path extrusionOk="0" h="7340" w="7373">
                  <a:moveTo>
                    <a:pt x="2669" y="568"/>
                  </a:moveTo>
                  <a:cubicBezTo>
                    <a:pt x="935" y="1135"/>
                    <a:pt x="1" y="3003"/>
                    <a:pt x="601" y="4704"/>
                  </a:cubicBezTo>
                  <a:cubicBezTo>
                    <a:pt x="1135" y="6405"/>
                    <a:pt x="3003" y="7339"/>
                    <a:pt x="4704" y="6772"/>
                  </a:cubicBezTo>
                  <a:cubicBezTo>
                    <a:pt x="6439" y="6205"/>
                    <a:pt x="7373" y="4337"/>
                    <a:pt x="6772" y="2636"/>
                  </a:cubicBezTo>
                  <a:cubicBezTo>
                    <a:pt x="6205" y="935"/>
                    <a:pt x="4370" y="1"/>
                    <a:pt x="2669" y="5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 flipH="1">
              <a:off x="2395703" y="1447947"/>
              <a:ext cx="109075" cy="58345"/>
            </a:xfrm>
            <a:custGeom>
              <a:rect b="b" l="l" r="r" t="t"/>
              <a:pathLst>
                <a:path extrusionOk="0" h="2570" w="4804">
                  <a:moveTo>
                    <a:pt x="4170" y="1202"/>
                  </a:moveTo>
                  <a:cubicBezTo>
                    <a:pt x="3036" y="1102"/>
                    <a:pt x="1735" y="1402"/>
                    <a:pt x="968" y="2336"/>
                  </a:cubicBezTo>
                  <a:cubicBezTo>
                    <a:pt x="801" y="2536"/>
                    <a:pt x="467" y="2569"/>
                    <a:pt x="234" y="2403"/>
                  </a:cubicBezTo>
                  <a:cubicBezTo>
                    <a:pt x="34" y="2202"/>
                    <a:pt x="0" y="1902"/>
                    <a:pt x="167" y="1669"/>
                  </a:cubicBezTo>
                  <a:cubicBezTo>
                    <a:pt x="1134" y="501"/>
                    <a:pt x="2836" y="1"/>
                    <a:pt x="4303" y="201"/>
                  </a:cubicBezTo>
                  <a:cubicBezTo>
                    <a:pt x="4603" y="234"/>
                    <a:pt x="4804" y="501"/>
                    <a:pt x="4770" y="768"/>
                  </a:cubicBezTo>
                  <a:cubicBezTo>
                    <a:pt x="4704" y="1035"/>
                    <a:pt x="4470" y="1235"/>
                    <a:pt x="4170" y="12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 flipH="1">
              <a:off x="2376026" y="1527470"/>
              <a:ext cx="75744" cy="102252"/>
            </a:xfrm>
            <a:custGeom>
              <a:rect b="b" l="l" r="r" t="t"/>
              <a:pathLst>
                <a:path extrusionOk="0" h="4504" w="3336">
                  <a:moveTo>
                    <a:pt x="968" y="501"/>
                  </a:moveTo>
                  <a:lnTo>
                    <a:pt x="968" y="501"/>
                  </a:lnTo>
                  <a:cubicBezTo>
                    <a:pt x="1234" y="401"/>
                    <a:pt x="1535" y="434"/>
                    <a:pt x="1768" y="501"/>
                  </a:cubicBezTo>
                  <a:cubicBezTo>
                    <a:pt x="1868" y="467"/>
                    <a:pt x="1968" y="367"/>
                    <a:pt x="2002" y="167"/>
                  </a:cubicBezTo>
                  <a:cubicBezTo>
                    <a:pt x="2035" y="67"/>
                    <a:pt x="2135" y="0"/>
                    <a:pt x="2235" y="0"/>
                  </a:cubicBezTo>
                  <a:cubicBezTo>
                    <a:pt x="2335" y="34"/>
                    <a:pt x="2402" y="134"/>
                    <a:pt x="2402" y="234"/>
                  </a:cubicBezTo>
                  <a:cubicBezTo>
                    <a:pt x="2369" y="434"/>
                    <a:pt x="2235" y="601"/>
                    <a:pt x="2135" y="701"/>
                  </a:cubicBezTo>
                  <a:lnTo>
                    <a:pt x="2168" y="734"/>
                  </a:lnTo>
                  <a:cubicBezTo>
                    <a:pt x="2302" y="634"/>
                    <a:pt x="2435" y="501"/>
                    <a:pt x="2535" y="267"/>
                  </a:cubicBezTo>
                  <a:cubicBezTo>
                    <a:pt x="2569" y="167"/>
                    <a:pt x="2669" y="100"/>
                    <a:pt x="2769" y="134"/>
                  </a:cubicBezTo>
                  <a:cubicBezTo>
                    <a:pt x="2869" y="167"/>
                    <a:pt x="2936" y="301"/>
                    <a:pt x="2902" y="401"/>
                  </a:cubicBezTo>
                  <a:cubicBezTo>
                    <a:pt x="2802" y="634"/>
                    <a:pt x="2635" y="834"/>
                    <a:pt x="2469" y="934"/>
                  </a:cubicBezTo>
                  <a:lnTo>
                    <a:pt x="2502" y="968"/>
                  </a:lnTo>
                  <a:cubicBezTo>
                    <a:pt x="2669" y="868"/>
                    <a:pt x="2836" y="768"/>
                    <a:pt x="2969" y="601"/>
                  </a:cubicBezTo>
                  <a:cubicBezTo>
                    <a:pt x="3036" y="501"/>
                    <a:pt x="3169" y="467"/>
                    <a:pt x="3236" y="567"/>
                  </a:cubicBezTo>
                  <a:cubicBezTo>
                    <a:pt x="3336" y="634"/>
                    <a:pt x="3336" y="734"/>
                    <a:pt x="3269" y="834"/>
                  </a:cubicBezTo>
                  <a:cubicBezTo>
                    <a:pt x="3136" y="1001"/>
                    <a:pt x="2969" y="1135"/>
                    <a:pt x="2769" y="1235"/>
                  </a:cubicBezTo>
                  <a:lnTo>
                    <a:pt x="2535" y="1368"/>
                  </a:lnTo>
                  <a:lnTo>
                    <a:pt x="3036" y="2736"/>
                  </a:lnTo>
                  <a:cubicBezTo>
                    <a:pt x="3236" y="3369"/>
                    <a:pt x="2902" y="4070"/>
                    <a:pt x="2302" y="4270"/>
                  </a:cubicBezTo>
                  <a:lnTo>
                    <a:pt x="2302" y="4270"/>
                  </a:lnTo>
                  <a:cubicBezTo>
                    <a:pt x="1668" y="4504"/>
                    <a:pt x="968" y="4170"/>
                    <a:pt x="734" y="3536"/>
                  </a:cubicBezTo>
                  <a:lnTo>
                    <a:pt x="234" y="2069"/>
                  </a:lnTo>
                  <a:cubicBezTo>
                    <a:pt x="0" y="1435"/>
                    <a:pt x="334" y="734"/>
                    <a:pt x="968" y="5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 flipH="1">
              <a:off x="2163931" y="1188970"/>
              <a:ext cx="480937" cy="393071"/>
            </a:xfrm>
            <a:custGeom>
              <a:rect b="b" l="l" r="r" t="t"/>
              <a:pathLst>
                <a:path extrusionOk="0" h="17314" w="21182">
                  <a:moveTo>
                    <a:pt x="33" y="334"/>
                  </a:moveTo>
                  <a:cubicBezTo>
                    <a:pt x="0" y="201"/>
                    <a:pt x="100" y="34"/>
                    <a:pt x="267" y="34"/>
                  </a:cubicBezTo>
                  <a:cubicBezTo>
                    <a:pt x="400" y="1"/>
                    <a:pt x="534" y="101"/>
                    <a:pt x="567" y="234"/>
                  </a:cubicBezTo>
                  <a:cubicBezTo>
                    <a:pt x="567" y="301"/>
                    <a:pt x="3002" y="16613"/>
                    <a:pt x="20782" y="10341"/>
                  </a:cubicBezTo>
                  <a:cubicBezTo>
                    <a:pt x="20948" y="10275"/>
                    <a:pt x="21082" y="10341"/>
                    <a:pt x="21149" y="10508"/>
                  </a:cubicBezTo>
                  <a:cubicBezTo>
                    <a:pt x="21182" y="10642"/>
                    <a:pt x="21115" y="10775"/>
                    <a:pt x="20982" y="10842"/>
                  </a:cubicBezTo>
                  <a:cubicBezTo>
                    <a:pt x="2569" y="17313"/>
                    <a:pt x="33" y="368"/>
                    <a:pt x="33" y="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 flipH="1">
              <a:off x="1895132" y="1248039"/>
              <a:ext cx="282518" cy="331706"/>
            </a:xfrm>
            <a:custGeom>
              <a:rect b="b" l="l" r="r" t="t"/>
              <a:pathLst>
                <a:path extrusionOk="0" h="14611" w="12443">
                  <a:moveTo>
                    <a:pt x="0" y="9007"/>
                  </a:moveTo>
                  <a:cubicBezTo>
                    <a:pt x="434" y="1"/>
                    <a:pt x="12443" y="7439"/>
                    <a:pt x="5638" y="14611"/>
                  </a:cubicBezTo>
                  <a:cubicBezTo>
                    <a:pt x="5638" y="14611"/>
                    <a:pt x="801" y="14244"/>
                    <a:pt x="0" y="90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 flipH="1">
              <a:off x="1987517" y="1347993"/>
              <a:ext cx="196943" cy="238581"/>
            </a:xfrm>
            <a:custGeom>
              <a:rect b="b" l="l" r="r" t="t"/>
              <a:pathLst>
                <a:path extrusionOk="0" h="10509" w="8674">
                  <a:moveTo>
                    <a:pt x="567" y="4637"/>
                  </a:moveTo>
                  <a:cubicBezTo>
                    <a:pt x="534" y="4771"/>
                    <a:pt x="434" y="4904"/>
                    <a:pt x="267" y="4871"/>
                  </a:cubicBezTo>
                  <a:cubicBezTo>
                    <a:pt x="134" y="4871"/>
                    <a:pt x="0" y="4737"/>
                    <a:pt x="34" y="4604"/>
                  </a:cubicBezTo>
                  <a:cubicBezTo>
                    <a:pt x="134" y="2269"/>
                    <a:pt x="1001" y="968"/>
                    <a:pt x="2135" y="468"/>
                  </a:cubicBezTo>
                  <a:cubicBezTo>
                    <a:pt x="3136" y="1"/>
                    <a:pt x="4303" y="134"/>
                    <a:pt x="5371" y="735"/>
                  </a:cubicBezTo>
                  <a:cubicBezTo>
                    <a:pt x="6405" y="1268"/>
                    <a:pt x="7339" y="2269"/>
                    <a:pt x="7873" y="3470"/>
                  </a:cubicBezTo>
                  <a:cubicBezTo>
                    <a:pt x="8673" y="5405"/>
                    <a:pt x="8473" y="7940"/>
                    <a:pt x="6138" y="10408"/>
                  </a:cubicBezTo>
                  <a:cubicBezTo>
                    <a:pt x="6038" y="10508"/>
                    <a:pt x="5871" y="10508"/>
                    <a:pt x="5771" y="10408"/>
                  </a:cubicBezTo>
                  <a:cubicBezTo>
                    <a:pt x="5671" y="10308"/>
                    <a:pt x="5671" y="10141"/>
                    <a:pt x="5771" y="10041"/>
                  </a:cubicBezTo>
                  <a:cubicBezTo>
                    <a:pt x="7939" y="7740"/>
                    <a:pt x="8106" y="5438"/>
                    <a:pt x="7372" y="3670"/>
                  </a:cubicBezTo>
                  <a:cubicBezTo>
                    <a:pt x="6905" y="2569"/>
                    <a:pt x="6038" y="1702"/>
                    <a:pt x="5104" y="1202"/>
                  </a:cubicBezTo>
                  <a:cubicBezTo>
                    <a:pt x="4203" y="701"/>
                    <a:pt x="3203" y="568"/>
                    <a:pt x="2369" y="935"/>
                  </a:cubicBezTo>
                  <a:cubicBezTo>
                    <a:pt x="1401" y="1402"/>
                    <a:pt x="667" y="2536"/>
                    <a:pt x="567" y="46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 flipH="1">
              <a:off x="853821" y="1061002"/>
              <a:ext cx="837678" cy="748978"/>
            </a:xfrm>
            <a:custGeom>
              <a:rect b="b" l="l" r="r" t="t"/>
              <a:pathLst>
                <a:path extrusionOk="0" h="32991" w="36894">
                  <a:moveTo>
                    <a:pt x="67" y="401"/>
                  </a:moveTo>
                  <a:cubicBezTo>
                    <a:pt x="1" y="267"/>
                    <a:pt x="67" y="100"/>
                    <a:pt x="201" y="67"/>
                  </a:cubicBezTo>
                  <a:cubicBezTo>
                    <a:pt x="334" y="0"/>
                    <a:pt x="501" y="67"/>
                    <a:pt x="568" y="200"/>
                  </a:cubicBezTo>
                  <a:cubicBezTo>
                    <a:pt x="568" y="234"/>
                    <a:pt x="5705" y="12543"/>
                    <a:pt x="13577" y="17480"/>
                  </a:cubicBezTo>
                  <a:cubicBezTo>
                    <a:pt x="16146" y="19047"/>
                    <a:pt x="19181" y="20482"/>
                    <a:pt x="22217" y="21916"/>
                  </a:cubicBezTo>
                  <a:cubicBezTo>
                    <a:pt x="28655" y="24952"/>
                    <a:pt x="35059" y="27954"/>
                    <a:pt x="36827" y="32590"/>
                  </a:cubicBezTo>
                  <a:cubicBezTo>
                    <a:pt x="36894" y="32724"/>
                    <a:pt x="36827" y="32857"/>
                    <a:pt x="36694" y="32924"/>
                  </a:cubicBezTo>
                  <a:cubicBezTo>
                    <a:pt x="36560" y="32991"/>
                    <a:pt x="36393" y="32891"/>
                    <a:pt x="36327" y="32757"/>
                  </a:cubicBezTo>
                  <a:cubicBezTo>
                    <a:pt x="34625" y="28354"/>
                    <a:pt x="28321" y="25385"/>
                    <a:pt x="21983" y="22383"/>
                  </a:cubicBezTo>
                  <a:cubicBezTo>
                    <a:pt x="18914" y="20949"/>
                    <a:pt x="15879" y="19514"/>
                    <a:pt x="13310" y="17913"/>
                  </a:cubicBezTo>
                  <a:cubicBezTo>
                    <a:pt x="5271" y="12910"/>
                    <a:pt x="101" y="434"/>
                    <a:pt x="67" y="401"/>
                  </a:cubicBezTo>
                  <a:close/>
                </a:path>
              </a:pathLst>
            </a:custGeom>
            <a:solidFill>
              <a:srgbClr val="3131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 flipH="1">
              <a:off x="1642105" y="908041"/>
              <a:ext cx="985352" cy="454391"/>
            </a:xfrm>
            <a:custGeom>
              <a:rect b="b" l="l" r="r" t="t"/>
              <a:pathLst>
                <a:path extrusionOk="0" h="20015" w="43398">
                  <a:moveTo>
                    <a:pt x="0" y="5838"/>
                  </a:moveTo>
                  <a:cubicBezTo>
                    <a:pt x="501" y="5104"/>
                    <a:pt x="1134" y="4370"/>
                    <a:pt x="1868" y="3636"/>
                  </a:cubicBezTo>
                  <a:cubicBezTo>
                    <a:pt x="3103" y="2435"/>
                    <a:pt x="4670" y="1168"/>
                    <a:pt x="6472" y="0"/>
                  </a:cubicBezTo>
                  <a:cubicBezTo>
                    <a:pt x="17179" y="12042"/>
                    <a:pt x="32890" y="10541"/>
                    <a:pt x="42564" y="8039"/>
                  </a:cubicBezTo>
                  <a:cubicBezTo>
                    <a:pt x="42864" y="8673"/>
                    <a:pt x="43131" y="9307"/>
                    <a:pt x="43398" y="9941"/>
                  </a:cubicBezTo>
                  <a:cubicBezTo>
                    <a:pt x="16379" y="20015"/>
                    <a:pt x="4570" y="11609"/>
                    <a:pt x="0" y="583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 flipH="1">
              <a:off x="3443681" y="2201428"/>
              <a:ext cx="468086" cy="409712"/>
            </a:xfrm>
            <a:custGeom>
              <a:rect b="b" l="l" r="r" t="t"/>
              <a:pathLst>
                <a:path extrusionOk="0" h="18047" w="20616">
                  <a:moveTo>
                    <a:pt x="2269" y="0"/>
                  </a:moveTo>
                  <a:lnTo>
                    <a:pt x="18347" y="0"/>
                  </a:lnTo>
                  <a:cubicBezTo>
                    <a:pt x="19581" y="0"/>
                    <a:pt x="20615" y="1001"/>
                    <a:pt x="20615" y="2269"/>
                  </a:cubicBezTo>
                  <a:lnTo>
                    <a:pt x="20615" y="12109"/>
                  </a:lnTo>
                  <a:cubicBezTo>
                    <a:pt x="20615" y="13377"/>
                    <a:pt x="19581" y="14411"/>
                    <a:pt x="18347" y="14411"/>
                  </a:cubicBezTo>
                  <a:lnTo>
                    <a:pt x="13010" y="14411"/>
                  </a:lnTo>
                  <a:lnTo>
                    <a:pt x="10908" y="17813"/>
                  </a:lnTo>
                  <a:cubicBezTo>
                    <a:pt x="10808" y="17946"/>
                    <a:pt x="10675" y="18047"/>
                    <a:pt x="10508" y="18047"/>
                  </a:cubicBezTo>
                  <a:cubicBezTo>
                    <a:pt x="10308" y="18047"/>
                    <a:pt x="10174" y="17946"/>
                    <a:pt x="10074" y="17813"/>
                  </a:cubicBezTo>
                  <a:lnTo>
                    <a:pt x="7973" y="14411"/>
                  </a:lnTo>
                  <a:lnTo>
                    <a:pt x="2269" y="14411"/>
                  </a:lnTo>
                  <a:cubicBezTo>
                    <a:pt x="1035" y="14411"/>
                    <a:pt x="1" y="13377"/>
                    <a:pt x="1" y="12109"/>
                  </a:cubicBezTo>
                  <a:lnTo>
                    <a:pt x="1" y="2269"/>
                  </a:lnTo>
                  <a:cubicBezTo>
                    <a:pt x="1" y="1001"/>
                    <a:pt x="1035" y="0"/>
                    <a:pt x="2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 flipH="1">
              <a:off x="3570940" y="2283198"/>
              <a:ext cx="212859" cy="176489"/>
            </a:xfrm>
            <a:custGeom>
              <a:rect b="b" l="l" r="r" t="t"/>
              <a:pathLst>
                <a:path extrusionOk="0" h="7774" w="9375">
                  <a:moveTo>
                    <a:pt x="835" y="835"/>
                  </a:moveTo>
                  <a:lnTo>
                    <a:pt x="835" y="835"/>
                  </a:lnTo>
                  <a:cubicBezTo>
                    <a:pt x="1669" y="1"/>
                    <a:pt x="3070" y="1"/>
                    <a:pt x="3904" y="835"/>
                  </a:cubicBezTo>
                  <a:lnTo>
                    <a:pt x="4671" y="1602"/>
                  </a:lnTo>
                  <a:lnTo>
                    <a:pt x="5438" y="835"/>
                  </a:lnTo>
                  <a:cubicBezTo>
                    <a:pt x="6305" y="1"/>
                    <a:pt x="7673" y="1"/>
                    <a:pt x="8507" y="835"/>
                  </a:cubicBezTo>
                  <a:lnTo>
                    <a:pt x="8507" y="835"/>
                  </a:lnTo>
                  <a:cubicBezTo>
                    <a:pt x="9374" y="1702"/>
                    <a:pt x="9374" y="3070"/>
                    <a:pt x="8507" y="3937"/>
                  </a:cubicBezTo>
                  <a:lnTo>
                    <a:pt x="7740" y="4704"/>
                  </a:lnTo>
                  <a:lnTo>
                    <a:pt x="4671" y="7773"/>
                  </a:lnTo>
                  <a:lnTo>
                    <a:pt x="1602" y="4704"/>
                  </a:lnTo>
                  <a:lnTo>
                    <a:pt x="1602" y="4704"/>
                  </a:lnTo>
                  <a:lnTo>
                    <a:pt x="835" y="3937"/>
                  </a:lnTo>
                  <a:cubicBezTo>
                    <a:pt x="1" y="3070"/>
                    <a:pt x="1" y="1702"/>
                    <a:pt x="835" y="8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 flipH="1">
              <a:off x="2961299" y="1661499"/>
              <a:ext cx="603635" cy="528605"/>
            </a:xfrm>
            <a:custGeom>
              <a:rect b="b" l="l" r="r" t="t"/>
              <a:pathLst>
                <a:path extrusionOk="0" h="23284" w="26586">
                  <a:moveTo>
                    <a:pt x="2936" y="1"/>
                  </a:moveTo>
                  <a:lnTo>
                    <a:pt x="23617" y="1"/>
                  </a:lnTo>
                  <a:cubicBezTo>
                    <a:pt x="25252" y="1"/>
                    <a:pt x="26586" y="1335"/>
                    <a:pt x="26586" y="2936"/>
                  </a:cubicBezTo>
                  <a:lnTo>
                    <a:pt x="26586" y="15645"/>
                  </a:lnTo>
                  <a:cubicBezTo>
                    <a:pt x="26586" y="17280"/>
                    <a:pt x="25252" y="18581"/>
                    <a:pt x="23617" y="18581"/>
                  </a:cubicBezTo>
                  <a:lnTo>
                    <a:pt x="16745" y="18581"/>
                  </a:lnTo>
                  <a:lnTo>
                    <a:pt x="14044" y="22984"/>
                  </a:lnTo>
                  <a:cubicBezTo>
                    <a:pt x="13910" y="23151"/>
                    <a:pt x="13743" y="23284"/>
                    <a:pt x="13510" y="23284"/>
                  </a:cubicBezTo>
                  <a:cubicBezTo>
                    <a:pt x="13310" y="23284"/>
                    <a:pt x="13110" y="23151"/>
                    <a:pt x="12976" y="22984"/>
                  </a:cubicBezTo>
                  <a:lnTo>
                    <a:pt x="10274" y="18581"/>
                  </a:lnTo>
                  <a:lnTo>
                    <a:pt x="2936" y="18581"/>
                  </a:lnTo>
                  <a:cubicBezTo>
                    <a:pt x="1301" y="18581"/>
                    <a:pt x="0" y="17280"/>
                    <a:pt x="0" y="15645"/>
                  </a:cubicBezTo>
                  <a:lnTo>
                    <a:pt x="0" y="2936"/>
                  </a:lnTo>
                  <a:cubicBezTo>
                    <a:pt x="0" y="1335"/>
                    <a:pt x="1301" y="1"/>
                    <a:pt x="2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 flipH="1">
              <a:off x="3126436" y="1767514"/>
              <a:ext cx="274186" cy="227207"/>
            </a:xfrm>
            <a:custGeom>
              <a:rect b="b" l="l" r="r" t="t"/>
              <a:pathLst>
                <a:path extrusionOk="0" h="10008" w="12076">
                  <a:moveTo>
                    <a:pt x="1101" y="1068"/>
                  </a:moveTo>
                  <a:lnTo>
                    <a:pt x="1101" y="1068"/>
                  </a:lnTo>
                  <a:cubicBezTo>
                    <a:pt x="2169" y="1"/>
                    <a:pt x="3970" y="1"/>
                    <a:pt x="5038" y="1068"/>
                  </a:cubicBezTo>
                  <a:lnTo>
                    <a:pt x="6038" y="2069"/>
                  </a:lnTo>
                  <a:lnTo>
                    <a:pt x="7039" y="1068"/>
                  </a:lnTo>
                  <a:cubicBezTo>
                    <a:pt x="8140" y="1"/>
                    <a:pt x="9908" y="1"/>
                    <a:pt x="11009" y="1068"/>
                  </a:cubicBezTo>
                  <a:lnTo>
                    <a:pt x="11009" y="1068"/>
                  </a:lnTo>
                  <a:cubicBezTo>
                    <a:pt x="12076" y="2169"/>
                    <a:pt x="12076" y="3970"/>
                    <a:pt x="11009" y="5038"/>
                  </a:cubicBezTo>
                  <a:lnTo>
                    <a:pt x="10008" y="6038"/>
                  </a:lnTo>
                  <a:lnTo>
                    <a:pt x="6038" y="10008"/>
                  </a:lnTo>
                  <a:lnTo>
                    <a:pt x="2069" y="6038"/>
                  </a:lnTo>
                  <a:lnTo>
                    <a:pt x="2069" y="6038"/>
                  </a:lnTo>
                  <a:lnTo>
                    <a:pt x="1101" y="5038"/>
                  </a:lnTo>
                  <a:cubicBezTo>
                    <a:pt x="1" y="3970"/>
                    <a:pt x="1" y="2169"/>
                    <a:pt x="1101" y="1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 flipH="1">
              <a:off x="3908656" y="1808399"/>
              <a:ext cx="441567" cy="386260"/>
            </a:xfrm>
            <a:custGeom>
              <a:rect b="b" l="l" r="r" t="t"/>
              <a:pathLst>
                <a:path extrusionOk="0" h="17014" w="19448">
                  <a:moveTo>
                    <a:pt x="2169" y="1"/>
                  </a:moveTo>
                  <a:lnTo>
                    <a:pt x="17313" y="1"/>
                  </a:lnTo>
                  <a:cubicBezTo>
                    <a:pt x="18481" y="1"/>
                    <a:pt x="19448" y="968"/>
                    <a:pt x="19448" y="2136"/>
                  </a:cubicBezTo>
                  <a:lnTo>
                    <a:pt x="19448" y="11442"/>
                  </a:lnTo>
                  <a:cubicBezTo>
                    <a:pt x="19448" y="12610"/>
                    <a:pt x="18481" y="13577"/>
                    <a:pt x="17313" y="13577"/>
                  </a:cubicBezTo>
                  <a:lnTo>
                    <a:pt x="12276" y="13577"/>
                  </a:lnTo>
                  <a:lnTo>
                    <a:pt x="10275" y="16813"/>
                  </a:lnTo>
                  <a:cubicBezTo>
                    <a:pt x="10208" y="16946"/>
                    <a:pt x="10075" y="17013"/>
                    <a:pt x="9908" y="17013"/>
                  </a:cubicBezTo>
                  <a:cubicBezTo>
                    <a:pt x="9741" y="17013"/>
                    <a:pt x="9608" y="16946"/>
                    <a:pt x="9508" y="16813"/>
                  </a:cubicBezTo>
                  <a:lnTo>
                    <a:pt x="7539" y="13577"/>
                  </a:lnTo>
                  <a:lnTo>
                    <a:pt x="2169" y="13577"/>
                  </a:lnTo>
                  <a:cubicBezTo>
                    <a:pt x="968" y="13577"/>
                    <a:pt x="1" y="12610"/>
                    <a:pt x="1" y="11442"/>
                  </a:cubicBezTo>
                  <a:lnTo>
                    <a:pt x="1" y="2136"/>
                  </a:lnTo>
                  <a:cubicBezTo>
                    <a:pt x="1" y="968"/>
                    <a:pt x="968" y="1"/>
                    <a:pt x="2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 flipH="1">
              <a:off x="4029079" y="1885652"/>
              <a:ext cx="200735" cy="166614"/>
            </a:xfrm>
            <a:custGeom>
              <a:rect b="b" l="l" r="r" t="t"/>
              <a:pathLst>
                <a:path extrusionOk="0" h="7339" w="8841">
                  <a:moveTo>
                    <a:pt x="801" y="801"/>
                  </a:moveTo>
                  <a:lnTo>
                    <a:pt x="801" y="801"/>
                  </a:lnTo>
                  <a:cubicBezTo>
                    <a:pt x="1602" y="0"/>
                    <a:pt x="2903" y="0"/>
                    <a:pt x="3703" y="801"/>
                  </a:cubicBezTo>
                  <a:lnTo>
                    <a:pt x="4437" y="1535"/>
                  </a:lnTo>
                  <a:lnTo>
                    <a:pt x="5171" y="801"/>
                  </a:lnTo>
                  <a:cubicBezTo>
                    <a:pt x="5938" y="0"/>
                    <a:pt x="7272" y="0"/>
                    <a:pt x="8040" y="801"/>
                  </a:cubicBezTo>
                  <a:lnTo>
                    <a:pt x="8040" y="801"/>
                  </a:lnTo>
                  <a:cubicBezTo>
                    <a:pt x="8840" y="1601"/>
                    <a:pt x="8840" y="2902"/>
                    <a:pt x="8040" y="3703"/>
                  </a:cubicBezTo>
                  <a:lnTo>
                    <a:pt x="7339" y="4437"/>
                  </a:lnTo>
                  <a:lnTo>
                    <a:pt x="4437" y="7339"/>
                  </a:lnTo>
                  <a:lnTo>
                    <a:pt x="1535" y="4437"/>
                  </a:lnTo>
                  <a:lnTo>
                    <a:pt x="1535" y="4437"/>
                  </a:lnTo>
                  <a:lnTo>
                    <a:pt x="801" y="3703"/>
                  </a:lnTo>
                  <a:cubicBezTo>
                    <a:pt x="1" y="2902"/>
                    <a:pt x="1" y="1601"/>
                    <a:pt x="801" y="8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 flipH="1">
              <a:off x="3264884" y="777031"/>
              <a:ext cx="1045951" cy="914820"/>
            </a:xfrm>
            <a:custGeom>
              <a:rect b="b" l="l" r="r" t="t"/>
              <a:pathLst>
                <a:path extrusionOk="0" h="40296" w="46067">
                  <a:moveTo>
                    <a:pt x="5104" y="0"/>
                  </a:moveTo>
                  <a:lnTo>
                    <a:pt x="40996" y="0"/>
                  </a:lnTo>
                  <a:cubicBezTo>
                    <a:pt x="43798" y="0"/>
                    <a:pt x="46067" y="2302"/>
                    <a:pt x="46067" y="5104"/>
                  </a:cubicBezTo>
                  <a:lnTo>
                    <a:pt x="46067" y="27086"/>
                  </a:lnTo>
                  <a:cubicBezTo>
                    <a:pt x="46067" y="29888"/>
                    <a:pt x="43798" y="32190"/>
                    <a:pt x="40996" y="32190"/>
                  </a:cubicBezTo>
                  <a:lnTo>
                    <a:pt x="29054" y="32190"/>
                  </a:lnTo>
                  <a:lnTo>
                    <a:pt x="24384" y="39796"/>
                  </a:lnTo>
                  <a:cubicBezTo>
                    <a:pt x="24184" y="40129"/>
                    <a:pt x="23851" y="40296"/>
                    <a:pt x="23450" y="40296"/>
                  </a:cubicBezTo>
                  <a:cubicBezTo>
                    <a:pt x="23083" y="40296"/>
                    <a:pt x="22750" y="40129"/>
                    <a:pt x="22550" y="39796"/>
                  </a:cubicBezTo>
                  <a:lnTo>
                    <a:pt x="17846" y="32190"/>
                  </a:lnTo>
                  <a:lnTo>
                    <a:pt x="5104" y="32190"/>
                  </a:lnTo>
                  <a:cubicBezTo>
                    <a:pt x="2302" y="32190"/>
                    <a:pt x="34" y="29888"/>
                    <a:pt x="34" y="27086"/>
                  </a:cubicBezTo>
                  <a:lnTo>
                    <a:pt x="34" y="5104"/>
                  </a:lnTo>
                  <a:cubicBezTo>
                    <a:pt x="0" y="2302"/>
                    <a:pt x="2302" y="0"/>
                    <a:pt x="5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 flipH="1">
              <a:off x="3549695" y="959527"/>
              <a:ext cx="475670" cy="393820"/>
            </a:xfrm>
            <a:custGeom>
              <a:rect b="b" l="l" r="r" t="t"/>
              <a:pathLst>
                <a:path extrusionOk="0" h="17347" w="20950">
                  <a:moveTo>
                    <a:pt x="1902" y="1902"/>
                  </a:moveTo>
                  <a:lnTo>
                    <a:pt x="1902" y="1902"/>
                  </a:lnTo>
                  <a:cubicBezTo>
                    <a:pt x="3770" y="0"/>
                    <a:pt x="6873" y="0"/>
                    <a:pt x="8741" y="1902"/>
                  </a:cubicBezTo>
                  <a:lnTo>
                    <a:pt x="10475" y="3603"/>
                  </a:lnTo>
                  <a:lnTo>
                    <a:pt x="12176" y="1902"/>
                  </a:lnTo>
                  <a:cubicBezTo>
                    <a:pt x="14078" y="0"/>
                    <a:pt x="17180" y="0"/>
                    <a:pt x="19048" y="1902"/>
                  </a:cubicBezTo>
                  <a:lnTo>
                    <a:pt x="19048" y="1902"/>
                  </a:lnTo>
                  <a:cubicBezTo>
                    <a:pt x="20949" y="3803"/>
                    <a:pt x="20949" y="6872"/>
                    <a:pt x="19048" y="8773"/>
                  </a:cubicBezTo>
                  <a:lnTo>
                    <a:pt x="17347" y="10475"/>
                  </a:lnTo>
                  <a:lnTo>
                    <a:pt x="10475" y="17346"/>
                  </a:lnTo>
                  <a:lnTo>
                    <a:pt x="3604" y="10475"/>
                  </a:lnTo>
                  <a:lnTo>
                    <a:pt x="3604" y="10475"/>
                  </a:lnTo>
                  <a:lnTo>
                    <a:pt x="1902" y="8773"/>
                  </a:lnTo>
                  <a:cubicBezTo>
                    <a:pt x="1" y="6872"/>
                    <a:pt x="1" y="3803"/>
                    <a:pt x="1902" y="19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18"/>
          <p:cNvSpPr txBox="1"/>
          <p:nvPr/>
        </p:nvSpPr>
        <p:spPr>
          <a:xfrm>
            <a:off x="4337875" y="1028700"/>
            <a:ext cx="38298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Networking components have a huge application for graph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organization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React’s virtual DOM uses graph data structures.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Recommendation Engines.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Scientific Computations, Flight Networks, Page ranking.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Telegram to suggest mutual friends 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"/>
          <p:cNvSpPr txBox="1"/>
          <p:nvPr>
            <p:ph type="title"/>
          </p:nvPr>
        </p:nvSpPr>
        <p:spPr>
          <a:xfrm>
            <a:off x="3684725" y="294450"/>
            <a:ext cx="5002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LIST CONCEPTS</a:t>
            </a:r>
            <a:endParaRPr/>
          </a:p>
        </p:txBody>
      </p:sp>
      <p:grpSp>
        <p:nvGrpSpPr>
          <p:cNvPr id="345" name="Google Shape;345;p19"/>
          <p:cNvGrpSpPr/>
          <p:nvPr/>
        </p:nvGrpSpPr>
        <p:grpSpPr>
          <a:xfrm>
            <a:off x="780034" y="646244"/>
            <a:ext cx="1951614" cy="4011921"/>
            <a:chOff x="484575" y="419100"/>
            <a:chExt cx="2085280" cy="4286698"/>
          </a:xfrm>
        </p:grpSpPr>
        <p:sp>
          <p:nvSpPr>
            <p:cNvPr id="346" name="Google Shape;346;p19"/>
            <p:cNvSpPr/>
            <p:nvPr/>
          </p:nvSpPr>
          <p:spPr>
            <a:xfrm>
              <a:off x="484575" y="445109"/>
              <a:ext cx="2085280" cy="4260689"/>
            </a:xfrm>
            <a:custGeom>
              <a:rect b="b" l="l" r="r" t="t"/>
              <a:pathLst>
                <a:path extrusionOk="0" h="174959" w="85629">
                  <a:moveTo>
                    <a:pt x="8940" y="0"/>
                  </a:moveTo>
                  <a:cubicBezTo>
                    <a:pt x="4004" y="0"/>
                    <a:pt x="1" y="4003"/>
                    <a:pt x="1" y="8940"/>
                  </a:cubicBezTo>
                  <a:lnTo>
                    <a:pt x="1" y="165986"/>
                  </a:lnTo>
                  <a:cubicBezTo>
                    <a:pt x="1" y="170956"/>
                    <a:pt x="4004" y="174959"/>
                    <a:pt x="8940" y="174959"/>
                  </a:cubicBezTo>
                  <a:lnTo>
                    <a:pt x="76689" y="174959"/>
                  </a:lnTo>
                  <a:cubicBezTo>
                    <a:pt x="81626" y="174959"/>
                    <a:pt x="85628" y="170956"/>
                    <a:pt x="85628" y="165986"/>
                  </a:cubicBezTo>
                  <a:lnTo>
                    <a:pt x="85628" y="8940"/>
                  </a:lnTo>
                  <a:cubicBezTo>
                    <a:pt x="85628" y="4003"/>
                    <a:pt x="81626" y="0"/>
                    <a:pt x="76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484575" y="445109"/>
              <a:ext cx="2085280" cy="4260689"/>
            </a:xfrm>
            <a:custGeom>
              <a:rect b="b" l="l" r="r" t="t"/>
              <a:pathLst>
                <a:path extrusionOk="0" fill="none" h="174959" w="85629">
                  <a:moveTo>
                    <a:pt x="76689" y="174959"/>
                  </a:moveTo>
                  <a:lnTo>
                    <a:pt x="8940" y="174959"/>
                  </a:lnTo>
                  <a:cubicBezTo>
                    <a:pt x="4004" y="174959"/>
                    <a:pt x="1" y="170956"/>
                    <a:pt x="1" y="165986"/>
                  </a:cubicBezTo>
                  <a:lnTo>
                    <a:pt x="1" y="8940"/>
                  </a:lnTo>
                  <a:cubicBezTo>
                    <a:pt x="1" y="4003"/>
                    <a:pt x="4004" y="0"/>
                    <a:pt x="8940" y="0"/>
                  </a:cubicBezTo>
                  <a:lnTo>
                    <a:pt x="76689" y="0"/>
                  </a:lnTo>
                  <a:cubicBezTo>
                    <a:pt x="81626" y="0"/>
                    <a:pt x="85628" y="4003"/>
                    <a:pt x="85628" y="8940"/>
                  </a:cubicBezTo>
                  <a:lnTo>
                    <a:pt x="85628" y="165986"/>
                  </a:lnTo>
                  <a:cubicBezTo>
                    <a:pt x="85628" y="170956"/>
                    <a:pt x="81626" y="174959"/>
                    <a:pt x="76689" y="174959"/>
                  </a:cubicBezTo>
                  <a:close/>
                </a:path>
              </a:pathLst>
            </a:custGeom>
            <a:noFill/>
            <a:ln cap="flat" cmpd="sng" w="583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960604" y="419100"/>
              <a:ext cx="1133244" cy="166547"/>
            </a:xfrm>
            <a:custGeom>
              <a:rect b="b" l="l" r="r" t="t"/>
              <a:pathLst>
                <a:path extrusionOk="0" h="6839" w="46535">
                  <a:moveTo>
                    <a:pt x="1" y="1"/>
                  </a:moveTo>
                  <a:lnTo>
                    <a:pt x="1" y="2336"/>
                  </a:lnTo>
                  <a:cubicBezTo>
                    <a:pt x="1" y="4804"/>
                    <a:pt x="2036" y="6839"/>
                    <a:pt x="4538" y="6839"/>
                  </a:cubicBezTo>
                  <a:lnTo>
                    <a:pt x="41998" y="6839"/>
                  </a:lnTo>
                  <a:cubicBezTo>
                    <a:pt x="44499" y="6839"/>
                    <a:pt x="46534" y="4804"/>
                    <a:pt x="46501" y="2336"/>
                  </a:cubicBezTo>
                  <a:lnTo>
                    <a:pt x="465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1175884" y="1393930"/>
              <a:ext cx="1035736" cy="141366"/>
            </a:xfrm>
            <a:custGeom>
              <a:rect b="b" l="l" r="r" t="t"/>
              <a:pathLst>
                <a:path extrusionOk="0" h="5805" w="42531">
                  <a:moveTo>
                    <a:pt x="468" y="0"/>
                  </a:moveTo>
                  <a:cubicBezTo>
                    <a:pt x="201" y="0"/>
                    <a:pt x="1" y="200"/>
                    <a:pt x="1" y="467"/>
                  </a:cubicBezTo>
                  <a:lnTo>
                    <a:pt x="1" y="5337"/>
                  </a:lnTo>
                  <a:cubicBezTo>
                    <a:pt x="1" y="5604"/>
                    <a:pt x="201" y="5804"/>
                    <a:pt x="468" y="5804"/>
                  </a:cubicBezTo>
                  <a:lnTo>
                    <a:pt x="42064" y="5804"/>
                  </a:lnTo>
                  <a:cubicBezTo>
                    <a:pt x="42331" y="5804"/>
                    <a:pt x="42531" y="5604"/>
                    <a:pt x="42531" y="5337"/>
                  </a:cubicBezTo>
                  <a:lnTo>
                    <a:pt x="42531" y="467"/>
                  </a:lnTo>
                  <a:cubicBezTo>
                    <a:pt x="42531" y="200"/>
                    <a:pt x="42331" y="0"/>
                    <a:pt x="4206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1613752" y="1436986"/>
              <a:ext cx="25205" cy="45515"/>
            </a:xfrm>
            <a:custGeom>
              <a:rect b="b" l="l" r="r" t="t"/>
              <a:pathLst>
                <a:path extrusionOk="0" h="1869" w="1035">
                  <a:moveTo>
                    <a:pt x="0" y="0"/>
                  </a:moveTo>
                  <a:lnTo>
                    <a:pt x="0" y="1868"/>
                  </a:lnTo>
                  <a:lnTo>
                    <a:pt x="234" y="1868"/>
                  </a:lnTo>
                  <a:lnTo>
                    <a:pt x="234" y="968"/>
                  </a:lnTo>
                  <a:lnTo>
                    <a:pt x="967" y="968"/>
                  </a:lnTo>
                  <a:lnTo>
                    <a:pt x="967" y="767"/>
                  </a:lnTo>
                  <a:lnTo>
                    <a:pt x="234" y="767"/>
                  </a:lnTo>
                  <a:lnTo>
                    <a:pt x="234" y="234"/>
                  </a:lnTo>
                  <a:lnTo>
                    <a:pt x="1034" y="2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1643803" y="1447531"/>
              <a:ext cx="30879" cy="35774"/>
            </a:xfrm>
            <a:custGeom>
              <a:rect b="b" l="l" r="r" t="t"/>
              <a:pathLst>
                <a:path extrusionOk="0" h="1469" w="1268">
                  <a:moveTo>
                    <a:pt x="634" y="201"/>
                  </a:moveTo>
                  <a:cubicBezTo>
                    <a:pt x="768" y="201"/>
                    <a:pt x="868" y="234"/>
                    <a:pt x="934" y="334"/>
                  </a:cubicBezTo>
                  <a:cubicBezTo>
                    <a:pt x="1001" y="435"/>
                    <a:pt x="1034" y="568"/>
                    <a:pt x="1034" y="735"/>
                  </a:cubicBezTo>
                  <a:cubicBezTo>
                    <a:pt x="1034" y="902"/>
                    <a:pt x="1001" y="1035"/>
                    <a:pt x="934" y="1135"/>
                  </a:cubicBezTo>
                  <a:cubicBezTo>
                    <a:pt x="868" y="1202"/>
                    <a:pt x="768" y="1268"/>
                    <a:pt x="634" y="1268"/>
                  </a:cubicBezTo>
                  <a:cubicBezTo>
                    <a:pt x="534" y="1268"/>
                    <a:pt x="434" y="1202"/>
                    <a:pt x="367" y="1135"/>
                  </a:cubicBezTo>
                  <a:cubicBezTo>
                    <a:pt x="267" y="1035"/>
                    <a:pt x="234" y="902"/>
                    <a:pt x="234" y="735"/>
                  </a:cubicBezTo>
                  <a:cubicBezTo>
                    <a:pt x="234" y="568"/>
                    <a:pt x="301" y="435"/>
                    <a:pt x="367" y="334"/>
                  </a:cubicBezTo>
                  <a:cubicBezTo>
                    <a:pt x="434" y="234"/>
                    <a:pt x="534" y="201"/>
                    <a:pt x="634" y="201"/>
                  </a:cubicBezTo>
                  <a:close/>
                  <a:moveTo>
                    <a:pt x="634" y="1"/>
                  </a:moveTo>
                  <a:cubicBezTo>
                    <a:pt x="434" y="1"/>
                    <a:pt x="301" y="68"/>
                    <a:pt x="167" y="201"/>
                  </a:cubicBezTo>
                  <a:cubicBezTo>
                    <a:pt x="67" y="334"/>
                    <a:pt x="0" y="501"/>
                    <a:pt x="0" y="735"/>
                  </a:cubicBezTo>
                  <a:cubicBezTo>
                    <a:pt x="0" y="968"/>
                    <a:pt x="67" y="1135"/>
                    <a:pt x="167" y="1268"/>
                  </a:cubicBezTo>
                  <a:cubicBezTo>
                    <a:pt x="301" y="1402"/>
                    <a:pt x="434" y="1469"/>
                    <a:pt x="634" y="1469"/>
                  </a:cubicBezTo>
                  <a:cubicBezTo>
                    <a:pt x="834" y="1469"/>
                    <a:pt x="1001" y="1402"/>
                    <a:pt x="1101" y="1268"/>
                  </a:cubicBezTo>
                  <a:cubicBezTo>
                    <a:pt x="1235" y="1135"/>
                    <a:pt x="1268" y="968"/>
                    <a:pt x="1268" y="735"/>
                  </a:cubicBezTo>
                  <a:cubicBezTo>
                    <a:pt x="1268" y="501"/>
                    <a:pt x="1235" y="334"/>
                    <a:pt x="1101" y="201"/>
                  </a:cubicBezTo>
                  <a:cubicBezTo>
                    <a:pt x="1001" y="68"/>
                    <a:pt x="834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1683596" y="1435354"/>
              <a:ext cx="5723" cy="47146"/>
            </a:xfrm>
            <a:custGeom>
              <a:rect b="b" l="l" r="r" t="t"/>
              <a:pathLst>
                <a:path extrusionOk="0" h="1936" w="235">
                  <a:moveTo>
                    <a:pt x="1" y="1"/>
                  </a:moveTo>
                  <a:lnTo>
                    <a:pt x="1" y="1935"/>
                  </a:lnTo>
                  <a:lnTo>
                    <a:pt x="234" y="19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1700668" y="1435354"/>
              <a:ext cx="5698" cy="47146"/>
            </a:xfrm>
            <a:custGeom>
              <a:rect b="b" l="l" r="r" t="t"/>
              <a:pathLst>
                <a:path extrusionOk="0" h="1936" w="234">
                  <a:moveTo>
                    <a:pt x="0" y="1"/>
                  </a:moveTo>
                  <a:lnTo>
                    <a:pt x="0" y="1935"/>
                  </a:lnTo>
                  <a:lnTo>
                    <a:pt x="234" y="19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715279" y="1447531"/>
              <a:ext cx="30903" cy="35774"/>
            </a:xfrm>
            <a:custGeom>
              <a:rect b="b" l="l" r="r" t="t"/>
              <a:pathLst>
                <a:path extrusionOk="0" h="1469" w="1269">
                  <a:moveTo>
                    <a:pt x="635" y="201"/>
                  </a:moveTo>
                  <a:cubicBezTo>
                    <a:pt x="768" y="201"/>
                    <a:pt x="868" y="234"/>
                    <a:pt x="935" y="334"/>
                  </a:cubicBezTo>
                  <a:cubicBezTo>
                    <a:pt x="1001" y="435"/>
                    <a:pt x="1035" y="568"/>
                    <a:pt x="1035" y="735"/>
                  </a:cubicBezTo>
                  <a:cubicBezTo>
                    <a:pt x="1035" y="902"/>
                    <a:pt x="1001" y="1035"/>
                    <a:pt x="935" y="1135"/>
                  </a:cubicBezTo>
                  <a:cubicBezTo>
                    <a:pt x="868" y="1202"/>
                    <a:pt x="768" y="1268"/>
                    <a:pt x="635" y="1268"/>
                  </a:cubicBezTo>
                  <a:cubicBezTo>
                    <a:pt x="534" y="1268"/>
                    <a:pt x="434" y="1202"/>
                    <a:pt x="368" y="1135"/>
                  </a:cubicBezTo>
                  <a:cubicBezTo>
                    <a:pt x="301" y="1035"/>
                    <a:pt x="268" y="902"/>
                    <a:pt x="268" y="735"/>
                  </a:cubicBezTo>
                  <a:cubicBezTo>
                    <a:pt x="268" y="568"/>
                    <a:pt x="301" y="435"/>
                    <a:pt x="368" y="334"/>
                  </a:cubicBezTo>
                  <a:cubicBezTo>
                    <a:pt x="434" y="234"/>
                    <a:pt x="534" y="201"/>
                    <a:pt x="635" y="201"/>
                  </a:cubicBezTo>
                  <a:close/>
                  <a:moveTo>
                    <a:pt x="635" y="1"/>
                  </a:moveTo>
                  <a:cubicBezTo>
                    <a:pt x="434" y="1"/>
                    <a:pt x="301" y="68"/>
                    <a:pt x="168" y="201"/>
                  </a:cubicBezTo>
                  <a:cubicBezTo>
                    <a:pt x="67" y="334"/>
                    <a:pt x="1" y="501"/>
                    <a:pt x="1" y="735"/>
                  </a:cubicBezTo>
                  <a:cubicBezTo>
                    <a:pt x="1" y="968"/>
                    <a:pt x="67" y="1135"/>
                    <a:pt x="168" y="1268"/>
                  </a:cubicBezTo>
                  <a:cubicBezTo>
                    <a:pt x="301" y="1402"/>
                    <a:pt x="434" y="1469"/>
                    <a:pt x="635" y="1469"/>
                  </a:cubicBezTo>
                  <a:cubicBezTo>
                    <a:pt x="835" y="1469"/>
                    <a:pt x="1001" y="1402"/>
                    <a:pt x="1102" y="1268"/>
                  </a:cubicBezTo>
                  <a:cubicBezTo>
                    <a:pt x="1235" y="1135"/>
                    <a:pt x="1268" y="968"/>
                    <a:pt x="1268" y="735"/>
                  </a:cubicBezTo>
                  <a:cubicBezTo>
                    <a:pt x="1268" y="501"/>
                    <a:pt x="1235" y="334"/>
                    <a:pt x="1102" y="201"/>
                  </a:cubicBezTo>
                  <a:cubicBezTo>
                    <a:pt x="1001" y="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752661" y="1448359"/>
              <a:ext cx="44687" cy="34142"/>
            </a:xfrm>
            <a:custGeom>
              <a:rect b="b" l="l" r="r" t="t"/>
              <a:pathLst>
                <a:path extrusionOk="0" h="1402" w="1835">
                  <a:moveTo>
                    <a:pt x="0" y="0"/>
                  </a:moveTo>
                  <a:lnTo>
                    <a:pt x="334" y="1401"/>
                  </a:lnTo>
                  <a:lnTo>
                    <a:pt x="601" y="1401"/>
                  </a:lnTo>
                  <a:lnTo>
                    <a:pt x="901" y="267"/>
                  </a:lnTo>
                  <a:lnTo>
                    <a:pt x="1201" y="1401"/>
                  </a:lnTo>
                  <a:lnTo>
                    <a:pt x="1468" y="1401"/>
                  </a:lnTo>
                  <a:lnTo>
                    <a:pt x="1835" y="0"/>
                  </a:lnTo>
                  <a:lnTo>
                    <a:pt x="1601" y="0"/>
                  </a:lnTo>
                  <a:lnTo>
                    <a:pt x="1334" y="1068"/>
                  </a:lnTo>
                  <a:lnTo>
                    <a:pt x="1034" y="0"/>
                  </a:lnTo>
                  <a:lnTo>
                    <a:pt x="767" y="0"/>
                  </a:lnTo>
                  <a:lnTo>
                    <a:pt x="501" y="1068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2232757" y="1393930"/>
              <a:ext cx="158413" cy="141366"/>
            </a:xfrm>
            <a:custGeom>
              <a:rect b="b" l="l" r="r" t="t"/>
              <a:pathLst>
                <a:path extrusionOk="0" h="5805" w="6505">
                  <a:moveTo>
                    <a:pt x="467" y="0"/>
                  </a:moveTo>
                  <a:cubicBezTo>
                    <a:pt x="200" y="0"/>
                    <a:pt x="0" y="200"/>
                    <a:pt x="0" y="467"/>
                  </a:cubicBezTo>
                  <a:lnTo>
                    <a:pt x="0" y="5337"/>
                  </a:lnTo>
                  <a:cubicBezTo>
                    <a:pt x="0" y="5604"/>
                    <a:pt x="200" y="5804"/>
                    <a:pt x="467" y="5804"/>
                  </a:cubicBezTo>
                  <a:lnTo>
                    <a:pt x="6038" y="5804"/>
                  </a:lnTo>
                  <a:cubicBezTo>
                    <a:pt x="6305" y="5804"/>
                    <a:pt x="6505" y="5604"/>
                    <a:pt x="6505" y="5337"/>
                  </a:cubicBezTo>
                  <a:lnTo>
                    <a:pt x="6505" y="467"/>
                  </a:lnTo>
                  <a:cubicBezTo>
                    <a:pt x="6505" y="200"/>
                    <a:pt x="6305" y="0"/>
                    <a:pt x="6038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2292860" y="1452426"/>
              <a:ext cx="37405" cy="24377"/>
            </a:xfrm>
            <a:custGeom>
              <a:rect b="b" l="l" r="r" t="t"/>
              <a:pathLst>
                <a:path extrusionOk="0" h="1001" w="1536">
                  <a:moveTo>
                    <a:pt x="1" y="0"/>
                  </a:moveTo>
                  <a:lnTo>
                    <a:pt x="768" y="100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668976" y="1155489"/>
              <a:ext cx="444384" cy="404787"/>
            </a:xfrm>
            <a:custGeom>
              <a:rect b="b" l="l" r="r" t="t"/>
              <a:pathLst>
                <a:path extrusionOk="0" h="16622" w="18248">
                  <a:moveTo>
                    <a:pt x="9120" y="1"/>
                  </a:moveTo>
                  <a:cubicBezTo>
                    <a:pt x="6997" y="1"/>
                    <a:pt x="4871" y="818"/>
                    <a:pt x="3236" y="2453"/>
                  </a:cubicBezTo>
                  <a:cubicBezTo>
                    <a:pt x="1" y="5688"/>
                    <a:pt x="1" y="10925"/>
                    <a:pt x="3236" y="14194"/>
                  </a:cubicBezTo>
                  <a:cubicBezTo>
                    <a:pt x="4871" y="15812"/>
                    <a:pt x="6997" y="16621"/>
                    <a:pt x="9120" y="16621"/>
                  </a:cubicBezTo>
                  <a:cubicBezTo>
                    <a:pt x="11242" y="16621"/>
                    <a:pt x="13360" y="15812"/>
                    <a:pt x="14978" y="14194"/>
                  </a:cubicBezTo>
                  <a:cubicBezTo>
                    <a:pt x="18247" y="10925"/>
                    <a:pt x="18247" y="5688"/>
                    <a:pt x="14978" y="2453"/>
                  </a:cubicBezTo>
                  <a:cubicBezTo>
                    <a:pt x="13360" y="818"/>
                    <a:pt x="11242" y="1"/>
                    <a:pt x="912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655996" y="1122612"/>
              <a:ext cx="471172" cy="471172"/>
            </a:xfrm>
            <a:custGeom>
              <a:rect b="b" l="l" r="r" t="t"/>
              <a:pathLst>
                <a:path extrusionOk="0" h="19348" w="19348">
                  <a:moveTo>
                    <a:pt x="9674" y="567"/>
                  </a:moveTo>
                  <a:cubicBezTo>
                    <a:pt x="14677" y="567"/>
                    <a:pt x="18780" y="4670"/>
                    <a:pt x="18780" y="9674"/>
                  </a:cubicBezTo>
                  <a:cubicBezTo>
                    <a:pt x="18780" y="14677"/>
                    <a:pt x="14677" y="18780"/>
                    <a:pt x="9674" y="18780"/>
                  </a:cubicBezTo>
                  <a:cubicBezTo>
                    <a:pt x="4637" y="18780"/>
                    <a:pt x="567" y="14677"/>
                    <a:pt x="567" y="9674"/>
                  </a:cubicBezTo>
                  <a:cubicBezTo>
                    <a:pt x="567" y="4670"/>
                    <a:pt x="4670" y="567"/>
                    <a:pt x="9674" y="567"/>
                  </a:cubicBezTo>
                  <a:close/>
                  <a:moveTo>
                    <a:pt x="9674" y="0"/>
                  </a:moveTo>
                  <a:cubicBezTo>
                    <a:pt x="4336" y="0"/>
                    <a:pt x="0" y="4336"/>
                    <a:pt x="0" y="9674"/>
                  </a:cubicBezTo>
                  <a:cubicBezTo>
                    <a:pt x="0" y="15011"/>
                    <a:pt x="4336" y="19347"/>
                    <a:pt x="9674" y="19347"/>
                  </a:cubicBezTo>
                  <a:cubicBezTo>
                    <a:pt x="15011" y="19347"/>
                    <a:pt x="19347" y="15011"/>
                    <a:pt x="19347" y="9674"/>
                  </a:cubicBezTo>
                  <a:cubicBezTo>
                    <a:pt x="19347" y="4336"/>
                    <a:pt x="15011" y="0"/>
                    <a:pt x="9674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19"/>
            <p:cNvGrpSpPr/>
            <p:nvPr/>
          </p:nvGrpSpPr>
          <p:grpSpPr>
            <a:xfrm>
              <a:off x="1247385" y="921942"/>
              <a:ext cx="1076379" cy="420017"/>
              <a:chOff x="1247385" y="921942"/>
              <a:chExt cx="1076379" cy="420017"/>
            </a:xfrm>
          </p:grpSpPr>
          <p:sp>
            <p:nvSpPr>
              <p:cNvPr id="361" name="Google Shape;361;p19"/>
              <p:cNvSpPr/>
              <p:nvPr/>
            </p:nvSpPr>
            <p:spPr>
              <a:xfrm>
                <a:off x="1300182" y="1198959"/>
                <a:ext cx="33314" cy="56084"/>
              </a:xfrm>
              <a:custGeom>
                <a:rect b="b" l="l" r="r" t="t"/>
                <a:pathLst>
                  <a:path extrusionOk="0" h="2303" w="1368">
                    <a:moveTo>
                      <a:pt x="534" y="1"/>
                    </a:moveTo>
                    <a:lnTo>
                      <a:pt x="0" y="101"/>
                    </a:lnTo>
                    <a:lnTo>
                      <a:pt x="0" y="401"/>
                    </a:lnTo>
                    <a:lnTo>
                      <a:pt x="534" y="267"/>
                    </a:lnTo>
                    <a:lnTo>
                      <a:pt x="534" y="2035"/>
                    </a:lnTo>
                    <a:lnTo>
                      <a:pt x="34" y="2035"/>
                    </a:lnTo>
                    <a:lnTo>
                      <a:pt x="34" y="2302"/>
                    </a:lnTo>
                    <a:lnTo>
                      <a:pt x="1368" y="2302"/>
                    </a:lnTo>
                    <a:lnTo>
                      <a:pt x="1368" y="2035"/>
                    </a:lnTo>
                    <a:lnTo>
                      <a:pt x="868" y="2035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1348912" y="1245254"/>
                <a:ext cx="8158" cy="9790"/>
              </a:xfrm>
              <a:custGeom>
                <a:rect b="b" l="l" r="r" t="t"/>
                <a:pathLst>
                  <a:path extrusionOk="0" h="402" w="335">
                    <a:moveTo>
                      <a:pt x="1" y="1"/>
                    </a:moveTo>
                    <a:lnTo>
                      <a:pt x="1" y="401"/>
                    </a:lnTo>
                    <a:lnTo>
                      <a:pt x="334" y="401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1370855" y="1198959"/>
                <a:ext cx="36577" cy="56887"/>
              </a:xfrm>
              <a:custGeom>
                <a:rect b="b" l="l" r="r" t="t"/>
                <a:pathLst>
                  <a:path extrusionOk="0" h="2336" w="1502">
                    <a:moveTo>
                      <a:pt x="100" y="1"/>
                    </a:moveTo>
                    <a:lnTo>
                      <a:pt x="100" y="1168"/>
                    </a:lnTo>
                    <a:cubicBezTo>
                      <a:pt x="200" y="1101"/>
                      <a:pt x="267" y="1101"/>
                      <a:pt x="367" y="1068"/>
                    </a:cubicBezTo>
                    <a:cubicBezTo>
                      <a:pt x="434" y="1035"/>
                      <a:pt x="534" y="1035"/>
                      <a:pt x="601" y="1035"/>
                    </a:cubicBezTo>
                    <a:cubicBezTo>
                      <a:pt x="768" y="1035"/>
                      <a:pt x="934" y="1101"/>
                      <a:pt x="1034" y="1168"/>
                    </a:cubicBezTo>
                    <a:cubicBezTo>
                      <a:pt x="1134" y="1268"/>
                      <a:pt x="1201" y="1402"/>
                      <a:pt x="1201" y="1568"/>
                    </a:cubicBezTo>
                    <a:cubicBezTo>
                      <a:pt x="1201" y="1735"/>
                      <a:pt x="1134" y="1835"/>
                      <a:pt x="1034" y="1935"/>
                    </a:cubicBezTo>
                    <a:cubicBezTo>
                      <a:pt x="934" y="2035"/>
                      <a:pt x="768" y="2069"/>
                      <a:pt x="601" y="2069"/>
                    </a:cubicBezTo>
                    <a:cubicBezTo>
                      <a:pt x="501" y="2069"/>
                      <a:pt x="401" y="2069"/>
                      <a:pt x="301" y="2035"/>
                    </a:cubicBezTo>
                    <a:cubicBezTo>
                      <a:pt x="200" y="2035"/>
                      <a:pt x="100" y="1969"/>
                      <a:pt x="0" y="1935"/>
                    </a:cubicBezTo>
                    <a:lnTo>
                      <a:pt x="0" y="2236"/>
                    </a:lnTo>
                    <a:cubicBezTo>
                      <a:pt x="100" y="2269"/>
                      <a:pt x="200" y="2302"/>
                      <a:pt x="301" y="2336"/>
                    </a:cubicBezTo>
                    <a:lnTo>
                      <a:pt x="601" y="2336"/>
                    </a:lnTo>
                    <a:cubicBezTo>
                      <a:pt x="901" y="2336"/>
                      <a:pt x="1101" y="2269"/>
                      <a:pt x="1268" y="2135"/>
                    </a:cubicBezTo>
                    <a:cubicBezTo>
                      <a:pt x="1435" y="2002"/>
                      <a:pt x="1501" y="1802"/>
                      <a:pt x="1501" y="1568"/>
                    </a:cubicBezTo>
                    <a:cubicBezTo>
                      <a:pt x="1501" y="1335"/>
                      <a:pt x="1435" y="1135"/>
                      <a:pt x="1268" y="1001"/>
                    </a:cubicBezTo>
                    <a:cubicBezTo>
                      <a:pt x="1134" y="835"/>
                      <a:pt x="901" y="768"/>
                      <a:pt x="667" y="768"/>
                    </a:cubicBezTo>
                    <a:cubicBezTo>
                      <a:pt x="601" y="768"/>
                      <a:pt x="567" y="768"/>
                      <a:pt x="534" y="801"/>
                    </a:cubicBezTo>
                    <a:cubicBezTo>
                      <a:pt x="467" y="801"/>
                      <a:pt x="434" y="801"/>
                      <a:pt x="401" y="835"/>
                    </a:cubicBezTo>
                    <a:lnTo>
                      <a:pt x="401" y="267"/>
                    </a:lnTo>
                    <a:lnTo>
                      <a:pt x="1335" y="267"/>
                    </a:lnTo>
                    <a:lnTo>
                      <a:pt x="13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1418781" y="1198155"/>
                <a:ext cx="39013" cy="57691"/>
              </a:xfrm>
              <a:custGeom>
                <a:rect b="b" l="l" r="r" t="t"/>
                <a:pathLst>
                  <a:path extrusionOk="0" h="2369" w="1602">
                    <a:moveTo>
                      <a:pt x="801" y="234"/>
                    </a:moveTo>
                    <a:cubicBezTo>
                      <a:pt x="968" y="234"/>
                      <a:pt x="1101" y="300"/>
                      <a:pt x="1168" y="467"/>
                    </a:cubicBezTo>
                    <a:cubicBezTo>
                      <a:pt x="1268" y="634"/>
                      <a:pt x="1301" y="868"/>
                      <a:pt x="1301" y="1168"/>
                    </a:cubicBezTo>
                    <a:cubicBezTo>
                      <a:pt x="1301" y="1501"/>
                      <a:pt x="1268" y="1735"/>
                      <a:pt x="1168" y="1902"/>
                    </a:cubicBezTo>
                    <a:cubicBezTo>
                      <a:pt x="1101" y="2068"/>
                      <a:pt x="968" y="2135"/>
                      <a:pt x="801" y="2135"/>
                    </a:cubicBezTo>
                    <a:cubicBezTo>
                      <a:pt x="668" y="2135"/>
                      <a:pt x="534" y="2068"/>
                      <a:pt x="434" y="1902"/>
                    </a:cubicBezTo>
                    <a:cubicBezTo>
                      <a:pt x="367" y="1735"/>
                      <a:pt x="334" y="1501"/>
                      <a:pt x="334" y="1168"/>
                    </a:cubicBezTo>
                    <a:cubicBezTo>
                      <a:pt x="334" y="868"/>
                      <a:pt x="367" y="634"/>
                      <a:pt x="434" y="467"/>
                    </a:cubicBezTo>
                    <a:cubicBezTo>
                      <a:pt x="534" y="300"/>
                      <a:pt x="668" y="234"/>
                      <a:pt x="801" y="234"/>
                    </a:cubicBezTo>
                    <a:close/>
                    <a:moveTo>
                      <a:pt x="801" y="0"/>
                    </a:moveTo>
                    <a:cubicBezTo>
                      <a:pt x="567" y="0"/>
                      <a:pt x="367" y="100"/>
                      <a:pt x="234" y="300"/>
                    </a:cubicBezTo>
                    <a:cubicBezTo>
                      <a:pt x="100" y="501"/>
                      <a:pt x="0" y="801"/>
                      <a:pt x="0" y="1168"/>
                    </a:cubicBezTo>
                    <a:cubicBezTo>
                      <a:pt x="0" y="1568"/>
                      <a:pt x="100" y="1868"/>
                      <a:pt x="234" y="2068"/>
                    </a:cubicBezTo>
                    <a:cubicBezTo>
                      <a:pt x="367" y="2269"/>
                      <a:pt x="567" y="2369"/>
                      <a:pt x="801" y="2369"/>
                    </a:cubicBezTo>
                    <a:cubicBezTo>
                      <a:pt x="1068" y="2369"/>
                      <a:pt x="1268" y="2269"/>
                      <a:pt x="1401" y="2068"/>
                    </a:cubicBezTo>
                    <a:cubicBezTo>
                      <a:pt x="1535" y="1868"/>
                      <a:pt x="1602" y="1568"/>
                      <a:pt x="1602" y="1168"/>
                    </a:cubicBezTo>
                    <a:cubicBezTo>
                      <a:pt x="1602" y="801"/>
                      <a:pt x="1535" y="501"/>
                      <a:pt x="1401" y="300"/>
                    </a:cubicBezTo>
                    <a:cubicBezTo>
                      <a:pt x="1268" y="100"/>
                      <a:pt x="1068" y="0"/>
                      <a:pt x="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1468340" y="1198155"/>
                <a:ext cx="39013" cy="57691"/>
              </a:xfrm>
              <a:custGeom>
                <a:rect b="b" l="l" r="r" t="t"/>
                <a:pathLst>
                  <a:path extrusionOk="0" h="2369" w="1602">
                    <a:moveTo>
                      <a:pt x="801" y="234"/>
                    </a:moveTo>
                    <a:cubicBezTo>
                      <a:pt x="968" y="234"/>
                      <a:pt x="1068" y="300"/>
                      <a:pt x="1168" y="467"/>
                    </a:cubicBezTo>
                    <a:cubicBezTo>
                      <a:pt x="1234" y="634"/>
                      <a:pt x="1268" y="868"/>
                      <a:pt x="1268" y="1168"/>
                    </a:cubicBezTo>
                    <a:cubicBezTo>
                      <a:pt x="1268" y="1501"/>
                      <a:pt x="1234" y="1735"/>
                      <a:pt x="1168" y="1902"/>
                    </a:cubicBezTo>
                    <a:cubicBezTo>
                      <a:pt x="1068" y="2068"/>
                      <a:pt x="968" y="2135"/>
                      <a:pt x="801" y="2135"/>
                    </a:cubicBezTo>
                    <a:cubicBezTo>
                      <a:pt x="634" y="2135"/>
                      <a:pt x="501" y="2068"/>
                      <a:pt x="434" y="1902"/>
                    </a:cubicBezTo>
                    <a:cubicBezTo>
                      <a:pt x="334" y="1735"/>
                      <a:pt x="300" y="1501"/>
                      <a:pt x="300" y="1168"/>
                    </a:cubicBezTo>
                    <a:cubicBezTo>
                      <a:pt x="300" y="868"/>
                      <a:pt x="334" y="634"/>
                      <a:pt x="434" y="467"/>
                    </a:cubicBezTo>
                    <a:cubicBezTo>
                      <a:pt x="501" y="300"/>
                      <a:pt x="634" y="234"/>
                      <a:pt x="801" y="234"/>
                    </a:cubicBezTo>
                    <a:close/>
                    <a:moveTo>
                      <a:pt x="801" y="0"/>
                    </a:moveTo>
                    <a:cubicBezTo>
                      <a:pt x="534" y="0"/>
                      <a:pt x="334" y="100"/>
                      <a:pt x="200" y="300"/>
                    </a:cubicBezTo>
                    <a:cubicBezTo>
                      <a:pt x="67" y="501"/>
                      <a:pt x="0" y="801"/>
                      <a:pt x="0" y="1168"/>
                    </a:cubicBezTo>
                    <a:cubicBezTo>
                      <a:pt x="0" y="1568"/>
                      <a:pt x="67" y="1868"/>
                      <a:pt x="200" y="2068"/>
                    </a:cubicBezTo>
                    <a:cubicBezTo>
                      <a:pt x="334" y="2269"/>
                      <a:pt x="534" y="2369"/>
                      <a:pt x="801" y="2369"/>
                    </a:cubicBezTo>
                    <a:cubicBezTo>
                      <a:pt x="1068" y="2369"/>
                      <a:pt x="1234" y="2269"/>
                      <a:pt x="1401" y="2068"/>
                    </a:cubicBezTo>
                    <a:cubicBezTo>
                      <a:pt x="1535" y="1868"/>
                      <a:pt x="1601" y="1568"/>
                      <a:pt x="1601" y="1168"/>
                    </a:cubicBezTo>
                    <a:cubicBezTo>
                      <a:pt x="1601" y="801"/>
                      <a:pt x="1535" y="501"/>
                      <a:pt x="1401" y="300"/>
                    </a:cubicBezTo>
                    <a:cubicBezTo>
                      <a:pt x="1234" y="100"/>
                      <a:pt x="1068" y="0"/>
                      <a:pt x="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1325363" y="1299683"/>
                <a:ext cx="26836" cy="42276"/>
              </a:xfrm>
              <a:custGeom>
                <a:rect b="b" l="l" r="r" t="t"/>
                <a:pathLst>
                  <a:path extrusionOk="0" h="1736" w="1102">
                    <a:moveTo>
                      <a:pt x="567" y="168"/>
                    </a:moveTo>
                    <a:cubicBezTo>
                      <a:pt x="667" y="168"/>
                      <a:pt x="734" y="201"/>
                      <a:pt x="801" y="268"/>
                    </a:cubicBezTo>
                    <a:cubicBezTo>
                      <a:pt x="868" y="368"/>
                      <a:pt x="901" y="501"/>
                      <a:pt x="901" y="635"/>
                    </a:cubicBezTo>
                    <a:cubicBezTo>
                      <a:pt x="901" y="768"/>
                      <a:pt x="868" y="902"/>
                      <a:pt x="801" y="1002"/>
                    </a:cubicBezTo>
                    <a:cubicBezTo>
                      <a:pt x="734" y="1068"/>
                      <a:pt x="667" y="1102"/>
                      <a:pt x="567" y="1102"/>
                    </a:cubicBezTo>
                    <a:cubicBezTo>
                      <a:pt x="434" y="1102"/>
                      <a:pt x="367" y="1068"/>
                      <a:pt x="301" y="1002"/>
                    </a:cubicBezTo>
                    <a:cubicBezTo>
                      <a:pt x="234" y="902"/>
                      <a:pt x="200" y="768"/>
                      <a:pt x="200" y="635"/>
                    </a:cubicBezTo>
                    <a:cubicBezTo>
                      <a:pt x="200" y="501"/>
                      <a:pt x="234" y="368"/>
                      <a:pt x="301" y="268"/>
                    </a:cubicBezTo>
                    <a:cubicBezTo>
                      <a:pt x="367" y="201"/>
                      <a:pt x="434" y="168"/>
                      <a:pt x="567" y="168"/>
                    </a:cubicBezTo>
                    <a:close/>
                    <a:moveTo>
                      <a:pt x="0" y="1"/>
                    </a:moveTo>
                    <a:lnTo>
                      <a:pt x="0" y="1735"/>
                    </a:lnTo>
                    <a:lnTo>
                      <a:pt x="200" y="1735"/>
                    </a:lnTo>
                    <a:lnTo>
                      <a:pt x="200" y="1068"/>
                    </a:lnTo>
                    <a:cubicBezTo>
                      <a:pt x="267" y="1135"/>
                      <a:pt x="301" y="1202"/>
                      <a:pt x="367" y="1235"/>
                    </a:cubicBezTo>
                    <a:cubicBezTo>
                      <a:pt x="434" y="1268"/>
                      <a:pt x="501" y="1268"/>
                      <a:pt x="601" y="1268"/>
                    </a:cubicBezTo>
                    <a:cubicBezTo>
                      <a:pt x="768" y="1268"/>
                      <a:pt x="868" y="1235"/>
                      <a:pt x="968" y="1102"/>
                    </a:cubicBezTo>
                    <a:cubicBezTo>
                      <a:pt x="1068" y="1002"/>
                      <a:pt x="1101" y="835"/>
                      <a:pt x="1101" y="635"/>
                    </a:cubicBezTo>
                    <a:cubicBezTo>
                      <a:pt x="1101" y="435"/>
                      <a:pt x="1068" y="268"/>
                      <a:pt x="968" y="168"/>
                    </a:cubicBezTo>
                    <a:cubicBezTo>
                      <a:pt x="868" y="34"/>
                      <a:pt x="768" y="1"/>
                      <a:pt x="601" y="1"/>
                    </a:cubicBezTo>
                    <a:cubicBezTo>
                      <a:pt x="501" y="1"/>
                      <a:pt x="434" y="1"/>
                      <a:pt x="367" y="34"/>
                    </a:cubicBezTo>
                    <a:cubicBezTo>
                      <a:pt x="301" y="68"/>
                      <a:pt x="267" y="134"/>
                      <a:pt x="200" y="201"/>
                    </a:cubicBezTo>
                    <a:lnTo>
                      <a:pt x="2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1358654" y="1299683"/>
                <a:ext cx="27664" cy="30903"/>
              </a:xfrm>
              <a:custGeom>
                <a:rect b="b" l="l" r="r" t="t"/>
                <a:pathLst>
                  <a:path extrusionOk="0" h="1269" w="1136">
                    <a:moveTo>
                      <a:pt x="568" y="168"/>
                    </a:moveTo>
                    <a:cubicBezTo>
                      <a:pt x="668" y="168"/>
                      <a:pt x="768" y="201"/>
                      <a:pt x="802" y="301"/>
                    </a:cubicBezTo>
                    <a:cubicBezTo>
                      <a:pt x="868" y="368"/>
                      <a:pt x="902" y="501"/>
                      <a:pt x="902" y="635"/>
                    </a:cubicBezTo>
                    <a:cubicBezTo>
                      <a:pt x="902" y="768"/>
                      <a:pt x="868" y="902"/>
                      <a:pt x="802" y="968"/>
                    </a:cubicBezTo>
                    <a:cubicBezTo>
                      <a:pt x="768" y="1068"/>
                      <a:pt x="668" y="1102"/>
                      <a:pt x="568" y="1102"/>
                    </a:cubicBezTo>
                    <a:cubicBezTo>
                      <a:pt x="435" y="1102"/>
                      <a:pt x="368" y="1068"/>
                      <a:pt x="301" y="1002"/>
                    </a:cubicBezTo>
                    <a:cubicBezTo>
                      <a:pt x="234" y="902"/>
                      <a:pt x="201" y="768"/>
                      <a:pt x="201" y="635"/>
                    </a:cubicBezTo>
                    <a:cubicBezTo>
                      <a:pt x="201" y="501"/>
                      <a:pt x="234" y="368"/>
                      <a:pt x="301" y="301"/>
                    </a:cubicBezTo>
                    <a:cubicBezTo>
                      <a:pt x="368" y="201"/>
                      <a:pt x="435" y="168"/>
                      <a:pt x="568" y="168"/>
                    </a:cubicBezTo>
                    <a:close/>
                    <a:moveTo>
                      <a:pt x="568" y="1"/>
                    </a:moveTo>
                    <a:cubicBezTo>
                      <a:pt x="368" y="1"/>
                      <a:pt x="234" y="34"/>
                      <a:pt x="134" y="168"/>
                    </a:cubicBezTo>
                    <a:cubicBezTo>
                      <a:pt x="34" y="268"/>
                      <a:pt x="1" y="435"/>
                      <a:pt x="1" y="635"/>
                    </a:cubicBezTo>
                    <a:cubicBezTo>
                      <a:pt x="1" y="835"/>
                      <a:pt x="34" y="1002"/>
                      <a:pt x="134" y="1102"/>
                    </a:cubicBezTo>
                    <a:cubicBezTo>
                      <a:pt x="234" y="1235"/>
                      <a:pt x="368" y="1268"/>
                      <a:pt x="568" y="1268"/>
                    </a:cubicBezTo>
                    <a:cubicBezTo>
                      <a:pt x="735" y="1268"/>
                      <a:pt x="868" y="1235"/>
                      <a:pt x="968" y="1102"/>
                    </a:cubicBezTo>
                    <a:cubicBezTo>
                      <a:pt x="1068" y="1002"/>
                      <a:pt x="1135" y="835"/>
                      <a:pt x="1135" y="635"/>
                    </a:cubicBezTo>
                    <a:cubicBezTo>
                      <a:pt x="1135" y="435"/>
                      <a:pt x="1068" y="268"/>
                      <a:pt x="968" y="168"/>
                    </a:cubicBezTo>
                    <a:cubicBezTo>
                      <a:pt x="868" y="34"/>
                      <a:pt x="735" y="1"/>
                      <a:pt x="5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>
                <a:off x="1391969" y="1299683"/>
                <a:ext cx="22770" cy="30903"/>
              </a:xfrm>
              <a:custGeom>
                <a:rect b="b" l="l" r="r" t="t"/>
                <a:pathLst>
                  <a:path extrusionOk="0" h="1269" w="935">
                    <a:moveTo>
                      <a:pt x="501" y="1"/>
                    </a:moveTo>
                    <a:cubicBezTo>
                      <a:pt x="334" y="1"/>
                      <a:pt x="234" y="34"/>
                      <a:pt x="134" y="68"/>
                    </a:cubicBezTo>
                    <a:cubicBezTo>
                      <a:pt x="67" y="134"/>
                      <a:pt x="1" y="234"/>
                      <a:pt x="1" y="334"/>
                    </a:cubicBezTo>
                    <a:cubicBezTo>
                      <a:pt x="1" y="435"/>
                      <a:pt x="34" y="535"/>
                      <a:pt x="101" y="568"/>
                    </a:cubicBezTo>
                    <a:cubicBezTo>
                      <a:pt x="167" y="635"/>
                      <a:pt x="234" y="668"/>
                      <a:pt x="368" y="701"/>
                    </a:cubicBezTo>
                    <a:lnTo>
                      <a:pt x="434" y="701"/>
                    </a:lnTo>
                    <a:cubicBezTo>
                      <a:pt x="568" y="735"/>
                      <a:pt x="634" y="768"/>
                      <a:pt x="668" y="801"/>
                    </a:cubicBezTo>
                    <a:cubicBezTo>
                      <a:pt x="734" y="835"/>
                      <a:pt x="734" y="868"/>
                      <a:pt x="734" y="935"/>
                    </a:cubicBezTo>
                    <a:cubicBezTo>
                      <a:pt x="734" y="1002"/>
                      <a:pt x="701" y="1035"/>
                      <a:pt x="668" y="1068"/>
                    </a:cubicBezTo>
                    <a:cubicBezTo>
                      <a:pt x="601" y="1102"/>
                      <a:pt x="534" y="1102"/>
                      <a:pt x="434" y="1102"/>
                    </a:cubicBezTo>
                    <a:lnTo>
                      <a:pt x="234" y="1102"/>
                    </a:lnTo>
                    <a:cubicBezTo>
                      <a:pt x="167" y="1068"/>
                      <a:pt x="67" y="1035"/>
                      <a:pt x="1" y="1002"/>
                    </a:cubicBezTo>
                    <a:lnTo>
                      <a:pt x="1" y="1202"/>
                    </a:lnTo>
                    <a:cubicBezTo>
                      <a:pt x="67" y="1235"/>
                      <a:pt x="167" y="1268"/>
                      <a:pt x="234" y="1268"/>
                    </a:cubicBezTo>
                    <a:lnTo>
                      <a:pt x="434" y="1268"/>
                    </a:lnTo>
                    <a:cubicBezTo>
                      <a:pt x="601" y="1268"/>
                      <a:pt x="734" y="1235"/>
                      <a:pt x="801" y="1168"/>
                    </a:cubicBezTo>
                    <a:cubicBezTo>
                      <a:pt x="901" y="1102"/>
                      <a:pt x="935" y="1035"/>
                      <a:pt x="935" y="902"/>
                    </a:cubicBezTo>
                    <a:cubicBezTo>
                      <a:pt x="935" y="801"/>
                      <a:pt x="935" y="735"/>
                      <a:pt x="868" y="668"/>
                    </a:cubicBezTo>
                    <a:cubicBezTo>
                      <a:pt x="801" y="635"/>
                      <a:pt x="701" y="568"/>
                      <a:pt x="534" y="535"/>
                    </a:cubicBezTo>
                    <a:lnTo>
                      <a:pt x="468" y="535"/>
                    </a:lnTo>
                    <a:cubicBezTo>
                      <a:pt x="368" y="501"/>
                      <a:pt x="301" y="468"/>
                      <a:pt x="267" y="468"/>
                    </a:cubicBezTo>
                    <a:cubicBezTo>
                      <a:pt x="234" y="435"/>
                      <a:pt x="201" y="401"/>
                      <a:pt x="201" y="334"/>
                    </a:cubicBezTo>
                    <a:cubicBezTo>
                      <a:pt x="201" y="268"/>
                      <a:pt x="234" y="234"/>
                      <a:pt x="301" y="201"/>
                    </a:cubicBezTo>
                    <a:cubicBezTo>
                      <a:pt x="334" y="168"/>
                      <a:pt x="401" y="168"/>
                      <a:pt x="501" y="168"/>
                    </a:cubicBezTo>
                    <a:lnTo>
                      <a:pt x="701" y="168"/>
                    </a:lnTo>
                    <a:cubicBezTo>
                      <a:pt x="768" y="201"/>
                      <a:pt x="835" y="201"/>
                      <a:pt x="868" y="234"/>
                    </a:cubicBezTo>
                    <a:lnTo>
                      <a:pt x="868" y="68"/>
                    </a:lnTo>
                    <a:cubicBezTo>
                      <a:pt x="835" y="34"/>
                      <a:pt x="768" y="1"/>
                      <a:pt x="7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9"/>
              <p:cNvSpPr/>
              <p:nvPr/>
            </p:nvSpPr>
            <p:spPr>
              <a:xfrm>
                <a:off x="1419585" y="1291574"/>
                <a:ext cx="18703" cy="39013"/>
              </a:xfrm>
              <a:custGeom>
                <a:rect b="b" l="l" r="r" t="t"/>
                <a:pathLst>
                  <a:path extrusionOk="0" h="1602" w="768">
                    <a:moveTo>
                      <a:pt x="134" y="0"/>
                    </a:moveTo>
                    <a:lnTo>
                      <a:pt x="134" y="334"/>
                    </a:lnTo>
                    <a:lnTo>
                      <a:pt x="1" y="334"/>
                    </a:lnTo>
                    <a:lnTo>
                      <a:pt x="1" y="501"/>
                    </a:lnTo>
                    <a:lnTo>
                      <a:pt x="134" y="501"/>
                    </a:lnTo>
                    <a:lnTo>
                      <a:pt x="134" y="1168"/>
                    </a:lnTo>
                    <a:cubicBezTo>
                      <a:pt x="134" y="1335"/>
                      <a:pt x="168" y="1435"/>
                      <a:pt x="234" y="1501"/>
                    </a:cubicBezTo>
                    <a:cubicBezTo>
                      <a:pt x="301" y="1568"/>
                      <a:pt x="401" y="1601"/>
                      <a:pt x="534" y="1601"/>
                    </a:cubicBezTo>
                    <a:lnTo>
                      <a:pt x="768" y="1601"/>
                    </a:lnTo>
                    <a:lnTo>
                      <a:pt x="768" y="1401"/>
                    </a:lnTo>
                    <a:lnTo>
                      <a:pt x="534" y="1401"/>
                    </a:lnTo>
                    <a:cubicBezTo>
                      <a:pt x="468" y="1401"/>
                      <a:pt x="401" y="1401"/>
                      <a:pt x="368" y="1368"/>
                    </a:cubicBezTo>
                    <a:cubicBezTo>
                      <a:pt x="368" y="1335"/>
                      <a:pt x="334" y="1268"/>
                      <a:pt x="334" y="1168"/>
                    </a:cubicBezTo>
                    <a:lnTo>
                      <a:pt x="334" y="501"/>
                    </a:lnTo>
                    <a:lnTo>
                      <a:pt x="768" y="501"/>
                    </a:lnTo>
                    <a:lnTo>
                      <a:pt x="768" y="334"/>
                    </a:lnTo>
                    <a:lnTo>
                      <a:pt x="334" y="334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9"/>
              <p:cNvSpPr/>
              <p:nvPr/>
            </p:nvSpPr>
            <p:spPr>
              <a:xfrm>
                <a:off x="1442331" y="1299683"/>
                <a:ext cx="22770" cy="30903"/>
              </a:xfrm>
              <a:custGeom>
                <a:rect b="b" l="l" r="r" t="t"/>
                <a:pathLst>
                  <a:path extrusionOk="0" h="1269" w="935">
                    <a:moveTo>
                      <a:pt x="501" y="1"/>
                    </a:moveTo>
                    <a:cubicBezTo>
                      <a:pt x="334" y="1"/>
                      <a:pt x="201" y="34"/>
                      <a:pt x="134" y="68"/>
                    </a:cubicBezTo>
                    <a:cubicBezTo>
                      <a:pt x="67" y="134"/>
                      <a:pt x="1" y="234"/>
                      <a:pt x="1" y="334"/>
                    </a:cubicBezTo>
                    <a:cubicBezTo>
                      <a:pt x="1" y="435"/>
                      <a:pt x="34" y="535"/>
                      <a:pt x="101" y="568"/>
                    </a:cubicBezTo>
                    <a:cubicBezTo>
                      <a:pt x="168" y="635"/>
                      <a:pt x="234" y="668"/>
                      <a:pt x="368" y="701"/>
                    </a:cubicBezTo>
                    <a:lnTo>
                      <a:pt x="434" y="701"/>
                    </a:lnTo>
                    <a:cubicBezTo>
                      <a:pt x="568" y="735"/>
                      <a:pt x="635" y="768"/>
                      <a:pt x="668" y="801"/>
                    </a:cubicBezTo>
                    <a:cubicBezTo>
                      <a:pt x="735" y="835"/>
                      <a:pt x="735" y="868"/>
                      <a:pt x="735" y="935"/>
                    </a:cubicBezTo>
                    <a:cubicBezTo>
                      <a:pt x="735" y="1002"/>
                      <a:pt x="701" y="1035"/>
                      <a:pt x="668" y="1068"/>
                    </a:cubicBezTo>
                    <a:cubicBezTo>
                      <a:pt x="601" y="1102"/>
                      <a:pt x="534" y="1102"/>
                      <a:pt x="434" y="1102"/>
                    </a:cubicBezTo>
                    <a:lnTo>
                      <a:pt x="234" y="1102"/>
                    </a:lnTo>
                    <a:cubicBezTo>
                      <a:pt x="168" y="1068"/>
                      <a:pt x="67" y="1035"/>
                      <a:pt x="1" y="1002"/>
                    </a:cubicBezTo>
                    <a:lnTo>
                      <a:pt x="1" y="1202"/>
                    </a:lnTo>
                    <a:cubicBezTo>
                      <a:pt x="67" y="1235"/>
                      <a:pt x="168" y="1268"/>
                      <a:pt x="234" y="1268"/>
                    </a:cubicBezTo>
                    <a:lnTo>
                      <a:pt x="434" y="1268"/>
                    </a:lnTo>
                    <a:cubicBezTo>
                      <a:pt x="601" y="1268"/>
                      <a:pt x="735" y="1235"/>
                      <a:pt x="801" y="1168"/>
                    </a:cubicBezTo>
                    <a:cubicBezTo>
                      <a:pt x="901" y="1102"/>
                      <a:pt x="935" y="1035"/>
                      <a:pt x="935" y="902"/>
                    </a:cubicBezTo>
                    <a:cubicBezTo>
                      <a:pt x="935" y="801"/>
                      <a:pt x="901" y="735"/>
                      <a:pt x="868" y="668"/>
                    </a:cubicBezTo>
                    <a:cubicBezTo>
                      <a:pt x="801" y="635"/>
                      <a:pt x="701" y="568"/>
                      <a:pt x="534" y="535"/>
                    </a:cubicBezTo>
                    <a:lnTo>
                      <a:pt x="468" y="535"/>
                    </a:lnTo>
                    <a:cubicBezTo>
                      <a:pt x="368" y="501"/>
                      <a:pt x="301" y="468"/>
                      <a:pt x="268" y="468"/>
                    </a:cubicBezTo>
                    <a:cubicBezTo>
                      <a:pt x="234" y="435"/>
                      <a:pt x="201" y="401"/>
                      <a:pt x="201" y="334"/>
                    </a:cubicBezTo>
                    <a:cubicBezTo>
                      <a:pt x="201" y="268"/>
                      <a:pt x="234" y="234"/>
                      <a:pt x="268" y="201"/>
                    </a:cubicBezTo>
                    <a:cubicBezTo>
                      <a:pt x="334" y="168"/>
                      <a:pt x="401" y="168"/>
                      <a:pt x="501" y="168"/>
                    </a:cubicBezTo>
                    <a:lnTo>
                      <a:pt x="701" y="168"/>
                    </a:lnTo>
                    <a:cubicBezTo>
                      <a:pt x="768" y="201"/>
                      <a:pt x="835" y="201"/>
                      <a:pt x="868" y="234"/>
                    </a:cubicBezTo>
                    <a:lnTo>
                      <a:pt x="868" y="68"/>
                    </a:lnTo>
                    <a:cubicBezTo>
                      <a:pt x="835" y="34"/>
                      <a:pt x="768" y="1"/>
                      <a:pt x="7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1667353" y="1288310"/>
                <a:ext cx="19531" cy="42276"/>
              </a:xfrm>
              <a:custGeom>
                <a:rect b="b" l="l" r="r" t="t"/>
                <a:pathLst>
                  <a:path extrusionOk="0" h="1736" w="802">
                    <a:moveTo>
                      <a:pt x="601" y="1"/>
                    </a:moveTo>
                    <a:cubicBezTo>
                      <a:pt x="468" y="1"/>
                      <a:pt x="368" y="34"/>
                      <a:pt x="301" y="101"/>
                    </a:cubicBezTo>
                    <a:cubicBezTo>
                      <a:pt x="234" y="168"/>
                      <a:pt x="201" y="268"/>
                      <a:pt x="201" y="401"/>
                    </a:cubicBezTo>
                    <a:lnTo>
                      <a:pt x="201" y="468"/>
                    </a:lnTo>
                    <a:lnTo>
                      <a:pt x="1" y="468"/>
                    </a:lnTo>
                    <a:lnTo>
                      <a:pt x="1" y="635"/>
                    </a:lnTo>
                    <a:lnTo>
                      <a:pt x="201" y="635"/>
                    </a:lnTo>
                    <a:lnTo>
                      <a:pt x="201" y="1735"/>
                    </a:lnTo>
                    <a:lnTo>
                      <a:pt x="401" y="1735"/>
                    </a:lnTo>
                    <a:lnTo>
                      <a:pt x="401" y="635"/>
                    </a:lnTo>
                    <a:lnTo>
                      <a:pt x="735" y="635"/>
                    </a:lnTo>
                    <a:lnTo>
                      <a:pt x="735" y="468"/>
                    </a:lnTo>
                    <a:lnTo>
                      <a:pt x="401" y="468"/>
                    </a:lnTo>
                    <a:lnTo>
                      <a:pt x="401" y="368"/>
                    </a:lnTo>
                    <a:cubicBezTo>
                      <a:pt x="401" y="301"/>
                      <a:pt x="401" y="234"/>
                      <a:pt x="434" y="201"/>
                    </a:cubicBezTo>
                    <a:cubicBezTo>
                      <a:pt x="468" y="201"/>
                      <a:pt x="534" y="168"/>
                      <a:pt x="601" y="168"/>
                    </a:cubicBezTo>
                    <a:lnTo>
                      <a:pt x="801" y="168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1688467" y="1299683"/>
                <a:ext cx="27664" cy="30903"/>
              </a:xfrm>
              <a:custGeom>
                <a:rect b="b" l="l" r="r" t="t"/>
                <a:pathLst>
                  <a:path extrusionOk="0" h="1269" w="1136">
                    <a:moveTo>
                      <a:pt x="568" y="168"/>
                    </a:moveTo>
                    <a:cubicBezTo>
                      <a:pt x="668" y="168"/>
                      <a:pt x="768" y="201"/>
                      <a:pt x="835" y="301"/>
                    </a:cubicBezTo>
                    <a:cubicBezTo>
                      <a:pt x="902" y="368"/>
                      <a:pt x="935" y="501"/>
                      <a:pt x="935" y="635"/>
                    </a:cubicBezTo>
                    <a:cubicBezTo>
                      <a:pt x="935" y="768"/>
                      <a:pt x="902" y="902"/>
                      <a:pt x="835" y="968"/>
                    </a:cubicBezTo>
                    <a:cubicBezTo>
                      <a:pt x="768" y="1068"/>
                      <a:pt x="668" y="1102"/>
                      <a:pt x="568" y="1102"/>
                    </a:cubicBezTo>
                    <a:cubicBezTo>
                      <a:pt x="468" y="1102"/>
                      <a:pt x="368" y="1068"/>
                      <a:pt x="301" y="1002"/>
                    </a:cubicBezTo>
                    <a:cubicBezTo>
                      <a:pt x="234" y="902"/>
                      <a:pt x="201" y="768"/>
                      <a:pt x="201" y="635"/>
                    </a:cubicBezTo>
                    <a:cubicBezTo>
                      <a:pt x="201" y="501"/>
                      <a:pt x="234" y="368"/>
                      <a:pt x="301" y="301"/>
                    </a:cubicBezTo>
                    <a:cubicBezTo>
                      <a:pt x="368" y="201"/>
                      <a:pt x="468" y="168"/>
                      <a:pt x="568" y="168"/>
                    </a:cubicBezTo>
                    <a:close/>
                    <a:moveTo>
                      <a:pt x="568" y="1"/>
                    </a:moveTo>
                    <a:cubicBezTo>
                      <a:pt x="401" y="1"/>
                      <a:pt x="268" y="34"/>
                      <a:pt x="168" y="168"/>
                    </a:cubicBezTo>
                    <a:cubicBezTo>
                      <a:pt x="68" y="268"/>
                      <a:pt x="1" y="435"/>
                      <a:pt x="1" y="635"/>
                    </a:cubicBezTo>
                    <a:cubicBezTo>
                      <a:pt x="1" y="835"/>
                      <a:pt x="68" y="1002"/>
                      <a:pt x="168" y="1102"/>
                    </a:cubicBezTo>
                    <a:cubicBezTo>
                      <a:pt x="268" y="1235"/>
                      <a:pt x="401" y="1268"/>
                      <a:pt x="568" y="1268"/>
                    </a:cubicBezTo>
                    <a:cubicBezTo>
                      <a:pt x="735" y="1268"/>
                      <a:pt x="902" y="1235"/>
                      <a:pt x="1002" y="1102"/>
                    </a:cubicBezTo>
                    <a:cubicBezTo>
                      <a:pt x="1102" y="1002"/>
                      <a:pt x="1135" y="835"/>
                      <a:pt x="1135" y="635"/>
                    </a:cubicBezTo>
                    <a:cubicBezTo>
                      <a:pt x="1135" y="435"/>
                      <a:pt x="1102" y="268"/>
                      <a:pt x="1002" y="168"/>
                    </a:cubicBezTo>
                    <a:cubicBezTo>
                      <a:pt x="902" y="34"/>
                      <a:pt x="735" y="1"/>
                      <a:pt x="5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1724217" y="1288310"/>
                <a:ext cx="4895" cy="42276"/>
              </a:xfrm>
              <a:custGeom>
                <a:rect b="b" l="l" r="r" t="t"/>
                <a:pathLst>
                  <a:path extrusionOk="0" h="1736" w="201">
                    <a:moveTo>
                      <a:pt x="1" y="1"/>
                    </a:moveTo>
                    <a:lnTo>
                      <a:pt x="1" y="1735"/>
                    </a:lnTo>
                    <a:lnTo>
                      <a:pt x="201" y="1735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1739657" y="1288310"/>
                <a:ext cx="4895" cy="42276"/>
              </a:xfrm>
              <a:custGeom>
                <a:rect b="b" l="l" r="r" t="t"/>
                <a:pathLst>
                  <a:path extrusionOk="0" h="1736" w="201">
                    <a:moveTo>
                      <a:pt x="0" y="1"/>
                    </a:moveTo>
                    <a:lnTo>
                      <a:pt x="0" y="1735"/>
                    </a:lnTo>
                    <a:lnTo>
                      <a:pt x="201" y="1735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1752661" y="1299683"/>
                <a:ext cx="27640" cy="30903"/>
              </a:xfrm>
              <a:custGeom>
                <a:rect b="b" l="l" r="r" t="t"/>
                <a:pathLst>
                  <a:path extrusionOk="0" h="1269" w="1135">
                    <a:moveTo>
                      <a:pt x="567" y="168"/>
                    </a:moveTo>
                    <a:cubicBezTo>
                      <a:pt x="667" y="168"/>
                      <a:pt x="767" y="201"/>
                      <a:pt x="834" y="301"/>
                    </a:cubicBezTo>
                    <a:cubicBezTo>
                      <a:pt x="901" y="368"/>
                      <a:pt x="934" y="501"/>
                      <a:pt x="934" y="635"/>
                    </a:cubicBezTo>
                    <a:cubicBezTo>
                      <a:pt x="934" y="768"/>
                      <a:pt x="901" y="902"/>
                      <a:pt x="834" y="968"/>
                    </a:cubicBezTo>
                    <a:cubicBezTo>
                      <a:pt x="767" y="1068"/>
                      <a:pt x="667" y="1102"/>
                      <a:pt x="567" y="1102"/>
                    </a:cubicBezTo>
                    <a:cubicBezTo>
                      <a:pt x="467" y="1102"/>
                      <a:pt x="367" y="1068"/>
                      <a:pt x="300" y="1002"/>
                    </a:cubicBezTo>
                    <a:cubicBezTo>
                      <a:pt x="234" y="902"/>
                      <a:pt x="200" y="768"/>
                      <a:pt x="200" y="635"/>
                    </a:cubicBezTo>
                    <a:cubicBezTo>
                      <a:pt x="200" y="501"/>
                      <a:pt x="234" y="368"/>
                      <a:pt x="300" y="301"/>
                    </a:cubicBezTo>
                    <a:cubicBezTo>
                      <a:pt x="367" y="201"/>
                      <a:pt x="467" y="168"/>
                      <a:pt x="567" y="168"/>
                    </a:cubicBezTo>
                    <a:close/>
                    <a:moveTo>
                      <a:pt x="567" y="1"/>
                    </a:moveTo>
                    <a:cubicBezTo>
                      <a:pt x="400" y="1"/>
                      <a:pt x="267" y="34"/>
                      <a:pt x="167" y="168"/>
                    </a:cubicBezTo>
                    <a:cubicBezTo>
                      <a:pt x="67" y="268"/>
                      <a:pt x="0" y="435"/>
                      <a:pt x="0" y="635"/>
                    </a:cubicBezTo>
                    <a:cubicBezTo>
                      <a:pt x="0" y="835"/>
                      <a:pt x="67" y="1002"/>
                      <a:pt x="167" y="1102"/>
                    </a:cubicBezTo>
                    <a:cubicBezTo>
                      <a:pt x="267" y="1235"/>
                      <a:pt x="400" y="1268"/>
                      <a:pt x="567" y="1268"/>
                    </a:cubicBezTo>
                    <a:cubicBezTo>
                      <a:pt x="734" y="1268"/>
                      <a:pt x="901" y="1235"/>
                      <a:pt x="1001" y="1102"/>
                    </a:cubicBezTo>
                    <a:cubicBezTo>
                      <a:pt x="1101" y="1002"/>
                      <a:pt x="1134" y="835"/>
                      <a:pt x="1134" y="635"/>
                    </a:cubicBezTo>
                    <a:cubicBezTo>
                      <a:pt x="1134" y="435"/>
                      <a:pt x="1101" y="268"/>
                      <a:pt x="1001" y="168"/>
                    </a:cubicBezTo>
                    <a:cubicBezTo>
                      <a:pt x="901" y="34"/>
                      <a:pt x="734" y="1"/>
                      <a:pt x="5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1785952" y="1299683"/>
                <a:ext cx="39841" cy="30903"/>
              </a:xfrm>
              <a:custGeom>
                <a:rect b="b" l="l" r="r" t="t"/>
                <a:pathLst>
                  <a:path extrusionOk="0" h="1269" w="1636">
                    <a:moveTo>
                      <a:pt x="1" y="1"/>
                    </a:moveTo>
                    <a:lnTo>
                      <a:pt x="301" y="1268"/>
                    </a:lnTo>
                    <a:lnTo>
                      <a:pt x="535" y="1268"/>
                    </a:lnTo>
                    <a:lnTo>
                      <a:pt x="801" y="234"/>
                    </a:lnTo>
                    <a:lnTo>
                      <a:pt x="1068" y="1268"/>
                    </a:lnTo>
                    <a:lnTo>
                      <a:pt x="1335" y="1268"/>
                    </a:lnTo>
                    <a:lnTo>
                      <a:pt x="1635" y="1"/>
                    </a:lnTo>
                    <a:lnTo>
                      <a:pt x="1435" y="1"/>
                    </a:lnTo>
                    <a:lnTo>
                      <a:pt x="1202" y="968"/>
                    </a:lnTo>
                    <a:lnTo>
                      <a:pt x="935" y="1"/>
                    </a:lnTo>
                    <a:lnTo>
                      <a:pt x="701" y="1"/>
                    </a:lnTo>
                    <a:lnTo>
                      <a:pt x="434" y="968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1831443" y="1299683"/>
                <a:ext cx="27640" cy="30903"/>
              </a:xfrm>
              <a:custGeom>
                <a:rect b="b" l="l" r="r" t="t"/>
                <a:pathLst>
                  <a:path extrusionOk="0" h="1269" w="1135">
                    <a:moveTo>
                      <a:pt x="601" y="168"/>
                    </a:moveTo>
                    <a:cubicBezTo>
                      <a:pt x="701" y="168"/>
                      <a:pt x="801" y="201"/>
                      <a:pt x="835" y="268"/>
                    </a:cubicBezTo>
                    <a:cubicBezTo>
                      <a:pt x="901" y="334"/>
                      <a:pt x="935" y="401"/>
                      <a:pt x="935" y="535"/>
                    </a:cubicBezTo>
                    <a:lnTo>
                      <a:pt x="234" y="535"/>
                    </a:lnTo>
                    <a:cubicBezTo>
                      <a:pt x="234" y="401"/>
                      <a:pt x="268" y="334"/>
                      <a:pt x="334" y="268"/>
                    </a:cubicBezTo>
                    <a:cubicBezTo>
                      <a:pt x="401" y="201"/>
                      <a:pt x="501" y="168"/>
                      <a:pt x="601" y="168"/>
                    </a:cubicBezTo>
                    <a:close/>
                    <a:moveTo>
                      <a:pt x="601" y="1"/>
                    </a:moveTo>
                    <a:cubicBezTo>
                      <a:pt x="434" y="1"/>
                      <a:pt x="268" y="34"/>
                      <a:pt x="168" y="168"/>
                    </a:cubicBezTo>
                    <a:cubicBezTo>
                      <a:pt x="68" y="268"/>
                      <a:pt x="1" y="435"/>
                      <a:pt x="1" y="635"/>
                    </a:cubicBezTo>
                    <a:cubicBezTo>
                      <a:pt x="1" y="835"/>
                      <a:pt x="68" y="1002"/>
                      <a:pt x="168" y="1102"/>
                    </a:cubicBezTo>
                    <a:cubicBezTo>
                      <a:pt x="301" y="1235"/>
                      <a:pt x="434" y="1268"/>
                      <a:pt x="635" y="1268"/>
                    </a:cubicBezTo>
                    <a:lnTo>
                      <a:pt x="868" y="1268"/>
                    </a:lnTo>
                    <a:cubicBezTo>
                      <a:pt x="935" y="1235"/>
                      <a:pt x="1035" y="1235"/>
                      <a:pt x="1102" y="1202"/>
                    </a:cubicBezTo>
                    <a:lnTo>
                      <a:pt x="1102" y="1002"/>
                    </a:lnTo>
                    <a:cubicBezTo>
                      <a:pt x="1035" y="1035"/>
                      <a:pt x="968" y="1068"/>
                      <a:pt x="868" y="1068"/>
                    </a:cubicBezTo>
                    <a:cubicBezTo>
                      <a:pt x="801" y="1102"/>
                      <a:pt x="735" y="1102"/>
                      <a:pt x="668" y="1102"/>
                    </a:cubicBezTo>
                    <a:cubicBezTo>
                      <a:pt x="535" y="1102"/>
                      <a:pt x="401" y="1068"/>
                      <a:pt x="334" y="1002"/>
                    </a:cubicBezTo>
                    <a:cubicBezTo>
                      <a:pt x="268" y="935"/>
                      <a:pt x="234" y="835"/>
                      <a:pt x="201" y="668"/>
                    </a:cubicBezTo>
                    <a:lnTo>
                      <a:pt x="1135" y="668"/>
                    </a:lnTo>
                    <a:lnTo>
                      <a:pt x="1135" y="568"/>
                    </a:lnTo>
                    <a:cubicBezTo>
                      <a:pt x="1135" y="401"/>
                      <a:pt x="1102" y="268"/>
                      <a:pt x="1002" y="134"/>
                    </a:cubicBezTo>
                    <a:cubicBezTo>
                      <a:pt x="901" y="34"/>
                      <a:pt x="768" y="1"/>
                      <a:pt x="6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1867194" y="1299683"/>
                <a:ext cx="17899" cy="30903"/>
              </a:xfrm>
              <a:custGeom>
                <a:rect b="b" l="l" r="r" t="t"/>
                <a:pathLst>
                  <a:path extrusionOk="0" h="1269" w="735">
                    <a:moveTo>
                      <a:pt x="1" y="1"/>
                    </a:moveTo>
                    <a:lnTo>
                      <a:pt x="1" y="1268"/>
                    </a:lnTo>
                    <a:lnTo>
                      <a:pt x="201" y="1268"/>
                    </a:lnTo>
                    <a:lnTo>
                      <a:pt x="201" y="601"/>
                    </a:lnTo>
                    <a:cubicBezTo>
                      <a:pt x="201" y="468"/>
                      <a:pt x="234" y="368"/>
                      <a:pt x="301" y="268"/>
                    </a:cubicBezTo>
                    <a:cubicBezTo>
                      <a:pt x="367" y="201"/>
                      <a:pt x="434" y="168"/>
                      <a:pt x="568" y="168"/>
                    </a:cubicBezTo>
                    <a:lnTo>
                      <a:pt x="668" y="168"/>
                    </a:lnTo>
                    <a:cubicBezTo>
                      <a:pt x="668" y="168"/>
                      <a:pt x="701" y="201"/>
                      <a:pt x="734" y="201"/>
                    </a:cubicBezTo>
                    <a:lnTo>
                      <a:pt x="734" y="1"/>
                    </a:lnTo>
                    <a:lnTo>
                      <a:pt x="634" y="1"/>
                    </a:lnTo>
                    <a:cubicBezTo>
                      <a:pt x="534" y="1"/>
                      <a:pt x="434" y="1"/>
                      <a:pt x="367" y="34"/>
                    </a:cubicBezTo>
                    <a:cubicBezTo>
                      <a:pt x="301" y="68"/>
                      <a:pt x="234" y="134"/>
                      <a:pt x="201" y="201"/>
                    </a:cubicBez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1888308" y="1299683"/>
                <a:ext cx="22770" cy="30903"/>
              </a:xfrm>
              <a:custGeom>
                <a:rect b="b" l="l" r="r" t="t"/>
                <a:pathLst>
                  <a:path extrusionOk="0" h="1269" w="935">
                    <a:moveTo>
                      <a:pt x="468" y="1"/>
                    </a:moveTo>
                    <a:cubicBezTo>
                      <a:pt x="301" y="1"/>
                      <a:pt x="201" y="34"/>
                      <a:pt x="101" y="68"/>
                    </a:cubicBezTo>
                    <a:cubicBezTo>
                      <a:pt x="34" y="134"/>
                      <a:pt x="1" y="234"/>
                      <a:pt x="1" y="334"/>
                    </a:cubicBezTo>
                    <a:cubicBezTo>
                      <a:pt x="1" y="435"/>
                      <a:pt x="34" y="535"/>
                      <a:pt x="68" y="568"/>
                    </a:cubicBezTo>
                    <a:cubicBezTo>
                      <a:pt x="134" y="635"/>
                      <a:pt x="234" y="668"/>
                      <a:pt x="334" y="701"/>
                    </a:cubicBezTo>
                    <a:lnTo>
                      <a:pt x="434" y="701"/>
                    </a:lnTo>
                    <a:cubicBezTo>
                      <a:pt x="535" y="735"/>
                      <a:pt x="635" y="768"/>
                      <a:pt x="668" y="801"/>
                    </a:cubicBezTo>
                    <a:cubicBezTo>
                      <a:pt x="701" y="835"/>
                      <a:pt x="735" y="868"/>
                      <a:pt x="735" y="935"/>
                    </a:cubicBezTo>
                    <a:cubicBezTo>
                      <a:pt x="735" y="1002"/>
                      <a:pt x="701" y="1035"/>
                      <a:pt x="635" y="1068"/>
                    </a:cubicBezTo>
                    <a:cubicBezTo>
                      <a:pt x="601" y="1102"/>
                      <a:pt x="535" y="1102"/>
                      <a:pt x="434" y="1102"/>
                    </a:cubicBezTo>
                    <a:lnTo>
                      <a:pt x="201" y="1102"/>
                    </a:lnTo>
                    <a:cubicBezTo>
                      <a:pt x="134" y="1068"/>
                      <a:pt x="68" y="1035"/>
                      <a:pt x="1" y="1002"/>
                    </a:cubicBezTo>
                    <a:lnTo>
                      <a:pt x="1" y="1202"/>
                    </a:lnTo>
                    <a:cubicBezTo>
                      <a:pt x="68" y="1235"/>
                      <a:pt x="134" y="1268"/>
                      <a:pt x="201" y="1268"/>
                    </a:cubicBezTo>
                    <a:lnTo>
                      <a:pt x="434" y="1268"/>
                    </a:lnTo>
                    <a:cubicBezTo>
                      <a:pt x="568" y="1268"/>
                      <a:pt x="701" y="1235"/>
                      <a:pt x="801" y="1168"/>
                    </a:cubicBezTo>
                    <a:cubicBezTo>
                      <a:pt x="868" y="1102"/>
                      <a:pt x="935" y="1035"/>
                      <a:pt x="935" y="902"/>
                    </a:cubicBezTo>
                    <a:cubicBezTo>
                      <a:pt x="935" y="801"/>
                      <a:pt x="901" y="735"/>
                      <a:pt x="835" y="668"/>
                    </a:cubicBezTo>
                    <a:cubicBezTo>
                      <a:pt x="768" y="635"/>
                      <a:pt x="668" y="568"/>
                      <a:pt x="535" y="535"/>
                    </a:cubicBezTo>
                    <a:lnTo>
                      <a:pt x="468" y="535"/>
                    </a:lnTo>
                    <a:cubicBezTo>
                      <a:pt x="368" y="501"/>
                      <a:pt x="268" y="468"/>
                      <a:pt x="234" y="468"/>
                    </a:cubicBezTo>
                    <a:cubicBezTo>
                      <a:pt x="201" y="435"/>
                      <a:pt x="201" y="401"/>
                      <a:pt x="201" y="334"/>
                    </a:cubicBezTo>
                    <a:cubicBezTo>
                      <a:pt x="201" y="268"/>
                      <a:pt x="201" y="234"/>
                      <a:pt x="268" y="201"/>
                    </a:cubicBezTo>
                    <a:cubicBezTo>
                      <a:pt x="301" y="168"/>
                      <a:pt x="401" y="168"/>
                      <a:pt x="501" y="168"/>
                    </a:cubicBezTo>
                    <a:lnTo>
                      <a:pt x="668" y="168"/>
                    </a:lnTo>
                    <a:cubicBezTo>
                      <a:pt x="735" y="201"/>
                      <a:pt x="801" y="201"/>
                      <a:pt x="868" y="234"/>
                    </a:cubicBezTo>
                    <a:lnTo>
                      <a:pt x="868" y="68"/>
                    </a:lnTo>
                    <a:cubicBezTo>
                      <a:pt x="801" y="34"/>
                      <a:pt x="735" y="1"/>
                      <a:pt x="6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2082474" y="1288310"/>
                <a:ext cx="19506" cy="42276"/>
              </a:xfrm>
              <a:custGeom>
                <a:rect b="b" l="l" r="r" t="t"/>
                <a:pathLst>
                  <a:path extrusionOk="0" h="1736" w="801">
                    <a:moveTo>
                      <a:pt x="601" y="1"/>
                    </a:moveTo>
                    <a:cubicBezTo>
                      <a:pt x="467" y="1"/>
                      <a:pt x="367" y="34"/>
                      <a:pt x="300" y="101"/>
                    </a:cubicBezTo>
                    <a:cubicBezTo>
                      <a:pt x="234" y="168"/>
                      <a:pt x="200" y="268"/>
                      <a:pt x="200" y="401"/>
                    </a:cubicBezTo>
                    <a:lnTo>
                      <a:pt x="200" y="468"/>
                    </a:lnTo>
                    <a:lnTo>
                      <a:pt x="0" y="468"/>
                    </a:lnTo>
                    <a:lnTo>
                      <a:pt x="0" y="635"/>
                    </a:lnTo>
                    <a:lnTo>
                      <a:pt x="200" y="635"/>
                    </a:lnTo>
                    <a:lnTo>
                      <a:pt x="200" y="1735"/>
                    </a:lnTo>
                    <a:lnTo>
                      <a:pt x="400" y="1735"/>
                    </a:lnTo>
                    <a:lnTo>
                      <a:pt x="400" y="635"/>
                    </a:lnTo>
                    <a:lnTo>
                      <a:pt x="734" y="635"/>
                    </a:lnTo>
                    <a:lnTo>
                      <a:pt x="734" y="468"/>
                    </a:lnTo>
                    <a:lnTo>
                      <a:pt x="400" y="468"/>
                    </a:lnTo>
                    <a:lnTo>
                      <a:pt x="400" y="368"/>
                    </a:lnTo>
                    <a:cubicBezTo>
                      <a:pt x="400" y="301"/>
                      <a:pt x="434" y="234"/>
                      <a:pt x="434" y="201"/>
                    </a:cubicBezTo>
                    <a:cubicBezTo>
                      <a:pt x="467" y="201"/>
                      <a:pt x="534" y="168"/>
                      <a:pt x="601" y="168"/>
                    </a:cubicBezTo>
                    <a:lnTo>
                      <a:pt x="801" y="168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2103588" y="1299683"/>
                <a:ext cx="27640" cy="30903"/>
              </a:xfrm>
              <a:custGeom>
                <a:rect b="b" l="l" r="r" t="t"/>
                <a:pathLst>
                  <a:path extrusionOk="0" h="1269" w="1135">
                    <a:moveTo>
                      <a:pt x="568" y="168"/>
                    </a:moveTo>
                    <a:cubicBezTo>
                      <a:pt x="668" y="168"/>
                      <a:pt x="768" y="201"/>
                      <a:pt x="834" y="301"/>
                    </a:cubicBezTo>
                    <a:cubicBezTo>
                      <a:pt x="901" y="368"/>
                      <a:pt x="934" y="501"/>
                      <a:pt x="934" y="635"/>
                    </a:cubicBezTo>
                    <a:cubicBezTo>
                      <a:pt x="934" y="768"/>
                      <a:pt x="901" y="902"/>
                      <a:pt x="834" y="968"/>
                    </a:cubicBezTo>
                    <a:cubicBezTo>
                      <a:pt x="768" y="1068"/>
                      <a:pt x="668" y="1102"/>
                      <a:pt x="568" y="1102"/>
                    </a:cubicBezTo>
                    <a:cubicBezTo>
                      <a:pt x="467" y="1102"/>
                      <a:pt x="367" y="1068"/>
                      <a:pt x="301" y="1002"/>
                    </a:cubicBezTo>
                    <a:cubicBezTo>
                      <a:pt x="267" y="902"/>
                      <a:pt x="234" y="768"/>
                      <a:pt x="234" y="635"/>
                    </a:cubicBezTo>
                    <a:cubicBezTo>
                      <a:pt x="234" y="501"/>
                      <a:pt x="267" y="368"/>
                      <a:pt x="301" y="301"/>
                    </a:cubicBezTo>
                    <a:cubicBezTo>
                      <a:pt x="367" y="201"/>
                      <a:pt x="467" y="168"/>
                      <a:pt x="568" y="168"/>
                    </a:cubicBezTo>
                    <a:close/>
                    <a:moveTo>
                      <a:pt x="568" y="1"/>
                    </a:moveTo>
                    <a:cubicBezTo>
                      <a:pt x="401" y="1"/>
                      <a:pt x="267" y="34"/>
                      <a:pt x="167" y="168"/>
                    </a:cubicBezTo>
                    <a:cubicBezTo>
                      <a:pt x="67" y="268"/>
                      <a:pt x="0" y="435"/>
                      <a:pt x="0" y="635"/>
                    </a:cubicBezTo>
                    <a:cubicBezTo>
                      <a:pt x="0" y="835"/>
                      <a:pt x="67" y="1002"/>
                      <a:pt x="167" y="1102"/>
                    </a:cubicBezTo>
                    <a:cubicBezTo>
                      <a:pt x="267" y="1235"/>
                      <a:pt x="401" y="1268"/>
                      <a:pt x="568" y="1268"/>
                    </a:cubicBezTo>
                    <a:cubicBezTo>
                      <a:pt x="768" y="1268"/>
                      <a:pt x="901" y="1235"/>
                      <a:pt x="1001" y="1102"/>
                    </a:cubicBezTo>
                    <a:cubicBezTo>
                      <a:pt x="1101" y="1002"/>
                      <a:pt x="1135" y="835"/>
                      <a:pt x="1135" y="635"/>
                    </a:cubicBezTo>
                    <a:cubicBezTo>
                      <a:pt x="1135" y="435"/>
                      <a:pt x="1101" y="268"/>
                      <a:pt x="1001" y="168"/>
                    </a:cubicBezTo>
                    <a:cubicBezTo>
                      <a:pt x="901" y="34"/>
                      <a:pt x="768" y="1"/>
                      <a:pt x="5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2139339" y="1288310"/>
                <a:ext cx="4895" cy="42276"/>
              </a:xfrm>
              <a:custGeom>
                <a:rect b="b" l="l" r="r" t="t"/>
                <a:pathLst>
                  <a:path extrusionOk="0" h="1736" w="201">
                    <a:moveTo>
                      <a:pt x="0" y="1"/>
                    </a:moveTo>
                    <a:lnTo>
                      <a:pt x="0" y="1735"/>
                    </a:lnTo>
                    <a:lnTo>
                      <a:pt x="200" y="1735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2154754" y="1288310"/>
                <a:ext cx="4919" cy="42276"/>
              </a:xfrm>
              <a:custGeom>
                <a:rect b="b" l="l" r="r" t="t"/>
                <a:pathLst>
                  <a:path extrusionOk="0" h="1736" w="202">
                    <a:moveTo>
                      <a:pt x="1" y="1"/>
                    </a:moveTo>
                    <a:lnTo>
                      <a:pt x="1" y="1735"/>
                    </a:lnTo>
                    <a:lnTo>
                      <a:pt x="201" y="1735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2167759" y="1299683"/>
                <a:ext cx="27640" cy="30903"/>
              </a:xfrm>
              <a:custGeom>
                <a:rect b="b" l="l" r="r" t="t"/>
                <a:pathLst>
                  <a:path extrusionOk="0" h="1269" w="1135">
                    <a:moveTo>
                      <a:pt x="568" y="168"/>
                    </a:moveTo>
                    <a:cubicBezTo>
                      <a:pt x="668" y="168"/>
                      <a:pt x="768" y="201"/>
                      <a:pt x="835" y="301"/>
                    </a:cubicBezTo>
                    <a:cubicBezTo>
                      <a:pt x="901" y="368"/>
                      <a:pt x="935" y="501"/>
                      <a:pt x="935" y="635"/>
                    </a:cubicBezTo>
                    <a:cubicBezTo>
                      <a:pt x="935" y="768"/>
                      <a:pt x="901" y="902"/>
                      <a:pt x="835" y="968"/>
                    </a:cubicBezTo>
                    <a:cubicBezTo>
                      <a:pt x="768" y="1068"/>
                      <a:pt x="668" y="1102"/>
                      <a:pt x="568" y="1102"/>
                    </a:cubicBezTo>
                    <a:cubicBezTo>
                      <a:pt x="468" y="1102"/>
                      <a:pt x="368" y="1068"/>
                      <a:pt x="301" y="1002"/>
                    </a:cubicBezTo>
                    <a:cubicBezTo>
                      <a:pt x="268" y="902"/>
                      <a:pt x="234" y="768"/>
                      <a:pt x="234" y="635"/>
                    </a:cubicBezTo>
                    <a:cubicBezTo>
                      <a:pt x="234" y="501"/>
                      <a:pt x="268" y="368"/>
                      <a:pt x="301" y="301"/>
                    </a:cubicBezTo>
                    <a:cubicBezTo>
                      <a:pt x="368" y="201"/>
                      <a:pt x="468" y="168"/>
                      <a:pt x="568" y="168"/>
                    </a:cubicBezTo>
                    <a:close/>
                    <a:moveTo>
                      <a:pt x="568" y="1"/>
                    </a:moveTo>
                    <a:cubicBezTo>
                      <a:pt x="401" y="1"/>
                      <a:pt x="268" y="34"/>
                      <a:pt x="167" y="168"/>
                    </a:cubicBezTo>
                    <a:cubicBezTo>
                      <a:pt x="67" y="268"/>
                      <a:pt x="1" y="435"/>
                      <a:pt x="1" y="635"/>
                    </a:cubicBezTo>
                    <a:cubicBezTo>
                      <a:pt x="1" y="835"/>
                      <a:pt x="67" y="1002"/>
                      <a:pt x="167" y="1102"/>
                    </a:cubicBezTo>
                    <a:cubicBezTo>
                      <a:pt x="268" y="1235"/>
                      <a:pt x="401" y="1268"/>
                      <a:pt x="568" y="1268"/>
                    </a:cubicBezTo>
                    <a:cubicBezTo>
                      <a:pt x="768" y="1268"/>
                      <a:pt x="901" y="1235"/>
                      <a:pt x="1001" y="1102"/>
                    </a:cubicBezTo>
                    <a:cubicBezTo>
                      <a:pt x="1101" y="1002"/>
                      <a:pt x="1135" y="835"/>
                      <a:pt x="1135" y="635"/>
                    </a:cubicBezTo>
                    <a:cubicBezTo>
                      <a:pt x="1135" y="435"/>
                      <a:pt x="1101" y="268"/>
                      <a:pt x="1001" y="168"/>
                    </a:cubicBezTo>
                    <a:cubicBezTo>
                      <a:pt x="901" y="34"/>
                      <a:pt x="768" y="1"/>
                      <a:pt x="5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2201073" y="1299683"/>
                <a:ext cx="39816" cy="30903"/>
              </a:xfrm>
              <a:custGeom>
                <a:rect b="b" l="l" r="r" t="t"/>
                <a:pathLst>
                  <a:path extrusionOk="0" h="1269" w="1635">
                    <a:moveTo>
                      <a:pt x="0" y="1"/>
                    </a:moveTo>
                    <a:lnTo>
                      <a:pt x="301" y="1268"/>
                    </a:lnTo>
                    <a:lnTo>
                      <a:pt x="567" y="1268"/>
                    </a:lnTo>
                    <a:lnTo>
                      <a:pt x="834" y="234"/>
                    </a:lnTo>
                    <a:lnTo>
                      <a:pt x="1101" y="1268"/>
                    </a:lnTo>
                    <a:lnTo>
                      <a:pt x="1335" y="1268"/>
                    </a:lnTo>
                    <a:lnTo>
                      <a:pt x="1635" y="1"/>
                    </a:lnTo>
                    <a:lnTo>
                      <a:pt x="1435" y="1"/>
                    </a:lnTo>
                    <a:lnTo>
                      <a:pt x="1201" y="968"/>
                    </a:lnTo>
                    <a:lnTo>
                      <a:pt x="934" y="1"/>
                    </a:lnTo>
                    <a:lnTo>
                      <a:pt x="701" y="1"/>
                    </a:lnTo>
                    <a:lnTo>
                      <a:pt x="434" y="96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2249000" y="1288310"/>
                <a:ext cx="4895" cy="42276"/>
              </a:xfrm>
              <a:custGeom>
                <a:rect b="b" l="l" r="r" t="t"/>
                <a:pathLst>
                  <a:path extrusionOk="0" h="1736" w="201">
                    <a:moveTo>
                      <a:pt x="0" y="1"/>
                    </a:moveTo>
                    <a:lnTo>
                      <a:pt x="0" y="268"/>
                    </a:lnTo>
                    <a:lnTo>
                      <a:pt x="201" y="268"/>
                    </a:lnTo>
                    <a:lnTo>
                      <a:pt x="201" y="1"/>
                    </a:lnTo>
                    <a:close/>
                    <a:moveTo>
                      <a:pt x="0" y="468"/>
                    </a:moveTo>
                    <a:lnTo>
                      <a:pt x="0" y="1735"/>
                    </a:lnTo>
                    <a:lnTo>
                      <a:pt x="201" y="1735"/>
                    </a:lnTo>
                    <a:lnTo>
                      <a:pt x="201" y="4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2263612" y="1299683"/>
                <a:ext cx="25205" cy="30903"/>
              </a:xfrm>
              <a:custGeom>
                <a:rect b="b" l="l" r="r" t="t"/>
                <a:pathLst>
                  <a:path extrusionOk="0" h="1269" w="1035">
                    <a:moveTo>
                      <a:pt x="1" y="1"/>
                    </a:moveTo>
                    <a:lnTo>
                      <a:pt x="1" y="1268"/>
                    </a:lnTo>
                    <a:lnTo>
                      <a:pt x="201" y="1268"/>
                    </a:lnTo>
                    <a:lnTo>
                      <a:pt x="201" y="568"/>
                    </a:lnTo>
                    <a:cubicBezTo>
                      <a:pt x="201" y="435"/>
                      <a:pt x="234" y="334"/>
                      <a:pt x="301" y="268"/>
                    </a:cubicBezTo>
                    <a:cubicBezTo>
                      <a:pt x="368" y="201"/>
                      <a:pt x="468" y="168"/>
                      <a:pt x="568" y="168"/>
                    </a:cubicBezTo>
                    <a:cubicBezTo>
                      <a:pt x="668" y="168"/>
                      <a:pt x="735" y="201"/>
                      <a:pt x="768" y="234"/>
                    </a:cubicBezTo>
                    <a:cubicBezTo>
                      <a:pt x="835" y="301"/>
                      <a:pt x="835" y="401"/>
                      <a:pt x="835" y="501"/>
                    </a:cubicBezTo>
                    <a:lnTo>
                      <a:pt x="835" y="1268"/>
                    </a:lnTo>
                    <a:lnTo>
                      <a:pt x="1035" y="1268"/>
                    </a:lnTo>
                    <a:lnTo>
                      <a:pt x="1035" y="501"/>
                    </a:lnTo>
                    <a:cubicBezTo>
                      <a:pt x="1035" y="334"/>
                      <a:pt x="1002" y="201"/>
                      <a:pt x="935" y="134"/>
                    </a:cubicBezTo>
                    <a:cubicBezTo>
                      <a:pt x="868" y="34"/>
                      <a:pt x="768" y="1"/>
                      <a:pt x="601" y="1"/>
                    </a:cubicBezTo>
                    <a:cubicBezTo>
                      <a:pt x="535" y="1"/>
                      <a:pt x="468" y="1"/>
                      <a:pt x="401" y="34"/>
                    </a:cubicBezTo>
                    <a:cubicBezTo>
                      <a:pt x="334" y="68"/>
                      <a:pt x="268" y="134"/>
                      <a:pt x="201" y="201"/>
                    </a:cubicBez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2296927" y="1299683"/>
                <a:ext cx="26836" cy="42276"/>
              </a:xfrm>
              <a:custGeom>
                <a:rect b="b" l="l" r="r" t="t"/>
                <a:pathLst>
                  <a:path extrusionOk="0" h="1736" w="1102">
                    <a:moveTo>
                      <a:pt x="568" y="168"/>
                    </a:moveTo>
                    <a:cubicBezTo>
                      <a:pt x="668" y="168"/>
                      <a:pt x="734" y="201"/>
                      <a:pt x="801" y="268"/>
                    </a:cubicBezTo>
                    <a:cubicBezTo>
                      <a:pt x="868" y="368"/>
                      <a:pt x="901" y="468"/>
                      <a:pt x="901" y="635"/>
                    </a:cubicBezTo>
                    <a:cubicBezTo>
                      <a:pt x="901" y="768"/>
                      <a:pt x="868" y="868"/>
                      <a:pt x="801" y="968"/>
                    </a:cubicBezTo>
                    <a:cubicBezTo>
                      <a:pt x="734" y="1035"/>
                      <a:pt x="668" y="1068"/>
                      <a:pt x="568" y="1068"/>
                    </a:cubicBezTo>
                    <a:cubicBezTo>
                      <a:pt x="434" y="1068"/>
                      <a:pt x="367" y="1035"/>
                      <a:pt x="301" y="968"/>
                    </a:cubicBezTo>
                    <a:cubicBezTo>
                      <a:pt x="234" y="868"/>
                      <a:pt x="201" y="768"/>
                      <a:pt x="201" y="635"/>
                    </a:cubicBezTo>
                    <a:cubicBezTo>
                      <a:pt x="201" y="468"/>
                      <a:pt x="234" y="368"/>
                      <a:pt x="301" y="268"/>
                    </a:cubicBezTo>
                    <a:cubicBezTo>
                      <a:pt x="367" y="201"/>
                      <a:pt x="434" y="168"/>
                      <a:pt x="568" y="168"/>
                    </a:cubicBezTo>
                    <a:close/>
                    <a:moveTo>
                      <a:pt x="501" y="1"/>
                    </a:moveTo>
                    <a:cubicBezTo>
                      <a:pt x="367" y="1"/>
                      <a:pt x="234" y="34"/>
                      <a:pt x="134" y="168"/>
                    </a:cubicBezTo>
                    <a:cubicBezTo>
                      <a:pt x="34" y="268"/>
                      <a:pt x="0" y="435"/>
                      <a:pt x="0" y="635"/>
                    </a:cubicBezTo>
                    <a:cubicBezTo>
                      <a:pt x="0" y="801"/>
                      <a:pt x="34" y="968"/>
                      <a:pt x="134" y="1068"/>
                    </a:cubicBezTo>
                    <a:cubicBezTo>
                      <a:pt x="234" y="1202"/>
                      <a:pt x="367" y="1268"/>
                      <a:pt x="501" y="1268"/>
                    </a:cubicBezTo>
                    <a:cubicBezTo>
                      <a:pt x="601" y="1268"/>
                      <a:pt x="668" y="1235"/>
                      <a:pt x="734" y="1202"/>
                    </a:cubicBezTo>
                    <a:cubicBezTo>
                      <a:pt x="801" y="1168"/>
                      <a:pt x="868" y="1102"/>
                      <a:pt x="901" y="1035"/>
                    </a:cubicBezTo>
                    <a:lnTo>
                      <a:pt x="901" y="1135"/>
                    </a:lnTo>
                    <a:cubicBezTo>
                      <a:pt x="901" y="1268"/>
                      <a:pt x="868" y="1369"/>
                      <a:pt x="801" y="1435"/>
                    </a:cubicBezTo>
                    <a:cubicBezTo>
                      <a:pt x="734" y="1535"/>
                      <a:pt x="634" y="1569"/>
                      <a:pt x="501" y="1569"/>
                    </a:cubicBezTo>
                    <a:cubicBezTo>
                      <a:pt x="434" y="1569"/>
                      <a:pt x="367" y="1535"/>
                      <a:pt x="334" y="1535"/>
                    </a:cubicBezTo>
                    <a:cubicBezTo>
                      <a:pt x="267" y="1502"/>
                      <a:pt x="201" y="1502"/>
                      <a:pt x="134" y="1469"/>
                    </a:cubicBezTo>
                    <a:lnTo>
                      <a:pt x="134" y="1669"/>
                    </a:lnTo>
                    <a:cubicBezTo>
                      <a:pt x="201" y="1669"/>
                      <a:pt x="267" y="1702"/>
                      <a:pt x="334" y="1702"/>
                    </a:cubicBezTo>
                    <a:cubicBezTo>
                      <a:pt x="401" y="1702"/>
                      <a:pt x="467" y="1735"/>
                      <a:pt x="534" y="1735"/>
                    </a:cubicBezTo>
                    <a:cubicBezTo>
                      <a:pt x="734" y="1735"/>
                      <a:pt x="868" y="1669"/>
                      <a:pt x="968" y="1569"/>
                    </a:cubicBezTo>
                    <a:cubicBezTo>
                      <a:pt x="1068" y="1469"/>
                      <a:pt x="1101" y="1302"/>
                      <a:pt x="1101" y="1102"/>
                    </a:cubicBezTo>
                    <a:lnTo>
                      <a:pt x="1101" y="1"/>
                    </a:lnTo>
                    <a:lnTo>
                      <a:pt x="901" y="1"/>
                    </a:lnTo>
                    <a:lnTo>
                      <a:pt x="901" y="201"/>
                    </a:lnTo>
                    <a:cubicBezTo>
                      <a:pt x="868" y="134"/>
                      <a:pt x="801" y="68"/>
                      <a:pt x="734" y="34"/>
                    </a:cubicBezTo>
                    <a:cubicBezTo>
                      <a:pt x="668" y="1"/>
                      <a:pt x="601" y="1"/>
                      <a:pt x="5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1697404" y="1198155"/>
                <a:ext cx="35774" cy="56887"/>
              </a:xfrm>
              <a:custGeom>
                <a:rect b="b" l="l" r="r" t="t"/>
                <a:pathLst>
                  <a:path extrusionOk="0" h="2336" w="1469">
                    <a:moveTo>
                      <a:pt x="668" y="0"/>
                    </a:moveTo>
                    <a:cubicBezTo>
                      <a:pt x="568" y="0"/>
                      <a:pt x="468" y="0"/>
                      <a:pt x="368" y="34"/>
                    </a:cubicBezTo>
                    <a:cubicBezTo>
                      <a:pt x="268" y="67"/>
                      <a:pt x="134" y="100"/>
                      <a:pt x="1" y="134"/>
                    </a:cubicBezTo>
                    <a:lnTo>
                      <a:pt x="1" y="467"/>
                    </a:lnTo>
                    <a:cubicBezTo>
                      <a:pt x="134" y="401"/>
                      <a:pt x="234" y="334"/>
                      <a:pt x="368" y="300"/>
                    </a:cubicBezTo>
                    <a:cubicBezTo>
                      <a:pt x="468" y="267"/>
                      <a:pt x="568" y="234"/>
                      <a:pt x="668" y="234"/>
                    </a:cubicBezTo>
                    <a:cubicBezTo>
                      <a:pt x="801" y="234"/>
                      <a:pt x="902" y="300"/>
                      <a:pt x="1002" y="367"/>
                    </a:cubicBezTo>
                    <a:cubicBezTo>
                      <a:pt x="1102" y="434"/>
                      <a:pt x="1135" y="534"/>
                      <a:pt x="1135" y="667"/>
                    </a:cubicBezTo>
                    <a:cubicBezTo>
                      <a:pt x="1135" y="734"/>
                      <a:pt x="1102" y="801"/>
                      <a:pt x="1068" y="901"/>
                    </a:cubicBezTo>
                    <a:cubicBezTo>
                      <a:pt x="1035" y="968"/>
                      <a:pt x="968" y="1068"/>
                      <a:pt x="868" y="1168"/>
                    </a:cubicBezTo>
                    <a:cubicBezTo>
                      <a:pt x="801" y="1234"/>
                      <a:pt x="668" y="1368"/>
                      <a:pt x="468" y="1568"/>
                    </a:cubicBezTo>
                    <a:cubicBezTo>
                      <a:pt x="268" y="1802"/>
                      <a:pt x="101" y="1935"/>
                      <a:pt x="1" y="2068"/>
                    </a:cubicBezTo>
                    <a:lnTo>
                      <a:pt x="1" y="2335"/>
                    </a:lnTo>
                    <a:lnTo>
                      <a:pt x="1469" y="2335"/>
                    </a:lnTo>
                    <a:lnTo>
                      <a:pt x="1469" y="2068"/>
                    </a:lnTo>
                    <a:lnTo>
                      <a:pt x="368" y="2068"/>
                    </a:lnTo>
                    <a:cubicBezTo>
                      <a:pt x="635" y="1802"/>
                      <a:pt x="801" y="1601"/>
                      <a:pt x="968" y="1468"/>
                    </a:cubicBezTo>
                    <a:cubicBezTo>
                      <a:pt x="1102" y="1335"/>
                      <a:pt x="1168" y="1234"/>
                      <a:pt x="1202" y="1201"/>
                    </a:cubicBezTo>
                    <a:cubicBezTo>
                      <a:pt x="1302" y="1101"/>
                      <a:pt x="1369" y="1001"/>
                      <a:pt x="1402" y="901"/>
                    </a:cubicBezTo>
                    <a:cubicBezTo>
                      <a:pt x="1435" y="834"/>
                      <a:pt x="1435" y="734"/>
                      <a:pt x="1435" y="634"/>
                    </a:cubicBezTo>
                    <a:cubicBezTo>
                      <a:pt x="1435" y="434"/>
                      <a:pt x="1369" y="300"/>
                      <a:pt x="1235" y="167"/>
                    </a:cubicBezTo>
                    <a:cubicBezTo>
                      <a:pt x="1102" y="34"/>
                      <a:pt x="902" y="0"/>
                      <a:pt x="6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1748594" y="1245254"/>
                <a:ext cx="8134" cy="9790"/>
              </a:xfrm>
              <a:custGeom>
                <a:rect b="b" l="l" r="r" t="t"/>
                <a:pathLst>
                  <a:path extrusionOk="0" h="402" w="334">
                    <a:moveTo>
                      <a:pt x="0" y="1"/>
                    </a:moveTo>
                    <a:lnTo>
                      <a:pt x="0" y="401"/>
                    </a:lnTo>
                    <a:lnTo>
                      <a:pt x="334" y="401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1771340" y="1198959"/>
                <a:ext cx="35774" cy="56887"/>
              </a:xfrm>
              <a:custGeom>
                <a:rect b="b" l="l" r="r" t="t"/>
                <a:pathLst>
                  <a:path extrusionOk="0" h="2336" w="1469">
                    <a:moveTo>
                      <a:pt x="100" y="1"/>
                    </a:moveTo>
                    <a:lnTo>
                      <a:pt x="100" y="1168"/>
                    </a:lnTo>
                    <a:cubicBezTo>
                      <a:pt x="167" y="1101"/>
                      <a:pt x="267" y="1101"/>
                      <a:pt x="334" y="1068"/>
                    </a:cubicBezTo>
                    <a:cubicBezTo>
                      <a:pt x="434" y="1035"/>
                      <a:pt x="501" y="1035"/>
                      <a:pt x="601" y="1035"/>
                    </a:cubicBezTo>
                    <a:cubicBezTo>
                      <a:pt x="768" y="1035"/>
                      <a:pt x="901" y="1101"/>
                      <a:pt x="1001" y="1168"/>
                    </a:cubicBezTo>
                    <a:cubicBezTo>
                      <a:pt x="1135" y="1268"/>
                      <a:pt x="1168" y="1402"/>
                      <a:pt x="1168" y="1568"/>
                    </a:cubicBezTo>
                    <a:cubicBezTo>
                      <a:pt x="1168" y="1735"/>
                      <a:pt x="1135" y="1835"/>
                      <a:pt x="1001" y="1935"/>
                    </a:cubicBezTo>
                    <a:cubicBezTo>
                      <a:pt x="901" y="2035"/>
                      <a:pt x="768" y="2069"/>
                      <a:pt x="601" y="2069"/>
                    </a:cubicBezTo>
                    <a:cubicBezTo>
                      <a:pt x="467" y="2069"/>
                      <a:pt x="367" y="2069"/>
                      <a:pt x="267" y="2035"/>
                    </a:cubicBezTo>
                    <a:cubicBezTo>
                      <a:pt x="167" y="2035"/>
                      <a:pt x="100" y="1969"/>
                      <a:pt x="0" y="1935"/>
                    </a:cubicBezTo>
                    <a:lnTo>
                      <a:pt x="0" y="2236"/>
                    </a:lnTo>
                    <a:cubicBezTo>
                      <a:pt x="100" y="2269"/>
                      <a:pt x="201" y="2302"/>
                      <a:pt x="301" y="2336"/>
                    </a:cubicBezTo>
                    <a:lnTo>
                      <a:pt x="601" y="2336"/>
                    </a:lnTo>
                    <a:cubicBezTo>
                      <a:pt x="868" y="2336"/>
                      <a:pt x="1101" y="2269"/>
                      <a:pt x="1268" y="2135"/>
                    </a:cubicBezTo>
                    <a:cubicBezTo>
                      <a:pt x="1401" y="2002"/>
                      <a:pt x="1468" y="1802"/>
                      <a:pt x="1468" y="1568"/>
                    </a:cubicBezTo>
                    <a:cubicBezTo>
                      <a:pt x="1468" y="1335"/>
                      <a:pt x="1401" y="1135"/>
                      <a:pt x="1268" y="1001"/>
                    </a:cubicBezTo>
                    <a:cubicBezTo>
                      <a:pt x="1101" y="835"/>
                      <a:pt x="901" y="768"/>
                      <a:pt x="634" y="768"/>
                    </a:cubicBezTo>
                    <a:cubicBezTo>
                      <a:pt x="601" y="768"/>
                      <a:pt x="567" y="768"/>
                      <a:pt x="501" y="801"/>
                    </a:cubicBezTo>
                    <a:cubicBezTo>
                      <a:pt x="467" y="801"/>
                      <a:pt x="434" y="801"/>
                      <a:pt x="367" y="835"/>
                    </a:cubicBezTo>
                    <a:lnTo>
                      <a:pt x="367" y="267"/>
                    </a:lnTo>
                    <a:lnTo>
                      <a:pt x="1301" y="267"/>
                    </a:lnTo>
                    <a:lnTo>
                      <a:pt x="13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1819267" y="1198155"/>
                <a:ext cx="39013" cy="57691"/>
              </a:xfrm>
              <a:custGeom>
                <a:rect b="b" l="l" r="r" t="t"/>
                <a:pathLst>
                  <a:path extrusionOk="0" h="2369" w="1602">
                    <a:moveTo>
                      <a:pt x="801" y="234"/>
                    </a:moveTo>
                    <a:cubicBezTo>
                      <a:pt x="968" y="234"/>
                      <a:pt x="1068" y="300"/>
                      <a:pt x="1168" y="467"/>
                    </a:cubicBezTo>
                    <a:cubicBezTo>
                      <a:pt x="1235" y="634"/>
                      <a:pt x="1301" y="868"/>
                      <a:pt x="1301" y="1168"/>
                    </a:cubicBezTo>
                    <a:cubicBezTo>
                      <a:pt x="1301" y="1501"/>
                      <a:pt x="1235" y="1735"/>
                      <a:pt x="1168" y="1902"/>
                    </a:cubicBezTo>
                    <a:cubicBezTo>
                      <a:pt x="1068" y="2068"/>
                      <a:pt x="968" y="2135"/>
                      <a:pt x="801" y="2135"/>
                    </a:cubicBezTo>
                    <a:cubicBezTo>
                      <a:pt x="634" y="2135"/>
                      <a:pt x="534" y="2068"/>
                      <a:pt x="434" y="1902"/>
                    </a:cubicBezTo>
                    <a:cubicBezTo>
                      <a:pt x="367" y="1735"/>
                      <a:pt x="301" y="1501"/>
                      <a:pt x="301" y="1168"/>
                    </a:cubicBezTo>
                    <a:cubicBezTo>
                      <a:pt x="301" y="868"/>
                      <a:pt x="367" y="634"/>
                      <a:pt x="434" y="467"/>
                    </a:cubicBezTo>
                    <a:cubicBezTo>
                      <a:pt x="534" y="300"/>
                      <a:pt x="634" y="234"/>
                      <a:pt x="801" y="234"/>
                    </a:cubicBezTo>
                    <a:close/>
                    <a:moveTo>
                      <a:pt x="801" y="0"/>
                    </a:moveTo>
                    <a:cubicBezTo>
                      <a:pt x="534" y="0"/>
                      <a:pt x="334" y="100"/>
                      <a:pt x="201" y="300"/>
                    </a:cubicBezTo>
                    <a:cubicBezTo>
                      <a:pt x="67" y="501"/>
                      <a:pt x="0" y="801"/>
                      <a:pt x="0" y="1168"/>
                    </a:cubicBezTo>
                    <a:cubicBezTo>
                      <a:pt x="0" y="1568"/>
                      <a:pt x="67" y="1868"/>
                      <a:pt x="201" y="2068"/>
                    </a:cubicBezTo>
                    <a:cubicBezTo>
                      <a:pt x="334" y="2269"/>
                      <a:pt x="534" y="2369"/>
                      <a:pt x="801" y="2369"/>
                    </a:cubicBezTo>
                    <a:cubicBezTo>
                      <a:pt x="1068" y="2369"/>
                      <a:pt x="1268" y="2269"/>
                      <a:pt x="1401" y="2068"/>
                    </a:cubicBezTo>
                    <a:cubicBezTo>
                      <a:pt x="1535" y="1868"/>
                      <a:pt x="1602" y="1568"/>
                      <a:pt x="1602" y="1168"/>
                    </a:cubicBezTo>
                    <a:cubicBezTo>
                      <a:pt x="1602" y="801"/>
                      <a:pt x="1535" y="501"/>
                      <a:pt x="1401" y="300"/>
                    </a:cubicBezTo>
                    <a:cubicBezTo>
                      <a:pt x="1268" y="100"/>
                      <a:pt x="1068" y="0"/>
                      <a:pt x="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1867997" y="1198155"/>
                <a:ext cx="39037" cy="57691"/>
              </a:xfrm>
              <a:custGeom>
                <a:rect b="b" l="l" r="r" t="t"/>
                <a:pathLst>
                  <a:path extrusionOk="0" h="2369" w="1603">
                    <a:moveTo>
                      <a:pt x="801" y="234"/>
                    </a:moveTo>
                    <a:cubicBezTo>
                      <a:pt x="968" y="234"/>
                      <a:pt x="1102" y="300"/>
                      <a:pt x="1168" y="467"/>
                    </a:cubicBezTo>
                    <a:cubicBezTo>
                      <a:pt x="1268" y="634"/>
                      <a:pt x="1302" y="868"/>
                      <a:pt x="1302" y="1168"/>
                    </a:cubicBezTo>
                    <a:cubicBezTo>
                      <a:pt x="1302" y="1501"/>
                      <a:pt x="1268" y="1735"/>
                      <a:pt x="1168" y="1902"/>
                    </a:cubicBezTo>
                    <a:cubicBezTo>
                      <a:pt x="1102" y="2068"/>
                      <a:pt x="968" y="2135"/>
                      <a:pt x="801" y="2135"/>
                    </a:cubicBezTo>
                    <a:cubicBezTo>
                      <a:pt x="668" y="2135"/>
                      <a:pt x="535" y="2068"/>
                      <a:pt x="468" y="1902"/>
                    </a:cubicBezTo>
                    <a:cubicBezTo>
                      <a:pt x="368" y="1735"/>
                      <a:pt x="334" y="1501"/>
                      <a:pt x="334" y="1168"/>
                    </a:cubicBezTo>
                    <a:cubicBezTo>
                      <a:pt x="334" y="868"/>
                      <a:pt x="368" y="634"/>
                      <a:pt x="468" y="467"/>
                    </a:cubicBezTo>
                    <a:cubicBezTo>
                      <a:pt x="535" y="300"/>
                      <a:pt x="668" y="234"/>
                      <a:pt x="801" y="234"/>
                    </a:cubicBezTo>
                    <a:close/>
                    <a:moveTo>
                      <a:pt x="801" y="0"/>
                    </a:moveTo>
                    <a:cubicBezTo>
                      <a:pt x="568" y="0"/>
                      <a:pt x="368" y="100"/>
                      <a:pt x="234" y="300"/>
                    </a:cubicBezTo>
                    <a:cubicBezTo>
                      <a:pt x="101" y="501"/>
                      <a:pt x="1" y="801"/>
                      <a:pt x="1" y="1168"/>
                    </a:cubicBezTo>
                    <a:cubicBezTo>
                      <a:pt x="1" y="1568"/>
                      <a:pt x="101" y="1868"/>
                      <a:pt x="234" y="2068"/>
                    </a:cubicBezTo>
                    <a:cubicBezTo>
                      <a:pt x="368" y="2269"/>
                      <a:pt x="568" y="2369"/>
                      <a:pt x="801" y="2369"/>
                    </a:cubicBezTo>
                    <a:cubicBezTo>
                      <a:pt x="1068" y="2369"/>
                      <a:pt x="1268" y="2269"/>
                      <a:pt x="1402" y="2068"/>
                    </a:cubicBezTo>
                    <a:cubicBezTo>
                      <a:pt x="1535" y="1868"/>
                      <a:pt x="1602" y="1568"/>
                      <a:pt x="1602" y="1168"/>
                    </a:cubicBezTo>
                    <a:cubicBezTo>
                      <a:pt x="1602" y="801"/>
                      <a:pt x="1535" y="501"/>
                      <a:pt x="1402" y="300"/>
                    </a:cubicBezTo>
                    <a:cubicBezTo>
                      <a:pt x="1268" y="100"/>
                      <a:pt x="1068" y="0"/>
                      <a:pt x="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2132836" y="1198959"/>
                <a:ext cx="36577" cy="56887"/>
              </a:xfrm>
              <a:custGeom>
                <a:rect b="b" l="l" r="r" t="t"/>
                <a:pathLst>
                  <a:path extrusionOk="0" h="2336" w="1502">
                    <a:moveTo>
                      <a:pt x="100" y="1"/>
                    </a:moveTo>
                    <a:lnTo>
                      <a:pt x="100" y="1168"/>
                    </a:lnTo>
                    <a:cubicBezTo>
                      <a:pt x="200" y="1101"/>
                      <a:pt x="267" y="1101"/>
                      <a:pt x="367" y="1068"/>
                    </a:cubicBezTo>
                    <a:cubicBezTo>
                      <a:pt x="434" y="1035"/>
                      <a:pt x="534" y="1035"/>
                      <a:pt x="601" y="1035"/>
                    </a:cubicBezTo>
                    <a:cubicBezTo>
                      <a:pt x="768" y="1035"/>
                      <a:pt x="934" y="1101"/>
                      <a:pt x="1034" y="1168"/>
                    </a:cubicBezTo>
                    <a:cubicBezTo>
                      <a:pt x="1134" y="1268"/>
                      <a:pt x="1168" y="1402"/>
                      <a:pt x="1168" y="1568"/>
                    </a:cubicBezTo>
                    <a:cubicBezTo>
                      <a:pt x="1168" y="1735"/>
                      <a:pt x="1134" y="1835"/>
                      <a:pt x="1034" y="1935"/>
                    </a:cubicBezTo>
                    <a:cubicBezTo>
                      <a:pt x="934" y="2035"/>
                      <a:pt x="768" y="2069"/>
                      <a:pt x="601" y="2069"/>
                    </a:cubicBezTo>
                    <a:cubicBezTo>
                      <a:pt x="501" y="2069"/>
                      <a:pt x="401" y="2069"/>
                      <a:pt x="301" y="2035"/>
                    </a:cubicBezTo>
                    <a:cubicBezTo>
                      <a:pt x="200" y="2035"/>
                      <a:pt x="100" y="1969"/>
                      <a:pt x="0" y="1935"/>
                    </a:cubicBezTo>
                    <a:lnTo>
                      <a:pt x="0" y="2236"/>
                    </a:lnTo>
                    <a:cubicBezTo>
                      <a:pt x="100" y="2269"/>
                      <a:pt x="200" y="2302"/>
                      <a:pt x="301" y="2336"/>
                    </a:cubicBezTo>
                    <a:lnTo>
                      <a:pt x="601" y="2336"/>
                    </a:lnTo>
                    <a:cubicBezTo>
                      <a:pt x="901" y="2336"/>
                      <a:pt x="1101" y="2269"/>
                      <a:pt x="1268" y="2135"/>
                    </a:cubicBezTo>
                    <a:cubicBezTo>
                      <a:pt x="1435" y="2002"/>
                      <a:pt x="1501" y="1802"/>
                      <a:pt x="1501" y="1568"/>
                    </a:cubicBezTo>
                    <a:cubicBezTo>
                      <a:pt x="1501" y="1335"/>
                      <a:pt x="1435" y="1135"/>
                      <a:pt x="1268" y="1001"/>
                    </a:cubicBezTo>
                    <a:cubicBezTo>
                      <a:pt x="1134" y="835"/>
                      <a:pt x="901" y="768"/>
                      <a:pt x="667" y="768"/>
                    </a:cubicBezTo>
                    <a:cubicBezTo>
                      <a:pt x="601" y="768"/>
                      <a:pt x="567" y="768"/>
                      <a:pt x="534" y="801"/>
                    </a:cubicBezTo>
                    <a:cubicBezTo>
                      <a:pt x="467" y="801"/>
                      <a:pt x="434" y="801"/>
                      <a:pt x="401" y="835"/>
                    </a:cubicBezTo>
                    <a:lnTo>
                      <a:pt x="401" y="267"/>
                    </a:lnTo>
                    <a:lnTo>
                      <a:pt x="1335" y="267"/>
                    </a:lnTo>
                    <a:lnTo>
                      <a:pt x="13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2180763" y="1198155"/>
                <a:ext cx="39013" cy="57691"/>
              </a:xfrm>
              <a:custGeom>
                <a:rect b="b" l="l" r="r" t="t"/>
                <a:pathLst>
                  <a:path extrusionOk="0" h="2369" w="1602">
                    <a:moveTo>
                      <a:pt x="801" y="234"/>
                    </a:moveTo>
                    <a:cubicBezTo>
                      <a:pt x="968" y="234"/>
                      <a:pt x="1101" y="300"/>
                      <a:pt x="1168" y="467"/>
                    </a:cubicBezTo>
                    <a:cubicBezTo>
                      <a:pt x="1268" y="634"/>
                      <a:pt x="1301" y="868"/>
                      <a:pt x="1301" y="1168"/>
                    </a:cubicBezTo>
                    <a:cubicBezTo>
                      <a:pt x="1301" y="1501"/>
                      <a:pt x="1268" y="1735"/>
                      <a:pt x="1168" y="1902"/>
                    </a:cubicBezTo>
                    <a:cubicBezTo>
                      <a:pt x="1101" y="2068"/>
                      <a:pt x="968" y="2135"/>
                      <a:pt x="801" y="2135"/>
                    </a:cubicBezTo>
                    <a:cubicBezTo>
                      <a:pt x="668" y="2135"/>
                      <a:pt x="534" y="2068"/>
                      <a:pt x="434" y="1902"/>
                    </a:cubicBezTo>
                    <a:cubicBezTo>
                      <a:pt x="367" y="1735"/>
                      <a:pt x="334" y="1501"/>
                      <a:pt x="334" y="1168"/>
                    </a:cubicBezTo>
                    <a:cubicBezTo>
                      <a:pt x="334" y="868"/>
                      <a:pt x="367" y="634"/>
                      <a:pt x="434" y="467"/>
                    </a:cubicBezTo>
                    <a:cubicBezTo>
                      <a:pt x="534" y="300"/>
                      <a:pt x="668" y="234"/>
                      <a:pt x="801" y="234"/>
                    </a:cubicBezTo>
                    <a:close/>
                    <a:moveTo>
                      <a:pt x="801" y="0"/>
                    </a:moveTo>
                    <a:cubicBezTo>
                      <a:pt x="567" y="0"/>
                      <a:pt x="367" y="100"/>
                      <a:pt x="234" y="300"/>
                    </a:cubicBezTo>
                    <a:cubicBezTo>
                      <a:pt x="67" y="501"/>
                      <a:pt x="0" y="801"/>
                      <a:pt x="0" y="1168"/>
                    </a:cubicBezTo>
                    <a:cubicBezTo>
                      <a:pt x="0" y="1568"/>
                      <a:pt x="67" y="1868"/>
                      <a:pt x="234" y="2068"/>
                    </a:cubicBezTo>
                    <a:cubicBezTo>
                      <a:pt x="367" y="2269"/>
                      <a:pt x="567" y="2369"/>
                      <a:pt x="801" y="2369"/>
                    </a:cubicBezTo>
                    <a:cubicBezTo>
                      <a:pt x="1068" y="2369"/>
                      <a:pt x="1268" y="2269"/>
                      <a:pt x="1401" y="2068"/>
                    </a:cubicBezTo>
                    <a:cubicBezTo>
                      <a:pt x="1535" y="1868"/>
                      <a:pt x="1602" y="1568"/>
                      <a:pt x="1602" y="1168"/>
                    </a:cubicBezTo>
                    <a:cubicBezTo>
                      <a:pt x="1602" y="801"/>
                      <a:pt x="1535" y="501"/>
                      <a:pt x="1401" y="300"/>
                    </a:cubicBezTo>
                    <a:cubicBezTo>
                      <a:pt x="1268" y="100"/>
                      <a:pt x="1068" y="0"/>
                      <a:pt x="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2230321" y="1198155"/>
                <a:ext cx="39013" cy="57691"/>
              </a:xfrm>
              <a:custGeom>
                <a:rect b="b" l="l" r="r" t="t"/>
                <a:pathLst>
                  <a:path extrusionOk="0" h="2369" w="1602">
                    <a:moveTo>
                      <a:pt x="801" y="234"/>
                    </a:moveTo>
                    <a:cubicBezTo>
                      <a:pt x="968" y="234"/>
                      <a:pt x="1068" y="300"/>
                      <a:pt x="1168" y="467"/>
                    </a:cubicBezTo>
                    <a:cubicBezTo>
                      <a:pt x="1234" y="634"/>
                      <a:pt x="1268" y="868"/>
                      <a:pt x="1268" y="1168"/>
                    </a:cubicBezTo>
                    <a:cubicBezTo>
                      <a:pt x="1268" y="1501"/>
                      <a:pt x="1234" y="1735"/>
                      <a:pt x="1168" y="1902"/>
                    </a:cubicBezTo>
                    <a:cubicBezTo>
                      <a:pt x="1068" y="2068"/>
                      <a:pt x="968" y="2135"/>
                      <a:pt x="801" y="2135"/>
                    </a:cubicBezTo>
                    <a:cubicBezTo>
                      <a:pt x="634" y="2135"/>
                      <a:pt x="501" y="2068"/>
                      <a:pt x="434" y="1902"/>
                    </a:cubicBezTo>
                    <a:cubicBezTo>
                      <a:pt x="334" y="1735"/>
                      <a:pt x="300" y="1501"/>
                      <a:pt x="300" y="1168"/>
                    </a:cubicBezTo>
                    <a:cubicBezTo>
                      <a:pt x="300" y="868"/>
                      <a:pt x="334" y="634"/>
                      <a:pt x="434" y="467"/>
                    </a:cubicBezTo>
                    <a:cubicBezTo>
                      <a:pt x="501" y="300"/>
                      <a:pt x="634" y="234"/>
                      <a:pt x="801" y="234"/>
                    </a:cubicBezTo>
                    <a:close/>
                    <a:moveTo>
                      <a:pt x="801" y="0"/>
                    </a:moveTo>
                    <a:cubicBezTo>
                      <a:pt x="534" y="0"/>
                      <a:pt x="334" y="100"/>
                      <a:pt x="200" y="300"/>
                    </a:cubicBezTo>
                    <a:cubicBezTo>
                      <a:pt x="67" y="501"/>
                      <a:pt x="0" y="801"/>
                      <a:pt x="0" y="1168"/>
                    </a:cubicBezTo>
                    <a:cubicBezTo>
                      <a:pt x="0" y="1568"/>
                      <a:pt x="67" y="1868"/>
                      <a:pt x="200" y="2068"/>
                    </a:cubicBezTo>
                    <a:cubicBezTo>
                      <a:pt x="334" y="2269"/>
                      <a:pt x="534" y="2369"/>
                      <a:pt x="801" y="2369"/>
                    </a:cubicBezTo>
                    <a:cubicBezTo>
                      <a:pt x="1034" y="2369"/>
                      <a:pt x="1234" y="2269"/>
                      <a:pt x="1368" y="2068"/>
                    </a:cubicBezTo>
                    <a:cubicBezTo>
                      <a:pt x="1535" y="1868"/>
                      <a:pt x="1601" y="1568"/>
                      <a:pt x="1601" y="1168"/>
                    </a:cubicBezTo>
                    <a:cubicBezTo>
                      <a:pt x="1601" y="801"/>
                      <a:pt x="1535" y="501"/>
                      <a:pt x="1368" y="300"/>
                    </a:cubicBezTo>
                    <a:cubicBezTo>
                      <a:pt x="1234" y="100"/>
                      <a:pt x="1034" y="0"/>
                      <a:pt x="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1247385" y="925206"/>
                <a:ext cx="56887" cy="67432"/>
              </a:xfrm>
              <a:custGeom>
                <a:rect b="b" l="l" r="r" t="t"/>
                <a:pathLst>
                  <a:path extrusionOk="0" h="2769" w="2336">
                    <a:moveTo>
                      <a:pt x="0" y="0"/>
                    </a:moveTo>
                    <a:lnTo>
                      <a:pt x="967" y="1435"/>
                    </a:lnTo>
                    <a:lnTo>
                      <a:pt x="967" y="2769"/>
                    </a:lnTo>
                    <a:lnTo>
                      <a:pt x="1368" y="2769"/>
                    </a:lnTo>
                    <a:lnTo>
                      <a:pt x="1368" y="1435"/>
                    </a:lnTo>
                    <a:lnTo>
                      <a:pt x="2335" y="0"/>
                    </a:lnTo>
                    <a:lnTo>
                      <a:pt x="1935" y="0"/>
                    </a:lnTo>
                    <a:lnTo>
                      <a:pt x="1168" y="1134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1296919" y="940621"/>
                <a:ext cx="46343" cy="52845"/>
              </a:xfrm>
              <a:custGeom>
                <a:rect b="b" l="l" r="r" t="t"/>
                <a:pathLst>
                  <a:path extrusionOk="0" h="2170" w="1903">
                    <a:moveTo>
                      <a:pt x="968" y="301"/>
                    </a:moveTo>
                    <a:cubicBezTo>
                      <a:pt x="1135" y="301"/>
                      <a:pt x="1268" y="368"/>
                      <a:pt x="1402" y="501"/>
                    </a:cubicBezTo>
                    <a:cubicBezTo>
                      <a:pt x="1502" y="635"/>
                      <a:pt x="1535" y="835"/>
                      <a:pt x="1535" y="1102"/>
                    </a:cubicBezTo>
                    <a:cubicBezTo>
                      <a:pt x="1535" y="1335"/>
                      <a:pt x="1502" y="1535"/>
                      <a:pt x="1402" y="1669"/>
                    </a:cubicBezTo>
                    <a:cubicBezTo>
                      <a:pt x="1268" y="1836"/>
                      <a:pt x="1135" y="1902"/>
                      <a:pt x="968" y="1902"/>
                    </a:cubicBezTo>
                    <a:cubicBezTo>
                      <a:pt x="768" y="1902"/>
                      <a:pt x="635" y="1836"/>
                      <a:pt x="535" y="1669"/>
                    </a:cubicBezTo>
                    <a:cubicBezTo>
                      <a:pt x="401" y="1535"/>
                      <a:pt x="368" y="1335"/>
                      <a:pt x="368" y="1102"/>
                    </a:cubicBezTo>
                    <a:cubicBezTo>
                      <a:pt x="368" y="835"/>
                      <a:pt x="401" y="635"/>
                      <a:pt x="535" y="501"/>
                    </a:cubicBezTo>
                    <a:cubicBezTo>
                      <a:pt x="635" y="368"/>
                      <a:pt x="768" y="301"/>
                      <a:pt x="968" y="301"/>
                    </a:cubicBezTo>
                    <a:close/>
                    <a:moveTo>
                      <a:pt x="968" y="1"/>
                    </a:moveTo>
                    <a:cubicBezTo>
                      <a:pt x="668" y="1"/>
                      <a:pt x="434" y="101"/>
                      <a:pt x="268" y="301"/>
                    </a:cubicBezTo>
                    <a:cubicBezTo>
                      <a:pt x="68" y="468"/>
                      <a:pt x="1" y="735"/>
                      <a:pt x="1" y="1102"/>
                    </a:cubicBezTo>
                    <a:cubicBezTo>
                      <a:pt x="1" y="1435"/>
                      <a:pt x="68" y="1702"/>
                      <a:pt x="268" y="1902"/>
                    </a:cubicBezTo>
                    <a:cubicBezTo>
                      <a:pt x="434" y="2069"/>
                      <a:pt x="668" y="2169"/>
                      <a:pt x="968" y="2169"/>
                    </a:cubicBezTo>
                    <a:cubicBezTo>
                      <a:pt x="1268" y="2169"/>
                      <a:pt x="1502" y="2069"/>
                      <a:pt x="1669" y="1902"/>
                    </a:cubicBezTo>
                    <a:cubicBezTo>
                      <a:pt x="1835" y="1702"/>
                      <a:pt x="1902" y="1435"/>
                      <a:pt x="1902" y="1102"/>
                    </a:cubicBezTo>
                    <a:cubicBezTo>
                      <a:pt x="1902" y="735"/>
                      <a:pt x="1835" y="468"/>
                      <a:pt x="1669" y="301"/>
                    </a:cubicBezTo>
                    <a:cubicBezTo>
                      <a:pt x="1502" y="101"/>
                      <a:pt x="1268" y="1"/>
                      <a:pt x="9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1356218" y="941449"/>
                <a:ext cx="42276" cy="52017"/>
              </a:xfrm>
              <a:custGeom>
                <a:rect b="b" l="l" r="r" t="t"/>
                <a:pathLst>
                  <a:path extrusionOk="0" h="2136" w="1736">
                    <a:moveTo>
                      <a:pt x="1" y="0"/>
                    </a:moveTo>
                    <a:lnTo>
                      <a:pt x="1" y="1268"/>
                    </a:lnTo>
                    <a:cubicBezTo>
                      <a:pt x="1" y="1568"/>
                      <a:pt x="68" y="1768"/>
                      <a:pt x="201" y="1935"/>
                    </a:cubicBezTo>
                    <a:cubicBezTo>
                      <a:pt x="301" y="2069"/>
                      <a:pt x="501" y="2135"/>
                      <a:pt x="735" y="2135"/>
                    </a:cubicBezTo>
                    <a:cubicBezTo>
                      <a:pt x="868" y="2135"/>
                      <a:pt x="1002" y="2102"/>
                      <a:pt x="1102" y="2069"/>
                    </a:cubicBezTo>
                    <a:cubicBezTo>
                      <a:pt x="1235" y="2002"/>
                      <a:pt x="1335" y="1902"/>
                      <a:pt x="1402" y="1768"/>
                    </a:cubicBezTo>
                    <a:lnTo>
                      <a:pt x="1402" y="2102"/>
                    </a:lnTo>
                    <a:lnTo>
                      <a:pt x="1735" y="2102"/>
                    </a:lnTo>
                    <a:lnTo>
                      <a:pt x="1735" y="0"/>
                    </a:lnTo>
                    <a:lnTo>
                      <a:pt x="1402" y="0"/>
                    </a:lnTo>
                    <a:lnTo>
                      <a:pt x="1402" y="1201"/>
                    </a:lnTo>
                    <a:cubicBezTo>
                      <a:pt x="1402" y="1401"/>
                      <a:pt x="1335" y="1568"/>
                      <a:pt x="1235" y="1668"/>
                    </a:cubicBezTo>
                    <a:cubicBezTo>
                      <a:pt x="1135" y="1802"/>
                      <a:pt x="1002" y="1835"/>
                      <a:pt x="801" y="1835"/>
                    </a:cubicBezTo>
                    <a:cubicBezTo>
                      <a:pt x="668" y="1835"/>
                      <a:pt x="535" y="1802"/>
                      <a:pt x="468" y="1702"/>
                    </a:cubicBezTo>
                    <a:cubicBezTo>
                      <a:pt x="368" y="1602"/>
                      <a:pt x="334" y="1468"/>
                      <a:pt x="334" y="1268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1415518" y="940621"/>
                <a:ext cx="30100" cy="52017"/>
              </a:xfrm>
              <a:custGeom>
                <a:rect b="b" l="l" r="r" t="t"/>
                <a:pathLst>
                  <a:path extrusionOk="0" h="2136" w="1236">
                    <a:moveTo>
                      <a:pt x="1035" y="1"/>
                    </a:moveTo>
                    <a:cubicBezTo>
                      <a:pt x="902" y="1"/>
                      <a:pt x="735" y="34"/>
                      <a:pt x="635" y="101"/>
                    </a:cubicBezTo>
                    <a:cubicBezTo>
                      <a:pt x="501" y="134"/>
                      <a:pt x="435" y="234"/>
                      <a:pt x="335" y="368"/>
                    </a:cubicBezTo>
                    <a:lnTo>
                      <a:pt x="335" y="34"/>
                    </a:lnTo>
                    <a:lnTo>
                      <a:pt x="1" y="34"/>
                    </a:lnTo>
                    <a:lnTo>
                      <a:pt x="1" y="2136"/>
                    </a:lnTo>
                    <a:lnTo>
                      <a:pt x="335" y="2136"/>
                    </a:lnTo>
                    <a:lnTo>
                      <a:pt x="335" y="1035"/>
                    </a:lnTo>
                    <a:cubicBezTo>
                      <a:pt x="335" y="802"/>
                      <a:pt x="401" y="601"/>
                      <a:pt x="501" y="501"/>
                    </a:cubicBezTo>
                    <a:cubicBezTo>
                      <a:pt x="601" y="368"/>
                      <a:pt x="768" y="301"/>
                      <a:pt x="935" y="301"/>
                    </a:cubicBezTo>
                    <a:lnTo>
                      <a:pt x="1102" y="301"/>
                    </a:lnTo>
                    <a:cubicBezTo>
                      <a:pt x="1135" y="335"/>
                      <a:pt x="1202" y="335"/>
                      <a:pt x="1235" y="368"/>
                    </a:cubicBezTo>
                    <a:lnTo>
                      <a:pt x="12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1452096" y="940621"/>
                <a:ext cx="42252" cy="52017"/>
              </a:xfrm>
              <a:custGeom>
                <a:rect b="b" l="l" r="r" t="t"/>
                <a:pathLst>
                  <a:path extrusionOk="0" h="2136" w="1735">
                    <a:moveTo>
                      <a:pt x="1034" y="1"/>
                    </a:moveTo>
                    <a:cubicBezTo>
                      <a:pt x="867" y="1"/>
                      <a:pt x="734" y="34"/>
                      <a:pt x="634" y="101"/>
                    </a:cubicBezTo>
                    <a:cubicBezTo>
                      <a:pt x="534" y="134"/>
                      <a:pt x="434" y="234"/>
                      <a:pt x="334" y="368"/>
                    </a:cubicBezTo>
                    <a:lnTo>
                      <a:pt x="334" y="34"/>
                    </a:lnTo>
                    <a:lnTo>
                      <a:pt x="0" y="34"/>
                    </a:lnTo>
                    <a:lnTo>
                      <a:pt x="0" y="2136"/>
                    </a:lnTo>
                    <a:lnTo>
                      <a:pt x="334" y="2136"/>
                    </a:lnTo>
                    <a:lnTo>
                      <a:pt x="334" y="935"/>
                    </a:lnTo>
                    <a:cubicBezTo>
                      <a:pt x="334" y="735"/>
                      <a:pt x="400" y="601"/>
                      <a:pt x="500" y="468"/>
                    </a:cubicBezTo>
                    <a:cubicBezTo>
                      <a:pt x="600" y="368"/>
                      <a:pt x="767" y="301"/>
                      <a:pt x="934" y="301"/>
                    </a:cubicBezTo>
                    <a:cubicBezTo>
                      <a:pt x="1101" y="301"/>
                      <a:pt x="1201" y="335"/>
                      <a:pt x="1301" y="435"/>
                    </a:cubicBezTo>
                    <a:cubicBezTo>
                      <a:pt x="1368" y="535"/>
                      <a:pt x="1401" y="701"/>
                      <a:pt x="1401" y="868"/>
                    </a:cubicBezTo>
                    <a:lnTo>
                      <a:pt x="1401" y="2136"/>
                    </a:lnTo>
                    <a:lnTo>
                      <a:pt x="1735" y="2136"/>
                    </a:lnTo>
                    <a:lnTo>
                      <a:pt x="1735" y="868"/>
                    </a:lnTo>
                    <a:cubicBezTo>
                      <a:pt x="1735" y="568"/>
                      <a:pt x="1701" y="368"/>
                      <a:pt x="1568" y="234"/>
                    </a:cubicBezTo>
                    <a:cubicBezTo>
                      <a:pt x="1434" y="68"/>
                      <a:pt x="1268" y="1"/>
                      <a:pt x="103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>
                <a:off x="1508133" y="940621"/>
                <a:ext cx="43080" cy="52845"/>
              </a:xfrm>
              <a:custGeom>
                <a:rect b="b" l="l" r="r" t="t"/>
                <a:pathLst>
                  <a:path extrusionOk="0" h="2170" w="1769">
                    <a:moveTo>
                      <a:pt x="1402" y="1068"/>
                    </a:moveTo>
                    <a:lnTo>
                      <a:pt x="1402" y="1169"/>
                    </a:lnTo>
                    <a:cubicBezTo>
                      <a:pt x="1402" y="1369"/>
                      <a:pt x="1368" y="1569"/>
                      <a:pt x="1235" y="1702"/>
                    </a:cubicBezTo>
                    <a:cubicBezTo>
                      <a:pt x="1135" y="1836"/>
                      <a:pt x="968" y="1902"/>
                      <a:pt x="801" y="1902"/>
                    </a:cubicBezTo>
                    <a:cubicBezTo>
                      <a:pt x="668" y="1902"/>
                      <a:pt x="534" y="1869"/>
                      <a:pt x="468" y="1802"/>
                    </a:cubicBezTo>
                    <a:cubicBezTo>
                      <a:pt x="368" y="1702"/>
                      <a:pt x="334" y="1636"/>
                      <a:pt x="334" y="1502"/>
                    </a:cubicBezTo>
                    <a:cubicBezTo>
                      <a:pt x="334" y="1335"/>
                      <a:pt x="401" y="1235"/>
                      <a:pt x="501" y="1169"/>
                    </a:cubicBezTo>
                    <a:cubicBezTo>
                      <a:pt x="601" y="1102"/>
                      <a:pt x="801" y="1068"/>
                      <a:pt x="1068" y="1068"/>
                    </a:cubicBezTo>
                    <a:close/>
                    <a:moveTo>
                      <a:pt x="868" y="1"/>
                    </a:moveTo>
                    <a:cubicBezTo>
                      <a:pt x="768" y="1"/>
                      <a:pt x="634" y="1"/>
                      <a:pt x="534" y="34"/>
                    </a:cubicBezTo>
                    <a:cubicBezTo>
                      <a:pt x="401" y="68"/>
                      <a:pt x="268" y="101"/>
                      <a:pt x="167" y="134"/>
                    </a:cubicBezTo>
                    <a:lnTo>
                      <a:pt x="167" y="468"/>
                    </a:lnTo>
                    <a:cubicBezTo>
                      <a:pt x="268" y="401"/>
                      <a:pt x="368" y="368"/>
                      <a:pt x="468" y="335"/>
                    </a:cubicBezTo>
                    <a:cubicBezTo>
                      <a:pt x="601" y="301"/>
                      <a:pt x="701" y="301"/>
                      <a:pt x="835" y="301"/>
                    </a:cubicBezTo>
                    <a:cubicBezTo>
                      <a:pt x="1001" y="301"/>
                      <a:pt x="1168" y="335"/>
                      <a:pt x="1268" y="401"/>
                    </a:cubicBezTo>
                    <a:cubicBezTo>
                      <a:pt x="1368" y="501"/>
                      <a:pt x="1402" y="635"/>
                      <a:pt x="1402" y="768"/>
                    </a:cubicBezTo>
                    <a:lnTo>
                      <a:pt x="1402" y="802"/>
                    </a:lnTo>
                    <a:lnTo>
                      <a:pt x="935" y="802"/>
                    </a:lnTo>
                    <a:cubicBezTo>
                      <a:pt x="634" y="802"/>
                      <a:pt x="401" y="868"/>
                      <a:pt x="234" y="1002"/>
                    </a:cubicBezTo>
                    <a:cubicBezTo>
                      <a:pt x="67" y="1102"/>
                      <a:pt x="1" y="1302"/>
                      <a:pt x="1" y="1535"/>
                    </a:cubicBezTo>
                    <a:cubicBezTo>
                      <a:pt x="1" y="1736"/>
                      <a:pt x="67" y="1869"/>
                      <a:pt x="201" y="2002"/>
                    </a:cubicBezTo>
                    <a:cubicBezTo>
                      <a:pt x="301" y="2136"/>
                      <a:pt x="501" y="2169"/>
                      <a:pt x="701" y="2169"/>
                    </a:cubicBezTo>
                    <a:cubicBezTo>
                      <a:pt x="868" y="2169"/>
                      <a:pt x="1001" y="2136"/>
                      <a:pt x="1135" y="2103"/>
                    </a:cubicBezTo>
                    <a:cubicBezTo>
                      <a:pt x="1235" y="2036"/>
                      <a:pt x="1335" y="1936"/>
                      <a:pt x="1402" y="1802"/>
                    </a:cubicBezTo>
                    <a:lnTo>
                      <a:pt x="1402" y="2136"/>
                    </a:lnTo>
                    <a:lnTo>
                      <a:pt x="1769" y="2136"/>
                    </a:lnTo>
                    <a:lnTo>
                      <a:pt x="1769" y="935"/>
                    </a:lnTo>
                    <a:cubicBezTo>
                      <a:pt x="1769" y="635"/>
                      <a:pt x="1702" y="401"/>
                      <a:pt x="1535" y="234"/>
                    </a:cubicBezTo>
                    <a:cubicBezTo>
                      <a:pt x="1402" y="68"/>
                      <a:pt x="1168" y="1"/>
                      <a:pt x="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1568260" y="940621"/>
                <a:ext cx="73934" cy="52017"/>
              </a:xfrm>
              <a:custGeom>
                <a:rect b="b" l="l" r="r" t="t"/>
                <a:pathLst>
                  <a:path extrusionOk="0" h="2136" w="3036">
                    <a:moveTo>
                      <a:pt x="1001" y="1"/>
                    </a:moveTo>
                    <a:cubicBezTo>
                      <a:pt x="834" y="1"/>
                      <a:pt x="734" y="34"/>
                      <a:pt x="601" y="101"/>
                    </a:cubicBezTo>
                    <a:cubicBezTo>
                      <a:pt x="500" y="134"/>
                      <a:pt x="400" y="234"/>
                      <a:pt x="334" y="368"/>
                    </a:cubicBezTo>
                    <a:lnTo>
                      <a:pt x="334" y="34"/>
                    </a:lnTo>
                    <a:lnTo>
                      <a:pt x="0" y="34"/>
                    </a:lnTo>
                    <a:lnTo>
                      <a:pt x="0" y="2136"/>
                    </a:lnTo>
                    <a:lnTo>
                      <a:pt x="334" y="2136"/>
                    </a:lnTo>
                    <a:lnTo>
                      <a:pt x="334" y="935"/>
                    </a:lnTo>
                    <a:cubicBezTo>
                      <a:pt x="334" y="735"/>
                      <a:pt x="367" y="601"/>
                      <a:pt x="467" y="468"/>
                    </a:cubicBezTo>
                    <a:cubicBezTo>
                      <a:pt x="601" y="368"/>
                      <a:pt x="734" y="301"/>
                      <a:pt x="901" y="301"/>
                    </a:cubicBezTo>
                    <a:cubicBezTo>
                      <a:pt x="1034" y="301"/>
                      <a:pt x="1168" y="335"/>
                      <a:pt x="1234" y="435"/>
                    </a:cubicBezTo>
                    <a:cubicBezTo>
                      <a:pt x="1301" y="535"/>
                      <a:pt x="1334" y="668"/>
                      <a:pt x="1334" y="868"/>
                    </a:cubicBezTo>
                    <a:lnTo>
                      <a:pt x="1334" y="2136"/>
                    </a:lnTo>
                    <a:lnTo>
                      <a:pt x="1668" y="2136"/>
                    </a:lnTo>
                    <a:lnTo>
                      <a:pt x="1668" y="935"/>
                    </a:lnTo>
                    <a:cubicBezTo>
                      <a:pt x="1668" y="735"/>
                      <a:pt x="1735" y="601"/>
                      <a:pt x="1835" y="468"/>
                    </a:cubicBezTo>
                    <a:cubicBezTo>
                      <a:pt x="1935" y="368"/>
                      <a:pt x="2068" y="301"/>
                      <a:pt x="2235" y="301"/>
                    </a:cubicBezTo>
                    <a:cubicBezTo>
                      <a:pt x="2402" y="301"/>
                      <a:pt x="2502" y="335"/>
                      <a:pt x="2569" y="435"/>
                    </a:cubicBezTo>
                    <a:cubicBezTo>
                      <a:pt x="2635" y="535"/>
                      <a:pt x="2669" y="668"/>
                      <a:pt x="2669" y="868"/>
                    </a:cubicBezTo>
                    <a:lnTo>
                      <a:pt x="2669" y="2136"/>
                    </a:lnTo>
                    <a:lnTo>
                      <a:pt x="3036" y="2136"/>
                    </a:lnTo>
                    <a:lnTo>
                      <a:pt x="3036" y="868"/>
                    </a:lnTo>
                    <a:cubicBezTo>
                      <a:pt x="3036" y="601"/>
                      <a:pt x="2969" y="368"/>
                      <a:pt x="2835" y="234"/>
                    </a:cubicBezTo>
                    <a:cubicBezTo>
                      <a:pt x="2735" y="68"/>
                      <a:pt x="2569" y="1"/>
                      <a:pt x="2335" y="1"/>
                    </a:cubicBezTo>
                    <a:cubicBezTo>
                      <a:pt x="2168" y="1"/>
                      <a:pt x="2035" y="34"/>
                      <a:pt x="1935" y="101"/>
                    </a:cubicBezTo>
                    <a:cubicBezTo>
                      <a:pt x="1801" y="168"/>
                      <a:pt x="1701" y="301"/>
                      <a:pt x="1601" y="435"/>
                    </a:cubicBezTo>
                    <a:cubicBezTo>
                      <a:pt x="1568" y="301"/>
                      <a:pt x="1501" y="201"/>
                      <a:pt x="1368" y="101"/>
                    </a:cubicBezTo>
                    <a:cubicBezTo>
                      <a:pt x="1268" y="34"/>
                      <a:pt x="1134" y="1"/>
                      <a:pt x="10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1655176" y="940621"/>
                <a:ext cx="46318" cy="52845"/>
              </a:xfrm>
              <a:custGeom>
                <a:rect b="b" l="l" r="r" t="t"/>
                <a:pathLst>
                  <a:path extrusionOk="0" h="2170" w="1902">
                    <a:moveTo>
                      <a:pt x="1001" y="301"/>
                    </a:moveTo>
                    <a:cubicBezTo>
                      <a:pt x="1168" y="301"/>
                      <a:pt x="1301" y="335"/>
                      <a:pt x="1401" y="468"/>
                    </a:cubicBezTo>
                    <a:cubicBezTo>
                      <a:pt x="1535" y="568"/>
                      <a:pt x="1568" y="701"/>
                      <a:pt x="1568" y="902"/>
                    </a:cubicBezTo>
                    <a:lnTo>
                      <a:pt x="367" y="902"/>
                    </a:lnTo>
                    <a:cubicBezTo>
                      <a:pt x="367" y="701"/>
                      <a:pt x="434" y="568"/>
                      <a:pt x="567" y="435"/>
                    </a:cubicBezTo>
                    <a:cubicBezTo>
                      <a:pt x="667" y="335"/>
                      <a:pt x="834" y="301"/>
                      <a:pt x="1001" y="301"/>
                    </a:cubicBezTo>
                    <a:close/>
                    <a:moveTo>
                      <a:pt x="1001" y="1"/>
                    </a:moveTo>
                    <a:cubicBezTo>
                      <a:pt x="701" y="1"/>
                      <a:pt x="434" y="101"/>
                      <a:pt x="267" y="301"/>
                    </a:cubicBezTo>
                    <a:cubicBezTo>
                      <a:pt x="67" y="501"/>
                      <a:pt x="0" y="768"/>
                      <a:pt x="0" y="1102"/>
                    </a:cubicBezTo>
                    <a:cubicBezTo>
                      <a:pt x="0" y="1435"/>
                      <a:pt x="100" y="1702"/>
                      <a:pt x="267" y="1902"/>
                    </a:cubicBezTo>
                    <a:cubicBezTo>
                      <a:pt x="467" y="2069"/>
                      <a:pt x="734" y="2169"/>
                      <a:pt x="1068" y="2169"/>
                    </a:cubicBezTo>
                    <a:cubicBezTo>
                      <a:pt x="1201" y="2169"/>
                      <a:pt x="1335" y="2169"/>
                      <a:pt x="1468" y="2136"/>
                    </a:cubicBezTo>
                    <a:cubicBezTo>
                      <a:pt x="1601" y="2103"/>
                      <a:pt x="1702" y="2069"/>
                      <a:pt x="1835" y="2036"/>
                    </a:cubicBezTo>
                    <a:lnTo>
                      <a:pt x="1835" y="1702"/>
                    </a:lnTo>
                    <a:cubicBezTo>
                      <a:pt x="1702" y="1769"/>
                      <a:pt x="1601" y="1802"/>
                      <a:pt x="1468" y="1836"/>
                    </a:cubicBezTo>
                    <a:cubicBezTo>
                      <a:pt x="1335" y="1869"/>
                      <a:pt x="1235" y="1902"/>
                      <a:pt x="1101" y="1902"/>
                    </a:cubicBezTo>
                    <a:cubicBezTo>
                      <a:pt x="868" y="1902"/>
                      <a:pt x="667" y="1836"/>
                      <a:pt x="567" y="1702"/>
                    </a:cubicBezTo>
                    <a:cubicBezTo>
                      <a:pt x="434" y="1569"/>
                      <a:pt x="367" y="1402"/>
                      <a:pt x="334" y="1169"/>
                    </a:cubicBezTo>
                    <a:lnTo>
                      <a:pt x="1902" y="1169"/>
                    </a:lnTo>
                    <a:lnTo>
                      <a:pt x="1902" y="1002"/>
                    </a:lnTo>
                    <a:cubicBezTo>
                      <a:pt x="1902" y="701"/>
                      <a:pt x="1835" y="435"/>
                      <a:pt x="1668" y="268"/>
                    </a:cubicBezTo>
                    <a:cubicBezTo>
                      <a:pt x="1501" y="101"/>
                      <a:pt x="1301" y="1"/>
                      <a:pt x="10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1715279" y="921942"/>
                <a:ext cx="42276" cy="70695"/>
              </a:xfrm>
              <a:custGeom>
                <a:rect b="b" l="l" r="r" t="t"/>
                <a:pathLst>
                  <a:path extrusionOk="0" h="2903" w="1736">
                    <a:moveTo>
                      <a:pt x="1" y="1"/>
                    </a:moveTo>
                    <a:lnTo>
                      <a:pt x="1" y="2903"/>
                    </a:lnTo>
                    <a:lnTo>
                      <a:pt x="334" y="2903"/>
                    </a:lnTo>
                    <a:lnTo>
                      <a:pt x="334" y="1702"/>
                    </a:lnTo>
                    <a:cubicBezTo>
                      <a:pt x="334" y="1502"/>
                      <a:pt x="401" y="1368"/>
                      <a:pt x="501" y="1235"/>
                    </a:cubicBezTo>
                    <a:cubicBezTo>
                      <a:pt x="601" y="1135"/>
                      <a:pt x="768" y="1068"/>
                      <a:pt x="935" y="1068"/>
                    </a:cubicBezTo>
                    <a:cubicBezTo>
                      <a:pt x="1102" y="1068"/>
                      <a:pt x="1202" y="1102"/>
                      <a:pt x="1268" y="1202"/>
                    </a:cubicBezTo>
                    <a:cubicBezTo>
                      <a:pt x="1368" y="1302"/>
                      <a:pt x="1402" y="1468"/>
                      <a:pt x="1402" y="1635"/>
                    </a:cubicBezTo>
                    <a:lnTo>
                      <a:pt x="1402" y="2903"/>
                    </a:lnTo>
                    <a:lnTo>
                      <a:pt x="1735" y="2903"/>
                    </a:lnTo>
                    <a:lnTo>
                      <a:pt x="1735" y="1635"/>
                    </a:lnTo>
                    <a:cubicBezTo>
                      <a:pt x="1735" y="1335"/>
                      <a:pt x="1669" y="1135"/>
                      <a:pt x="1569" y="1001"/>
                    </a:cubicBezTo>
                    <a:cubicBezTo>
                      <a:pt x="1435" y="835"/>
                      <a:pt x="1235" y="768"/>
                      <a:pt x="1001" y="768"/>
                    </a:cubicBezTo>
                    <a:cubicBezTo>
                      <a:pt x="868" y="768"/>
                      <a:pt x="735" y="801"/>
                      <a:pt x="635" y="868"/>
                    </a:cubicBezTo>
                    <a:cubicBezTo>
                      <a:pt x="501" y="901"/>
                      <a:pt x="434" y="1001"/>
                      <a:pt x="334" y="1135"/>
                    </a:cubicBez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1770536" y="940621"/>
                <a:ext cx="47122" cy="52845"/>
              </a:xfrm>
              <a:custGeom>
                <a:rect b="b" l="l" r="r" t="t"/>
                <a:pathLst>
                  <a:path extrusionOk="0" h="2170" w="1935">
                    <a:moveTo>
                      <a:pt x="1034" y="301"/>
                    </a:moveTo>
                    <a:cubicBezTo>
                      <a:pt x="1201" y="301"/>
                      <a:pt x="1334" y="335"/>
                      <a:pt x="1434" y="468"/>
                    </a:cubicBezTo>
                    <a:cubicBezTo>
                      <a:pt x="1534" y="568"/>
                      <a:pt x="1601" y="701"/>
                      <a:pt x="1601" y="902"/>
                    </a:cubicBezTo>
                    <a:lnTo>
                      <a:pt x="367" y="902"/>
                    </a:lnTo>
                    <a:cubicBezTo>
                      <a:pt x="400" y="701"/>
                      <a:pt x="467" y="568"/>
                      <a:pt x="567" y="435"/>
                    </a:cubicBezTo>
                    <a:cubicBezTo>
                      <a:pt x="701" y="335"/>
                      <a:pt x="834" y="301"/>
                      <a:pt x="1034" y="301"/>
                    </a:cubicBezTo>
                    <a:close/>
                    <a:moveTo>
                      <a:pt x="1034" y="1"/>
                    </a:moveTo>
                    <a:cubicBezTo>
                      <a:pt x="701" y="1"/>
                      <a:pt x="467" y="101"/>
                      <a:pt x="267" y="301"/>
                    </a:cubicBezTo>
                    <a:cubicBezTo>
                      <a:pt x="100" y="501"/>
                      <a:pt x="0" y="768"/>
                      <a:pt x="0" y="1102"/>
                    </a:cubicBezTo>
                    <a:cubicBezTo>
                      <a:pt x="0" y="1435"/>
                      <a:pt x="100" y="1702"/>
                      <a:pt x="300" y="1902"/>
                    </a:cubicBezTo>
                    <a:cubicBezTo>
                      <a:pt x="500" y="2069"/>
                      <a:pt x="767" y="2169"/>
                      <a:pt x="1101" y="2169"/>
                    </a:cubicBezTo>
                    <a:cubicBezTo>
                      <a:pt x="1234" y="2169"/>
                      <a:pt x="1334" y="2169"/>
                      <a:pt x="1468" y="2136"/>
                    </a:cubicBezTo>
                    <a:cubicBezTo>
                      <a:pt x="1601" y="2103"/>
                      <a:pt x="1735" y="2069"/>
                      <a:pt x="1868" y="2036"/>
                    </a:cubicBezTo>
                    <a:lnTo>
                      <a:pt x="1868" y="1702"/>
                    </a:lnTo>
                    <a:cubicBezTo>
                      <a:pt x="1735" y="1769"/>
                      <a:pt x="1601" y="1802"/>
                      <a:pt x="1501" y="1836"/>
                    </a:cubicBezTo>
                    <a:cubicBezTo>
                      <a:pt x="1368" y="1869"/>
                      <a:pt x="1234" y="1902"/>
                      <a:pt x="1101" y="1902"/>
                    </a:cubicBezTo>
                    <a:cubicBezTo>
                      <a:pt x="867" y="1902"/>
                      <a:pt x="701" y="1836"/>
                      <a:pt x="567" y="1702"/>
                    </a:cubicBezTo>
                    <a:cubicBezTo>
                      <a:pt x="434" y="1569"/>
                      <a:pt x="367" y="1402"/>
                      <a:pt x="367" y="1169"/>
                    </a:cubicBezTo>
                    <a:lnTo>
                      <a:pt x="1935" y="1169"/>
                    </a:lnTo>
                    <a:lnTo>
                      <a:pt x="1935" y="1002"/>
                    </a:lnTo>
                    <a:cubicBezTo>
                      <a:pt x="1935" y="701"/>
                      <a:pt x="1868" y="435"/>
                      <a:pt x="1701" y="268"/>
                    </a:cubicBezTo>
                    <a:cubicBezTo>
                      <a:pt x="1534" y="101"/>
                      <a:pt x="1301" y="1"/>
                      <a:pt x="103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1830640" y="940621"/>
                <a:ext cx="30075" cy="52017"/>
              </a:xfrm>
              <a:custGeom>
                <a:rect b="b" l="l" r="r" t="t"/>
                <a:pathLst>
                  <a:path extrusionOk="0" h="2136" w="1235">
                    <a:moveTo>
                      <a:pt x="1068" y="1"/>
                    </a:moveTo>
                    <a:cubicBezTo>
                      <a:pt x="901" y="1"/>
                      <a:pt x="768" y="34"/>
                      <a:pt x="634" y="101"/>
                    </a:cubicBezTo>
                    <a:cubicBezTo>
                      <a:pt x="534" y="134"/>
                      <a:pt x="434" y="234"/>
                      <a:pt x="367" y="368"/>
                    </a:cubicBezTo>
                    <a:lnTo>
                      <a:pt x="367" y="34"/>
                    </a:lnTo>
                    <a:lnTo>
                      <a:pt x="0" y="34"/>
                    </a:lnTo>
                    <a:lnTo>
                      <a:pt x="0" y="2136"/>
                    </a:lnTo>
                    <a:lnTo>
                      <a:pt x="367" y="2136"/>
                    </a:lnTo>
                    <a:lnTo>
                      <a:pt x="367" y="1035"/>
                    </a:lnTo>
                    <a:cubicBezTo>
                      <a:pt x="367" y="802"/>
                      <a:pt x="401" y="601"/>
                      <a:pt x="501" y="501"/>
                    </a:cubicBezTo>
                    <a:cubicBezTo>
                      <a:pt x="601" y="368"/>
                      <a:pt x="768" y="301"/>
                      <a:pt x="968" y="301"/>
                    </a:cubicBezTo>
                    <a:lnTo>
                      <a:pt x="1101" y="301"/>
                    </a:lnTo>
                    <a:cubicBezTo>
                      <a:pt x="1168" y="335"/>
                      <a:pt x="1201" y="335"/>
                      <a:pt x="1235" y="368"/>
                    </a:cubicBezTo>
                    <a:lnTo>
                      <a:pt x="12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1863955" y="940621"/>
                <a:ext cx="47122" cy="52845"/>
              </a:xfrm>
              <a:custGeom>
                <a:rect b="b" l="l" r="r" t="t"/>
                <a:pathLst>
                  <a:path extrusionOk="0" h="2170" w="1935">
                    <a:moveTo>
                      <a:pt x="1034" y="301"/>
                    </a:moveTo>
                    <a:cubicBezTo>
                      <a:pt x="1201" y="301"/>
                      <a:pt x="1334" y="335"/>
                      <a:pt x="1434" y="468"/>
                    </a:cubicBezTo>
                    <a:cubicBezTo>
                      <a:pt x="1535" y="568"/>
                      <a:pt x="1568" y="701"/>
                      <a:pt x="1568" y="902"/>
                    </a:cubicBezTo>
                    <a:lnTo>
                      <a:pt x="367" y="902"/>
                    </a:lnTo>
                    <a:cubicBezTo>
                      <a:pt x="367" y="701"/>
                      <a:pt x="434" y="568"/>
                      <a:pt x="567" y="435"/>
                    </a:cubicBezTo>
                    <a:cubicBezTo>
                      <a:pt x="667" y="335"/>
                      <a:pt x="834" y="301"/>
                      <a:pt x="1034" y="301"/>
                    </a:cubicBezTo>
                    <a:close/>
                    <a:moveTo>
                      <a:pt x="1001" y="1"/>
                    </a:moveTo>
                    <a:cubicBezTo>
                      <a:pt x="701" y="1"/>
                      <a:pt x="467" y="101"/>
                      <a:pt x="267" y="301"/>
                    </a:cubicBezTo>
                    <a:cubicBezTo>
                      <a:pt x="100" y="501"/>
                      <a:pt x="0" y="768"/>
                      <a:pt x="0" y="1102"/>
                    </a:cubicBezTo>
                    <a:cubicBezTo>
                      <a:pt x="0" y="1435"/>
                      <a:pt x="100" y="1702"/>
                      <a:pt x="300" y="1902"/>
                    </a:cubicBezTo>
                    <a:cubicBezTo>
                      <a:pt x="467" y="2069"/>
                      <a:pt x="734" y="2169"/>
                      <a:pt x="1068" y="2169"/>
                    </a:cubicBezTo>
                    <a:cubicBezTo>
                      <a:pt x="1201" y="2169"/>
                      <a:pt x="1334" y="2169"/>
                      <a:pt x="1468" y="2136"/>
                    </a:cubicBezTo>
                    <a:cubicBezTo>
                      <a:pt x="1601" y="2103"/>
                      <a:pt x="1735" y="2069"/>
                      <a:pt x="1835" y="2036"/>
                    </a:cubicBezTo>
                    <a:lnTo>
                      <a:pt x="1835" y="1702"/>
                    </a:lnTo>
                    <a:cubicBezTo>
                      <a:pt x="1735" y="1769"/>
                      <a:pt x="1601" y="1802"/>
                      <a:pt x="1468" y="1836"/>
                    </a:cubicBezTo>
                    <a:cubicBezTo>
                      <a:pt x="1368" y="1869"/>
                      <a:pt x="1234" y="1902"/>
                      <a:pt x="1101" y="1902"/>
                    </a:cubicBezTo>
                    <a:cubicBezTo>
                      <a:pt x="867" y="1902"/>
                      <a:pt x="701" y="1836"/>
                      <a:pt x="567" y="1702"/>
                    </a:cubicBezTo>
                    <a:cubicBezTo>
                      <a:pt x="434" y="1569"/>
                      <a:pt x="367" y="1402"/>
                      <a:pt x="367" y="1169"/>
                    </a:cubicBezTo>
                    <a:lnTo>
                      <a:pt x="1935" y="1169"/>
                    </a:lnTo>
                    <a:lnTo>
                      <a:pt x="1935" y="1002"/>
                    </a:lnTo>
                    <a:cubicBezTo>
                      <a:pt x="1935" y="701"/>
                      <a:pt x="1835" y="435"/>
                      <a:pt x="1668" y="268"/>
                    </a:cubicBezTo>
                    <a:cubicBezTo>
                      <a:pt x="1535" y="101"/>
                      <a:pt x="1301" y="1"/>
                      <a:pt x="10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9" name="Google Shape;409;p19"/>
            <p:cNvSpPr/>
            <p:nvPr/>
          </p:nvSpPr>
          <p:spPr>
            <a:xfrm>
              <a:off x="677110" y="748110"/>
              <a:ext cx="36577" cy="61758"/>
            </a:xfrm>
            <a:custGeom>
              <a:rect b="b" l="l" r="r" t="t"/>
              <a:pathLst>
                <a:path extrusionOk="0" h="2536" w="1502">
                  <a:moveTo>
                    <a:pt x="601" y="0"/>
                  </a:moveTo>
                  <a:lnTo>
                    <a:pt x="0" y="134"/>
                  </a:lnTo>
                  <a:lnTo>
                    <a:pt x="0" y="434"/>
                  </a:lnTo>
                  <a:lnTo>
                    <a:pt x="601" y="301"/>
                  </a:lnTo>
                  <a:lnTo>
                    <a:pt x="601" y="2269"/>
                  </a:lnTo>
                  <a:lnTo>
                    <a:pt x="34" y="2269"/>
                  </a:lnTo>
                  <a:lnTo>
                    <a:pt x="34" y="2535"/>
                  </a:lnTo>
                  <a:lnTo>
                    <a:pt x="1501" y="2535"/>
                  </a:lnTo>
                  <a:lnTo>
                    <a:pt x="1501" y="2269"/>
                  </a:lnTo>
                  <a:lnTo>
                    <a:pt x="934" y="2269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727472" y="747282"/>
              <a:ext cx="42252" cy="64218"/>
            </a:xfrm>
            <a:custGeom>
              <a:rect b="b" l="l" r="r" t="t"/>
              <a:pathLst>
                <a:path extrusionOk="0" h="2637" w="1735">
                  <a:moveTo>
                    <a:pt x="868" y="268"/>
                  </a:moveTo>
                  <a:cubicBezTo>
                    <a:pt x="1035" y="268"/>
                    <a:pt x="1168" y="335"/>
                    <a:pt x="1268" y="535"/>
                  </a:cubicBezTo>
                  <a:cubicBezTo>
                    <a:pt x="1368" y="701"/>
                    <a:pt x="1401" y="968"/>
                    <a:pt x="1401" y="1302"/>
                  </a:cubicBezTo>
                  <a:cubicBezTo>
                    <a:pt x="1401" y="1669"/>
                    <a:pt x="1368" y="1902"/>
                    <a:pt x="1268" y="2102"/>
                  </a:cubicBezTo>
                  <a:cubicBezTo>
                    <a:pt x="1168" y="2269"/>
                    <a:pt x="1035" y="2369"/>
                    <a:pt x="868" y="2369"/>
                  </a:cubicBezTo>
                  <a:cubicBezTo>
                    <a:pt x="701" y="2369"/>
                    <a:pt x="568" y="2269"/>
                    <a:pt x="467" y="2102"/>
                  </a:cubicBezTo>
                  <a:cubicBezTo>
                    <a:pt x="367" y="1902"/>
                    <a:pt x="334" y="1669"/>
                    <a:pt x="334" y="1302"/>
                  </a:cubicBezTo>
                  <a:cubicBezTo>
                    <a:pt x="334" y="968"/>
                    <a:pt x="367" y="701"/>
                    <a:pt x="467" y="535"/>
                  </a:cubicBezTo>
                  <a:cubicBezTo>
                    <a:pt x="568" y="335"/>
                    <a:pt x="701" y="268"/>
                    <a:pt x="868" y="268"/>
                  </a:cubicBezTo>
                  <a:close/>
                  <a:moveTo>
                    <a:pt x="868" y="1"/>
                  </a:moveTo>
                  <a:cubicBezTo>
                    <a:pt x="601" y="1"/>
                    <a:pt x="367" y="101"/>
                    <a:pt x="201" y="335"/>
                  </a:cubicBezTo>
                  <a:cubicBezTo>
                    <a:pt x="67" y="535"/>
                    <a:pt x="0" y="868"/>
                    <a:pt x="0" y="1302"/>
                  </a:cubicBezTo>
                  <a:cubicBezTo>
                    <a:pt x="0" y="1736"/>
                    <a:pt x="67" y="2069"/>
                    <a:pt x="201" y="2303"/>
                  </a:cubicBezTo>
                  <a:cubicBezTo>
                    <a:pt x="367" y="2503"/>
                    <a:pt x="601" y="2636"/>
                    <a:pt x="868" y="2636"/>
                  </a:cubicBezTo>
                  <a:cubicBezTo>
                    <a:pt x="1168" y="2636"/>
                    <a:pt x="1368" y="2503"/>
                    <a:pt x="1535" y="2303"/>
                  </a:cubicBezTo>
                  <a:cubicBezTo>
                    <a:pt x="1668" y="2069"/>
                    <a:pt x="1735" y="1736"/>
                    <a:pt x="1735" y="1302"/>
                  </a:cubicBezTo>
                  <a:cubicBezTo>
                    <a:pt x="1735" y="868"/>
                    <a:pt x="1668" y="535"/>
                    <a:pt x="1535" y="335"/>
                  </a:cubicBezTo>
                  <a:cubicBezTo>
                    <a:pt x="1368" y="101"/>
                    <a:pt x="1168" y="1"/>
                    <a:pt x="86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785968" y="765985"/>
              <a:ext cx="8962" cy="43883"/>
            </a:xfrm>
            <a:custGeom>
              <a:rect b="b" l="l" r="r" t="t"/>
              <a:pathLst>
                <a:path extrusionOk="0" h="1802" w="368">
                  <a:moveTo>
                    <a:pt x="0" y="0"/>
                  </a:moveTo>
                  <a:lnTo>
                    <a:pt x="0" y="434"/>
                  </a:lnTo>
                  <a:lnTo>
                    <a:pt x="367" y="434"/>
                  </a:lnTo>
                  <a:lnTo>
                    <a:pt x="367" y="0"/>
                  </a:lnTo>
                  <a:close/>
                  <a:moveTo>
                    <a:pt x="0" y="1368"/>
                  </a:moveTo>
                  <a:lnTo>
                    <a:pt x="0" y="1801"/>
                  </a:lnTo>
                  <a:lnTo>
                    <a:pt x="367" y="1801"/>
                  </a:lnTo>
                  <a:lnTo>
                    <a:pt x="367" y="136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811149" y="747282"/>
              <a:ext cx="40644" cy="64218"/>
            </a:xfrm>
            <a:custGeom>
              <a:rect b="b" l="l" r="r" t="t"/>
              <a:pathLst>
                <a:path extrusionOk="0" h="2637" w="1669">
                  <a:moveTo>
                    <a:pt x="434" y="1"/>
                  </a:moveTo>
                  <a:cubicBezTo>
                    <a:pt x="334" y="34"/>
                    <a:pt x="200" y="68"/>
                    <a:pt x="67" y="101"/>
                  </a:cubicBezTo>
                  <a:lnTo>
                    <a:pt x="67" y="401"/>
                  </a:lnTo>
                  <a:cubicBezTo>
                    <a:pt x="200" y="368"/>
                    <a:pt x="334" y="335"/>
                    <a:pt x="434" y="301"/>
                  </a:cubicBezTo>
                  <a:cubicBezTo>
                    <a:pt x="534" y="301"/>
                    <a:pt x="634" y="268"/>
                    <a:pt x="734" y="268"/>
                  </a:cubicBezTo>
                  <a:cubicBezTo>
                    <a:pt x="901" y="268"/>
                    <a:pt x="1034" y="301"/>
                    <a:pt x="1134" y="368"/>
                  </a:cubicBezTo>
                  <a:cubicBezTo>
                    <a:pt x="1234" y="435"/>
                    <a:pt x="1268" y="535"/>
                    <a:pt x="1268" y="668"/>
                  </a:cubicBezTo>
                  <a:cubicBezTo>
                    <a:pt x="1268" y="802"/>
                    <a:pt x="1234" y="902"/>
                    <a:pt x="1134" y="968"/>
                  </a:cubicBezTo>
                  <a:cubicBezTo>
                    <a:pt x="1034" y="1035"/>
                    <a:pt x="901" y="1068"/>
                    <a:pt x="734" y="1068"/>
                  </a:cubicBezTo>
                  <a:lnTo>
                    <a:pt x="434" y="1068"/>
                  </a:lnTo>
                  <a:lnTo>
                    <a:pt x="434" y="1369"/>
                  </a:lnTo>
                  <a:lnTo>
                    <a:pt x="734" y="1369"/>
                  </a:lnTo>
                  <a:cubicBezTo>
                    <a:pt x="934" y="1369"/>
                    <a:pt x="1068" y="1402"/>
                    <a:pt x="1168" y="1502"/>
                  </a:cubicBezTo>
                  <a:cubicBezTo>
                    <a:pt x="1268" y="1569"/>
                    <a:pt x="1335" y="1702"/>
                    <a:pt x="1335" y="1836"/>
                  </a:cubicBezTo>
                  <a:cubicBezTo>
                    <a:pt x="1335" y="2002"/>
                    <a:pt x="1268" y="2136"/>
                    <a:pt x="1168" y="2203"/>
                  </a:cubicBezTo>
                  <a:cubicBezTo>
                    <a:pt x="1034" y="2303"/>
                    <a:pt x="868" y="2336"/>
                    <a:pt x="667" y="2336"/>
                  </a:cubicBezTo>
                  <a:cubicBezTo>
                    <a:pt x="534" y="2336"/>
                    <a:pt x="434" y="2336"/>
                    <a:pt x="300" y="2303"/>
                  </a:cubicBezTo>
                  <a:cubicBezTo>
                    <a:pt x="200" y="2269"/>
                    <a:pt x="100" y="2236"/>
                    <a:pt x="0" y="2169"/>
                  </a:cubicBezTo>
                  <a:lnTo>
                    <a:pt x="0" y="2503"/>
                  </a:lnTo>
                  <a:cubicBezTo>
                    <a:pt x="100" y="2536"/>
                    <a:pt x="234" y="2569"/>
                    <a:pt x="334" y="2603"/>
                  </a:cubicBezTo>
                  <a:cubicBezTo>
                    <a:pt x="467" y="2603"/>
                    <a:pt x="567" y="2636"/>
                    <a:pt x="667" y="2636"/>
                  </a:cubicBezTo>
                  <a:cubicBezTo>
                    <a:pt x="1001" y="2636"/>
                    <a:pt x="1234" y="2569"/>
                    <a:pt x="1401" y="2436"/>
                  </a:cubicBezTo>
                  <a:cubicBezTo>
                    <a:pt x="1601" y="2269"/>
                    <a:pt x="1668" y="2102"/>
                    <a:pt x="1668" y="1836"/>
                  </a:cubicBezTo>
                  <a:cubicBezTo>
                    <a:pt x="1668" y="1669"/>
                    <a:pt x="1635" y="1535"/>
                    <a:pt x="1535" y="1435"/>
                  </a:cubicBezTo>
                  <a:cubicBezTo>
                    <a:pt x="1435" y="1302"/>
                    <a:pt x="1301" y="1235"/>
                    <a:pt x="1134" y="1202"/>
                  </a:cubicBezTo>
                  <a:cubicBezTo>
                    <a:pt x="1301" y="1168"/>
                    <a:pt x="1401" y="1102"/>
                    <a:pt x="1501" y="1002"/>
                  </a:cubicBezTo>
                  <a:cubicBezTo>
                    <a:pt x="1568" y="902"/>
                    <a:pt x="1601" y="802"/>
                    <a:pt x="1601" y="635"/>
                  </a:cubicBezTo>
                  <a:cubicBezTo>
                    <a:pt x="1601" y="435"/>
                    <a:pt x="1535" y="268"/>
                    <a:pt x="1368" y="168"/>
                  </a:cubicBezTo>
                  <a:cubicBezTo>
                    <a:pt x="1234" y="34"/>
                    <a:pt x="1034" y="1"/>
                    <a:pt x="76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863946" y="747282"/>
              <a:ext cx="43080" cy="64218"/>
            </a:xfrm>
            <a:custGeom>
              <a:rect b="b" l="l" r="r" t="t"/>
              <a:pathLst>
                <a:path extrusionOk="0" h="2637" w="1769">
                  <a:moveTo>
                    <a:pt x="901" y="268"/>
                  </a:moveTo>
                  <a:cubicBezTo>
                    <a:pt x="1068" y="268"/>
                    <a:pt x="1201" y="335"/>
                    <a:pt x="1301" y="535"/>
                  </a:cubicBezTo>
                  <a:cubicBezTo>
                    <a:pt x="1401" y="701"/>
                    <a:pt x="1435" y="968"/>
                    <a:pt x="1435" y="1302"/>
                  </a:cubicBezTo>
                  <a:cubicBezTo>
                    <a:pt x="1435" y="1669"/>
                    <a:pt x="1401" y="1902"/>
                    <a:pt x="1301" y="2102"/>
                  </a:cubicBezTo>
                  <a:cubicBezTo>
                    <a:pt x="1201" y="2269"/>
                    <a:pt x="1068" y="2369"/>
                    <a:pt x="901" y="2369"/>
                  </a:cubicBezTo>
                  <a:cubicBezTo>
                    <a:pt x="734" y="2369"/>
                    <a:pt x="601" y="2269"/>
                    <a:pt x="501" y="2102"/>
                  </a:cubicBezTo>
                  <a:cubicBezTo>
                    <a:pt x="401" y="1902"/>
                    <a:pt x="367" y="1669"/>
                    <a:pt x="367" y="1302"/>
                  </a:cubicBezTo>
                  <a:cubicBezTo>
                    <a:pt x="367" y="968"/>
                    <a:pt x="401" y="701"/>
                    <a:pt x="501" y="535"/>
                  </a:cubicBezTo>
                  <a:cubicBezTo>
                    <a:pt x="601" y="335"/>
                    <a:pt x="734" y="268"/>
                    <a:pt x="901" y="268"/>
                  </a:cubicBezTo>
                  <a:close/>
                  <a:moveTo>
                    <a:pt x="901" y="1"/>
                  </a:moveTo>
                  <a:cubicBezTo>
                    <a:pt x="601" y="1"/>
                    <a:pt x="401" y="101"/>
                    <a:pt x="234" y="335"/>
                  </a:cubicBezTo>
                  <a:cubicBezTo>
                    <a:pt x="101" y="535"/>
                    <a:pt x="0" y="868"/>
                    <a:pt x="0" y="1302"/>
                  </a:cubicBezTo>
                  <a:cubicBezTo>
                    <a:pt x="0" y="1736"/>
                    <a:pt x="101" y="2069"/>
                    <a:pt x="234" y="2303"/>
                  </a:cubicBezTo>
                  <a:cubicBezTo>
                    <a:pt x="401" y="2503"/>
                    <a:pt x="601" y="2636"/>
                    <a:pt x="901" y="2636"/>
                  </a:cubicBezTo>
                  <a:cubicBezTo>
                    <a:pt x="1168" y="2636"/>
                    <a:pt x="1401" y="2503"/>
                    <a:pt x="1535" y="2303"/>
                  </a:cubicBezTo>
                  <a:cubicBezTo>
                    <a:pt x="1702" y="2069"/>
                    <a:pt x="1768" y="1736"/>
                    <a:pt x="1768" y="1302"/>
                  </a:cubicBezTo>
                  <a:cubicBezTo>
                    <a:pt x="1768" y="868"/>
                    <a:pt x="1702" y="535"/>
                    <a:pt x="1535" y="335"/>
                  </a:cubicBezTo>
                  <a:cubicBezTo>
                    <a:pt x="1401" y="101"/>
                    <a:pt x="1168" y="1"/>
                    <a:pt x="90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2195375" y="791970"/>
              <a:ext cx="17899" cy="17899"/>
            </a:xfrm>
            <a:custGeom>
              <a:rect b="b" l="l" r="r" t="t"/>
              <a:pathLst>
                <a:path extrusionOk="0" h="735" w="735">
                  <a:moveTo>
                    <a:pt x="368" y="1"/>
                  </a:moveTo>
                  <a:cubicBezTo>
                    <a:pt x="168" y="1"/>
                    <a:pt x="1" y="167"/>
                    <a:pt x="1" y="368"/>
                  </a:cubicBezTo>
                  <a:cubicBezTo>
                    <a:pt x="1" y="601"/>
                    <a:pt x="168" y="734"/>
                    <a:pt x="368" y="734"/>
                  </a:cubicBezTo>
                  <a:cubicBezTo>
                    <a:pt x="568" y="734"/>
                    <a:pt x="735" y="601"/>
                    <a:pt x="735" y="368"/>
                  </a:cubicBezTo>
                  <a:cubicBezTo>
                    <a:pt x="735" y="167"/>
                    <a:pt x="568" y="1"/>
                    <a:pt x="36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2179131" y="771148"/>
              <a:ext cx="50385" cy="21041"/>
            </a:xfrm>
            <a:custGeom>
              <a:rect b="b" l="l" r="r" t="t"/>
              <a:pathLst>
                <a:path extrusionOk="0" h="864" w="2069">
                  <a:moveTo>
                    <a:pt x="1055" y="1"/>
                  </a:moveTo>
                  <a:cubicBezTo>
                    <a:pt x="754" y="1"/>
                    <a:pt x="455" y="117"/>
                    <a:pt x="234" y="355"/>
                  </a:cubicBezTo>
                  <a:lnTo>
                    <a:pt x="167" y="389"/>
                  </a:lnTo>
                  <a:lnTo>
                    <a:pt x="101" y="489"/>
                  </a:lnTo>
                  <a:cubicBezTo>
                    <a:pt x="1" y="555"/>
                    <a:pt x="1" y="722"/>
                    <a:pt x="101" y="789"/>
                  </a:cubicBezTo>
                  <a:cubicBezTo>
                    <a:pt x="151" y="839"/>
                    <a:pt x="209" y="864"/>
                    <a:pt x="268" y="864"/>
                  </a:cubicBezTo>
                  <a:cubicBezTo>
                    <a:pt x="326" y="864"/>
                    <a:pt x="384" y="839"/>
                    <a:pt x="434" y="789"/>
                  </a:cubicBezTo>
                  <a:lnTo>
                    <a:pt x="568" y="689"/>
                  </a:lnTo>
                  <a:cubicBezTo>
                    <a:pt x="701" y="539"/>
                    <a:pt x="885" y="464"/>
                    <a:pt x="1072" y="464"/>
                  </a:cubicBezTo>
                  <a:cubicBezTo>
                    <a:pt x="1260" y="464"/>
                    <a:pt x="1452" y="539"/>
                    <a:pt x="1602" y="689"/>
                  </a:cubicBezTo>
                  <a:lnTo>
                    <a:pt x="1702" y="756"/>
                  </a:lnTo>
                  <a:cubicBezTo>
                    <a:pt x="1735" y="806"/>
                    <a:pt x="1794" y="831"/>
                    <a:pt x="1852" y="831"/>
                  </a:cubicBezTo>
                  <a:cubicBezTo>
                    <a:pt x="1910" y="831"/>
                    <a:pt x="1969" y="806"/>
                    <a:pt x="2002" y="756"/>
                  </a:cubicBezTo>
                  <a:cubicBezTo>
                    <a:pt x="2069" y="722"/>
                    <a:pt x="2069" y="655"/>
                    <a:pt x="2069" y="589"/>
                  </a:cubicBezTo>
                  <a:cubicBezTo>
                    <a:pt x="2069" y="555"/>
                    <a:pt x="2069" y="489"/>
                    <a:pt x="2002" y="422"/>
                  </a:cubicBezTo>
                  <a:lnTo>
                    <a:pt x="1935" y="355"/>
                  </a:lnTo>
                  <a:cubicBezTo>
                    <a:pt x="1902" y="355"/>
                    <a:pt x="1902" y="355"/>
                    <a:pt x="1902" y="322"/>
                  </a:cubicBezTo>
                  <a:lnTo>
                    <a:pt x="1869" y="322"/>
                  </a:lnTo>
                  <a:cubicBezTo>
                    <a:pt x="1640" y="109"/>
                    <a:pt x="1346" y="1"/>
                    <a:pt x="105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2165323" y="752664"/>
              <a:ext cx="78001" cy="25716"/>
            </a:xfrm>
            <a:custGeom>
              <a:rect b="b" l="l" r="r" t="t"/>
              <a:pathLst>
                <a:path extrusionOk="0" h="1056" w="3203">
                  <a:moveTo>
                    <a:pt x="1642" y="0"/>
                  </a:moveTo>
                  <a:cubicBezTo>
                    <a:pt x="1145" y="0"/>
                    <a:pt x="648" y="184"/>
                    <a:pt x="267" y="547"/>
                  </a:cubicBezTo>
                  <a:lnTo>
                    <a:pt x="234" y="547"/>
                  </a:lnTo>
                  <a:lnTo>
                    <a:pt x="101" y="714"/>
                  </a:lnTo>
                  <a:cubicBezTo>
                    <a:pt x="1" y="781"/>
                    <a:pt x="34" y="914"/>
                    <a:pt x="101" y="981"/>
                  </a:cubicBezTo>
                  <a:cubicBezTo>
                    <a:pt x="151" y="1031"/>
                    <a:pt x="201" y="1056"/>
                    <a:pt x="251" y="1056"/>
                  </a:cubicBezTo>
                  <a:cubicBezTo>
                    <a:pt x="301" y="1056"/>
                    <a:pt x="351" y="1031"/>
                    <a:pt x="401" y="981"/>
                  </a:cubicBezTo>
                  <a:lnTo>
                    <a:pt x="534" y="847"/>
                  </a:lnTo>
                  <a:cubicBezTo>
                    <a:pt x="835" y="564"/>
                    <a:pt x="1226" y="422"/>
                    <a:pt x="1618" y="422"/>
                  </a:cubicBezTo>
                  <a:cubicBezTo>
                    <a:pt x="2010" y="422"/>
                    <a:pt x="2402" y="564"/>
                    <a:pt x="2703" y="847"/>
                  </a:cubicBezTo>
                  <a:lnTo>
                    <a:pt x="2803" y="947"/>
                  </a:lnTo>
                  <a:cubicBezTo>
                    <a:pt x="2848" y="993"/>
                    <a:pt x="2900" y="1011"/>
                    <a:pt x="2949" y="1011"/>
                  </a:cubicBezTo>
                  <a:cubicBezTo>
                    <a:pt x="3010" y="1011"/>
                    <a:pt x="3066" y="984"/>
                    <a:pt x="3103" y="947"/>
                  </a:cubicBezTo>
                  <a:cubicBezTo>
                    <a:pt x="3203" y="881"/>
                    <a:pt x="3203" y="747"/>
                    <a:pt x="3103" y="647"/>
                  </a:cubicBezTo>
                  <a:lnTo>
                    <a:pt x="3036" y="581"/>
                  </a:lnTo>
                  <a:lnTo>
                    <a:pt x="2969" y="514"/>
                  </a:lnTo>
                  <a:cubicBezTo>
                    <a:pt x="2969" y="514"/>
                    <a:pt x="2969" y="514"/>
                    <a:pt x="2936" y="480"/>
                  </a:cubicBezTo>
                  <a:cubicBezTo>
                    <a:pt x="2566" y="159"/>
                    <a:pt x="2104" y="0"/>
                    <a:pt x="164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2287989" y="746478"/>
              <a:ext cx="140563" cy="63390"/>
            </a:xfrm>
            <a:custGeom>
              <a:rect b="b" l="l" r="r" t="t"/>
              <a:pathLst>
                <a:path extrusionOk="0" h="2603" w="5772">
                  <a:moveTo>
                    <a:pt x="401" y="401"/>
                  </a:moveTo>
                  <a:lnTo>
                    <a:pt x="401" y="2202"/>
                  </a:lnTo>
                  <a:lnTo>
                    <a:pt x="4037" y="2202"/>
                  </a:lnTo>
                  <a:lnTo>
                    <a:pt x="4003" y="401"/>
                  </a:lnTo>
                  <a:close/>
                  <a:moveTo>
                    <a:pt x="5171" y="201"/>
                  </a:moveTo>
                  <a:lnTo>
                    <a:pt x="5204" y="2402"/>
                  </a:lnTo>
                  <a:lnTo>
                    <a:pt x="201" y="2436"/>
                  </a:lnTo>
                  <a:lnTo>
                    <a:pt x="201" y="201"/>
                  </a:lnTo>
                  <a:close/>
                  <a:moveTo>
                    <a:pt x="301" y="1"/>
                  </a:moveTo>
                  <a:cubicBezTo>
                    <a:pt x="134" y="1"/>
                    <a:pt x="1" y="134"/>
                    <a:pt x="1" y="267"/>
                  </a:cubicBezTo>
                  <a:lnTo>
                    <a:pt x="1" y="2336"/>
                  </a:lnTo>
                  <a:cubicBezTo>
                    <a:pt x="1" y="2502"/>
                    <a:pt x="134" y="2602"/>
                    <a:pt x="301" y="2602"/>
                  </a:cubicBezTo>
                  <a:lnTo>
                    <a:pt x="5104" y="2602"/>
                  </a:lnTo>
                  <a:cubicBezTo>
                    <a:pt x="5271" y="2602"/>
                    <a:pt x="5404" y="2469"/>
                    <a:pt x="5404" y="2336"/>
                  </a:cubicBezTo>
                  <a:lnTo>
                    <a:pt x="5404" y="1902"/>
                  </a:lnTo>
                  <a:lnTo>
                    <a:pt x="5771" y="1902"/>
                  </a:lnTo>
                  <a:lnTo>
                    <a:pt x="5771" y="701"/>
                  </a:lnTo>
                  <a:lnTo>
                    <a:pt x="5371" y="701"/>
                  </a:lnTo>
                  <a:lnTo>
                    <a:pt x="5371" y="267"/>
                  </a:lnTo>
                  <a:cubicBezTo>
                    <a:pt x="5371" y="134"/>
                    <a:pt x="5271" y="1"/>
                    <a:pt x="51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2100349" y="745675"/>
              <a:ext cx="13004" cy="64193"/>
            </a:xfrm>
            <a:custGeom>
              <a:rect b="b" l="l" r="r" t="t"/>
              <a:pathLst>
                <a:path extrusionOk="0" h="2636" w="534">
                  <a:moveTo>
                    <a:pt x="267" y="0"/>
                  </a:moveTo>
                  <a:cubicBezTo>
                    <a:pt x="133" y="0"/>
                    <a:pt x="0" y="134"/>
                    <a:pt x="0" y="267"/>
                  </a:cubicBezTo>
                  <a:lnTo>
                    <a:pt x="0" y="2369"/>
                  </a:lnTo>
                  <a:cubicBezTo>
                    <a:pt x="0" y="2535"/>
                    <a:pt x="133" y="2635"/>
                    <a:pt x="267" y="2635"/>
                  </a:cubicBezTo>
                  <a:cubicBezTo>
                    <a:pt x="434" y="2635"/>
                    <a:pt x="534" y="2535"/>
                    <a:pt x="534" y="2369"/>
                  </a:cubicBezTo>
                  <a:lnTo>
                    <a:pt x="534" y="267"/>
                  </a:lnTo>
                  <a:cubicBezTo>
                    <a:pt x="534" y="134"/>
                    <a:pt x="434" y="0"/>
                    <a:pt x="26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2074340" y="769224"/>
              <a:ext cx="13832" cy="40644"/>
            </a:xfrm>
            <a:custGeom>
              <a:rect b="b" l="l" r="r" t="t"/>
              <a:pathLst>
                <a:path extrusionOk="0" h="1669" w="568">
                  <a:moveTo>
                    <a:pt x="267" y="1"/>
                  </a:moveTo>
                  <a:cubicBezTo>
                    <a:pt x="134" y="1"/>
                    <a:pt x="1" y="101"/>
                    <a:pt x="1" y="267"/>
                  </a:cubicBezTo>
                  <a:lnTo>
                    <a:pt x="1" y="1402"/>
                  </a:lnTo>
                  <a:cubicBezTo>
                    <a:pt x="1" y="1568"/>
                    <a:pt x="134" y="1668"/>
                    <a:pt x="267" y="1668"/>
                  </a:cubicBezTo>
                  <a:cubicBezTo>
                    <a:pt x="434" y="1668"/>
                    <a:pt x="568" y="1568"/>
                    <a:pt x="534" y="1402"/>
                  </a:cubicBezTo>
                  <a:lnTo>
                    <a:pt x="534" y="267"/>
                  </a:lnTo>
                  <a:cubicBezTo>
                    <a:pt x="534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2048356" y="779794"/>
              <a:ext cx="13832" cy="30075"/>
            </a:xfrm>
            <a:custGeom>
              <a:rect b="b" l="l" r="r" t="t"/>
              <a:pathLst>
                <a:path extrusionOk="0" h="1235" w="568">
                  <a:moveTo>
                    <a:pt x="300" y="0"/>
                  </a:moveTo>
                  <a:cubicBezTo>
                    <a:pt x="134" y="0"/>
                    <a:pt x="0" y="100"/>
                    <a:pt x="0" y="267"/>
                  </a:cubicBezTo>
                  <a:lnTo>
                    <a:pt x="0" y="968"/>
                  </a:lnTo>
                  <a:cubicBezTo>
                    <a:pt x="0" y="1134"/>
                    <a:pt x="134" y="1234"/>
                    <a:pt x="300" y="1234"/>
                  </a:cubicBezTo>
                  <a:cubicBezTo>
                    <a:pt x="434" y="1234"/>
                    <a:pt x="567" y="1134"/>
                    <a:pt x="567" y="968"/>
                  </a:cubicBezTo>
                  <a:lnTo>
                    <a:pt x="567" y="267"/>
                  </a:lnTo>
                  <a:cubicBezTo>
                    <a:pt x="567" y="100"/>
                    <a:pt x="434" y="0"/>
                    <a:pt x="30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2023175" y="789535"/>
              <a:ext cx="13004" cy="20334"/>
            </a:xfrm>
            <a:custGeom>
              <a:rect b="b" l="l" r="r" t="t"/>
              <a:pathLst>
                <a:path extrusionOk="0" h="835" w="534">
                  <a:moveTo>
                    <a:pt x="267" y="1"/>
                  </a:moveTo>
                  <a:cubicBezTo>
                    <a:pt x="100" y="1"/>
                    <a:pt x="0" y="134"/>
                    <a:pt x="0" y="267"/>
                  </a:cubicBezTo>
                  <a:lnTo>
                    <a:pt x="0" y="568"/>
                  </a:lnTo>
                  <a:cubicBezTo>
                    <a:pt x="0" y="734"/>
                    <a:pt x="100" y="834"/>
                    <a:pt x="267" y="834"/>
                  </a:cubicBezTo>
                  <a:cubicBezTo>
                    <a:pt x="400" y="834"/>
                    <a:pt x="534" y="734"/>
                    <a:pt x="534" y="568"/>
                  </a:cubicBezTo>
                  <a:lnTo>
                    <a:pt x="534" y="267"/>
                  </a:lnTo>
                  <a:cubicBezTo>
                    <a:pt x="534" y="134"/>
                    <a:pt x="400" y="1"/>
                    <a:pt x="26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2249804" y="4428056"/>
              <a:ext cx="61758" cy="62562"/>
            </a:xfrm>
            <a:custGeom>
              <a:rect b="b" l="l" r="r" t="t"/>
              <a:pathLst>
                <a:path extrusionOk="0" h="2569" w="2536">
                  <a:moveTo>
                    <a:pt x="1268" y="1"/>
                  </a:moveTo>
                  <a:cubicBezTo>
                    <a:pt x="568" y="1"/>
                    <a:pt x="1" y="568"/>
                    <a:pt x="1" y="1268"/>
                  </a:cubicBezTo>
                  <a:cubicBezTo>
                    <a:pt x="1" y="1969"/>
                    <a:pt x="568" y="2569"/>
                    <a:pt x="1268" y="2569"/>
                  </a:cubicBezTo>
                  <a:cubicBezTo>
                    <a:pt x="1969" y="2569"/>
                    <a:pt x="2536" y="2002"/>
                    <a:pt x="2536" y="1268"/>
                  </a:cubicBezTo>
                  <a:cubicBezTo>
                    <a:pt x="2536" y="568"/>
                    <a:pt x="1969" y="1"/>
                    <a:pt x="1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2228690" y="4498728"/>
              <a:ext cx="104010" cy="39816"/>
            </a:xfrm>
            <a:custGeom>
              <a:rect b="b" l="l" r="r" t="t"/>
              <a:pathLst>
                <a:path extrusionOk="0" h="1635" w="4271">
                  <a:moveTo>
                    <a:pt x="1268" y="1"/>
                  </a:moveTo>
                  <a:cubicBezTo>
                    <a:pt x="568" y="1"/>
                    <a:pt x="0" y="568"/>
                    <a:pt x="0" y="1268"/>
                  </a:cubicBezTo>
                  <a:lnTo>
                    <a:pt x="0" y="1635"/>
                  </a:lnTo>
                  <a:lnTo>
                    <a:pt x="4270" y="1635"/>
                  </a:lnTo>
                  <a:lnTo>
                    <a:pt x="4270" y="1268"/>
                  </a:lnTo>
                  <a:cubicBezTo>
                    <a:pt x="4270" y="568"/>
                    <a:pt x="3703" y="1"/>
                    <a:pt x="30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1845251" y="4432926"/>
              <a:ext cx="125123" cy="100746"/>
            </a:xfrm>
            <a:custGeom>
              <a:rect b="b" l="l" r="r" t="t"/>
              <a:pathLst>
                <a:path extrusionOk="0" h="4137" w="5138">
                  <a:moveTo>
                    <a:pt x="3570" y="301"/>
                  </a:moveTo>
                  <a:cubicBezTo>
                    <a:pt x="3737" y="301"/>
                    <a:pt x="3937" y="368"/>
                    <a:pt x="4104" y="468"/>
                  </a:cubicBezTo>
                  <a:cubicBezTo>
                    <a:pt x="4638" y="801"/>
                    <a:pt x="4804" y="1502"/>
                    <a:pt x="4504" y="2069"/>
                  </a:cubicBezTo>
                  <a:cubicBezTo>
                    <a:pt x="4271" y="2502"/>
                    <a:pt x="3370" y="3270"/>
                    <a:pt x="2603" y="3837"/>
                  </a:cubicBezTo>
                  <a:lnTo>
                    <a:pt x="2536" y="3837"/>
                  </a:lnTo>
                  <a:cubicBezTo>
                    <a:pt x="1735" y="3236"/>
                    <a:pt x="835" y="2502"/>
                    <a:pt x="635" y="2069"/>
                  </a:cubicBezTo>
                  <a:cubicBezTo>
                    <a:pt x="334" y="1502"/>
                    <a:pt x="501" y="801"/>
                    <a:pt x="1035" y="468"/>
                  </a:cubicBezTo>
                  <a:cubicBezTo>
                    <a:pt x="1202" y="368"/>
                    <a:pt x="1369" y="301"/>
                    <a:pt x="1569" y="301"/>
                  </a:cubicBezTo>
                  <a:cubicBezTo>
                    <a:pt x="1869" y="301"/>
                    <a:pt x="2202" y="568"/>
                    <a:pt x="2403" y="835"/>
                  </a:cubicBezTo>
                  <a:lnTo>
                    <a:pt x="2569" y="1068"/>
                  </a:lnTo>
                  <a:lnTo>
                    <a:pt x="2736" y="835"/>
                  </a:lnTo>
                  <a:cubicBezTo>
                    <a:pt x="2936" y="568"/>
                    <a:pt x="3237" y="301"/>
                    <a:pt x="3570" y="301"/>
                  </a:cubicBezTo>
                  <a:close/>
                  <a:moveTo>
                    <a:pt x="1502" y="1"/>
                  </a:moveTo>
                  <a:cubicBezTo>
                    <a:pt x="1302" y="1"/>
                    <a:pt x="1068" y="67"/>
                    <a:pt x="835" y="201"/>
                  </a:cubicBezTo>
                  <a:cubicBezTo>
                    <a:pt x="201" y="601"/>
                    <a:pt x="1" y="1502"/>
                    <a:pt x="368" y="2169"/>
                  </a:cubicBezTo>
                  <a:cubicBezTo>
                    <a:pt x="668" y="2736"/>
                    <a:pt x="1936" y="3737"/>
                    <a:pt x="2403" y="4070"/>
                  </a:cubicBezTo>
                  <a:cubicBezTo>
                    <a:pt x="2436" y="4104"/>
                    <a:pt x="2503" y="4137"/>
                    <a:pt x="2569" y="4137"/>
                  </a:cubicBezTo>
                  <a:cubicBezTo>
                    <a:pt x="2603" y="4137"/>
                    <a:pt x="2669" y="4104"/>
                    <a:pt x="2736" y="4070"/>
                  </a:cubicBezTo>
                  <a:cubicBezTo>
                    <a:pt x="3170" y="3737"/>
                    <a:pt x="4471" y="2736"/>
                    <a:pt x="4771" y="2169"/>
                  </a:cubicBezTo>
                  <a:cubicBezTo>
                    <a:pt x="5138" y="1502"/>
                    <a:pt x="4904" y="601"/>
                    <a:pt x="4271" y="201"/>
                  </a:cubicBezTo>
                  <a:cubicBezTo>
                    <a:pt x="4070" y="67"/>
                    <a:pt x="3837" y="1"/>
                    <a:pt x="3603" y="1"/>
                  </a:cubicBezTo>
                  <a:cubicBezTo>
                    <a:pt x="3203" y="1"/>
                    <a:pt x="2803" y="201"/>
                    <a:pt x="2569" y="568"/>
                  </a:cubicBezTo>
                  <a:cubicBezTo>
                    <a:pt x="2303" y="201"/>
                    <a:pt x="1902" y="1"/>
                    <a:pt x="15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733146" y="4424817"/>
              <a:ext cx="118645" cy="121056"/>
            </a:xfrm>
            <a:custGeom>
              <a:rect b="b" l="l" r="r" t="t"/>
              <a:pathLst>
                <a:path extrusionOk="0" h="4971" w="4872">
                  <a:moveTo>
                    <a:pt x="2436" y="309"/>
                  </a:moveTo>
                  <a:cubicBezTo>
                    <a:pt x="2469" y="309"/>
                    <a:pt x="2503" y="317"/>
                    <a:pt x="2536" y="334"/>
                  </a:cubicBezTo>
                  <a:lnTo>
                    <a:pt x="4471" y="2268"/>
                  </a:lnTo>
                  <a:lnTo>
                    <a:pt x="4504" y="2302"/>
                  </a:lnTo>
                  <a:cubicBezTo>
                    <a:pt x="4571" y="2368"/>
                    <a:pt x="4571" y="2368"/>
                    <a:pt x="4571" y="2435"/>
                  </a:cubicBezTo>
                  <a:lnTo>
                    <a:pt x="4571" y="4670"/>
                  </a:lnTo>
                  <a:lnTo>
                    <a:pt x="3103" y="4670"/>
                  </a:lnTo>
                  <a:lnTo>
                    <a:pt x="3103" y="3469"/>
                  </a:lnTo>
                  <a:cubicBezTo>
                    <a:pt x="3103" y="3136"/>
                    <a:pt x="2736" y="2902"/>
                    <a:pt x="2436" y="2902"/>
                  </a:cubicBezTo>
                  <a:cubicBezTo>
                    <a:pt x="2136" y="2902"/>
                    <a:pt x="1769" y="3136"/>
                    <a:pt x="1769" y="3469"/>
                  </a:cubicBezTo>
                  <a:lnTo>
                    <a:pt x="1769" y="4670"/>
                  </a:lnTo>
                  <a:lnTo>
                    <a:pt x="301" y="4670"/>
                  </a:lnTo>
                  <a:lnTo>
                    <a:pt x="301" y="2435"/>
                  </a:lnTo>
                  <a:cubicBezTo>
                    <a:pt x="301" y="2368"/>
                    <a:pt x="301" y="2368"/>
                    <a:pt x="368" y="2302"/>
                  </a:cubicBezTo>
                  <a:lnTo>
                    <a:pt x="2336" y="334"/>
                  </a:lnTo>
                  <a:cubicBezTo>
                    <a:pt x="2369" y="317"/>
                    <a:pt x="2403" y="309"/>
                    <a:pt x="2436" y="309"/>
                  </a:cubicBezTo>
                  <a:close/>
                  <a:moveTo>
                    <a:pt x="2436" y="0"/>
                  </a:moveTo>
                  <a:cubicBezTo>
                    <a:pt x="2303" y="0"/>
                    <a:pt x="2203" y="33"/>
                    <a:pt x="2102" y="134"/>
                  </a:cubicBezTo>
                  <a:lnTo>
                    <a:pt x="201" y="2068"/>
                  </a:lnTo>
                  <a:lnTo>
                    <a:pt x="168" y="2102"/>
                  </a:lnTo>
                  <a:cubicBezTo>
                    <a:pt x="68" y="2168"/>
                    <a:pt x="1" y="2235"/>
                    <a:pt x="1" y="2435"/>
                  </a:cubicBezTo>
                  <a:lnTo>
                    <a:pt x="1" y="4703"/>
                  </a:lnTo>
                  <a:cubicBezTo>
                    <a:pt x="1" y="4770"/>
                    <a:pt x="34" y="4970"/>
                    <a:pt x="301" y="4970"/>
                  </a:cubicBezTo>
                  <a:lnTo>
                    <a:pt x="1769" y="4970"/>
                  </a:lnTo>
                  <a:cubicBezTo>
                    <a:pt x="2036" y="4970"/>
                    <a:pt x="2069" y="4770"/>
                    <a:pt x="2069" y="4703"/>
                  </a:cubicBezTo>
                  <a:lnTo>
                    <a:pt x="2069" y="3469"/>
                  </a:lnTo>
                  <a:cubicBezTo>
                    <a:pt x="2069" y="3336"/>
                    <a:pt x="2269" y="3202"/>
                    <a:pt x="2436" y="3202"/>
                  </a:cubicBezTo>
                  <a:cubicBezTo>
                    <a:pt x="2603" y="3202"/>
                    <a:pt x="2803" y="3336"/>
                    <a:pt x="2803" y="3469"/>
                  </a:cubicBezTo>
                  <a:lnTo>
                    <a:pt x="2803" y="4703"/>
                  </a:lnTo>
                  <a:cubicBezTo>
                    <a:pt x="2803" y="4770"/>
                    <a:pt x="2836" y="4970"/>
                    <a:pt x="3103" y="4970"/>
                  </a:cubicBezTo>
                  <a:lnTo>
                    <a:pt x="4571" y="4970"/>
                  </a:lnTo>
                  <a:cubicBezTo>
                    <a:pt x="4638" y="4970"/>
                    <a:pt x="4704" y="4970"/>
                    <a:pt x="4771" y="4937"/>
                  </a:cubicBezTo>
                  <a:cubicBezTo>
                    <a:pt x="4838" y="4870"/>
                    <a:pt x="4871" y="4804"/>
                    <a:pt x="4871" y="4703"/>
                  </a:cubicBezTo>
                  <a:lnTo>
                    <a:pt x="4871" y="2435"/>
                  </a:lnTo>
                  <a:cubicBezTo>
                    <a:pt x="4871" y="2268"/>
                    <a:pt x="4804" y="2168"/>
                    <a:pt x="4704" y="2102"/>
                  </a:cubicBezTo>
                  <a:lnTo>
                    <a:pt x="2736" y="134"/>
                  </a:lnTo>
                  <a:cubicBezTo>
                    <a:pt x="2670" y="33"/>
                    <a:pt x="2569" y="0"/>
                    <a:pt x="2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1502458" y="4450801"/>
              <a:ext cx="66628" cy="66628"/>
            </a:xfrm>
            <a:custGeom>
              <a:rect b="b" l="l" r="r" t="t"/>
              <a:pathLst>
                <a:path extrusionOk="0" h="2736" w="2736">
                  <a:moveTo>
                    <a:pt x="1368" y="1"/>
                  </a:moveTo>
                  <a:cubicBezTo>
                    <a:pt x="1301" y="1"/>
                    <a:pt x="1234" y="67"/>
                    <a:pt x="1234" y="134"/>
                  </a:cubicBezTo>
                  <a:lnTo>
                    <a:pt x="1234" y="1201"/>
                  </a:lnTo>
                  <a:lnTo>
                    <a:pt x="167" y="1201"/>
                  </a:lnTo>
                  <a:cubicBezTo>
                    <a:pt x="67" y="1201"/>
                    <a:pt x="0" y="1268"/>
                    <a:pt x="0" y="1368"/>
                  </a:cubicBezTo>
                  <a:cubicBezTo>
                    <a:pt x="0" y="1435"/>
                    <a:pt x="67" y="1535"/>
                    <a:pt x="167" y="1535"/>
                  </a:cubicBezTo>
                  <a:lnTo>
                    <a:pt x="1234" y="1535"/>
                  </a:lnTo>
                  <a:lnTo>
                    <a:pt x="1234" y="2569"/>
                  </a:lnTo>
                  <a:cubicBezTo>
                    <a:pt x="1234" y="2669"/>
                    <a:pt x="1301" y="2736"/>
                    <a:pt x="1368" y="2736"/>
                  </a:cubicBezTo>
                  <a:cubicBezTo>
                    <a:pt x="1468" y="2736"/>
                    <a:pt x="1535" y="2669"/>
                    <a:pt x="1535" y="2569"/>
                  </a:cubicBezTo>
                  <a:lnTo>
                    <a:pt x="1535" y="1535"/>
                  </a:lnTo>
                  <a:lnTo>
                    <a:pt x="2602" y="1535"/>
                  </a:lnTo>
                  <a:cubicBezTo>
                    <a:pt x="2669" y="1535"/>
                    <a:pt x="2735" y="1435"/>
                    <a:pt x="2735" y="1368"/>
                  </a:cubicBezTo>
                  <a:cubicBezTo>
                    <a:pt x="2735" y="1268"/>
                    <a:pt x="2669" y="1201"/>
                    <a:pt x="2602" y="1201"/>
                  </a:cubicBezTo>
                  <a:lnTo>
                    <a:pt x="1535" y="1201"/>
                  </a:lnTo>
                  <a:lnTo>
                    <a:pt x="1535" y="134"/>
                  </a:lnTo>
                  <a:cubicBezTo>
                    <a:pt x="1535" y="67"/>
                    <a:pt x="1468" y="1"/>
                    <a:pt x="1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1478081" y="4425620"/>
              <a:ext cx="116186" cy="116186"/>
            </a:xfrm>
            <a:custGeom>
              <a:rect b="b" l="l" r="r" t="t"/>
              <a:pathLst>
                <a:path extrusionOk="0" h="4771" w="4771">
                  <a:moveTo>
                    <a:pt x="3336" y="334"/>
                  </a:moveTo>
                  <a:cubicBezTo>
                    <a:pt x="3970" y="334"/>
                    <a:pt x="4470" y="834"/>
                    <a:pt x="4470" y="1435"/>
                  </a:cubicBezTo>
                  <a:lnTo>
                    <a:pt x="4470" y="3370"/>
                  </a:lnTo>
                  <a:cubicBezTo>
                    <a:pt x="4470" y="3970"/>
                    <a:pt x="3970" y="4470"/>
                    <a:pt x="3336" y="4470"/>
                  </a:cubicBezTo>
                  <a:lnTo>
                    <a:pt x="1435" y="4470"/>
                  </a:lnTo>
                  <a:cubicBezTo>
                    <a:pt x="801" y="4470"/>
                    <a:pt x="301" y="3970"/>
                    <a:pt x="301" y="3370"/>
                  </a:cubicBezTo>
                  <a:lnTo>
                    <a:pt x="301" y="1435"/>
                  </a:lnTo>
                  <a:cubicBezTo>
                    <a:pt x="301" y="834"/>
                    <a:pt x="801" y="334"/>
                    <a:pt x="1435" y="334"/>
                  </a:cubicBezTo>
                  <a:close/>
                  <a:moveTo>
                    <a:pt x="1435" y="0"/>
                  </a:moveTo>
                  <a:cubicBezTo>
                    <a:pt x="634" y="0"/>
                    <a:pt x="0" y="668"/>
                    <a:pt x="0" y="1435"/>
                  </a:cubicBezTo>
                  <a:lnTo>
                    <a:pt x="0" y="3370"/>
                  </a:lnTo>
                  <a:cubicBezTo>
                    <a:pt x="0" y="4137"/>
                    <a:pt x="634" y="4771"/>
                    <a:pt x="1435" y="4771"/>
                  </a:cubicBezTo>
                  <a:lnTo>
                    <a:pt x="3336" y="4771"/>
                  </a:lnTo>
                  <a:cubicBezTo>
                    <a:pt x="4137" y="4771"/>
                    <a:pt x="4771" y="4137"/>
                    <a:pt x="4771" y="3370"/>
                  </a:cubicBezTo>
                  <a:lnTo>
                    <a:pt x="4771" y="1435"/>
                  </a:lnTo>
                  <a:cubicBezTo>
                    <a:pt x="4771" y="668"/>
                    <a:pt x="4137" y="0"/>
                    <a:pt x="33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1106015" y="4425620"/>
              <a:ext cx="116186" cy="116600"/>
            </a:xfrm>
            <a:custGeom>
              <a:rect b="b" l="l" r="r" t="t"/>
              <a:pathLst>
                <a:path extrusionOk="0" h="4788" w="4771">
                  <a:moveTo>
                    <a:pt x="2002" y="301"/>
                  </a:moveTo>
                  <a:cubicBezTo>
                    <a:pt x="2936" y="301"/>
                    <a:pt x="3670" y="1068"/>
                    <a:pt x="3670" y="1969"/>
                  </a:cubicBezTo>
                  <a:cubicBezTo>
                    <a:pt x="3670" y="2903"/>
                    <a:pt x="2936" y="3670"/>
                    <a:pt x="2002" y="3670"/>
                  </a:cubicBezTo>
                  <a:cubicBezTo>
                    <a:pt x="1068" y="3670"/>
                    <a:pt x="334" y="2903"/>
                    <a:pt x="334" y="1969"/>
                  </a:cubicBezTo>
                  <a:cubicBezTo>
                    <a:pt x="334" y="1068"/>
                    <a:pt x="1068" y="301"/>
                    <a:pt x="2002" y="301"/>
                  </a:cubicBezTo>
                  <a:close/>
                  <a:moveTo>
                    <a:pt x="2002" y="0"/>
                  </a:moveTo>
                  <a:cubicBezTo>
                    <a:pt x="902" y="0"/>
                    <a:pt x="1" y="901"/>
                    <a:pt x="1" y="2002"/>
                  </a:cubicBezTo>
                  <a:cubicBezTo>
                    <a:pt x="1" y="3069"/>
                    <a:pt x="902" y="3970"/>
                    <a:pt x="2002" y="3970"/>
                  </a:cubicBezTo>
                  <a:cubicBezTo>
                    <a:pt x="2503" y="3970"/>
                    <a:pt x="2936" y="3803"/>
                    <a:pt x="3270" y="3503"/>
                  </a:cubicBezTo>
                  <a:lnTo>
                    <a:pt x="4537" y="4737"/>
                  </a:lnTo>
                  <a:cubicBezTo>
                    <a:pt x="4554" y="4771"/>
                    <a:pt x="4587" y="4787"/>
                    <a:pt x="4625" y="4787"/>
                  </a:cubicBezTo>
                  <a:cubicBezTo>
                    <a:pt x="4663" y="4787"/>
                    <a:pt x="4704" y="4771"/>
                    <a:pt x="4738" y="4737"/>
                  </a:cubicBezTo>
                  <a:cubicBezTo>
                    <a:pt x="4771" y="4704"/>
                    <a:pt x="4771" y="4604"/>
                    <a:pt x="4738" y="4570"/>
                  </a:cubicBezTo>
                  <a:lnTo>
                    <a:pt x="3470" y="3303"/>
                  </a:lnTo>
                  <a:cubicBezTo>
                    <a:pt x="3804" y="2936"/>
                    <a:pt x="3970" y="2502"/>
                    <a:pt x="3970" y="2002"/>
                  </a:cubicBezTo>
                  <a:cubicBezTo>
                    <a:pt x="3970" y="901"/>
                    <a:pt x="3103" y="0"/>
                    <a:pt x="20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9" name="Google Shape;429;p19"/>
            <p:cNvGrpSpPr/>
            <p:nvPr/>
          </p:nvGrpSpPr>
          <p:grpSpPr>
            <a:xfrm>
              <a:off x="606438" y="2438604"/>
              <a:ext cx="1841587" cy="1835916"/>
              <a:chOff x="606438" y="2438604"/>
              <a:chExt cx="1841587" cy="1835916"/>
            </a:xfrm>
          </p:grpSpPr>
          <p:sp>
            <p:nvSpPr>
              <p:cNvPr id="430" name="Google Shape;430;p19"/>
              <p:cNvSpPr/>
              <p:nvPr/>
            </p:nvSpPr>
            <p:spPr>
              <a:xfrm>
                <a:off x="606438" y="2438604"/>
                <a:ext cx="596271" cy="596271"/>
              </a:xfrm>
              <a:custGeom>
                <a:rect b="b" l="l" r="r" t="t"/>
                <a:pathLst>
                  <a:path extrusionOk="0" h="24485" w="24485">
                    <a:moveTo>
                      <a:pt x="0" y="1"/>
                    </a:moveTo>
                    <a:lnTo>
                      <a:pt x="0" y="24485"/>
                    </a:lnTo>
                    <a:lnTo>
                      <a:pt x="24484" y="24485"/>
                    </a:lnTo>
                    <a:lnTo>
                      <a:pt x="244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2394" y="2626269"/>
                <a:ext cx="284340" cy="220975"/>
              </a:xfrm>
              <a:custGeom>
                <a:rect b="b" l="l" r="r" t="t"/>
                <a:pathLst>
                  <a:path extrusionOk="0" h="9074" w="11676">
                    <a:moveTo>
                      <a:pt x="5855" y="3007"/>
                    </a:moveTo>
                    <a:cubicBezTo>
                      <a:pt x="7099" y="3007"/>
                      <a:pt x="8090" y="4121"/>
                      <a:pt x="7906" y="5404"/>
                    </a:cubicBezTo>
                    <a:cubicBezTo>
                      <a:pt x="7773" y="6305"/>
                      <a:pt x="7039" y="7005"/>
                      <a:pt x="6172" y="7139"/>
                    </a:cubicBezTo>
                    <a:cubicBezTo>
                      <a:pt x="6054" y="7158"/>
                      <a:pt x="5937" y="7168"/>
                      <a:pt x="5822" y="7168"/>
                    </a:cubicBezTo>
                    <a:cubicBezTo>
                      <a:pt x="4578" y="7168"/>
                      <a:pt x="3587" y="6053"/>
                      <a:pt x="3770" y="4770"/>
                    </a:cubicBezTo>
                    <a:cubicBezTo>
                      <a:pt x="3904" y="3870"/>
                      <a:pt x="4637" y="3169"/>
                      <a:pt x="5505" y="3036"/>
                    </a:cubicBezTo>
                    <a:cubicBezTo>
                      <a:pt x="5623" y="3016"/>
                      <a:pt x="5740" y="3007"/>
                      <a:pt x="5855" y="3007"/>
                    </a:cubicBezTo>
                    <a:close/>
                    <a:moveTo>
                      <a:pt x="4037" y="0"/>
                    </a:moveTo>
                    <a:cubicBezTo>
                      <a:pt x="3870" y="0"/>
                      <a:pt x="3703" y="100"/>
                      <a:pt x="3637" y="234"/>
                    </a:cubicBezTo>
                    <a:lnTo>
                      <a:pt x="2469" y="1868"/>
                    </a:lnTo>
                    <a:lnTo>
                      <a:pt x="301" y="1868"/>
                    </a:lnTo>
                    <a:cubicBezTo>
                      <a:pt x="134" y="1868"/>
                      <a:pt x="1" y="2002"/>
                      <a:pt x="1" y="2168"/>
                    </a:cubicBezTo>
                    <a:lnTo>
                      <a:pt x="1" y="8773"/>
                    </a:lnTo>
                    <a:cubicBezTo>
                      <a:pt x="1" y="8940"/>
                      <a:pt x="134" y="9073"/>
                      <a:pt x="301" y="9073"/>
                    </a:cubicBezTo>
                    <a:lnTo>
                      <a:pt x="11376" y="9073"/>
                    </a:lnTo>
                    <a:cubicBezTo>
                      <a:pt x="11542" y="9073"/>
                      <a:pt x="11676" y="8940"/>
                      <a:pt x="11676" y="8773"/>
                    </a:cubicBezTo>
                    <a:lnTo>
                      <a:pt x="11676" y="2168"/>
                    </a:lnTo>
                    <a:cubicBezTo>
                      <a:pt x="11676" y="2002"/>
                      <a:pt x="11542" y="1868"/>
                      <a:pt x="11376" y="1868"/>
                    </a:cubicBezTo>
                    <a:lnTo>
                      <a:pt x="9207" y="1868"/>
                    </a:lnTo>
                    <a:lnTo>
                      <a:pt x="8040" y="234"/>
                    </a:lnTo>
                    <a:cubicBezTo>
                      <a:pt x="7973" y="100"/>
                      <a:pt x="7806" y="0"/>
                      <a:pt x="7640" y="0"/>
                    </a:cubicBezTo>
                    <a:close/>
                  </a:path>
                </a:pathLst>
              </a:custGeom>
              <a:solidFill>
                <a:srgbClr val="F8F3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1229510" y="2438604"/>
                <a:ext cx="595443" cy="596271"/>
              </a:xfrm>
              <a:custGeom>
                <a:rect b="b" l="l" r="r" t="t"/>
                <a:pathLst>
                  <a:path extrusionOk="0" h="24485" w="24451">
                    <a:moveTo>
                      <a:pt x="0" y="1"/>
                    </a:moveTo>
                    <a:lnTo>
                      <a:pt x="0" y="24485"/>
                    </a:lnTo>
                    <a:lnTo>
                      <a:pt x="24451" y="24485"/>
                    </a:lnTo>
                    <a:lnTo>
                      <a:pt x="24451" y="1"/>
                    </a:lnTo>
                    <a:close/>
                  </a:path>
                </a:pathLst>
              </a:custGeom>
              <a:solidFill>
                <a:srgbClr val="55A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1384663" y="2626269"/>
                <a:ext cx="284340" cy="220975"/>
              </a:xfrm>
              <a:custGeom>
                <a:rect b="b" l="l" r="r" t="t"/>
                <a:pathLst>
                  <a:path extrusionOk="0" h="9074" w="11676">
                    <a:moveTo>
                      <a:pt x="5862" y="3007"/>
                    </a:moveTo>
                    <a:cubicBezTo>
                      <a:pt x="7131" y="3007"/>
                      <a:pt x="8120" y="4121"/>
                      <a:pt x="7906" y="5404"/>
                    </a:cubicBezTo>
                    <a:cubicBezTo>
                      <a:pt x="7773" y="6305"/>
                      <a:pt x="7072" y="7005"/>
                      <a:pt x="6171" y="7139"/>
                    </a:cubicBezTo>
                    <a:cubicBezTo>
                      <a:pt x="6053" y="7158"/>
                      <a:pt x="5936" y="7168"/>
                      <a:pt x="5821" y="7168"/>
                    </a:cubicBezTo>
                    <a:cubicBezTo>
                      <a:pt x="4578" y="7168"/>
                      <a:pt x="3589" y="6053"/>
                      <a:pt x="3803" y="4770"/>
                    </a:cubicBezTo>
                    <a:cubicBezTo>
                      <a:pt x="3937" y="3870"/>
                      <a:pt x="4637" y="3169"/>
                      <a:pt x="5504" y="3036"/>
                    </a:cubicBezTo>
                    <a:cubicBezTo>
                      <a:pt x="5625" y="3016"/>
                      <a:pt x="5745" y="3007"/>
                      <a:pt x="5862" y="3007"/>
                    </a:cubicBezTo>
                    <a:close/>
                    <a:moveTo>
                      <a:pt x="4037" y="0"/>
                    </a:moveTo>
                    <a:cubicBezTo>
                      <a:pt x="3870" y="0"/>
                      <a:pt x="3736" y="100"/>
                      <a:pt x="3636" y="234"/>
                    </a:cubicBezTo>
                    <a:lnTo>
                      <a:pt x="2502" y="1868"/>
                    </a:lnTo>
                    <a:lnTo>
                      <a:pt x="301" y="1868"/>
                    </a:lnTo>
                    <a:cubicBezTo>
                      <a:pt x="134" y="1868"/>
                      <a:pt x="0" y="2002"/>
                      <a:pt x="0" y="2168"/>
                    </a:cubicBezTo>
                    <a:lnTo>
                      <a:pt x="0" y="8773"/>
                    </a:lnTo>
                    <a:cubicBezTo>
                      <a:pt x="0" y="8940"/>
                      <a:pt x="134" y="9073"/>
                      <a:pt x="301" y="9073"/>
                    </a:cubicBezTo>
                    <a:lnTo>
                      <a:pt x="11409" y="9073"/>
                    </a:lnTo>
                    <a:cubicBezTo>
                      <a:pt x="11575" y="9073"/>
                      <a:pt x="11675" y="8940"/>
                      <a:pt x="11675" y="8773"/>
                    </a:cubicBezTo>
                    <a:lnTo>
                      <a:pt x="11675" y="2168"/>
                    </a:lnTo>
                    <a:cubicBezTo>
                      <a:pt x="11675" y="2002"/>
                      <a:pt x="11575" y="1868"/>
                      <a:pt x="11409" y="1868"/>
                    </a:cubicBezTo>
                    <a:lnTo>
                      <a:pt x="9207" y="1868"/>
                    </a:lnTo>
                    <a:lnTo>
                      <a:pt x="8073" y="234"/>
                    </a:lnTo>
                    <a:cubicBezTo>
                      <a:pt x="7973" y="100"/>
                      <a:pt x="7839" y="0"/>
                      <a:pt x="7673" y="0"/>
                    </a:cubicBezTo>
                    <a:close/>
                  </a:path>
                </a:pathLst>
              </a:custGeom>
              <a:solidFill>
                <a:srgbClr val="F8F3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1851754" y="2438604"/>
                <a:ext cx="596271" cy="596271"/>
              </a:xfrm>
              <a:custGeom>
                <a:rect b="b" l="l" r="r" t="t"/>
                <a:pathLst>
                  <a:path extrusionOk="0" h="24485" w="24485">
                    <a:moveTo>
                      <a:pt x="1" y="1"/>
                    </a:moveTo>
                    <a:lnTo>
                      <a:pt x="1" y="24485"/>
                    </a:lnTo>
                    <a:lnTo>
                      <a:pt x="24485" y="24485"/>
                    </a:lnTo>
                    <a:lnTo>
                      <a:pt x="244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2007735" y="2626269"/>
                <a:ext cx="284340" cy="220975"/>
              </a:xfrm>
              <a:custGeom>
                <a:rect b="b" l="l" r="r" t="t"/>
                <a:pathLst>
                  <a:path extrusionOk="0" h="9074" w="11676">
                    <a:moveTo>
                      <a:pt x="5854" y="3007"/>
                    </a:moveTo>
                    <a:cubicBezTo>
                      <a:pt x="7098" y="3007"/>
                      <a:pt x="8089" y="4121"/>
                      <a:pt x="7906" y="5404"/>
                    </a:cubicBezTo>
                    <a:cubicBezTo>
                      <a:pt x="7773" y="6305"/>
                      <a:pt x="7039" y="7005"/>
                      <a:pt x="6171" y="7139"/>
                    </a:cubicBezTo>
                    <a:cubicBezTo>
                      <a:pt x="6053" y="7158"/>
                      <a:pt x="5936" y="7168"/>
                      <a:pt x="5821" y="7168"/>
                    </a:cubicBezTo>
                    <a:cubicBezTo>
                      <a:pt x="4578" y="7168"/>
                      <a:pt x="3586" y="6053"/>
                      <a:pt x="3770" y="4770"/>
                    </a:cubicBezTo>
                    <a:cubicBezTo>
                      <a:pt x="3903" y="3870"/>
                      <a:pt x="4637" y="3169"/>
                      <a:pt x="5504" y="3036"/>
                    </a:cubicBezTo>
                    <a:cubicBezTo>
                      <a:pt x="5623" y="3016"/>
                      <a:pt x="5740" y="3007"/>
                      <a:pt x="5854" y="3007"/>
                    </a:cubicBezTo>
                    <a:close/>
                    <a:moveTo>
                      <a:pt x="4003" y="0"/>
                    </a:moveTo>
                    <a:cubicBezTo>
                      <a:pt x="3870" y="0"/>
                      <a:pt x="3703" y="100"/>
                      <a:pt x="3603" y="234"/>
                    </a:cubicBezTo>
                    <a:lnTo>
                      <a:pt x="2469" y="1868"/>
                    </a:lnTo>
                    <a:lnTo>
                      <a:pt x="301" y="1868"/>
                    </a:lnTo>
                    <a:cubicBezTo>
                      <a:pt x="134" y="1868"/>
                      <a:pt x="0" y="2002"/>
                      <a:pt x="0" y="2168"/>
                    </a:cubicBezTo>
                    <a:lnTo>
                      <a:pt x="0" y="8773"/>
                    </a:lnTo>
                    <a:cubicBezTo>
                      <a:pt x="0" y="8940"/>
                      <a:pt x="134" y="9073"/>
                      <a:pt x="301" y="9073"/>
                    </a:cubicBezTo>
                    <a:lnTo>
                      <a:pt x="11375" y="9073"/>
                    </a:lnTo>
                    <a:cubicBezTo>
                      <a:pt x="11542" y="9073"/>
                      <a:pt x="11675" y="8940"/>
                      <a:pt x="11675" y="8773"/>
                    </a:cubicBezTo>
                    <a:lnTo>
                      <a:pt x="11675" y="2168"/>
                    </a:lnTo>
                    <a:cubicBezTo>
                      <a:pt x="11675" y="2002"/>
                      <a:pt x="11542" y="1868"/>
                      <a:pt x="11375" y="1868"/>
                    </a:cubicBezTo>
                    <a:lnTo>
                      <a:pt x="9207" y="1868"/>
                    </a:lnTo>
                    <a:lnTo>
                      <a:pt x="8039" y="234"/>
                    </a:lnTo>
                    <a:cubicBezTo>
                      <a:pt x="7973" y="100"/>
                      <a:pt x="7806" y="0"/>
                      <a:pt x="7639" y="0"/>
                    </a:cubicBezTo>
                    <a:close/>
                  </a:path>
                </a:pathLst>
              </a:custGeom>
              <a:solidFill>
                <a:srgbClr val="F8F3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606438" y="3059242"/>
                <a:ext cx="596271" cy="595467"/>
              </a:xfrm>
              <a:custGeom>
                <a:rect b="b" l="l" r="r" t="t"/>
                <a:pathLst>
                  <a:path extrusionOk="0" h="24452" w="24485">
                    <a:moveTo>
                      <a:pt x="0" y="1"/>
                    </a:moveTo>
                    <a:lnTo>
                      <a:pt x="0" y="24451"/>
                    </a:lnTo>
                    <a:lnTo>
                      <a:pt x="24484" y="24451"/>
                    </a:lnTo>
                    <a:lnTo>
                      <a:pt x="244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62394" y="3246907"/>
                <a:ext cx="284340" cy="220147"/>
              </a:xfrm>
              <a:custGeom>
                <a:rect b="b" l="l" r="r" t="t"/>
                <a:pathLst>
                  <a:path extrusionOk="0" h="9040" w="11676">
                    <a:moveTo>
                      <a:pt x="5818" y="2980"/>
                    </a:moveTo>
                    <a:cubicBezTo>
                      <a:pt x="7079" y="2980"/>
                      <a:pt x="8091" y="4078"/>
                      <a:pt x="7906" y="5404"/>
                    </a:cubicBezTo>
                    <a:cubicBezTo>
                      <a:pt x="7773" y="6271"/>
                      <a:pt x="7039" y="6972"/>
                      <a:pt x="6172" y="7139"/>
                    </a:cubicBezTo>
                    <a:cubicBezTo>
                      <a:pt x="6069" y="7153"/>
                      <a:pt x="5966" y="7160"/>
                      <a:pt x="5866" y="7160"/>
                    </a:cubicBezTo>
                    <a:cubicBezTo>
                      <a:pt x="4601" y="7160"/>
                      <a:pt x="3585" y="6035"/>
                      <a:pt x="3770" y="4737"/>
                    </a:cubicBezTo>
                    <a:cubicBezTo>
                      <a:pt x="3904" y="3870"/>
                      <a:pt x="4637" y="3136"/>
                      <a:pt x="5505" y="3002"/>
                    </a:cubicBezTo>
                    <a:cubicBezTo>
                      <a:pt x="5610" y="2987"/>
                      <a:pt x="5715" y="2980"/>
                      <a:pt x="5818" y="2980"/>
                    </a:cubicBezTo>
                    <a:close/>
                    <a:moveTo>
                      <a:pt x="4037" y="0"/>
                    </a:moveTo>
                    <a:cubicBezTo>
                      <a:pt x="3870" y="0"/>
                      <a:pt x="3703" y="67"/>
                      <a:pt x="3637" y="200"/>
                    </a:cubicBezTo>
                    <a:lnTo>
                      <a:pt x="2469" y="1868"/>
                    </a:lnTo>
                    <a:lnTo>
                      <a:pt x="301" y="1868"/>
                    </a:lnTo>
                    <a:cubicBezTo>
                      <a:pt x="134" y="1868"/>
                      <a:pt x="1" y="2002"/>
                      <a:pt x="1" y="2168"/>
                    </a:cubicBezTo>
                    <a:lnTo>
                      <a:pt x="1" y="8773"/>
                    </a:lnTo>
                    <a:cubicBezTo>
                      <a:pt x="1" y="8906"/>
                      <a:pt x="134" y="9040"/>
                      <a:pt x="301" y="9040"/>
                    </a:cubicBezTo>
                    <a:lnTo>
                      <a:pt x="11376" y="9040"/>
                    </a:lnTo>
                    <a:cubicBezTo>
                      <a:pt x="11542" y="9040"/>
                      <a:pt x="11676" y="8906"/>
                      <a:pt x="11676" y="8773"/>
                    </a:cubicBezTo>
                    <a:lnTo>
                      <a:pt x="11676" y="2168"/>
                    </a:lnTo>
                    <a:cubicBezTo>
                      <a:pt x="11676" y="2002"/>
                      <a:pt x="11542" y="1868"/>
                      <a:pt x="11376" y="1868"/>
                    </a:cubicBezTo>
                    <a:lnTo>
                      <a:pt x="9207" y="1868"/>
                    </a:lnTo>
                    <a:lnTo>
                      <a:pt x="8040" y="200"/>
                    </a:lnTo>
                    <a:cubicBezTo>
                      <a:pt x="7973" y="67"/>
                      <a:pt x="7806" y="0"/>
                      <a:pt x="7640" y="0"/>
                    </a:cubicBezTo>
                    <a:close/>
                  </a:path>
                </a:pathLst>
              </a:custGeom>
              <a:solidFill>
                <a:srgbClr val="F8F3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1229510" y="3059242"/>
                <a:ext cx="595443" cy="595467"/>
              </a:xfrm>
              <a:custGeom>
                <a:rect b="b" l="l" r="r" t="t"/>
                <a:pathLst>
                  <a:path extrusionOk="0" h="24452" w="24451">
                    <a:moveTo>
                      <a:pt x="0" y="1"/>
                    </a:moveTo>
                    <a:lnTo>
                      <a:pt x="0" y="24451"/>
                    </a:lnTo>
                    <a:lnTo>
                      <a:pt x="24451" y="24451"/>
                    </a:lnTo>
                    <a:lnTo>
                      <a:pt x="244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1384663" y="3246907"/>
                <a:ext cx="284340" cy="220147"/>
              </a:xfrm>
              <a:custGeom>
                <a:rect b="b" l="l" r="r" t="t"/>
                <a:pathLst>
                  <a:path extrusionOk="0" h="9040" w="11676">
                    <a:moveTo>
                      <a:pt x="5825" y="2980"/>
                    </a:moveTo>
                    <a:cubicBezTo>
                      <a:pt x="7112" y="2980"/>
                      <a:pt x="8122" y="4078"/>
                      <a:pt x="7906" y="5404"/>
                    </a:cubicBezTo>
                    <a:cubicBezTo>
                      <a:pt x="7773" y="6271"/>
                      <a:pt x="7072" y="6972"/>
                      <a:pt x="6171" y="7139"/>
                    </a:cubicBezTo>
                    <a:cubicBezTo>
                      <a:pt x="6068" y="7153"/>
                      <a:pt x="5966" y="7160"/>
                      <a:pt x="5865" y="7160"/>
                    </a:cubicBezTo>
                    <a:cubicBezTo>
                      <a:pt x="4601" y="7160"/>
                      <a:pt x="3587" y="6035"/>
                      <a:pt x="3803" y="4737"/>
                    </a:cubicBezTo>
                    <a:cubicBezTo>
                      <a:pt x="3937" y="3870"/>
                      <a:pt x="4637" y="3136"/>
                      <a:pt x="5504" y="3002"/>
                    </a:cubicBezTo>
                    <a:cubicBezTo>
                      <a:pt x="5613" y="2987"/>
                      <a:pt x="5719" y="2980"/>
                      <a:pt x="5825" y="2980"/>
                    </a:cubicBezTo>
                    <a:close/>
                    <a:moveTo>
                      <a:pt x="4037" y="0"/>
                    </a:moveTo>
                    <a:cubicBezTo>
                      <a:pt x="3870" y="0"/>
                      <a:pt x="3736" y="67"/>
                      <a:pt x="3636" y="200"/>
                    </a:cubicBezTo>
                    <a:lnTo>
                      <a:pt x="2502" y="1868"/>
                    </a:lnTo>
                    <a:lnTo>
                      <a:pt x="301" y="1868"/>
                    </a:lnTo>
                    <a:cubicBezTo>
                      <a:pt x="134" y="1868"/>
                      <a:pt x="0" y="2002"/>
                      <a:pt x="0" y="2168"/>
                    </a:cubicBezTo>
                    <a:lnTo>
                      <a:pt x="0" y="8773"/>
                    </a:lnTo>
                    <a:cubicBezTo>
                      <a:pt x="0" y="8906"/>
                      <a:pt x="134" y="9040"/>
                      <a:pt x="301" y="9040"/>
                    </a:cubicBezTo>
                    <a:lnTo>
                      <a:pt x="11409" y="9040"/>
                    </a:lnTo>
                    <a:cubicBezTo>
                      <a:pt x="11575" y="9040"/>
                      <a:pt x="11675" y="8906"/>
                      <a:pt x="11675" y="8773"/>
                    </a:cubicBezTo>
                    <a:lnTo>
                      <a:pt x="11675" y="2168"/>
                    </a:lnTo>
                    <a:cubicBezTo>
                      <a:pt x="11675" y="2002"/>
                      <a:pt x="11575" y="1868"/>
                      <a:pt x="11409" y="1868"/>
                    </a:cubicBezTo>
                    <a:lnTo>
                      <a:pt x="9207" y="1868"/>
                    </a:lnTo>
                    <a:lnTo>
                      <a:pt x="8073" y="200"/>
                    </a:lnTo>
                    <a:cubicBezTo>
                      <a:pt x="7973" y="67"/>
                      <a:pt x="7839" y="0"/>
                      <a:pt x="7673" y="0"/>
                    </a:cubicBezTo>
                    <a:close/>
                  </a:path>
                </a:pathLst>
              </a:custGeom>
              <a:solidFill>
                <a:srgbClr val="F8F3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1851754" y="3059242"/>
                <a:ext cx="596271" cy="595467"/>
              </a:xfrm>
              <a:custGeom>
                <a:rect b="b" l="l" r="r" t="t"/>
                <a:pathLst>
                  <a:path extrusionOk="0" h="24452" w="24485">
                    <a:moveTo>
                      <a:pt x="1" y="1"/>
                    </a:moveTo>
                    <a:lnTo>
                      <a:pt x="1" y="24451"/>
                    </a:lnTo>
                    <a:lnTo>
                      <a:pt x="24485" y="24451"/>
                    </a:lnTo>
                    <a:lnTo>
                      <a:pt x="244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2007735" y="3246907"/>
                <a:ext cx="284340" cy="220147"/>
              </a:xfrm>
              <a:custGeom>
                <a:rect b="b" l="l" r="r" t="t"/>
                <a:pathLst>
                  <a:path extrusionOk="0" h="9040" w="11676">
                    <a:moveTo>
                      <a:pt x="5817" y="2980"/>
                    </a:moveTo>
                    <a:cubicBezTo>
                      <a:pt x="7079" y="2980"/>
                      <a:pt x="8091" y="4078"/>
                      <a:pt x="7906" y="5404"/>
                    </a:cubicBezTo>
                    <a:cubicBezTo>
                      <a:pt x="7773" y="6271"/>
                      <a:pt x="7039" y="6972"/>
                      <a:pt x="6171" y="7139"/>
                    </a:cubicBezTo>
                    <a:cubicBezTo>
                      <a:pt x="6068" y="7153"/>
                      <a:pt x="5966" y="7160"/>
                      <a:pt x="5865" y="7160"/>
                    </a:cubicBezTo>
                    <a:cubicBezTo>
                      <a:pt x="4601" y="7160"/>
                      <a:pt x="3584" y="6035"/>
                      <a:pt x="3770" y="4737"/>
                    </a:cubicBezTo>
                    <a:cubicBezTo>
                      <a:pt x="3903" y="3870"/>
                      <a:pt x="4637" y="3136"/>
                      <a:pt x="5504" y="3002"/>
                    </a:cubicBezTo>
                    <a:cubicBezTo>
                      <a:pt x="5610" y="2987"/>
                      <a:pt x="5715" y="2980"/>
                      <a:pt x="5817" y="2980"/>
                    </a:cubicBezTo>
                    <a:close/>
                    <a:moveTo>
                      <a:pt x="4003" y="0"/>
                    </a:moveTo>
                    <a:cubicBezTo>
                      <a:pt x="3870" y="0"/>
                      <a:pt x="3703" y="67"/>
                      <a:pt x="3603" y="200"/>
                    </a:cubicBezTo>
                    <a:lnTo>
                      <a:pt x="2469" y="1868"/>
                    </a:lnTo>
                    <a:lnTo>
                      <a:pt x="301" y="1868"/>
                    </a:lnTo>
                    <a:cubicBezTo>
                      <a:pt x="134" y="1868"/>
                      <a:pt x="0" y="2002"/>
                      <a:pt x="0" y="2168"/>
                    </a:cubicBezTo>
                    <a:lnTo>
                      <a:pt x="0" y="8773"/>
                    </a:lnTo>
                    <a:cubicBezTo>
                      <a:pt x="0" y="8906"/>
                      <a:pt x="134" y="9040"/>
                      <a:pt x="301" y="9040"/>
                    </a:cubicBezTo>
                    <a:lnTo>
                      <a:pt x="11375" y="9040"/>
                    </a:lnTo>
                    <a:cubicBezTo>
                      <a:pt x="11542" y="9040"/>
                      <a:pt x="11675" y="8906"/>
                      <a:pt x="11675" y="8773"/>
                    </a:cubicBezTo>
                    <a:lnTo>
                      <a:pt x="11675" y="2168"/>
                    </a:lnTo>
                    <a:cubicBezTo>
                      <a:pt x="11675" y="2002"/>
                      <a:pt x="11542" y="1868"/>
                      <a:pt x="11375" y="1868"/>
                    </a:cubicBezTo>
                    <a:lnTo>
                      <a:pt x="9207" y="1868"/>
                    </a:lnTo>
                    <a:lnTo>
                      <a:pt x="8039" y="200"/>
                    </a:lnTo>
                    <a:cubicBezTo>
                      <a:pt x="7973" y="67"/>
                      <a:pt x="7806" y="0"/>
                      <a:pt x="7639" y="0"/>
                    </a:cubicBezTo>
                    <a:close/>
                  </a:path>
                </a:pathLst>
              </a:custGeom>
              <a:solidFill>
                <a:srgbClr val="F8F3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606438" y="3678249"/>
                <a:ext cx="596271" cy="596271"/>
              </a:xfrm>
              <a:custGeom>
                <a:rect b="b" l="l" r="r" t="t"/>
                <a:pathLst>
                  <a:path extrusionOk="0" h="24485" w="24485">
                    <a:moveTo>
                      <a:pt x="0" y="1"/>
                    </a:moveTo>
                    <a:lnTo>
                      <a:pt x="0" y="24485"/>
                    </a:lnTo>
                    <a:lnTo>
                      <a:pt x="24484" y="24485"/>
                    </a:lnTo>
                    <a:lnTo>
                      <a:pt x="24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62394" y="3865913"/>
                <a:ext cx="284340" cy="220975"/>
              </a:xfrm>
              <a:custGeom>
                <a:rect b="b" l="l" r="r" t="t"/>
                <a:pathLst>
                  <a:path extrusionOk="0" h="9074" w="11676">
                    <a:moveTo>
                      <a:pt x="5855" y="3007"/>
                    </a:moveTo>
                    <a:cubicBezTo>
                      <a:pt x="7099" y="3007"/>
                      <a:pt x="8090" y="4122"/>
                      <a:pt x="7906" y="5404"/>
                    </a:cubicBezTo>
                    <a:cubicBezTo>
                      <a:pt x="7773" y="6271"/>
                      <a:pt x="7039" y="7005"/>
                      <a:pt x="6172" y="7139"/>
                    </a:cubicBezTo>
                    <a:cubicBezTo>
                      <a:pt x="6054" y="7158"/>
                      <a:pt x="5937" y="7168"/>
                      <a:pt x="5822" y="7168"/>
                    </a:cubicBezTo>
                    <a:cubicBezTo>
                      <a:pt x="4578" y="7168"/>
                      <a:pt x="3587" y="6050"/>
                      <a:pt x="3770" y="4737"/>
                    </a:cubicBezTo>
                    <a:cubicBezTo>
                      <a:pt x="3904" y="3870"/>
                      <a:pt x="4637" y="3169"/>
                      <a:pt x="5505" y="3036"/>
                    </a:cubicBezTo>
                    <a:cubicBezTo>
                      <a:pt x="5623" y="3016"/>
                      <a:pt x="5740" y="3007"/>
                      <a:pt x="5855" y="3007"/>
                    </a:cubicBezTo>
                    <a:close/>
                    <a:moveTo>
                      <a:pt x="4037" y="0"/>
                    </a:moveTo>
                    <a:cubicBezTo>
                      <a:pt x="3870" y="0"/>
                      <a:pt x="3703" y="100"/>
                      <a:pt x="3637" y="234"/>
                    </a:cubicBezTo>
                    <a:lnTo>
                      <a:pt x="2469" y="1868"/>
                    </a:lnTo>
                    <a:lnTo>
                      <a:pt x="301" y="1868"/>
                    </a:lnTo>
                    <a:cubicBezTo>
                      <a:pt x="134" y="1868"/>
                      <a:pt x="1" y="2002"/>
                      <a:pt x="1" y="2169"/>
                    </a:cubicBezTo>
                    <a:lnTo>
                      <a:pt x="1" y="8773"/>
                    </a:lnTo>
                    <a:cubicBezTo>
                      <a:pt x="1" y="8940"/>
                      <a:pt x="134" y="9073"/>
                      <a:pt x="301" y="9073"/>
                    </a:cubicBezTo>
                    <a:lnTo>
                      <a:pt x="11376" y="9073"/>
                    </a:lnTo>
                    <a:cubicBezTo>
                      <a:pt x="11542" y="9073"/>
                      <a:pt x="11676" y="8940"/>
                      <a:pt x="11676" y="8773"/>
                    </a:cubicBezTo>
                    <a:lnTo>
                      <a:pt x="11676" y="2169"/>
                    </a:lnTo>
                    <a:cubicBezTo>
                      <a:pt x="11676" y="2002"/>
                      <a:pt x="11542" y="1868"/>
                      <a:pt x="11376" y="1868"/>
                    </a:cubicBezTo>
                    <a:lnTo>
                      <a:pt x="9207" y="1868"/>
                    </a:lnTo>
                    <a:lnTo>
                      <a:pt x="8040" y="234"/>
                    </a:lnTo>
                    <a:cubicBezTo>
                      <a:pt x="7973" y="100"/>
                      <a:pt x="7806" y="0"/>
                      <a:pt x="7640" y="0"/>
                    </a:cubicBezTo>
                    <a:close/>
                  </a:path>
                </a:pathLst>
              </a:custGeom>
              <a:solidFill>
                <a:srgbClr val="F8F3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1229510" y="3678249"/>
                <a:ext cx="595443" cy="596271"/>
              </a:xfrm>
              <a:custGeom>
                <a:rect b="b" l="l" r="r" t="t"/>
                <a:pathLst>
                  <a:path extrusionOk="0" h="24485" w="24451">
                    <a:moveTo>
                      <a:pt x="0" y="1"/>
                    </a:moveTo>
                    <a:lnTo>
                      <a:pt x="0" y="24485"/>
                    </a:lnTo>
                    <a:lnTo>
                      <a:pt x="24451" y="24485"/>
                    </a:lnTo>
                    <a:lnTo>
                      <a:pt x="244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1384663" y="3865913"/>
                <a:ext cx="284340" cy="220975"/>
              </a:xfrm>
              <a:custGeom>
                <a:rect b="b" l="l" r="r" t="t"/>
                <a:pathLst>
                  <a:path extrusionOk="0" h="9074" w="11676">
                    <a:moveTo>
                      <a:pt x="5862" y="3007"/>
                    </a:moveTo>
                    <a:cubicBezTo>
                      <a:pt x="7131" y="3007"/>
                      <a:pt x="8120" y="4122"/>
                      <a:pt x="7906" y="5404"/>
                    </a:cubicBezTo>
                    <a:cubicBezTo>
                      <a:pt x="7773" y="6271"/>
                      <a:pt x="7072" y="7005"/>
                      <a:pt x="6171" y="7139"/>
                    </a:cubicBezTo>
                    <a:cubicBezTo>
                      <a:pt x="6053" y="7158"/>
                      <a:pt x="5936" y="7168"/>
                      <a:pt x="5822" y="7168"/>
                    </a:cubicBezTo>
                    <a:cubicBezTo>
                      <a:pt x="4578" y="7168"/>
                      <a:pt x="3589" y="6050"/>
                      <a:pt x="3803" y="4737"/>
                    </a:cubicBezTo>
                    <a:cubicBezTo>
                      <a:pt x="3937" y="3870"/>
                      <a:pt x="4637" y="3169"/>
                      <a:pt x="5504" y="3036"/>
                    </a:cubicBezTo>
                    <a:cubicBezTo>
                      <a:pt x="5625" y="3016"/>
                      <a:pt x="5745" y="3007"/>
                      <a:pt x="5862" y="3007"/>
                    </a:cubicBezTo>
                    <a:close/>
                    <a:moveTo>
                      <a:pt x="4037" y="0"/>
                    </a:moveTo>
                    <a:cubicBezTo>
                      <a:pt x="3870" y="0"/>
                      <a:pt x="3736" y="100"/>
                      <a:pt x="3636" y="234"/>
                    </a:cubicBezTo>
                    <a:lnTo>
                      <a:pt x="2502" y="1868"/>
                    </a:lnTo>
                    <a:lnTo>
                      <a:pt x="301" y="1868"/>
                    </a:lnTo>
                    <a:cubicBezTo>
                      <a:pt x="134" y="1868"/>
                      <a:pt x="0" y="2002"/>
                      <a:pt x="0" y="2169"/>
                    </a:cubicBezTo>
                    <a:lnTo>
                      <a:pt x="0" y="8773"/>
                    </a:lnTo>
                    <a:cubicBezTo>
                      <a:pt x="0" y="8940"/>
                      <a:pt x="134" y="9073"/>
                      <a:pt x="301" y="9073"/>
                    </a:cubicBezTo>
                    <a:lnTo>
                      <a:pt x="11409" y="9073"/>
                    </a:lnTo>
                    <a:cubicBezTo>
                      <a:pt x="11575" y="9073"/>
                      <a:pt x="11675" y="8940"/>
                      <a:pt x="11675" y="8773"/>
                    </a:cubicBezTo>
                    <a:lnTo>
                      <a:pt x="11675" y="2169"/>
                    </a:lnTo>
                    <a:cubicBezTo>
                      <a:pt x="11675" y="2002"/>
                      <a:pt x="11575" y="1868"/>
                      <a:pt x="11409" y="1868"/>
                    </a:cubicBezTo>
                    <a:lnTo>
                      <a:pt x="9207" y="1868"/>
                    </a:lnTo>
                    <a:lnTo>
                      <a:pt x="8073" y="234"/>
                    </a:lnTo>
                    <a:cubicBezTo>
                      <a:pt x="7973" y="100"/>
                      <a:pt x="7839" y="0"/>
                      <a:pt x="7673" y="0"/>
                    </a:cubicBezTo>
                    <a:close/>
                  </a:path>
                </a:pathLst>
              </a:custGeom>
              <a:solidFill>
                <a:srgbClr val="F8F3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1851754" y="3678249"/>
                <a:ext cx="596271" cy="596271"/>
              </a:xfrm>
              <a:custGeom>
                <a:rect b="b" l="l" r="r" t="t"/>
                <a:pathLst>
                  <a:path extrusionOk="0" h="24485" w="24485">
                    <a:moveTo>
                      <a:pt x="1" y="1"/>
                    </a:moveTo>
                    <a:lnTo>
                      <a:pt x="1" y="24485"/>
                    </a:lnTo>
                    <a:lnTo>
                      <a:pt x="24485" y="24485"/>
                    </a:lnTo>
                    <a:lnTo>
                      <a:pt x="2448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2007735" y="3865913"/>
                <a:ext cx="284340" cy="220975"/>
              </a:xfrm>
              <a:custGeom>
                <a:rect b="b" l="l" r="r" t="t"/>
                <a:pathLst>
                  <a:path extrusionOk="0" h="9074" w="11676">
                    <a:moveTo>
                      <a:pt x="5854" y="3007"/>
                    </a:moveTo>
                    <a:cubicBezTo>
                      <a:pt x="7098" y="3007"/>
                      <a:pt x="8089" y="4122"/>
                      <a:pt x="7906" y="5404"/>
                    </a:cubicBezTo>
                    <a:cubicBezTo>
                      <a:pt x="7773" y="6271"/>
                      <a:pt x="7039" y="7005"/>
                      <a:pt x="6171" y="7139"/>
                    </a:cubicBezTo>
                    <a:cubicBezTo>
                      <a:pt x="6053" y="7158"/>
                      <a:pt x="5936" y="7168"/>
                      <a:pt x="5822" y="7168"/>
                    </a:cubicBezTo>
                    <a:cubicBezTo>
                      <a:pt x="4578" y="7168"/>
                      <a:pt x="3586" y="6050"/>
                      <a:pt x="3770" y="4737"/>
                    </a:cubicBezTo>
                    <a:cubicBezTo>
                      <a:pt x="3903" y="3870"/>
                      <a:pt x="4637" y="3169"/>
                      <a:pt x="5504" y="3036"/>
                    </a:cubicBezTo>
                    <a:cubicBezTo>
                      <a:pt x="5623" y="3016"/>
                      <a:pt x="5740" y="3007"/>
                      <a:pt x="5854" y="3007"/>
                    </a:cubicBezTo>
                    <a:close/>
                    <a:moveTo>
                      <a:pt x="4003" y="0"/>
                    </a:moveTo>
                    <a:cubicBezTo>
                      <a:pt x="3870" y="0"/>
                      <a:pt x="3703" y="100"/>
                      <a:pt x="3603" y="234"/>
                    </a:cubicBezTo>
                    <a:lnTo>
                      <a:pt x="2469" y="1868"/>
                    </a:lnTo>
                    <a:lnTo>
                      <a:pt x="301" y="1868"/>
                    </a:lnTo>
                    <a:cubicBezTo>
                      <a:pt x="134" y="1868"/>
                      <a:pt x="0" y="2002"/>
                      <a:pt x="0" y="2169"/>
                    </a:cubicBezTo>
                    <a:lnTo>
                      <a:pt x="0" y="8773"/>
                    </a:lnTo>
                    <a:cubicBezTo>
                      <a:pt x="0" y="8940"/>
                      <a:pt x="134" y="9073"/>
                      <a:pt x="301" y="9073"/>
                    </a:cubicBezTo>
                    <a:lnTo>
                      <a:pt x="11375" y="9073"/>
                    </a:lnTo>
                    <a:cubicBezTo>
                      <a:pt x="11542" y="9073"/>
                      <a:pt x="11675" y="8940"/>
                      <a:pt x="11675" y="8773"/>
                    </a:cubicBezTo>
                    <a:lnTo>
                      <a:pt x="11675" y="2169"/>
                    </a:lnTo>
                    <a:cubicBezTo>
                      <a:pt x="11675" y="2002"/>
                      <a:pt x="11542" y="1868"/>
                      <a:pt x="11375" y="1868"/>
                    </a:cubicBezTo>
                    <a:lnTo>
                      <a:pt x="9207" y="1868"/>
                    </a:lnTo>
                    <a:lnTo>
                      <a:pt x="8039" y="234"/>
                    </a:lnTo>
                    <a:cubicBezTo>
                      <a:pt x="7973" y="100"/>
                      <a:pt x="7806" y="0"/>
                      <a:pt x="7639" y="0"/>
                    </a:cubicBezTo>
                    <a:close/>
                  </a:path>
                </a:pathLst>
              </a:custGeom>
              <a:solidFill>
                <a:srgbClr val="F8F3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8" name="Google Shape;448;p19"/>
            <p:cNvSpPr/>
            <p:nvPr/>
          </p:nvSpPr>
          <p:spPr>
            <a:xfrm>
              <a:off x="828196" y="2128297"/>
              <a:ext cx="186857" cy="186857"/>
            </a:xfrm>
            <a:custGeom>
              <a:rect b="b" l="l" r="r" t="t"/>
              <a:pathLst>
                <a:path extrusionOk="0" h="7673" w="7673">
                  <a:moveTo>
                    <a:pt x="2369" y="534"/>
                  </a:moveTo>
                  <a:lnTo>
                    <a:pt x="2369" y="2402"/>
                  </a:lnTo>
                  <a:lnTo>
                    <a:pt x="501" y="2402"/>
                  </a:lnTo>
                  <a:lnTo>
                    <a:pt x="501" y="534"/>
                  </a:lnTo>
                  <a:close/>
                  <a:moveTo>
                    <a:pt x="4771" y="534"/>
                  </a:moveTo>
                  <a:lnTo>
                    <a:pt x="4771" y="2402"/>
                  </a:lnTo>
                  <a:lnTo>
                    <a:pt x="2903" y="2402"/>
                  </a:lnTo>
                  <a:lnTo>
                    <a:pt x="2903" y="534"/>
                  </a:lnTo>
                  <a:close/>
                  <a:moveTo>
                    <a:pt x="7139" y="534"/>
                  </a:moveTo>
                  <a:lnTo>
                    <a:pt x="7139" y="2402"/>
                  </a:lnTo>
                  <a:lnTo>
                    <a:pt x="5271" y="2402"/>
                  </a:lnTo>
                  <a:lnTo>
                    <a:pt x="5271" y="534"/>
                  </a:lnTo>
                  <a:close/>
                  <a:moveTo>
                    <a:pt x="2369" y="2902"/>
                  </a:moveTo>
                  <a:lnTo>
                    <a:pt x="2369" y="4770"/>
                  </a:lnTo>
                  <a:lnTo>
                    <a:pt x="501" y="4770"/>
                  </a:lnTo>
                  <a:lnTo>
                    <a:pt x="501" y="2902"/>
                  </a:lnTo>
                  <a:close/>
                  <a:moveTo>
                    <a:pt x="4771" y="2902"/>
                  </a:moveTo>
                  <a:lnTo>
                    <a:pt x="4771" y="4770"/>
                  </a:lnTo>
                  <a:lnTo>
                    <a:pt x="2903" y="4770"/>
                  </a:lnTo>
                  <a:lnTo>
                    <a:pt x="2903" y="2902"/>
                  </a:lnTo>
                  <a:close/>
                  <a:moveTo>
                    <a:pt x="7139" y="2902"/>
                  </a:moveTo>
                  <a:lnTo>
                    <a:pt x="7139" y="4770"/>
                  </a:lnTo>
                  <a:lnTo>
                    <a:pt x="5271" y="4770"/>
                  </a:lnTo>
                  <a:lnTo>
                    <a:pt x="5271" y="2902"/>
                  </a:lnTo>
                  <a:close/>
                  <a:moveTo>
                    <a:pt x="2369" y="5271"/>
                  </a:moveTo>
                  <a:lnTo>
                    <a:pt x="2369" y="7172"/>
                  </a:lnTo>
                  <a:lnTo>
                    <a:pt x="501" y="7172"/>
                  </a:lnTo>
                  <a:lnTo>
                    <a:pt x="501" y="5271"/>
                  </a:lnTo>
                  <a:close/>
                  <a:moveTo>
                    <a:pt x="4771" y="5271"/>
                  </a:moveTo>
                  <a:lnTo>
                    <a:pt x="4771" y="7172"/>
                  </a:lnTo>
                  <a:lnTo>
                    <a:pt x="2903" y="7172"/>
                  </a:lnTo>
                  <a:lnTo>
                    <a:pt x="2903" y="5271"/>
                  </a:lnTo>
                  <a:close/>
                  <a:moveTo>
                    <a:pt x="7139" y="5271"/>
                  </a:moveTo>
                  <a:lnTo>
                    <a:pt x="7139" y="7172"/>
                  </a:lnTo>
                  <a:lnTo>
                    <a:pt x="5271" y="7172"/>
                  </a:lnTo>
                  <a:lnTo>
                    <a:pt x="5271" y="5271"/>
                  </a:lnTo>
                  <a:close/>
                  <a:moveTo>
                    <a:pt x="168" y="0"/>
                  </a:moveTo>
                  <a:cubicBezTo>
                    <a:pt x="67" y="0"/>
                    <a:pt x="1" y="100"/>
                    <a:pt x="1" y="167"/>
                  </a:cubicBezTo>
                  <a:lnTo>
                    <a:pt x="1" y="7506"/>
                  </a:lnTo>
                  <a:cubicBezTo>
                    <a:pt x="1" y="7606"/>
                    <a:pt x="67" y="7672"/>
                    <a:pt x="168" y="7672"/>
                  </a:cubicBezTo>
                  <a:lnTo>
                    <a:pt x="7473" y="7672"/>
                  </a:lnTo>
                  <a:cubicBezTo>
                    <a:pt x="7573" y="7672"/>
                    <a:pt x="7673" y="7606"/>
                    <a:pt x="7673" y="7506"/>
                  </a:cubicBezTo>
                  <a:lnTo>
                    <a:pt x="7673" y="167"/>
                  </a:lnTo>
                  <a:cubicBezTo>
                    <a:pt x="7673" y="100"/>
                    <a:pt x="7573" y="0"/>
                    <a:pt x="7473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9"/>
            <p:cNvSpPr/>
            <p:nvPr/>
          </p:nvSpPr>
          <p:spPr>
            <a:xfrm>
              <a:off x="2043485" y="2123207"/>
              <a:ext cx="193359" cy="195185"/>
            </a:xfrm>
            <a:custGeom>
              <a:rect b="b" l="l" r="r" t="t"/>
              <a:pathLst>
                <a:path extrusionOk="0" h="8015" w="7940">
                  <a:moveTo>
                    <a:pt x="3970" y="610"/>
                  </a:moveTo>
                  <a:lnTo>
                    <a:pt x="4670" y="1343"/>
                  </a:lnTo>
                  <a:cubicBezTo>
                    <a:pt x="4737" y="1377"/>
                    <a:pt x="4803" y="1410"/>
                    <a:pt x="4870" y="1410"/>
                  </a:cubicBezTo>
                  <a:lnTo>
                    <a:pt x="7172" y="1410"/>
                  </a:lnTo>
                  <a:cubicBezTo>
                    <a:pt x="7305" y="1410"/>
                    <a:pt x="7439" y="1510"/>
                    <a:pt x="7439" y="1677"/>
                  </a:cubicBezTo>
                  <a:lnTo>
                    <a:pt x="7439" y="7248"/>
                  </a:lnTo>
                  <a:cubicBezTo>
                    <a:pt x="7439" y="7381"/>
                    <a:pt x="7305" y="7481"/>
                    <a:pt x="7172" y="7481"/>
                  </a:cubicBezTo>
                  <a:lnTo>
                    <a:pt x="767" y="7481"/>
                  </a:lnTo>
                  <a:cubicBezTo>
                    <a:pt x="600" y="7481"/>
                    <a:pt x="500" y="7381"/>
                    <a:pt x="500" y="7248"/>
                  </a:cubicBezTo>
                  <a:lnTo>
                    <a:pt x="500" y="1677"/>
                  </a:lnTo>
                  <a:cubicBezTo>
                    <a:pt x="500" y="1544"/>
                    <a:pt x="600" y="1410"/>
                    <a:pt x="767" y="1410"/>
                  </a:cubicBezTo>
                  <a:lnTo>
                    <a:pt x="3036" y="1410"/>
                  </a:lnTo>
                  <a:cubicBezTo>
                    <a:pt x="3102" y="1410"/>
                    <a:pt x="3169" y="1377"/>
                    <a:pt x="3202" y="1343"/>
                  </a:cubicBezTo>
                  <a:lnTo>
                    <a:pt x="3970" y="610"/>
                  </a:lnTo>
                  <a:close/>
                  <a:moveTo>
                    <a:pt x="3970" y="1"/>
                  </a:moveTo>
                  <a:cubicBezTo>
                    <a:pt x="3911" y="1"/>
                    <a:pt x="3853" y="26"/>
                    <a:pt x="3803" y="76"/>
                  </a:cubicBezTo>
                  <a:lnTo>
                    <a:pt x="2935" y="910"/>
                  </a:lnTo>
                  <a:lnTo>
                    <a:pt x="767" y="910"/>
                  </a:lnTo>
                  <a:cubicBezTo>
                    <a:pt x="334" y="910"/>
                    <a:pt x="0" y="1243"/>
                    <a:pt x="0" y="1677"/>
                  </a:cubicBezTo>
                  <a:lnTo>
                    <a:pt x="0" y="7248"/>
                  </a:lnTo>
                  <a:cubicBezTo>
                    <a:pt x="0" y="7648"/>
                    <a:pt x="334" y="8015"/>
                    <a:pt x="767" y="8015"/>
                  </a:cubicBezTo>
                  <a:lnTo>
                    <a:pt x="7172" y="8015"/>
                  </a:lnTo>
                  <a:cubicBezTo>
                    <a:pt x="7605" y="8015"/>
                    <a:pt x="7939" y="7648"/>
                    <a:pt x="7939" y="7248"/>
                  </a:cubicBezTo>
                  <a:lnTo>
                    <a:pt x="7939" y="1677"/>
                  </a:lnTo>
                  <a:cubicBezTo>
                    <a:pt x="7939" y="1243"/>
                    <a:pt x="7605" y="910"/>
                    <a:pt x="7172" y="910"/>
                  </a:cubicBezTo>
                  <a:lnTo>
                    <a:pt x="4970" y="910"/>
                  </a:lnTo>
                  <a:lnTo>
                    <a:pt x="4136" y="76"/>
                  </a:lnTo>
                  <a:cubicBezTo>
                    <a:pt x="4086" y="26"/>
                    <a:pt x="4028" y="1"/>
                    <a:pt x="397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9"/>
            <p:cNvSpPr/>
            <p:nvPr/>
          </p:nvSpPr>
          <p:spPr>
            <a:xfrm>
              <a:off x="2100349" y="2173788"/>
              <a:ext cx="78805" cy="78805"/>
            </a:xfrm>
            <a:custGeom>
              <a:rect b="b" l="l" r="r" t="t"/>
              <a:pathLst>
                <a:path extrusionOk="0" h="3236" w="3236">
                  <a:moveTo>
                    <a:pt x="1635" y="501"/>
                  </a:moveTo>
                  <a:cubicBezTo>
                    <a:pt x="2235" y="501"/>
                    <a:pt x="2735" y="1001"/>
                    <a:pt x="2735" y="1601"/>
                  </a:cubicBezTo>
                  <a:cubicBezTo>
                    <a:pt x="2735" y="2235"/>
                    <a:pt x="2235" y="2736"/>
                    <a:pt x="1635" y="2736"/>
                  </a:cubicBezTo>
                  <a:cubicBezTo>
                    <a:pt x="1034" y="2736"/>
                    <a:pt x="534" y="2235"/>
                    <a:pt x="534" y="1601"/>
                  </a:cubicBezTo>
                  <a:cubicBezTo>
                    <a:pt x="534" y="1001"/>
                    <a:pt x="1034" y="501"/>
                    <a:pt x="1635" y="501"/>
                  </a:cubicBezTo>
                  <a:close/>
                  <a:moveTo>
                    <a:pt x="1635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02"/>
                    <a:pt x="734" y="3236"/>
                    <a:pt x="1635" y="3236"/>
                  </a:cubicBezTo>
                  <a:cubicBezTo>
                    <a:pt x="2535" y="3236"/>
                    <a:pt x="3236" y="2502"/>
                    <a:pt x="3236" y="1635"/>
                  </a:cubicBez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9"/>
            <p:cNvSpPr/>
            <p:nvPr/>
          </p:nvSpPr>
          <p:spPr>
            <a:xfrm>
              <a:off x="2075972" y="2267207"/>
              <a:ext cx="128362" cy="50385"/>
            </a:xfrm>
            <a:custGeom>
              <a:rect b="b" l="l" r="r" t="t"/>
              <a:pathLst>
                <a:path extrusionOk="0" h="2069" w="5271">
                  <a:moveTo>
                    <a:pt x="1568" y="0"/>
                  </a:moveTo>
                  <a:cubicBezTo>
                    <a:pt x="701" y="0"/>
                    <a:pt x="0" y="701"/>
                    <a:pt x="0" y="1535"/>
                  </a:cubicBezTo>
                  <a:lnTo>
                    <a:pt x="0" y="1835"/>
                  </a:lnTo>
                  <a:cubicBezTo>
                    <a:pt x="0" y="1968"/>
                    <a:pt x="134" y="2068"/>
                    <a:pt x="267" y="2068"/>
                  </a:cubicBezTo>
                  <a:cubicBezTo>
                    <a:pt x="401" y="2068"/>
                    <a:pt x="534" y="1968"/>
                    <a:pt x="534" y="1835"/>
                  </a:cubicBezTo>
                  <a:lnTo>
                    <a:pt x="534" y="1535"/>
                  </a:lnTo>
                  <a:cubicBezTo>
                    <a:pt x="534" y="968"/>
                    <a:pt x="968" y="501"/>
                    <a:pt x="1535" y="501"/>
                  </a:cubicBezTo>
                  <a:lnTo>
                    <a:pt x="3703" y="501"/>
                  </a:lnTo>
                  <a:cubicBezTo>
                    <a:pt x="4270" y="501"/>
                    <a:pt x="4737" y="968"/>
                    <a:pt x="4737" y="1535"/>
                  </a:cubicBezTo>
                  <a:lnTo>
                    <a:pt x="4737" y="1835"/>
                  </a:lnTo>
                  <a:cubicBezTo>
                    <a:pt x="4737" y="1968"/>
                    <a:pt x="4837" y="2068"/>
                    <a:pt x="5004" y="2068"/>
                  </a:cubicBezTo>
                  <a:cubicBezTo>
                    <a:pt x="5137" y="2068"/>
                    <a:pt x="5237" y="1968"/>
                    <a:pt x="5271" y="1835"/>
                  </a:cubicBezTo>
                  <a:lnTo>
                    <a:pt x="5271" y="1535"/>
                  </a:lnTo>
                  <a:cubicBezTo>
                    <a:pt x="5271" y="701"/>
                    <a:pt x="4570" y="0"/>
                    <a:pt x="3703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9"/>
            <p:cNvSpPr/>
            <p:nvPr/>
          </p:nvSpPr>
          <p:spPr>
            <a:xfrm>
              <a:off x="606438" y="2028376"/>
              <a:ext cx="1839953" cy="24"/>
            </a:xfrm>
            <a:custGeom>
              <a:rect b="b" l="l" r="r" t="t"/>
              <a:pathLst>
                <a:path extrusionOk="0" fill="none" h="1" w="75555">
                  <a:moveTo>
                    <a:pt x="0" y="0"/>
                  </a:moveTo>
                  <a:lnTo>
                    <a:pt x="75554" y="0"/>
                  </a:lnTo>
                </a:path>
              </a:pathLst>
            </a:custGeom>
            <a:noFill/>
            <a:ln cap="flat" cmpd="sng" w="10850">
              <a:solidFill>
                <a:srgbClr val="55AC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9"/>
            <p:cNvSpPr/>
            <p:nvPr/>
          </p:nvSpPr>
          <p:spPr>
            <a:xfrm>
              <a:off x="1438264" y="2146172"/>
              <a:ext cx="173073" cy="171417"/>
            </a:xfrm>
            <a:custGeom>
              <a:rect b="b" l="l" r="r" t="t"/>
              <a:pathLst>
                <a:path extrusionOk="0" h="7039" w="7107">
                  <a:moveTo>
                    <a:pt x="5472" y="500"/>
                  </a:moveTo>
                  <a:cubicBezTo>
                    <a:pt x="6105" y="500"/>
                    <a:pt x="6606" y="1001"/>
                    <a:pt x="6606" y="1635"/>
                  </a:cubicBezTo>
                  <a:lnTo>
                    <a:pt x="6606" y="5404"/>
                  </a:lnTo>
                  <a:cubicBezTo>
                    <a:pt x="6606" y="6038"/>
                    <a:pt x="6105" y="6538"/>
                    <a:pt x="5472" y="6538"/>
                  </a:cubicBezTo>
                  <a:lnTo>
                    <a:pt x="1635" y="6538"/>
                  </a:lnTo>
                  <a:cubicBezTo>
                    <a:pt x="1002" y="6538"/>
                    <a:pt x="501" y="6038"/>
                    <a:pt x="501" y="5404"/>
                  </a:cubicBezTo>
                  <a:lnTo>
                    <a:pt x="501" y="1635"/>
                  </a:lnTo>
                  <a:cubicBezTo>
                    <a:pt x="501" y="1001"/>
                    <a:pt x="1002" y="500"/>
                    <a:pt x="1635" y="500"/>
                  </a:cubicBezTo>
                  <a:close/>
                  <a:moveTo>
                    <a:pt x="1635" y="0"/>
                  </a:moveTo>
                  <a:cubicBezTo>
                    <a:pt x="735" y="0"/>
                    <a:pt x="1" y="734"/>
                    <a:pt x="1" y="1635"/>
                  </a:cubicBezTo>
                  <a:lnTo>
                    <a:pt x="1" y="5404"/>
                  </a:lnTo>
                  <a:cubicBezTo>
                    <a:pt x="1" y="6305"/>
                    <a:pt x="735" y="7038"/>
                    <a:pt x="1635" y="7038"/>
                  </a:cubicBezTo>
                  <a:lnTo>
                    <a:pt x="5472" y="7038"/>
                  </a:lnTo>
                  <a:cubicBezTo>
                    <a:pt x="6372" y="7038"/>
                    <a:pt x="7106" y="6305"/>
                    <a:pt x="7106" y="5404"/>
                  </a:cubicBezTo>
                  <a:lnTo>
                    <a:pt x="7106" y="1635"/>
                  </a:lnTo>
                  <a:cubicBezTo>
                    <a:pt x="7106" y="734"/>
                    <a:pt x="6372" y="0"/>
                    <a:pt x="5472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9"/>
            <p:cNvSpPr/>
            <p:nvPr/>
          </p:nvSpPr>
          <p:spPr>
            <a:xfrm>
              <a:off x="1473210" y="2212242"/>
              <a:ext cx="103182" cy="39548"/>
            </a:xfrm>
            <a:custGeom>
              <a:rect b="b" l="l" r="r" t="t"/>
              <a:pathLst>
                <a:path extrusionOk="0" h="1624" w="4237">
                  <a:moveTo>
                    <a:pt x="2145" y="0"/>
                  </a:moveTo>
                  <a:cubicBezTo>
                    <a:pt x="2112" y="0"/>
                    <a:pt x="2077" y="9"/>
                    <a:pt x="2035" y="22"/>
                  </a:cubicBezTo>
                  <a:lnTo>
                    <a:pt x="200" y="589"/>
                  </a:lnTo>
                  <a:cubicBezTo>
                    <a:pt x="67" y="623"/>
                    <a:pt x="0" y="790"/>
                    <a:pt x="34" y="923"/>
                  </a:cubicBezTo>
                  <a:cubicBezTo>
                    <a:pt x="89" y="1034"/>
                    <a:pt x="190" y="1098"/>
                    <a:pt x="299" y="1098"/>
                  </a:cubicBezTo>
                  <a:cubicBezTo>
                    <a:pt x="321" y="1098"/>
                    <a:pt x="344" y="1096"/>
                    <a:pt x="367" y="1090"/>
                  </a:cubicBezTo>
                  <a:lnTo>
                    <a:pt x="1868" y="623"/>
                  </a:lnTo>
                  <a:lnTo>
                    <a:pt x="1868" y="1357"/>
                  </a:lnTo>
                  <a:cubicBezTo>
                    <a:pt x="1868" y="1457"/>
                    <a:pt x="1902" y="1523"/>
                    <a:pt x="1968" y="1557"/>
                  </a:cubicBezTo>
                  <a:cubicBezTo>
                    <a:pt x="2002" y="1590"/>
                    <a:pt x="2068" y="1624"/>
                    <a:pt x="2135" y="1624"/>
                  </a:cubicBezTo>
                  <a:lnTo>
                    <a:pt x="2202" y="1624"/>
                  </a:lnTo>
                  <a:lnTo>
                    <a:pt x="4037" y="1056"/>
                  </a:lnTo>
                  <a:cubicBezTo>
                    <a:pt x="4170" y="1023"/>
                    <a:pt x="4237" y="856"/>
                    <a:pt x="4203" y="723"/>
                  </a:cubicBezTo>
                  <a:cubicBezTo>
                    <a:pt x="4176" y="612"/>
                    <a:pt x="4056" y="548"/>
                    <a:pt x="3941" y="548"/>
                  </a:cubicBezTo>
                  <a:cubicBezTo>
                    <a:pt x="3917" y="548"/>
                    <a:pt x="3893" y="550"/>
                    <a:pt x="3870" y="556"/>
                  </a:cubicBezTo>
                  <a:lnTo>
                    <a:pt x="2369" y="1023"/>
                  </a:lnTo>
                  <a:lnTo>
                    <a:pt x="2369" y="256"/>
                  </a:lnTo>
                  <a:cubicBezTo>
                    <a:pt x="2369" y="189"/>
                    <a:pt x="2335" y="89"/>
                    <a:pt x="2269" y="56"/>
                  </a:cubicBezTo>
                  <a:cubicBezTo>
                    <a:pt x="2230" y="17"/>
                    <a:pt x="2190" y="0"/>
                    <a:pt x="2145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9"/>
            <p:cNvSpPr/>
            <p:nvPr/>
          </p:nvSpPr>
          <p:spPr>
            <a:xfrm>
              <a:off x="1491889" y="2117070"/>
              <a:ext cx="39841" cy="41302"/>
            </a:xfrm>
            <a:custGeom>
              <a:rect b="b" l="l" r="r" t="t"/>
              <a:pathLst>
                <a:path extrusionOk="0" h="1696" w="1636">
                  <a:moveTo>
                    <a:pt x="285" y="1"/>
                  </a:moveTo>
                  <a:cubicBezTo>
                    <a:pt x="230" y="1"/>
                    <a:pt x="176" y="19"/>
                    <a:pt x="134" y="61"/>
                  </a:cubicBezTo>
                  <a:cubicBezTo>
                    <a:pt x="34" y="161"/>
                    <a:pt x="1" y="328"/>
                    <a:pt x="101" y="428"/>
                  </a:cubicBezTo>
                  <a:lnTo>
                    <a:pt x="1168" y="1629"/>
                  </a:lnTo>
                  <a:cubicBezTo>
                    <a:pt x="1201" y="1662"/>
                    <a:pt x="1268" y="1695"/>
                    <a:pt x="1368" y="1695"/>
                  </a:cubicBezTo>
                  <a:cubicBezTo>
                    <a:pt x="1402" y="1695"/>
                    <a:pt x="1468" y="1695"/>
                    <a:pt x="1535" y="1629"/>
                  </a:cubicBezTo>
                  <a:cubicBezTo>
                    <a:pt x="1635" y="1529"/>
                    <a:pt x="1635" y="1395"/>
                    <a:pt x="1535" y="1262"/>
                  </a:cubicBezTo>
                  <a:lnTo>
                    <a:pt x="501" y="94"/>
                  </a:lnTo>
                  <a:cubicBezTo>
                    <a:pt x="443" y="36"/>
                    <a:pt x="362" y="1"/>
                    <a:pt x="285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9"/>
            <p:cNvSpPr/>
            <p:nvPr/>
          </p:nvSpPr>
          <p:spPr>
            <a:xfrm>
              <a:off x="1517874" y="2117070"/>
              <a:ext cx="39841" cy="41302"/>
            </a:xfrm>
            <a:custGeom>
              <a:rect b="b" l="l" r="r" t="t"/>
              <a:pathLst>
                <a:path extrusionOk="0" h="1696" w="1636">
                  <a:moveTo>
                    <a:pt x="1351" y="1"/>
                  </a:moveTo>
                  <a:cubicBezTo>
                    <a:pt x="1274" y="1"/>
                    <a:pt x="1193" y="36"/>
                    <a:pt x="1135" y="94"/>
                  </a:cubicBezTo>
                  <a:lnTo>
                    <a:pt x="101" y="1262"/>
                  </a:lnTo>
                  <a:cubicBezTo>
                    <a:pt x="1" y="1362"/>
                    <a:pt x="1" y="1529"/>
                    <a:pt x="101" y="1629"/>
                  </a:cubicBezTo>
                  <a:cubicBezTo>
                    <a:pt x="168" y="1695"/>
                    <a:pt x="234" y="1695"/>
                    <a:pt x="301" y="1695"/>
                  </a:cubicBezTo>
                  <a:cubicBezTo>
                    <a:pt x="368" y="1695"/>
                    <a:pt x="435" y="1662"/>
                    <a:pt x="468" y="1629"/>
                  </a:cubicBezTo>
                  <a:lnTo>
                    <a:pt x="1535" y="428"/>
                  </a:lnTo>
                  <a:cubicBezTo>
                    <a:pt x="1635" y="328"/>
                    <a:pt x="1602" y="161"/>
                    <a:pt x="1502" y="61"/>
                  </a:cubicBezTo>
                  <a:cubicBezTo>
                    <a:pt x="1460" y="19"/>
                    <a:pt x="1407" y="1"/>
                    <a:pt x="1351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7" name="Google Shape;457;p19"/>
            <p:cNvGrpSpPr/>
            <p:nvPr/>
          </p:nvGrpSpPr>
          <p:grpSpPr>
            <a:xfrm>
              <a:off x="616179" y="1689625"/>
              <a:ext cx="692965" cy="225850"/>
              <a:chOff x="616179" y="1689625"/>
              <a:chExt cx="692965" cy="225850"/>
            </a:xfrm>
          </p:grpSpPr>
          <p:sp>
            <p:nvSpPr>
              <p:cNvPr id="458" name="Google Shape;458;p19"/>
              <p:cNvSpPr/>
              <p:nvPr/>
            </p:nvSpPr>
            <p:spPr>
              <a:xfrm>
                <a:off x="616982" y="1784675"/>
                <a:ext cx="34142" cy="40620"/>
              </a:xfrm>
              <a:custGeom>
                <a:rect b="b" l="l" r="r" t="t"/>
                <a:pathLst>
                  <a:path extrusionOk="0" h="1668" w="1402">
                    <a:moveTo>
                      <a:pt x="1" y="0"/>
                    </a:moveTo>
                    <a:lnTo>
                      <a:pt x="568" y="867"/>
                    </a:lnTo>
                    <a:lnTo>
                      <a:pt x="568" y="1668"/>
                    </a:lnTo>
                    <a:lnTo>
                      <a:pt x="801" y="1668"/>
                    </a:lnTo>
                    <a:lnTo>
                      <a:pt x="801" y="867"/>
                    </a:lnTo>
                    <a:lnTo>
                      <a:pt x="1402" y="0"/>
                    </a:lnTo>
                    <a:lnTo>
                      <a:pt x="1135" y="0"/>
                    </a:lnTo>
                    <a:lnTo>
                      <a:pt x="701" y="701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646230" y="1794416"/>
                <a:ext cx="27640" cy="31707"/>
              </a:xfrm>
              <a:custGeom>
                <a:rect b="b" l="l" r="r" t="t"/>
                <a:pathLst>
                  <a:path extrusionOk="0" h="1302" w="1135">
                    <a:moveTo>
                      <a:pt x="568" y="167"/>
                    </a:moveTo>
                    <a:cubicBezTo>
                      <a:pt x="668" y="167"/>
                      <a:pt x="768" y="201"/>
                      <a:pt x="835" y="301"/>
                    </a:cubicBezTo>
                    <a:cubicBezTo>
                      <a:pt x="901" y="367"/>
                      <a:pt x="935" y="501"/>
                      <a:pt x="935" y="634"/>
                    </a:cubicBezTo>
                    <a:cubicBezTo>
                      <a:pt x="935" y="801"/>
                      <a:pt x="901" y="901"/>
                      <a:pt x="835" y="1001"/>
                    </a:cubicBezTo>
                    <a:cubicBezTo>
                      <a:pt x="768" y="1068"/>
                      <a:pt x="668" y="1101"/>
                      <a:pt x="568" y="1101"/>
                    </a:cubicBezTo>
                    <a:cubicBezTo>
                      <a:pt x="468" y="1101"/>
                      <a:pt x="368" y="1068"/>
                      <a:pt x="301" y="1001"/>
                    </a:cubicBezTo>
                    <a:cubicBezTo>
                      <a:pt x="268" y="901"/>
                      <a:pt x="234" y="801"/>
                      <a:pt x="234" y="634"/>
                    </a:cubicBezTo>
                    <a:cubicBezTo>
                      <a:pt x="234" y="501"/>
                      <a:pt x="268" y="367"/>
                      <a:pt x="301" y="301"/>
                    </a:cubicBezTo>
                    <a:cubicBezTo>
                      <a:pt x="368" y="201"/>
                      <a:pt x="468" y="167"/>
                      <a:pt x="568" y="167"/>
                    </a:cubicBezTo>
                    <a:close/>
                    <a:moveTo>
                      <a:pt x="568" y="0"/>
                    </a:moveTo>
                    <a:cubicBezTo>
                      <a:pt x="401" y="0"/>
                      <a:pt x="268" y="34"/>
                      <a:pt x="168" y="167"/>
                    </a:cubicBezTo>
                    <a:cubicBezTo>
                      <a:pt x="67" y="267"/>
                      <a:pt x="1" y="434"/>
                      <a:pt x="1" y="634"/>
                    </a:cubicBezTo>
                    <a:cubicBezTo>
                      <a:pt x="1" y="834"/>
                      <a:pt x="67" y="1001"/>
                      <a:pt x="168" y="1101"/>
                    </a:cubicBezTo>
                    <a:cubicBezTo>
                      <a:pt x="268" y="1235"/>
                      <a:pt x="401" y="1301"/>
                      <a:pt x="568" y="1301"/>
                    </a:cubicBezTo>
                    <a:cubicBezTo>
                      <a:pt x="735" y="1301"/>
                      <a:pt x="901" y="1235"/>
                      <a:pt x="1001" y="1101"/>
                    </a:cubicBezTo>
                    <a:cubicBezTo>
                      <a:pt x="1102" y="1001"/>
                      <a:pt x="1135" y="834"/>
                      <a:pt x="1135" y="634"/>
                    </a:cubicBezTo>
                    <a:cubicBezTo>
                      <a:pt x="1135" y="434"/>
                      <a:pt x="1102" y="267"/>
                      <a:pt x="1001" y="167"/>
                    </a:cubicBezTo>
                    <a:cubicBezTo>
                      <a:pt x="901" y="34"/>
                      <a:pt x="735" y="0"/>
                      <a:pt x="5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681981" y="1795220"/>
                <a:ext cx="25205" cy="30903"/>
              </a:xfrm>
              <a:custGeom>
                <a:rect b="b" l="l" r="r" t="t"/>
                <a:pathLst>
                  <a:path extrusionOk="0" h="1269" w="1035">
                    <a:moveTo>
                      <a:pt x="0" y="1"/>
                    </a:moveTo>
                    <a:lnTo>
                      <a:pt x="0" y="735"/>
                    </a:lnTo>
                    <a:cubicBezTo>
                      <a:pt x="0" y="901"/>
                      <a:pt x="34" y="1035"/>
                      <a:pt x="101" y="1135"/>
                    </a:cubicBezTo>
                    <a:cubicBezTo>
                      <a:pt x="167" y="1202"/>
                      <a:pt x="267" y="1268"/>
                      <a:pt x="434" y="1268"/>
                    </a:cubicBezTo>
                    <a:cubicBezTo>
                      <a:pt x="501" y="1268"/>
                      <a:pt x="568" y="1235"/>
                      <a:pt x="634" y="1202"/>
                    </a:cubicBezTo>
                    <a:cubicBezTo>
                      <a:pt x="701" y="1168"/>
                      <a:pt x="768" y="1102"/>
                      <a:pt x="834" y="1035"/>
                    </a:cubicBezTo>
                    <a:lnTo>
                      <a:pt x="834" y="1235"/>
                    </a:lnTo>
                    <a:lnTo>
                      <a:pt x="1035" y="1235"/>
                    </a:lnTo>
                    <a:lnTo>
                      <a:pt x="1035" y="1"/>
                    </a:lnTo>
                    <a:lnTo>
                      <a:pt x="834" y="1"/>
                    </a:lnTo>
                    <a:lnTo>
                      <a:pt x="834" y="701"/>
                    </a:lnTo>
                    <a:cubicBezTo>
                      <a:pt x="834" y="801"/>
                      <a:pt x="801" y="901"/>
                      <a:pt x="734" y="968"/>
                    </a:cubicBezTo>
                    <a:cubicBezTo>
                      <a:pt x="668" y="1035"/>
                      <a:pt x="568" y="1068"/>
                      <a:pt x="467" y="1068"/>
                    </a:cubicBezTo>
                    <a:cubicBezTo>
                      <a:pt x="367" y="1068"/>
                      <a:pt x="301" y="1035"/>
                      <a:pt x="267" y="1002"/>
                    </a:cubicBezTo>
                    <a:cubicBezTo>
                      <a:pt x="201" y="935"/>
                      <a:pt x="201" y="835"/>
                      <a:pt x="201" y="735"/>
                    </a:cubicBez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16903" y="1794416"/>
                <a:ext cx="17899" cy="30879"/>
              </a:xfrm>
              <a:custGeom>
                <a:rect b="b" l="l" r="r" t="t"/>
                <a:pathLst>
                  <a:path extrusionOk="0" h="1268" w="735">
                    <a:moveTo>
                      <a:pt x="635" y="0"/>
                    </a:moveTo>
                    <a:cubicBezTo>
                      <a:pt x="535" y="0"/>
                      <a:pt x="434" y="0"/>
                      <a:pt x="368" y="34"/>
                    </a:cubicBezTo>
                    <a:cubicBezTo>
                      <a:pt x="301" y="67"/>
                      <a:pt x="234" y="134"/>
                      <a:pt x="201" y="201"/>
                    </a:cubicBezTo>
                    <a:lnTo>
                      <a:pt x="201" y="34"/>
                    </a:lnTo>
                    <a:lnTo>
                      <a:pt x="1" y="34"/>
                    </a:lnTo>
                    <a:lnTo>
                      <a:pt x="1" y="1268"/>
                    </a:lnTo>
                    <a:lnTo>
                      <a:pt x="201" y="1268"/>
                    </a:lnTo>
                    <a:lnTo>
                      <a:pt x="201" y="601"/>
                    </a:lnTo>
                    <a:cubicBezTo>
                      <a:pt x="201" y="467"/>
                      <a:pt x="234" y="367"/>
                      <a:pt x="301" y="267"/>
                    </a:cubicBezTo>
                    <a:cubicBezTo>
                      <a:pt x="368" y="201"/>
                      <a:pt x="434" y="167"/>
                      <a:pt x="568" y="167"/>
                    </a:cubicBezTo>
                    <a:lnTo>
                      <a:pt x="668" y="167"/>
                    </a:lnTo>
                    <a:cubicBezTo>
                      <a:pt x="668" y="201"/>
                      <a:pt x="701" y="201"/>
                      <a:pt x="735" y="201"/>
                    </a:cubicBezTo>
                    <a:lnTo>
                      <a:pt x="7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57524" y="1794416"/>
                <a:ext cx="26836" cy="42252"/>
              </a:xfrm>
              <a:custGeom>
                <a:rect b="b" l="l" r="r" t="t"/>
                <a:pathLst>
                  <a:path extrusionOk="0" h="1735" w="1102">
                    <a:moveTo>
                      <a:pt x="534" y="167"/>
                    </a:moveTo>
                    <a:cubicBezTo>
                      <a:pt x="634" y="167"/>
                      <a:pt x="735" y="201"/>
                      <a:pt x="801" y="301"/>
                    </a:cubicBezTo>
                    <a:cubicBezTo>
                      <a:pt x="835" y="367"/>
                      <a:pt x="868" y="501"/>
                      <a:pt x="868" y="634"/>
                    </a:cubicBezTo>
                    <a:cubicBezTo>
                      <a:pt x="868" y="801"/>
                      <a:pt x="835" y="901"/>
                      <a:pt x="801" y="1001"/>
                    </a:cubicBezTo>
                    <a:cubicBezTo>
                      <a:pt x="735" y="1068"/>
                      <a:pt x="634" y="1101"/>
                      <a:pt x="534" y="1101"/>
                    </a:cubicBezTo>
                    <a:cubicBezTo>
                      <a:pt x="434" y="1101"/>
                      <a:pt x="334" y="1068"/>
                      <a:pt x="268" y="1001"/>
                    </a:cubicBezTo>
                    <a:cubicBezTo>
                      <a:pt x="234" y="901"/>
                      <a:pt x="201" y="801"/>
                      <a:pt x="201" y="634"/>
                    </a:cubicBezTo>
                    <a:cubicBezTo>
                      <a:pt x="201" y="501"/>
                      <a:pt x="234" y="367"/>
                      <a:pt x="268" y="301"/>
                    </a:cubicBezTo>
                    <a:cubicBezTo>
                      <a:pt x="334" y="201"/>
                      <a:pt x="434" y="167"/>
                      <a:pt x="534" y="167"/>
                    </a:cubicBezTo>
                    <a:close/>
                    <a:moveTo>
                      <a:pt x="601" y="0"/>
                    </a:moveTo>
                    <a:cubicBezTo>
                      <a:pt x="501" y="0"/>
                      <a:pt x="401" y="0"/>
                      <a:pt x="334" y="34"/>
                    </a:cubicBezTo>
                    <a:cubicBezTo>
                      <a:pt x="301" y="67"/>
                      <a:pt x="234" y="134"/>
                      <a:pt x="201" y="201"/>
                    </a:cubicBezTo>
                    <a:lnTo>
                      <a:pt x="201" y="34"/>
                    </a:lnTo>
                    <a:lnTo>
                      <a:pt x="1" y="34"/>
                    </a:lnTo>
                    <a:lnTo>
                      <a:pt x="1" y="1735"/>
                    </a:lnTo>
                    <a:lnTo>
                      <a:pt x="201" y="1735"/>
                    </a:lnTo>
                    <a:lnTo>
                      <a:pt x="201" y="1068"/>
                    </a:lnTo>
                    <a:cubicBezTo>
                      <a:pt x="234" y="1135"/>
                      <a:pt x="301" y="1201"/>
                      <a:pt x="334" y="1235"/>
                    </a:cubicBezTo>
                    <a:cubicBezTo>
                      <a:pt x="401" y="1268"/>
                      <a:pt x="501" y="1301"/>
                      <a:pt x="601" y="1301"/>
                    </a:cubicBezTo>
                    <a:cubicBezTo>
                      <a:pt x="735" y="1301"/>
                      <a:pt x="868" y="1235"/>
                      <a:pt x="935" y="1101"/>
                    </a:cubicBezTo>
                    <a:cubicBezTo>
                      <a:pt x="1035" y="1001"/>
                      <a:pt x="1101" y="834"/>
                      <a:pt x="1101" y="634"/>
                    </a:cubicBezTo>
                    <a:cubicBezTo>
                      <a:pt x="1101" y="434"/>
                      <a:pt x="1035" y="301"/>
                      <a:pt x="935" y="167"/>
                    </a:cubicBezTo>
                    <a:cubicBezTo>
                      <a:pt x="868" y="34"/>
                      <a:pt x="735" y="0"/>
                      <a:pt x="6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90011" y="1794416"/>
                <a:ext cx="27664" cy="31707"/>
              </a:xfrm>
              <a:custGeom>
                <a:rect b="b" l="l" r="r" t="t"/>
                <a:pathLst>
                  <a:path extrusionOk="0" h="1302" w="1136">
                    <a:moveTo>
                      <a:pt x="601" y="167"/>
                    </a:moveTo>
                    <a:cubicBezTo>
                      <a:pt x="701" y="167"/>
                      <a:pt x="802" y="201"/>
                      <a:pt x="868" y="267"/>
                    </a:cubicBezTo>
                    <a:cubicBezTo>
                      <a:pt x="902" y="334"/>
                      <a:pt x="935" y="401"/>
                      <a:pt x="935" y="534"/>
                    </a:cubicBezTo>
                    <a:lnTo>
                      <a:pt x="234" y="534"/>
                    </a:lnTo>
                    <a:cubicBezTo>
                      <a:pt x="234" y="401"/>
                      <a:pt x="268" y="334"/>
                      <a:pt x="335" y="267"/>
                    </a:cubicBezTo>
                    <a:cubicBezTo>
                      <a:pt x="401" y="201"/>
                      <a:pt x="501" y="167"/>
                      <a:pt x="601" y="167"/>
                    </a:cubicBezTo>
                    <a:close/>
                    <a:moveTo>
                      <a:pt x="601" y="0"/>
                    </a:moveTo>
                    <a:cubicBezTo>
                      <a:pt x="435" y="0"/>
                      <a:pt x="268" y="34"/>
                      <a:pt x="168" y="167"/>
                    </a:cubicBezTo>
                    <a:cubicBezTo>
                      <a:pt x="68" y="301"/>
                      <a:pt x="1" y="434"/>
                      <a:pt x="1" y="634"/>
                    </a:cubicBezTo>
                    <a:cubicBezTo>
                      <a:pt x="1" y="834"/>
                      <a:pt x="68" y="1001"/>
                      <a:pt x="168" y="1101"/>
                    </a:cubicBezTo>
                    <a:cubicBezTo>
                      <a:pt x="301" y="1235"/>
                      <a:pt x="435" y="1301"/>
                      <a:pt x="635" y="1301"/>
                    </a:cubicBezTo>
                    <a:cubicBezTo>
                      <a:pt x="735" y="1301"/>
                      <a:pt x="802" y="1268"/>
                      <a:pt x="868" y="1268"/>
                    </a:cubicBezTo>
                    <a:cubicBezTo>
                      <a:pt x="968" y="1235"/>
                      <a:pt x="1035" y="1235"/>
                      <a:pt x="1102" y="1201"/>
                    </a:cubicBezTo>
                    <a:lnTo>
                      <a:pt x="1102" y="1001"/>
                    </a:lnTo>
                    <a:cubicBezTo>
                      <a:pt x="1035" y="1035"/>
                      <a:pt x="968" y="1068"/>
                      <a:pt x="902" y="1101"/>
                    </a:cubicBezTo>
                    <a:lnTo>
                      <a:pt x="668" y="1101"/>
                    </a:lnTo>
                    <a:cubicBezTo>
                      <a:pt x="535" y="1101"/>
                      <a:pt x="435" y="1068"/>
                      <a:pt x="335" y="1001"/>
                    </a:cubicBezTo>
                    <a:cubicBezTo>
                      <a:pt x="268" y="934"/>
                      <a:pt x="234" y="834"/>
                      <a:pt x="201" y="701"/>
                    </a:cubicBezTo>
                    <a:lnTo>
                      <a:pt x="1135" y="701"/>
                    </a:lnTo>
                    <a:lnTo>
                      <a:pt x="1135" y="601"/>
                    </a:lnTo>
                    <a:cubicBezTo>
                      <a:pt x="1135" y="401"/>
                      <a:pt x="1102" y="267"/>
                      <a:pt x="1002" y="167"/>
                    </a:cubicBezTo>
                    <a:cubicBezTo>
                      <a:pt x="902" y="34"/>
                      <a:pt x="768" y="0"/>
                      <a:pt x="6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825761" y="1794416"/>
                <a:ext cx="17899" cy="30879"/>
              </a:xfrm>
              <a:custGeom>
                <a:rect b="b" l="l" r="r" t="t"/>
                <a:pathLst>
                  <a:path extrusionOk="0" h="1268" w="735">
                    <a:moveTo>
                      <a:pt x="634" y="0"/>
                    </a:moveTo>
                    <a:cubicBezTo>
                      <a:pt x="534" y="0"/>
                      <a:pt x="434" y="0"/>
                      <a:pt x="368" y="34"/>
                    </a:cubicBezTo>
                    <a:cubicBezTo>
                      <a:pt x="301" y="67"/>
                      <a:pt x="268" y="134"/>
                      <a:pt x="201" y="201"/>
                    </a:cubicBezTo>
                    <a:lnTo>
                      <a:pt x="201" y="34"/>
                    </a:lnTo>
                    <a:lnTo>
                      <a:pt x="1" y="34"/>
                    </a:lnTo>
                    <a:lnTo>
                      <a:pt x="1" y="1268"/>
                    </a:lnTo>
                    <a:lnTo>
                      <a:pt x="201" y="1268"/>
                    </a:lnTo>
                    <a:lnTo>
                      <a:pt x="201" y="601"/>
                    </a:lnTo>
                    <a:cubicBezTo>
                      <a:pt x="201" y="467"/>
                      <a:pt x="234" y="367"/>
                      <a:pt x="301" y="267"/>
                    </a:cubicBezTo>
                    <a:cubicBezTo>
                      <a:pt x="368" y="201"/>
                      <a:pt x="468" y="167"/>
                      <a:pt x="568" y="167"/>
                    </a:cubicBezTo>
                    <a:lnTo>
                      <a:pt x="668" y="167"/>
                    </a:lnTo>
                    <a:cubicBezTo>
                      <a:pt x="701" y="201"/>
                      <a:pt x="701" y="201"/>
                      <a:pt x="735" y="201"/>
                    </a:cubicBezTo>
                    <a:lnTo>
                      <a:pt x="7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846875" y="1794416"/>
                <a:ext cx="22770" cy="31707"/>
              </a:xfrm>
              <a:custGeom>
                <a:rect b="b" l="l" r="r" t="t"/>
                <a:pathLst>
                  <a:path extrusionOk="0" h="1302" w="935">
                    <a:moveTo>
                      <a:pt x="468" y="0"/>
                    </a:moveTo>
                    <a:cubicBezTo>
                      <a:pt x="335" y="0"/>
                      <a:pt x="201" y="34"/>
                      <a:pt x="134" y="100"/>
                    </a:cubicBezTo>
                    <a:cubicBezTo>
                      <a:pt x="34" y="134"/>
                      <a:pt x="1" y="234"/>
                      <a:pt x="1" y="367"/>
                    </a:cubicBezTo>
                    <a:cubicBezTo>
                      <a:pt x="1" y="434"/>
                      <a:pt x="34" y="534"/>
                      <a:pt x="68" y="567"/>
                    </a:cubicBezTo>
                    <a:cubicBezTo>
                      <a:pt x="134" y="634"/>
                      <a:pt x="234" y="668"/>
                      <a:pt x="368" y="701"/>
                    </a:cubicBezTo>
                    <a:lnTo>
                      <a:pt x="435" y="734"/>
                    </a:lnTo>
                    <a:cubicBezTo>
                      <a:pt x="568" y="734"/>
                      <a:pt x="635" y="768"/>
                      <a:pt x="668" y="801"/>
                    </a:cubicBezTo>
                    <a:cubicBezTo>
                      <a:pt x="701" y="834"/>
                      <a:pt x="735" y="868"/>
                      <a:pt x="735" y="934"/>
                    </a:cubicBezTo>
                    <a:cubicBezTo>
                      <a:pt x="735" y="1001"/>
                      <a:pt x="701" y="1035"/>
                      <a:pt x="635" y="1068"/>
                    </a:cubicBezTo>
                    <a:cubicBezTo>
                      <a:pt x="601" y="1101"/>
                      <a:pt x="535" y="1101"/>
                      <a:pt x="435" y="1101"/>
                    </a:cubicBezTo>
                    <a:lnTo>
                      <a:pt x="201" y="1101"/>
                    </a:lnTo>
                    <a:cubicBezTo>
                      <a:pt x="134" y="1068"/>
                      <a:pt x="68" y="1035"/>
                      <a:pt x="1" y="1001"/>
                    </a:cubicBezTo>
                    <a:lnTo>
                      <a:pt x="1" y="1201"/>
                    </a:lnTo>
                    <a:cubicBezTo>
                      <a:pt x="68" y="1235"/>
                      <a:pt x="134" y="1268"/>
                      <a:pt x="201" y="1268"/>
                    </a:cubicBezTo>
                    <a:cubicBezTo>
                      <a:pt x="301" y="1268"/>
                      <a:pt x="368" y="1301"/>
                      <a:pt x="435" y="1301"/>
                    </a:cubicBezTo>
                    <a:cubicBezTo>
                      <a:pt x="568" y="1301"/>
                      <a:pt x="701" y="1268"/>
                      <a:pt x="802" y="1201"/>
                    </a:cubicBezTo>
                    <a:cubicBezTo>
                      <a:pt x="902" y="1135"/>
                      <a:pt x="935" y="1035"/>
                      <a:pt x="935" y="901"/>
                    </a:cubicBezTo>
                    <a:cubicBezTo>
                      <a:pt x="935" y="801"/>
                      <a:pt x="902" y="734"/>
                      <a:pt x="835" y="668"/>
                    </a:cubicBezTo>
                    <a:cubicBezTo>
                      <a:pt x="768" y="634"/>
                      <a:pt x="668" y="567"/>
                      <a:pt x="535" y="534"/>
                    </a:cubicBezTo>
                    <a:lnTo>
                      <a:pt x="468" y="534"/>
                    </a:lnTo>
                    <a:cubicBezTo>
                      <a:pt x="368" y="501"/>
                      <a:pt x="301" y="467"/>
                      <a:pt x="234" y="467"/>
                    </a:cubicBezTo>
                    <a:cubicBezTo>
                      <a:pt x="201" y="434"/>
                      <a:pt x="201" y="401"/>
                      <a:pt x="201" y="334"/>
                    </a:cubicBezTo>
                    <a:cubicBezTo>
                      <a:pt x="201" y="267"/>
                      <a:pt x="234" y="234"/>
                      <a:pt x="268" y="201"/>
                    </a:cubicBezTo>
                    <a:cubicBezTo>
                      <a:pt x="335" y="167"/>
                      <a:pt x="401" y="167"/>
                      <a:pt x="501" y="167"/>
                    </a:cubicBezTo>
                    <a:lnTo>
                      <a:pt x="701" y="167"/>
                    </a:lnTo>
                    <a:cubicBezTo>
                      <a:pt x="768" y="201"/>
                      <a:pt x="802" y="234"/>
                      <a:pt x="868" y="234"/>
                    </a:cubicBezTo>
                    <a:lnTo>
                      <a:pt x="868" y="67"/>
                    </a:lnTo>
                    <a:cubicBezTo>
                      <a:pt x="802" y="34"/>
                      <a:pt x="768" y="34"/>
                      <a:pt x="7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875319" y="1794416"/>
                <a:ext cx="27640" cy="31707"/>
              </a:xfrm>
              <a:custGeom>
                <a:rect b="b" l="l" r="r" t="t"/>
                <a:pathLst>
                  <a:path extrusionOk="0" h="1302" w="1135">
                    <a:moveTo>
                      <a:pt x="568" y="167"/>
                    </a:moveTo>
                    <a:cubicBezTo>
                      <a:pt x="668" y="167"/>
                      <a:pt x="768" y="201"/>
                      <a:pt x="834" y="301"/>
                    </a:cubicBezTo>
                    <a:cubicBezTo>
                      <a:pt x="901" y="367"/>
                      <a:pt x="934" y="501"/>
                      <a:pt x="934" y="634"/>
                    </a:cubicBezTo>
                    <a:cubicBezTo>
                      <a:pt x="934" y="801"/>
                      <a:pt x="901" y="901"/>
                      <a:pt x="834" y="1001"/>
                    </a:cubicBezTo>
                    <a:cubicBezTo>
                      <a:pt x="768" y="1068"/>
                      <a:pt x="668" y="1101"/>
                      <a:pt x="568" y="1101"/>
                    </a:cubicBezTo>
                    <a:cubicBezTo>
                      <a:pt x="467" y="1101"/>
                      <a:pt x="367" y="1068"/>
                      <a:pt x="301" y="1001"/>
                    </a:cubicBezTo>
                    <a:cubicBezTo>
                      <a:pt x="234" y="901"/>
                      <a:pt x="234" y="801"/>
                      <a:pt x="234" y="634"/>
                    </a:cubicBezTo>
                    <a:cubicBezTo>
                      <a:pt x="234" y="501"/>
                      <a:pt x="234" y="367"/>
                      <a:pt x="301" y="301"/>
                    </a:cubicBezTo>
                    <a:cubicBezTo>
                      <a:pt x="367" y="201"/>
                      <a:pt x="467" y="167"/>
                      <a:pt x="568" y="167"/>
                    </a:cubicBezTo>
                    <a:close/>
                    <a:moveTo>
                      <a:pt x="568" y="0"/>
                    </a:moveTo>
                    <a:cubicBezTo>
                      <a:pt x="401" y="0"/>
                      <a:pt x="267" y="34"/>
                      <a:pt x="167" y="167"/>
                    </a:cubicBezTo>
                    <a:cubicBezTo>
                      <a:pt x="67" y="267"/>
                      <a:pt x="0" y="434"/>
                      <a:pt x="0" y="634"/>
                    </a:cubicBezTo>
                    <a:cubicBezTo>
                      <a:pt x="0" y="834"/>
                      <a:pt x="67" y="1001"/>
                      <a:pt x="167" y="1101"/>
                    </a:cubicBezTo>
                    <a:cubicBezTo>
                      <a:pt x="267" y="1235"/>
                      <a:pt x="401" y="1301"/>
                      <a:pt x="568" y="1301"/>
                    </a:cubicBezTo>
                    <a:cubicBezTo>
                      <a:pt x="734" y="1301"/>
                      <a:pt x="901" y="1235"/>
                      <a:pt x="1001" y="1101"/>
                    </a:cubicBezTo>
                    <a:cubicBezTo>
                      <a:pt x="1101" y="1001"/>
                      <a:pt x="1135" y="834"/>
                      <a:pt x="1135" y="634"/>
                    </a:cubicBezTo>
                    <a:cubicBezTo>
                      <a:pt x="1135" y="434"/>
                      <a:pt x="1101" y="267"/>
                      <a:pt x="1001" y="167"/>
                    </a:cubicBezTo>
                    <a:cubicBezTo>
                      <a:pt x="901" y="34"/>
                      <a:pt x="734" y="0"/>
                      <a:pt x="5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911069" y="1794416"/>
                <a:ext cx="25205" cy="30879"/>
              </a:xfrm>
              <a:custGeom>
                <a:rect b="b" l="l" r="r" t="t"/>
                <a:pathLst>
                  <a:path extrusionOk="0" h="1268" w="1035">
                    <a:moveTo>
                      <a:pt x="601" y="0"/>
                    </a:moveTo>
                    <a:cubicBezTo>
                      <a:pt x="501" y="0"/>
                      <a:pt x="434" y="0"/>
                      <a:pt x="367" y="34"/>
                    </a:cubicBezTo>
                    <a:cubicBezTo>
                      <a:pt x="300" y="67"/>
                      <a:pt x="267" y="134"/>
                      <a:pt x="200" y="201"/>
                    </a:cubicBezTo>
                    <a:lnTo>
                      <a:pt x="200" y="34"/>
                    </a:lnTo>
                    <a:lnTo>
                      <a:pt x="0" y="34"/>
                    </a:lnTo>
                    <a:lnTo>
                      <a:pt x="0" y="1268"/>
                    </a:lnTo>
                    <a:lnTo>
                      <a:pt x="200" y="1268"/>
                    </a:lnTo>
                    <a:lnTo>
                      <a:pt x="200" y="567"/>
                    </a:lnTo>
                    <a:cubicBezTo>
                      <a:pt x="200" y="434"/>
                      <a:pt x="234" y="334"/>
                      <a:pt x="300" y="267"/>
                    </a:cubicBezTo>
                    <a:cubicBezTo>
                      <a:pt x="367" y="201"/>
                      <a:pt x="434" y="167"/>
                      <a:pt x="567" y="167"/>
                    </a:cubicBezTo>
                    <a:cubicBezTo>
                      <a:pt x="634" y="167"/>
                      <a:pt x="701" y="201"/>
                      <a:pt x="767" y="267"/>
                    </a:cubicBezTo>
                    <a:cubicBezTo>
                      <a:pt x="801" y="301"/>
                      <a:pt x="834" y="401"/>
                      <a:pt x="834" y="501"/>
                    </a:cubicBezTo>
                    <a:lnTo>
                      <a:pt x="834" y="1268"/>
                    </a:lnTo>
                    <a:lnTo>
                      <a:pt x="1034" y="1268"/>
                    </a:lnTo>
                    <a:lnTo>
                      <a:pt x="1034" y="501"/>
                    </a:lnTo>
                    <a:cubicBezTo>
                      <a:pt x="1034" y="334"/>
                      <a:pt x="1001" y="201"/>
                      <a:pt x="934" y="134"/>
                    </a:cubicBezTo>
                    <a:cubicBezTo>
                      <a:pt x="867" y="34"/>
                      <a:pt x="734" y="0"/>
                      <a:pt x="6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944360" y="1794416"/>
                <a:ext cx="25205" cy="31707"/>
              </a:xfrm>
              <a:custGeom>
                <a:rect b="b" l="l" r="r" t="t"/>
                <a:pathLst>
                  <a:path extrusionOk="0" h="1302" w="1035">
                    <a:moveTo>
                      <a:pt x="835" y="634"/>
                    </a:moveTo>
                    <a:lnTo>
                      <a:pt x="835" y="668"/>
                    </a:lnTo>
                    <a:cubicBezTo>
                      <a:pt x="835" y="801"/>
                      <a:pt x="801" y="934"/>
                      <a:pt x="735" y="1001"/>
                    </a:cubicBezTo>
                    <a:cubicBezTo>
                      <a:pt x="668" y="1068"/>
                      <a:pt x="568" y="1101"/>
                      <a:pt x="468" y="1101"/>
                    </a:cubicBezTo>
                    <a:cubicBezTo>
                      <a:pt x="368" y="1101"/>
                      <a:pt x="334" y="1101"/>
                      <a:pt x="268" y="1068"/>
                    </a:cubicBezTo>
                    <a:cubicBezTo>
                      <a:pt x="234" y="1001"/>
                      <a:pt x="201" y="968"/>
                      <a:pt x="201" y="868"/>
                    </a:cubicBezTo>
                    <a:cubicBezTo>
                      <a:pt x="201" y="801"/>
                      <a:pt x="234" y="734"/>
                      <a:pt x="301" y="701"/>
                    </a:cubicBezTo>
                    <a:cubicBezTo>
                      <a:pt x="368" y="668"/>
                      <a:pt x="468" y="634"/>
                      <a:pt x="635" y="634"/>
                    </a:cubicBezTo>
                    <a:close/>
                    <a:moveTo>
                      <a:pt x="301" y="0"/>
                    </a:moveTo>
                    <a:cubicBezTo>
                      <a:pt x="234" y="34"/>
                      <a:pt x="168" y="34"/>
                      <a:pt x="101" y="67"/>
                    </a:cubicBezTo>
                    <a:lnTo>
                      <a:pt x="101" y="267"/>
                    </a:lnTo>
                    <a:cubicBezTo>
                      <a:pt x="134" y="234"/>
                      <a:pt x="201" y="201"/>
                      <a:pt x="268" y="201"/>
                    </a:cubicBezTo>
                    <a:cubicBezTo>
                      <a:pt x="334" y="167"/>
                      <a:pt x="401" y="167"/>
                      <a:pt x="501" y="167"/>
                    </a:cubicBezTo>
                    <a:cubicBezTo>
                      <a:pt x="601" y="167"/>
                      <a:pt x="668" y="201"/>
                      <a:pt x="735" y="234"/>
                    </a:cubicBezTo>
                    <a:cubicBezTo>
                      <a:pt x="801" y="301"/>
                      <a:pt x="835" y="367"/>
                      <a:pt x="835" y="467"/>
                    </a:cubicBezTo>
                    <a:lnTo>
                      <a:pt x="568" y="467"/>
                    </a:lnTo>
                    <a:cubicBezTo>
                      <a:pt x="368" y="467"/>
                      <a:pt x="234" y="501"/>
                      <a:pt x="134" y="567"/>
                    </a:cubicBezTo>
                    <a:cubicBezTo>
                      <a:pt x="34" y="668"/>
                      <a:pt x="1" y="768"/>
                      <a:pt x="1" y="901"/>
                    </a:cubicBezTo>
                    <a:cubicBezTo>
                      <a:pt x="1" y="1001"/>
                      <a:pt x="34" y="1101"/>
                      <a:pt x="101" y="1168"/>
                    </a:cubicBezTo>
                    <a:cubicBezTo>
                      <a:pt x="168" y="1268"/>
                      <a:pt x="268" y="1301"/>
                      <a:pt x="401" y="1301"/>
                    </a:cubicBezTo>
                    <a:cubicBezTo>
                      <a:pt x="501" y="1301"/>
                      <a:pt x="601" y="1268"/>
                      <a:pt x="668" y="1235"/>
                    </a:cubicBezTo>
                    <a:cubicBezTo>
                      <a:pt x="735" y="1201"/>
                      <a:pt x="801" y="1135"/>
                      <a:pt x="835" y="1068"/>
                    </a:cubicBezTo>
                    <a:lnTo>
                      <a:pt x="835" y="1268"/>
                    </a:lnTo>
                    <a:lnTo>
                      <a:pt x="1035" y="1268"/>
                    </a:lnTo>
                    <a:lnTo>
                      <a:pt x="1035" y="534"/>
                    </a:lnTo>
                    <a:cubicBezTo>
                      <a:pt x="1035" y="367"/>
                      <a:pt x="1002" y="234"/>
                      <a:pt x="901" y="134"/>
                    </a:cubicBezTo>
                    <a:cubicBezTo>
                      <a:pt x="835" y="34"/>
                      <a:pt x="701" y="0"/>
                      <a:pt x="5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980110" y="1783043"/>
                <a:ext cx="4895" cy="42252"/>
              </a:xfrm>
              <a:custGeom>
                <a:rect b="b" l="l" r="r" t="t"/>
                <a:pathLst>
                  <a:path extrusionOk="0" h="1735" w="201">
                    <a:moveTo>
                      <a:pt x="1" y="0"/>
                    </a:moveTo>
                    <a:lnTo>
                      <a:pt x="1" y="1735"/>
                    </a:lnTo>
                    <a:lnTo>
                      <a:pt x="201" y="1735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1010162" y="1783043"/>
                <a:ext cx="27640" cy="43080"/>
              </a:xfrm>
              <a:custGeom>
                <a:rect b="b" l="l" r="r" t="t"/>
                <a:pathLst>
                  <a:path extrusionOk="0" h="1769" w="1135">
                    <a:moveTo>
                      <a:pt x="568" y="634"/>
                    </a:moveTo>
                    <a:cubicBezTo>
                      <a:pt x="668" y="634"/>
                      <a:pt x="768" y="668"/>
                      <a:pt x="835" y="768"/>
                    </a:cubicBezTo>
                    <a:cubicBezTo>
                      <a:pt x="901" y="834"/>
                      <a:pt x="901" y="968"/>
                      <a:pt x="901" y="1101"/>
                    </a:cubicBezTo>
                    <a:cubicBezTo>
                      <a:pt x="901" y="1268"/>
                      <a:pt x="901" y="1368"/>
                      <a:pt x="835" y="1468"/>
                    </a:cubicBezTo>
                    <a:cubicBezTo>
                      <a:pt x="768" y="1535"/>
                      <a:pt x="668" y="1568"/>
                      <a:pt x="568" y="1568"/>
                    </a:cubicBezTo>
                    <a:cubicBezTo>
                      <a:pt x="468" y="1568"/>
                      <a:pt x="368" y="1535"/>
                      <a:pt x="301" y="1468"/>
                    </a:cubicBezTo>
                    <a:cubicBezTo>
                      <a:pt x="268" y="1368"/>
                      <a:pt x="234" y="1268"/>
                      <a:pt x="234" y="1101"/>
                    </a:cubicBezTo>
                    <a:cubicBezTo>
                      <a:pt x="234" y="968"/>
                      <a:pt x="268" y="834"/>
                      <a:pt x="301" y="768"/>
                    </a:cubicBezTo>
                    <a:cubicBezTo>
                      <a:pt x="368" y="668"/>
                      <a:pt x="468" y="634"/>
                      <a:pt x="568" y="634"/>
                    </a:cubicBezTo>
                    <a:close/>
                    <a:moveTo>
                      <a:pt x="901" y="0"/>
                    </a:moveTo>
                    <a:lnTo>
                      <a:pt x="901" y="668"/>
                    </a:lnTo>
                    <a:cubicBezTo>
                      <a:pt x="868" y="601"/>
                      <a:pt x="835" y="534"/>
                      <a:pt x="768" y="501"/>
                    </a:cubicBezTo>
                    <a:cubicBezTo>
                      <a:pt x="701" y="467"/>
                      <a:pt x="601" y="467"/>
                      <a:pt x="534" y="467"/>
                    </a:cubicBezTo>
                    <a:cubicBezTo>
                      <a:pt x="368" y="467"/>
                      <a:pt x="234" y="501"/>
                      <a:pt x="168" y="634"/>
                    </a:cubicBezTo>
                    <a:cubicBezTo>
                      <a:pt x="67" y="768"/>
                      <a:pt x="1" y="901"/>
                      <a:pt x="1" y="1101"/>
                    </a:cubicBezTo>
                    <a:cubicBezTo>
                      <a:pt x="1" y="1301"/>
                      <a:pt x="67" y="1468"/>
                      <a:pt x="168" y="1568"/>
                    </a:cubicBezTo>
                    <a:cubicBezTo>
                      <a:pt x="234" y="1702"/>
                      <a:pt x="368" y="1768"/>
                      <a:pt x="534" y="1768"/>
                    </a:cubicBezTo>
                    <a:cubicBezTo>
                      <a:pt x="601" y="1768"/>
                      <a:pt x="701" y="1735"/>
                      <a:pt x="768" y="1702"/>
                    </a:cubicBezTo>
                    <a:cubicBezTo>
                      <a:pt x="835" y="1668"/>
                      <a:pt x="868" y="1602"/>
                      <a:pt x="901" y="1535"/>
                    </a:cubicBezTo>
                    <a:lnTo>
                      <a:pt x="901" y="1735"/>
                    </a:lnTo>
                    <a:lnTo>
                      <a:pt x="1135" y="1735"/>
                    </a:lnTo>
                    <a:lnTo>
                      <a:pt x="11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9"/>
              <p:cNvSpPr/>
              <p:nvPr/>
            </p:nvSpPr>
            <p:spPr>
              <a:xfrm>
                <a:off x="1045109" y="1794416"/>
                <a:ext cx="28444" cy="31707"/>
              </a:xfrm>
              <a:custGeom>
                <a:rect b="b" l="l" r="r" t="t"/>
                <a:pathLst>
                  <a:path extrusionOk="0" h="1302" w="1168">
                    <a:moveTo>
                      <a:pt x="634" y="167"/>
                    </a:moveTo>
                    <a:cubicBezTo>
                      <a:pt x="734" y="167"/>
                      <a:pt x="801" y="201"/>
                      <a:pt x="867" y="267"/>
                    </a:cubicBezTo>
                    <a:cubicBezTo>
                      <a:pt x="934" y="334"/>
                      <a:pt x="967" y="401"/>
                      <a:pt x="967" y="534"/>
                    </a:cubicBezTo>
                    <a:lnTo>
                      <a:pt x="234" y="534"/>
                    </a:lnTo>
                    <a:cubicBezTo>
                      <a:pt x="234" y="401"/>
                      <a:pt x="267" y="334"/>
                      <a:pt x="367" y="267"/>
                    </a:cubicBezTo>
                    <a:cubicBezTo>
                      <a:pt x="434" y="201"/>
                      <a:pt x="500" y="167"/>
                      <a:pt x="634" y="167"/>
                    </a:cubicBezTo>
                    <a:close/>
                    <a:moveTo>
                      <a:pt x="634" y="0"/>
                    </a:moveTo>
                    <a:cubicBezTo>
                      <a:pt x="434" y="0"/>
                      <a:pt x="300" y="34"/>
                      <a:pt x="167" y="167"/>
                    </a:cubicBezTo>
                    <a:cubicBezTo>
                      <a:pt x="67" y="301"/>
                      <a:pt x="0" y="434"/>
                      <a:pt x="0" y="634"/>
                    </a:cubicBezTo>
                    <a:cubicBezTo>
                      <a:pt x="0" y="834"/>
                      <a:pt x="67" y="1001"/>
                      <a:pt x="200" y="1101"/>
                    </a:cubicBezTo>
                    <a:cubicBezTo>
                      <a:pt x="300" y="1235"/>
                      <a:pt x="467" y="1301"/>
                      <a:pt x="667" y="1301"/>
                    </a:cubicBezTo>
                    <a:cubicBezTo>
                      <a:pt x="734" y="1301"/>
                      <a:pt x="801" y="1268"/>
                      <a:pt x="901" y="1268"/>
                    </a:cubicBezTo>
                    <a:cubicBezTo>
                      <a:pt x="967" y="1235"/>
                      <a:pt x="1034" y="1235"/>
                      <a:pt x="1101" y="1201"/>
                    </a:cubicBezTo>
                    <a:lnTo>
                      <a:pt x="1101" y="1001"/>
                    </a:lnTo>
                    <a:cubicBezTo>
                      <a:pt x="1034" y="1035"/>
                      <a:pt x="967" y="1068"/>
                      <a:pt x="901" y="1101"/>
                    </a:cubicBezTo>
                    <a:lnTo>
                      <a:pt x="667" y="1101"/>
                    </a:lnTo>
                    <a:cubicBezTo>
                      <a:pt x="534" y="1101"/>
                      <a:pt x="434" y="1068"/>
                      <a:pt x="367" y="1001"/>
                    </a:cubicBezTo>
                    <a:cubicBezTo>
                      <a:pt x="267" y="934"/>
                      <a:pt x="234" y="834"/>
                      <a:pt x="234" y="701"/>
                    </a:cubicBezTo>
                    <a:lnTo>
                      <a:pt x="1168" y="701"/>
                    </a:lnTo>
                    <a:lnTo>
                      <a:pt x="1168" y="601"/>
                    </a:lnTo>
                    <a:cubicBezTo>
                      <a:pt x="1168" y="401"/>
                      <a:pt x="1101" y="267"/>
                      <a:pt x="1001" y="167"/>
                    </a:cubicBezTo>
                    <a:cubicBezTo>
                      <a:pt x="934" y="34"/>
                      <a:pt x="801" y="0"/>
                      <a:pt x="6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>
                <a:off x="1079227" y="1794416"/>
                <a:ext cx="22770" cy="31707"/>
              </a:xfrm>
              <a:custGeom>
                <a:rect b="b" l="l" r="r" t="t"/>
                <a:pathLst>
                  <a:path extrusionOk="0" h="1302" w="935">
                    <a:moveTo>
                      <a:pt x="500" y="0"/>
                    </a:moveTo>
                    <a:cubicBezTo>
                      <a:pt x="334" y="0"/>
                      <a:pt x="234" y="34"/>
                      <a:pt x="134" y="100"/>
                    </a:cubicBezTo>
                    <a:cubicBezTo>
                      <a:pt x="67" y="134"/>
                      <a:pt x="0" y="234"/>
                      <a:pt x="0" y="367"/>
                    </a:cubicBezTo>
                    <a:cubicBezTo>
                      <a:pt x="0" y="434"/>
                      <a:pt x="33" y="534"/>
                      <a:pt x="100" y="567"/>
                    </a:cubicBezTo>
                    <a:cubicBezTo>
                      <a:pt x="167" y="634"/>
                      <a:pt x="234" y="668"/>
                      <a:pt x="367" y="701"/>
                    </a:cubicBezTo>
                    <a:lnTo>
                      <a:pt x="434" y="734"/>
                    </a:lnTo>
                    <a:cubicBezTo>
                      <a:pt x="567" y="734"/>
                      <a:pt x="634" y="768"/>
                      <a:pt x="667" y="801"/>
                    </a:cubicBezTo>
                    <a:cubicBezTo>
                      <a:pt x="734" y="834"/>
                      <a:pt x="734" y="868"/>
                      <a:pt x="734" y="934"/>
                    </a:cubicBezTo>
                    <a:cubicBezTo>
                      <a:pt x="734" y="1001"/>
                      <a:pt x="701" y="1035"/>
                      <a:pt x="667" y="1068"/>
                    </a:cubicBezTo>
                    <a:cubicBezTo>
                      <a:pt x="601" y="1101"/>
                      <a:pt x="534" y="1101"/>
                      <a:pt x="434" y="1101"/>
                    </a:cubicBezTo>
                    <a:lnTo>
                      <a:pt x="234" y="1101"/>
                    </a:lnTo>
                    <a:cubicBezTo>
                      <a:pt x="167" y="1068"/>
                      <a:pt x="67" y="1035"/>
                      <a:pt x="0" y="1001"/>
                    </a:cubicBezTo>
                    <a:lnTo>
                      <a:pt x="0" y="1201"/>
                    </a:lnTo>
                    <a:cubicBezTo>
                      <a:pt x="67" y="1235"/>
                      <a:pt x="167" y="1268"/>
                      <a:pt x="234" y="1268"/>
                    </a:cubicBezTo>
                    <a:cubicBezTo>
                      <a:pt x="300" y="1268"/>
                      <a:pt x="367" y="1301"/>
                      <a:pt x="434" y="1301"/>
                    </a:cubicBezTo>
                    <a:cubicBezTo>
                      <a:pt x="601" y="1301"/>
                      <a:pt x="734" y="1268"/>
                      <a:pt x="801" y="1201"/>
                    </a:cubicBezTo>
                    <a:cubicBezTo>
                      <a:pt x="901" y="1135"/>
                      <a:pt x="934" y="1035"/>
                      <a:pt x="934" y="901"/>
                    </a:cubicBezTo>
                    <a:cubicBezTo>
                      <a:pt x="934" y="801"/>
                      <a:pt x="901" y="734"/>
                      <a:pt x="867" y="668"/>
                    </a:cubicBezTo>
                    <a:cubicBezTo>
                      <a:pt x="801" y="634"/>
                      <a:pt x="701" y="567"/>
                      <a:pt x="534" y="534"/>
                    </a:cubicBezTo>
                    <a:lnTo>
                      <a:pt x="467" y="534"/>
                    </a:lnTo>
                    <a:cubicBezTo>
                      <a:pt x="367" y="501"/>
                      <a:pt x="300" y="467"/>
                      <a:pt x="267" y="467"/>
                    </a:cubicBezTo>
                    <a:cubicBezTo>
                      <a:pt x="234" y="434"/>
                      <a:pt x="200" y="401"/>
                      <a:pt x="200" y="334"/>
                    </a:cubicBezTo>
                    <a:cubicBezTo>
                      <a:pt x="200" y="267"/>
                      <a:pt x="234" y="234"/>
                      <a:pt x="267" y="201"/>
                    </a:cubicBezTo>
                    <a:cubicBezTo>
                      <a:pt x="334" y="167"/>
                      <a:pt x="400" y="167"/>
                      <a:pt x="500" y="167"/>
                    </a:cubicBezTo>
                    <a:lnTo>
                      <a:pt x="701" y="167"/>
                    </a:lnTo>
                    <a:cubicBezTo>
                      <a:pt x="767" y="201"/>
                      <a:pt x="834" y="234"/>
                      <a:pt x="867" y="234"/>
                    </a:cubicBezTo>
                    <a:lnTo>
                      <a:pt x="867" y="67"/>
                    </a:lnTo>
                    <a:cubicBezTo>
                      <a:pt x="834" y="34"/>
                      <a:pt x="767" y="34"/>
                      <a:pt x="7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1107647" y="1794416"/>
                <a:ext cx="24401" cy="31707"/>
              </a:xfrm>
              <a:custGeom>
                <a:rect b="b" l="l" r="r" t="t"/>
                <a:pathLst>
                  <a:path extrusionOk="0" h="1302" w="1002">
                    <a:moveTo>
                      <a:pt x="634" y="0"/>
                    </a:moveTo>
                    <a:cubicBezTo>
                      <a:pt x="434" y="0"/>
                      <a:pt x="301" y="34"/>
                      <a:pt x="167" y="167"/>
                    </a:cubicBezTo>
                    <a:cubicBezTo>
                      <a:pt x="67" y="267"/>
                      <a:pt x="1" y="434"/>
                      <a:pt x="1" y="634"/>
                    </a:cubicBezTo>
                    <a:cubicBezTo>
                      <a:pt x="1" y="834"/>
                      <a:pt x="67" y="1001"/>
                      <a:pt x="167" y="1101"/>
                    </a:cubicBezTo>
                    <a:cubicBezTo>
                      <a:pt x="301" y="1235"/>
                      <a:pt x="434" y="1301"/>
                      <a:pt x="634" y="1301"/>
                    </a:cubicBezTo>
                    <a:cubicBezTo>
                      <a:pt x="701" y="1301"/>
                      <a:pt x="768" y="1268"/>
                      <a:pt x="835" y="1268"/>
                    </a:cubicBezTo>
                    <a:cubicBezTo>
                      <a:pt x="868" y="1268"/>
                      <a:pt x="935" y="1235"/>
                      <a:pt x="1001" y="1201"/>
                    </a:cubicBezTo>
                    <a:lnTo>
                      <a:pt x="1001" y="1035"/>
                    </a:lnTo>
                    <a:cubicBezTo>
                      <a:pt x="935" y="1068"/>
                      <a:pt x="868" y="1068"/>
                      <a:pt x="835" y="1101"/>
                    </a:cubicBezTo>
                    <a:lnTo>
                      <a:pt x="634" y="1101"/>
                    </a:lnTo>
                    <a:cubicBezTo>
                      <a:pt x="501" y="1101"/>
                      <a:pt x="401" y="1068"/>
                      <a:pt x="334" y="1001"/>
                    </a:cubicBezTo>
                    <a:cubicBezTo>
                      <a:pt x="267" y="901"/>
                      <a:pt x="234" y="801"/>
                      <a:pt x="234" y="634"/>
                    </a:cubicBezTo>
                    <a:cubicBezTo>
                      <a:pt x="234" y="501"/>
                      <a:pt x="267" y="367"/>
                      <a:pt x="334" y="301"/>
                    </a:cubicBezTo>
                    <a:cubicBezTo>
                      <a:pt x="401" y="201"/>
                      <a:pt x="501" y="167"/>
                      <a:pt x="634" y="167"/>
                    </a:cubicBezTo>
                    <a:cubicBezTo>
                      <a:pt x="701" y="167"/>
                      <a:pt x="768" y="167"/>
                      <a:pt x="835" y="201"/>
                    </a:cubicBezTo>
                    <a:cubicBezTo>
                      <a:pt x="868" y="201"/>
                      <a:pt x="935" y="234"/>
                      <a:pt x="1001" y="267"/>
                    </a:cubicBezTo>
                    <a:lnTo>
                      <a:pt x="1001" y="67"/>
                    </a:lnTo>
                    <a:cubicBezTo>
                      <a:pt x="935" y="34"/>
                      <a:pt x="868" y="34"/>
                      <a:pt x="8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1140134" y="1794416"/>
                <a:ext cx="17899" cy="30879"/>
              </a:xfrm>
              <a:custGeom>
                <a:rect b="b" l="l" r="r" t="t"/>
                <a:pathLst>
                  <a:path extrusionOk="0" h="1268" w="735">
                    <a:moveTo>
                      <a:pt x="635" y="0"/>
                    </a:moveTo>
                    <a:cubicBezTo>
                      <a:pt x="535" y="0"/>
                      <a:pt x="435" y="0"/>
                      <a:pt x="368" y="34"/>
                    </a:cubicBezTo>
                    <a:cubicBezTo>
                      <a:pt x="301" y="67"/>
                      <a:pt x="268" y="134"/>
                      <a:pt x="201" y="201"/>
                    </a:cubicBezTo>
                    <a:lnTo>
                      <a:pt x="201" y="34"/>
                    </a:lnTo>
                    <a:lnTo>
                      <a:pt x="1" y="34"/>
                    </a:lnTo>
                    <a:lnTo>
                      <a:pt x="1" y="1268"/>
                    </a:lnTo>
                    <a:lnTo>
                      <a:pt x="201" y="1268"/>
                    </a:lnTo>
                    <a:lnTo>
                      <a:pt x="201" y="601"/>
                    </a:lnTo>
                    <a:cubicBezTo>
                      <a:pt x="201" y="467"/>
                      <a:pt x="234" y="367"/>
                      <a:pt x="301" y="267"/>
                    </a:cubicBezTo>
                    <a:cubicBezTo>
                      <a:pt x="368" y="201"/>
                      <a:pt x="468" y="167"/>
                      <a:pt x="568" y="167"/>
                    </a:cubicBezTo>
                    <a:lnTo>
                      <a:pt x="668" y="167"/>
                    </a:lnTo>
                    <a:cubicBezTo>
                      <a:pt x="668" y="201"/>
                      <a:pt x="701" y="201"/>
                      <a:pt x="735" y="201"/>
                    </a:cubicBezTo>
                    <a:lnTo>
                      <a:pt x="7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1162880" y="1783043"/>
                <a:ext cx="4919" cy="42252"/>
              </a:xfrm>
              <a:custGeom>
                <a:rect b="b" l="l" r="r" t="t"/>
                <a:pathLst>
                  <a:path extrusionOk="0" h="1735" w="202">
                    <a:moveTo>
                      <a:pt x="1" y="0"/>
                    </a:moveTo>
                    <a:lnTo>
                      <a:pt x="1" y="267"/>
                    </a:lnTo>
                    <a:lnTo>
                      <a:pt x="201" y="267"/>
                    </a:lnTo>
                    <a:lnTo>
                      <a:pt x="201" y="0"/>
                    </a:lnTo>
                    <a:close/>
                    <a:moveTo>
                      <a:pt x="1" y="501"/>
                    </a:moveTo>
                    <a:lnTo>
                      <a:pt x="1" y="1735"/>
                    </a:lnTo>
                    <a:lnTo>
                      <a:pt x="201" y="1735"/>
                    </a:lnTo>
                    <a:lnTo>
                      <a:pt x="201" y="5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1178320" y="1794416"/>
                <a:ext cx="26836" cy="42252"/>
              </a:xfrm>
              <a:custGeom>
                <a:rect b="b" l="l" r="r" t="t"/>
                <a:pathLst>
                  <a:path extrusionOk="0" h="1735" w="1102">
                    <a:moveTo>
                      <a:pt x="534" y="167"/>
                    </a:moveTo>
                    <a:cubicBezTo>
                      <a:pt x="668" y="167"/>
                      <a:pt x="735" y="201"/>
                      <a:pt x="801" y="301"/>
                    </a:cubicBezTo>
                    <a:cubicBezTo>
                      <a:pt x="868" y="367"/>
                      <a:pt x="901" y="501"/>
                      <a:pt x="901" y="634"/>
                    </a:cubicBezTo>
                    <a:cubicBezTo>
                      <a:pt x="901" y="801"/>
                      <a:pt x="868" y="901"/>
                      <a:pt x="801" y="1001"/>
                    </a:cubicBezTo>
                    <a:cubicBezTo>
                      <a:pt x="735" y="1068"/>
                      <a:pt x="668" y="1101"/>
                      <a:pt x="534" y="1101"/>
                    </a:cubicBezTo>
                    <a:cubicBezTo>
                      <a:pt x="434" y="1101"/>
                      <a:pt x="368" y="1068"/>
                      <a:pt x="301" y="1001"/>
                    </a:cubicBezTo>
                    <a:cubicBezTo>
                      <a:pt x="234" y="901"/>
                      <a:pt x="201" y="801"/>
                      <a:pt x="201" y="634"/>
                    </a:cubicBezTo>
                    <a:cubicBezTo>
                      <a:pt x="201" y="501"/>
                      <a:pt x="234" y="367"/>
                      <a:pt x="301" y="301"/>
                    </a:cubicBezTo>
                    <a:cubicBezTo>
                      <a:pt x="368" y="201"/>
                      <a:pt x="434" y="167"/>
                      <a:pt x="534" y="167"/>
                    </a:cubicBezTo>
                    <a:close/>
                    <a:moveTo>
                      <a:pt x="601" y="0"/>
                    </a:moveTo>
                    <a:cubicBezTo>
                      <a:pt x="501" y="0"/>
                      <a:pt x="434" y="0"/>
                      <a:pt x="368" y="34"/>
                    </a:cubicBezTo>
                    <a:cubicBezTo>
                      <a:pt x="301" y="67"/>
                      <a:pt x="234" y="134"/>
                      <a:pt x="201" y="201"/>
                    </a:cubicBezTo>
                    <a:lnTo>
                      <a:pt x="201" y="34"/>
                    </a:lnTo>
                    <a:lnTo>
                      <a:pt x="1" y="34"/>
                    </a:lnTo>
                    <a:lnTo>
                      <a:pt x="1" y="1735"/>
                    </a:lnTo>
                    <a:lnTo>
                      <a:pt x="201" y="1735"/>
                    </a:lnTo>
                    <a:lnTo>
                      <a:pt x="201" y="1068"/>
                    </a:lnTo>
                    <a:cubicBezTo>
                      <a:pt x="234" y="1135"/>
                      <a:pt x="301" y="1201"/>
                      <a:pt x="368" y="1235"/>
                    </a:cubicBezTo>
                    <a:cubicBezTo>
                      <a:pt x="434" y="1268"/>
                      <a:pt x="501" y="1301"/>
                      <a:pt x="601" y="1301"/>
                    </a:cubicBezTo>
                    <a:cubicBezTo>
                      <a:pt x="735" y="1301"/>
                      <a:pt x="868" y="1235"/>
                      <a:pt x="968" y="1101"/>
                    </a:cubicBezTo>
                    <a:cubicBezTo>
                      <a:pt x="1068" y="1001"/>
                      <a:pt x="1101" y="834"/>
                      <a:pt x="1101" y="634"/>
                    </a:cubicBezTo>
                    <a:cubicBezTo>
                      <a:pt x="1101" y="434"/>
                      <a:pt x="1068" y="301"/>
                      <a:pt x="968" y="167"/>
                    </a:cubicBezTo>
                    <a:cubicBezTo>
                      <a:pt x="868" y="34"/>
                      <a:pt x="735" y="0"/>
                      <a:pt x="6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1210003" y="1786282"/>
                <a:ext cx="18703" cy="39013"/>
              </a:xfrm>
              <a:custGeom>
                <a:rect b="b" l="l" r="r" t="t"/>
                <a:pathLst>
                  <a:path extrusionOk="0" h="1602" w="768">
                    <a:moveTo>
                      <a:pt x="134" y="1"/>
                    </a:moveTo>
                    <a:lnTo>
                      <a:pt x="134" y="368"/>
                    </a:lnTo>
                    <a:lnTo>
                      <a:pt x="1" y="368"/>
                    </a:lnTo>
                    <a:lnTo>
                      <a:pt x="1" y="501"/>
                    </a:lnTo>
                    <a:lnTo>
                      <a:pt x="134" y="501"/>
                    </a:lnTo>
                    <a:lnTo>
                      <a:pt x="134" y="1168"/>
                    </a:lnTo>
                    <a:cubicBezTo>
                      <a:pt x="134" y="1335"/>
                      <a:pt x="167" y="1435"/>
                      <a:pt x="234" y="1502"/>
                    </a:cubicBezTo>
                    <a:cubicBezTo>
                      <a:pt x="301" y="1569"/>
                      <a:pt x="401" y="1602"/>
                      <a:pt x="534" y="1602"/>
                    </a:cubicBezTo>
                    <a:lnTo>
                      <a:pt x="768" y="1602"/>
                    </a:lnTo>
                    <a:lnTo>
                      <a:pt x="768" y="1435"/>
                    </a:lnTo>
                    <a:lnTo>
                      <a:pt x="534" y="1435"/>
                    </a:lnTo>
                    <a:cubicBezTo>
                      <a:pt x="468" y="1435"/>
                      <a:pt x="401" y="1402"/>
                      <a:pt x="368" y="1369"/>
                    </a:cubicBezTo>
                    <a:cubicBezTo>
                      <a:pt x="368" y="1335"/>
                      <a:pt x="334" y="1268"/>
                      <a:pt x="334" y="1168"/>
                    </a:cubicBezTo>
                    <a:lnTo>
                      <a:pt x="334" y="501"/>
                    </a:lnTo>
                    <a:lnTo>
                      <a:pt x="768" y="501"/>
                    </a:lnTo>
                    <a:lnTo>
                      <a:pt x="768" y="368"/>
                    </a:lnTo>
                    <a:lnTo>
                      <a:pt x="334" y="3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1235184" y="1783043"/>
                <a:ext cx="4895" cy="42252"/>
              </a:xfrm>
              <a:custGeom>
                <a:rect b="b" l="l" r="r" t="t"/>
                <a:pathLst>
                  <a:path extrusionOk="0" h="1735" w="201">
                    <a:moveTo>
                      <a:pt x="1" y="0"/>
                    </a:moveTo>
                    <a:lnTo>
                      <a:pt x="1" y="267"/>
                    </a:lnTo>
                    <a:lnTo>
                      <a:pt x="201" y="267"/>
                    </a:lnTo>
                    <a:lnTo>
                      <a:pt x="201" y="0"/>
                    </a:lnTo>
                    <a:close/>
                    <a:moveTo>
                      <a:pt x="1" y="501"/>
                    </a:moveTo>
                    <a:lnTo>
                      <a:pt x="1" y="1735"/>
                    </a:lnTo>
                    <a:lnTo>
                      <a:pt x="201" y="1735"/>
                    </a:lnTo>
                    <a:lnTo>
                      <a:pt x="201" y="5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1248188" y="1794416"/>
                <a:ext cx="27640" cy="31707"/>
              </a:xfrm>
              <a:custGeom>
                <a:rect b="b" l="l" r="r" t="t"/>
                <a:pathLst>
                  <a:path extrusionOk="0" h="1302" w="1135">
                    <a:moveTo>
                      <a:pt x="567" y="167"/>
                    </a:moveTo>
                    <a:cubicBezTo>
                      <a:pt x="668" y="167"/>
                      <a:pt x="768" y="201"/>
                      <a:pt x="834" y="301"/>
                    </a:cubicBezTo>
                    <a:cubicBezTo>
                      <a:pt x="901" y="367"/>
                      <a:pt x="901" y="501"/>
                      <a:pt x="901" y="634"/>
                    </a:cubicBezTo>
                    <a:cubicBezTo>
                      <a:pt x="901" y="801"/>
                      <a:pt x="901" y="901"/>
                      <a:pt x="834" y="1001"/>
                    </a:cubicBezTo>
                    <a:cubicBezTo>
                      <a:pt x="768" y="1068"/>
                      <a:pt x="668" y="1101"/>
                      <a:pt x="567" y="1101"/>
                    </a:cubicBezTo>
                    <a:cubicBezTo>
                      <a:pt x="467" y="1101"/>
                      <a:pt x="367" y="1068"/>
                      <a:pt x="301" y="1001"/>
                    </a:cubicBezTo>
                    <a:cubicBezTo>
                      <a:pt x="234" y="901"/>
                      <a:pt x="201" y="801"/>
                      <a:pt x="201" y="634"/>
                    </a:cubicBezTo>
                    <a:cubicBezTo>
                      <a:pt x="201" y="501"/>
                      <a:pt x="234" y="367"/>
                      <a:pt x="301" y="301"/>
                    </a:cubicBezTo>
                    <a:cubicBezTo>
                      <a:pt x="367" y="201"/>
                      <a:pt x="467" y="167"/>
                      <a:pt x="567" y="167"/>
                    </a:cubicBezTo>
                    <a:close/>
                    <a:moveTo>
                      <a:pt x="567" y="0"/>
                    </a:moveTo>
                    <a:cubicBezTo>
                      <a:pt x="401" y="0"/>
                      <a:pt x="234" y="34"/>
                      <a:pt x="134" y="167"/>
                    </a:cubicBezTo>
                    <a:cubicBezTo>
                      <a:pt x="34" y="267"/>
                      <a:pt x="0" y="434"/>
                      <a:pt x="0" y="634"/>
                    </a:cubicBezTo>
                    <a:cubicBezTo>
                      <a:pt x="0" y="834"/>
                      <a:pt x="34" y="1001"/>
                      <a:pt x="134" y="1101"/>
                    </a:cubicBezTo>
                    <a:cubicBezTo>
                      <a:pt x="234" y="1235"/>
                      <a:pt x="401" y="1301"/>
                      <a:pt x="567" y="1301"/>
                    </a:cubicBezTo>
                    <a:cubicBezTo>
                      <a:pt x="734" y="1301"/>
                      <a:pt x="868" y="1235"/>
                      <a:pt x="968" y="1101"/>
                    </a:cubicBezTo>
                    <a:cubicBezTo>
                      <a:pt x="1068" y="1001"/>
                      <a:pt x="1135" y="834"/>
                      <a:pt x="1135" y="634"/>
                    </a:cubicBezTo>
                    <a:cubicBezTo>
                      <a:pt x="1135" y="434"/>
                      <a:pt x="1068" y="267"/>
                      <a:pt x="968" y="167"/>
                    </a:cubicBezTo>
                    <a:cubicBezTo>
                      <a:pt x="868" y="34"/>
                      <a:pt x="734" y="0"/>
                      <a:pt x="5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1283939" y="1794416"/>
                <a:ext cx="25205" cy="30879"/>
              </a:xfrm>
              <a:custGeom>
                <a:rect b="b" l="l" r="r" t="t"/>
                <a:pathLst>
                  <a:path extrusionOk="0" h="1268" w="1035">
                    <a:moveTo>
                      <a:pt x="601" y="0"/>
                    </a:moveTo>
                    <a:cubicBezTo>
                      <a:pt x="500" y="0"/>
                      <a:pt x="434" y="0"/>
                      <a:pt x="367" y="34"/>
                    </a:cubicBezTo>
                    <a:cubicBezTo>
                      <a:pt x="300" y="67"/>
                      <a:pt x="234" y="134"/>
                      <a:pt x="200" y="201"/>
                    </a:cubicBezTo>
                    <a:lnTo>
                      <a:pt x="200" y="34"/>
                    </a:lnTo>
                    <a:lnTo>
                      <a:pt x="0" y="34"/>
                    </a:lnTo>
                    <a:lnTo>
                      <a:pt x="0" y="1268"/>
                    </a:lnTo>
                    <a:lnTo>
                      <a:pt x="200" y="1268"/>
                    </a:lnTo>
                    <a:lnTo>
                      <a:pt x="200" y="567"/>
                    </a:lnTo>
                    <a:cubicBezTo>
                      <a:pt x="200" y="434"/>
                      <a:pt x="234" y="334"/>
                      <a:pt x="300" y="267"/>
                    </a:cubicBezTo>
                    <a:cubicBezTo>
                      <a:pt x="367" y="201"/>
                      <a:pt x="434" y="167"/>
                      <a:pt x="567" y="167"/>
                    </a:cubicBezTo>
                    <a:cubicBezTo>
                      <a:pt x="634" y="167"/>
                      <a:pt x="701" y="201"/>
                      <a:pt x="767" y="267"/>
                    </a:cubicBezTo>
                    <a:cubicBezTo>
                      <a:pt x="801" y="301"/>
                      <a:pt x="834" y="401"/>
                      <a:pt x="834" y="501"/>
                    </a:cubicBezTo>
                    <a:lnTo>
                      <a:pt x="834" y="1268"/>
                    </a:lnTo>
                    <a:lnTo>
                      <a:pt x="1034" y="1268"/>
                    </a:lnTo>
                    <a:lnTo>
                      <a:pt x="1034" y="501"/>
                    </a:lnTo>
                    <a:cubicBezTo>
                      <a:pt x="1034" y="334"/>
                      <a:pt x="1001" y="201"/>
                      <a:pt x="934" y="134"/>
                    </a:cubicBezTo>
                    <a:cubicBezTo>
                      <a:pt x="834" y="34"/>
                      <a:pt x="734" y="0"/>
                      <a:pt x="6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621877" y="1882160"/>
                <a:ext cx="43055" cy="32511"/>
              </a:xfrm>
              <a:custGeom>
                <a:rect b="b" l="l" r="r" t="t"/>
                <a:pathLst>
                  <a:path extrusionOk="0" h="1335" w="1768">
                    <a:moveTo>
                      <a:pt x="0" y="0"/>
                    </a:moveTo>
                    <a:lnTo>
                      <a:pt x="367" y="1334"/>
                    </a:lnTo>
                    <a:lnTo>
                      <a:pt x="600" y="1334"/>
                    </a:lnTo>
                    <a:lnTo>
                      <a:pt x="901" y="234"/>
                    </a:lnTo>
                    <a:lnTo>
                      <a:pt x="1168" y="1334"/>
                    </a:lnTo>
                    <a:lnTo>
                      <a:pt x="1434" y="1334"/>
                    </a:lnTo>
                    <a:lnTo>
                      <a:pt x="1768" y="0"/>
                    </a:lnTo>
                    <a:lnTo>
                      <a:pt x="1568" y="0"/>
                    </a:lnTo>
                    <a:lnTo>
                      <a:pt x="1301" y="1034"/>
                    </a:lnTo>
                    <a:lnTo>
                      <a:pt x="1034" y="0"/>
                    </a:lnTo>
                    <a:lnTo>
                      <a:pt x="767" y="0"/>
                    </a:lnTo>
                    <a:lnTo>
                      <a:pt x="500" y="1034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670608" y="1882160"/>
                <a:ext cx="43080" cy="32511"/>
              </a:xfrm>
              <a:custGeom>
                <a:rect b="b" l="l" r="r" t="t"/>
                <a:pathLst>
                  <a:path extrusionOk="0" h="1335" w="1769">
                    <a:moveTo>
                      <a:pt x="0" y="0"/>
                    </a:moveTo>
                    <a:lnTo>
                      <a:pt x="334" y="1334"/>
                    </a:lnTo>
                    <a:lnTo>
                      <a:pt x="601" y="1334"/>
                    </a:lnTo>
                    <a:lnTo>
                      <a:pt x="868" y="234"/>
                    </a:lnTo>
                    <a:lnTo>
                      <a:pt x="1168" y="1334"/>
                    </a:lnTo>
                    <a:lnTo>
                      <a:pt x="1401" y="1334"/>
                    </a:lnTo>
                    <a:lnTo>
                      <a:pt x="1768" y="0"/>
                    </a:lnTo>
                    <a:lnTo>
                      <a:pt x="1535" y="0"/>
                    </a:lnTo>
                    <a:lnTo>
                      <a:pt x="1268" y="1034"/>
                    </a:lnTo>
                    <a:lnTo>
                      <a:pt x="1001" y="0"/>
                    </a:lnTo>
                    <a:lnTo>
                      <a:pt x="734" y="0"/>
                    </a:lnTo>
                    <a:lnTo>
                      <a:pt x="467" y="103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718534" y="1882160"/>
                <a:ext cx="43080" cy="32511"/>
              </a:xfrm>
              <a:custGeom>
                <a:rect b="b" l="l" r="r" t="t"/>
                <a:pathLst>
                  <a:path extrusionOk="0" h="1335" w="1769">
                    <a:moveTo>
                      <a:pt x="1" y="0"/>
                    </a:moveTo>
                    <a:lnTo>
                      <a:pt x="334" y="1334"/>
                    </a:lnTo>
                    <a:lnTo>
                      <a:pt x="601" y="1334"/>
                    </a:lnTo>
                    <a:lnTo>
                      <a:pt x="901" y="234"/>
                    </a:lnTo>
                    <a:lnTo>
                      <a:pt x="1168" y="1334"/>
                    </a:lnTo>
                    <a:lnTo>
                      <a:pt x="1435" y="1334"/>
                    </a:lnTo>
                    <a:lnTo>
                      <a:pt x="1768" y="0"/>
                    </a:lnTo>
                    <a:lnTo>
                      <a:pt x="1568" y="0"/>
                    </a:lnTo>
                    <a:lnTo>
                      <a:pt x="1301" y="1034"/>
                    </a:lnTo>
                    <a:lnTo>
                      <a:pt x="1001" y="0"/>
                    </a:lnTo>
                    <a:lnTo>
                      <a:pt x="768" y="0"/>
                    </a:lnTo>
                    <a:lnTo>
                      <a:pt x="501" y="103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764830" y="1907341"/>
                <a:ext cx="6526" cy="7330"/>
              </a:xfrm>
              <a:custGeom>
                <a:rect b="b" l="l" r="r" t="t"/>
                <a:pathLst>
                  <a:path extrusionOk="0" h="301" w="268">
                    <a:moveTo>
                      <a:pt x="1" y="0"/>
                    </a:moveTo>
                    <a:lnTo>
                      <a:pt x="1" y="300"/>
                    </a:lnTo>
                    <a:lnTo>
                      <a:pt x="268" y="300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780269" y="1882160"/>
                <a:ext cx="43080" cy="32511"/>
              </a:xfrm>
              <a:custGeom>
                <a:rect b="b" l="l" r="r" t="t"/>
                <a:pathLst>
                  <a:path extrusionOk="0" h="1335" w="1769">
                    <a:moveTo>
                      <a:pt x="1" y="0"/>
                    </a:moveTo>
                    <a:lnTo>
                      <a:pt x="334" y="1334"/>
                    </a:lnTo>
                    <a:lnTo>
                      <a:pt x="601" y="1334"/>
                    </a:lnTo>
                    <a:lnTo>
                      <a:pt x="868" y="234"/>
                    </a:lnTo>
                    <a:lnTo>
                      <a:pt x="1168" y="1334"/>
                    </a:lnTo>
                    <a:lnTo>
                      <a:pt x="1435" y="1334"/>
                    </a:lnTo>
                    <a:lnTo>
                      <a:pt x="1769" y="0"/>
                    </a:lnTo>
                    <a:lnTo>
                      <a:pt x="1568" y="0"/>
                    </a:lnTo>
                    <a:lnTo>
                      <a:pt x="1268" y="1034"/>
                    </a:lnTo>
                    <a:lnTo>
                      <a:pt x="1001" y="0"/>
                    </a:lnTo>
                    <a:lnTo>
                      <a:pt x="768" y="0"/>
                    </a:lnTo>
                    <a:lnTo>
                      <a:pt x="468" y="103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29024" y="1881332"/>
                <a:ext cx="30075" cy="34142"/>
              </a:xfrm>
              <a:custGeom>
                <a:rect b="b" l="l" r="r" t="t"/>
                <a:pathLst>
                  <a:path extrusionOk="0" h="1402" w="1235">
                    <a:moveTo>
                      <a:pt x="667" y="201"/>
                    </a:moveTo>
                    <a:cubicBezTo>
                      <a:pt x="767" y="201"/>
                      <a:pt x="867" y="234"/>
                      <a:pt x="901" y="301"/>
                    </a:cubicBezTo>
                    <a:cubicBezTo>
                      <a:pt x="967" y="368"/>
                      <a:pt x="1001" y="468"/>
                      <a:pt x="1001" y="601"/>
                    </a:cubicBezTo>
                    <a:lnTo>
                      <a:pt x="234" y="601"/>
                    </a:lnTo>
                    <a:cubicBezTo>
                      <a:pt x="267" y="468"/>
                      <a:pt x="300" y="368"/>
                      <a:pt x="367" y="301"/>
                    </a:cubicBezTo>
                    <a:cubicBezTo>
                      <a:pt x="434" y="234"/>
                      <a:pt x="534" y="201"/>
                      <a:pt x="667" y="201"/>
                    </a:cubicBezTo>
                    <a:close/>
                    <a:moveTo>
                      <a:pt x="667" y="1"/>
                    </a:moveTo>
                    <a:cubicBezTo>
                      <a:pt x="467" y="1"/>
                      <a:pt x="300" y="67"/>
                      <a:pt x="167" y="201"/>
                    </a:cubicBezTo>
                    <a:cubicBezTo>
                      <a:pt x="67" y="334"/>
                      <a:pt x="0" y="501"/>
                      <a:pt x="0" y="735"/>
                    </a:cubicBezTo>
                    <a:cubicBezTo>
                      <a:pt x="0" y="935"/>
                      <a:pt x="67" y="1101"/>
                      <a:pt x="200" y="1235"/>
                    </a:cubicBezTo>
                    <a:cubicBezTo>
                      <a:pt x="300" y="1335"/>
                      <a:pt x="467" y="1402"/>
                      <a:pt x="701" y="1402"/>
                    </a:cubicBezTo>
                    <a:cubicBezTo>
                      <a:pt x="767" y="1402"/>
                      <a:pt x="867" y="1402"/>
                      <a:pt x="934" y="1368"/>
                    </a:cubicBezTo>
                    <a:cubicBezTo>
                      <a:pt x="1034" y="1368"/>
                      <a:pt x="1101" y="1335"/>
                      <a:pt x="1168" y="1302"/>
                    </a:cubicBezTo>
                    <a:lnTo>
                      <a:pt x="1168" y="1101"/>
                    </a:lnTo>
                    <a:cubicBezTo>
                      <a:pt x="1101" y="1135"/>
                      <a:pt x="1034" y="1168"/>
                      <a:pt x="934" y="1202"/>
                    </a:cubicBezTo>
                    <a:cubicBezTo>
                      <a:pt x="867" y="1202"/>
                      <a:pt x="801" y="1235"/>
                      <a:pt x="701" y="1235"/>
                    </a:cubicBezTo>
                    <a:cubicBezTo>
                      <a:pt x="567" y="1235"/>
                      <a:pt x="434" y="1168"/>
                      <a:pt x="367" y="1101"/>
                    </a:cubicBezTo>
                    <a:cubicBezTo>
                      <a:pt x="300" y="1035"/>
                      <a:pt x="234" y="901"/>
                      <a:pt x="234" y="768"/>
                    </a:cubicBezTo>
                    <a:lnTo>
                      <a:pt x="1234" y="768"/>
                    </a:lnTo>
                    <a:lnTo>
                      <a:pt x="1234" y="668"/>
                    </a:lnTo>
                    <a:cubicBezTo>
                      <a:pt x="1234" y="468"/>
                      <a:pt x="1168" y="301"/>
                      <a:pt x="1068" y="201"/>
                    </a:cubicBezTo>
                    <a:cubicBezTo>
                      <a:pt x="967" y="67"/>
                      <a:pt x="834" y="1"/>
                      <a:pt x="6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867185" y="1869959"/>
                <a:ext cx="29272" cy="45515"/>
              </a:xfrm>
              <a:custGeom>
                <a:rect b="b" l="l" r="r" t="t"/>
                <a:pathLst>
                  <a:path extrusionOk="0" h="1869" w="1202">
                    <a:moveTo>
                      <a:pt x="601" y="668"/>
                    </a:moveTo>
                    <a:cubicBezTo>
                      <a:pt x="735" y="668"/>
                      <a:pt x="801" y="701"/>
                      <a:pt x="868" y="801"/>
                    </a:cubicBezTo>
                    <a:cubicBezTo>
                      <a:pt x="935" y="901"/>
                      <a:pt x="968" y="1001"/>
                      <a:pt x="968" y="1168"/>
                    </a:cubicBezTo>
                    <a:cubicBezTo>
                      <a:pt x="968" y="1335"/>
                      <a:pt x="935" y="1468"/>
                      <a:pt x="868" y="1568"/>
                    </a:cubicBezTo>
                    <a:cubicBezTo>
                      <a:pt x="801" y="1635"/>
                      <a:pt x="735" y="1702"/>
                      <a:pt x="601" y="1702"/>
                    </a:cubicBezTo>
                    <a:cubicBezTo>
                      <a:pt x="501" y="1702"/>
                      <a:pt x="401" y="1635"/>
                      <a:pt x="334" y="1568"/>
                    </a:cubicBezTo>
                    <a:cubicBezTo>
                      <a:pt x="268" y="1468"/>
                      <a:pt x="234" y="1335"/>
                      <a:pt x="234" y="1168"/>
                    </a:cubicBezTo>
                    <a:cubicBezTo>
                      <a:pt x="234" y="1001"/>
                      <a:pt x="268" y="901"/>
                      <a:pt x="334" y="801"/>
                    </a:cubicBezTo>
                    <a:cubicBezTo>
                      <a:pt x="401" y="701"/>
                      <a:pt x="501" y="668"/>
                      <a:pt x="601" y="668"/>
                    </a:cubicBezTo>
                    <a:close/>
                    <a:moveTo>
                      <a:pt x="1" y="1"/>
                    </a:moveTo>
                    <a:lnTo>
                      <a:pt x="1" y="1835"/>
                    </a:lnTo>
                    <a:lnTo>
                      <a:pt x="234" y="1835"/>
                    </a:lnTo>
                    <a:lnTo>
                      <a:pt x="234" y="1635"/>
                    </a:lnTo>
                    <a:cubicBezTo>
                      <a:pt x="268" y="1702"/>
                      <a:pt x="334" y="1769"/>
                      <a:pt x="401" y="1802"/>
                    </a:cubicBezTo>
                    <a:cubicBezTo>
                      <a:pt x="468" y="1869"/>
                      <a:pt x="568" y="1869"/>
                      <a:pt x="668" y="1869"/>
                    </a:cubicBezTo>
                    <a:cubicBezTo>
                      <a:pt x="835" y="1869"/>
                      <a:pt x="935" y="1802"/>
                      <a:pt x="1035" y="1669"/>
                    </a:cubicBezTo>
                    <a:cubicBezTo>
                      <a:pt x="1135" y="1535"/>
                      <a:pt x="1202" y="1368"/>
                      <a:pt x="1202" y="1168"/>
                    </a:cubicBezTo>
                    <a:cubicBezTo>
                      <a:pt x="1202" y="968"/>
                      <a:pt x="1135" y="801"/>
                      <a:pt x="1035" y="668"/>
                    </a:cubicBezTo>
                    <a:cubicBezTo>
                      <a:pt x="935" y="534"/>
                      <a:pt x="835" y="468"/>
                      <a:pt x="668" y="468"/>
                    </a:cubicBezTo>
                    <a:cubicBezTo>
                      <a:pt x="568" y="468"/>
                      <a:pt x="468" y="501"/>
                      <a:pt x="401" y="534"/>
                    </a:cubicBezTo>
                    <a:cubicBezTo>
                      <a:pt x="334" y="568"/>
                      <a:pt x="268" y="634"/>
                      <a:pt x="234" y="701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02936" y="1881332"/>
                <a:ext cx="24401" cy="34142"/>
              </a:xfrm>
              <a:custGeom>
                <a:rect b="b" l="l" r="r" t="t"/>
                <a:pathLst>
                  <a:path extrusionOk="0" h="1402" w="1002">
                    <a:moveTo>
                      <a:pt x="501" y="1"/>
                    </a:moveTo>
                    <a:cubicBezTo>
                      <a:pt x="368" y="1"/>
                      <a:pt x="234" y="34"/>
                      <a:pt x="134" y="101"/>
                    </a:cubicBezTo>
                    <a:cubicBezTo>
                      <a:pt x="34" y="167"/>
                      <a:pt x="1" y="268"/>
                      <a:pt x="1" y="401"/>
                    </a:cubicBezTo>
                    <a:cubicBezTo>
                      <a:pt x="1" y="501"/>
                      <a:pt x="34" y="601"/>
                      <a:pt x="101" y="634"/>
                    </a:cubicBezTo>
                    <a:cubicBezTo>
                      <a:pt x="167" y="701"/>
                      <a:pt x="267" y="735"/>
                      <a:pt x="401" y="768"/>
                    </a:cubicBezTo>
                    <a:lnTo>
                      <a:pt x="468" y="801"/>
                    </a:lnTo>
                    <a:cubicBezTo>
                      <a:pt x="601" y="835"/>
                      <a:pt x="701" y="868"/>
                      <a:pt x="734" y="901"/>
                    </a:cubicBezTo>
                    <a:cubicBezTo>
                      <a:pt x="768" y="901"/>
                      <a:pt x="801" y="968"/>
                      <a:pt x="801" y="1035"/>
                    </a:cubicBezTo>
                    <a:cubicBezTo>
                      <a:pt x="801" y="1068"/>
                      <a:pt x="768" y="1135"/>
                      <a:pt x="701" y="1168"/>
                    </a:cubicBezTo>
                    <a:cubicBezTo>
                      <a:pt x="634" y="1202"/>
                      <a:pt x="568" y="1235"/>
                      <a:pt x="468" y="1235"/>
                    </a:cubicBezTo>
                    <a:cubicBezTo>
                      <a:pt x="401" y="1235"/>
                      <a:pt x="301" y="1202"/>
                      <a:pt x="234" y="1202"/>
                    </a:cubicBezTo>
                    <a:cubicBezTo>
                      <a:pt x="167" y="1168"/>
                      <a:pt x="67" y="1135"/>
                      <a:pt x="1" y="1101"/>
                    </a:cubicBezTo>
                    <a:lnTo>
                      <a:pt x="1" y="1335"/>
                    </a:lnTo>
                    <a:cubicBezTo>
                      <a:pt x="67" y="1335"/>
                      <a:pt x="167" y="1368"/>
                      <a:pt x="234" y="1368"/>
                    </a:cubicBezTo>
                    <a:cubicBezTo>
                      <a:pt x="301" y="1402"/>
                      <a:pt x="401" y="1402"/>
                      <a:pt x="468" y="1402"/>
                    </a:cubicBezTo>
                    <a:cubicBezTo>
                      <a:pt x="634" y="1402"/>
                      <a:pt x="768" y="1368"/>
                      <a:pt x="868" y="1302"/>
                    </a:cubicBezTo>
                    <a:cubicBezTo>
                      <a:pt x="968" y="1235"/>
                      <a:pt x="1001" y="1135"/>
                      <a:pt x="1001" y="1001"/>
                    </a:cubicBezTo>
                    <a:cubicBezTo>
                      <a:pt x="1001" y="901"/>
                      <a:pt x="968" y="801"/>
                      <a:pt x="901" y="768"/>
                    </a:cubicBezTo>
                    <a:cubicBezTo>
                      <a:pt x="835" y="701"/>
                      <a:pt x="734" y="634"/>
                      <a:pt x="568" y="601"/>
                    </a:cubicBezTo>
                    <a:lnTo>
                      <a:pt x="501" y="601"/>
                    </a:lnTo>
                    <a:cubicBezTo>
                      <a:pt x="401" y="568"/>
                      <a:pt x="301" y="534"/>
                      <a:pt x="267" y="501"/>
                    </a:cubicBezTo>
                    <a:cubicBezTo>
                      <a:pt x="234" y="501"/>
                      <a:pt x="201" y="434"/>
                      <a:pt x="201" y="401"/>
                    </a:cubicBezTo>
                    <a:cubicBezTo>
                      <a:pt x="201" y="334"/>
                      <a:pt x="234" y="268"/>
                      <a:pt x="301" y="234"/>
                    </a:cubicBezTo>
                    <a:cubicBezTo>
                      <a:pt x="368" y="201"/>
                      <a:pt x="434" y="201"/>
                      <a:pt x="534" y="201"/>
                    </a:cubicBezTo>
                    <a:cubicBezTo>
                      <a:pt x="601" y="201"/>
                      <a:pt x="668" y="201"/>
                      <a:pt x="734" y="234"/>
                    </a:cubicBezTo>
                    <a:cubicBezTo>
                      <a:pt x="801" y="234"/>
                      <a:pt x="868" y="268"/>
                      <a:pt x="935" y="301"/>
                    </a:cubicBezTo>
                    <a:lnTo>
                      <a:pt x="935" y="101"/>
                    </a:lnTo>
                    <a:cubicBezTo>
                      <a:pt x="868" y="67"/>
                      <a:pt x="801" y="34"/>
                      <a:pt x="734" y="34"/>
                    </a:cubicBezTo>
                    <a:cubicBezTo>
                      <a:pt x="668" y="34"/>
                      <a:pt x="601" y="1"/>
                      <a:pt x="5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36251" y="1869959"/>
                <a:ext cx="4895" cy="44711"/>
              </a:xfrm>
              <a:custGeom>
                <a:rect b="b" l="l" r="r" t="t"/>
                <a:pathLst>
                  <a:path extrusionOk="0" h="1836" w="201">
                    <a:moveTo>
                      <a:pt x="0" y="1"/>
                    </a:moveTo>
                    <a:lnTo>
                      <a:pt x="0" y="268"/>
                    </a:lnTo>
                    <a:lnTo>
                      <a:pt x="200" y="268"/>
                    </a:lnTo>
                    <a:lnTo>
                      <a:pt x="200" y="1"/>
                    </a:lnTo>
                    <a:close/>
                    <a:moveTo>
                      <a:pt x="0" y="501"/>
                    </a:moveTo>
                    <a:lnTo>
                      <a:pt x="0" y="1835"/>
                    </a:lnTo>
                    <a:lnTo>
                      <a:pt x="200" y="1835"/>
                    </a:lnTo>
                    <a:lnTo>
                      <a:pt x="200" y="5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8427" y="1873223"/>
                <a:ext cx="20334" cy="41448"/>
              </a:xfrm>
              <a:custGeom>
                <a:rect b="b" l="l" r="r" t="t"/>
                <a:pathLst>
                  <a:path extrusionOk="0" h="1702" w="835">
                    <a:moveTo>
                      <a:pt x="167" y="0"/>
                    </a:moveTo>
                    <a:lnTo>
                      <a:pt x="167" y="367"/>
                    </a:lnTo>
                    <a:lnTo>
                      <a:pt x="1" y="367"/>
                    </a:lnTo>
                    <a:lnTo>
                      <a:pt x="1" y="534"/>
                    </a:lnTo>
                    <a:lnTo>
                      <a:pt x="167" y="534"/>
                    </a:lnTo>
                    <a:lnTo>
                      <a:pt x="167" y="1268"/>
                    </a:lnTo>
                    <a:cubicBezTo>
                      <a:pt x="167" y="1434"/>
                      <a:pt x="201" y="1535"/>
                      <a:pt x="267" y="1601"/>
                    </a:cubicBezTo>
                    <a:cubicBezTo>
                      <a:pt x="301" y="1668"/>
                      <a:pt x="434" y="1701"/>
                      <a:pt x="601" y="1701"/>
                    </a:cubicBezTo>
                    <a:lnTo>
                      <a:pt x="835" y="1701"/>
                    </a:lnTo>
                    <a:lnTo>
                      <a:pt x="835" y="1535"/>
                    </a:lnTo>
                    <a:lnTo>
                      <a:pt x="601" y="1535"/>
                    </a:lnTo>
                    <a:cubicBezTo>
                      <a:pt x="501" y="1535"/>
                      <a:pt x="434" y="1501"/>
                      <a:pt x="434" y="1468"/>
                    </a:cubicBezTo>
                    <a:cubicBezTo>
                      <a:pt x="401" y="1434"/>
                      <a:pt x="368" y="1368"/>
                      <a:pt x="368" y="1268"/>
                    </a:cubicBezTo>
                    <a:lnTo>
                      <a:pt x="368" y="534"/>
                    </a:lnTo>
                    <a:lnTo>
                      <a:pt x="835" y="534"/>
                    </a:lnTo>
                    <a:lnTo>
                      <a:pt x="835" y="367"/>
                    </a:lnTo>
                    <a:lnTo>
                      <a:pt x="368" y="367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972804" y="1881332"/>
                <a:ext cx="30075" cy="34142"/>
              </a:xfrm>
              <a:custGeom>
                <a:rect b="b" l="l" r="r" t="t"/>
                <a:pathLst>
                  <a:path extrusionOk="0" h="1402" w="1235">
                    <a:moveTo>
                      <a:pt x="667" y="201"/>
                    </a:moveTo>
                    <a:cubicBezTo>
                      <a:pt x="768" y="201"/>
                      <a:pt x="868" y="234"/>
                      <a:pt x="934" y="301"/>
                    </a:cubicBezTo>
                    <a:cubicBezTo>
                      <a:pt x="1001" y="368"/>
                      <a:pt x="1034" y="468"/>
                      <a:pt x="1034" y="601"/>
                    </a:cubicBezTo>
                    <a:lnTo>
                      <a:pt x="234" y="601"/>
                    </a:lnTo>
                    <a:cubicBezTo>
                      <a:pt x="267" y="468"/>
                      <a:pt x="301" y="368"/>
                      <a:pt x="367" y="301"/>
                    </a:cubicBezTo>
                    <a:cubicBezTo>
                      <a:pt x="434" y="234"/>
                      <a:pt x="534" y="201"/>
                      <a:pt x="667" y="201"/>
                    </a:cubicBezTo>
                    <a:close/>
                    <a:moveTo>
                      <a:pt x="667" y="1"/>
                    </a:moveTo>
                    <a:cubicBezTo>
                      <a:pt x="467" y="1"/>
                      <a:pt x="301" y="67"/>
                      <a:pt x="200" y="201"/>
                    </a:cubicBezTo>
                    <a:cubicBezTo>
                      <a:pt x="67" y="334"/>
                      <a:pt x="0" y="501"/>
                      <a:pt x="0" y="735"/>
                    </a:cubicBezTo>
                    <a:cubicBezTo>
                      <a:pt x="0" y="935"/>
                      <a:pt x="67" y="1101"/>
                      <a:pt x="200" y="1235"/>
                    </a:cubicBezTo>
                    <a:cubicBezTo>
                      <a:pt x="334" y="1335"/>
                      <a:pt x="501" y="1402"/>
                      <a:pt x="701" y="1402"/>
                    </a:cubicBezTo>
                    <a:cubicBezTo>
                      <a:pt x="801" y="1402"/>
                      <a:pt x="868" y="1402"/>
                      <a:pt x="968" y="1368"/>
                    </a:cubicBezTo>
                    <a:cubicBezTo>
                      <a:pt x="1034" y="1368"/>
                      <a:pt x="1101" y="1335"/>
                      <a:pt x="1201" y="1302"/>
                    </a:cubicBezTo>
                    <a:lnTo>
                      <a:pt x="1201" y="1101"/>
                    </a:lnTo>
                    <a:cubicBezTo>
                      <a:pt x="1101" y="1135"/>
                      <a:pt x="1034" y="1168"/>
                      <a:pt x="968" y="1202"/>
                    </a:cubicBezTo>
                    <a:cubicBezTo>
                      <a:pt x="868" y="1202"/>
                      <a:pt x="801" y="1235"/>
                      <a:pt x="701" y="1235"/>
                    </a:cubicBezTo>
                    <a:cubicBezTo>
                      <a:pt x="567" y="1235"/>
                      <a:pt x="467" y="1168"/>
                      <a:pt x="367" y="1101"/>
                    </a:cubicBezTo>
                    <a:cubicBezTo>
                      <a:pt x="301" y="1035"/>
                      <a:pt x="267" y="901"/>
                      <a:pt x="234" y="768"/>
                    </a:cubicBezTo>
                    <a:lnTo>
                      <a:pt x="1235" y="768"/>
                    </a:lnTo>
                    <a:lnTo>
                      <a:pt x="1235" y="668"/>
                    </a:lnTo>
                    <a:cubicBezTo>
                      <a:pt x="1235" y="468"/>
                      <a:pt x="1201" y="301"/>
                      <a:pt x="1101" y="201"/>
                    </a:cubicBezTo>
                    <a:cubicBezTo>
                      <a:pt x="968" y="67"/>
                      <a:pt x="834" y="1"/>
                      <a:pt x="6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012597" y="1907341"/>
                <a:ext cx="5723" cy="7330"/>
              </a:xfrm>
              <a:custGeom>
                <a:rect b="b" l="l" r="r" t="t"/>
                <a:pathLst>
                  <a:path extrusionOk="0" h="301" w="235">
                    <a:moveTo>
                      <a:pt x="1" y="0"/>
                    </a:moveTo>
                    <a:lnTo>
                      <a:pt x="1" y="300"/>
                    </a:lnTo>
                    <a:lnTo>
                      <a:pt x="234" y="30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028037" y="1881332"/>
                <a:ext cx="26008" cy="34142"/>
              </a:xfrm>
              <a:custGeom>
                <a:rect b="b" l="l" r="r" t="t"/>
                <a:pathLst>
                  <a:path extrusionOk="0" h="1402" w="1068">
                    <a:moveTo>
                      <a:pt x="668" y="1"/>
                    </a:moveTo>
                    <a:cubicBezTo>
                      <a:pt x="468" y="1"/>
                      <a:pt x="301" y="67"/>
                      <a:pt x="201" y="201"/>
                    </a:cubicBezTo>
                    <a:cubicBezTo>
                      <a:pt x="67" y="334"/>
                      <a:pt x="1" y="501"/>
                      <a:pt x="1" y="701"/>
                    </a:cubicBezTo>
                    <a:cubicBezTo>
                      <a:pt x="1" y="935"/>
                      <a:pt x="67" y="1101"/>
                      <a:pt x="201" y="1202"/>
                    </a:cubicBezTo>
                    <a:cubicBezTo>
                      <a:pt x="301" y="1335"/>
                      <a:pt x="468" y="1402"/>
                      <a:pt x="668" y="1402"/>
                    </a:cubicBezTo>
                    <a:cubicBezTo>
                      <a:pt x="734" y="1402"/>
                      <a:pt x="801" y="1402"/>
                      <a:pt x="868" y="1368"/>
                    </a:cubicBezTo>
                    <a:cubicBezTo>
                      <a:pt x="935" y="1368"/>
                      <a:pt x="1001" y="1335"/>
                      <a:pt x="1068" y="1335"/>
                    </a:cubicBezTo>
                    <a:lnTo>
                      <a:pt x="1068" y="1101"/>
                    </a:lnTo>
                    <a:cubicBezTo>
                      <a:pt x="1001" y="1168"/>
                      <a:pt x="935" y="1168"/>
                      <a:pt x="868" y="1202"/>
                    </a:cubicBezTo>
                    <a:cubicBezTo>
                      <a:pt x="801" y="1202"/>
                      <a:pt x="734" y="1235"/>
                      <a:pt x="668" y="1235"/>
                    </a:cubicBezTo>
                    <a:cubicBezTo>
                      <a:pt x="534" y="1235"/>
                      <a:pt x="434" y="1168"/>
                      <a:pt x="368" y="1101"/>
                    </a:cubicBezTo>
                    <a:cubicBezTo>
                      <a:pt x="267" y="1001"/>
                      <a:pt x="234" y="868"/>
                      <a:pt x="234" y="701"/>
                    </a:cubicBezTo>
                    <a:cubicBezTo>
                      <a:pt x="234" y="534"/>
                      <a:pt x="267" y="434"/>
                      <a:pt x="368" y="334"/>
                    </a:cubicBezTo>
                    <a:cubicBezTo>
                      <a:pt x="434" y="234"/>
                      <a:pt x="534" y="201"/>
                      <a:pt x="668" y="201"/>
                    </a:cubicBezTo>
                    <a:cubicBezTo>
                      <a:pt x="734" y="201"/>
                      <a:pt x="801" y="201"/>
                      <a:pt x="868" y="234"/>
                    </a:cubicBezTo>
                    <a:cubicBezTo>
                      <a:pt x="935" y="234"/>
                      <a:pt x="1001" y="268"/>
                      <a:pt x="1068" y="301"/>
                    </a:cubicBezTo>
                    <a:lnTo>
                      <a:pt x="1068" y="101"/>
                    </a:lnTo>
                    <a:cubicBezTo>
                      <a:pt x="1001" y="67"/>
                      <a:pt x="935" y="34"/>
                      <a:pt x="868" y="34"/>
                    </a:cubicBezTo>
                    <a:cubicBezTo>
                      <a:pt x="801" y="34"/>
                      <a:pt x="734" y="1"/>
                      <a:pt x="6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060524" y="1881332"/>
                <a:ext cx="30100" cy="34142"/>
              </a:xfrm>
              <a:custGeom>
                <a:rect b="b" l="l" r="r" t="t"/>
                <a:pathLst>
                  <a:path extrusionOk="0" h="1402" w="1236">
                    <a:moveTo>
                      <a:pt x="601" y="201"/>
                    </a:moveTo>
                    <a:cubicBezTo>
                      <a:pt x="735" y="201"/>
                      <a:pt x="835" y="234"/>
                      <a:pt x="902" y="334"/>
                    </a:cubicBezTo>
                    <a:cubicBezTo>
                      <a:pt x="968" y="434"/>
                      <a:pt x="1002" y="568"/>
                      <a:pt x="1002" y="701"/>
                    </a:cubicBezTo>
                    <a:cubicBezTo>
                      <a:pt x="1002" y="868"/>
                      <a:pt x="968" y="1001"/>
                      <a:pt x="902" y="1068"/>
                    </a:cubicBezTo>
                    <a:cubicBezTo>
                      <a:pt x="835" y="1168"/>
                      <a:pt x="735" y="1235"/>
                      <a:pt x="601" y="1235"/>
                    </a:cubicBezTo>
                    <a:cubicBezTo>
                      <a:pt x="501" y="1235"/>
                      <a:pt x="401" y="1168"/>
                      <a:pt x="334" y="1068"/>
                    </a:cubicBezTo>
                    <a:cubicBezTo>
                      <a:pt x="268" y="1001"/>
                      <a:pt x="234" y="868"/>
                      <a:pt x="234" y="701"/>
                    </a:cubicBezTo>
                    <a:cubicBezTo>
                      <a:pt x="234" y="534"/>
                      <a:pt x="268" y="434"/>
                      <a:pt x="334" y="334"/>
                    </a:cubicBezTo>
                    <a:cubicBezTo>
                      <a:pt x="401" y="234"/>
                      <a:pt x="501" y="201"/>
                      <a:pt x="601" y="201"/>
                    </a:cubicBezTo>
                    <a:close/>
                    <a:moveTo>
                      <a:pt x="601" y="1"/>
                    </a:moveTo>
                    <a:cubicBezTo>
                      <a:pt x="435" y="1"/>
                      <a:pt x="268" y="67"/>
                      <a:pt x="168" y="201"/>
                    </a:cubicBezTo>
                    <a:cubicBezTo>
                      <a:pt x="68" y="334"/>
                      <a:pt x="1" y="501"/>
                      <a:pt x="1" y="701"/>
                    </a:cubicBezTo>
                    <a:cubicBezTo>
                      <a:pt x="1" y="935"/>
                      <a:pt x="68" y="1101"/>
                      <a:pt x="168" y="1235"/>
                    </a:cubicBezTo>
                    <a:cubicBezTo>
                      <a:pt x="268" y="1335"/>
                      <a:pt x="435" y="1402"/>
                      <a:pt x="601" y="1402"/>
                    </a:cubicBezTo>
                    <a:cubicBezTo>
                      <a:pt x="801" y="1402"/>
                      <a:pt x="968" y="1335"/>
                      <a:pt x="1068" y="1235"/>
                    </a:cubicBezTo>
                    <a:cubicBezTo>
                      <a:pt x="1168" y="1101"/>
                      <a:pt x="1235" y="935"/>
                      <a:pt x="1235" y="701"/>
                    </a:cubicBezTo>
                    <a:cubicBezTo>
                      <a:pt x="1235" y="501"/>
                      <a:pt x="1168" y="334"/>
                      <a:pt x="1068" y="201"/>
                    </a:cubicBezTo>
                    <a:cubicBezTo>
                      <a:pt x="968" y="67"/>
                      <a:pt x="801" y="1"/>
                      <a:pt x="6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098710" y="1881332"/>
                <a:ext cx="47146" cy="33339"/>
              </a:xfrm>
              <a:custGeom>
                <a:rect b="b" l="l" r="r" t="t"/>
                <a:pathLst>
                  <a:path extrusionOk="0" h="1369" w="1936">
                    <a:moveTo>
                      <a:pt x="668" y="1"/>
                    </a:moveTo>
                    <a:cubicBezTo>
                      <a:pt x="568" y="1"/>
                      <a:pt x="468" y="34"/>
                      <a:pt x="401" y="67"/>
                    </a:cubicBezTo>
                    <a:cubicBezTo>
                      <a:pt x="334" y="101"/>
                      <a:pt x="268" y="167"/>
                      <a:pt x="234" y="268"/>
                    </a:cubicBezTo>
                    <a:lnTo>
                      <a:pt x="234" y="34"/>
                    </a:lnTo>
                    <a:lnTo>
                      <a:pt x="1" y="34"/>
                    </a:lnTo>
                    <a:lnTo>
                      <a:pt x="1" y="1368"/>
                    </a:lnTo>
                    <a:lnTo>
                      <a:pt x="234" y="1368"/>
                    </a:lnTo>
                    <a:lnTo>
                      <a:pt x="234" y="634"/>
                    </a:lnTo>
                    <a:cubicBezTo>
                      <a:pt x="234" y="501"/>
                      <a:pt x="268" y="401"/>
                      <a:pt x="334" y="301"/>
                    </a:cubicBezTo>
                    <a:cubicBezTo>
                      <a:pt x="401" y="234"/>
                      <a:pt x="468" y="201"/>
                      <a:pt x="601" y="201"/>
                    </a:cubicBezTo>
                    <a:cubicBezTo>
                      <a:pt x="668" y="201"/>
                      <a:pt x="768" y="234"/>
                      <a:pt x="801" y="301"/>
                    </a:cubicBezTo>
                    <a:cubicBezTo>
                      <a:pt x="835" y="368"/>
                      <a:pt x="868" y="434"/>
                      <a:pt x="868" y="568"/>
                    </a:cubicBezTo>
                    <a:lnTo>
                      <a:pt x="868" y="1368"/>
                    </a:lnTo>
                    <a:lnTo>
                      <a:pt x="1068" y="1368"/>
                    </a:lnTo>
                    <a:lnTo>
                      <a:pt x="1068" y="634"/>
                    </a:lnTo>
                    <a:cubicBezTo>
                      <a:pt x="1068" y="501"/>
                      <a:pt x="1101" y="401"/>
                      <a:pt x="1168" y="301"/>
                    </a:cubicBezTo>
                    <a:cubicBezTo>
                      <a:pt x="1235" y="234"/>
                      <a:pt x="1335" y="201"/>
                      <a:pt x="1435" y="201"/>
                    </a:cubicBezTo>
                    <a:cubicBezTo>
                      <a:pt x="1535" y="201"/>
                      <a:pt x="1602" y="234"/>
                      <a:pt x="1669" y="301"/>
                    </a:cubicBezTo>
                    <a:cubicBezTo>
                      <a:pt x="1702" y="368"/>
                      <a:pt x="1735" y="434"/>
                      <a:pt x="1735" y="568"/>
                    </a:cubicBezTo>
                    <a:lnTo>
                      <a:pt x="1735" y="1368"/>
                    </a:lnTo>
                    <a:lnTo>
                      <a:pt x="1935" y="1368"/>
                    </a:lnTo>
                    <a:lnTo>
                      <a:pt x="1935" y="568"/>
                    </a:lnTo>
                    <a:cubicBezTo>
                      <a:pt x="1935" y="401"/>
                      <a:pt x="1902" y="268"/>
                      <a:pt x="1835" y="167"/>
                    </a:cubicBezTo>
                    <a:cubicBezTo>
                      <a:pt x="1769" y="67"/>
                      <a:pt x="1635" y="1"/>
                      <a:pt x="1502" y="1"/>
                    </a:cubicBezTo>
                    <a:cubicBezTo>
                      <a:pt x="1402" y="1"/>
                      <a:pt x="1302" y="34"/>
                      <a:pt x="1235" y="67"/>
                    </a:cubicBezTo>
                    <a:cubicBezTo>
                      <a:pt x="1168" y="134"/>
                      <a:pt x="1101" y="201"/>
                      <a:pt x="1035" y="301"/>
                    </a:cubicBezTo>
                    <a:cubicBezTo>
                      <a:pt x="1001" y="201"/>
                      <a:pt x="968" y="134"/>
                      <a:pt x="901" y="101"/>
                    </a:cubicBezTo>
                    <a:cubicBezTo>
                      <a:pt x="835" y="34"/>
                      <a:pt x="735" y="1"/>
                      <a:pt x="6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616179" y="1691256"/>
                <a:ext cx="42276" cy="49557"/>
              </a:xfrm>
              <a:custGeom>
                <a:rect b="b" l="l" r="r" t="t"/>
                <a:pathLst>
                  <a:path extrusionOk="0" h="2035" w="1736">
                    <a:moveTo>
                      <a:pt x="1" y="0"/>
                    </a:moveTo>
                    <a:lnTo>
                      <a:pt x="734" y="1067"/>
                    </a:lnTo>
                    <a:lnTo>
                      <a:pt x="734" y="2035"/>
                    </a:lnTo>
                    <a:lnTo>
                      <a:pt x="1001" y="2035"/>
                    </a:lnTo>
                    <a:lnTo>
                      <a:pt x="1001" y="1067"/>
                    </a:lnTo>
                    <a:lnTo>
                      <a:pt x="1735" y="0"/>
                    </a:lnTo>
                    <a:lnTo>
                      <a:pt x="1435" y="0"/>
                    </a:lnTo>
                    <a:lnTo>
                      <a:pt x="868" y="834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652733" y="1703433"/>
                <a:ext cx="34142" cy="39013"/>
              </a:xfrm>
              <a:custGeom>
                <a:rect b="b" l="l" r="r" t="t"/>
                <a:pathLst>
                  <a:path extrusionOk="0" h="1602" w="1402">
                    <a:moveTo>
                      <a:pt x="701" y="201"/>
                    </a:moveTo>
                    <a:cubicBezTo>
                      <a:pt x="835" y="201"/>
                      <a:pt x="935" y="267"/>
                      <a:pt x="1035" y="367"/>
                    </a:cubicBezTo>
                    <a:cubicBezTo>
                      <a:pt x="1101" y="467"/>
                      <a:pt x="1135" y="601"/>
                      <a:pt x="1135" y="801"/>
                    </a:cubicBezTo>
                    <a:cubicBezTo>
                      <a:pt x="1135" y="968"/>
                      <a:pt x="1101" y="1101"/>
                      <a:pt x="1035" y="1235"/>
                    </a:cubicBezTo>
                    <a:cubicBezTo>
                      <a:pt x="935" y="1335"/>
                      <a:pt x="835" y="1368"/>
                      <a:pt x="701" y="1368"/>
                    </a:cubicBezTo>
                    <a:cubicBezTo>
                      <a:pt x="568" y="1368"/>
                      <a:pt x="468" y="1335"/>
                      <a:pt x="401" y="1235"/>
                    </a:cubicBezTo>
                    <a:cubicBezTo>
                      <a:pt x="301" y="1101"/>
                      <a:pt x="267" y="968"/>
                      <a:pt x="267" y="801"/>
                    </a:cubicBezTo>
                    <a:cubicBezTo>
                      <a:pt x="267" y="601"/>
                      <a:pt x="301" y="467"/>
                      <a:pt x="401" y="367"/>
                    </a:cubicBezTo>
                    <a:cubicBezTo>
                      <a:pt x="468" y="234"/>
                      <a:pt x="568" y="201"/>
                      <a:pt x="701" y="201"/>
                    </a:cubicBezTo>
                    <a:close/>
                    <a:moveTo>
                      <a:pt x="701" y="0"/>
                    </a:moveTo>
                    <a:cubicBezTo>
                      <a:pt x="501" y="0"/>
                      <a:pt x="334" y="67"/>
                      <a:pt x="201" y="201"/>
                    </a:cubicBezTo>
                    <a:cubicBezTo>
                      <a:pt x="67" y="334"/>
                      <a:pt x="1" y="534"/>
                      <a:pt x="1" y="801"/>
                    </a:cubicBezTo>
                    <a:cubicBezTo>
                      <a:pt x="1" y="1034"/>
                      <a:pt x="67" y="1235"/>
                      <a:pt x="201" y="1368"/>
                    </a:cubicBezTo>
                    <a:cubicBezTo>
                      <a:pt x="334" y="1535"/>
                      <a:pt x="501" y="1602"/>
                      <a:pt x="701" y="1602"/>
                    </a:cubicBezTo>
                    <a:cubicBezTo>
                      <a:pt x="935" y="1602"/>
                      <a:pt x="1101" y="1535"/>
                      <a:pt x="1235" y="1368"/>
                    </a:cubicBezTo>
                    <a:cubicBezTo>
                      <a:pt x="1335" y="1235"/>
                      <a:pt x="1402" y="1034"/>
                      <a:pt x="1402" y="801"/>
                    </a:cubicBezTo>
                    <a:cubicBezTo>
                      <a:pt x="1402" y="534"/>
                      <a:pt x="1335" y="334"/>
                      <a:pt x="1235" y="201"/>
                    </a:cubicBezTo>
                    <a:cubicBezTo>
                      <a:pt x="1101" y="67"/>
                      <a:pt x="935" y="0"/>
                      <a:pt x="7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696592" y="1704237"/>
                <a:ext cx="30903" cy="38209"/>
              </a:xfrm>
              <a:custGeom>
                <a:rect b="b" l="l" r="r" t="t"/>
                <a:pathLst>
                  <a:path extrusionOk="0" h="1569" w="1269">
                    <a:moveTo>
                      <a:pt x="1" y="1"/>
                    </a:moveTo>
                    <a:lnTo>
                      <a:pt x="1" y="901"/>
                    </a:lnTo>
                    <a:cubicBezTo>
                      <a:pt x="1" y="1135"/>
                      <a:pt x="34" y="1268"/>
                      <a:pt x="134" y="1402"/>
                    </a:cubicBezTo>
                    <a:cubicBezTo>
                      <a:pt x="234" y="1502"/>
                      <a:pt x="368" y="1569"/>
                      <a:pt x="535" y="1569"/>
                    </a:cubicBezTo>
                    <a:cubicBezTo>
                      <a:pt x="635" y="1569"/>
                      <a:pt x="735" y="1535"/>
                      <a:pt x="801" y="1502"/>
                    </a:cubicBezTo>
                    <a:cubicBezTo>
                      <a:pt x="902" y="1435"/>
                      <a:pt x="968" y="1368"/>
                      <a:pt x="1035" y="1268"/>
                    </a:cubicBezTo>
                    <a:lnTo>
                      <a:pt x="1035" y="1502"/>
                    </a:lnTo>
                    <a:lnTo>
                      <a:pt x="1268" y="1502"/>
                    </a:lnTo>
                    <a:lnTo>
                      <a:pt x="1268" y="1"/>
                    </a:lnTo>
                    <a:lnTo>
                      <a:pt x="1035" y="1"/>
                    </a:lnTo>
                    <a:lnTo>
                      <a:pt x="1035" y="868"/>
                    </a:lnTo>
                    <a:cubicBezTo>
                      <a:pt x="1035" y="1001"/>
                      <a:pt x="1002" y="1135"/>
                      <a:pt x="902" y="1202"/>
                    </a:cubicBezTo>
                    <a:cubicBezTo>
                      <a:pt x="835" y="1302"/>
                      <a:pt x="735" y="1335"/>
                      <a:pt x="601" y="1335"/>
                    </a:cubicBezTo>
                    <a:cubicBezTo>
                      <a:pt x="468" y="1335"/>
                      <a:pt x="401" y="1302"/>
                      <a:pt x="334" y="1235"/>
                    </a:cubicBezTo>
                    <a:cubicBezTo>
                      <a:pt x="268" y="1168"/>
                      <a:pt x="234" y="1035"/>
                      <a:pt x="234" y="901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740477" y="1703433"/>
                <a:ext cx="21138" cy="37381"/>
              </a:xfrm>
              <a:custGeom>
                <a:rect b="b" l="l" r="r" t="t"/>
                <a:pathLst>
                  <a:path extrusionOk="0" h="1535" w="868">
                    <a:moveTo>
                      <a:pt x="767" y="0"/>
                    </a:moveTo>
                    <a:cubicBezTo>
                      <a:pt x="634" y="0"/>
                      <a:pt x="534" y="0"/>
                      <a:pt x="434" y="67"/>
                    </a:cubicBezTo>
                    <a:cubicBezTo>
                      <a:pt x="367" y="100"/>
                      <a:pt x="300" y="167"/>
                      <a:pt x="234" y="267"/>
                    </a:cubicBezTo>
                    <a:lnTo>
                      <a:pt x="234" y="34"/>
                    </a:lnTo>
                    <a:lnTo>
                      <a:pt x="0" y="34"/>
                    </a:lnTo>
                    <a:lnTo>
                      <a:pt x="0" y="1535"/>
                    </a:lnTo>
                    <a:lnTo>
                      <a:pt x="234" y="1535"/>
                    </a:lnTo>
                    <a:lnTo>
                      <a:pt x="234" y="734"/>
                    </a:lnTo>
                    <a:cubicBezTo>
                      <a:pt x="234" y="567"/>
                      <a:pt x="267" y="434"/>
                      <a:pt x="367" y="334"/>
                    </a:cubicBezTo>
                    <a:cubicBezTo>
                      <a:pt x="434" y="267"/>
                      <a:pt x="534" y="201"/>
                      <a:pt x="667" y="201"/>
                    </a:cubicBezTo>
                    <a:cubicBezTo>
                      <a:pt x="734" y="201"/>
                      <a:pt x="767" y="201"/>
                      <a:pt x="801" y="234"/>
                    </a:cubicBezTo>
                    <a:cubicBezTo>
                      <a:pt x="834" y="234"/>
                      <a:pt x="867" y="234"/>
                      <a:pt x="867" y="267"/>
                    </a:cubicBez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767265" y="1703433"/>
                <a:ext cx="30903" cy="37381"/>
              </a:xfrm>
              <a:custGeom>
                <a:rect b="b" l="l" r="r" t="t"/>
                <a:pathLst>
                  <a:path extrusionOk="0" h="1535" w="1269">
                    <a:moveTo>
                      <a:pt x="735" y="0"/>
                    </a:moveTo>
                    <a:cubicBezTo>
                      <a:pt x="635" y="0"/>
                      <a:pt x="535" y="0"/>
                      <a:pt x="468" y="67"/>
                    </a:cubicBezTo>
                    <a:cubicBezTo>
                      <a:pt x="368" y="100"/>
                      <a:pt x="301" y="167"/>
                      <a:pt x="234" y="267"/>
                    </a:cubicBezTo>
                    <a:lnTo>
                      <a:pt x="234" y="34"/>
                    </a:lnTo>
                    <a:lnTo>
                      <a:pt x="1" y="34"/>
                    </a:lnTo>
                    <a:lnTo>
                      <a:pt x="1" y="1535"/>
                    </a:lnTo>
                    <a:lnTo>
                      <a:pt x="234" y="1535"/>
                    </a:lnTo>
                    <a:lnTo>
                      <a:pt x="234" y="701"/>
                    </a:lnTo>
                    <a:cubicBezTo>
                      <a:pt x="234" y="534"/>
                      <a:pt x="268" y="434"/>
                      <a:pt x="368" y="334"/>
                    </a:cubicBezTo>
                    <a:cubicBezTo>
                      <a:pt x="435" y="234"/>
                      <a:pt x="535" y="201"/>
                      <a:pt x="668" y="201"/>
                    </a:cubicBezTo>
                    <a:cubicBezTo>
                      <a:pt x="802" y="201"/>
                      <a:pt x="868" y="234"/>
                      <a:pt x="935" y="301"/>
                    </a:cubicBezTo>
                    <a:cubicBezTo>
                      <a:pt x="1002" y="367"/>
                      <a:pt x="1002" y="501"/>
                      <a:pt x="1002" y="634"/>
                    </a:cubicBezTo>
                    <a:lnTo>
                      <a:pt x="1002" y="1535"/>
                    </a:lnTo>
                    <a:lnTo>
                      <a:pt x="1269" y="1535"/>
                    </a:lnTo>
                    <a:lnTo>
                      <a:pt x="1269" y="634"/>
                    </a:lnTo>
                    <a:cubicBezTo>
                      <a:pt x="1269" y="401"/>
                      <a:pt x="1235" y="267"/>
                      <a:pt x="1135" y="134"/>
                    </a:cubicBezTo>
                    <a:cubicBezTo>
                      <a:pt x="1035" y="34"/>
                      <a:pt x="902" y="0"/>
                      <a:pt x="7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807886" y="1703433"/>
                <a:ext cx="31707" cy="39013"/>
              </a:xfrm>
              <a:custGeom>
                <a:rect b="b" l="l" r="r" t="t"/>
                <a:pathLst>
                  <a:path extrusionOk="0" h="1602" w="1302">
                    <a:moveTo>
                      <a:pt x="1035" y="768"/>
                    </a:moveTo>
                    <a:lnTo>
                      <a:pt x="1035" y="834"/>
                    </a:lnTo>
                    <a:cubicBezTo>
                      <a:pt x="1035" y="1001"/>
                      <a:pt x="1002" y="1135"/>
                      <a:pt x="935" y="1235"/>
                    </a:cubicBezTo>
                    <a:cubicBezTo>
                      <a:pt x="835" y="1335"/>
                      <a:pt x="735" y="1368"/>
                      <a:pt x="601" y="1368"/>
                    </a:cubicBezTo>
                    <a:cubicBezTo>
                      <a:pt x="501" y="1368"/>
                      <a:pt x="401" y="1368"/>
                      <a:pt x="334" y="1301"/>
                    </a:cubicBezTo>
                    <a:cubicBezTo>
                      <a:pt x="301" y="1235"/>
                      <a:pt x="268" y="1168"/>
                      <a:pt x="268" y="1101"/>
                    </a:cubicBezTo>
                    <a:cubicBezTo>
                      <a:pt x="268" y="968"/>
                      <a:pt x="301" y="901"/>
                      <a:pt x="368" y="868"/>
                    </a:cubicBezTo>
                    <a:cubicBezTo>
                      <a:pt x="468" y="801"/>
                      <a:pt x="601" y="768"/>
                      <a:pt x="801" y="768"/>
                    </a:cubicBezTo>
                    <a:close/>
                    <a:moveTo>
                      <a:pt x="401" y="0"/>
                    </a:moveTo>
                    <a:cubicBezTo>
                      <a:pt x="301" y="34"/>
                      <a:pt x="201" y="67"/>
                      <a:pt x="134" y="100"/>
                    </a:cubicBezTo>
                    <a:lnTo>
                      <a:pt x="134" y="334"/>
                    </a:lnTo>
                    <a:cubicBezTo>
                      <a:pt x="201" y="267"/>
                      <a:pt x="268" y="234"/>
                      <a:pt x="368" y="234"/>
                    </a:cubicBezTo>
                    <a:cubicBezTo>
                      <a:pt x="434" y="201"/>
                      <a:pt x="535" y="201"/>
                      <a:pt x="601" y="201"/>
                    </a:cubicBezTo>
                    <a:cubicBezTo>
                      <a:pt x="735" y="201"/>
                      <a:pt x="868" y="234"/>
                      <a:pt x="935" y="301"/>
                    </a:cubicBezTo>
                    <a:cubicBezTo>
                      <a:pt x="1002" y="367"/>
                      <a:pt x="1035" y="434"/>
                      <a:pt x="1035" y="567"/>
                    </a:cubicBezTo>
                    <a:lnTo>
                      <a:pt x="1035" y="601"/>
                    </a:lnTo>
                    <a:lnTo>
                      <a:pt x="701" y="601"/>
                    </a:lnTo>
                    <a:cubicBezTo>
                      <a:pt x="468" y="601"/>
                      <a:pt x="301" y="634"/>
                      <a:pt x="168" y="701"/>
                    </a:cubicBezTo>
                    <a:cubicBezTo>
                      <a:pt x="68" y="801"/>
                      <a:pt x="1" y="934"/>
                      <a:pt x="1" y="1101"/>
                    </a:cubicBezTo>
                    <a:cubicBezTo>
                      <a:pt x="1" y="1268"/>
                      <a:pt x="68" y="1368"/>
                      <a:pt x="134" y="1468"/>
                    </a:cubicBezTo>
                    <a:cubicBezTo>
                      <a:pt x="234" y="1535"/>
                      <a:pt x="368" y="1602"/>
                      <a:pt x="535" y="1602"/>
                    </a:cubicBezTo>
                    <a:cubicBezTo>
                      <a:pt x="635" y="1602"/>
                      <a:pt x="735" y="1568"/>
                      <a:pt x="835" y="1535"/>
                    </a:cubicBezTo>
                    <a:cubicBezTo>
                      <a:pt x="901" y="1468"/>
                      <a:pt x="1002" y="1401"/>
                      <a:pt x="1035" y="1301"/>
                    </a:cubicBezTo>
                    <a:lnTo>
                      <a:pt x="1035" y="1535"/>
                    </a:lnTo>
                    <a:lnTo>
                      <a:pt x="1302" y="1535"/>
                    </a:lnTo>
                    <a:lnTo>
                      <a:pt x="1302" y="668"/>
                    </a:lnTo>
                    <a:cubicBezTo>
                      <a:pt x="1302" y="434"/>
                      <a:pt x="1235" y="267"/>
                      <a:pt x="1135" y="167"/>
                    </a:cubicBezTo>
                    <a:cubicBezTo>
                      <a:pt x="1035" y="34"/>
                      <a:pt x="868" y="0"/>
                      <a:pt x="6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851770" y="1703433"/>
                <a:ext cx="54428" cy="37381"/>
              </a:xfrm>
              <a:custGeom>
                <a:rect b="b" l="l" r="r" t="t"/>
                <a:pathLst>
                  <a:path extrusionOk="0" h="1535" w="2235">
                    <a:moveTo>
                      <a:pt x="734" y="0"/>
                    </a:moveTo>
                    <a:cubicBezTo>
                      <a:pt x="634" y="0"/>
                      <a:pt x="534" y="0"/>
                      <a:pt x="467" y="67"/>
                    </a:cubicBezTo>
                    <a:cubicBezTo>
                      <a:pt x="367" y="100"/>
                      <a:pt x="300" y="167"/>
                      <a:pt x="267" y="267"/>
                    </a:cubicBezTo>
                    <a:lnTo>
                      <a:pt x="267" y="34"/>
                    </a:lnTo>
                    <a:lnTo>
                      <a:pt x="0" y="34"/>
                    </a:lnTo>
                    <a:lnTo>
                      <a:pt x="0" y="1535"/>
                    </a:lnTo>
                    <a:lnTo>
                      <a:pt x="267" y="1535"/>
                    </a:lnTo>
                    <a:lnTo>
                      <a:pt x="267" y="701"/>
                    </a:lnTo>
                    <a:cubicBezTo>
                      <a:pt x="267" y="534"/>
                      <a:pt x="300" y="434"/>
                      <a:pt x="367" y="334"/>
                    </a:cubicBezTo>
                    <a:cubicBezTo>
                      <a:pt x="434" y="234"/>
                      <a:pt x="534" y="201"/>
                      <a:pt x="667" y="201"/>
                    </a:cubicBezTo>
                    <a:cubicBezTo>
                      <a:pt x="767" y="201"/>
                      <a:pt x="867" y="234"/>
                      <a:pt x="901" y="301"/>
                    </a:cubicBezTo>
                    <a:cubicBezTo>
                      <a:pt x="967" y="367"/>
                      <a:pt x="1001" y="501"/>
                      <a:pt x="1001" y="634"/>
                    </a:cubicBezTo>
                    <a:lnTo>
                      <a:pt x="1001" y="1535"/>
                    </a:lnTo>
                    <a:lnTo>
                      <a:pt x="1234" y="1535"/>
                    </a:lnTo>
                    <a:lnTo>
                      <a:pt x="1234" y="701"/>
                    </a:lnTo>
                    <a:cubicBezTo>
                      <a:pt x="1234" y="534"/>
                      <a:pt x="1268" y="434"/>
                      <a:pt x="1368" y="334"/>
                    </a:cubicBezTo>
                    <a:cubicBezTo>
                      <a:pt x="1434" y="234"/>
                      <a:pt x="1535" y="201"/>
                      <a:pt x="1668" y="201"/>
                    </a:cubicBezTo>
                    <a:cubicBezTo>
                      <a:pt x="1768" y="201"/>
                      <a:pt x="1868" y="234"/>
                      <a:pt x="1901" y="301"/>
                    </a:cubicBezTo>
                    <a:cubicBezTo>
                      <a:pt x="1968" y="367"/>
                      <a:pt x="1968" y="501"/>
                      <a:pt x="1968" y="634"/>
                    </a:cubicBezTo>
                    <a:lnTo>
                      <a:pt x="1968" y="1535"/>
                    </a:lnTo>
                    <a:lnTo>
                      <a:pt x="2235" y="1535"/>
                    </a:lnTo>
                    <a:lnTo>
                      <a:pt x="2235" y="634"/>
                    </a:lnTo>
                    <a:cubicBezTo>
                      <a:pt x="2235" y="434"/>
                      <a:pt x="2202" y="267"/>
                      <a:pt x="2102" y="167"/>
                    </a:cubicBezTo>
                    <a:cubicBezTo>
                      <a:pt x="2035" y="34"/>
                      <a:pt x="1901" y="0"/>
                      <a:pt x="1735" y="0"/>
                    </a:cubicBezTo>
                    <a:cubicBezTo>
                      <a:pt x="1635" y="0"/>
                      <a:pt x="1501" y="0"/>
                      <a:pt x="1434" y="67"/>
                    </a:cubicBezTo>
                    <a:cubicBezTo>
                      <a:pt x="1334" y="134"/>
                      <a:pt x="1268" y="201"/>
                      <a:pt x="1201" y="301"/>
                    </a:cubicBezTo>
                    <a:cubicBezTo>
                      <a:pt x="1168" y="201"/>
                      <a:pt x="1101" y="134"/>
                      <a:pt x="1034" y="67"/>
                    </a:cubicBezTo>
                    <a:cubicBezTo>
                      <a:pt x="967" y="0"/>
                      <a:pt x="867" y="0"/>
                      <a:pt x="7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915940" y="1703433"/>
                <a:ext cx="34142" cy="39013"/>
              </a:xfrm>
              <a:custGeom>
                <a:rect b="b" l="l" r="r" t="t"/>
                <a:pathLst>
                  <a:path extrusionOk="0" h="1602" w="1402">
                    <a:moveTo>
                      <a:pt x="734" y="201"/>
                    </a:moveTo>
                    <a:cubicBezTo>
                      <a:pt x="868" y="201"/>
                      <a:pt x="968" y="234"/>
                      <a:pt x="1034" y="334"/>
                    </a:cubicBezTo>
                    <a:cubicBezTo>
                      <a:pt x="1101" y="401"/>
                      <a:pt x="1168" y="501"/>
                      <a:pt x="1168" y="634"/>
                    </a:cubicBezTo>
                    <a:lnTo>
                      <a:pt x="267" y="634"/>
                    </a:lnTo>
                    <a:cubicBezTo>
                      <a:pt x="267" y="501"/>
                      <a:pt x="334" y="401"/>
                      <a:pt x="401" y="301"/>
                    </a:cubicBezTo>
                    <a:cubicBezTo>
                      <a:pt x="501" y="234"/>
                      <a:pt x="601" y="201"/>
                      <a:pt x="734" y="201"/>
                    </a:cubicBezTo>
                    <a:close/>
                    <a:moveTo>
                      <a:pt x="734" y="0"/>
                    </a:moveTo>
                    <a:cubicBezTo>
                      <a:pt x="501" y="0"/>
                      <a:pt x="334" y="67"/>
                      <a:pt x="200" y="201"/>
                    </a:cubicBezTo>
                    <a:cubicBezTo>
                      <a:pt x="67" y="367"/>
                      <a:pt x="0" y="534"/>
                      <a:pt x="0" y="801"/>
                    </a:cubicBezTo>
                    <a:cubicBezTo>
                      <a:pt x="0" y="1034"/>
                      <a:pt x="67" y="1235"/>
                      <a:pt x="200" y="1368"/>
                    </a:cubicBezTo>
                    <a:cubicBezTo>
                      <a:pt x="334" y="1535"/>
                      <a:pt x="534" y="1602"/>
                      <a:pt x="801" y="1602"/>
                    </a:cubicBezTo>
                    <a:cubicBezTo>
                      <a:pt x="868" y="1602"/>
                      <a:pt x="968" y="1568"/>
                      <a:pt x="1068" y="1568"/>
                    </a:cubicBezTo>
                    <a:cubicBezTo>
                      <a:pt x="1168" y="1535"/>
                      <a:pt x="1268" y="1501"/>
                      <a:pt x="1335" y="1468"/>
                    </a:cubicBezTo>
                    <a:lnTo>
                      <a:pt x="1335" y="1235"/>
                    </a:lnTo>
                    <a:cubicBezTo>
                      <a:pt x="1268" y="1268"/>
                      <a:pt x="1168" y="1301"/>
                      <a:pt x="1068" y="1335"/>
                    </a:cubicBezTo>
                    <a:cubicBezTo>
                      <a:pt x="1001" y="1368"/>
                      <a:pt x="901" y="1368"/>
                      <a:pt x="801" y="1368"/>
                    </a:cubicBezTo>
                    <a:cubicBezTo>
                      <a:pt x="634" y="1368"/>
                      <a:pt x="501" y="1335"/>
                      <a:pt x="401" y="1235"/>
                    </a:cubicBezTo>
                    <a:cubicBezTo>
                      <a:pt x="301" y="1135"/>
                      <a:pt x="267" y="1034"/>
                      <a:pt x="267" y="834"/>
                    </a:cubicBezTo>
                    <a:lnTo>
                      <a:pt x="1401" y="834"/>
                    </a:lnTo>
                    <a:lnTo>
                      <a:pt x="1401" y="734"/>
                    </a:lnTo>
                    <a:cubicBezTo>
                      <a:pt x="1401" y="501"/>
                      <a:pt x="1335" y="301"/>
                      <a:pt x="1235" y="201"/>
                    </a:cubicBezTo>
                    <a:cubicBezTo>
                      <a:pt x="1101" y="67"/>
                      <a:pt x="934" y="0"/>
                      <a:pt x="7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959800" y="1689625"/>
                <a:ext cx="31707" cy="51189"/>
              </a:xfrm>
              <a:custGeom>
                <a:rect b="b" l="l" r="r" t="t"/>
                <a:pathLst>
                  <a:path extrusionOk="0" h="2102" w="1302">
                    <a:moveTo>
                      <a:pt x="1" y="0"/>
                    </a:moveTo>
                    <a:lnTo>
                      <a:pt x="1" y="2102"/>
                    </a:lnTo>
                    <a:lnTo>
                      <a:pt x="267" y="2102"/>
                    </a:lnTo>
                    <a:lnTo>
                      <a:pt x="267" y="1268"/>
                    </a:lnTo>
                    <a:cubicBezTo>
                      <a:pt x="267" y="1101"/>
                      <a:pt x="301" y="1001"/>
                      <a:pt x="368" y="901"/>
                    </a:cubicBezTo>
                    <a:cubicBezTo>
                      <a:pt x="468" y="801"/>
                      <a:pt x="568" y="768"/>
                      <a:pt x="701" y="768"/>
                    </a:cubicBezTo>
                    <a:cubicBezTo>
                      <a:pt x="801" y="768"/>
                      <a:pt x="901" y="801"/>
                      <a:pt x="968" y="868"/>
                    </a:cubicBezTo>
                    <a:cubicBezTo>
                      <a:pt x="1001" y="934"/>
                      <a:pt x="1035" y="1068"/>
                      <a:pt x="1035" y="1201"/>
                    </a:cubicBezTo>
                    <a:lnTo>
                      <a:pt x="1035" y="2102"/>
                    </a:lnTo>
                    <a:lnTo>
                      <a:pt x="1302" y="2102"/>
                    </a:lnTo>
                    <a:lnTo>
                      <a:pt x="1302" y="1201"/>
                    </a:lnTo>
                    <a:cubicBezTo>
                      <a:pt x="1302" y="968"/>
                      <a:pt x="1235" y="834"/>
                      <a:pt x="1168" y="701"/>
                    </a:cubicBezTo>
                    <a:cubicBezTo>
                      <a:pt x="1068" y="601"/>
                      <a:pt x="935" y="567"/>
                      <a:pt x="768" y="567"/>
                    </a:cubicBezTo>
                    <a:cubicBezTo>
                      <a:pt x="634" y="567"/>
                      <a:pt x="568" y="567"/>
                      <a:pt x="468" y="634"/>
                    </a:cubicBezTo>
                    <a:cubicBezTo>
                      <a:pt x="401" y="667"/>
                      <a:pt x="334" y="734"/>
                      <a:pt x="267" y="834"/>
                    </a:cubicBez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000421" y="1703433"/>
                <a:ext cx="34946" cy="39013"/>
              </a:xfrm>
              <a:custGeom>
                <a:rect b="b" l="l" r="r" t="t"/>
                <a:pathLst>
                  <a:path extrusionOk="0" h="1602" w="1435">
                    <a:moveTo>
                      <a:pt x="768" y="201"/>
                    </a:moveTo>
                    <a:cubicBezTo>
                      <a:pt x="901" y="201"/>
                      <a:pt x="1001" y="234"/>
                      <a:pt x="1068" y="334"/>
                    </a:cubicBezTo>
                    <a:cubicBezTo>
                      <a:pt x="1135" y="401"/>
                      <a:pt x="1168" y="501"/>
                      <a:pt x="1168" y="634"/>
                    </a:cubicBezTo>
                    <a:lnTo>
                      <a:pt x="301" y="634"/>
                    </a:lnTo>
                    <a:cubicBezTo>
                      <a:pt x="301" y="501"/>
                      <a:pt x="334" y="401"/>
                      <a:pt x="434" y="301"/>
                    </a:cubicBezTo>
                    <a:cubicBezTo>
                      <a:pt x="501" y="234"/>
                      <a:pt x="634" y="201"/>
                      <a:pt x="768" y="201"/>
                    </a:cubicBezTo>
                    <a:close/>
                    <a:moveTo>
                      <a:pt x="768" y="0"/>
                    </a:moveTo>
                    <a:cubicBezTo>
                      <a:pt x="534" y="0"/>
                      <a:pt x="367" y="67"/>
                      <a:pt x="234" y="201"/>
                    </a:cubicBezTo>
                    <a:cubicBezTo>
                      <a:pt x="67" y="367"/>
                      <a:pt x="0" y="534"/>
                      <a:pt x="0" y="801"/>
                    </a:cubicBezTo>
                    <a:cubicBezTo>
                      <a:pt x="0" y="1034"/>
                      <a:pt x="101" y="1235"/>
                      <a:pt x="234" y="1368"/>
                    </a:cubicBezTo>
                    <a:cubicBezTo>
                      <a:pt x="367" y="1535"/>
                      <a:pt x="568" y="1602"/>
                      <a:pt x="801" y="1602"/>
                    </a:cubicBezTo>
                    <a:cubicBezTo>
                      <a:pt x="901" y="1602"/>
                      <a:pt x="1001" y="1568"/>
                      <a:pt x="1101" y="1568"/>
                    </a:cubicBezTo>
                    <a:cubicBezTo>
                      <a:pt x="1201" y="1535"/>
                      <a:pt x="1268" y="1501"/>
                      <a:pt x="1368" y="1468"/>
                    </a:cubicBezTo>
                    <a:lnTo>
                      <a:pt x="1368" y="1235"/>
                    </a:lnTo>
                    <a:cubicBezTo>
                      <a:pt x="1268" y="1268"/>
                      <a:pt x="1201" y="1301"/>
                      <a:pt x="1101" y="1335"/>
                    </a:cubicBezTo>
                    <a:cubicBezTo>
                      <a:pt x="1001" y="1368"/>
                      <a:pt x="934" y="1368"/>
                      <a:pt x="834" y="1368"/>
                    </a:cubicBezTo>
                    <a:cubicBezTo>
                      <a:pt x="668" y="1368"/>
                      <a:pt x="534" y="1335"/>
                      <a:pt x="434" y="1235"/>
                    </a:cubicBezTo>
                    <a:cubicBezTo>
                      <a:pt x="334" y="1135"/>
                      <a:pt x="301" y="1034"/>
                      <a:pt x="267" y="834"/>
                    </a:cubicBezTo>
                    <a:lnTo>
                      <a:pt x="1435" y="834"/>
                    </a:lnTo>
                    <a:lnTo>
                      <a:pt x="1435" y="734"/>
                    </a:lnTo>
                    <a:cubicBezTo>
                      <a:pt x="1435" y="501"/>
                      <a:pt x="1368" y="301"/>
                      <a:pt x="1268" y="201"/>
                    </a:cubicBezTo>
                    <a:cubicBezTo>
                      <a:pt x="1135" y="67"/>
                      <a:pt x="968" y="0"/>
                      <a:pt x="7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045109" y="1703433"/>
                <a:ext cx="21942" cy="37381"/>
              </a:xfrm>
              <a:custGeom>
                <a:rect b="b" l="l" r="r" t="t"/>
                <a:pathLst>
                  <a:path extrusionOk="0" h="1535" w="901">
                    <a:moveTo>
                      <a:pt x="767" y="0"/>
                    </a:moveTo>
                    <a:cubicBezTo>
                      <a:pt x="634" y="0"/>
                      <a:pt x="534" y="0"/>
                      <a:pt x="467" y="67"/>
                    </a:cubicBezTo>
                    <a:cubicBezTo>
                      <a:pt x="367" y="100"/>
                      <a:pt x="300" y="167"/>
                      <a:pt x="267" y="267"/>
                    </a:cubicBezTo>
                    <a:lnTo>
                      <a:pt x="267" y="34"/>
                    </a:lnTo>
                    <a:lnTo>
                      <a:pt x="0" y="34"/>
                    </a:lnTo>
                    <a:lnTo>
                      <a:pt x="0" y="1535"/>
                    </a:lnTo>
                    <a:lnTo>
                      <a:pt x="267" y="1535"/>
                    </a:lnTo>
                    <a:lnTo>
                      <a:pt x="267" y="734"/>
                    </a:lnTo>
                    <a:cubicBezTo>
                      <a:pt x="267" y="567"/>
                      <a:pt x="300" y="434"/>
                      <a:pt x="367" y="334"/>
                    </a:cubicBezTo>
                    <a:cubicBezTo>
                      <a:pt x="434" y="267"/>
                      <a:pt x="534" y="201"/>
                      <a:pt x="701" y="201"/>
                    </a:cubicBezTo>
                    <a:cubicBezTo>
                      <a:pt x="734" y="201"/>
                      <a:pt x="767" y="201"/>
                      <a:pt x="801" y="234"/>
                    </a:cubicBezTo>
                    <a:cubicBezTo>
                      <a:pt x="834" y="234"/>
                      <a:pt x="867" y="234"/>
                      <a:pt x="901" y="267"/>
                    </a:cubicBezTo>
                    <a:lnTo>
                      <a:pt x="9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069462" y="1703433"/>
                <a:ext cx="34142" cy="39013"/>
              </a:xfrm>
              <a:custGeom>
                <a:rect b="b" l="l" r="r" t="t"/>
                <a:pathLst>
                  <a:path extrusionOk="0" h="1602" w="1402">
                    <a:moveTo>
                      <a:pt x="735" y="201"/>
                    </a:moveTo>
                    <a:cubicBezTo>
                      <a:pt x="868" y="201"/>
                      <a:pt x="968" y="234"/>
                      <a:pt x="1035" y="334"/>
                    </a:cubicBezTo>
                    <a:cubicBezTo>
                      <a:pt x="1102" y="401"/>
                      <a:pt x="1168" y="501"/>
                      <a:pt x="1168" y="634"/>
                    </a:cubicBezTo>
                    <a:lnTo>
                      <a:pt x="268" y="634"/>
                    </a:lnTo>
                    <a:cubicBezTo>
                      <a:pt x="268" y="501"/>
                      <a:pt x="334" y="401"/>
                      <a:pt x="401" y="301"/>
                    </a:cubicBezTo>
                    <a:cubicBezTo>
                      <a:pt x="501" y="234"/>
                      <a:pt x="601" y="201"/>
                      <a:pt x="735" y="201"/>
                    </a:cubicBezTo>
                    <a:close/>
                    <a:moveTo>
                      <a:pt x="735" y="0"/>
                    </a:moveTo>
                    <a:cubicBezTo>
                      <a:pt x="501" y="0"/>
                      <a:pt x="334" y="67"/>
                      <a:pt x="201" y="201"/>
                    </a:cubicBezTo>
                    <a:cubicBezTo>
                      <a:pt x="68" y="367"/>
                      <a:pt x="1" y="534"/>
                      <a:pt x="1" y="801"/>
                    </a:cubicBezTo>
                    <a:cubicBezTo>
                      <a:pt x="1" y="1034"/>
                      <a:pt x="68" y="1235"/>
                      <a:pt x="201" y="1368"/>
                    </a:cubicBezTo>
                    <a:cubicBezTo>
                      <a:pt x="334" y="1535"/>
                      <a:pt x="535" y="1602"/>
                      <a:pt x="768" y="1602"/>
                    </a:cubicBezTo>
                    <a:cubicBezTo>
                      <a:pt x="868" y="1602"/>
                      <a:pt x="968" y="1568"/>
                      <a:pt x="1068" y="1568"/>
                    </a:cubicBezTo>
                    <a:cubicBezTo>
                      <a:pt x="1168" y="1535"/>
                      <a:pt x="1268" y="1501"/>
                      <a:pt x="1335" y="1468"/>
                    </a:cubicBezTo>
                    <a:lnTo>
                      <a:pt x="1335" y="1235"/>
                    </a:lnTo>
                    <a:cubicBezTo>
                      <a:pt x="1268" y="1268"/>
                      <a:pt x="1168" y="1301"/>
                      <a:pt x="1068" y="1335"/>
                    </a:cubicBezTo>
                    <a:cubicBezTo>
                      <a:pt x="1002" y="1368"/>
                      <a:pt x="901" y="1368"/>
                      <a:pt x="801" y="1368"/>
                    </a:cubicBezTo>
                    <a:cubicBezTo>
                      <a:pt x="635" y="1368"/>
                      <a:pt x="501" y="1335"/>
                      <a:pt x="401" y="1235"/>
                    </a:cubicBezTo>
                    <a:cubicBezTo>
                      <a:pt x="301" y="1135"/>
                      <a:pt x="268" y="1034"/>
                      <a:pt x="268" y="834"/>
                    </a:cubicBezTo>
                    <a:lnTo>
                      <a:pt x="1402" y="834"/>
                    </a:lnTo>
                    <a:lnTo>
                      <a:pt x="1402" y="734"/>
                    </a:lnTo>
                    <a:cubicBezTo>
                      <a:pt x="1402" y="501"/>
                      <a:pt x="1335" y="301"/>
                      <a:pt x="1235" y="201"/>
                    </a:cubicBezTo>
                    <a:cubicBezTo>
                      <a:pt x="1102" y="67"/>
                      <a:pt x="935" y="0"/>
                      <a:pt x="7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8" name="Google Shape;508;p19"/>
          <p:cNvSpPr txBox="1"/>
          <p:nvPr/>
        </p:nvSpPr>
        <p:spPr>
          <a:xfrm>
            <a:off x="5056750" y="1462500"/>
            <a:ext cx="41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19"/>
          <p:cNvSpPr txBox="1"/>
          <p:nvPr/>
        </p:nvSpPr>
        <p:spPr>
          <a:xfrm>
            <a:off x="4523800" y="1462500"/>
            <a:ext cx="39909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</a:rPr>
              <a:t>Social media content “feeds”.</a:t>
            </a:r>
            <a:endParaRPr b="1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</a:rPr>
              <a:t>To perform undo operation</a:t>
            </a:r>
            <a:endParaRPr b="1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</a:rPr>
              <a:t>History of visited pages.</a:t>
            </a:r>
            <a:endParaRPr b="1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</a:rPr>
              <a:t>Back button.[LIFO]</a:t>
            </a:r>
            <a:endParaRPr b="1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</a:rPr>
              <a:t>While switching multiple applications, windows use circular queue.</a:t>
            </a:r>
            <a:endParaRPr b="1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457200" rtl="0" algn="just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</a:rPr>
              <a:t>A queue can be implemented in - Linked List-based Queue, Array-based Queue, Stack-based Queue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514;p20"/>
          <p:cNvGrpSpPr/>
          <p:nvPr/>
        </p:nvGrpSpPr>
        <p:grpSpPr>
          <a:xfrm>
            <a:off x="5482663" y="410402"/>
            <a:ext cx="3280298" cy="4211667"/>
            <a:chOff x="1706225" y="1325400"/>
            <a:chExt cx="4501575" cy="5779700"/>
          </a:xfrm>
        </p:grpSpPr>
        <p:grpSp>
          <p:nvGrpSpPr>
            <p:cNvPr id="515" name="Google Shape;515;p20"/>
            <p:cNvGrpSpPr/>
            <p:nvPr/>
          </p:nvGrpSpPr>
          <p:grpSpPr>
            <a:xfrm>
              <a:off x="1706225" y="5190800"/>
              <a:ext cx="1230619" cy="1365583"/>
              <a:chOff x="1706225" y="5190800"/>
              <a:chExt cx="1230619" cy="1365583"/>
            </a:xfrm>
          </p:grpSpPr>
          <p:sp>
            <p:nvSpPr>
              <p:cNvPr id="516" name="Google Shape;516;p20"/>
              <p:cNvSpPr/>
              <p:nvPr/>
            </p:nvSpPr>
            <p:spPr>
              <a:xfrm rot="3719533">
                <a:off x="2192010" y="5798458"/>
                <a:ext cx="616486" cy="661112"/>
              </a:xfrm>
              <a:custGeom>
                <a:rect b="b" l="l" r="r" t="t"/>
                <a:pathLst>
                  <a:path extrusionOk="0" h="26444" w="24659">
                    <a:moveTo>
                      <a:pt x="8595" y="0"/>
                    </a:moveTo>
                    <a:cubicBezTo>
                      <a:pt x="7961" y="0"/>
                      <a:pt x="7340" y="205"/>
                      <a:pt x="6739" y="650"/>
                    </a:cubicBezTo>
                    <a:cubicBezTo>
                      <a:pt x="1" y="5621"/>
                      <a:pt x="19781" y="22766"/>
                      <a:pt x="24118" y="26369"/>
                    </a:cubicBezTo>
                    <a:cubicBezTo>
                      <a:pt x="24178" y="26421"/>
                      <a:pt x="24246" y="26443"/>
                      <a:pt x="24310" y="26443"/>
                    </a:cubicBezTo>
                    <a:cubicBezTo>
                      <a:pt x="24495" y="26443"/>
                      <a:pt x="24659" y="26258"/>
                      <a:pt x="24585" y="26035"/>
                    </a:cubicBezTo>
                    <a:cubicBezTo>
                      <a:pt x="22854" y="21146"/>
                      <a:pt x="15041" y="0"/>
                      <a:pt x="8595" y="0"/>
                    </a:cubicBezTo>
                    <a:close/>
                  </a:path>
                </a:pathLst>
              </a:custGeom>
              <a:solidFill>
                <a:srgbClr val="F0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0"/>
              <p:cNvSpPr/>
              <p:nvPr/>
            </p:nvSpPr>
            <p:spPr>
              <a:xfrm>
                <a:off x="1713725" y="5190800"/>
                <a:ext cx="669200" cy="1308725"/>
              </a:xfrm>
              <a:custGeom>
                <a:rect b="b" l="l" r="r" t="t"/>
                <a:pathLst>
                  <a:path extrusionOk="0" h="52349" w="26768">
                    <a:moveTo>
                      <a:pt x="15358" y="0"/>
                    </a:moveTo>
                    <a:cubicBezTo>
                      <a:pt x="14856" y="0"/>
                      <a:pt x="14329" y="79"/>
                      <a:pt x="13777" y="242"/>
                    </a:cubicBezTo>
                    <a:cubicBezTo>
                      <a:pt x="1" y="4312"/>
                      <a:pt x="19481" y="28062"/>
                      <a:pt x="24618" y="52079"/>
                    </a:cubicBezTo>
                    <a:cubicBezTo>
                      <a:pt x="24649" y="52263"/>
                      <a:pt x="24792" y="52348"/>
                      <a:pt x="24941" y="52348"/>
                    </a:cubicBezTo>
                    <a:cubicBezTo>
                      <a:pt x="25117" y="52348"/>
                      <a:pt x="25301" y="52229"/>
                      <a:pt x="25319" y="52013"/>
                    </a:cubicBezTo>
                    <a:cubicBezTo>
                      <a:pt x="25798" y="40543"/>
                      <a:pt x="26767" y="0"/>
                      <a:pt x="153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0"/>
              <p:cNvSpPr/>
              <p:nvPr/>
            </p:nvSpPr>
            <p:spPr>
              <a:xfrm>
                <a:off x="2119025" y="5448875"/>
                <a:ext cx="223525" cy="1056425"/>
              </a:xfrm>
              <a:custGeom>
                <a:rect b="b" l="l" r="r" t="t"/>
                <a:pathLst>
                  <a:path extrusionOk="0" h="42257" w="8941">
                    <a:moveTo>
                      <a:pt x="273" y="0"/>
                    </a:moveTo>
                    <a:cubicBezTo>
                      <a:pt x="239" y="0"/>
                      <a:pt x="203" y="9"/>
                      <a:pt x="167" y="27"/>
                    </a:cubicBezTo>
                    <a:cubicBezTo>
                      <a:pt x="67" y="60"/>
                      <a:pt x="0" y="227"/>
                      <a:pt x="67" y="327"/>
                    </a:cubicBezTo>
                    <a:cubicBezTo>
                      <a:pt x="134" y="494"/>
                      <a:pt x="6572" y="16205"/>
                      <a:pt x="8473" y="42023"/>
                    </a:cubicBezTo>
                    <a:cubicBezTo>
                      <a:pt x="8473" y="42157"/>
                      <a:pt x="8573" y="42257"/>
                      <a:pt x="8707" y="42257"/>
                    </a:cubicBezTo>
                    <a:lnTo>
                      <a:pt x="8740" y="42257"/>
                    </a:lnTo>
                    <a:cubicBezTo>
                      <a:pt x="8873" y="42257"/>
                      <a:pt x="8940" y="42123"/>
                      <a:pt x="8940" y="41990"/>
                    </a:cubicBezTo>
                    <a:cubicBezTo>
                      <a:pt x="7039" y="16105"/>
                      <a:pt x="568" y="293"/>
                      <a:pt x="501" y="160"/>
                    </a:cubicBezTo>
                    <a:cubicBezTo>
                      <a:pt x="452" y="62"/>
                      <a:pt x="367" y="0"/>
                      <a:pt x="273" y="0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0"/>
              <p:cNvSpPr/>
              <p:nvPr/>
            </p:nvSpPr>
            <p:spPr>
              <a:xfrm>
                <a:off x="1706225" y="5846075"/>
                <a:ext cx="616475" cy="661100"/>
              </a:xfrm>
              <a:custGeom>
                <a:rect b="b" l="l" r="r" t="t"/>
                <a:pathLst>
                  <a:path extrusionOk="0" h="26444" w="24659">
                    <a:moveTo>
                      <a:pt x="8595" y="0"/>
                    </a:moveTo>
                    <a:cubicBezTo>
                      <a:pt x="7961" y="0"/>
                      <a:pt x="7340" y="205"/>
                      <a:pt x="6739" y="650"/>
                    </a:cubicBezTo>
                    <a:cubicBezTo>
                      <a:pt x="1" y="5621"/>
                      <a:pt x="19781" y="22766"/>
                      <a:pt x="24118" y="26369"/>
                    </a:cubicBezTo>
                    <a:cubicBezTo>
                      <a:pt x="24178" y="26421"/>
                      <a:pt x="24246" y="26443"/>
                      <a:pt x="24310" y="26443"/>
                    </a:cubicBezTo>
                    <a:cubicBezTo>
                      <a:pt x="24495" y="26443"/>
                      <a:pt x="24659" y="26258"/>
                      <a:pt x="24585" y="26035"/>
                    </a:cubicBezTo>
                    <a:cubicBezTo>
                      <a:pt x="22854" y="21146"/>
                      <a:pt x="15041" y="0"/>
                      <a:pt x="8595" y="0"/>
                    </a:cubicBezTo>
                    <a:close/>
                  </a:path>
                </a:pathLst>
              </a:custGeom>
              <a:solidFill>
                <a:srgbClr val="F0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0"/>
              <p:cNvSpPr/>
              <p:nvPr/>
            </p:nvSpPr>
            <p:spPr>
              <a:xfrm>
                <a:off x="1944725" y="5971250"/>
                <a:ext cx="380300" cy="540725"/>
              </a:xfrm>
              <a:custGeom>
                <a:rect b="b" l="l" r="r" t="t"/>
                <a:pathLst>
                  <a:path extrusionOk="0" h="21629" w="15212">
                    <a:moveTo>
                      <a:pt x="261" y="0"/>
                    </a:moveTo>
                    <a:cubicBezTo>
                      <a:pt x="204" y="0"/>
                      <a:pt x="146" y="17"/>
                      <a:pt x="101" y="47"/>
                    </a:cubicBezTo>
                    <a:cubicBezTo>
                      <a:pt x="1" y="147"/>
                      <a:pt x="1" y="280"/>
                      <a:pt x="68" y="380"/>
                    </a:cubicBezTo>
                    <a:cubicBezTo>
                      <a:pt x="134" y="480"/>
                      <a:pt x="8040" y="10087"/>
                      <a:pt x="14711" y="21495"/>
                    </a:cubicBezTo>
                    <a:cubicBezTo>
                      <a:pt x="14778" y="21562"/>
                      <a:pt x="14845" y="21629"/>
                      <a:pt x="14945" y="21629"/>
                    </a:cubicBezTo>
                    <a:cubicBezTo>
                      <a:pt x="14978" y="21629"/>
                      <a:pt x="15012" y="21595"/>
                      <a:pt x="15045" y="21595"/>
                    </a:cubicBezTo>
                    <a:cubicBezTo>
                      <a:pt x="15178" y="21529"/>
                      <a:pt x="15212" y="21362"/>
                      <a:pt x="15145" y="21262"/>
                    </a:cubicBezTo>
                    <a:cubicBezTo>
                      <a:pt x="8440" y="9820"/>
                      <a:pt x="501" y="180"/>
                      <a:pt x="434" y="80"/>
                    </a:cubicBezTo>
                    <a:cubicBezTo>
                      <a:pt x="398" y="25"/>
                      <a:pt x="331" y="0"/>
                      <a:pt x="261" y="0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0"/>
              <p:cNvSpPr/>
              <p:nvPr/>
            </p:nvSpPr>
            <p:spPr>
              <a:xfrm>
                <a:off x="2388375" y="6170675"/>
                <a:ext cx="153475" cy="334625"/>
              </a:xfrm>
              <a:custGeom>
                <a:rect b="b" l="l" r="r" t="t"/>
                <a:pathLst>
                  <a:path extrusionOk="0" h="13385" w="6139">
                    <a:moveTo>
                      <a:pt x="5884" y="0"/>
                    </a:moveTo>
                    <a:cubicBezTo>
                      <a:pt x="5795" y="0"/>
                      <a:pt x="5693" y="65"/>
                      <a:pt x="5638" y="175"/>
                    </a:cubicBezTo>
                    <a:cubicBezTo>
                      <a:pt x="5605" y="242"/>
                      <a:pt x="2503" y="9482"/>
                      <a:pt x="68" y="13018"/>
                    </a:cubicBezTo>
                    <a:cubicBezTo>
                      <a:pt x="1" y="13118"/>
                      <a:pt x="34" y="13285"/>
                      <a:pt x="134" y="13351"/>
                    </a:cubicBezTo>
                    <a:cubicBezTo>
                      <a:pt x="168" y="13385"/>
                      <a:pt x="234" y="13385"/>
                      <a:pt x="268" y="13385"/>
                    </a:cubicBezTo>
                    <a:cubicBezTo>
                      <a:pt x="334" y="13385"/>
                      <a:pt x="434" y="13351"/>
                      <a:pt x="468" y="13285"/>
                    </a:cubicBezTo>
                    <a:cubicBezTo>
                      <a:pt x="2936" y="9716"/>
                      <a:pt x="5972" y="709"/>
                      <a:pt x="6105" y="309"/>
                    </a:cubicBezTo>
                    <a:cubicBezTo>
                      <a:pt x="6139" y="175"/>
                      <a:pt x="6072" y="42"/>
                      <a:pt x="5938" y="9"/>
                    </a:cubicBezTo>
                    <a:cubicBezTo>
                      <a:pt x="5921" y="3"/>
                      <a:pt x="5903" y="0"/>
                      <a:pt x="5884" y="0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" name="Google Shape;522;p20"/>
            <p:cNvGrpSpPr/>
            <p:nvPr/>
          </p:nvGrpSpPr>
          <p:grpSpPr>
            <a:xfrm>
              <a:off x="3062200" y="1325400"/>
              <a:ext cx="3145600" cy="5779700"/>
              <a:chOff x="3062200" y="1325400"/>
              <a:chExt cx="3145600" cy="5779700"/>
            </a:xfrm>
          </p:grpSpPr>
          <p:sp>
            <p:nvSpPr>
              <p:cNvPr id="523" name="Google Shape;523;p20"/>
              <p:cNvSpPr/>
              <p:nvPr/>
            </p:nvSpPr>
            <p:spPr>
              <a:xfrm>
                <a:off x="4964575" y="3304900"/>
                <a:ext cx="1243225" cy="1966075"/>
              </a:xfrm>
              <a:custGeom>
                <a:rect b="b" l="l" r="r" t="t"/>
                <a:pathLst>
                  <a:path extrusionOk="0" h="78643" w="49729">
                    <a:moveTo>
                      <a:pt x="27473" y="0"/>
                    </a:moveTo>
                    <a:cubicBezTo>
                      <a:pt x="11888" y="0"/>
                      <a:pt x="4029" y="47692"/>
                      <a:pt x="4029" y="47692"/>
                    </a:cubicBezTo>
                    <a:cubicBezTo>
                      <a:pt x="4029" y="47692"/>
                      <a:pt x="1" y="78643"/>
                      <a:pt x="722" y="78643"/>
                    </a:cubicBezTo>
                    <a:cubicBezTo>
                      <a:pt x="941" y="78643"/>
                      <a:pt x="1595" y="75804"/>
                      <a:pt x="2929" y="68406"/>
                    </a:cubicBezTo>
                    <a:cubicBezTo>
                      <a:pt x="8633" y="36550"/>
                      <a:pt x="49729" y="10232"/>
                      <a:pt x="31482" y="1025"/>
                    </a:cubicBezTo>
                    <a:cubicBezTo>
                      <a:pt x="30093" y="324"/>
                      <a:pt x="28757" y="0"/>
                      <a:pt x="274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0"/>
              <p:cNvSpPr/>
              <p:nvPr/>
            </p:nvSpPr>
            <p:spPr>
              <a:xfrm>
                <a:off x="5016925" y="3645700"/>
                <a:ext cx="552925" cy="1075825"/>
              </a:xfrm>
              <a:custGeom>
                <a:rect b="b" l="l" r="r" t="t"/>
                <a:pathLst>
                  <a:path extrusionOk="0" h="43033" w="22117">
                    <a:moveTo>
                      <a:pt x="21859" y="1"/>
                    </a:moveTo>
                    <a:cubicBezTo>
                      <a:pt x="21777" y="1"/>
                      <a:pt x="21692" y="37"/>
                      <a:pt x="21649" y="102"/>
                    </a:cubicBezTo>
                    <a:cubicBezTo>
                      <a:pt x="21483" y="302"/>
                      <a:pt x="6138" y="21984"/>
                      <a:pt x="34" y="42733"/>
                    </a:cubicBezTo>
                    <a:cubicBezTo>
                      <a:pt x="1" y="42833"/>
                      <a:pt x="67" y="42966"/>
                      <a:pt x="201" y="42999"/>
                    </a:cubicBezTo>
                    <a:cubicBezTo>
                      <a:pt x="234" y="43033"/>
                      <a:pt x="234" y="43033"/>
                      <a:pt x="267" y="43033"/>
                    </a:cubicBezTo>
                    <a:cubicBezTo>
                      <a:pt x="368" y="43033"/>
                      <a:pt x="468" y="42966"/>
                      <a:pt x="501" y="42866"/>
                    </a:cubicBezTo>
                    <a:cubicBezTo>
                      <a:pt x="6572" y="22218"/>
                      <a:pt x="21883" y="602"/>
                      <a:pt x="22016" y="369"/>
                    </a:cubicBezTo>
                    <a:cubicBezTo>
                      <a:pt x="22116" y="269"/>
                      <a:pt x="22083" y="102"/>
                      <a:pt x="21983" y="35"/>
                    </a:cubicBezTo>
                    <a:cubicBezTo>
                      <a:pt x="21948" y="12"/>
                      <a:pt x="21904" y="1"/>
                      <a:pt x="21859" y="1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0"/>
              <p:cNvSpPr/>
              <p:nvPr/>
            </p:nvSpPr>
            <p:spPr>
              <a:xfrm>
                <a:off x="4939125" y="4530250"/>
                <a:ext cx="1036850" cy="1264750"/>
              </a:xfrm>
              <a:custGeom>
                <a:rect b="b" l="l" r="r" t="t"/>
                <a:pathLst>
                  <a:path extrusionOk="0" h="50590" w="41474">
                    <a:moveTo>
                      <a:pt x="24152" y="1"/>
                    </a:moveTo>
                    <a:cubicBezTo>
                      <a:pt x="11982" y="1"/>
                      <a:pt x="2245" y="35938"/>
                      <a:pt x="2245" y="35938"/>
                    </a:cubicBezTo>
                    <a:cubicBezTo>
                      <a:pt x="2245" y="35938"/>
                      <a:pt x="0" y="50589"/>
                      <a:pt x="784" y="50589"/>
                    </a:cubicBezTo>
                    <a:cubicBezTo>
                      <a:pt x="1038" y="50589"/>
                      <a:pt x="1610" y="49051"/>
                      <a:pt x="2679" y="44977"/>
                    </a:cubicBezTo>
                    <a:cubicBezTo>
                      <a:pt x="7049" y="28366"/>
                      <a:pt x="41473" y="12321"/>
                      <a:pt x="28964" y="1947"/>
                    </a:cubicBezTo>
                    <a:cubicBezTo>
                      <a:pt x="27330" y="598"/>
                      <a:pt x="25721" y="1"/>
                      <a:pt x="24152" y="1"/>
                    </a:cubicBezTo>
                    <a:close/>
                  </a:path>
                </a:pathLst>
              </a:custGeom>
              <a:solidFill>
                <a:srgbClr val="F0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0"/>
              <p:cNvSpPr/>
              <p:nvPr/>
            </p:nvSpPr>
            <p:spPr>
              <a:xfrm>
                <a:off x="5016925" y="4772175"/>
                <a:ext cx="481200" cy="699050"/>
              </a:xfrm>
              <a:custGeom>
                <a:rect b="b" l="l" r="r" t="t"/>
                <a:pathLst>
                  <a:path extrusionOk="0" h="27962" w="19248">
                    <a:moveTo>
                      <a:pt x="18998" y="0"/>
                    </a:moveTo>
                    <a:cubicBezTo>
                      <a:pt x="18931" y="0"/>
                      <a:pt x="18864" y="25"/>
                      <a:pt x="18814" y="75"/>
                    </a:cubicBezTo>
                    <a:cubicBezTo>
                      <a:pt x="5004" y="13185"/>
                      <a:pt x="101" y="27495"/>
                      <a:pt x="34" y="27628"/>
                    </a:cubicBezTo>
                    <a:cubicBezTo>
                      <a:pt x="1" y="27762"/>
                      <a:pt x="67" y="27895"/>
                      <a:pt x="201" y="27929"/>
                    </a:cubicBezTo>
                    <a:cubicBezTo>
                      <a:pt x="234" y="27962"/>
                      <a:pt x="234" y="27962"/>
                      <a:pt x="267" y="27962"/>
                    </a:cubicBezTo>
                    <a:cubicBezTo>
                      <a:pt x="368" y="27962"/>
                      <a:pt x="468" y="27895"/>
                      <a:pt x="501" y="27795"/>
                    </a:cubicBezTo>
                    <a:cubicBezTo>
                      <a:pt x="534" y="27628"/>
                      <a:pt x="5404" y="13451"/>
                      <a:pt x="19148" y="409"/>
                    </a:cubicBezTo>
                    <a:cubicBezTo>
                      <a:pt x="19248" y="342"/>
                      <a:pt x="19248" y="175"/>
                      <a:pt x="19181" y="75"/>
                    </a:cubicBezTo>
                    <a:cubicBezTo>
                      <a:pt x="19131" y="25"/>
                      <a:pt x="19064" y="0"/>
                      <a:pt x="18998" y="0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0"/>
              <p:cNvSpPr/>
              <p:nvPr/>
            </p:nvSpPr>
            <p:spPr>
              <a:xfrm>
                <a:off x="3112225" y="1325400"/>
                <a:ext cx="2008975" cy="5779700"/>
              </a:xfrm>
              <a:custGeom>
                <a:rect b="b" l="l" r="r" t="t"/>
                <a:pathLst>
                  <a:path extrusionOk="0" h="231188" w="80359">
                    <a:moveTo>
                      <a:pt x="66849" y="1"/>
                    </a:moveTo>
                    <a:cubicBezTo>
                      <a:pt x="66204" y="1"/>
                      <a:pt x="65815" y="48"/>
                      <a:pt x="65815" y="48"/>
                    </a:cubicBezTo>
                    <a:cubicBezTo>
                      <a:pt x="65815" y="48"/>
                      <a:pt x="18281" y="4351"/>
                      <a:pt x="10508" y="5985"/>
                    </a:cubicBezTo>
                    <a:cubicBezTo>
                      <a:pt x="2736" y="7653"/>
                      <a:pt x="1" y="14558"/>
                      <a:pt x="1" y="14558"/>
                    </a:cubicBezTo>
                    <a:lnTo>
                      <a:pt x="1" y="16659"/>
                    </a:lnTo>
                    <a:lnTo>
                      <a:pt x="4437" y="217503"/>
                    </a:lnTo>
                    <a:lnTo>
                      <a:pt x="10108" y="223307"/>
                    </a:lnTo>
                    <a:lnTo>
                      <a:pt x="60844" y="230879"/>
                    </a:lnTo>
                    <a:cubicBezTo>
                      <a:pt x="60844" y="230879"/>
                      <a:pt x="63413" y="231188"/>
                      <a:pt x="66523" y="231188"/>
                    </a:cubicBezTo>
                    <a:cubicBezTo>
                      <a:pt x="69634" y="231188"/>
                      <a:pt x="73287" y="230879"/>
                      <a:pt x="75455" y="229645"/>
                    </a:cubicBezTo>
                    <a:cubicBezTo>
                      <a:pt x="79758" y="227143"/>
                      <a:pt x="80191" y="216402"/>
                      <a:pt x="80191" y="216402"/>
                    </a:cubicBezTo>
                    <a:lnTo>
                      <a:pt x="80258" y="19395"/>
                    </a:lnTo>
                    <a:cubicBezTo>
                      <a:pt x="80258" y="19395"/>
                      <a:pt x="80358" y="9955"/>
                      <a:pt x="76556" y="4584"/>
                    </a:cubicBezTo>
                    <a:cubicBezTo>
                      <a:pt x="73654" y="486"/>
                      <a:pt x="68927" y="1"/>
                      <a:pt x="66849" y="1"/>
                    </a:cubicBezTo>
                    <a:close/>
                  </a:path>
                </a:pathLst>
              </a:custGeom>
              <a:solidFill>
                <a:srgbClr val="9E9B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0"/>
              <p:cNvSpPr/>
              <p:nvPr/>
            </p:nvSpPr>
            <p:spPr>
              <a:xfrm>
                <a:off x="3062200" y="1387525"/>
                <a:ext cx="1882200" cy="5678775"/>
              </a:xfrm>
              <a:custGeom>
                <a:rect b="b" l="l" r="r" t="t"/>
                <a:pathLst>
                  <a:path extrusionOk="0" h="227151" w="75288">
                    <a:moveTo>
                      <a:pt x="64061" y="1"/>
                    </a:moveTo>
                    <a:cubicBezTo>
                      <a:pt x="62529" y="1"/>
                      <a:pt x="61444" y="298"/>
                      <a:pt x="61444" y="298"/>
                    </a:cubicBezTo>
                    <a:cubicBezTo>
                      <a:pt x="61444" y="298"/>
                      <a:pt x="18213" y="5201"/>
                      <a:pt x="9107" y="7036"/>
                    </a:cubicBezTo>
                    <a:cubicBezTo>
                      <a:pt x="0" y="8871"/>
                      <a:pt x="334" y="18644"/>
                      <a:pt x="334" y="18644"/>
                    </a:cubicBezTo>
                    <a:lnTo>
                      <a:pt x="334" y="55871"/>
                    </a:lnTo>
                    <a:lnTo>
                      <a:pt x="334" y="190501"/>
                    </a:lnTo>
                    <a:cubicBezTo>
                      <a:pt x="334" y="190501"/>
                      <a:pt x="467" y="207513"/>
                      <a:pt x="1902" y="211149"/>
                    </a:cubicBezTo>
                    <a:cubicBezTo>
                      <a:pt x="3336" y="214785"/>
                      <a:pt x="9541" y="218687"/>
                      <a:pt x="9541" y="218687"/>
                    </a:cubicBezTo>
                    <a:lnTo>
                      <a:pt x="61511" y="227127"/>
                    </a:lnTo>
                    <a:cubicBezTo>
                      <a:pt x="61511" y="227127"/>
                      <a:pt x="61807" y="227150"/>
                      <a:pt x="62308" y="227150"/>
                    </a:cubicBezTo>
                    <a:cubicBezTo>
                      <a:pt x="64201" y="227150"/>
                      <a:pt x="69015" y="226816"/>
                      <a:pt x="71785" y="223624"/>
                    </a:cubicBezTo>
                    <a:cubicBezTo>
                      <a:pt x="75288" y="219588"/>
                      <a:pt x="74387" y="210815"/>
                      <a:pt x="74387" y="210815"/>
                    </a:cubicBezTo>
                    <a:lnTo>
                      <a:pt x="74387" y="16776"/>
                    </a:lnTo>
                    <a:cubicBezTo>
                      <a:pt x="74387" y="16776"/>
                      <a:pt x="75054" y="8070"/>
                      <a:pt x="71351" y="3333"/>
                    </a:cubicBezTo>
                    <a:cubicBezTo>
                      <a:pt x="69197" y="577"/>
                      <a:pt x="66194" y="1"/>
                      <a:pt x="640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0"/>
              <p:cNvSpPr/>
              <p:nvPr/>
            </p:nvSpPr>
            <p:spPr>
              <a:xfrm>
                <a:off x="3141425" y="1997050"/>
                <a:ext cx="1682875" cy="4459900"/>
              </a:xfrm>
              <a:custGeom>
                <a:rect b="b" l="l" r="r" t="t"/>
                <a:pathLst>
                  <a:path extrusionOk="0" h="178396" w="67315">
                    <a:moveTo>
                      <a:pt x="67315" y="1"/>
                    </a:moveTo>
                    <a:lnTo>
                      <a:pt x="0" y="7139"/>
                    </a:lnTo>
                    <a:lnTo>
                      <a:pt x="0" y="168621"/>
                    </a:lnTo>
                    <a:lnTo>
                      <a:pt x="67315" y="178395"/>
                    </a:lnTo>
                    <a:lnTo>
                      <a:pt x="67315" y="1"/>
                    </a:lnTo>
                    <a:close/>
                  </a:path>
                </a:pathLst>
              </a:custGeom>
              <a:solidFill>
                <a:srgbClr val="9E9B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0"/>
              <p:cNvSpPr/>
              <p:nvPr/>
            </p:nvSpPr>
            <p:spPr>
              <a:xfrm>
                <a:off x="3242325" y="2072950"/>
                <a:ext cx="1481075" cy="823100"/>
              </a:xfrm>
              <a:custGeom>
                <a:rect b="b" l="l" r="r" t="t"/>
                <a:pathLst>
                  <a:path extrusionOk="0" h="32924" w="59243">
                    <a:moveTo>
                      <a:pt x="56641" y="31790"/>
                    </a:moveTo>
                    <a:lnTo>
                      <a:pt x="2736" y="32924"/>
                    </a:lnTo>
                    <a:cubicBezTo>
                      <a:pt x="1235" y="32924"/>
                      <a:pt x="1" y="31756"/>
                      <a:pt x="1" y="30255"/>
                    </a:cubicBezTo>
                    <a:lnTo>
                      <a:pt x="1" y="8273"/>
                    </a:lnTo>
                    <a:cubicBezTo>
                      <a:pt x="1" y="6905"/>
                      <a:pt x="1035" y="5771"/>
                      <a:pt x="2402" y="5638"/>
                    </a:cubicBezTo>
                    <a:lnTo>
                      <a:pt x="56307" y="167"/>
                    </a:lnTo>
                    <a:cubicBezTo>
                      <a:pt x="57875" y="0"/>
                      <a:pt x="59243" y="1234"/>
                      <a:pt x="59243" y="2802"/>
                    </a:cubicBezTo>
                    <a:lnTo>
                      <a:pt x="59243" y="29121"/>
                    </a:lnTo>
                    <a:cubicBezTo>
                      <a:pt x="59243" y="30589"/>
                      <a:pt x="58075" y="31756"/>
                      <a:pt x="56641" y="31790"/>
                    </a:cubicBezTo>
                    <a:close/>
                  </a:path>
                </a:pathLst>
              </a:custGeom>
              <a:solidFill>
                <a:srgbClr val="857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0"/>
              <p:cNvSpPr/>
              <p:nvPr/>
            </p:nvSpPr>
            <p:spPr>
              <a:xfrm>
                <a:off x="3242325" y="2076725"/>
                <a:ext cx="1481075" cy="819325"/>
              </a:xfrm>
              <a:custGeom>
                <a:rect b="b" l="l" r="r" t="t"/>
                <a:pathLst>
                  <a:path extrusionOk="0" h="32773" w="59243">
                    <a:moveTo>
                      <a:pt x="56592" y="1"/>
                    </a:moveTo>
                    <a:cubicBezTo>
                      <a:pt x="56498" y="1"/>
                      <a:pt x="56403" y="6"/>
                      <a:pt x="56307" y="16"/>
                    </a:cubicBezTo>
                    <a:lnTo>
                      <a:pt x="2402" y="5487"/>
                    </a:lnTo>
                    <a:cubicBezTo>
                      <a:pt x="1035" y="5620"/>
                      <a:pt x="1" y="6754"/>
                      <a:pt x="1" y="8122"/>
                    </a:cubicBezTo>
                    <a:lnTo>
                      <a:pt x="1" y="30104"/>
                    </a:lnTo>
                    <a:cubicBezTo>
                      <a:pt x="1" y="31605"/>
                      <a:pt x="1235" y="32773"/>
                      <a:pt x="2736" y="32773"/>
                    </a:cubicBezTo>
                    <a:lnTo>
                      <a:pt x="56641" y="31639"/>
                    </a:lnTo>
                    <a:cubicBezTo>
                      <a:pt x="58075" y="31605"/>
                      <a:pt x="59243" y="30438"/>
                      <a:pt x="59243" y="28970"/>
                    </a:cubicBezTo>
                    <a:lnTo>
                      <a:pt x="59243" y="2651"/>
                    </a:lnTo>
                    <a:cubicBezTo>
                      <a:pt x="59243" y="1179"/>
                      <a:pt x="58037" y="1"/>
                      <a:pt x="56592" y="1"/>
                    </a:cubicBezTo>
                    <a:close/>
                  </a:path>
                </a:pathLst>
              </a:custGeom>
              <a:solidFill>
                <a:srgbClr val="CB20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0"/>
              <p:cNvSpPr/>
              <p:nvPr/>
            </p:nvSpPr>
            <p:spPr>
              <a:xfrm>
                <a:off x="3242325" y="2935225"/>
                <a:ext cx="1481075" cy="758075"/>
              </a:xfrm>
              <a:custGeom>
                <a:rect b="b" l="l" r="r" t="t"/>
                <a:pathLst>
                  <a:path extrusionOk="0" h="30323" w="59243">
                    <a:moveTo>
                      <a:pt x="55634" y="0"/>
                    </a:moveTo>
                    <a:cubicBezTo>
                      <a:pt x="55614" y="0"/>
                      <a:pt x="55594" y="0"/>
                      <a:pt x="55574" y="1"/>
                    </a:cubicBezTo>
                    <a:lnTo>
                      <a:pt x="3570" y="734"/>
                    </a:lnTo>
                    <a:cubicBezTo>
                      <a:pt x="1602" y="734"/>
                      <a:pt x="1" y="2369"/>
                      <a:pt x="1" y="4337"/>
                    </a:cubicBezTo>
                    <a:lnTo>
                      <a:pt x="1" y="25519"/>
                    </a:lnTo>
                    <a:cubicBezTo>
                      <a:pt x="1" y="27487"/>
                      <a:pt x="1568" y="29088"/>
                      <a:pt x="3536" y="29121"/>
                    </a:cubicBezTo>
                    <a:lnTo>
                      <a:pt x="55540" y="30322"/>
                    </a:lnTo>
                    <a:cubicBezTo>
                      <a:pt x="55561" y="30323"/>
                      <a:pt x="55582" y="30323"/>
                      <a:pt x="55603" y="30323"/>
                    </a:cubicBezTo>
                    <a:cubicBezTo>
                      <a:pt x="57609" y="30323"/>
                      <a:pt x="59243" y="28734"/>
                      <a:pt x="59243" y="26720"/>
                    </a:cubicBezTo>
                    <a:lnTo>
                      <a:pt x="59243" y="3603"/>
                    </a:lnTo>
                    <a:cubicBezTo>
                      <a:pt x="59243" y="1622"/>
                      <a:pt x="57608" y="0"/>
                      <a:pt x="55634" y="0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3242325" y="3739125"/>
                <a:ext cx="1481075" cy="804125"/>
              </a:xfrm>
              <a:custGeom>
                <a:rect b="b" l="l" r="r" t="t"/>
                <a:pathLst>
                  <a:path extrusionOk="0" h="32165" w="59243">
                    <a:moveTo>
                      <a:pt x="3709" y="0"/>
                    </a:moveTo>
                    <a:cubicBezTo>
                      <a:pt x="1668" y="0"/>
                      <a:pt x="1" y="1656"/>
                      <a:pt x="1" y="3704"/>
                    </a:cubicBezTo>
                    <a:lnTo>
                      <a:pt x="1" y="25419"/>
                    </a:lnTo>
                    <a:cubicBezTo>
                      <a:pt x="1" y="27387"/>
                      <a:pt x="1535" y="28988"/>
                      <a:pt x="3503" y="29122"/>
                    </a:cubicBezTo>
                    <a:lnTo>
                      <a:pt x="55340" y="32157"/>
                    </a:lnTo>
                    <a:cubicBezTo>
                      <a:pt x="55418" y="32162"/>
                      <a:pt x="55495" y="32165"/>
                      <a:pt x="55571" y="32165"/>
                    </a:cubicBezTo>
                    <a:cubicBezTo>
                      <a:pt x="57572" y="32165"/>
                      <a:pt x="59243" y="30511"/>
                      <a:pt x="59243" y="28455"/>
                    </a:cubicBezTo>
                    <a:lnTo>
                      <a:pt x="59243" y="4638"/>
                    </a:lnTo>
                    <a:cubicBezTo>
                      <a:pt x="59243" y="2603"/>
                      <a:pt x="57608" y="968"/>
                      <a:pt x="55607" y="935"/>
                    </a:cubicBezTo>
                    <a:lnTo>
                      <a:pt x="3770" y="1"/>
                    </a:lnTo>
                    <a:cubicBezTo>
                      <a:pt x="3750" y="1"/>
                      <a:pt x="3729" y="0"/>
                      <a:pt x="3709" y="0"/>
                    </a:cubicBezTo>
                    <a:close/>
                  </a:path>
                </a:pathLst>
              </a:custGeom>
              <a:solidFill>
                <a:srgbClr val="55A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0"/>
              <p:cNvSpPr/>
              <p:nvPr/>
            </p:nvSpPr>
            <p:spPr>
              <a:xfrm>
                <a:off x="3242325" y="4531975"/>
                <a:ext cx="1481075" cy="920750"/>
              </a:xfrm>
              <a:custGeom>
                <a:rect b="b" l="l" r="r" t="t"/>
                <a:pathLst>
                  <a:path extrusionOk="0" h="36830" w="59243">
                    <a:moveTo>
                      <a:pt x="4809" y="1"/>
                    </a:moveTo>
                    <a:cubicBezTo>
                      <a:pt x="2172" y="1"/>
                      <a:pt x="1" y="2143"/>
                      <a:pt x="1" y="4813"/>
                    </a:cubicBezTo>
                    <a:lnTo>
                      <a:pt x="1" y="26962"/>
                    </a:lnTo>
                    <a:cubicBezTo>
                      <a:pt x="1" y="29397"/>
                      <a:pt x="1869" y="31466"/>
                      <a:pt x="4304" y="31732"/>
                    </a:cubicBezTo>
                    <a:lnTo>
                      <a:pt x="53972" y="36803"/>
                    </a:lnTo>
                    <a:cubicBezTo>
                      <a:pt x="54142" y="36821"/>
                      <a:pt x="54311" y="36830"/>
                      <a:pt x="54478" y="36830"/>
                    </a:cubicBezTo>
                    <a:cubicBezTo>
                      <a:pt x="57065" y="36830"/>
                      <a:pt x="59243" y="34696"/>
                      <a:pt x="59243" y="32033"/>
                    </a:cubicBezTo>
                    <a:lnTo>
                      <a:pt x="59243" y="7882"/>
                    </a:lnTo>
                    <a:cubicBezTo>
                      <a:pt x="59243" y="5347"/>
                      <a:pt x="57275" y="3245"/>
                      <a:pt x="54740" y="3079"/>
                    </a:cubicBezTo>
                    <a:lnTo>
                      <a:pt x="5104" y="10"/>
                    </a:lnTo>
                    <a:cubicBezTo>
                      <a:pt x="5005" y="4"/>
                      <a:pt x="4907" y="1"/>
                      <a:pt x="4809" y="1"/>
                    </a:cubicBezTo>
                    <a:close/>
                  </a:path>
                </a:pathLst>
              </a:custGeom>
              <a:solidFill>
                <a:srgbClr val="3A59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0"/>
              <p:cNvSpPr/>
              <p:nvPr/>
            </p:nvSpPr>
            <p:spPr>
              <a:xfrm>
                <a:off x="3242325" y="5379650"/>
                <a:ext cx="1481075" cy="972700"/>
              </a:xfrm>
              <a:custGeom>
                <a:rect b="b" l="l" r="r" t="t"/>
                <a:pathLst>
                  <a:path extrusionOk="0" h="38908" w="59243">
                    <a:moveTo>
                      <a:pt x="4922" y="0"/>
                    </a:moveTo>
                    <a:cubicBezTo>
                      <a:pt x="2242" y="0"/>
                      <a:pt x="1" y="2170"/>
                      <a:pt x="1" y="4930"/>
                    </a:cubicBezTo>
                    <a:lnTo>
                      <a:pt x="1" y="26779"/>
                    </a:lnTo>
                    <a:cubicBezTo>
                      <a:pt x="1" y="29215"/>
                      <a:pt x="1802" y="31283"/>
                      <a:pt x="4204" y="31650"/>
                    </a:cubicBezTo>
                    <a:lnTo>
                      <a:pt x="53639" y="38855"/>
                    </a:lnTo>
                    <a:cubicBezTo>
                      <a:pt x="53879" y="38890"/>
                      <a:pt x="54117" y="38907"/>
                      <a:pt x="54353" y="38907"/>
                    </a:cubicBezTo>
                    <a:cubicBezTo>
                      <a:pt x="56993" y="38907"/>
                      <a:pt x="59243" y="36744"/>
                      <a:pt x="59243" y="34018"/>
                    </a:cubicBezTo>
                    <a:lnTo>
                      <a:pt x="59243" y="10334"/>
                    </a:lnTo>
                    <a:cubicBezTo>
                      <a:pt x="59243" y="7833"/>
                      <a:pt x="57342" y="5731"/>
                      <a:pt x="54873" y="5464"/>
                    </a:cubicBezTo>
                    <a:lnTo>
                      <a:pt x="5438" y="27"/>
                    </a:lnTo>
                    <a:cubicBezTo>
                      <a:pt x="5264" y="9"/>
                      <a:pt x="5092" y="0"/>
                      <a:pt x="4922" y="0"/>
                    </a:cubicBezTo>
                    <a:close/>
                  </a:path>
                </a:pathLst>
              </a:custGeom>
              <a:solidFill>
                <a:srgbClr val="4DC2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3754350" y="1716800"/>
                <a:ext cx="383650" cy="80125"/>
              </a:xfrm>
              <a:custGeom>
                <a:rect b="b" l="l" r="r" t="t"/>
                <a:pathLst>
                  <a:path extrusionOk="0" h="3205" w="15346">
                    <a:moveTo>
                      <a:pt x="14415" y="0"/>
                    </a:moveTo>
                    <a:cubicBezTo>
                      <a:pt x="14392" y="0"/>
                      <a:pt x="14368" y="1"/>
                      <a:pt x="14344" y="3"/>
                    </a:cubicBezTo>
                    <a:lnTo>
                      <a:pt x="801" y="1537"/>
                    </a:lnTo>
                    <a:cubicBezTo>
                      <a:pt x="334" y="1604"/>
                      <a:pt x="1" y="2004"/>
                      <a:pt x="68" y="2471"/>
                    </a:cubicBezTo>
                    <a:cubicBezTo>
                      <a:pt x="101" y="2905"/>
                      <a:pt x="468" y="3205"/>
                      <a:pt x="902" y="3205"/>
                    </a:cubicBezTo>
                    <a:lnTo>
                      <a:pt x="1002" y="3205"/>
                    </a:lnTo>
                    <a:lnTo>
                      <a:pt x="14545" y="1671"/>
                    </a:lnTo>
                    <a:cubicBezTo>
                      <a:pt x="15012" y="1604"/>
                      <a:pt x="15345" y="1204"/>
                      <a:pt x="15278" y="737"/>
                    </a:cubicBezTo>
                    <a:cubicBezTo>
                      <a:pt x="15215" y="293"/>
                      <a:pt x="14851" y="0"/>
                      <a:pt x="14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0"/>
              <p:cNvSpPr/>
              <p:nvPr/>
            </p:nvSpPr>
            <p:spPr>
              <a:xfrm>
                <a:off x="3623425" y="1766050"/>
                <a:ext cx="49225" cy="49225"/>
              </a:xfrm>
              <a:custGeom>
                <a:rect b="b" l="l" r="r" t="t"/>
                <a:pathLst>
                  <a:path extrusionOk="0" h="1969" w="1969">
                    <a:moveTo>
                      <a:pt x="1002" y="1"/>
                    </a:moveTo>
                    <a:cubicBezTo>
                      <a:pt x="434" y="1"/>
                      <a:pt x="1" y="434"/>
                      <a:pt x="1" y="968"/>
                    </a:cubicBezTo>
                    <a:cubicBezTo>
                      <a:pt x="1" y="1535"/>
                      <a:pt x="434" y="1969"/>
                      <a:pt x="1002" y="1969"/>
                    </a:cubicBezTo>
                    <a:cubicBezTo>
                      <a:pt x="1535" y="1969"/>
                      <a:pt x="1969" y="1535"/>
                      <a:pt x="1969" y="968"/>
                    </a:cubicBezTo>
                    <a:cubicBezTo>
                      <a:pt x="1969" y="434"/>
                      <a:pt x="1535" y="1"/>
                      <a:pt x="1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0"/>
              <p:cNvSpPr/>
              <p:nvPr/>
            </p:nvSpPr>
            <p:spPr>
              <a:xfrm>
                <a:off x="5027775" y="2552450"/>
                <a:ext cx="41700" cy="399475"/>
              </a:xfrm>
              <a:custGeom>
                <a:rect b="b" l="l" r="r" t="t"/>
                <a:pathLst>
                  <a:path extrusionOk="0" h="15979" w="1668">
                    <a:moveTo>
                      <a:pt x="834" y="1"/>
                    </a:moveTo>
                    <a:cubicBezTo>
                      <a:pt x="367" y="1"/>
                      <a:pt x="0" y="368"/>
                      <a:pt x="0" y="835"/>
                    </a:cubicBezTo>
                    <a:lnTo>
                      <a:pt x="0" y="15145"/>
                    </a:lnTo>
                    <a:cubicBezTo>
                      <a:pt x="0" y="15612"/>
                      <a:pt x="367" y="15979"/>
                      <a:pt x="834" y="15979"/>
                    </a:cubicBezTo>
                    <a:cubicBezTo>
                      <a:pt x="1301" y="15979"/>
                      <a:pt x="1668" y="15612"/>
                      <a:pt x="1668" y="15145"/>
                    </a:cubicBezTo>
                    <a:lnTo>
                      <a:pt x="1668" y="835"/>
                    </a:lnTo>
                    <a:cubicBezTo>
                      <a:pt x="1668" y="368"/>
                      <a:pt x="1301" y="1"/>
                      <a:pt x="8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3807725" y="6456925"/>
                <a:ext cx="288575" cy="420325"/>
              </a:xfrm>
              <a:custGeom>
                <a:rect b="b" l="l" r="r" t="t"/>
                <a:pathLst>
                  <a:path extrusionOk="0" h="16813" w="11543">
                    <a:moveTo>
                      <a:pt x="5772" y="0"/>
                    </a:moveTo>
                    <a:cubicBezTo>
                      <a:pt x="2569" y="0"/>
                      <a:pt x="1" y="3769"/>
                      <a:pt x="1" y="8406"/>
                    </a:cubicBezTo>
                    <a:cubicBezTo>
                      <a:pt x="1" y="13076"/>
                      <a:pt x="2569" y="16812"/>
                      <a:pt x="5772" y="16812"/>
                    </a:cubicBezTo>
                    <a:cubicBezTo>
                      <a:pt x="8974" y="16812"/>
                      <a:pt x="11542" y="13076"/>
                      <a:pt x="11542" y="8406"/>
                    </a:cubicBezTo>
                    <a:cubicBezTo>
                      <a:pt x="11542" y="3769"/>
                      <a:pt x="8974" y="0"/>
                      <a:pt x="5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0"/>
              <p:cNvSpPr/>
              <p:nvPr/>
            </p:nvSpPr>
            <p:spPr>
              <a:xfrm>
                <a:off x="3858600" y="2376500"/>
                <a:ext cx="132625" cy="165975"/>
              </a:xfrm>
              <a:custGeom>
                <a:rect b="b" l="l" r="r" t="t"/>
                <a:pathLst>
                  <a:path extrusionOk="0" h="6639" w="5305">
                    <a:moveTo>
                      <a:pt x="2636" y="501"/>
                    </a:moveTo>
                    <a:cubicBezTo>
                      <a:pt x="3837" y="501"/>
                      <a:pt x="4804" y="1768"/>
                      <a:pt x="4804" y="3336"/>
                    </a:cubicBezTo>
                    <a:cubicBezTo>
                      <a:pt x="4804" y="4904"/>
                      <a:pt x="3837" y="6171"/>
                      <a:pt x="2636" y="6171"/>
                    </a:cubicBezTo>
                    <a:cubicBezTo>
                      <a:pt x="1435" y="6171"/>
                      <a:pt x="468" y="4904"/>
                      <a:pt x="468" y="3336"/>
                    </a:cubicBezTo>
                    <a:cubicBezTo>
                      <a:pt x="468" y="1768"/>
                      <a:pt x="1435" y="501"/>
                      <a:pt x="2636" y="501"/>
                    </a:cubicBezTo>
                    <a:close/>
                    <a:moveTo>
                      <a:pt x="2636" y="0"/>
                    </a:moveTo>
                    <a:cubicBezTo>
                      <a:pt x="1201" y="0"/>
                      <a:pt x="1" y="1501"/>
                      <a:pt x="1" y="3336"/>
                    </a:cubicBezTo>
                    <a:cubicBezTo>
                      <a:pt x="1" y="5137"/>
                      <a:pt x="1201" y="6638"/>
                      <a:pt x="2636" y="6638"/>
                    </a:cubicBezTo>
                    <a:cubicBezTo>
                      <a:pt x="4103" y="6638"/>
                      <a:pt x="5304" y="5137"/>
                      <a:pt x="5304" y="3336"/>
                    </a:cubicBezTo>
                    <a:cubicBezTo>
                      <a:pt x="5304" y="1501"/>
                      <a:pt x="4103" y="0"/>
                      <a:pt x="2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0"/>
              <p:cNvSpPr/>
              <p:nvPr/>
            </p:nvSpPr>
            <p:spPr>
              <a:xfrm>
                <a:off x="3756025" y="2245575"/>
                <a:ext cx="337775" cy="427825"/>
              </a:xfrm>
              <a:custGeom>
                <a:rect b="b" l="l" r="r" t="t"/>
                <a:pathLst>
                  <a:path extrusionOk="0" h="17113" w="13511">
                    <a:moveTo>
                      <a:pt x="6739" y="501"/>
                    </a:moveTo>
                    <a:cubicBezTo>
                      <a:pt x="10208" y="501"/>
                      <a:pt x="13010" y="4103"/>
                      <a:pt x="13010" y="8573"/>
                    </a:cubicBezTo>
                    <a:cubicBezTo>
                      <a:pt x="13010" y="13009"/>
                      <a:pt x="10208" y="16612"/>
                      <a:pt x="6739" y="16612"/>
                    </a:cubicBezTo>
                    <a:cubicBezTo>
                      <a:pt x="3303" y="16612"/>
                      <a:pt x="468" y="13009"/>
                      <a:pt x="468" y="8573"/>
                    </a:cubicBezTo>
                    <a:cubicBezTo>
                      <a:pt x="468" y="4103"/>
                      <a:pt x="3303" y="501"/>
                      <a:pt x="6739" y="501"/>
                    </a:cubicBezTo>
                    <a:close/>
                    <a:moveTo>
                      <a:pt x="6739" y="0"/>
                    </a:moveTo>
                    <a:cubicBezTo>
                      <a:pt x="3036" y="0"/>
                      <a:pt x="1" y="3836"/>
                      <a:pt x="1" y="8573"/>
                    </a:cubicBezTo>
                    <a:cubicBezTo>
                      <a:pt x="1" y="13276"/>
                      <a:pt x="3036" y="17112"/>
                      <a:pt x="6739" y="17112"/>
                    </a:cubicBezTo>
                    <a:cubicBezTo>
                      <a:pt x="10475" y="17112"/>
                      <a:pt x="13510" y="13276"/>
                      <a:pt x="13510" y="8573"/>
                    </a:cubicBezTo>
                    <a:cubicBezTo>
                      <a:pt x="13510" y="3836"/>
                      <a:pt x="10475" y="0"/>
                      <a:pt x="6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0"/>
              <p:cNvSpPr/>
              <p:nvPr/>
            </p:nvSpPr>
            <p:spPr>
              <a:xfrm>
                <a:off x="3900300" y="2428200"/>
                <a:ext cx="49225" cy="62575"/>
              </a:xfrm>
              <a:custGeom>
                <a:rect b="b" l="l" r="r" t="t"/>
                <a:pathLst>
                  <a:path extrusionOk="0" h="2503" w="1969">
                    <a:moveTo>
                      <a:pt x="968" y="0"/>
                    </a:moveTo>
                    <a:cubicBezTo>
                      <a:pt x="434" y="0"/>
                      <a:pt x="0" y="567"/>
                      <a:pt x="0" y="1268"/>
                    </a:cubicBezTo>
                    <a:cubicBezTo>
                      <a:pt x="0" y="1935"/>
                      <a:pt x="434" y="2502"/>
                      <a:pt x="968" y="2502"/>
                    </a:cubicBezTo>
                    <a:cubicBezTo>
                      <a:pt x="1535" y="2502"/>
                      <a:pt x="1968" y="1935"/>
                      <a:pt x="1968" y="1268"/>
                    </a:cubicBezTo>
                    <a:cubicBezTo>
                      <a:pt x="1968" y="567"/>
                      <a:pt x="1535" y="0"/>
                      <a:pt x="9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3" name="Google Shape;543;p20"/>
            <p:cNvSpPr/>
            <p:nvPr/>
          </p:nvSpPr>
          <p:spPr>
            <a:xfrm>
              <a:off x="5315925" y="5967200"/>
              <a:ext cx="598075" cy="978625"/>
            </a:xfrm>
            <a:custGeom>
              <a:rect b="b" l="l" r="r" t="t"/>
              <a:pathLst>
                <a:path extrusionOk="0" h="39145" w="23923">
                  <a:moveTo>
                    <a:pt x="11165" y="0"/>
                  </a:moveTo>
                  <a:cubicBezTo>
                    <a:pt x="60" y="0"/>
                    <a:pt x="1" y="29302"/>
                    <a:pt x="339" y="38716"/>
                  </a:cubicBezTo>
                  <a:cubicBezTo>
                    <a:pt x="358" y="38990"/>
                    <a:pt x="587" y="39145"/>
                    <a:pt x="813" y="39145"/>
                  </a:cubicBezTo>
                  <a:cubicBezTo>
                    <a:pt x="998" y="39145"/>
                    <a:pt x="1180" y="39041"/>
                    <a:pt x="1240" y="38816"/>
                  </a:cubicBezTo>
                  <a:cubicBezTo>
                    <a:pt x="5710" y="24505"/>
                    <a:pt x="23923" y="4591"/>
                    <a:pt x="14216" y="655"/>
                  </a:cubicBezTo>
                  <a:cubicBezTo>
                    <a:pt x="13116" y="209"/>
                    <a:pt x="12101" y="0"/>
                    <a:pt x="1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328575" y="6106325"/>
              <a:ext cx="266025" cy="833775"/>
            </a:xfrm>
            <a:custGeom>
              <a:rect b="b" l="l" r="r" t="t"/>
              <a:pathLst>
                <a:path extrusionOk="0" h="33351" w="10641">
                  <a:moveTo>
                    <a:pt x="10369" y="1"/>
                  </a:moveTo>
                  <a:cubicBezTo>
                    <a:pt x="10276" y="1"/>
                    <a:pt x="10198" y="63"/>
                    <a:pt x="10174" y="160"/>
                  </a:cubicBezTo>
                  <a:cubicBezTo>
                    <a:pt x="10074" y="327"/>
                    <a:pt x="1234" y="19841"/>
                    <a:pt x="0" y="33117"/>
                  </a:cubicBezTo>
                  <a:cubicBezTo>
                    <a:pt x="0" y="33251"/>
                    <a:pt x="100" y="33351"/>
                    <a:pt x="234" y="33351"/>
                  </a:cubicBezTo>
                  <a:lnTo>
                    <a:pt x="267" y="33351"/>
                  </a:lnTo>
                  <a:cubicBezTo>
                    <a:pt x="367" y="33351"/>
                    <a:pt x="467" y="33284"/>
                    <a:pt x="500" y="33151"/>
                  </a:cubicBezTo>
                  <a:cubicBezTo>
                    <a:pt x="1701" y="19941"/>
                    <a:pt x="10508" y="527"/>
                    <a:pt x="10608" y="360"/>
                  </a:cubicBezTo>
                  <a:cubicBezTo>
                    <a:pt x="10641" y="227"/>
                    <a:pt x="10608" y="94"/>
                    <a:pt x="10474" y="27"/>
                  </a:cubicBezTo>
                  <a:cubicBezTo>
                    <a:pt x="10438" y="9"/>
                    <a:pt x="10403" y="1"/>
                    <a:pt x="10369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345375" y="6511575"/>
              <a:ext cx="552775" cy="434250"/>
            </a:xfrm>
            <a:custGeom>
              <a:rect b="b" l="l" r="r" t="t"/>
              <a:pathLst>
                <a:path extrusionOk="0" h="17370" w="22111">
                  <a:moveTo>
                    <a:pt x="13477" y="1"/>
                  </a:moveTo>
                  <a:cubicBezTo>
                    <a:pt x="8195" y="1"/>
                    <a:pt x="2274" y="12070"/>
                    <a:pt x="95" y="17007"/>
                  </a:cubicBezTo>
                  <a:cubicBezTo>
                    <a:pt x="0" y="17197"/>
                    <a:pt x="142" y="17370"/>
                    <a:pt x="303" y="17370"/>
                  </a:cubicBezTo>
                  <a:cubicBezTo>
                    <a:pt x="369" y="17370"/>
                    <a:pt x="438" y="17342"/>
                    <a:pt x="496" y="17274"/>
                  </a:cubicBezTo>
                  <a:cubicBezTo>
                    <a:pt x="6433" y="10503"/>
                    <a:pt x="22111" y="5933"/>
                    <a:pt x="15773" y="862"/>
                  </a:cubicBezTo>
                  <a:cubicBezTo>
                    <a:pt x="15031" y="267"/>
                    <a:pt x="14261" y="1"/>
                    <a:pt x="1347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347750" y="6621675"/>
              <a:ext cx="304400" cy="321775"/>
            </a:xfrm>
            <a:custGeom>
              <a:rect b="b" l="l" r="r" t="t"/>
              <a:pathLst>
                <a:path extrusionOk="0" h="12871" w="12176">
                  <a:moveTo>
                    <a:pt x="11891" y="1"/>
                  </a:moveTo>
                  <a:cubicBezTo>
                    <a:pt x="11838" y="1"/>
                    <a:pt x="11784" y="19"/>
                    <a:pt x="11742" y="61"/>
                  </a:cubicBezTo>
                  <a:cubicBezTo>
                    <a:pt x="11375" y="361"/>
                    <a:pt x="2502" y="7533"/>
                    <a:pt x="34" y="12537"/>
                  </a:cubicBezTo>
                  <a:cubicBezTo>
                    <a:pt x="0" y="12637"/>
                    <a:pt x="34" y="12770"/>
                    <a:pt x="167" y="12837"/>
                  </a:cubicBezTo>
                  <a:cubicBezTo>
                    <a:pt x="200" y="12870"/>
                    <a:pt x="234" y="12870"/>
                    <a:pt x="267" y="12870"/>
                  </a:cubicBezTo>
                  <a:cubicBezTo>
                    <a:pt x="334" y="12870"/>
                    <a:pt x="434" y="12837"/>
                    <a:pt x="467" y="12737"/>
                  </a:cubicBezTo>
                  <a:cubicBezTo>
                    <a:pt x="2869" y="7833"/>
                    <a:pt x="11942" y="495"/>
                    <a:pt x="12042" y="428"/>
                  </a:cubicBezTo>
                  <a:cubicBezTo>
                    <a:pt x="12142" y="328"/>
                    <a:pt x="12176" y="194"/>
                    <a:pt x="12076" y="94"/>
                  </a:cubicBezTo>
                  <a:cubicBezTo>
                    <a:pt x="12037" y="36"/>
                    <a:pt x="11964" y="1"/>
                    <a:pt x="11891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20"/>
          <p:cNvSpPr txBox="1"/>
          <p:nvPr>
            <p:ph type="title"/>
          </p:nvPr>
        </p:nvSpPr>
        <p:spPr>
          <a:xfrm>
            <a:off x="457200" y="294450"/>
            <a:ext cx="4114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HASH TABLES</a:t>
            </a:r>
            <a:endParaRPr/>
          </a:p>
        </p:txBody>
      </p:sp>
      <p:grpSp>
        <p:nvGrpSpPr>
          <p:cNvPr id="548" name="Google Shape;548;p20"/>
          <p:cNvGrpSpPr/>
          <p:nvPr/>
        </p:nvGrpSpPr>
        <p:grpSpPr>
          <a:xfrm>
            <a:off x="6158405" y="1222320"/>
            <a:ext cx="980211" cy="3663102"/>
            <a:chOff x="2633550" y="2439600"/>
            <a:chExt cx="1345150" cy="5026900"/>
          </a:xfrm>
        </p:grpSpPr>
        <p:sp>
          <p:nvSpPr>
            <p:cNvPr id="549" name="Google Shape;549;p20"/>
            <p:cNvSpPr/>
            <p:nvPr/>
          </p:nvSpPr>
          <p:spPr>
            <a:xfrm>
              <a:off x="3408275" y="4258475"/>
              <a:ext cx="50900" cy="24400"/>
            </a:xfrm>
            <a:custGeom>
              <a:rect b="b" l="l" r="r" t="t"/>
              <a:pathLst>
                <a:path extrusionOk="0" h="976" w="2036">
                  <a:moveTo>
                    <a:pt x="1756" y="0"/>
                  </a:moveTo>
                  <a:cubicBezTo>
                    <a:pt x="1694" y="0"/>
                    <a:pt x="1635" y="25"/>
                    <a:pt x="1602" y="75"/>
                  </a:cubicBezTo>
                  <a:cubicBezTo>
                    <a:pt x="1268" y="409"/>
                    <a:pt x="501" y="475"/>
                    <a:pt x="234" y="509"/>
                  </a:cubicBezTo>
                  <a:cubicBezTo>
                    <a:pt x="101" y="509"/>
                    <a:pt x="1" y="609"/>
                    <a:pt x="1" y="742"/>
                  </a:cubicBezTo>
                  <a:cubicBezTo>
                    <a:pt x="34" y="876"/>
                    <a:pt x="134" y="976"/>
                    <a:pt x="268" y="976"/>
                  </a:cubicBezTo>
                  <a:cubicBezTo>
                    <a:pt x="368" y="976"/>
                    <a:pt x="1435" y="909"/>
                    <a:pt x="1935" y="409"/>
                  </a:cubicBezTo>
                  <a:cubicBezTo>
                    <a:pt x="2035" y="309"/>
                    <a:pt x="2035" y="175"/>
                    <a:pt x="1935" y="75"/>
                  </a:cubicBezTo>
                  <a:cubicBezTo>
                    <a:pt x="1885" y="25"/>
                    <a:pt x="1819" y="0"/>
                    <a:pt x="1756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3368250" y="4069200"/>
              <a:ext cx="203500" cy="99425"/>
            </a:xfrm>
            <a:custGeom>
              <a:rect b="b" l="l" r="r" t="t"/>
              <a:pathLst>
                <a:path extrusionOk="0" h="3977" w="8140">
                  <a:moveTo>
                    <a:pt x="5764" y="0"/>
                  </a:moveTo>
                  <a:cubicBezTo>
                    <a:pt x="4916" y="0"/>
                    <a:pt x="3937" y="111"/>
                    <a:pt x="3003" y="474"/>
                  </a:cubicBezTo>
                  <a:cubicBezTo>
                    <a:pt x="634" y="1408"/>
                    <a:pt x="134" y="1775"/>
                    <a:pt x="134" y="1775"/>
                  </a:cubicBezTo>
                  <a:cubicBezTo>
                    <a:pt x="134" y="1775"/>
                    <a:pt x="1" y="2943"/>
                    <a:pt x="1" y="3977"/>
                  </a:cubicBezTo>
                  <a:cubicBezTo>
                    <a:pt x="1" y="3977"/>
                    <a:pt x="2002" y="2242"/>
                    <a:pt x="4437" y="1508"/>
                  </a:cubicBezTo>
                  <a:cubicBezTo>
                    <a:pt x="6872" y="808"/>
                    <a:pt x="8140" y="708"/>
                    <a:pt x="8140" y="708"/>
                  </a:cubicBezTo>
                  <a:lnTo>
                    <a:pt x="8106" y="274"/>
                  </a:lnTo>
                  <a:cubicBezTo>
                    <a:pt x="8106" y="274"/>
                    <a:pt x="7097" y="0"/>
                    <a:pt x="5764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2658575" y="2504500"/>
              <a:ext cx="921525" cy="912350"/>
            </a:xfrm>
            <a:custGeom>
              <a:rect b="b" l="l" r="r" t="t"/>
              <a:pathLst>
                <a:path extrusionOk="0" h="36494" w="36861">
                  <a:moveTo>
                    <a:pt x="23938" y="0"/>
                  </a:moveTo>
                  <a:cubicBezTo>
                    <a:pt x="23084" y="0"/>
                    <a:pt x="22265" y="89"/>
                    <a:pt x="21549" y="251"/>
                  </a:cubicBezTo>
                  <a:cubicBezTo>
                    <a:pt x="21135" y="338"/>
                    <a:pt x="20704" y="367"/>
                    <a:pt x="20262" y="367"/>
                  </a:cubicBezTo>
                  <a:cubicBezTo>
                    <a:pt x="19350" y="367"/>
                    <a:pt x="18394" y="242"/>
                    <a:pt x="17459" y="242"/>
                  </a:cubicBezTo>
                  <a:cubicBezTo>
                    <a:pt x="16070" y="242"/>
                    <a:pt x="14728" y="518"/>
                    <a:pt x="13644" y="1885"/>
                  </a:cubicBezTo>
                  <a:cubicBezTo>
                    <a:pt x="11442" y="4587"/>
                    <a:pt x="10908" y="9024"/>
                    <a:pt x="9274" y="10525"/>
                  </a:cubicBezTo>
                  <a:cubicBezTo>
                    <a:pt x="7639" y="12026"/>
                    <a:pt x="1" y="15228"/>
                    <a:pt x="1001" y="24902"/>
                  </a:cubicBezTo>
                  <a:cubicBezTo>
                    <a:pt x="1702" y="31273"/>
                    <a:pt x="5204" y="34742"/>
                    <a:pt x="9241" y="35976"/>
                  </a:cubicBezTo>
                  <a:cubicBezTo>
                    <a:pt x="10422" y="36327"/>
                    <a:pt x="11634" y="36494"/>
                    <a:pt x="12831" y="36494"/>
                  </a:cubicBezTo>
                  <a:cubicBezTo>
                    <a:pt x="13797" y="36494"/>
                    <a:pt x="14755" y="36385"/>
                    <a:pt x="15678" y="36176"/>
                  </a:cubicBezTo>
                  <a:cubicBezTo>
                    <a:pt x="21683" y="34742"/>
                    <a:pt x="24752" y="32741"/>
                    <a:pt x="30256" y="32407"/>
                  </a:cubicBezTo>
                  <a:cubicBezTo>
                    <a:pt x="30456" y="32407"/>
                    <a:pt x="30622" y="32374"/>
                    <a:pt x="30789" y="32374"/>
                  </a:cubicBezTo>
                  <a:cubicBezTo>
                    <a:pt x="35459" y="31673"/>
                    <a:pt x="36860" y="25802"/>
                    <a:pt x="36260" y="22400"/>
                  </a:cubicBezTo>
                  <a:cubicBezTo>
                    <a:pt x="36260" y="22333"/>
                    <a:pt x="36260" y="22267"/>
                    <a:pt x="36260" y="22200"/>
                  </a:cubicBezTo>
                  <a:cubicBezTo>
                    <a:pt x="36193" y="21966"/>
                    <a:pt x="36126" y="21733"/>
                    <a:pt x="36060" y="21499"/>
                  </a:cubicBezTo>
                  <a:cubicBezTo>
                    <a:pt x="35993" y="21333"/>
                    <a:pt x="35926" y="21132"/>
                    <a:pt x="35826" y="20932"/>
                  </a:cubicBezTo>
                  <a:cubicBezTo>
                    <a:pt x="34525" y="17730"/>
                    <a:pt x="31256" y="13794"/>
                    <a:pt x="31623" y="8757"/>
                  </a:cubicBezTo>
                  <a:cubicBezTo>
                    <a:pt x="31623" y="8757"/>
                    <a:pt x="31690" y="8056"/>
                    <a:pt x="31657" y="7056"/>
                  </a:cubicBezTo>
                  <a:cubicBezTo>
                    <a:pt x="31590" y="5421"/>
                    <a:pt x="31256" y="3019"/>
                    <a:pt x="29922" y="1885"/>
                  </a:cubicBezTo>
                  <a:cubicBezTo>
                    <a:pt x="28422" y="552"/>
                    <a:pt x="26071" y="0"/>
                    <a:pt x="23938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439125" y="2439600"/>
              <a:ext cx="539575" cy="619900"/>
            </a:xfrm>
            <a:custGeom>
              <a:rect b="b" l="l" r="r" t="t"/>
              <a:pathLst>
                <a:path extrusionOk="0" h="24796" w="21583">
                  <a:moveTo>
                    <a:pt x="19438" y="0"/>
                  </a:moveTo>
                  <a:cubicBezTo>
                    <a:pt x="19417" y="0"/>
                    <a:pt x="19398" y="4"/>
                    <a:pt x="19381" y="11"/>
                  </a:cubicBezTo>
                  <a:cubicBezTo>
                    <a:pt x="19148" y="111"/>
                    <a:pt x="18914" y="1012"/>
                    <a:pt x="17914" y="2613"/>
                  </a:cubicBezTo>
                  <a:cubicBezTo>
                    <a:pt x="16946" y="4214"/>
                    <a:pt x="15712" y="5782"/>
                    <a:pt x="15712" y="5782"/>
                  </a:cubicBezTo>
                  <a:lnTo>
                    <a:pt x="14745" y="5849"/>
                  </a:lnTo>
                  <a:cubicBezTo>
                    <a:pt x="13744" y="5949"/>
                    <a:pt x="13344" y="6650"/>
                    <a:pt x="11876" y="7617"/>
                  </a:cubicBezTo>
                  <a:cubicBezTo>
                    <a:pt x="10408" y="8584"/>
                    <a:pt x="9274" y="9485"/>
                    <a:pt x="8207" y="10519"/>
                  </a:cubicBezTo>
                  <a:cubicBezTo>
                    <a:pt x="7373" y="11320"/>
                    <a:pt x="4304" y="14855"/>
                    <a:pt x="3003" y="16356"/>
                  </a:cubicBezTo>
                  <a:cubicBezTo>
                    <a:pt x="2202" y="13955"/>
                    <a:pt x="1102" y="11286"/>
                    <a:pt x="435" y="9652"/>
                  </a:cubicBezTo>
                  <a:lnTo>
                    <a:pt x="435" y="9652"/>
                  </a:lnTo>
                  <a:cubicBezTo>
                    <a:pt x="468" y="10652"/>
                    <a:pt x="401" y="11353"/>
                    <a:pt x="401" y="11353"/>
                  </a:cubicBezTo>
                  <a:cubicBezTo>
                    <a:pt x="1" y="16723"/>
                    <a:pt x="3737" y="20826"/>
                    <a:pt x="4838" y="24095"/>
                  </a:cubicBezTo>
                  <a:cubicBezTo>
                    <a:pt x="4904" y="24329"/>
                    <a:pt x="4971" y="24562"/>
                    <a:pt x="5004" y="24796"/>
                  </a:cubicBezTo>
                  <a:cubicBezTo>
                    <a:pt x="5905" y="23328"/>
                    <a:pt x="9941" y="16523"/>
                    <a:pt x="10809" y="14889"/>
                  </a:cubicBezTo>
                  <a:cubicBezTo>
                    <a:pt x="11809" y="13087"/>
                    <a:pt x="13010" y="12887"/>
                    <a:pt x="13544" y="12887"/>
                  </a:cubicBezTo>
                  <a:cubicBezTo>
                    <a:pt x="14078" y="12887"/>
                    <a:pt x="15245" y="13221"/>
                    <a:pt x="15245" y="13221"/>
                  </a:cubicBezTo>
                  <a:cubicBezTo>
                    <a:pt x="15245" y="13221"/>
                    <a:pt x="15712" y="14422"/>
                    <a:pt x="16112" y="14488"/>
                  </a:cubicBezTo>
                  <a:cubicBezTo>
                    <a:pt x="16149" y="14495"/>
                    <a:pt x="16185" y="14498"/>
                    <a:pt x="16221" y="14498"/>
                  </a:cubicBezTo>
                  <a:cubicBezTo>
                    <a:pt x="16543" y="14498"/>
                    <a:pt x="16813" y="14255"/>
                    <a:pt x="16813" y="14255"/>
                  </a:cubicBezTo>
                  <a:cubicBezTo>
                    <a:pt x="16813" y="14255"/>
                    <a:pt x="17328" y="14981"/>
                    <a:pt x="17809" y="14981"/>
                  </a:cubicBezTo>
                  <a:cubicBezTo>
                    <a:pt x="17902" y="14981"/>
                    <a:pt x="17994" y="14954"/>
                    <a:pt x="18080" y="14889"/>
                  </a:cubicBezTo>
                  <a:cubicBezTo>
                    <a:pt x="18614" y="14488"/>
                    <a:pt x="18014" y="12921"/>
                    <a:pt x="18014" y="12921"/>
                  </a:cubicBezTo>
                  <a:lnTo>
                    <a:pt x="18014" y="12921"/>
                  </a:lnTo>
                  <a:cubicBezTo>
                    <a:pt x="18014" y="12921"/>
                    <a:pt x="18214" y="12987"/>
                    <a:pt x="18581" y="13121"/>
                  </a:cubicBezTo>
                  <a:cubicBezTo>
                    <a:pt x="18849" y="13218"/>
                    <a:pt x="19738" y="13831"/>
                    <a:pt x="20419" y="13831"/>
                  </a:cubicBezTo>
                  <a:cubicBezTo>
                    <a:pt x="20672" y="13831"/>
                    <a:pt x="20896" y="13747"/>
                    <a:pt x="21049" y="13521"/>
                  </a:cubicBezTo>
                  <a:cubicBezTo>
                    <a:pt x="21583" y="12687"/>
                    <a:pt x="20082" y="11753"/>
                    <a:pt x="20082" y="11753"/>
                  </a:cubicBezTo>
                  <a:cubicBezTo>
                    <a:pt x="20082" y="11753"/>
                    <a:pt x="19982" y="11119"/>
                    <a:pt x="19381" y="9752"/>
                  </a:cubicBezTo>
                  <a:cubicBezTo>
                    <a:pt x="18814" y="8384"/>
                    <a:pt x="18080" y="7016"/>
                    <a:pt x="18080" y="7016"/>
                  </a:cubicBezTo>
                  <a:cubicBezTo>
                    <a:pt x="18080" y="7016"/>
                    <a:pt x="19148" y="3847"/>
                    <a:pt x="19682" y="2180"/>
                  </a:cubicBezTo>
                  <a:cubicBezTo>
                    <a:pt x="20176" y="603"/>
                    <a:pt x="19697" y="0"/>
                    <a:pt x="19438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514200" y="2835150"/>
              <a:ext cx="75900" cy="229350"/>
            </a:xfrm>
            <a:custGeom>
              <a:rect b="b" l="l" r="r" t="t"/>
              <a:pathLst>
                <a:path extrusionOk="0" h="9174" w="3036">
                  <a:moveTo>
                    <a:pt x="467" y="1"/>
                  </a:moveTo>
                  <a:lnTo>
                    <a:pt x="0" y="534"/>
                  </a:lnTo>
                  <a:cubicBezTo>
                    <a:pt x="0" y="534"/>
                    <a:pt x="634" y="2503"/>
                    <a:pt x="1168" y="4604"/>
                  </a:cubicBezTo>
                  <a:cubicBezTo>
                    <a:pt x="1401" y="5571"/>
                    <a:pt x="1534" y="6706"/>
                    <a:pt x="1601" y="7706"/>
                  </a:cubicBezTo>
                  <a:cubicBezTo>
                    <a:pt x="1701" y="7906"/>
                    <a:pt x="1768" y="8073"/>
                    <a:pt x="1835" y="8273"/>
                  </a:cubicBezTo>
                  <a:cubicBezTo>
                    <a:pt x="1901" y="8507"/>
                    <a:pt x="1968" y="8740"/>
                    <a:pt x="2035" y="8974"/>
                  </a:cubicBezTo>
                  <a:cubicBezTo>
                    <a:pt x="2035" y="9041"/>
                    <a:pt x="2035" y="9107"/>
                    <a:pt x="2035" y="9174"/>
                  </a:cubicBezTo>
                  <a:lnTo>
                    <a:pt x="3036" y="7273"/>
                  </a:lnTo>
                  <a:cubicBezTo>
                    <a:pt x="3036" y="7273"/>
                    <a:pt x="2335" y="4337"/>
                    <a:pt x="1468" y="2336"/>
                  </a:cubicBezTo>
                  <a:cubicBezTo>
                    <a:pt x="600" y="334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3820250" y="2770100"/>
              <a:ext cx="39200" cy="25875"/>
            </a:xfrm>
            <a:custGeom>
              <a:rect b="b" l="l" r="r" t="t"/>
              <a:pathLst>
                <a:path extrusionOk="0" h="1035" w="1568">
                  <a:moveTo>
                    <a:pt x="0" y="1"/>
                  </a:moveTo>
                  <a:lnTo>
                    <a:pt x="0" y="1"/>
                  </a:lnTo>
                  <a:cubicBezTo>
                    <a:pt x="601" y="835"/>
                    <a:pt x="1568" y="1035"/>
                    <a:pt x="1568" y="1035"/>
                  </a:cubicBezTo>
                  <a:cubicBezTo>
                    <a:pt x="1568" y="1035"/>
                    <a:pt x="1468" y="701"/>
                    <a:pt x="1368" y="501"/>
                  </a:cubicBezTo>
                  <a:cubicBezTo>
                    <a:pt x="1268" y="301"/>
                    <a:pt x="1201" y="34"/>
                    <a:pt x="1201" y="34"/>
                  </a:cubicBezTo>
                  <a:lnTo>
                    <a:pt x="767" y="34"/>
                  </a:lnTo>
                  <a:cubicBezTo>
                    <a:pt x="501" y="3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850250" y="2761500"/>
              <a:ext cx="45075" cy="21150"/>
            </a:xfrm>
            <a:custGeom>
              <a:rect b="b" l="l" r="r" t="t"/>
              <a:pathLst>
                <a:path extrusionOk="0" h="846" w="1803">
                  <a:moveTo>
                    <a:pt x="1307" y="0"/>
                  </a:moveTo>
                  <a:cubicBezTo>
                    <a:pt x="1228" y="0"/>
                    <a:pt x="1135" y="11"/>
                    <a:pt x="1035" y="45"/>
                  </a:cubicBezTo>
                  <a:cubicBezTo>
                    <a:pt x="701" y="111"/>
                    <a:pt x="1" y="378"/>
                    <a:pt x="1" y="378"/>
                  </a:cubicBezTo>
                  <a:cubicBezTo>
                    <a:pt x="1" y="378"/>
                    <a:pt x="335" y="612"/>
                    <a:pt x="935" y="745"/>
                  </a:cubicBezTo>
                  <a:cubicBezTo>
                    <a:pt x="1535" y="845"/>
                    <a:pt x="1802" y="845"/>
                    <a:pt x="1802" y="845"/>
                  </a:cubicBezTo>
                  <a:lnTo>
                    <a:pt x="1569" y="45"/>
                  </a:lnTo>
                  <a:cubicBezTo>
                    <a:pt x="1569" y="45"/>
                    <a:pt x="1465" y="0"/>
                    <a:pt x="130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871100" y="2615000"/>
              <a:ext cx="27550" cy="101750"/>
            </a:xfrm>
            <a:custGeom>
              <a:rect b="b" l="l" r="r" t="t"/>
              <a:pathLst>
                <a:path extrusionOk="0" h="4070" w="1102">
                  <a:moveTo>
                    <a:pt x="801" y="0"/>
                  </a:moveTo>
                  <a:cubicBezTo>
                    <a:pt x="801" y="0"/>
                    <a:pt x="468" y="201"/>
                    <a:pt x="368" y="701"/>
                  </a:cubicBezTo>
                  <a:cubicBezTo>
                    <a:pt x="234" y="1301"/>
                    <a:pt x="401" y="1335"/>
                    <a:pt x="268" y="1902"/>
                  </a:cubicBezTo>
                  <a:cubicBezTo>
                    <a:pt x="168" y="2469"/>
                    <a:pt x="1" y="3370"/>
                    <a:pt x="334" y="3636"/>
                  </a:cubicBezTo>
                  <a:cubicBezTo>
                    <a:pt x="668" y="3937"/>
                    <a:pt x="1068" y="4070"/>
                    <a:pt x="1068" y="4070"/>
                  </a:cubicBezTo>
                  <a:cubicBezTo>
                    <a:pt x="1068" y="4070"/>
                    <a:pt x="535" y="2836"/>
                    <a:pt x="435" y="2469"/>
                  </a:cubicBezTo>
                  <a:cubicBezTo>
                    <a:pt x="334" y="2102"/>
                    <a:pt x="668" y="1668"/>
                    <a:pt x="801" y="1301"/>
                  </a:cubicBezTo>
                  <a:cubicBezTo>
                    <a:pt x="968" y="901"/>
                    <a:pt x="1102" y="568"/>
                    <a:pt x="1102" y="568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3237325" y="7116550"/>
              <a:ext cx="497050" cy="349950"/>
            </a:xfrm>
            <a:custGeom>
              <a:rect b="b" l="l" r="r" t="t"/>
              <a:pathLst>
                <a:path extrusionOk="0" h="13998" w="19882">
                  <a:moveTo>
                    <a:pt x="10741" y="1"/>
                  </a:moveTo>
                  <a:cubicBezTo>
                    <a:pt x="10741" y="268"/>
                    <a:pt x="10741" y="634"/>
                    <a:pt x="10741" y="1068"/>
                  </a:cubicBezTo>
                  <a:cubicBezTo>
                    <a:pt x="10808" y="3203"/>
                    <a:pt x="10408" y="4471"/>
                    <a:pt x="9040" y="5104"/>
                  </a:cubicBezTo>
                  <a:cubicBezTo>
                    <a:pt x="8790" y="5218"/>
                    <a:pt x="8460" y="5267"/>
                    <a:pt x="8083" y="5267"/>
                  </a:cubicBezTo>
                  <a:cubicBezTo>
                    <a:pt x="6351" y="5267"/>
                    <a:pt x="3615" y="4227"/>
                    <a:pt x="2903" y="3570"/>
                  </a:cubicBezTo>
                  <a:cubicBezTo>
                    <a:pt x="2769" y="3436"/>
                    <a:pt x="2702" y="3303"/>
                    <a:pt x="2636" y="3103"/>
                  </a:cubicBezTo>
                  <a:cubicBezTo>
                    <a:pt x="2402" y="3170"/>
                    <a:pt x="2002" y="3336"/>
                    <a:pt x="1902" y="3970"/>
                  </a:cubicBezTo>
                  <a:cubicBezTo>
                    <a:pt x="1735" y="4904"/>
                    <a:pt x="1201" y="7172"/>
                    <a:pt x="1101" y="8807"/>
                  </a:cubicBezTo>
                  <a:cubicBezTo>
                    <a:pt x="1035" y="10441"/>
                    <a:pt x="0" y="12943"/>
                    <a:pt x="1668" y="13377"/>
                  </a:cubicBezTo>
                  <a:cubicBezTo>
                    <a:pt x="2775" y="13659"/>
                    <a:pt x="4857" y="13998"/>
                    <a:pt x="6837" y="13998"/>
                  </a:cubicBezTo>
                  <a:cubicBezTo>
                    <a:pt x="7901" y="13998"/>
                    <a:pt x="8935" y="13900"/>
                    <a:pt x="9774" y="13644"/>
                  </a:cubicBezTo>
                  <a:cubicBezTo>
                    <a:pt x="12142" y="12877"/>
                    <a:pt x="14477" y="11876"/>
                    <a:pt x="15878" y="11309"/>
                  </a:cubicBezTo>
                  <a:cubicBezTo>
                    <a:pt x="17279" y="10742"/>
                    <a:pt x="19881" y="8740"/>
                    <a:pt x="19448" y="6505"/>
                  </a:cubicBezTo>
                  <a:cubicBezTo>
                    <a:pt x="19014" y="4304"/>
                    <a:pt x="18047" y="3803"/>
                    <a:pt x="16145" y="3737"/>
                  </a:cubicBezTo>
                  <a:lnTo>
                    <a:pt x="14277" y="3703"/>
                  </a:lnTo>
                  <a:cubicBezTo>
                    <a:pt x="14277" y="3703"/>
                    <a:pt x="13377" y="2202"/>
                    <a:pt x="13076" y="1402"/>
                  </a:cubicBezTo>
                  <a:cubicBezTo>
                    <a:pt x="12843" y="801"/>
                    <a:pt x="11409" y="234"/>
                    <a:pt x="107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633550" y="7139900"/>
              <a:ext cx="535425" cy="317350"/>
            </a:xfrm>
            <a:custGeom>
              <a:rect b="b" l="l" r="r" t="t"/>
              <a:pathLst>
                <a:path extrusionOk="0" h="12694" w="21417">
                  <a:moveTo>
                    <a:pt x="3136" y="1"/>
                  </a:moveTo>
                  <a:cubicBezTo>
                    <a:pt x="2836" y="701"/>
                    <a:pt x="2269" y="2136"/>
                    <a:pt x="1936" y="3603"/>
                  </a:cubicBezTo>
                  <a:cubicBezTo>
                    <a:pt x="1469" y="5705"/>
                    <a:pt x="835" y="8140"/>
                    <a:pt x="701" y="8407"/>
                  </a:cubicBezTo>
                  <a:cubicBezTo>
                    <a:pt x="535" y="8640"/>
                    <a:pt x="1" y="10475"/>
                    <a:pt x="201" y="11175"/>
                  </a:cubicBezTo>
                  <a:cubicBezTo>
                    <a:pt x="368" y="11842"/>
                    <a:pt x="1535" y="12109"/>
                    <a:pt x="3670" y="12276"/>
                  </a:cubicBezTo>
                  <a:cubicBezTo>
                    <a:pt x="5805" y="12443"/>
                    <a:pt x="11075" y="12510"/>
                    <a:pt x="13577" y="12643"/>
                  </a:cubicBezTo>
                  <a:cubicBezTo>
                    <a:pt x="14163" y="12675"/>
                    <a:pt x="14762" y="12693"/>
                    <a:pt x="15353" y="12693"/>
                  </a:cubicBezTo>
                  <a:cubicBezTo>
                    <a:pt x="17251" y="12693"/>
                    <a:pt x="19064" y="12502"/>
                    <a:pt x="20082" y="11943"/>
                  </a:cubicBezTo>
                  <a:cubicBezTo>
                    <a:pt x="21416" y="11209"/>
                    <a:pt x="21416" y="9641"/>
                    <a:pt x="21349" y="8473"/>
                  </a:cubicBezTo>
                  <a:cubicBezTo>
                    <a:pt x="21283" y="7273"/>
                    <a:pt x="20115" y="6672"/>
                    <a:pt x="18914" y="6572"/>
                  </a:cubicBezTo>
                  <a:cubicBezTo>
                    <a:pt x="17714" y="6472"/>
                    <a:pt x="16613" y="6138"/>
                    <a:pt x="15946" y="4571"/>
                  </a:cubicBezTo>
                  <a:cubicBezTo>
                    <a:pt x="15278" y="2969"/>
                    <a:pt x="14244" y="1535"/>
                    <a:pt x="12777" y="968"/>
                  </a:cubicBezTo>
                  <a:cubicBezTo>
                    <a:pt x="12677" y="935"/>
                    <a:pt x="12610" y="935"/>
                    <a:pt x="12476" y="901"/>
                  </a:cubicBezTo>
                  <a:lnTo>
                    <a:pt x="12476" y="901"/>
                  </a:lnTo>
                  <a:cubicBezTo>
                    <a:pt x="12643" y="1502"/>
                    <a:pt x="12710" y="1869"/>
                    <a:pt x="12510" y="2302"/>
                  </a:cubicBezTo>
                  <a:cubicBezTo>
                    <a:pt x="12209" y="2904"/>
                    <a:pt x="11305" y="3864"/>
                    <a:pt x="9357" y="3864"/>
                  </a:cubicBezTo>
                  <a:cubicBezTo>
                    <a:pt x="8715" y="3864"/>
                    <a:pt x="7958" y="3760"/>
                    <a:pt x="7073" y="3503"/>
                  </a:cubicBezTo>
                  <a:cubicBezTo>
                    <a:pt x="4271" y="2669"/>
                    <a:pt x="3337" y="1535"/>
                    <a:pt x="3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710275" y="6962000"/>
              <a:ext cx="241025" cy="274525"/>
            </a:xfrm>
            <a:custGeom>
              <a:rect b="b" l="l" r="r" t="t"/>
              <a:pathLst>
                <a:path extrusionOk="0" h="10981" w="9641">
                  <a:moveTo>
                    <a:pt x="2664" y="0"/>
                  </a:moveTo>
                  <a:cubicBezTo>
                    <a:pt x="1409" y="0"/>
                    <a:pt x="401" y="45"/>
                    <a:pt x="401" y="45"/>
                  </a:cubicBezTo>
                  <a:cubicBezTo>
                    <a:pt x="401" y="45"/>
                    <a:pt x="201" y="3481"/>
                    <a:pt x="34" y="5749"/>
                  </a:cubicBezTo>
                  <a:cubicBezTo>
                    <a:pt x="1" y="6249"/>
                    <a:pt x="1" y="6716"/>
                    <a:pt x="34" y="7117"/>
                  </a:cubicBezTo>
                  <a:cubicBezTo>
                    <a:pt x="234" y="8684"/>
                    <a:pt x="1202" y="9785"/>
                    <a:pt x="4004" y="10619"/>
                  </a:cubicBezTo>
                  <a:cubicBezTo>
                    <a:pt x="4889" y="10876"/>
                    <a:pt x="5646" y="10980"/>
                    <a:pt x="6288" y="10980"/>
                  </a:cubicBezTo>
                  <a:cubicBezTo>
                    <a:pt x="8236" y="10980"/>
                    <a:pt x="9140" y="10020"/>
                    <a:pt x="9441" y="9418"/>
                  </a:cubicBezTo>
                  <a:cubicBezTo>
                    <a:pt x="9641" y="8985"/>
                    <a:pt x="9574" y="8618"/>
                    <a:pt x="9407" y="8017"/>
                  </a:cubicBezTo>
                  <a:cubicBezTo>
                    <a:pt x="9274" y="7517"/>
                    <a:pt x="9074" y="6883"/>
                    <a:pt x="8940" y="5949"/>
                  </a:cubicBezTo>
                  <a:cubicBezTo>
                    <a:pt x="8574" y="3914"/>
                    <a:pt x="8407" y="479"/>
                    <a:pt x="8407" y="479"/>
                  </a:cubicBezTo>
                  <a:cubicBezTo>
                    <a:pt x="8407" y="479"/>
                    <a:pt x="6605" y="178"/>
                    <a:pt x="4637" y="45"/>
                  </a:cubicBezTo>
                  <a:cubicBezTo>
                    <a:pt x="3981" y="12"/>
                    <a:pt x="3292" y="0"/>
                    <a:pt x="2664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2791175" y="7092375"/>
              <a:ext cx="35875" cy="60050"/>
            </a:xfrm>
            <a:custGeom>
              <a:rect b="b" l="l" r="r" t="t"/>
              <a:pathLst>
                <a:path extrusionOk="0" h="2402" w="1435">
                  <a:moveTo>
                    <a:pt x="794" y="0"/>
                  </a:moveTo>
                  <a:cubicBezTo>
                    <a:pt x="719" y="0"/>
                    <a:pt x="645" y="45"/>
                    <a:pt x="601" y="134"/>
                  </a:cubicBezTo>
                  <a:cubicBezTo>
                    <a:pt x="301" y="601"/>
                    <a:pt x="0" y="1668"/>
                    <a:pt x="1034" y="2369"/>
                  </a:cubicBezTo>
                  <a:cubicBezTo>
                    <a:pt x="1068" y="2369"/>
                    <a:pt x="1101" y="2402"/>
                    <a:pt x="1168" y="2402"/>
                  </a:cubicBezTo>
                  <a:cubicBezTo>
                    <a:pt x="1235" y="2402"/>
                    <a:pt x="1301" y="2369"/>
                    <a:pt x="1368" y="2302"/>
                  </a:cubicBezTo>
                  <a:cubicBezTo>
                    <a:pt x="1435" y="2169"/>
                    <a:pt x="1401" y="2035"/>
                    <a:pt x="1301" y="1968"/>
                  </a:cubicBezTo>
                  <a:cubicBezTo>
                    <a:pt x="401" y="1368"/>
                    <a:pt x="934" y="467"/>
                    <a:pt x="1001" y="367"/>
                  </a:cubicBezTo>
                  <a:cubicBezTo>
                    <a:pt x="1068" y="267"/>
                    <a:pt x="1034" y="100"/>
                    <a:pt x="901" y="34"/>
                  </a:cubicBezTo>
                  <a:cubicBezTo>
                    <a:pt x="868" y="11"/>
                    <a:pt x="831" y="0"/>
                    <a:pt x="7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3294025" y="7090650"/>
              <a:ext cx="213525" cy="157950"/>
            </a:xfrm>
            <a:custGeom>
              <a:rect b="b" l="l" r="r" t="t"/>
              <a:pathLst>
                <a:path extrusionOk="0" h="6318" w="8541">
                  <a:moveTo>
                    <a:pt x="8402" y="1"/>
                  </a:moveTo>
                  <a:cubicBezTo>
                    <a:pt x="8166" y="1"/>
                    <a:pt x="7350" y="47"/>
                    <a:pt x="6072" y="603"/>
                  </a:cubicBezTo>
                  <a:cubicBezTo>
                    <a:pt x="6038" y="636"/>
                    <a:pt x="5972" y="636"/>
                    <a:pt x="5938" y="670"/>
                  </a:cubicBezTo>
                  <a:cubicBezTo>
                    <a:pt x="5772" y="703"/>
                    <a:pt x="5571" y="770"/>
                    <a:pt x="5371" y="803"/>
                  </a:cubicBezTo>
                  <a:cubicBezTo>
                    <a:pt x="4963" y="872"/>
                    <a:pt x="4491" y="899"/>
                    <a:pt x="4007" y="899"/>
                  </a:cubicBezTo>
                  <a:cubicBezTo>
                    <a:pt x="2391" y="899"/>
                    <a:pt x="635" y="603"/>
                    <a:pt x="635" y="603"/>
                  </a:cubicBezTo>
                  <a:cubicBezTo>
                    <a:pt x="635" y="603"/>
                    <a:pt x="1" y="2971"/>
                    <a:pt x="368" y="4139"/>
                  </a:cubicBezTo>
                  <a:cubicBezTo>
                    <a:pt x="434" y="4339"/>
                    <a:pt x="534" y="4472"/>
                    <a:pt x="635" y="4606"/>
                  </a:cubicBezTo>
                  <a:cubicBezTo>
                    <a:pt x="1341" y="5285"/>
                    <a:pt x="4060" y="6318"/>
                    <a:pt x="5784" y="6318"/>
                  </a:cubicBezTo>
                  <a:cubicBezTo>
                    <a:pt x="6177" y="6318"/>
                    <a:pt x="6518" y="6264"/>
                    <a:pt x="6772" y="6140"/>
                  </a:cubicBezTo>
                  <a:cubicBezTo>
                    <a:pt x="8140" y="5507"/>
                    <a:pt x="8540" y="4239"/>
                    <a:pt x="8507" y="2104"/>
                  </a:cubicBezTo>
                  <a:cubicBezTo>
                    <a:pt x="8473" y="1670"/>
                    <a:pt x="8473" y="1304"/>
                    <a:pt x="8473" y="1037"/>
                  </a:cubicBezTo>
                  <a:cubicBezTo>
                    <a:pt x="8473" y="3"/>
                    <a:pt x="8473" y="3"/>
                    <a:pt x="8473" y="3"/>
                  </a:cubicBezTo>
                  <a:cubicBezTo>
                    <a:pt x="8473" y="3"/>
                    <a:pt x="8449" y="1"/>
                    <a:pt x="8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3407450" y="7140125"/>
              <a:ext cx="30875" cy="53175"/>
            </a:xfrm>
            <a:custGeom>
              <a:rect b="b" l="l" r="r" t="t"/>
              <a:pathLst>
                <a:path extrusionOk="0" h="2127" w="1235">
                  <a:moveTo>
                    <a:pt x="962" y="0"/>
                  </a:moveTo>
                  <a:cubicBezTo>
                    <a:pt x="885" y="0"/>
                    <a:pt x="808" y="44"/>
                    <a:pt x="768" y="125"/>
                  </a:cubicBezTo>
                  <a:cubicBezTo>
                    <a:pt x="734" y="158"/>
                    <a:pt x="0" y="1293"/>
                    <a:pt x="801" y="2060"/>
                  </a:cubicBezTo>
                  <a:cubicBezTo>
                    <a:pt x="834" y="2127"/>
                    <a:pt x="901" y="2127"/>
                    <a:pt x="968" y="2127"/>
                  </a:cubicBezTo>
                  <a:cubicBezTo>
                    <a:pt x="1034" y="2127"/>
                    <a:pt x="1101" y="2127"/>
                    <a:pt x="1134" y="2060"/>
                  </a:cubicBezTo>
                  <a:cubicBezTo>
                    <a:pt x="1235" y="1960"/>
                    <a:pt x="1235" y="1826"/>
                    <a:pt x="1134" y="1726"/>
                  </a:cubicBezTo>
                  <a:cubicBezTo>
                    <a:pt x="634" y="1226"/>
                    <a:pt x="1134" y="392"/>
                    <a:pt x="1168" y="359"/>
                  </a:cubicBezTo>
                  <a:cubicBezTo>
                    <a:pt x="1235" y="259"/>
                    <a:pt x="1201" y="125"/>
                    <a:pt x="1101" y="58"/>
                  </a:cubicBezTo>
                  <a:cubicBezTo>
                    <a:pt x="1062" y="19"/>
                    <a:pt x="1012" y="0"/>
                    <a:pt x="9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2634400" y="4461325"/>
              <a:ext cx="1076625" cy="2651825"/>
            </a:xfrm>
            <a:custGeom>
              <a:rect b="b" l="l" r="r" t="t"/>
              <a:pathLst>
                <a:path extrusionOk="0" h="106073" w="43065">
                  <a:moveTo>
                    <a:pt x="34692" y="0"/>
                  </a:moveTo>
                  <a:lnTo>
                    <a:pt x="13343" y="1702"/>
                  </a:lnTo>
                  <a:cubicBezTo>
                    <a:pt x="13343" y="1702"/>
                    <a:pt x="9874" y="8139"/>
                    <a:pt x="8273" y="14844"/>
                  </a:cubicBezTo>
                  <a:cubicBezTo>
                    <a:pt x="6672" y="21516"/>
                    <a:pt x="6805" y="26419"/>
                    <a:pt x="7639" y="29755"/>
                  </a:cubicBezTo>
                  <a:cubicBezTo>
                    <a:pt x="8473" y="33057"/>
                    <a:pt x="7839" y="33825"/>
                    <a:pt x="8473" y="35759"/>
                  </a:cubicBezTo>
                  <a:cubicBezTo>
                    <a:pt x="9073" y="37694"/>
                    <a:pt x="8173" y="38561"/>
                    <a:pt x="8473" y="40296"/>
                  </a:cubicBezTo>
                  <a:cubicBezTo>
                    <a:pt x="8740" y="42030"/>
                    <a:pt x="8173" y="43765"/>
                    <a:pt x="8239" y="46300"/>
                  </a:cubicBezTo>
                  <a:cubicBezTo>
                    <a:pt x="8340" y="48869"/>
                    <a:pt x="7839" y="55206"/>
                    <a:pt x="7039" y="59109"/>
                  </a:cubicBezTo>
                  <a:cubicBezTo>
                    <a:pt x="6238" y="62979"/>
                    <a:pt x="5538" y="66715"/>
                    <a:pt x="5004" y="69483"/>
                  </a:cubicBezTo>
                  <a:cubicBezTo>
                    <a:pt x="4503" y="72252"/>
                    <a:pt x="2068" y="81592"/>
                    <a:pt x="2002" y="85061"/>
                  </a:cubicBezTo>
                  <a:cubicBezTo>
                    <a:pt x="1902" y="88530"/>
                    <a:pt x="1768" y="93167"/>
                    <a:pt x="1768" y="93167"/>
                  </a:cubicBezTo>
                  <a:cubicBezTo>
                    <a:pt x="1768" y="93167"/>
                    <a:pt x="1694" y="93139"/>
                    <a:pt x="1586" y="93139"/>
                  </a:cubicBezTo>
                  <a:cubicBezTo>
                    <a:pt x="1342" y="93139"/>
                    <a:pt x="927" y="93284"/>
                    <a:pt x="834" y="94234"/>
                  </a:cubicBezTo>
                  <a:cubicBezTo>
                    <a:pt x="701" y="95569"/>
                    <a:pt x="501" y="96903"/>
                    <a:pt x="300" y="97637"/>
                  </a:cubicBezTo>
                  <a:cubicBezTo>
                    <a:pt x="67" y="98371"/>
                    <a:pt x="0" y="99672"/>
                    <a:pt x="1034" y="99838"/>
                  </a:cubicBezTo>
                  <a:cubicBezTo>
                    <a:pt x="2068" y="99972"/>
                    <a:pt x="3436" y="100072"/>
                    <a:pt x="3436" y="100072"/>
                  </a:cubicBezTo>
                  <a:cubicBezTo>
                    <a:pt x="3436" y="100072"/>
                    <a:pt x="4444" y="100027"/>
                    <a:pt x="5699" y="100027"/>
                  </a:cubicBezTo>
                  <a:cubicBezTo>
                    <a:pt x="6327" y="100027"/>
                    <a:pt x="7016" y="100039"/>
                    <a:pt x="7672" y="100072"/>
                  </a:cubicBezTo>
                  <a:cubicBezTo>
                    <a:pt x="9674" y="100205"/>
                    <a:pt x="11475" y="100506"/>
                    <a:pt x="11475" y="100506"/>
                  </a:cubicBezTo>
                  <a:cubicBezTo>
                    <a:pt x="11475" y="100506"/>
                    <a:pt x="12005" y="100610"/>
                    <a:pt x="12549" y="100610"/>
                  </a:cubicBezTo>
                  <a:cubicBezTo>
                    <a:pt x="13113" y="100610"/>
                    <a:pt x="13693" y="100497"/>
                    <a:pt x="13710" y="100039"/>
                  </a:cubicBezTo>
                  <a:cubicBezTo>
                    <a:pt x="13777" y="99105"/>
                    <a:pt x="13777" y="98037"/>
                    <a:pt x="13944" y="97103"/>
                  </a:cubicBezTo>
                  <a:cubicBezTo>
                    <a:pt x="14110" y="96169"/>
                    <a:pt x="14277" y="94835"/>
                    <a:pt x="13944" y="94768"/>
                  </a:cubicBezTo>
                  <a:lnTo>
                    <a:pt x="13610" y="94668"/>
                  </a:lnTo>
                  <a:cubicBezTo>
                    <a:pt x="13610" y="94668"/>
                    <a:pt x="14811" y="90632"/>
                    <a:pt x="15211" y="88664"/>
                  </a:cubicBezTo>
                  <a:cubicBezTo>
                    <a:pt x="15611" y="86729"/>
                    <a:pt x="15611" y="80958"/>
                    <a:pt x="15611" y="80958"/>
                  </a:cubicBezTo>
                  <a:cubicBezTo>
                    <a:pt x="15611" y="80958"/>
                    <a:pt x="17379" y="76889"/>
                    <a:pt x="17579" y="75755"/>
                  </a:cubicBezTo>
                  <a:cubicBezTo>
                    <a:pt x="17780" y="74587"/>
                    <a:pt x="17813" y="71251"/>
                    <a:pt x="18347" y="70718"/>
                  </a:cubicBezTo>
                  <a:cubicBezTo>
                    <a:pt x="18880" y="70151"/>
                    <a:pt x="20748" y="67349"/>
                    <a:pt x="20982" y="65080"/>
                  </a:cubicBezTo>
                  <a:cubicBezTo>
                    <a:pt x="21215" y="62846"/>
                    <a:pt x="23950" y="49739"/>
                    <a:pt x="23951" y="49736"/>
                  </a:cubicBezTo>
                  <a:lnTo>
                    <a:pt x="23951" y="49736"/>
                  </a:lnTo>
                  <a:cubicBezTo>
                    <a:pt x="23951" y="49739"/>
                    <a:pt x="23517" y="61712"/>
                    <a:pt x="23951" y="67282"/>
                  </a:cubicBezTo>
                  <a:cubicBezTo>
                    <a:pt x="24384" y="72819"/>
                    <a:pt x="24551" y="76255"/>
                    <a:pt x="24618" y="79924"/>
                  </a:cubicBezTo>
                  <a:cubicBezTo>
                    <a:pt x="24685" y="83593"/>
                    <a:pt x="25185" y="89931"/>
                    <a:pt x="25485" y="93234"/>
                  </a:cubicBezTo>
                  <a:cubicBezTo>
                    <a:pt x="25785" y="96536"/>
                    <a:pt x="25852" y="97537"/>
                    <a:pt x="25852" y="97537"/>
                  </a:cubicBezTo>
                  <a:cubicBezTo>
                    <a:pt x="25852" y="97537"/>
                    <a:pt x="25828" y="97532"/>
                    <a:pt x="25788" y="97532"/>
                  </a:cubicBezTo>
                  <a:cubicBezTo>
                    <a:pt x="25579" y="97532"/>
                    <a:pt x="24924" y="97672"/>
                    <a:pt x="24785" y="99405"/>
                  </a:cubicBezTo>
                  <a:cubicBezTo>
                    <a:pt x="24618" y="101506"/>
                    <a:pt x="24318" y="104108"/>
                    <a:pt x="25152" y="104875"/>
                  </a:cubicBezTo>
                  <a:cubicBezTo>
                    <a:pt x="25985" y="105609"/>
                    <a:pt x="27020" y="105776"/>
                    <a:pt x="27020" y="105776"/>
                  </a:cubicBezTo>
                  <a:cubicBezTo>
                    <a:pt x="27020" y="105776"/>
                    <a:pt x="28776" y="106072"/>
                    <a:pt x="30392" y="106072"/>
                  </a:cubicBezTo>
                  <a:cubicBezTo>
                    <a:pt x="30876" y="106072"/>
                    <a:pt x="31348" y="106045"/>
                    <a:pt x="31756" y="105976"/>
                  </a:cubicBezTo>
                  <a:lnTo>
                    <a:pt x="32323" y="105843"/>
                  </a:lnTo>
                  <a:cubicBezTo>
                    <a:pt x="32357" y="105809"/>
                    <a:pt x="32423" y="105809"/>
                    <a:pt x="32457" y="105776"/>
                  </a:cubicBezTo>
                  <a:cubicBezTo>
                    <a:pt x="33650" y="105231"/>
                    <a:pt x="34420" y="105171"/>
                    <a:pt x="34703" y="105171"/>
                  </a:cubicBezTo>
                  <a:cubicBezTo>
                    <a:pt x="34784" y="105171"/>
                    <a:pt x="34825" y="105176"/>
                    <a:pt x="34825" y="105176"/>
                  </a:cubicBezTo>
                  <a:cubicBezTo>
                    <a:pt x="34825" y="105176"/>
                    <a:pt x="36927" y="105009"/>
                    <a:pt x="36927" y="103775"/>
                  </a:cubicBezTo>
                  <a:cubicBezTo>
                    <a:pt x="36927" y="102574"/>
                    <a:pt x="36827" y="101239"/>
                    <a:pt x="36927" y="100172"/>
                  </a:cubicBezTo>
                  <a:cubicBezTo>
                    <a:pt x="37060" y="99138"/>
                    <a:pt x="37027" y="98804"/>
                    <a:pt x="36793" y="98537"/>
                  </a:cubicBezTo>
                  <a:lnTo>
                    <a:pt x="36560" y="98304"/>
                  </a:lnTo>
                  <a:cubicBezTo>
                    <a:pt x="36560" y="98304"/>
                    <a:pt x="37294" y="94535"/>
                    <a:pt x="37494" y="92900"/>
                  </a:cubicBezTo>
                  <a:cubicBezTo>
                    <a:pt x="37694" y="91299"/>
                    <a:pt x="37861" y="84994"/>
                    <a:pt x="37494" y="81659"/>
                  </a:cubicBezTo>
                  <a:cubicBezTo>
                    <a:pt x="37093" y="78290"/>
                    <a:pt x="37727" y="76922"/>
                    <a:pt x="38328" y="74620"/>
                  </a:cubicBezTo>
                  <a:cubicBezTo>
                    <a:pt x="38961" y="72352"/>
                    <a:pt x="38828" y="69450"/>
                    <a:pt x="38561" y="67749"/>
                  </a:cubicBezTo>
                  <a:cubicBezTo>
                    <a:pt x="38294" y="66081"/>
                    <a:pt x="38061" y="63179"/>
                    <a:pt x="38795" y="59343"/>
                  </a:cubicBezTo>
                  <a:cubicBezTo>
                    <a:pt x="39495" y="55507"/>
                    <a:pt x="40329" y="48769"/>
                    <a:pt x="40496" y="47201"/>
                  </a:cubicBezTo>
                  <a:cubicBezTo>
                    <a:pt x="40663" y="45633"/>
                    <a:pt x="42431" y="30989"/>
                    <a:pt x="42697" y="27987"/>
                  </a:cubicBezTo>
                  <a:cubicBezTo>
                    <a:pt x="42964" y="24985"/>
                    <a:pt x="43064" y="22516"/>
                    <a:pt x="43064" y="22516"/>
                  </a:cubicBezTo>
                  <a:lnTo>
                    <a:pt x="41230" y="10975"/>
                  </a:lnTo>
                  <a:lnTo>
                    <a:pt x="346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2987150" y="5164100"/>
              <a:ext cx="90075" cy="16100"/>
            </a:xfrm>
            <a:custGeom>
              <a:rect b="b" l="l" r="r" t="t"/>
              <a:pathLst>
                <a:path extrusionOk="0" h="644" w="3603">
                  <a:moveTo>
                    <a:pt x="247" y="1"/>
                  </a:moveTo>
                  <a:cubicBezTo>
                    <a:pt x="158" y="1"/>
                    <a:pt x="61" y="66"/>
                    <a:pt x="34" y="176"/>
                  </a:cubicBezTo>
                  <a:cubicBezTo>
                    <a:pt x="0" y="310"/>
                    <a:pt x="100" y="443"/>
                    <a:pt x="200" y="476"/>
                  </a:cubicBezTo>
                  <a:cubicBezTo>
                    <a:pt x="267" y="476"/>
                    <a:pt x="1001" y="643"/>
                    <a:pt x="1935" y="643"/>
                  </a:cubicBezTo>
                  <a:cubicBezTo>
                    <a:pt x="2402" y="643"/>
                    <a:pt x="2902" y="610"/>
                    <a:pt x="3403" y="476"/>
                  </a:cubicBezTo>
                  <a:cubicBezTo>
                    <a:pt x="3536" y="443"/>
                    <a:pt x="3603" y="310"/>
                    <a:pt x="3570" y="176"/>
                  </a:cubicBezTo>
                  <a:cubicBezTo>
                    <a:pt x="3542" y="66"/>
                    <a:pt x="3446" y="1"/>
                    <a:pt x="3337" y="1"/>
                  </a:cubicBezTo>
                  <a:cubicBezTo>
                    <a:pt x="3315" y="1"/>
                    <a:pt x="3292" y="4"/>
                    <a:pt x="3269" y="9"/>
                  </a:cubicBezTo>
                  <a:cubicBezTo>
                    <a:pt x="2836" y="132"/>
                    <a:pt x="2365" y="173"/>
                    <a:pt x="1929" y="173"/>
                  </a:cubicBezTo>
                  <a:cubicBezTo>
                    <a:pt x="1057" y="173"/>
                    <a:pt x="323" y="9"/>
                    <a:pt x="301" y="9"/>
                  </a:cubicBezTo>
                  <a:cubicBezTo>
                    <a:pt x="283" y="4"/>
                    <a:pt x="265" y="1"/>
                    <a:pt x="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2949625" y="5184850"/>
              <a:ext cx="175150" cy="64550"/>
            </a:xfrm>
            <a:custGeom>
              <a:rect b="b" l="l" r="r" t="t"/>
              <a:pathLst>
                <a:path extrusionOk="0" h="2582" w="7006">
                  <a:moveTo>
                    <a:pt x="6723" y="1"/>
                  </a:moveTo>
                  <a:cubicBezTo>
                    <a:pt x="6692" y="1"/>
                    <a:pt x="6663" y="5"/>
                    <a:pt x="6638" y="13"/>
                  </a:cubicBezTo>
                  <a:cubicBezTo>
                    <a:pt x="4804" y="981"/>
                    <a:pt x="234" y="2115"/>
                    <a:pt x="200" y="2115"/>
                  </a:cubicBezTo>
                  <a:cubicBezTo>
                    <a:pt x="67" y="2148"/>
                    <a:pt x="0" y="2282"/>
                    <a:pt x="34" y="2415"/>
                  </a:cubicBezTo>
                  <a:cubicBezTo>
                    <a:pt x="34" y="2515"/>
                    <a:pt x="134" y="2582"/>
                    <a:pt x="267" y="2582"/>
                  </a:cubicBezTo>
                  <a:lnTo>
                    <a:pt x="300" y="2582"/>
                  </a:lnTo>
                  <a:cubicBezTo>
                    <a:pt x="501" y="2515"/>
                    <a:pt x="4970" y="1414"/>
                    <a:pt x="6838" y="447"/>
                  </a:cubicBezTo>
                  <a:cubicBezTo>
                    <a:pt x="6972" y="380"/>
                    <a:pt x="7005" y="247"/>
                    <a:pt x="6939" y="113"/>
                  </a:cubicBezTo>
                  <a:cubicBezTo>
                    <a:pt x="6913" y="38"/>
                    <a:pt x="6813" y="1"/>
                    <a:pt x="67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2902075" y="4664575"/>
              <a:ext cx="648000" cy="116175"/>
            </a:xfrm>
            <a:custGeom>
              <a:rect b="b" l="l" r="r" t="t"/>
              <a:pathLst>
                <a:path extrusionOk="0" h="4647" w="25920">
                  <a:moveTo>
                    <a:pt x="5403" y="1"/>
                  </a:moveTo>
                  <a:cubicBezTo>
                    <a:pt x="5295" y="1"/>
                    <a:pt x="5199" y="66"/>
                    <a:pt x="5171" y="176"/>
                  </a:cubicBezTo>
                  <a:cubicBezTo>
                    <a:pt x="5138" y="243"/>
                    <a:pt x="4904" y="1010"/>
                    <a:pt x="4671" y="2044"/>
                  </a:cubicBezTo>
                  <a:lnTo>
                    <a:pt x="334" y="1010"/>
                  </a:lnTo>
                  <a:cubicBezTo>
                    <a:pt x="312" y="1004"/>
                    <a:pt x="289" y="1002"/>
                    <a:pt x="266" y="1002"/>
                  </a:cubicBezTo>
                  <a:cubicBezTo>
                    <a:pt x="158" y="1002"/>
                    <a:pt x="62" y="1066"/>
                    <a:pt x="34" y="1177"/>
                  </a:cubicBezTo>
                  <a:cubicBezTo>
                    <a:pt x="1" y="1310"/>
                    <a:pt x="101" y="1410"/>
                    <a:pt x="234" y="1444"/>
                  </a:cubicBezTo>
                  <a:lnTo>
                    <a:pt x="4604" y="2511"/>
                  </a:lnTo>
                  <a:cubicBezTo>
                    <a:pt x="4471" y="3112"/>
                    <a:pt x="4371" y="3779"/>
                    <a:pt x="4371" y="4379"/>
                  </a:cubicBezTo>
                  <a:cubicBezTo>
                    <a:pt x="4371" y="4513"/>
                    <a:pt x="4471" y="4646"/>
                    <a:pt x="4604" y="4646"/>
                  </a:cubicBezTo>
                  <a:cubicBezTo>
                    <a:pt x="4738" y="4646"/>
                    <a:pt x="4838" y="4513"/>
                    <a:pt x="4838" y="4413"/>
                  </a:cubicBezTo>
                  <a:cubicBezTo>
                    <a:pt x="4871" y="3779"/>
                    <a:pt x="4938" y="3112"/>
                    <a:pt x="5071" y="2478"/>
                  </a:cubicBezTo>
                  <a:cubicBezTo>
                    <a:pt x="5805" y="2211"/>
                    <a:pt x="10108" y="543"/>
                    <a:pt x="13711" y="476"/>
                  </a:cubicBezTo>
                  <a:cubicBezTo>
                    <a:pt x="13826" y="474"/>
                    <a:pt x="13946" y="474"/>
                    <a:pt x="14068" y="474"/>
                  </a:cubicBezTo>
                  <a:cubicBezTo>
                    <a:pt x="18107" y="474"/>
                    <a:pt x="25588" y="1511"/>
                    <a:pt x="25653" y="1511"/>
                  </a:cubicBezTo>
                  <a:cubicBezTo>
                    <a:pt x="25670" y="1515"/>
                    <a:pt x="25687" y="1517"/>
                    <a:pt x="25703" y="1517"/>
                  </a:cubicBezTo>
                  <a:cubicBezTo>
                    <a:pt x="25811" y="1517"/>
                    <a:pt x="25890" y="1426"/>
                    <a:pt x="25919" y="1310"/>
                  </a:cubicBezTo>
                  <a:cubicBezTo>
                    <a:pt x="25919" y="1177"/>
                    <a:pt x="25853" y="1077"/>
                    <a:pt x="25719" y="1044"/>
                  </a:cubicBezTo>
                  <a:cubicBezTo>
                    <a:pt x="25623" y="1044"/>
                    <a:pt x="18306" y="3"/>
                    <a:pt x="14201" y="3"/>
                  </a:cubicBezTo>
                  <a:cubicBezTo>
                    <a:pt x="14020" y="3"/>
                    <a:pt x="13845" y="5"/>
                    <a:pt x="13677" y="9"/>
                  </a:cubicBezTo>
                  <a:cubicBezTo>
                    <a:pt x="10375" y="76"/>
                    <a:pt x="6439" y="1444"/>
                    <a:pt x="5171" y="1944"/>
                  </a:cubicBezTo>
                  <a:cubicBezTo>
                    <a:pt x="5405" y="1044"/>
                    <a:pt x="5605" y="343"/>
                    <a:pt x="5605" y="310"/>
                  </a:cubicBezTo>
                  <a:cubicBezTo>
                    <a:pt x="5672" y="210"/>
                    <a:pt x="5605" y="76"/>
                    <a:pt x="5471" y="9"/>
                  </a:cubicBezTo>
                  <a:cubicBezTo>
                    <a:pt x="5449" y="4"/>
                    <a:pt x="5426" y="1"/>
                    <a:pt x="5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2856225" y="5534875"/>
              <a:ext cx="52550" cy="101475"/>
            </a:xfrm>
            <a:custGeom>
              <a:rect b="b" l="l" r="r" t="t"/>
              <a:pathLst>
                <a:path extrusionOk="0" h="4059" w="2102">
                  <a:moveTo>
                    <a:pt x="256" y="1"/>
                  </a:moveTo>
                  <a:cubicBezTo>
                    <a:pt x="227" y="1"/>
                    <a:pt x="197" y="7"/>
                    <a:pt x="167" y="22"/>
                  </a:cubicBezTo>
                  <a:cubicBezTo>
                    <a:pt x="67" y="56"/>
                    <a:pt x="0" y="189"/>
                    <a:pt x="34" y="289"/>
                  </a:cubicBezTo>
                  <a:cubicBezTo>
                    <a:pt x="434" y="1657"/>
                    <a:pt x="1568" y="3858"/>
                    <a:pt x="1601" y="3925"/>
                  </a:cubicBezTo>
                  <a:cubicBezTo>
                    <a:pt x="1635" y="4025"/>
                    <a:pt x="1735" y="4059"/>
                    <a:pt x="1835" y="4059"/>
                  </a:cubicBezTo>
                  <a:lnTo>
                    <a:pt x="1935" y="4059"/>
                  </a:lnTo>
                  <a:cubicBezTo>
                    <a:pt x="2035" y="3992"/>
                    <a:pt x="2102" y="3825"/>
                    <a:pt x="2035" y="3725"/>
                  </a:cubicBezTo>
                  <a:cubicBezTo>
                    <a:pt x="2002" y="3692"/>
                    <a:pt x="868" y="1490"/>
                    <a:pt x="467" y="156"/>
                  </a:cubicBezTo>
                  <a:cubicBezTo>
                    <a:pt x="441" y="78"/>
                    <a:pt x="355" y="1"/>
                    <a:pt x="2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2951275" y="4857425"/>
              <a:ext cx="289400" cy="1943925"/>
            </a:xfrm>
            <a:custGeom>
              <a:rect b="b" l="l" r="r" t="t"/>
              <a:pathLst>
                <a:path extrusionOk="0" h="77757" w="11576">
                  <a:moveTo>
                    <a:pt x="2670" y="1"/>
                  </a:moveTo>
                  <a:cubicBezTo>
                    <a:pt x="2536" y="1"/>
                    <a:pt x="2436" y="101"/>
                    <a:pt x="2403" y="234"/>
                  </a:cubicBezTo>
                  <a:cubicBezTo>
                    <a:pt x="2403" y="301"/>
                    <a:pt x="1969" y="6205"/>
                    <a:pt x="5972" y="10675"/>
                  </a:cubicBezTo>
                  <a:cubicBezTo>
                    <a:pt x="9341" y="14445"/>
                    <a:pt x="10008" y="20983"/>
                    <a:pt x="10342" y="24485"/>
                  </a:cubicBezTo>
                  <a:cubicBezTo>
                    <a:pt x="10408" y="25119"/>
                    <a:pt x="10475" y="25653"/>
                    <a:pt x="10542" y="26053"/>
                  </a:cubicBezTo>
                  <a:cubicBezTo>
                    <a:pt x="10575" y="26320"/>
                    <a:pt x="10609" y="26587"/>
                    <a:pt x="10609" y="26854"/>
                  </a:cubicBezTo>
                  <a:cubicBezTo>
                    <a:pt x="10508" y="27487"/>
                    <a:pt x="8774" y="36360"/>
                    <a:pt x="8140" y="40063"/>
                  </a:cubicBezTo>
                  <a:cubicBezTo>
                    <a:pt x="7706" y="42665"/>
                    <a:pt x="6973" y="45534"/>
                    <a:pt x="6372" y="47802"/>
                  </a:cubicBezTo>
                  <a:cubicBezTo>
                    <a:pt x="6105" y="48836"/>
                    <a:pt x="5872" y="49737"/>
                    <a:pt x="5705" y="50404"/>
                  </a:cubicBezTo>
                  <a:cubicBezTo>
                    <a:pt x="5371" y="51938"/>
                    <a:pt x="4371" y="54307"/>
                    <a:pt x="3637" y="56041"/>
                  </a:cubicBezTo>
                  <a:cubicBezTo>
                    <a:pt x="3403" y="56642"/>
                    <a:pt x="3170" y="57209"/>
                    <a:pt x="3003" y="57576"/>
                  </a:cubicBezTo>
                  <a:cubicBezTo>
                    <a:pt x="2036" y="60111"/>
                    <a:pt x="1602" y="62145"/>
                    <a:pt x="1702" y="63647"/>
                  </a:cubicBezTo>
                  <a:cubicBezTo>
                    <a:pt x="1836" y="65615"/>
                    <a:pt x="1269" y="70585"/>
                    <a:pt x="835" y="72353"/>
                  </a:cubicBezTo>
                  <a:cubicBezTo>
                    <a:pt x="335" y="74154"/>
                    <a:pt x="1" y="77356"/>
                    <a:pt x="1" y="77490"/>
                  </a:cubicBezTo>
                  <a:cubicBezTo>
                    <a:pt x="1" y="77623"/>
                    <a:pt x="68" y="77723"/>
                    <a:pt x="201" y="77757"/>
                  </a:cubicBezTo>
                  <a:lnTo>
                    <a:pt x="234" y="77757"/>
                  </a:lnTo>
                  <a:cubicBezTo>
                    <a:pt x="368" y="77757"/>
                    <a:pt x="468" y="77657"/>
                    <a:pt x="468" y="77523"/>
                  </a:cubicBezTo>
                  <a:cubicBezTo>
                    <a:pt x="468" y="77490"/>
                    <a:pt x="835" y="74221"/>
                    <a:pt x="1269" y="72486"/>
                  </a:cubicBezTo>
                  <a:cubicBezTo>
                    <a:pt x="1769" y="70685"/>
                    <a:pt x="2336" y="65615"/>
                    <a:pt x="2203" y="63613"/>
                  </a:cubicBezTo>
                  <a:cubicBezTo>
                    <a:pt x="2102" y="62179"/>
                    <a:pt x="2536" y="60211"/>
                    <a:pt x="3470" y="57742"/>
                  </a:cubicBezTo>
                  <a:cubicBezTo>
                    <a:pt x="3604" y="57375"/>
                    <a:pt x="3837" y="56842"/>
                    <a:pt x="4104" y="56208"/>
                  </a:cubicBezTo>
                  <a:cubicBezTo>
                    <a:pt x="4838" y="54473"/>
                    <a:pt x="5805" y="52072"/>
                    <a:pt x="6172" y="50504"/>
                  </a:cubicBezTo>
                  <a:cubicBezTo>
                    <a:pt x="6339" y="49837"/>
                    <a:pt x="6572" y="48936"/>
                    <a:pt x="6839" y="47902"/>
                  </a:cubicBezTo>
                  <a:cubicBezTo>
                    <a:pt x="7440" y="45634"/>
                    <a:pt x="8173" y="42765"/>
                    <a:pt x="8607" y="40130"/>
                  </a:cubicBezTo>
                  <a:cubicBezTo>
                    <a:pt x="9107" y="37261"/>
                    <a:pt x="10242" y="31290"/>
                    <a:pt x="10809" y="28455"/>
                  </a:cubicBezTo>
                  <a:cubicBezTo>
                    <a:pt x="11009" y="30656"/>
                    <a:pt x="11076" y="32624"/>
                    <a:pt x="11076" y="32624"/>
                  </a:cubicBezTo>
                  <a:cubicBezTo>
                    <a:pt x="11076" y="32758"/>
                    <a:pt x="11209" y="32858"/>
                    <a:pt x="11309" y="32858"/>
                  </a:cubicBezTo>
                  <a:lnTo>
                    <a:pt x="11342" y="32858"/>
                  </a:lnTo>
                  <a:cubicBezTo>
                    <a:pt x="11476" y="32858"/>
                    <a:pt x="11576" y="32758"/>
                    <a:pt x="11576" y="32624"/>
                  </a:cubicBezTo>
                  <a:cubicBezTo>
                    <a:pt x="11576" y="32591"/>
                    <a:pt x="11409" y="28922"/>
                    <a:pt x="11009" y="25986"/>
                  </a:cubicBezTo>
                  <a:cubicBezTo>
                    <a:pt x="10942" y="25586"/>
                    <a:pt x="10909" y="25052"/>
                    <a:pt x="10842" y="24452"/>
                  </a:cubicBezTo>
                  <a:cubicBezTo>
                    <a:pt x="10475" y="20883"/>
                    <a:pt x="9775" y="14244"/>
                    <a:pt x="6339" y="10375"/>
                  </a:cubicBezTo>
                  <a:cubicBezTo>
                    <a:pt x="2469" y="6039"/>
                    <a:pt x="2870" y="335"/>
                    <a:pt x="2903" y="268"/>
                  </a:cubicBezTo>
                  <a:cubicBezTo>
                    <a:pt x="2903" y="134"/>
                    <a:pt x="2803" y="34"/>
                    <a:pt x="26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2693600" y="6789500"/>
              <a:ext cx="270225" cy="41875"/>
            </a:xfrm>
            <a:custGeom>
              <a:rect b="b" l="l" r="r" t="t"/>
              <a:pathLst>
                <a:path extrusionOk="0" h="1675" w="10809">
                  <a:moveTo>
                    <a:pt x="249" y="0"/>
                  </a:moveTo>
                  <a:cubicBezTo>
                    <a:pt x="142" y="0"/>
                    <a:pt x="63" y="87"/>
                    <a:pt x="34" y="173"/>
                  </a:cubicBezTo>
                  <a:cubicBezTo>
                    <a:pt x="1" y="307"/>
                    <a:pt x="101" y="440"/>
                    <a:pt x="201" y="474"/>
                  </a:cubicBezTo>
                  <a:cubicBezTo>
                    <a:pt x="267" y="474"/>
                    <a:pt x="4003" y="1241"/>
                    <a:pt x="6672" y="1274"/>
                  </a:cubicBezTo>
                  <a:cubicBezTo>
                    <a:pt x="9241" y="1341"/>
                    <a:pt x="10475" y="1674"/>
                    <a:pt x="10475" y="1674"/>
                  </a:cubicBezTo>
                  <a:lnTo>
                    <a:pt x="10541" y="1674"/>
                  </a:lnTo>
                  <a:cubicBezTo>
                    <a:pt x="10642" y="1674"/>
                    <a:pt x="10742" y="1608"/>
                    <a:pt x="10775" y="1508"/>
                  </a:cubicBezTo>
                  <a:cubicBezTo>
                    <a:pt x="10808" y="1374"/>
                    <a:pt x="10742" y="1241"/>
                    <a:pt x="10608" y="1207"/>
                  </a:cubicBezTo>
                  <a:cubicBezTo>
                    <a:pt x="10575" y="1207"/>
                    <a:pt x="9307" y="874"/>
                    <a:pt x="6672" y="807"/>
                  </a:cubicBezTo>
                  <a:cubicBezTo>
                    <a:pt x="4070" y="774"/>
                    <a:pt x="334" y="7"/>
                    <a:pt x="301" y="7"/>
                  </a:cubicBezTo>
                  <a:cubicBezTo>
                    <a:pt x="283" y="2"/>
                    <a:pt x="266" y="0"/>
                    <a:pt x="2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2732800" y="6706250"/>
              <a:ext cx="16700" cy="84250"/>
            </a:xfrm>
            <a:custGeom>
              <a:rect b="b" l="l" r="r" t="t"/>
              <a:pathLst>
                <a:path extrusionOk="0" h="3370" w="668">
                  <a:moveTo>
                    <a:pt x="367" y="1"/>
                  </a:moveTo>
                  <a:cubicBezTo>
                    <a:pt x="234" y="1"/>
                    <a:pt x="134" y="101"/>
                    <a:pt x="167" y="234"/>
                  </a:cubicBezTo>
                  <a:cubicBezTo>
                    <a:pt x="201" y="935"/>
                    <a:pt x="0" y="3070"/>
                    <a:pt x="0" y="3103"/>
                  </a:cubicBezTo>
                  <a:cubicBezTo>
                    <a:pt x="0" y="3237"/>
                    <a:pt x="100" y="3337"/>
                    <a:pt x="201" y="3370"/>
                  </a:cubicBezTo>
                  <a:lnTo>
                    <a:pt x="234" y="3370"/>
                  </a:lnTo>
                  <a:cubicBezTo>
                    <a:pt x="367" y="3370"/>
                    <a:pt x="467" y="3270"/>
                    <a:pt x="467" y="3136"/>
                  </a:cubicBezTo>
                  <a:cubicBezTo>
                    <a:pt x="501" y="3036"/>
                    <a:pt x="668" y="935"/>
                    <a:pt x="634" y="234"/>
                  </a:cubicBezTo>
                  <a:cubicBezTo>
                    <a:pt x="634" y="101"/>
                    <a:pt x="501" y="1"/>
                    <a:pt x="3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2767000" y="6726050"/>
              <a:ext cx="27525" cy="58625"/>
            </a:xfrm>
            <a:custGeom>
              <a:rect b="b" l="l" r="r" t="t"/>
              <a:pathLst>
                <a:path extrusionOk="0" h="2345" w="1101">
                  <a:moveTo>
                    <a:pt x="832" y="1"/>
                  </a:moveTo>
                  <a:cubicBezTo>
                    <a:pt x="724" y="1"/>
                    <a:pt x="628" y="66"/>
                    <a:pt x="600" y="176"/>
                  </a:cubicBezTo>
                  <a:lnTo>
                    <a:pt x="67" y="2044"/>
                  </a:lnTo>
                  <a:cubicBezTo>
                    <a:pt x="0" y="2178"/>
                    <a:pt x="100" y="2311"/>
                    <a:pt x="200" y="2344"/>
                  </a:cubicBezTo>
                  <a:lnTo>
                    <a:pt x="267" y="2344"/>
                  </a:lnTo>
                  <a:cubicBezTo>
                    <a:pt x="367" y="2344"/>
                    <a:pt x="467" y="2278"/>
                    <a:pt x="500" y="2178"/>
                  </a:cubicBezTo>
                  <a:lnTo>
                    <a:pt x="1067" y="310"/>
                  </a:lnTo>
                  <a:cubicBezTo>
                    <a:pt x="1101" y="176"/>
                    <a:pt x="1034" y="43"/>
                    <a:pt x="901" y="9"/>
                  </a:cubicBezTo>
                  <a:cubicBezTo>
                    <a:pt x="878" y="4"/>
                    <a:pt x="855" y="1"/>
                    <a:pt x="8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3472500" y="6857200"/>
              <a:ext cx="11700" cy="79250"/>
            </a:xfrm>
            <a:custGeom>
              <a:rect b="b" l="l" r="r" t="t"/>
              <a:pathLst>
                <a:path extrusionOk="0" h="3170" w="468">
                  <a:moveTo>
                    <a:pt x="234" y="1"/>
                  </a:moveTo>
                  <a:cubicBezTo>
                    <a:pt x="100" y="1"/>
                    <a:pt x="0" y="101"/>
                    <a:pt x="0" y="234"/>
                  </a:cubicBezTo>
                  <a:lnTo>
                    <a:pt x="0" y="2936"/>
                  </a:lnTo>
                  <a:cubicBezTo>
                    <a:pt x="0" y="3069"/>
                    <a:pt x="100" y="3169"/>
                    <a:pt x="234" y="3169"/>
                  </a:cubicBezTo>
                  <a:cubicBezTo>
                    <a:pt x="367" y="3169"/>
                    <a:pt x="467" y="3036"/>
                    <a:pt x="467" y="2936"/>
                  </a:cubicBezTo>
                  <a:lnTo>
                    <a:pt x="467" y="234"/>
                  </a:lnTo>
                  <a:cubicBezTo>
                    <a:pt x="467" y="101"/>
                    <a:pt x="367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3278175" y="6633700"/>
              <a:ext cx="265225" cy="438675"/>
            </a:xfrm>
            <a:custGeom>
              <a:rect b="b" l="l" r="r" t="t"/>
              <a:pathLst>
                <a:path extrusionOk="0" h="17547" w="10609">
                  <a:moveTo>
                    <a:pt x="1702" y="1"/>
                  </a:moveTo>
                  <a:cubicBezTo>
                    <a:pt x="1569" y="34"/>
                    <a:pt x="1469" y="134"/>
                    <a:pt x="1502" y="268"/>
                  </a:cubicBezTo>
                  <a:cubicBezTo>
                    <a:pt x="1502" y="334"/>
                    <a:pt x="2036" y="5271"/>
                    <a:pt x="1869" y="8340"/>
                  </a:cubicBezTo>
                  <a:cubicBezTo>
                    <a:pt x="1736" y="10642"/>
                    <a:pt x="1469" y="12176"/>
                    <a:pt x="1369" y="12777"/>
                  </a:cubicBezTo>
                  <a:cubicBezTo>
                    <a:pt x="935" y="12543"/>
                    <a:pt x="601" y="12310"/>
                    <a:pt x="501" y="12210"/>
                  </a:cubicBezTo>
                  <a:lnTo>
                    <a:pt x="501" y="11309"/>
                  </a:lnTo>
                  <a:cubicBezTo>
                    <a:pt x="501" y="11175"/>
                    <a:pt x="368" y="11075"/>
                    <a:pt x="234" y="11075"/>
                  </a:cubicBezTo>
                  <a:cubicBezTo>
                    <a:pt x="134" y="11075"/>
                    <a:pt x="1" y="11175"/>
                    <a:pt x="1" y="11309"/>
                  </a:cubicBezTo>
                  <a:lnTo>
                    <a:pt x="1" y="12310"/>
                  </a:lnTo>
                  <a:cubicBezTo>
                    <a:pt x="1" y="12376"/>
                    <a:pt x="34" y="12443"/>
                    <a:pt x="68" y="12476"/>
                  </a:cubicBezTo>
                  <a:cubicBezTo>
                    <a:pt x="168" y="12543"/>
                    <a:pt x="1635" y="13978"/>
                    <a:pt x="4171" y="13978"/>
                  </a:cubicBezTo>
                  <a:cubicBezTo>
                    <a:pt x="4638" y="13978"/>
                    <a:pt x="5171" y="13911"/>
                    <a:pt x="5705" y="13811"/>
                  </a:cubicBezTo>
                  <a:cubicBezTo>
                    <a:pt x="7006" y="13544"/>
                    <a:pt x="8007" y="13244"/>
                    <a:pt x="8741" y="13010"/>
                  </a:cubicBezTo>
                  <a:lnTo>
                    <a:pt x="8741" y="13010"/>
                  </a:lnTo>
                  <a:cubicBezTo>
                    <a:pt x="9074" y="15445"/>
                    <a:pt x="8707" y="17247"/>
                    <a:pt x="8707" y="17247"/>
                  </a:cubicBezTo>
                  <a:cubicBezTo>
                    <a:pt x="8674" y="17380"/>
                    <a:pt x="8774" y="17513"/>
                    <a:pt x="8907" y="17547"/>
                  </a:cubicBezTo>
                  <a:lnTo>
                    <a:pt x="8941" y="17547"/>
                  </a:lnTo>
                  <a:cubicBezTo>
                    <a:pt x="9041" y="17547"/>
                    <a:pt x="9141" y="17480"/>
                    <a:pt x="9174" y="17347"/>
                  </a:cubicBezTo>
                  <a:cubicBezTo>
                    <a:pt x="9208" y="17280"/>
                    <a:pt x="9574" y="15412"/>
                    <a:pt x="9208" y="12843"/>
                  </a:cubicBezTo>
                  <a:cubicBezTo>
                    <a:pt x="10075" y="12543"/>
                    <a:pt x="10442" y="12310"/>
                    <a:pt x="10475" y="12310"/>
                  </a:cubicBezTo>
                  <a:cubicBezTo>
                    <a:pt x="10575" y="12243"/>
                    <a:pt x="10609" y="12076"/>
                    <a:pt x="10542" y="11976"/>
                  </a:cubicBezTo>
                  <a:cubicBezTo>
                    <a:pt x="10497" y="11887"/>
                    <a:pt x="10423" y="11843"/>
                    <a:pt x="10349" y="11843"/>
                  </a:cubicBezTo>
                  <a:cubicBezTo>
                    <a:pt x="10312" y="11843"/>
                    <a:pt x="10275" y="11854"/>
                    <a:pt x="10242" y="11876"/>
                  </a:cubicBezTo>
                  <a:cubicBezTo>
                    <a:pt x="10208" y="11876"/>
                    <a:pt x="8907" y="12643"/>
                    <a:pt x="5605" y="13344"/>
                  </a:cubicBezTo>
                  <a:cubicBezTo>
                    <a:pt x="5117" y="13445"/>
                    <a:pt x="4657" y="13488"/>
                    <a:pt x="4228" y="13488"/>
                  </a:cubicBezTo>
                  <a:cubicBezTo>
                    <a:pt x="3248" y="13488"/>
                    <a:pt x="2428" y="13265"/>
                    <a:pt x="1802" y="13010"/>
                  </a:cubicBezTo>
                  <a:cubicBezTo>
                    <a:pt x="1902" y="12476"/>
                    <a:pt x="2203" y="10909"/>
                    <a:pt x="2336" y="8373"/>
                  </a:cubicBezTo>
                  <a:cubicBezTo>
                    <a:pt x="2536" y="5271"/>
                    <a:pt x="1969" y="268"/>
                    <a:pt x="1969" y="234"/>
                  </a:cubicBezTo>
                  <a:cubicBezTo>
                    <a:pt x="1969" y="101"/>
                    <a:pt x="1836" y="1"/>
                    <a:pt x="17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3500000" y="6394525"/>
              <a:ext cx="56750" cy="534425"/>
            </a:xfrm>
            <a:custGeom>
              <a:rect b="b" l="l" r="r" t="t"/>
              <a:pathLst>
                <a:path extrusionOk="0" h="21377" w="2270">
                  <a:moveTo>
                    <a:pt x="1992" y="1"/>
                  </a:moveTo>
                  <a:cubicBezTo>
                    <a:pt x="1900" y="1"/>
                    <a:pt x="1817" y="56"/>
                    <a:pt x="1769" y="128"/>
                  </a:cubicBezTo>
                  <a:cubicBezTo>
                    <a:pt x="1736" y="194"/>
                    <a:pt x="1102" y="1629"/>
                    <a:pt x="1235" y="3363"/>
                  </a:cubicBezTo>
                  <a:cubicBezTo>
                    <a:pt x="1402" y="5065"/>
                    <a:pt x="1202" y="10202"/>
                    <a:pt x="935" y="13304"/>
                  </a:cubicBezTo>
                  <a:cubicBezTo>
                    <a:pt x="701" y="16406"/>
                    <a:pt x="34" y="21043"/>
                    <a:pt x="34" y="21109"/>
                  </a:cubicBezTo>
                  <a:cubicBezTo>
                    <a:pt x="1" y="21243"/>
                    <a:pt x="101" y="21343"/>
                    <a:pt x="234" y="21376"/>
                  </a:cubicBezTo>
                  <a:lnTo>
                    <a:pt x="268" y="21376"/>
                  </a:lnTo>
                  <a:cubicBezTo>
                    <a:pt x="368" y="21376"/>
                    <a:pt x="468" y="21310"/>
                    <a:pt x="501" y="21176"/>
                  </a:cubicBezTo>
                  <a:cubicBezTo>
                    <a:pt x="501" y="21143"/>
                    <a:pt x="1168" y="16473"/>
                    <a:pt x="1402" y="13371"/>
                  </a:cubicBezTo>
                  <a:cubicBezTo>
                    <a:pt x="1669" y="10235"/>
                    <a:pt x="1869" y="5065"/>
                    <a:pt x="1702" y="3330"/>
                  </a:cubicBezTo>
                  <a:cubicBezTo>
                    <a:pt x="1569" y="1729"/>
                    <a:pt x="2203" y="361"/>
                    <a:pt x="2203" y="328"/>
                  </a:cubicBezTo>
                  <a:cubicBezTo>
                    <a:pt x="2269" y="228"/>
                    <a:pt x="2203" y="61"/>
                    <a:pt x="2102" y="28"/>
                  </a:cubicBezTo>
                  <a:cubicBezTo>
                    <a:pt x="2065" y="9"/>
                    <a:pt x="2028" y="1"/>
                    <a:pt x="1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3629275" y="4858100"/>
              <a:ext cx="30050" cy="338775"/>
            </a:xfrm>
            <a:custGeom>
              <a:rect b="b" l="l" r="r" t="t"/>
              <a:pathLst>
                <a:path extrusionOk="0" h="13551" w="1202">
                  <a:moveTo>
                    <a:pt x="275" y="1"/>
                  </a:moveTo>
                  <a:cubicBezTo>
                    <a:pt x="261" y="1"/>
                    <a:pt x="247" y="3"/>
                    <a:pt x="234" y="7"/>
                  </a:cubicBezTo>
                  <a:cubicBezTo>
                    <a:pt x="100" y="7"/>
                    <a:pt x="0" y="141"/>
                    <a:pt x="34" y="274"/>
                  </a:cubicBezTo>
                  <a:cubicBezTo>
                    <a:pt x="34" y="308"/>
                    <a:pt x="601" y="4077"/>
                    <a:pt x="667" y="7246"/>
                  </a:cubicBezTo>
                  <a:cubicBezTo>
                    <a:pt x="734" y="10415"/>
                    <a:pt x="667" y="13283"/>
                    <a:pt x="667" y="13317"/>
                  </a:cubicBezTo>
                  <a:cubicBezTo>
                    <a:pt x="667" y="13417"/>
                    <a:pt x="768" y="13550"/>
                    <a:pt x="901" y="13550"/>
                  </a:cubicBezTo>
                  <a:cubicBezTo>
                    <a:pt x="1034" y="13550"/>
                    <a:pt x="1134" y="13450"/>
                    <a:pt x="1134" y="13317"/>
                  </a:cubicBezTo>
                  <a:cubicBezTo>
                    <a:pt x="1134" y="13283"/>
                    <a:pt x="1201" y="10415"/>
                    <a:pt x="1134" y="7246"/>
                  </a:cubicBezTo>
                  <a:cubicBezTo>
                    <a:pt x="1068" y="4044"/>
                    <a:pt x="501" y="241"/>
                    <a:pt x="501" y="207"/>
                  </a:cubicBezTo>
                  <a:cubicBezTo>
                    <a:pt x="472" y="92"/>
                    <a:pt x="367" y="1"/>
                    <a:pt x="2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2926275" y="4507800"/>
              <a:ext cx="144275" cy="138675"/>
            </a:xfrm>
            <a:custGeom>
              <a:rect b="b" l="l" r="r" t="t"/>
              <a:pathLst>
                <a:path extrusionOk="0" h="5547" w="5771">
                  <a:moveTo>
                    <a:pt x="5501" y="1"/>
                  </a:moveTo>
                  <a:cubicBezTo>
                    <a:pt x="5393" y="1"/>
                    <a:pt x="5298" y="60"/>
                    <a:pt x="5271" y="143"/>
                  </a:cubicBezTo>
                  <a:cubicBezTo>
                    <a:pt x="5271" y="143"/>
                    <a:pt x="5071" y="676"/>
                    <a:pt x="4604" y="2044"/>
                  </a:cubicBezTo>
                  <a:cubicBezTo>
                    <a:pt x="4203" y="3145"/>
                    <a:pt x="3803" y="4579"/>
                    <a:pt x="3670" y="5080"/>
                  </a:cubicBezTo>
                  <a:lnTo>
                    <a:pt x="3002" y="5080"/>
                  </a:lnTo>
                  <a:lnTo>
                    <a:pt x="3169" y="4479"/>
                  </a:lnTo>
                  <a:cubicBezTo>
                    <a:pt x="3203" y="4346"/>
                    <a:pt x="3269" y="4146"/>
                    <a:pt x="3336" y="3912"/>
                  </a:cubicBezTo>
                  <a:cubicBezTo>
                    <a:pt x="3670" y="2745"/>
                    <a:pt x="4237" y="676"/>
                    <a:pt x="4270" y="643"/>
                  </a:cubicBezTo>
                  <a:cubicBezTo>
                    <a:pt x="4303" y="543"/>
                    <a:pt x="4237" y="410"/>
                    <a:pt x="4103" y="376"/>
                  </a:cubicBezTo>
                  <a:cubicBezTo>
                    <a:pt x="4073" y="361"/>
                    <a:pt x="4043" y="355"/>
                    <a:pt x="4014" y="355"/>
                  </a:cubicBezTo>
                  <a:cubicBezTo>
                    <a:pt x="3915" y="355"/>
                    <a:pt x="3829" y="432"/>
                    <a:pt x="3803" y="510"/>
                  </a:cubicBezTo>
                  <a:cubicBezTo>
                    <a:pt x="3803" y="543"/>
                    <a:pt x="3236" y="2411"/>
                    <a:pt x="2902" y="3645"/>
                  </a:cubicBezTo>
                  <a:cubicBezTo>
                    <a:pt x="1735" y="3745"/>
                    <a:pt x="234" y="3979"/>
                    <a:pt x="234" y="3979"/>
                  </a:cubicBezTo>
                  <a:cubicBezTo>
                    <a:pt x="100" y="3979"/>
                    <a:pt x="0" y="4112"/>
                    <a:pt x="34" y="4246"/>
                  </a:cubicBezTo>
                  <a:cubicBezTo>
                    <a:pt x="34" y="4346"/>
                    <a:pt x="134" y="4446"/>
                    <a:pt x="267" y="4446"/>
                  </a:cubicBezTo>
                  <a:lnTo>
                    <a:pt x="300" y="4446"/>
                  </a:lnTo>
                  <a:cubicBezTo>
                    <a:pt x="300" y="4446"/>
                    <a:pt x="1635" y="4246"/>
                    <a:pt x="2769" y="4146"/>
                  </a:cubicBezTo>
                  <a:lnTo>
                    <a:pt x="2769" y="4146"/>
                  </a:lnTo>
                  <a:cubicBezTo>
                    <a:pt x="2769" y="4212"/>
                    <a:pt x="2736" y="4312"/>
                    <a:pt x="2736" y="4379"/>
                  </a:cubicBezTo>
                  <a:lnTo>
                    <a:pt x="2469" y="5280"/>
                  </a:lnTo>
                  <a:cubicBezTo>
                    <a:pt x="2469" y="5346"/>
                    <a:pt x="2469" y="5413"/>
                    <a:pt x="2535" y="5480"/>
                  </a:cubicBezTo>
                  <a:cubicBezTo>
                    <a:pt x="2569" y="5513"/>
                    <a:pt x="2635" y="5547"/>
                    <a:pt x="2702" y="5547"/>
                  </a:cubicBezTo>
                  <a:lnTo>
                    <a:pt x="3836" y="5547"/>
                  </a:lnTo>
                  <a:cubicBezTo>
                    <a:pt x="3970" y="5547"/>
                    <a:pt x="4036" y="5480"/>
                    <a:pt x="4070" y="5380"/>
                  </a:cubicBezTo>
                  <a:cubicBezTo>
                    <a:pt x="4070" y="5380"/>
                    <a:pt x="4570" y="3512"/>
                    <a:pt x="5037" y="2211"/>
                  </a:cubicBezTo>
                  <a:cubicBezTo>
                    <a:pt x="5538" y="843"/>
                    <a:pt x="5704" y="310"/>
                    <a:pt x="5704" y="310"/>
                  </a:cubicBezTo>
                  <a:cubicBezTo>
                    <a:pt x="5771" y="209"/>
                    <a:pt x="5704" y="76"/>
                    <a:pt x="5571" y="9"/>
                  </a:cubicBezTo>
                  <a:cubicBezTo>
                    <a:pt x="5547" y="3"/>
                    <a:pt x="5524" y="1"/>
                    <a:pt x="55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3049700" y="4503825"/>
              <a:ext cx="449500" cy="136825"/>
            </a:xfrm>
            <a:custGeom>
              <a:rect b="b" l="l" r="r" t="t"/>
              <a:pathLst>
                <a:path extrusionOk="0" h="5473" w="17980">
                  <a:moveTo>
                    <a:pt x="2378" y="0"/>
                  </a:moveTo>
                  <a:cubicBezTo>
                    <a:pt x="2296" y="0"/>
                    <a:pt x="2211" y="37"/>
                    <a:pt x="2168" y="102"/>
                  </a:cubicBezTo>
                  <a:cubicBezTo>
                    <a:pt x="2135" y="168"/>
                    <a:pt x="1368" y="1403"/>
                    <a:pt x="801" y="2737"/>
                  </a:cubicBezTo>
                  <a:cubicBezTo>
                    <a:pt x="267" y="4071"/>
                    <a:pt x="33" y="5139"/>
                    <a:pt x="0" y="5172"/>
                  </a:cubicBezTo>
                  <a:cubicBezTo>
                    <a:pt x="0" y="5272"/>
                    <a:pt x="0" y="5339"/>
                    <a:pt x="67" y="5405"/>
                  </a:cubicBezTo>
                  <a:cubicBezTo>
                    <a:pt x="100" y="5439"/>
                    <a:pt x="167" y="5472"/>
                    <a:pt x="234" y="5472"/>
                  </a:cubicBezTo>
                  <a:lnTo>
                    <a:pt x="1301" y="5472"/>
                  </a:lnTo>
                  <a:cubicBezTo>
                    <a:pt x="1401" y="5472"/>
                    <a:pt x="1501" y="5439"/>
                    <a:pt x="1535" y="5339"/>
                  </a:cubicBezTo>
                  <a:cubicBezTo>
                    <a:pt x="1535" y="5339"/>
                    <a:pt x="1901" y="4505"/>
                    <a:pt x="2302" y="3637"/>
                  </a:cubicBezTo>
                  <a:lnTo>
                    <a:pt x="8840" y="3637"/>
                  </a:lnTo>
                  <a:cubicBezTo>
                    <a:pt x="12976" y="3637"/>
                    <a:pt x="17646" y="4405"/>
                    <a:pt x="17679" y="4405"/>
                  </a:cubicBezTo>
                  <a:cubicBezTo>
                    <a:pt x="17713" y="4438"/>
                    <a:pt x="17713" y="4438"/>
                    <a:pt x="17746" y="4438"/>
                  </a:cubicBezTo>
                  <a:cubicBezTo>
                    <a:pt x="17846" y="4438"/>
                    <a:pt x="17946" y="4338"/>
                    <a:pt x="17980" y="4238"/>
                  </a:cubicBezTo>
                  <a:cubicBezTo>
                    <a:pt x="17980" y="4104"/>
                    <a:pt x="17913" y="3971"/>
                    <a:pt x="17779" y="3938"/>
                  </a:cubicBezTo>
                  <a:cubicBezTo>
                    <a:pt x="17713" y="3938"/>
                    <a:pt x="13009" y="3137"/>
                    <a:pt x="8840" y="3137"/>
                  </a:cubicBezTo>
                  <a:lnTo>
                    <a:pt x="2535" y="3137"/>
                  </a:lnTo>
                  <a:cubicBezTo>
                    <a:pt x="2669" y="2837"/>
                    <a:pt x="2835" y="2503"/>
                    <a:pt x="3002" y="2236"/>
                  </a:cubicBezTo>
                  <a:cubicBezTo>
                    <a:pt x="3636" y="1069"/>
                    <a:pt x="4103" y="368"/>
                    <a:pt x="4103" y="368"/>
                  </a:cubicBezTo>
                  <a:cubicBezTo>
                    <a:pt x="4170" y="235"/>
                    <a:pt x="4136" y="102"/>
                    <a:pt x="4036" y="35"/>
                  </a:cubicBezTo>
                  <a:cubicBezTo>
                    <a:pt x="4001" y="11"/>
                    <a:pt x="3957" y="0"/>
                    <a:pt x="3912" y="0"/>
                  </a:cubicBezTo>
                  <a:cubicBezTo>
                    <a:pt x="3831" y="0"/>
                    <a:pt x="3746" y="37"/>
                    <a:pt x="3703" y="102"/>
                  </a:cubicBezTo>
                  <a:cubicBezTo>
                    <a:pt x="3703" y="135"/>
                    <a:pt x="3236" y="802"/>
                    <a:pt x="2569" y="2003"/>
                  </a:cubicBezTo>
                  <a:cubicBezTo>
                    <a:pt x="2368" y="2403"/>
                    <a:pt x="2135" y="2837"/>
                    <a:pt x="1935" y="3304"/>
                  </a:cubicBezTo>
                  <a:cubicBezTo>
                    <a:pt x="1601" y="4004"/>
                    <a:pt x="1301" y="4705"/>
                    <a:pt x="1168" y="5005"/>
                  </a:cubicBezTo>
                  <a:lnTo>
                    <a:pt x="534" y="5005"/>
                  </a:lnTo>
                  <a:cubicBezTo>
                    <a:pt x="667" y="4605"/>
                    <a:pt x="901" y="3838"/>
                    <a:pt x="1234" y="2937"/>
                  </a:cubicBezTo>
                  <a:cubicBezTo>
                    <a:pt x="1768" y="1636"/>
                    <a:pt x="2569" y="368"/>
                    <a:pt x="2569" y="368"/>
                  </a:cubicBezTo>
                  <a:cubicBezTo>
                    <a:pt x="2669" y="235"/>
                    <a:pt x="2635" y="102"/>
                    <a:pt x="2502" y="35"/>
                  </a:cubicBezTo>
                  <a:cubicBezTo>
                    <a:pt x="2466" y="11"/>
                    <a:pt x="2423" y="0"/>
                    <a:pt x="23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2831200" y="4768500"/>
              <a:ext cx="115100" cy="461725"/>
            </a:xfrm>
            <a:custGeom>
              <a:rect b="b" l="l" r="r" t="t"/>
              <a:pathLst>
                <a:path extrusionOk="0" h="18469" w="4604">
                  <a:moveTo>
                    <a:pt x="3892" y="0"/>
                  </a:moveTo>
                  <a:cubicBezTo>
                    <a:pt x="3853" y="0"/>
                    <a:pt x="3811" y="8"/>
                    <a:pt x="3770" y="22"/>
                  </a:cubicBezTo>
                  <a:cubicBezTo>
                    <a:pt x="3770" y="22"/>
                    <a:pt x="2569" y="489"/>
                    <a:pt x="1368" y="789"/>
                  </a:cubicBezTo>
                  <a:cubicBezTo>
                    <a:pt x="1235" y="823"/>
                    <a:pt x="1168" y="956"/>
                    <a:pt x="1168" y="1090"/>
                  </a:cubicBezTo>
                  <a:cubicBezTo>
                    <a:pt x="1196" y="1200"/>
                    <a:pt x="1292" y="1265"/>
                    <a:pt x="1400" y="1265"/>
                  </a:cubicBezTo>
                  <a:cubicBezTo>
                    <a:pt x="1422" y="1265"/>
                    <a:pt x="1445" y="1262"/>
                    <a:pt x="1468" y="1256"/>
                  </a:cubicBezTo>
                  <a:cubicBezTo>
                    <a:pt x="2269" y="1056"/>
                    <a:pt x="3069" y="789"/>
                    <a:pt x="3536" y="623"/>
                  </a:cubicBezTo>
                  <a:lnTo>
                    <a:pt x="3536" y="623"/>
                  </a:lnTo>
                  <a:cubicBezTo>
                    <a:pt x="3503" y="823"/>
                    <a:pt x="3403" y="1123"/>
                    <a:pt x="3336" y="1490"/>
                  </a:cubicBezTo>
                  <a:cubicBezTo>
                    <a:pt x="2135" y="1857"/>
                    <a:pt x="868" y="2057"/>
                    <a:pt x="868" y="2057"/>
                  </a:cubicBezTo>
                  <a:cubicBezTo>
                    <a:pt x="734" y="2090"/>
                    <a:pt x="634" y="2190"/>
                    <a:pt x="668" y="2324"/>
                  </a:cubicBezTo>
                  <a:cubicBezTo>
                    <a:pt x="668" y="2457"/>
                    <a:pt x="768" y="2524"/>
                    <a:pt x="901" y="2524"/>
                  </a:cubicBezTo>
                  <a:lnTo>
                    <a:pt x="935" y="2524"/>
                  </a:lnTo>
                  <a:cubicBezTo>
                    <a:pt x="968" y="2524"/>
                    <a:pt x="2069" y="2357"/>
                    <a:pt x="3236" y="1990"/>
                  </a:cubicBezTo>
                  <a:lnTo>
                    <a:pt x="3236" y="1990"/>
                  </a:lnTo>
                  <a:cubicBezTo>
                    <a:pt x="2869" y="3791"/>
                    <a:pt x="2436" y="6560"/>
                    <a:pt x="2536" y="8662"/>
                  </a:cubicBezTo>
                  <a:cubicBezTo>
                    <a:pt x="2669" y="11630"/>
                    <a:pt x="3770" y="14299"/>
                    <a:pt x="4070" y="14966"/>
                  </a:cubicBezTo>
                  <a:lnTo>
                    <a:pt x="1001" y="17902"/>
                  </a:lnTo>
                  <a:lnTo>
                    <a:pt x="434" y="17401"/>
                  </a:lnTo>
                  <a:cubicBezTo>
                    <a:pt x="392" y="17359"/>
                    <a:pt x="339" y="17341"/>
                    <a:pt x="286" y="17341"/>
                  </a:cubicBezTo>
                  <a:cubicBezTo>
                    <a:pt x="212" y="17341"/>
                    <a:pt x="139" y="17376"/>
                    <a:pt x="101" y="17435"/>
                  </a:cubicBezTo>
                  <a:cubicBezTo>
                    <a:pt x="1" y="17535"/>
                    <a:pt x="1" y="17668"/>
                    <a:pt x="101" y="17768"/>
                  </a:cubicBezTo>
                  <a:lnTo>
                    <a:pt x="868" y="18402"/>
                  </a:lnTo>
                  <a:cubicBezTo>
                    <a:pt x="901" y="18435"/>
                    <a:pt x="968" y="18469"/>
                    <a:pt x="1001" y="18469"/>
                  </a:cubicBezTo>
                  <a:cubicBezTo>
                    <a:pt x="1068" y="18469"/>
                    <a:pt x="1135" y="18435"/>
                    <a:pt x="1168" y="18402"/>
                  </a:cubicBezTo>
                  <a:lnTo>
                    <a:pt x="4504" y="15200"/>
                  </a:lnTo>
                  <a:cubicBezTo>
                    <a:pt x="4604" y="15133"/>
                    <a:pt x="4604" y="15033"/>
                    <a:pt x="4570" y="14933"/>
                  </a:cubicBezTo>
                  <a:cubicBezTo>
                    <a:pt x="4537" y="14899"/>
                    <a:pt x="3136" y="11897"/>
                    <a:pt x="3003" y="8662"/>
                  </a:cubicBezTo>
                  <a:cubicBezTo>
                    <a:pt x="2836" y="5393"/>
                    <a:pt x="4103" y="356"/>
                    <a:pt x="4103" y="289"/>
                  </a:cubicBezTo>
                  <a:cubicBezTo>
                    <a:pt x="4137" y="189"/>
                    <a:pt x="4103" y="122"/>
                    <a:pt x="4037" y="55"/>
                  </a:cubicBezTo>
                  <a:cubicBezTo>
                    <a:pt x="3998" y="16"/>
                    <a:pt x="3947" y="0"/>
                    <a:pt x="38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3119750" y="4778225"/>
              <a:ext cx="379450" cy="452000"/>
            </a:xfrm>
            <a:custGeom>
              <a:rect b="b" l="l" r="r" t="t"/>
              <a:pathLst>
                <a:path extrusionOk="0" h="18080" w="15178">
                  <a:moveTo>
                    <a:pt x="14711" y="500"/>
                  </a:moveTo>
                  <a:lnTo>
                    <a:pt x="14711" y="1434"/>
                  </a:lnTo>
                  <a:cubicBezTo>
                    <a:pt x="13977" y="1601"/>
                    <a:pt x="11108" y="2135"/>
                    <a:pt x="7572" y="2202"/>
                  </a:cubicBezTo>
                  <a:cubicBezTo>
                    <a:pt x="7482" y="2202"/>
                    <a:pt x="7392" y="2203"/>
                    <a:pt x="7303" y="2203"/>
                  </a:cubicBezTo>
                  <a:cubicBezTo>
                    <a:pt x="3894" y="2203"/>
                    <a:pt x="1216" y="1597"/>
                    <a:pt x="534" y="1434"/>
                  </a:cubicBezTo>
                  <a:cubicBezTo>
                    <a:pt x="500" y="1034"/>
                    <a:pt x="500" y="734"/>
                    <a:pt x="500" y="534"/>
                  </a:cubicBezTo>
                  <a:lnTo>
                    <a:pt x="500" y="534"/>
                  </a:lnTo>
                  <a:cubicBezTo>
                    <a:pt x="1401" y="667"/>
                    <a:pt x="4370" y="1134"/>
                    <a:pt x="7139" y="1134"/>
                  </a:cubicBezTo>
                  <a:cubicBezTo>
                    <a:pt x="9974" y="1134"/>
                    <a:pt x="13677" y="667"/>
                    <a:pt x="14711" y="500"/>
                  </a:cubicBezTo>
                  <a:close/>
                  <a:moveTo>
                    <a:pt x="14677" y="1901"/>
                  </a:moveTo>
                  <a:lnTo>
                    <a:pt x="14677" y="6371"/>
                  </a:lnTo>
                  <a:cubicBezTo>
                    <a:pt x="14677" y="10407"/>
                    <a:pt x="13910" y="14477"/>
                    <a:pt x="13777" y="15244"/>
                  </a:cubicBezTo>
                  <a:lnTo>
                    <a:pt x="6838" y="17579"/>
                  </a:lnTo>
                  <a:lnTo>
                    <a:pt x="1801" y="14277"/>
                  </a:lnTo>
                  <a:cubicBezTo>
                    <a:pt x="1735" y="13843"/>
                    <a:pt x="1501" y="12109"/>
                    <a:pt x="1068" y="9040"/>
                  </a:cubicBezTo>
                  <a:cubicBezTo>
                    <a:pt x="767" y="6772"/>
                    <a:pt x="601" y="3769"/>
                    <a:pt x="534" y="1935"/>
                  </a:cubicBezTo>
                  <a:lnTo>
                    <a:pt x="534" y="1935"/>
                  </a:lnTo>
                  <a:cubicBezTo>
                    <a:pt x="1401" y="2135"/>
                    <a:pt x="3970" y="2669"/>
                    <a:pt x="7172" y="2669"/>
                  </a:cubicBezTo>
                  <a:lnTo>
                    <a:pt x="7572" y="2669"/>
                  </a:lnTo>
                  <a:cubicBezTo>
                    <a:pt x="11008" y="2602"/>
                    <a:pt x="13810" y="2102"/>
                    <a:pt x="14677" y="1901"/>
                  </a:cubicBezTo>
                  <a:close/>
                  <a:moveTo>
                    <a:pt x="267" y="0"/>
                  </a:moveTo>
                  <a:cubicBezTo>
                    <a:pt x="200" y="0"/>
                    <a:pt x="134" y="33"/>
                    <a:pt x="67" y="67"/>
                  </a:cubicBezTo>
                  <a:cubicBezTo>
                    <a:pt x="33" y="100"/>
                    <a:pt x="0" y="200"/>
                    <a:pt x="0" y="267"/>
                  </a:cubicBezTo>
                  <a:cubicBezTo>
                    <a:pt x="0" y="300"/>
                    <a:pt x="134" y="5571"/>
                    <a:pt x="601" y="9107"/>
                  </a:cubicBezTo>
                  <a:cubicBezTo>
                    <a:pt x="1068" y="12709"/>
                    <a:pt x="1334" y="14444"/>
                    <a:pt x="1334" y="14444"/>
                  </a:cubicBezTo>
                  <a:cubicBezTo>
                    <a:pt x="1334" y="14510"/>
                    <a:pt x="1368" y="14577"/>
                    <a:pt x="1434" y="14610"/>
                  </a:cubicBezTo>
                  <a:lnTo>
                    <a:pt x="6672" y="18046"/>
                  </a:lnTo>
                  <a:cubicBezTo>
                    <a:pt x="6738" y="18046"/>
                    <a:pt x="6772" y="18080"/>
                    <a:pt x="6805" y="18080"/>
                  </a:cubicBezTo>
                  <a:cubicBezTo>
                    <a:pt x="6838" y="18080"/>
                    <a:pt x="6872" y="18046"/>
                    <a:pt x="6905" y="18046"/>
                  </a:cubicBezTo>
                  <a:lnTo>
                    <a:pt x="14043" y="15678"/>
                  </a:lnTo>
                  <a:cubicBezTo>
                    <a:pt x="14144" y="15645"/>
                    <a:pt x="14177" y="15578"/>
                    <a:pt x="14210" y="15478"/>
                  </a:cubicBezTo>
                  <a:cubicBezTo>
                    <a:pt x="14210" y="15444"/>
                    <a:pt x="15178" y="10874"/>
                    <a:pt x="15178" y="6371"/>
                  </a:cubicBezTo>
                  <a:lnTo>
                    <a:pt x="15178" y="234"/>
                  </a:lnTo>
                  <a:cubicBezTo>
                    <a:pt x="15178" y="167"/>
                    <a:pt x="15144" y="100"/>
                    <a:pt x="15078" y="67"/>
                  </a:cubicBezTo>
                  <a:cubicBezTo>
                    <a:pt x="15044" y="33"/>
                    <a:pt x="14977" y="0"/>
                    <a:pt x="14877" y="0"/>
                  </a:cubicBezTo>
                  <a:cubicBezTo>
                    <a:pt x="14844" y="33"/>
                    <a:pt x="10408" y="634"/>
                    <a:pt x="7139" y="634"/>
                  </a:cubicBezTo>
                  <a:cubicBezTo>
                    <a:pt x="3836" y="634"/>
                    <a:pt x="300" y="33"/>
                    <a:pt x="2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2860400" y="3313825"/>
              <a:ext cx="886475" cy="1211725"/>
            </a:xfrm>
            <a:custGeom>
              <a:rect b="b" l="l" r="r" t="t"/>
              <a:pathLst>
                <a:path extrusionOk="0" h="48469" w="35459">
                  <a:moveTo>
                    <a:pt x="22716" y="1"/>
                  </a:moveTo>
                  <a:cubicBezTo>
                    <a:pt x="22549" y="1"/>
                    <a:pt x="22383" y="34"/>
                    <a:pt x="22183" y="34"/>
                  </a:cubicBezTo>
                  <a:cubicBezTo>
                    <a:pt x="16679" y="401"/>
                    <a:pt x="13610" y="2369"/>
                    <a:pt x="7605" y="3803"/>
                  </a:cubicBezTo>
                  <a:cubicBezTo>
                    <a:pt x="6682" y="4012"/>
                    <a:pt x="5724" y="4121"/>
                    <a:pt x="4758" y="4121"/>
                  </a:cubicBezTo>
                  <a:cubicBezTo>
                    <a:pt x="3561" y="4121"/>
                    <a:pt x="2349" y="3954"/>
                    <a:pt x="1168" y="3603"/>
                  </a:cubicBezTo>
                  <a:cubicBezTo>
                    <a:pt x="634" y="5905"/>
                    <a:pt x="0" y="10608"/>
                    <a:pt x="1067" y="18214"/>
                  </a:cubicBezTo>
                  <a:cubicBezTo>
                    <a:pt x="2702" y="29755"/>
                    <a:pt x="5537" y="35826"/>
                    <a:pt x="5537" y="40029"/>
                  </a:cubicBezTo>
                  <a:cubicBezTo>
                    <a:pt x="5537" y="44199"/>
                    <a:pt x="3302" y="48469"/>
                    <a:pt x="3302" y="48469"/>
                  </a:cubicBezTo>
                  <a:cubicBezTo>
                    <a:pt x="3302" y="48469"/>
                    <a:pt x="8273" y="47335"/>
                    <a:pt x="13476" y="47034"/>
                  </a:cubicBezTo>
                  <a:cubicBezTo>
                    <a:pt x="14224" y="46992"/>
                    <a:pt x="15024" y="46973"/>
                    <a:pt x="15846" y="46973"/>
                  </a:cubicBezTo>
                  <a:cubicBezTo>
                    <a:pt x="20775" y="46973"/>
                    <a:pt x="26486" y="47635"/>
                    <a:pt x="26486" y="47635"/>
                  </a:cubicBezTo>
                  <a:lnTo>
                    <a:pt x="28821" y="46534"/>
                  </a:lnTo>
                  <a:cubicBezTo>
                    <a:pt x="28821" y="46534"/>
                    <a:pt x="29554" y="38028"/>
                    <a:pt x="31089" y="33391"/>
                  </a:cubicBezTo>
                  <a:cubicBezTo>
                    <a:pt x="32623" y="28755"/>
                    <a:pt x="35092" y="26286"/>
                    <a:pt x="35292" y="23584"/>
                  </a:cubicBezTo>
                  <a:cubicBezTo>
                    <a:pt x="35459" y="20882"/>
                    <a:pt x="33891" y="18414"/>
                    <a:pt x="32423" y="15579"/>
                  </a:cubicBezTo>
                  <a:cubicBezTo>
                    <a:pt x="30922" y="12777"/>
                    <a:pt x="29788" y="9708"/>
                    <a:pt x="29788" y="9708"/>
                  </a:cubicBezTo>
                  <a:cubicBezTo>
                    <a:pt x="29788" y="9708"/>
                    <a:pt x="29955" y="5671"/>
                    <a:pt x="28721" y="3770"/>
                  </a:cubicBezTo>
                  <a:cubicBezTo>
                    <a:pt x="27753" y="2236"/>
                    <a:pt x="25385" y="801"/>
                    <a:pt x="2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3285700" y="3521275"/>
              <a:ext cx="28375" cy="136150"/>
            </a:xfrm>
            <a:custGeom>
              <a:rect b="b" l="l" r="r" t="t"/>
              <a:pathLst>
                <a:path extrusionOk="0" h="5446" w="1135">
                  <a:moveTo>
                    <a:pt x="866" y="0"/>
                  </a:moveTo>
                  <a:cubicBezTo>
                    <a:pt x="758" y="0"/>
                    <a:pt x="662" y="65"/>
                    <a:pt x="634" y="176"/>
                  </a:cubicBezTo>
                  <a:cubicBezTo>
                    <a:pt x="634" y="276"/>
                    <a:pt x="0" y="3044"/>
                    <a:pt x="267" y="5246"/>
                  </a:cubicBezTo>
                  <a:cubicBezTo>
                    <a:pt x="267" y="5346"/>
                    <a:pt x="367" y="5446"/>
                    <a:pt x="501" y="5446"/>
                  </a:cubicBezTo>
                  <a:cubicBezTo>
                    <a:pt x="634" y="5446"/>
                    <a:pt x="734" y="5313"/>
                    <a:pt x="734" y="5179"/>
                  </a:cubicBezTo>
                  <a:cubicBezTo>
                    <a:pt x="501" y="3078"/>
                    <a:pt x="1101" y="309"/>
                    <a:pt x="1101" y="276"/>
                  </a:cubicBezTo>
                  <a:cubicBezTo>
                    <a:pt x="1134" y="142"/>
                    <a:pt x="1068" y="9"/>
                    <a:pt x="934" y="9"/>
                  </a:cubicBezTo>
                  <a:cubicBezTo>
                    <a:pt x="911" y="3"/>
                    <a:pt x="888" y="0"/>
                    <a:pt x="86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3253175" y="4251350"/>
              <a:ext cx="103425" cy="37375"/>
            </a:xfrm>
            <a:custGeom>
              <a:rect b="b" l="l" r="r" t="t"/>
              <a:pathLst>
                <a:path extrusionOk="0" h="1495" w="4137">
                  <a:moveTo>
                    <a:pt x="276" y="0"/>
                  </a:moveTo>
                  <a:cubicBezTo>
                    <a:pt x="187" y="0"/>
                    <a:pt x="91" y="62"/>
                    <a:pt x="67" y="160"/>
                  </a:cubicBezTo>
                  <a:cubicBezTo>
                    <a:pt x="0" y="260"/>
                    <a:pt x="67" y="427"/>
                    <a:pt x="200" y="460"/>
                  </a:cubicBezTo>
                  <a:cubicBezTo>
                    <a:pt x="1701" y="1094"/>
                    <a:pt x="3736" y="1494"/>
                    <a:pt x="3836" y="1494"/>
                  </a:cubicBezTo>
                  <a:lnTo>
                    <a:pt x="3870" y="1494"/>
                  </a:lnTo>
                  <a:cubicBezTo>
                    <a:pt x="3970" y="1494"/>
                    <a:pt x="4070" y="1428"/>
                    <a:pt x="4103" y="1328"/>
                  </a:cubicBezTo>
                  <a:cubicBezTo>
                    <a:pt x="4137" y="1194"/>
                    <a:pt x="4036" y="1061"/>
                    <a:pt x="3903" y="1027"/>
                  </a:cubicBezTo>
                  <a:cubicBezTo>
                    <a:pt x="3903" y="1027"/>
                    <a:pt x="1835" y="627"/>
                    <a:pt x="367" y="27"/>
                  </a:cubicBezTo>
                  <a:cubicBezTo>
                    <a:pt x="340" y="9"/>
                    <a:pt x="309" y="0"/>
                    <a:pt x="27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3302375" y="4235475"/>
              <a:ext cx="44225" cy="18225"/>
            </a:xfrm>
            <a:custGeom>
              <a:rect b="b" l="l" r="r" t="t"/>
              <a:pathLst>
                <a:path extrusionOk="0" h="729" w="1769">
                  <a:moveTo>
                    <a:pt x="290" y="1"/>
                  </a:moveTo>
                  <a:cubicBezTo>
                    <a:pt x="198" y="1"/>
                    <a:pt x="115" y="56"/>
                    <a:pt x="67" y="128"/>
                  </a:cubicBezTo>
                  <a:cubicBezTo>
                    <a:pt x="0" y="261"/>
                    <a:pt x="67" y="395"/>
                    <a:pt x="167" y="461"/>
                  </a:cubicBezTo>
                  <a:cubicBezTo>
                    <a:pt x="200" y="461"/>
                    <a:pt x="667" y="728"/>
                    <a:pt x="1535" y="728"/>
                  </a:cubicBezTo>
                  <a:cubicBezTo>
                    <a:pt x="1635" y="728"/>
                    <a:pt x="1768" y="595"/>
                    <a:pt x="1768" y="461"/>
                  </a:cubicBezTo>
                  <a:cubicBezTo>
                    <a:pt x="1768" y="361"/>
                    <a:pt x="1668" y="228"/>
                    <a:pt x="1535" y="228"/>
                  </a:cubicBezTo>
                  <a:cubicBezTo>
                    <a:pt x="801" y="228"/>
                    <a:pt x="401" y="28"/>
                    <a:pt x="401" y="28"/>
                  </a:cubicBezTo>
                  <a:cubicBezTo>
                    <a:pt x="363" y="9"/>
                    <a:pt x="326" y="1"/>
                    <a:pt x="29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2997150" y="4308675"/>
              <a:ext cx="84250" cy="80125"/>
            </a:xfrm>
            <a:custGeom>
              <a:rect b="b" l="l" r="r" t="t"/>
              <a:pathLst>
                <a:path extrusionOk="0" h="3205" w="3370">
                  <a:moveTo>
                    <a:pt x="3093" y="1"/>
                  </a:moveTo>
                  <a:cubicBezTo>
                    <a:pt x="3049" y="1"/>
                    <a:pt x="3005" y="12"/>
                    <a:pt x="2969" y="35"/>
                  </a:cubicBezTo>
                  <a:cubicBezTo>
                    <a:pt x="1702" y="903"/>
                    <a:pt x="134" y="2737"/>
                    <a:pt x="101" y="2837"/>
                  </a:cubicBezTo>
                  <a:cubicBezTo>
                    <a:pt x="1" y="2937"/>
                    <a:pt x="1" y="3071"/>
                    <a:pt x="101" y="3171"/>
                  </a:cubicBezTo>
                  <a:cubicBezTo>
                    <a:pt x="167" y="3204"/>
                    <a:pt x="201" y="3204"/>
                    <a:pt x="267" y="3204"/>
                  </a:cubicBezTo>
                  <a:cubicBezTo>
                    <a:pt x="334" y="3204"/>
                    <a:pt x="401" y="3171"/>
                    <a:pt x="434" y="3138"/>
                  </a:cubicBezTo>
                  <a:cubicBezTo>
                    <a:pt x="468" y="3104"/>
                    <a:pt x="2002" y="1269"/>
                    <a:pt x="3236" y="436"/>
                  </a:cubicBezTo>
                  <a:cubicBezTo>
                    <a:pt x="3336" y="369"/>
                    <a:pt x="3370" y="202"/>
                    <a:pt x="3303" y="102"/>
                  </a:cubicBezTo>
                  <a:cubicBezTo>
                    <a:pt x="3260" y="37"/>
                    <a:pt x="3175" y="1"/>
                    <a:pt x="309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3118075" y="3358525"/>
              <a:ext cx="114275" cy="72925"/>
            </a:xfrm>
            <a:custGeom>
              <a:rect b="b" l="l" r="r" t="t"/>
              <a:pathLst>
                <a:path extrusionOk="0" h="2917" w="4571">
                  <a:moveTo>
                    <a:pt x="4321" y="1"/>
                  </a:moveTo>
                  <a:cubicBezTo>
                    <a:pt x="4257" y="1"/>
                    <a:pt x="4192" y="26"/>
                    <a:pt x="4137" y="81"/>
                  </a:cubicBezTo>
                  <a:cubicBezTo>
                    <a:pt x="3169" y="1115"/>
                    <a:pt x="201" y="2449"/>
                    <a:pt x="201" y="2482"/>
                  </a:cubicBezTo>
                  <a:cubicBezTo>
                    <a:pt x="67" y="2516"/>
                    <a:pt x="0" y="2683"/>
                    <a:pt x="67" y="2783"/>
                  </a:cubicBezTo>
                  <a:cubicBezTo>
                    <a:pt x="100" y="2883"/>
                    <a:pt x="201" y="2916"/>
                    <a:pt x="301" y="2916"/>
                  </a:cubicBezTo>
                  <a:lnTo>
                    <a:pt x="367" y="2916"/>
                  </a:lnTo>
                  <a:cubicBezTo>
                    <a:pt x="501" y="2849"/>
                    <a:pt x="3436" y="1515"/>
                    <a:pt x="4504" y="381"/>
                  </a:cubicBezTo>
                  <a:cubicBezTo>
                    <a:pt x="4570" y="314"/>
                    <a:pt x="4570" y="147"/>
                    <a:pt x="4470" y="47"/>
                  </a:cubicBezTo>
                  <a:cubicBezTo>
                    <a:pt x="4425" y="17"/>
                    <a:pt x="4374" y="1"/>
                    <a:pt x="432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3299025" y="3439075"/>
              <a:ext cx="312750" cy="698700"/>
            </a:xfrm>
            <a:custGeom>
              <a:rect b="b" l="l" r="r" t="t"/>
              <a:pathLst>
                <a:path extrusionOk="0" h="27948" w="12510">
                  <a:moveTo>
                    <a:pt x="8524" y="23730"/>
                  </a:moveTo>
                  <a:cubicBezTo>
                    <a:pt x="10006" y="23730"/>
                    <a:pt x="11226" y="23936"/>
                    <a:pt x="11676" y="24012"/>
                  </a:cubicBezTo>
                  <a:cubicBezTo>
                    <a:pt x="11709" y="24579"/>
                    <a:pt x="11743" y="25079"/>
                    <a:pt x="11776" y="25379"/>
                  </a:cubicBezTo>
                  <a:cubicBezTo>
                    <a:pt x="11314" y="25247"/>
                    <a:pt x="10404" y="25043"/>
                    <a:pt x="9112" y="25043"/>
                  </a:cubicBezTo>
                  <a:cubicBezTo>
                    <a:pt x="8442" y="25043"/>
                    <a:pt x="7671" y="25098"/>
                    <a:pt x="6806" y="25246"/>
                  </a:cubicBezTo>
                  <a:cubicBezTo>
                    <a:pt x="4404" y="25646"/>
                    <a:pt x="3003" y="26513"/>
                    <a:pt x="2369" y="27014"/>
                  </a:cubicBezTo>
                  <a:cubicBezTo>
                    <a:pt x="2369" y="26713"/>
                    <a:pt x="2336" y="26313"/>
                    <a:pt x="2269" y="25779"/>
                  </a:cubicBezTo>
                  <a:cubicBezTo>
                    <a:pt x="2736" y="25446"/>
                    <a:pt x="4638" y="24112"/>
                    <a:pt x="6973" y="23811"/>
                  </a:cubicBezTo>
                  <a:cubicBezTo>
                    <a:pt x="7506" y="23753"/>
                    <a:pt x="8030" y="23730"/>
                    <a:pt x="8524" y="23730"/>
                  </a:cubicBezTo>
                  <a:close/>
                  <a:moveTo>
                    <a:pt x="3475" y="1"/>
                  </a:moveTo>
                  <a:cubicBezTo>
                    <a:pt x="3387" y="1"/>
                    <a:pt x="3294" y="56"/>
                    <a:pt x="3270" y="128"/>
                  </a:cubicBezTo>
                  <a:cubicBezTo>
                    <a:pt x="3237" y="194"/>
                    <a:pt x="1" y="7099"/>
                    <a:pt x="735" y="14138"/>
                  </a:cubicBezTo>
                  <a:cubicBezTo>
                    <a:pt x="1469" y="21143"/>
                    <a:pt x="1936" y="27481"/>
                    <a:pt x="1936" y="27547"/>
                  </a:cubicBezTo>
                  <a:cubicBezTo>
                    <a:pt x="1936" y="27614"/>
                    <a:pt x="2002" y="27714"/>
                    <a:pt x="2069" y="27748"/>
                  </a:cubicBezTo>
                  <a:cubicBezTo>
                    <a:pt x="2469" y="27881"/>
                    <a:pt x="2803" y="27948"/>
                    <a:pt x="2803" y="27948"/>
                  </a:cubicBezTo>
                  <a:lnTo>
                    <a:pt x="2870" y="27247"/>
                  </a:lnTo>
                  <a:cubicBezTo>
                    <a:pt x="3503" y="26780"/>
                    <a:pt x="4804" y="26046"/>
                    <a:pt x="6872" y="25713"/>
                  </a:cubicBezTo>
                  <a:cubicBezTo>
                    <a:pt x="7710" y="25573"/>
                    <a:pt x="8447" y="25520"/>
                    <a:pt x="9083" y="25520"/>
                  </a:cubicBezTo>
                  <a:cubicBezTo>
                    <a:pt x="9814" y="25520"/>
                    <a:pt x="10411" y="25590"/>
                    <a:pt x="10875" y="25679"/>
                  </a:cubicBezTo>
                  <a:lnTo>
                    <a:pt x="10909" y="26313"/>
                  </a:lnTo>
                  <a:cubicBezTo>
                    <a:pt x="10913" y="26315"/>
                    <a:pt x="10919" y="26315"/>
                    <a:pt x="10927" y="26315"/>
                  </a:cubicBezTo>
                  <a:cubicBezTo>
                    <a:pt x="11105" y="26315"/>
                    <a:pt x="12146" y="25978"/>
                    <a:pt x="12210" y="25946"/>
                  </a:cubicBezTo>
                  <a:cubicBezTo>
                    <a:pt x="12276" y="25880"/>
                    <a:pt x="12310" y="25813"/>
                    <a:pt x="12310" y="25713"/>
                  </a:cubicBezTo>
                  <a:cubicBezTo>
                    <a:pt x="12276" y="25679"/>
                    <a:pt x="11943" y="22677"/>
                    <a:pt x="12009" y="20642"/>
                  </a:cubicBezTo>
                  <a:cubicBezTo>
                    <a:pt x="12043" y="19809"/>
                    <a:pt x="12110" y="18174"/>
                    <a:pt x="12210" y="16473"/>
                  </a:cubicBezTo>
                  <a:cubicBezTo>
                    <a:pt x="12343" y="14004"/>
                    <a:pt x="12510" y="11236"/>
                    <a:pt x="12510" y="10035"/>
                  </a:cubicBezTo>
                  <a:lnTo>
                    <a:pt x="12510" y="6299"/>
                  </a:lnTo>
                  <a:cubicBezTo>
                    <a:pt x="12510" y="6165"/>
                    <a:pt x="12410" y="6065"/>
                    <a:pt x="12276" y="6065"/>
                  </a:cubicBezTo>
                  <a:cubicBezTo>
                    <a:pt x="12143" y="6065"/>
                    <a:pt x="12043" y="6165"/>
                    <a:pt x="12043" y="6299"/>
                  </a:cubicBezTo>
                  <a:lnTo>
                    <a:pt x="12043" y="10035"/>
                  </a:lnTo>
                  <a:cubicBezTo>
                    <a:pt x="12043" y="11202"/>
                    <a:pt x="11876" y="14004"/>
                    <a:pt x="11743" y="16439"/>
                  </a:cubicBezTo>
                  <a:cubicBezTo>
                    <a:pt x="11643" y="18174"/>
                    <a:pt x="11542" y="19775"/>
                    <a:pt x="11542" y="20642"/>
                  </a:cubicBezTo>
                  <a:cubicBezTo>
                    <a:pt x="11509" y="21543"/>
                    <a:pt x="11542" y="22611"/>
                    <a:pt x="11609" y="23545"/>
                  </a:cubicBezTo>
                  <a:cubicBezTo>
                    <a:pt x="11081" y="23425"/>
                    <a:pt x="9949" y="23253"/>
                    <a:pt x="8585" y="23253"/>
                  </a:cubicBezTo>
                  <a:cubicBezTo>
                    <a:pt x="8053" y="23253"/>
                    <a:pt x="7486" y="23279"/>
                    <a:pt x="6906" y="23344"/>
                  </a:cubicBezTo>
                  <a:cubicBezTo>
                    <a:pt x="4738" y="23611"/>
                    <a:pt x="2970" y="24712"/>
                    <a:pt x="2236" y="25246"/>
                  </a:cubicBezTo>
                  <a:cubicBezTo>
                    <a:pt x="2036" y="22777"/>
                    <a:pt x="1669" y="18574"/>
                    <a:pt x="1202" y="14104"/>
                  </a:cubicBezTo>
                  <a:cubicBezTo>
                    <a:pt x="468" y="7166"/>
                    <a:pt x="3670" y="395"/>
                    <a:pt x="3704" y="328"/>
                  </a:cubicBezTo>
                  <a:cubicBezTo>
                    <a:pt x="3737" y="228"/>
                    <a:pt x="3704" y="61"/>
                    <a:pt x="3570" y="28"/>
                  </a:cubicBezTo>
                  <a:cubicBezTo>
                    <a:pt x="3542" y="9"/>
                    <a:pt x="3509" y="1"/>
                    <a:pt x="347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3363250" y="4073075"/>
              <a:ext cx="459525" cy="1228025"/>
            </a:xfrm>
            <a:custGeom>
              <a:rect b="b" l="l" r="r" t="t"/>
              <a:pathLst>
                <a:path extrusionOk="0" h="49121" w="18381">
                  <a:moveTo>
                    <a:pt x="6280" y="1"/>
                  </a:moveTo>
                  <a:cubicBezTo>
                    <a:pt x="5682" y="1"/>
                    <a:pt x="4993" y="30"/>
                    <a:pt x="4270" y="119"/>
                  </a:cubicBezTo>
                  <a:cubicBezTo>
                    <a:pt x="2135" y="386"/>
                    <a:pt x="334" y="1620"/>
                    <a:pt x="334" y="1620"/>
                  </a:cubicBezTo>
                  <a:cubicBezTo>
                    <a:pt x="0" y="5290"/>
                    <a:pt x="201" y="7758"/>
                    <a:pt x="1301" y="10527"/>
                  </a:cubicBezTo>
                  <a:cubicBezTo>
                    <a:pt x="2369" y="13295"/>
                    <a:pt x="11075" y="30741"/>
                    <a:pt x="11709" y="31942"/>
                  </a:cubicBezTo>
                  <a:cubicBezTo>
                    <a:pt x="12343" y="33110"/>
                    <a:pt x="12042" y="34511"/>
                    <a:pt x="12543" y="36379"/>
                  </a:cubicBezTo>
                  <a:cubicBezTo>
                    <a:pt x="13043" y="38247"/>
                    <a:pt x="15111" y="41549"/>
                    <a:pt x="15111" y="42049"/>
                  </a:cubicBezTo>
                  <a:cubicBezTo>
                    <a:pt x="15111" y="42550"/>
                    <a:pt x="15745" y="44684"/>
                    <a:pt x="13810" y="46052"/>
                  </a:cubicBezTo>
                  <a:cubicBezTo>
                    <a:pt x="11909" y="47453"/>
                    <a:pt x="12443" y="49121"/>
                    <a:pt x="12976" y="49121"/>
                  </a:cubicBezTo>
                  <a:cubicBezTo>
                    <a:pt x="13543" y="49121"/>
                    <a:pt x="16212" y="47487"/>
                    <a:pt x="17279" y="46286"/>
                  </a:cubicBezTo>
                  <a:cubicBezTo>
                    <a:pt x="18380" y="45118"/>
                    <a:pt x="18213" y="40982"/>
                    <a:pt x="18180" y="39581"/>
                  </a:cubicBezTo>
                  <a:cubicBezTo>
                    <a:pt x="18113" y="38213"/>
                    <a:pt x="15945" y="33310"/>
                    <a:pt x="14944" y="28373"/>
                  </a:cubicBezTo>
                  <a:cubicBezTo>
                    <a:pt x="13977" y="23436"/>
                    <a:pt x="10475" y="11127"/>
                    <a:pt x="9474" y="8192"/>
                  </a:cubicBezTo>
                  <a:cubicBezTo>
                    <a:pt x="8506" y="5223"/>
                    <a:pt x="8306" y="119"/>
                    <a:pt x="8306" y="119"/>
                  </a:cubicBezTo>
                  <a:cubicBezTo>
                    <a:pt x="8306" y="119"/>
                    <a:pt x="7476" y="1"/>
                    <a:pt x="628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3741850" y="5175825"/>
              <a:ext cx="30875" cy="13550"/>
            </a:xfrm>
            <a:custGeom>
              <a:rect b="b" l="l" r="r" t="t"/>
              <a:pathLst>
                <a:path extrusionOk="0" h="542" w="1235">
                  <a:moveTo>
                    <a:pt x="624" y="0"/>
                  </a:moveTo>
                  <a:cubicBezTo>
                    <a:pt x="375" y="0"/>
                    <a:pt x="190" y="74"/>
                    <a:pt x="167" y="74"/>
                  </a:cubicBezTo>
                  <a:cubicBezTo>
                    <a:pt x="67" y="107"/>
                    <a:pt x="1" y="241"/>
                    <a:pt x="34" y="374"/>
                  </a:cubicBezTo>
                  <a:cubicBezTo>
                    <a:pt x="85" y="476"/>
                    <a:pt x="175" y="520"/>
                    <a:pt x="259" y="520"/>
                  </a:cubicBezTo>
                  <a:cubicBezTo>
                    <a:pt x="285" y="520"/>
                    <a:pt x="310" y="516"/>
                    <a:pt x="334" y="508"/>
                  </a:cubicBezTo>
                  <a:cubicBezTo>
                    <a:pt x="356" y="508"/>
                    <a:pt x="468" y="478"/>
                    <a:pt x="628" y="478"/>
                  </a:cubicBezTo>
                  <a:cubicBezTo>
                    <a:pt x="708" y="478"/>
                    <a:pt x="801" y="486"/>
                    <a:pt x="901" y="508"/>
                  </a:cubicBezTo>
                  <a:cubicBezTo>
                    <a:pt x="901" y="541"/>
                    <a:pt x="935" y="541"/>
                    <a:pt x="968" y="541"/>
                  </a:cubicBezTo>
                  <a:cubicBezTo>
                    <a:pt x="1068" y="541"/>
                    <a:pt x="1168" y="474"/>
                    <a:pt x="1201" y="374"/>
                  </a:cubicBezTo>
                  <a:cubicBezTo>
                    <a:pt x="1235" y="241"/>
                    <a:pt x="1168" y="107"/>
                    <a:pt x="1035" y="74"/>
                  </a:cubicBezTo>
                  <a:cubicBezTo>
                    <a:pt x="890" y="19"/>
                    <a:pt x="749" y="0"/>
                    <a:pt x="6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3741850" y="5071100"/>
              <a:ext cx="46725" cy="42375"/>
            </a:xfrm>
            <a:custGeom>
              <a:rect b="b" l="l" r="r" t="t"/>
              <a:pathLst>
                <a:path extrusionOk="0" h="1695" w="1869">
                  <a:moveTo>
                    <a:pt x="1640" y="1"/>
                  </a:moveTo>
                  <a:cubicBezTo>
                    <a:pt x="1606" y="1"/>
                    <a:pt x="1571" y="9"/>
                    <a:pt x="1535" y="27"/>
                  </a:cubicBezTo>
                  <a:cubicBezTo>
                    <a:pt x="701" y="327"/>
                    <a:pt x="101" y="1294"/>
                    <a:pt x="67" y="1328"/>
                  </a:cubicBezTo>
                  <a:cubicBezTo>
                    <a:pt x="1" y="1461"/>
                    <a:pt x="34" y="1595"/>
                    <a:pt x="134" y="1661"/>
                  </a:cubicBezTo>
                  <a:cubicBezTo>
                    <a:pt x="167" y="1695"/>
                    <a:pt x="234" y="1695"/>
                    <a:pt x="267" y="1695"/>
                  </a:cubicBezTo>
                  <a:cubicBezTo>
                    <a:pt x="334" y="1695"/>
                    <a:pt x="434" y="1661"/>
                    <a:pt x="468" y="1595"/>
                  </a:cubicBezTo>
                  <a:cubicBezTo>
                    <a:pt x="468" y="1561"/>
                    <a:pt x="1001" y="727"/>
                    <a:pt x="1702" y="460"/>
                  </a:cubicBezTo>
                  <a:cubicBezTo>
                    <a:pt x="1835" y="427"/>
                    <a:pt x="1869" y="294"/>
                    <a:pt x="1835" y="160"/>
                  </a:cubicBezTo>
                  <a:cubicBezTo>
                    <a:pt x="1811" y="63"/>
                    <a:pt x="1733" y="1"/>
                    <a:pt x="164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0" name="Google Shape;590;p20"/>
          <p:cNvSpPr txBox="1"/>
          <p:nvPr/>
        </p:nvSpPr>
        <p:spPr>
          <a:xfrm>
            <a:off x="1028700" y="1090675"/>
            <a:ext cx="43875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Social network “feeds”.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Password hashing.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store a set of fixed keywords that are referenced very frequently.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stored in databases is generally of the key-value format which is done through hash tables.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Message Digest, a function of cryptography also uses hashing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1"/>
          <p:cNvSpPr/>
          <p:nvPr/>
        </p:nvSpPr>
        <p:spPr>
          <a:xfrm>
            <a:off x="750105" y="3172703"/>
            <a:ext cx="2729808" cy="1506712"/>
          </a:xfrm>
          <a:custGeom>
            <a:rect b="b" l="l" r="r" t="t"/>
            <a:pathLst>
              <a:path extrusionOk="0" h="64770" w="117348">
                <a:moveTo>
                  <a:pt x="0" y="19812"/>
                </a:moveTo>
                <a:lnTo>
                  <a:pt x="37719" y="64770"/>
                </a:lnTo>
                <a:lnTo>
                  <a:pt x="117348" y="38481"/>
                </a:lnTo>
                <a:lnTo>
                  <a:pt x="681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596" name="Google Shape;596;p21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HEAP</a:t>
            </a:r>
            <a:endParaRPr/>
          </a:p>
        </p:txBody>
      </p:sp>
      <p:grpSp>
        <p:nvGrpSpPr>
          <p:cNvPr id="597" name="Google Shape;597;p21"/>
          <p:cNvGrpSpPr/>
          <p:nvPr/>
        </p:nvGrpSpPr>
        <p:grpSpPr>
          <a:xfrm>
            <a:off x="705663" y="1374870"/>
            <a:ext cx="3030789" cy="3168612"/>
            <a:chOff x="2573063" y="1325400"/>
            <a:chExt cx="3997875" cy="4179675"/>
          </a:xfrm>
        </p:grpSpPr>
        <p:sp>
          <p:nvSpPr>
            <p:cNvPr id="598" name="Google Shape;598;p21"/>
            <p:cNvSpPr/>
            <p:nvPr/>
          </p:nvSpPr>
          <p:spPr>
            <a:xfrm>
              <a:off x="3457863" y="1459675"/>
              <a:ext cx="1194200" cy="383625"/>
            </a:xfrm>
            <a:custGeom>
              <a:rect b="b" l="l" r="r" t="t"/>
              <a:pathLst>
                <a:path extrusionOk="0" h="15345" w="47768">
                  <a:moveTo>
                    <a:pt x="31256" y="0"/>
                  </a:moveTo>
                  <a:lnTo>
                    <a:pt x="0" y="4770"/>
                  </a:lnTo>
                  <a:lnTo>
                    <a:pt x="15678" y="15344"/>
                  </a:lnTo>
                  <a:lnTo>
                    <a:pt x="47768" y="9340"/>
                  </a:lnTo>
                  <a:lnTo>
                    <a:pt x="31256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2575563" y="1711500"/>
              <a:ext cx="1310125" cy="3793575"/>
            </a:xfrm>
            <a:custGeom>
              <a:rect b="b" l="l" r="r" t="t"/>
              <a:pathLst>
                <a:path extrusionOk="0" h="151743" w="52405">
                  <a:moveTo>
                    <a:pt x="601" y="1669"/>
                  </a:moveTo>
                  <a:lnTo>
                    <a:pt x="14177" y="12410"/>
                  </a:lnTo>
                  <a:lnTo>
                    <a:pt x="15712" y="45567"/>
                  </a:lnTo>
                  <a:lnTo>
                    <a:pt x="2469" y="33358"/>
                  </a:lnTo>
                  <a:lnTo>
                    <a:pt x="601" y="1669"/>
                  </a:lnTo>
                  <a:close/>
                  <a:moveTo>
                    <a:pt x="15578" y="13511"/>
                  </a:moveTo>
                  <a:lnTo>
                    <a:pt x="31089" y="25753"/>
                  </a:lnTo>
                  <a:lnTo>
                    <a:pt x="32157" y="60678"/>
                  </a:lnTo>
                  <a:lnTo>
                    <a:pt x="17079" y="46835"/>
                  </a:lnTo>
                  <a:lnTo>
                    <a:pt x="15578" y="13511"/>
                  </a:lnTo>
                  <a:close/>
                  <a:moveTo>
                    <a:pt x="32691" y="27020"/>
                  </a:moveTo>
                  <a:lnTo>
                    <a:pt x="50503" y="41097"/>
                  </a:lnTo>
                  <a:lnTo>
                    <a:pt x="50904" y="77957"/>
                  </a:lnTo>
                  <a:lnTo>
                    <a:pt x="33691" y="62112"/>
                  </a:lnTo>
                  <a:lnTo>
                    <a:pt x="32691" y="27020"/>
                  </a:lnTo>
                  <a:close/>
                  <a:moveTo>
                    <a:pt x="2636" y="36227"/>
                  </a:moveTo>
                  <a:lnTo>
                    <a:pt x="15879" y="48569"/>
                  </a:lnTo>
                  <a:lnTo>
                    <a:pt x="17313" y="79458"/>
                  </a:lnTo>
                  <a:lnTo>
                    <a:pt x="4370" y="65848"/>
                  </a:lnTo>
                  <a:lnTo>
                    <a:pt x="2636" y="36227"/>
                  </a:lnTo>
                  <a:close/>
                  <a:moveTo>
                    <a:pt x="17213" y="49837"/>
                  </a:moveTo>
                  <a:lnTo>
                    <a:pt x="32224" y="63847"/>
                  </a:lnTo>
                  <a:lnTo>
                    <a:pt x="33224" y="96203"/>
                  </a:lnTo>
                  <a:lnTo>
                    <a:pt x="18614" y="80859"/>
                  </a:lnTo>
                  <a:lnTo>
                    <a:pt x="17213" y="49837"/>
                  </a:lnTo>
                  <a:close/>
                  <a:moveTo>
                    <a:pt x="4537" y="68550"/>
                  </a:moveTo>
                  <a:lnTo>
                    <a:pt x="17446" y="82260"/>
                  </a:lnTo>
                  <a:lnTo>
                    <a:pt x="18781" y="111081"/>
                  </a:lnTo>
                  <a:lnTo>
                    <a:pt x="6172" y="96303"/>
                  </a:lnTo>
                  <a:lnTo>
                    <a:pt x="4537" y="68550"/>
                  </a:lnTo>
                  <a:close/>
                  <a:moveTo>
                    <a:pt x="33758" y="65281"/>
                  </a:moveTo>
                  <a:lnTo>
                    <a:pt x="50937" y="81293"/>
                  </a:lnTo>
                  <a:lnTo>
                    <a:pt x="51337" y="115284"/>
                  </a:lnTo>
                  <a:lnTo>
                    <a:pt x="34692" y="97771"/>
                  </a:lnTo>
                  <a:lnTo>
                    <a:pt x="33758" y="65281"/>
                  </a:lnTo>
                  <a:close/>
                  <a:moveTo>
                    <a:pt x="18747" y="83661"/>
                  </a:moveTo>
                  <a:lnTo>
                    <a:pt x="33291" y="99139"/>
                  </a:lnTo>
                  <a:lnTo>
                    <a:pt x="34192" y="129227"/>
                  </a:lnTo>
                  <a:lnTo>
                    <a:pt x="20048" y="112582"/>
                  </a:lnTo>
                  <a:lnTo>
                    <a:pt x="18747" y="83661"/>
                  </a:lnTo>
                  <a:close/>
                  <a:moveTo>
                    <a:pt x="34792" y="100706"/>
                  </a:moveTo>
                  <a:lnTo>
                    <a:pt x="51337" y="118319"/>
                  </a:lnTo>
                  <a:lnTo>
                    <a:pt x="51704" y="149742"/>
                  </a:lnTo>
                  <a:lnTo>
                    <a:pt x="35659" y="130895"/>
                  </a:lnTo>
                  <a:lnTo>
                    <a:pt x="34792" y="100706"/>
                  </a:lnTo>
                  <a:close/>
                  <a:moveTo>
                    <a:pt x="1" y="1"/>
                  </a:moveTo>
                  <a:lnTo>
                    <a:pt x="5771" y="96770"/>
                  </a:lnTo>
                  <a:lnTo>
                    <a:pt x="52405" y="151743"/>
                  </a:lnTo>
                  <a:lnTo>
                    <a:pt x="51270" y="402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2590563" y="1753200"/>
              <a:ext cx="378650" cy="1097475"/>
            </a:xfrm>
            <a:custGeom>
              <a:rect b="b" l="l" r="r" t="t"/>
              <a:pathLst>
                <a:path extrusionOk="0" h="43899" w="15146">
                  <a:moveTo>
                    <a:pt x="1" y="1"/>
                  </a:moveTo>
                  <a:lnTo>
                    <a:pt x="1869" y="31690"/>
                  </a:lnTo>
                  <a:lnTo>
                    <a:pt x="15145" y="43899"/>
                  </a:lnTo>
                  <a:lnTo>
                    <a:pt x="13577" y="107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2590563" y="1752375"/>
              <a:ext cx="378650" cy="1098300"/>
            </a:xfrm>
            <a:custGeom>
              <a:rect b="b" l="l" r="r" t="t"/>
              <a:pathLst>
                <a:path extrusionOk="0" h="43932" w="15146">
                  <a:moveTo>
                    <a:pt x="4371" y="14678"/>
                  </a:moveTo>
                  <a:cubicBezTo>
                    <a:pt x="4371" y="14678"/>
                    <a:pt x="4471" y="15012"/>
                    <a:pt x="4671" y="15478"/>
                  </a:cubicBezTo>
                  <a:cubicBezTo>
                    <a:pt x="4838" y="15945"/>
                    <a:pt x="5105" y="16579"/>
                    <a:pt x="5405" y="17246"/>
                  </a:cubicBezTo>
                  <a:cubicBezTo>
                    <a:pt x="5672" y="17880"/>
                    <a:pt x="6005" y="18580"/>
                    <a:pt x="6305" y="19181"/>
                  </a:cubicBezTo>
                  <a:cubicBezTo>
                    <a:pt x="6606" y="19748"/>
                    <a:pt x="6939" y="20215"/>
                    <a:pt x="7173" y="20448"/>
                  </a:cubicBezTo>
                  <a:cubicBezTo>
                    <a:pt x="7239" y="20515"/>
                    <a:pt x="7306" y="20549"/>
                    <a:pt x="7373" y="20549"/>
                  </a:cubicBezTo>
                  <a:cubicBezTo>
                    <a:pt x="7406" y="20565"/>
                    <a:pt x="7440" y="20574"/>
                    <a:pt x="7469" y="20574"/>
                  </a:cubicBezTo>
                  <a:cubicBezTo>
                    <a:pt x="7498" y="20574"/>
                    <a:pt x="7523" y="20565"/>
                    <a:pt x="7540" y="20549"/>
                  </a:cubicBezTo>
                  <a:cubicBezTo>
                    <a:pt x="7606" y="20515"/>
                    <a:pt x="7640" y="20482"/>
                    <a:pt x="7673" y="20382"/>
                  </a:cubicBezTo>
                  <a:cubicBezTo>
                    <a:pt x="7740" y="20315"/>
                    <a:pt x="7773" y="20215"/>
                    <a:pt x="7773" y="20082"/>
                  </a:cubicBezTo>
                  <a:lnTo>
                    <a:pt x="7740" y="19748"/>
                  </a:lnTo>
                  <a:cubicBezTo>
                    <a:pt x="7740" y="19648"/>
                    <a:pt x="7706" y="19548"/>
                    <a:pt x="7706" y="19414"/>
                  </a:cubicBezTo>
                  <a:cubicBezTo>
                    <a:pt x="7673" y="19314"/>
                    <a:pt x="7673" y="19214"/>
                    <a:pt x="7673" y="19081"/>
                  </a:cubicBezTo>
                  <a:cubicBezTo>
                    <a:pt x="7673" y="18981"/>
                    <a:pt x="7640" y="18881"/>
                    <a:pt x="7640" y="18781"/>
                  </a:cubicBezTo>
                  <a:cubicBezTo>
                    <a:pt x="7606" y="18214"/>
                    <a:pt x="7640" y="17713"/>
                    <a:pt x="7706" y="17280"/>
                  </a:cubicBezTo>
                  <a:cubicBezTo>
                    <a:pt x="7773" y="16879"/>
                    <a:pt x="7873" y="16512"/>
                    <a:pt x="8007" y="16279"/>
                  </a:cubicBezTo>
                  <a:cubicBezTo>
                    <a:pt x="8140" y="16045"/>
                    <a:pt x="8307" y="15879"/>
                    <a:pt x="8507" y="15845"/>
                  </a:cubicBezTo>
                  <a:cubicBezTo>
                    <a:pt x="8534" y="15840"/>
                    <a:pt x="8563" y="15837"/>
                    <a:pt x="8593" y="15837"/>
                  </a:cubicBezTo>
                  <a:cubicBezTo>
                    <a:pt x="8750" y="15837"/>
                    <a:pt x="8945" y="15911"/>
                    <a:pt x="9141" y="16079"/>
                  </a:cubicBezTo>
                  <a:cubicBezTo>
                    <a:pt x="9308" y="16212"/>
                    <a:pt x="9508" y="16412"/>
                    <a:pt x="9675" y="16679"/>
                  </a:cubicBezTo>
                  <a:cubicBezTo>
                    <a:pt x="9841" y="16913"/>
                    <a:pt x="9975" y="17213"/>
                    <a:pt x="10142" y="17546"/>
                  </a:cubicBezTo>
                  <a:cubicBezTo>
                    <a:pt x="10275" y="17880"/>
                    <a:pt x="10408" y="18247"/>
                    <a:pt x="10542" y="18647"/>
                  </a:cubicBezTo>
                  <a:cubicBezTo>
                    <a:pt x="10675" y="19014"/>
                    <a:pt x="10775" y="19448"/>
                    <a:pt x="10842" y="19848"/>
                  </a:cubicBezTo>
                  <a:lnTo>
                    <a:pt x="11476" y="19781"/>
                  </a:lnTo>
                  <a:lnTo>
                    <a:pt x="11076" y="21449"/>
                  </a:lnTo>
                  <a:lnTo>
                    <a:pt x="11643" y="23017"/>
                  </a:lnTo>
                  <a:lnTo>
                    <a:pt x="11643" y="23017"/>
                  </a:lnTo>
                  <a:lnTo>
                    <a:pt x="11076" y="22550"/>
                  </a:lnTo>
                  <a:cubicBezTo>
                    <a:pt x="11076" y="22583"/>
                    <a:pt x="11076" y="22617"/>
                    <a:pt x="11076" y="22650"/>
                  </a:cubicBezTo>
                  <a:cubicBezTo>
                    <a:pt x="11076" y="22683"/>
                    <a:pt x="11076" y="22683"/>
                    <a:pt x="11076" y="22717"/>
                  </a:cubicBezTo>
                  <a:cubicBezTo>
                    <a:pt x="11076" y="22750"/>
                    <a:pt x="11076" y="22783"/>
                    <a:pt x="11076" y="22817"/>
                  </a:cubicBezTo>
                  <a:cubicBezTo>
                    <a:pt x="11076" y="22850"/>
                    <a:pt x="11076" y="22884"/>
                    <a:pt x="11076" y="22917"/>
                  </a:cubicBezTo>
                  <a:cubicBezTo>
                    <a:pt x="11076" y="22917"/>
                    <a:pt x="11042" y="23451"/>
                    <a:pt x="10942" y="24218"/>
                  </a:cubicBezTo>
                  <a:cubicBezTo>
                    <a:pt x="10842" y="24952"/>
                    <a:pt x="10675" y="25919"/>
                    <a:pt x="10408" y="26820"/>
                  </a:cubicBezTo>
                  <a:cubicBezTo>
                    <a:pt x="10142" y="27687"/>
                    <a:pt x="9808" y="28488"/>
                    <a:pt x="9308" y="28855"/>
                  </a:cubicBezTo>
                  <a:cubicBezTo>
                    <a:pt x="9100" y="29021"/>
                    <a:pt x="8869" y="29112"/>
                    <a:pt x="8613" y="29112"/>
                  </a:cubicBezTo>
                  <a:cubicBezTo>
                    <a:pt x="8252" y="29112"/>
                    <a:pt x="7841" y="28931"/>
                    <a:pt x="7373" y="28521"/>
                  </a:cubicBezTo>
                  <a:cubicBezTo>
                    <a:pt x="7239" y="28421"/>
                    <a:pt x="7106" y="28287"/>
                    <a:pt x="6973" y="28121"/>
                  </a:cubicBezTo>
                  <a:cubicBezTo>
                    <a:pt x="6806" y="27954"/>
                    <a:pt x="6672" y="27787"/>
                    <a:pt x="6506" y="27587"/>
                  </a:cubicBezTo>
                  <a:cubicBezTo>
                    <a:pt x="6372" y="27387"/>
                    <a:pt x="6205" y="27153"/>
                    <a:pt x="6039" y="26920"/>
                  </a:cubicBezTo>
                  <a:cubicBezTo>
                    <a:pt x="5872" y="26653"/>
                    <a:pt x="5705" y="26386"/>
                    <a:pt x="5538" y="26086"/>
                  </a:cubicBezTo>
                  <a:lnTo>
                    <a:pt x="5538" y="26086"/>
                  </a:lnTo>
                  <a:cubicBezTo>
                    <a:pt x="5538" y="26086"/>
                    <a:pt x="5572" y="26119"/>
                    <a:pt x="5672" y="26153"/>
                  </a:cubicBezTo>
                  <a:cubicBezTo>
                    <a:pt x="5738" y="26153"/>
                    <a:pt x="5838" y="26186"/>
                    <a:pt x="5972" y="26219"/>
                  </a:cubicBezTo>
                  <a:cubicBezTo>
                    <a:pt x="6072" y="26219"/>
                    <a:pt x="6205" y="26219"/>
                    <a:pt x="6305" y="26186"/>
                  </a:cubicBezTo>
                  <a:cubicBezTo>
                    <a:pt x="6439" y="26153"/>
                    <a:pt x="6539" y="26052"/>
                    <a:pt x="6606" y="25952"/>
                  </a:cubicBezTo>
                  <a:cubicBezTo>
                    <a:pt x="6606" y="25952"/>
                    <a:pt x="6439" y="25819"/>
                    <a:pt x="6239" y="25519"/>
                  </a:cubicBezTo>
                  <a:cubicBezTo>
                    <a:pt x="6005" y="25252"/>
                    <a:pt x="5705" y="24818"/>
                    <a:pt x="5371" y="24251"/>
                  </a:cubicBezTo>
                  <a:cubicBezTo>
                    <a:pt x="5038" y="23651"/>
                    <a:pt x="4671" y="22950"/>
                    <a:pt x="4337" y="22083"/>
                  </a:cubicBezTo>
                  <a:cubicBezTo>
                    <a:pt x="3970" y="21216"/>
                    <a:pt x="3637" y="20182"/>
                    <a:pt x="3370" y="18981"/>
                  </a:cubicBezTo>
                  <a:lnTo>
                    <a:pt x="3370" y="18981"/>
                  </a:lnTo>
                  <a:cubicBezTo>
                    <a:pt x="3370" y="18981"/>
                    <a:pt x="3470" y="19148"/>
                    <a:pt x="3670" y="19414"/>
                  </a:cubicBezTo>
                  <a:cubicBezTo>
                    <a:pt x="3837" y="19648"/>
                    <a:pt x="4071" y="19981"/>
                    <a:pt x="4337" y="20348"/>
                  </a:cubicBezTo>
                  <a:cubicBezTo>
                    <a:pt x="4571" y="20682"/>
                    <a:pt x="4871" y="21082"/>
                    <a:pt x="5138" y="21382"/>
                  </a:cubicBezTo>
                  <a:cubicBezTo>
                    <a:pt x="5371" y="21716"/>
                    <a:pt x="5638" y="21983"/>
                    <a:pt x="5805" y="22150"/>
                  </a:cubicBezTo>
                  <a:cubicBezTo>
                    <a:pt x="5838" y="22183"/>
                    <a:pt x="5872" y="22183"/>
                    <a:pt x="5905" y="22216"/>
                  </a:cubicBezTo>
                  <a:cubicBezTo>
                    <a:pt x="5905" y="22250"/>
                    <a:pt x="5939" y="22250"/>
                    <a:pt x="5972" y="22250"/>
                  </a:cubicBezTo>
                  <a:lnTo>
                    <a:pt x="6039" y="22250"/>
                  </a:lnTo>
                  <a:cubicBezTo>
                    <a:pt x="6039" y="22250"/>
                    <a:pt x="6072" y="22250"/>
                    <a:pt x="6072" y="22216"/>
                  </a:cubicBezTo>
                  <a:cubicBezTo>
                    <a:pt x="6072" y="22216"/>
                    <a:pt x="5972" y="21983"/>
                    <a:pt x="5838" y="21583"/>
                  </a:cubicBezTo>
                  <a:cubicBezTo>
                    <a:pt x="5705" y="21182"/>
                    <a:pt x="5505" y="20615"/>
                    <a:pt x="5305" y="19948"/>
                  </a:cubicBezTo>
                  <a:cubicBezTo>
                    <a:pt x="5138" y="19248"/>
                    <a:pt x="4938" y="18414"/>
                    <a:pt x="4738" y="17546"/>
                  </a:cubicBezTo>
                  <a:cubicBezTo>
                    <a:pt x="4571" y="16646"/>
                    <a:pt x="4437" y="15678"/>
                    <a:pt x="4371" y="14678"/>
                  </a:cubicBezTo>
                  <a:close/>
                  <a:moveTo>
                    <a:pt x="1" y="0"/>
                  </a:moveTo>
                  <a:lnTo>
                    <a:pt x="1869" y="31723"/>
                  </a:lnTo>
                  <a:lnTo>
                    <a:pt x="15145" y="43932"/>
                  </a:lnTo>
                  <a:lnTo>
                    <a:pt x="13577" y="10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2588913" y="1748200"/>
              <a:ext cx="381950" cy="1109150"/>
            </a:xfrm>
            <a:custGeom>
              <a:rect b="b" l="l" r="r" t="t"/>
              <a:pathLst>
                <a:path extrusionOk="0" h="44366" w="15278">
                  <a:moveTo>
                    <a:pt x="0" y="1"/>
                  </a:moveTo>
                  <a:lnTo>
                    <a:pt x="1902" y="32024"/>
                  </a:lnTo>
                  <a:lnTo>
                    <a:pt x="15278" y="44366"/>
                  </a:lnTo>
                  <a:lnTo>
                    <a:pt x="13743" y="108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2674813" y="2120150"/>
              <a:ext cx="206825" cy="360300"/>
            </a:xfrm>
            <a:custGeom>
              <a:rect b="b" l="l" r="r" t="t"/>
              <a:pathLst>
                <a:path extrusionOk="0" h="14412" w="8273">
                  <a:moveTo>
                    <a:pt x="1001" y="0"/>
                  </a:moveTo>
                  <a:lnTo>
                    <a:pt x="1001" y="0"/>
                  </a:lnTo>
                  <a:cubicBezTo>
                    <a:pt x="1067" y="967"/>
                    <a:pt x="1201" y="1935"/>
                    <a:pt x="1368" y="2835"/>
                  </a:cubicBezTo>
                  <a:cubicBezTo>
                    <a:pt x="1568" y="3703"/>
                    <a:pt x="1768" y="4537"/>
                    <a:pt x="1935" y="5237"/>
                  </a:cubicBezTo>
                  <a:cubicBezTo>
                    <a:pt x="2135" y="5938"/>
                    <a:pt x="2335" y="6505"/>
                    <a:pt x="2468" y="6905"/>
                  </a:cubicBezTo>
                  <a:cubicBezTo>
                    <a:pt x="2602" y="7305"/>
                    <a:pt x="2702" y="7505"/>
                    <a:pt x="2702" y="7505"/>
                  </a:cubicBezTo>
                  <a:cubicBezTo>
                    <a:pt x="2669" y="7539"/>
                    <a:pt x="2669" y="7539"/>
                    <a:pt x="2669" y="7539"/>
                  </a:cubicBezTo>
                  <a:cubicBezTo>
                    <a:pt x="2652" y="7555"/>
                    <a:pt x="2644" y="7564"/>
                    <a:pt x="2635" y="7564"/>
                  </a:cubicBezTo>
                  <a:cubicBezTo>
                    <a:pt x="2627" y="7564"/>
                    <a:pt x="2619" y="7555"/>
                    <a:pt x="2602" y="7539"/>
                  </a:cubicBezTo>
                  <a:cubicBezTo>
                    <a:pt x="2569" y="7539"/>
                    <a:pt x="2535" y="7539"/>
                    <a:pt x="2535" y="7505"/>
                  </a:cubicBezTo>
                  <a:cubicBezTo>
                    <a:pt x="2502" y="7472"/>
                    <a:pt x="2468" y="7472"/>
                    <a:pt x="2435" y="7439"/>
                  </a:cubicBezTo>
                  <a:cubicBezTo>
                    <a:pt x="2235" y="7272"/>
                    <a:pt x="2001" y="7005"/>
                    <a:pt x="1768" y="6671"/>
                  </a:cubicBezTo>
                  <a:cubicBezTo>
                    <a:pt x="1501" y="6371"/>
                    <a:pt x="1201" y="5971"/>
                    <a:pt x="967" y="5637"/>
                  </a:cubicBezTo>
                  <a:cubicBezTo>
                    <a:pt x="701" y="5270"/>
                    <a:pt x="467" y="4937"/>
                    <a:pt x="300" y="4703"/>
                  </a:cubicBezTo>
                  <a:cubicBezTo>
                    <a:pt x="100" y="4437"/>
                    <a:pt x="0" y="4303"/>
                    <a:pt x="0" y="4303"/>
                  </a:cubicBezTo>
                  <a:lnTo>
                    <a:pt x="0" y="4303"/>
                  </a:lnTo>
                  <a:cubicBezTo>
                    <a:pt x="267" y="5471"/>
                    <a:pt x="600" y="6505"/>
                    <a:pt x="967" y="7372"/>
                  </a:cubicBezTo>
                  <a:cubicBezTo>
                    <a:pt x="1301" y="8239"/>
                    <a:pt x="1668" y="8973"/>
                    <a:pt x="2001" y="9540"/>
                  </a:cubicBezTo>
                  <a:cubicBezTo>
                    <a:pt x="2335" y="10107"/>
                    <a:pt x="2635" y="10541"/>
                    <a:pt x="2869" y="10808"/>
                  </a:cubicBezTo>
                  <a:cubicBezTo>
                    <a:pt x="3102" y="11108"/>
                    <a:pt x="3236" y="11241"/>
                    <a:pt x="3236" y="11241"/>
                  </a:cubicBezTo>
                  <a:cubicBezTo>
                    <a:pt x="3169" y="11375"/>
                    <a:pt x="3069" y="11442"/>
                    <a:pt x="2935" y="11475"/>
                  </a:cubicBezTo>
                  <a:cubicBezTo>
                    <a:pt x="2835" y="11508"/>
                    <a:pt x="2702" y="11508"/>
                    <a:pt x="2602" y="11508"/>
                  </a:cubicBezTo>
                  <a:cubicBezTo>
                    <a:pt x="2468" y="11475"/>
                    <a:pt x="2368" y="11442"/>
                    <a:pt x="2302" y="11442"/>
                  </a:cubicBezTo>
                  <a:cubicBezTo>
                    <a:pt x="2202" y="11408"/>
                    <a:pt x="2168" y="11375"/>
                    <a:pt x="2168" y="11375"/>
                  </a:cubicBezTo>
                  <a:lnTo>
                    <a:pt x="2168" y="11375"/>
                  </a:lnTo>
                  <a:cubicBezTo>
                    <a:pt x="2335" y="11675"/>
                    <a:pt x="2502" y="11942"/>
                    <a:pt x="2669" y="12209"/>
                  </a:cubicBezTo>
                  <a:cubicBezTo>
                    <a:pt x="2835" y="12442"/>
                    <a:pt x="3002" y="12676"/>
                    <a:pt x="3136" y="12876"/>
                  </a:cubicBezTo>
                  <a:cubicBezTo>
                    <a:pt x="3302" y="13076"/>
                    <a:pt x="3436" y="13243"/>
                    <a:pt x="3603" y="13410"/>
                  </a:cubicBezTo>
                  <a:cubicBezTo>
                    <a:pt x="3736" y="13576"/>
                    <a:pt x="3869" y="13710"/>
                    <a:pt x="4003" y="13810"/>
                  </a:cubicBezTo>
                  <a:cubicBezTo>
                    <a:pt x="4463" y="14232"/>
                    <a:pt x="4869" y="14411"/>
                    <a:pt x="5225" y="14411"/>
                  </a:cubicBezTo>
                  <a:cubicBezTo>
                    <a:pt x="5488" y="14411"/>
                    <a:pt x="5725" y="14314"/>
                    <a:pt x="5938" y="14144"/>
                  </a:cubicBezTo>
                  <a:cubicBezTo>
                    <a:pt x="6438" y="13777"/>
                    <a:pt x="6772" y="12976"/>
                    <a:pt x="7038" y="12109"/>
                  </a:cubicBezTo>
                  <a:cubicBezTo>
                    <a:pt x="7305" y="11241"/>
                    <a:pt x="7472" y="10241"/>
                    <a:pt x="7572" y="9507"/>
                  </a:cubicBezTo>
                  <a:cubicBezTo>
                    <a:pt x="7672" y="8740"/>
                    <a:pt x="7706" y="8206"/>
                    <a:pt x="7706" y="8206"/>
                  </a:cubicBezTo>
                  <a:cubicBezTo>
                    <a:pt x="7706" y="8173"/>
                    <a:pt x="7706" y="8139"/>
                    <a:pt x="7706" y="8106"/>
                  </a:cubicBezTo>
                  <a:cubicBezTo>
                    <a:pt x="7706" y="8072"/>
                    <a:pt x="7706" y="8039"/>
                    <a:pt x="7706" y="8006"/>
                  </a:cubicBezTo>
                  <a:cubicBezTo>
                    <a:pt x="7706" y="8006"/>
                    <a:pt x="7706" y="7972"/>
                    <a:pt x="7706" y="7939"/>
                  </a:cubicBezTo>
                  <a:cubicBezTo>
                    <a:pt x="7706" y="7906"/>
                    <a:pt x="7706" y="7872"/>
                    <a:pt x="7706" y="7839"/>
                  </a:cubicBezTo>
                  <a:lnTo>
                    <a:pt x="8273" y="8306"/>
                  </a:lnTo>
                  <a:lnTo>
                    <a:pt x="8273" y="8306"/>
                  </a:lnTo>
                  <a:lnTo>
                    <a:pt x="7706" y="6772"/>
                  </a:lnTo>
                  <a:lnTo>
                    <a:pt x="8106" y="5104"/>
                  </a:lnTo>
                  <a:lnTo>
                    <a:pt x="7472" y="5170"/>
                  </a:lnTo>
                  <a:cubicBezTo>
                    <a:pt x="7405" y="4737"/>
                    <a:pt x="7305" y="4336"/>
                    <a:pt x="7172" y="3936"/>
                  </a:cubicBezTo>
                  <a:cubicBezTo>
                    <a:pt x="7038" y="3536"/>
                    <a:pt x="6905" y="3169"/>
                    <a:pt x="6772" y="2835"/>
                  </a:cubicBezTo>
                  <a:cubicBezTo>
                    <a:pt x="6605" y="2502"/>
                    <a:pt x="6471" y="2202"/>
                    <a:pt x="6305" y="1968"/>
                  </a:cubicBezTo>
                  <a:cubicBezTo>
                    <a:pt x="6104" y="1701"/>
                    <a:pt x="5938" y="1501"/>
                    <a:pt x="5771" y="1368"/>
                  </a:cubicBezTo>
                  <a:cubicBezTo>
                    <a:pt x="5575" y="1200"/>
                    <a:pt x="5380" y="1126"/>
                    <a:pt x="5204" y="1126"/>
                  </a:cubicBezTo>
                  <a:cubicBezTo>
                    <a:pt x="5170" y="1126"/>
                    <a:pt x="5136" y="1129"/>
                    <a:pt x="5104" y="1134"/>
                  </a:cubicBezTo>
                  <a:cubicBezTo>
                    <a:pt x="4937" y="1168"/>
                    <a:pt x="4770" y="1334"/>
                    <a:pt x="4637" y="1568"/>
                  </a:cubicBezTo>
                  <a:cubicBezTo>
                    <a:pt x="4503" y="1801"/>
                    <a:pt x="4370" y="2168"/>
                    <a:pt x="4336" y="2569"/>
                  </a:cubicBezTo>
                  <a:cubicBezTo>
                    <a:pt x="4270" y="3002"/>
                    <a:pt x="4236" y="3503"/>
                    <a:pt x="4270" y="4070"/>
                  </a:cubicBezTo>
                  <a:cubicBezTo>
                    <a:pt x="4270" y="4170"/>
                    <a:pt x="4303" y="4270"/>
                    <a:pt x="4303" y="4370"/>
                  </a:cubicBezTo>
                  <a:cubicBezTo>
                    <a:pt x="4303" y="4503"/>
                    <a:pt x="4303" y="4603"/>
                    <a:pt x="4336" y="4703"/>
                  </a:cubicBezTo>
                  <a:cubicBezTo>
                    <a:pt x="4336" y="4803"/>
                    <a:pt x="4336" y="4937"/>
                    <a:pt x="4370" y="5037"/>
                  </a:cubicBezTo>
                  <a:lnTo>
                    <a:pt x="4403" y="5371"/>
                  </a:lnTo>
                  <a:cubicBezTo>
                    <a:pt x="4403" y="5504"/>
                    <a:pt x="4370" y="5604"/>
                    <a:pt x="4303" y="5671"/>
                  </a:cubicBezTo>
                  <a:cubicBezTo>
                    <a:pt x="4270" y="5771"/>
                    <a:pt x="4236" y="5804"/>
                    <a:pt x="4170" y="5838"/>
                  </a:cubicBezTo>
                  <a:cubicBezTo>
                    <a:pt x="4153" y="5854"/>
                    <a:pt x="4128" y="5863"/>
                    <a:pt x="4099" y="5863"/>
                  </a:cubicBezTo>
                  <a:cubicBezTo>
                    <a:pt x="4070" y="5863"/>
                    <a:pt x="4036" y="5854"/>
                    <a:pt x="4003" y="5838"/>
                  </a:cubicBezTo>
                  <a:cubicBezTo>
                    <a:pt x="3936" y="5838"/>
                    <a:pt x="3869" y="5804"/>
                    <a:pt x="3803" y="5737"/>
                  </a:cubicBezTo>
                  <a:cubicBezTo>
                    <a:pt x="3569" y="5504"/>
                    <a:pt x="3236" y="5037"/>
                    <a:pt x="2935" y="4470"/>
                  </a:cubicBezTo>
                  <a:cubicBezTo>
                    <a:pt x="2635" y="3869"/>
                    <a:pt x="2302" y="3202"/>
                    <a:pt x="2035" y="2535"/>
                  </a:cubicBezTo>
                  <a:cubicBezTo>
                    <a:pt x="1735" y="1868"/>
                    <a:pt x="1468" y="1234"/>
                    <a:pt x="1301" y="767"/>
                  </a:cubicBezTo>
                  <a:cubicBezTo>
                    <a:pt x="1101" y="301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2641438" y="2617150"/>
              <a:ext cx="366950" cy="1080800"/>
            </a:xfrm>
            <a:custGeom>
              <a:rect b="b" l="l" r="r" t="t"/>
              <a:pathLst>
                <a:path extrusionOk="0" h="43232" w="14678">
                  <a:moveTo>
                    <a:pt x="4637" y="22350"/>
                  </a:moveTo>
                  <a:cubicBezTo>
                    <a:pt x="4737" y="22350"/>
                    <a:pt x="4838" y="22417"/>
                    <a:pt x="4971" y="22517"/>
                  </a:cubicBezTo>
                  <a:cubicBezTo>
                    <a:pt x="5104" y="22650"/>
                    <a:pt x="5204" y="22851"/>
                    <a:pt x="5338" y="23051"/>
                  </a:cubicBezTo>
                  <a:cubicBezTo>
                    <a:pt x="5438" y="23251"/>
                    <a:pt x="5538" y="23518"/>
                    <a:pt x="5638" y="23785"/>
                  </a:cubicBezTo>
                  <a:cubicBezTo>
                    <a:pt x="5738" y="24051"/>
                    <a:pt x="5805" y="24352"/>
                    <a:pt x="5872" y="24652"/>
                  </a:cubicBezTo>
                  <a:cubicBezTo>
                    <a:pt x="5938" y="24952"/>
                    <a:pt x="5972" y="25252"/>
                    <a:pt x="5972" y="25553"/>
                  </a:cubicBezTo>
                  <a:cubicBezTo>
                    <a:pt x="6005" y="25819"/>
                    <a:pt x="5972" y="26086"/>
                    <a:pt x="5972" y="26286"/>
                  </a:cubicBezTo>
                  <a:cubicBezTo>
                    <a:pt x="5938" y="26487"/>
                    <a:pt x="5872" y="26620"/>
                    <a:pt x="5805" y="26753"/>
                  </a:cubicBezTo>
                  <a:cubicBezTo>
                    <a:pt x="5738" y="26853"/>
                    <a:pt x="5638" y="26887"/>
                    <a:pt x="5538" y="26887"/>
                  </a:cubicBezTo>
                  <a:cubicBezTo>
                    <a:pt x="5438" y="26887"/>
                    <a:pt x="5305" y="26820"/>
                    <a:pt x="5204" y="26687"/>
                  </a:cubicBezTo>
                  <a:cubicBezTo>
                    <a:pt x="5071" y="26553"/>
                    <a:pt x="4971" y="26386"/>
                    <a:pt x="4838" y="26186"/>
                  </a:cubicBezTo>
                  <a:cubicBezTo>
                    <a:pt x="4737" y="25953"/>
                    <a:pt x="4637" y="25719"/>
                    <a:pt x="4537" y="25452"/>
                  </a:cubicBezTo>
                  <a:cubicBezTo>
                    <a:pt x="4437" y="25186"/>
                    <a:pt x="4371" y="24885"/>
                    <a:pt x="4304" y="24585"/>
                  </a:cubicBezTo>
                  <a:cubicBezTo>
                    <a:pt x="4237" y="24318"/>
                    <a:pt x="4204" y="24018"/>
                    <a:pt x="4204" y="23718"/>
                  </a:cubicBezTo>
                  <a:cubicBezTo>
                    <a:pt x="4170" y="23451"/>
                    <a:pt x="4170" y="23184"/>
                    <a:pt x="4204" y="22984"/>
                  </a:cubicBezTo>
                  <a:cubicBezTo>
                    <a:pt x="4237" y="22784"/>
                    <a:pt x="4304" y="22617"/>
                    <a:pt x="4371" y="22517"/>
                  </a:cubicBezTo>
                  <a:cubicBezTo>
                    <a:pt x="4437" y="22417"/>
                    <a:pt x="4537" y="22350"/>
                    <a:pt x="4637" y="22350"/>
                  </a:cubicBezTo>
                  <a:close/>
                  <a:moveTo>
                    <a:pt x="3803" y="15612"/>
                  </a:moveTo>
                  <a:cubicBezTo>
                    <a:pt x="4404" y="16213"/>
                    <a:pt x="4971" y="17046"/>
                    <a:pt x="5538" y="18114"/>
                  </a:cubicBezTo>
                  <a:cubicBezTo>
                    <a:pt x="6072" y="19148"/>
                    <a:pt x="6605" y="20349"/>
                    <a:pt x="7039" y="21683"/>
                  </a:cubicBezTo>
                  <a:cubicBezTo>
                    <a:pt x="7506" y="23017"/>
                    <a:pt x="7873" y="24452"/>
                    <a:pt x="8173" y="25886"/>
                  </a:cubicBezTo>
                  <a:cubicBezTo>
                    <a:pt x="8473" y="27320"/>
                    <a:pt x="8674" y="28788"/>
                    <a:pt x="8740" y="30189"/>
                  </a:cubicBezTo>
                  <a:lnTo>
                    <a:pt x="7539" y="28955"/>
                  </a:lnTo>
                  <a:cubicBezTo>
                    <a:pt x="7506" y="28488"/>
                    <a:pt x="7439" y="27954"/>
                    <a:pt x="7373" y="27454"/>
                  </a:cubicBezTo>
                  <a:cubicBezTo>
                    <a:pt x="7306" y="26920"/>
                    <a:pt x="7239" y="26420"/>
                    <a:pt x="7139" y="25886"/>
                  </a:cubicBezTo>
                  <a:cubicBezTo>
                    <a:pt x="7006" y="25386"/>
                    <a:pt x="6906" y="24852"/>
                    <a:pt x="6772" y="24318"/>
                  </a:cubicBezTo>
                  <a:cubicBezTo>
                    <a:pt x="6639" y="23818"/>
                    <a:pt x="6472" y="23284"/>
                    <a:pt x="6305" y="22784"/>
                  </a:cubicBezTo>
                  <a:cubicBezTo>
                    <a:pt x="6138" y="22284"/>
                    <a:pt x="5938" y="21817"/>
                    <a:pt x="5772" y="21383"/>
                  </a:cubicBezTo>
                  <a:cubicBezTo>
                    <a:pt x="5571" y="20949"/>
                    <a:pt x="5371" y="20516"/>
                    <a:pt x="5171" y="20149"/>
                  </a:cubicBezTo>
                  <a:cubicBezTo>
                    <a:pt x="4971" y="19782"/>
                    <a:pt x="4771" y="19448"/>
                    <a:pt x="4571" y="19148"/>
                  </a:cubicBezTo>
                  <a:cubicBezTo>
                    <a:pt x="4371" y="18848"/>
                    <a:pt x="4170" y="18581"/>
                    <a:pt x="3937" y="18347"/>
                  </a:cubicBezTo>
                  <a:lnTo>
                    <a:pt x="3803" y="15612"/>
                  </a:lnTo>
                  <a:close/>
                  <a:moveTo>
                    <a:pt x="3470" y="10175"/>
                  </a:moveTo>
                  <a:lnTo>
                    <a:pt x="3470" y="10175"/>
                  </a:lnTo>
                  <a:cubicBezTo>
                    <a:pt x="4404" y="11042"/>
                    <a:pt x="5305" y="12376"/>
                    <a:pt x="6138" y="13944"/>
                  </a:cubicBezTo>
                  <a:cubicBezTo>
                    <a:pt x="7006" y="15545"/>
                    <a:pt x="7806" y="17447"/>
                    <a:pt x="8507" y="19482"/>
                  </a:cubicBezTo>
                  <a:cubicBezTo>
                    <a:pt x="9207" y="21516"/>
                    <a:pt x="9774" y="23751"/>
                    <a:pt x="10241" y="25986"/>
                  </a:cubicBezTo>
                  <a:cubicBezTo>
                    <a:pt x="10675" y="28221"/>
                    <a:pt x="10975" y="30489"/>
                    <a:pt x="11109" y="32624"/>
                  </a:cubicBezTo>
                  <a:lnTo>
                    <a:pt x="9874" y="31390"/>
                  </a:lnTo>
                  <a:cubicBezTo>
                    <a:pt x="9774" y="29622"/>
                    <a:pt x="9541" y="27754"/>
                    <a:pt x="9174" y="25919"/>
                  </a:cubicBezTo>
                  <a:cubicBezTo>
                    <a:pt x="8807" y="24118"/>
                    <a:pt x="8307" y="22284"/>
                    <a:pt x="7740" y="20616"/>
                  </a:cubicBezTo>
                  <a:cubicBezTo>
                    <a:pt x="7173" y="18948"/>
                    <a:pt x="6539" y="17413"/>
                    <a:pt x="5838" y="16079"/>
                  </a:cubicBezTo>
                  <a:cubicBezTo>
                    <a:pt x="5138" y="14778"/>
                    <a:pt x="4404" y="13711"/>
                    <a:pt x="3637" y="12944"/>
                  </a:cubicBezTo>
                  <a:lnTo>
                    <a:pt x="3470" y="10175"/>
                  </a:lnTo>
                  <a:close/>
                  <a:moveTo>
                    <a:pt x="1" y="1"/>
                  </a:moveTo>
                  <a:lnTo>
                    <a:pt x="1735" y="29622"/>
                  </a:lnTo>
                  <a:lnTo>
                    <a:pt x="14678" y="43232"/>
                  </a:lnTo>
                  <a:lnTo>
                    <a:pt x="13244" y="12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2639788" y="2613000"/>
              <a:ext cx="370275" cy="1090800"/>
            </a:xfrm>
            <a:custGeom>
              <a:rect b="b" l="l" r="r" t="t"/>
              <a:pathLst>
                <a:path extrusionOk="0" h="43632" w="14811">
                  <a:moveTo>
                    <a:pt x="0" y="0"/>
                  </a:moveTo>
                  <a:lnTo>
                    <a:pt x="1768" y="29922"/>
                  </a:lnTo>
                  <a:lnTo>
                    <a:pt x="14811" y="43631"/>
                  </a:lnTo>
                  <a:lnTo>
                    <a:pt x="13376" y="12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2745688" y="3175900"/>
              <a:ext cx="45875" cy="113425"/>
            </a:xfrm>
            <a:custGeom>
              <a:rect b="b" l="l" r="r" t="t"/>
              <a:pathLst>
                <a:path extrusionOk="0" h="4537" w="1835">
                  <a:moveTo>
                    <a:pt x="467" y="0"/>
                  </a:moveTo>
                  <a:cubicBezTo>
                    <a:pt x="367" y="0"/>
                    <a:pt x="267" y="67"/>
                    <a:pt x="201" y="167"/>
                  </a:cubicBezTo>
                  <a:cubicBezTo>
                    <a:pt x="134" y="267"/>
                    <a:pt x="67" y="434"/>
                    <a:pt x="34" y="634"/>
                  </a:cubicBezTo>
                  <a:cubicBezTo>
                    <a:pt x="34" y="834"/>
                    <a:pt x="0" y="1068"/>
                    <a:pt x="34" y="1368"/>
                  </a:cubicBezTo>
                  <a:cubicBezTo>
                    <a:pt x="34" y="1668"/>
                    <a:pt x="67" y="1968"/>
                    <a:pt x="134" y="2235"/>
                  </a:cubicBezTo>
                  <a:cubicBezTo>
                    <a:pt x="201" y="2535"/>
                    <a:pt x="267" y="2836"/>
                    <a:pt x="367" y="3102"/>
                  </a:cubicBezTo>
                  <a:cubicBezTo>
                    <a:pt x="467" y="3369"/>
                    <a:pt x="567" y="3603"/>
                    <a:pt x="668" y="3836"/>
                  </a:cubicBezTo>
                  <a:cubicBezTo>
                    <a:pt x="801" y="4036"/>
                    <a:pt x="901" y="4203"/>
                    <a:pt x="1034" y="4337"/>
                  </a:cubicBezTo>
                  <a:cubicBezTo>
                    <a:pt x="1135" y="4470"/>
                    <a:pt x="1268" y="4537"/>
                    <a:pt x="1368" y="4537"/>
                  </a:cubicBezTo>
                  <a:cubicBezTo>
                    <a:pt x="1468" y="4537"/>
                    <a:pt x="1568" y="4503"/>
                    <a:pt x="1635" y="4370"/>
                  </a:cubicBezTo>
                  <a:cubicBezTo>
                    <a:pt x="1702" y="4270"/>
                    <a:pt x="1768" y="4137"/>
                    <a:pt x="1802" y="3936"/>
                  </a:cubicBezTo>
                  <a:cubicBezTo>
                    <a:pt x="1835" y="3703"/>
                    <a:pt x="1835" y="3469"/>
                    <a:pt x="1802" y="3169"/>
                  </a:cubicBezTo>
                  <a:cubicBezTo>
                    <a:pt x="1802" y="2902"/>
                    <a:pt x="1768" y="2602"/>
                    <a:pt x="1702" y="2302"/>
                  </a:cubicBezTo>
                  <a:cubicBezTo>
                    <a:pt x="1635" y="2002"/>
                    <a:pt x="1568" y="1701"/>
                    <a:pt x="1468" y="1435"/>
                  </a:cubicBezTo>
                  <a:cubicBezTo>
                    <a:pt x="1368" y="1168"/>
                    <a:pt x="1268" y="901"/>
                    <a:pt x="1168" y="701"/>
                  </a:cubicBezTo>
                  <a:cubicBezTo>
                    <a:pt x="1034" y="501"/>
                    <a:pt x="934" y="300"/>
                    <a:pt x="801" y="167"/>
                  </a:cubicBezTo>
                  <a:cubicBezTo>
                    <a:pt x="668" y="67"/>
                    <a:pt x="567" y="0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2736513" y="3007450"/>
              <a:ext cx="123450" cy="365275"/>
            </a:xfrm>
            <a:custGeom>
              <a:rect b="b" l="l" r="r" t="t"/>
              <a:pathLst>
                <a:path extrusionOk="0" h="14611" w="4938">
                  <a:moveTo>
                    <a:pt x="0" y="0"/>
                  </a:moveTo>
                  <a:lnTo>
                    <a:pt x="134" y="2735"/>
                  </a:lnTo>
                  <a:cubicBezTo>
                    <a:pt x="334" y="2969"/>
                    <a:pt x="568" y="3236"/>
                    <a:pt x="768" y="3536"/>
                  </a:cubicBezTo>
                  <a:cubicBezTo>
                    <a:pt x="968" y="3836"/>
                    <a:pt x="1168" y="4170"/>
                    <a:pt x="1368" y="4537"/>
                  </a:cubicBezTo>
                  <a:cubicBezTo>
                    <a:pt x="1568" y="4937"/>
                    <a:pt x="1768" y="5337"/>
                    <a:pt x="1969" y="5771"/>
                  </a:cubicBezTo>
                  <a:cubicBezTo>
                    <a:pt x="2135" y="6205"/>
                    <a:pt x="2335" y="6705"/>
                    <a:pt x="2502" y="7205"/>
                  </a:cubicBezTo>
                  <a:cubicBezTo>
                    <a:pt x="2669" y="7706"/>
                    <a:pt x="2802" y="8206"/>
                    <a:pt x="2936" y="8740"/>
                  </a:cubicBezTo>
                  <a:cubicBezTo>
                    <a:pt x="3103" y="9240"/>
                    <a:pt x="3203" y="9774"/>
                    <a:pt x="3303" y="10274"/>
                  </a:cubicBezTo>
                  <a:cubicBezTo>
                    <a:pt x="3403" y="10808"/>
                    <a:pt x="3503" y="11342"/>
                    <a:pt x="3570" y="11842"/>
                  </a:cubicBezTo>
                  <a:cubicBezTo>
                    <a:pt x="3636" y="12342"/>
                    <a:pt x="3703" y="12876"/>
                    <a:pt x="3703" y="13376"/>
                  </a:cubicBezTo>
                  <a:lnTo>
                    <a:pt x="4937" y="14611"/>
                  </a:lnTo>
                  <a:cubicBezTo>
                    <a:pt x="4837" y="13210"/>
                    <a:pt x="4637" y="11742"/>
                    <a:pt x="4337" y="10274"/>
                  </a:cubicBezTo>
                  <a:cubicBezTo>
                    <a:pt x="4070" y="8840"/>
                    <a:pt x="3670" y="7405"/>
                    <a:pt x="3236" y="6071"/>
                  </a:cubicBezTo>
                  <a:cubicBezTo>
                    <a:pt x="2769" y="4770"/>
                    <a:pt x="2269" y="3536"/>
                    <a:pt x="1702" y="2502"/>
                  </a:cubicBezTo>
                  <a:cubicBezTo>
                    <a:pt x="1168" y="1468"/>
                    <a:pt x="568" y="6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2728163" y="2871500"/>
              <a:ext cx="191000" cy="562100"/>
            </a:xfrm>
            <a:custGeom>
              <a:rect b="b" l="l" r="r" t="t"/>
              <a:pathLst>
                <a:path extrusionOk="0" h="22484" w="7640">
                  <a:moveTo>
                    <a:pt x="1" y="1"/>
                  </a:moveTo>
                  <a:lnTo>
                    <a:pt x="168" y="2770"/>
                  </a:lnTo>
                  <a:cubicBezTo>
                    <a:pt x="935" y="3537"/>
                    <a:pt x="1669" y="4604"/>
                    <a:pt x="2369" y="5905"/>
                  </a:cubicBezTo>
                  <a:cubicBezTo>
                    <a:pt x="3070" y="7239"/>
                    <a:pt x="3704" y="8774"/>
                    <a:pt x="4271" y="10442"/>
                  </a:cubicBezTo>
                  <a:cubicBezTo>
                    <a:pt x="4838" y="12110"/>
                    <a:pt x="5338" y="13911"/>
                    <a:pt x="5705" y="15745"/>
                  </a:cubicBezTo>
                  <a:cubicBezTo>
                    <a:pt x="6072" y="17580"/>
                    <a:pt x="6305" y="19448"/>
                    <a:pt x="6405" y="21216"/>
                  </a:cubicBezTo>
                  <a:lnTo>
                    <a:pt x="7640" y="22484"/>
                  </a:lnTo>
                  <a:cubicBezTo>
                    <a:pt x="7540" y="20315"/>
                    <a:pt x="7239" y="18047"/>
                    <a:pt x="6772" y="15812"/>
                  </a:cubicBezTo>
                  <a:cubicBezTo>
                    <a:pt x="6339" y="13577"/>
                    <a:pt x="5738" y="11342"/>
                    <a:pt x="5038" y="9308"/>
                  </a:cubicBezTo>
                  <a:cubicBezTo>
                    <a:pt x="4337" y="7273"/>
                    <a:pt x="3537" y="5371"/>
                    <a:pt x="2703" y="3770"/>
                  </a:cubicBezTo>
                  <a:cubicBezTo>
                    <a:pt x="1836" y="2202"/>
                    <a:pt x="935" y="86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3392813" y="2387000"/>
              <a:ext cx="455350" cy="1273425"/>
            </a:xfrm>
            <a:custGeom>
              <a:rect b="b" l="l" r="r" t="t"/>
              <a:pathLst>
                <a:path extrusionOk="0" h="50937" w="18214">
                  <a:moveTo>
                    <a:pt x="1" y="0"/>
                  </a:moveTo>
                  <a:lnTo>
                    <a:pt x="1001" y="35092"/>
                  </a:lnTo>
                  <a:lnTo>
                    <a:pt x="18214" y="50937"/>
                  </a:lnTo>
                  <a:lnTo>
                    <a:pt x="17813" y="140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3392813" y="2387000"/>
              <a:ext cx="455350" cy="1273425"/>
            </a:xfrm>
            <a:custGeom>
              <a:rect b="b" l="l" r="r" t="t"/>
              <a:pathLst>
                <a:path extrusionOk="0" h="50937" w="18214">
                  <a:moveTo>
                    <a:pt x="5371" y="16345"/>
                  </a:moveTo>
                  <a:lnTo>
                    <a:pt x="8974" y="24485"/>
                  </a:lnTo>
                  <a:lnTo>
                    <a:pt x="12443" y="22250"/>
                  </a:lnTo>
                  <a:lnTo>
                    <a:pt x="5371" y="16345"/>
                  </a:lnTo>
                  <a:close/>
                  <a:moveTo>
                    <a:pt x="4270" y="16646"/>
                  </a:moveTo>
                  <a:lnTo>
                    <a:pt x="4537" y="26886"/>
                  </a:lnTo>
                  <a:lnTo>
                    <a:pt x="7206" y="23250"/>
                  </a:lnTo>
                  <a:lnTo>
                    <a:pt x="4270" y="16646"/>
                  </a:lnTo>
                  <a:close/>
                  <a:moveTo>
                    <a:pt x="13644" y="24518"/>
                  </a:moveTo>
                  <a:lnTo>
                    <a:pt x="10775" y="26319"/>
                  </a:lnTo>
                  <a:lnTo>
                    <a:pt x="13810" y="35025"/>
                  </a:lnTo>
                  <a:lnTo>
                    <a:pt x="13644" y="24518"/>
                  </a:lnTo>
                  <a:close/>
                  <a:moveTo>
                    <a:pt x="7606" y="24184"/>
                  </a:moveTo>
                  <a:lnTo>
                    <a:pt x="4904" y="27887"/>
                  </a:lnTo>
                  <a:lnTo>
                    <a:pt x="13443" y="35392"/>
                  </a:lnTo>
                  <a:lnTo>
                    <a:pt x="10375" y="26553"/>
                  </a:lnTo>
                  <a:lnTo>
                    <a:pt x="9040" y="27420"/>
                  </a:lnTo>
                  <a:lnTo>
                    <a:pt x="7606" y="24184"/>
                  </a:lnTo>
                  <a:close/>
                  <a:moveTo>
                    <a:pt x="3370" y="12343"/>
                  </a:moveTo>
                  <a:lnTo>
                    <a:pt x="14478" y="21516"/>
                  </a:lnTo>
                  <a:lnTo>
                    <a:pt x="14711" y="38194"/>
                  </a:lnTo>
                  <a:lnTo>
                    <a:pt x="14711" y="38194"/>
                  </a:lnTo>
                  <a:lnTo>
                    <a:pt x="3803" y="28521"/>
                  </a:lnTo>
                  <a:lnTo>
                    <a:pt x="3370" y="12343"/>
                  </a:lnTo>
                  <a:close/>
                  <a:moveTo>
                    <a:pt x="1" y="0"/>
                  </a:moveTo>
                  <a:lnTo>
                    <a:pt x="1001" y="35092"/>
                  </a:lnTo>
                  <a:lnTo>
                    <a:pt x="18214" y="50937"/>
                  </a:lnTo>
                  <a:lnTo>
                    <a:pt x="17813" y="140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3391138" y="2382000"/>
              <a:ext cx="459525" cy="1285925"/>
            </a:xfrm>
            <a:custGeom>
              <a:rect b="b" l="l" r="r" t="t"/>
              <a:pathLst>
                <a:path extrusionOk="0" h="51437" w="18381">
                  <a:moveTo>
                    <a:pt x="1" y="0"/>
                  </a:moveTo>
                  <a:lnTo>
                    <a:pt x="1002" y="35426"/>
                  </a:lnTo>
                  <a:lnTo>
                    <a:pt x="18381" y="51437"/>
                  </a:lnTo>
                  <a:lnTo>
                    <a:pt x="17980" y="142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3477038" y="2695550"/>
              <a:ext cx="283550" cy="646325"/>
            </a:xfrm>
            <a:custGeom>
              <a:rect b="b" l="l" r="r" t="t"/>
              <a:pathLst>
                <a:path extrusionOk="0" h="25853" w="11342">
                  <a:moveTo>
                    <a:pt x="2002" y="4003"/>
                  </a:moveTo>
                  <a:lnTo>
                    <a:pt x="9074" y="9908"/>
                  </a:lnTo>
                  <a:lnTo>
                    <a:pt x="5605" y="12143"/>
                  </a:lnTo>
                  <a:lnTo>
                    <a:pt x="2002" y="4003"/>
                  </a:lnTo>
                  <a:close/>
                  <a:moveTo>
                    <a:pt x="901" y="4304"/>
                  </a:moveTo>
                  <a:lnTo>
                    <a:pt x="3803" y="10908"/>
                  </a:lnTo>
                  <a:lnTo>
                    <a:pt x="1168" y="14544"/>
                  </a:lnTo>
                  <a:lnTo>
                    <a:pt x="901" y="4304"/>
                  </a:lnTo>
                  <a:close/>
                  <a:moveTo>
                    <a:pt x="10275" y="12176"/>
                  </a:moveTo>
                  <a:lnTo>
                    <a:pt x="10441" y="22683"/>
                  </a:lnTo>
                  <a:lnTo>
                    <a:pt x="7406" y="13977"/>
                  </a:lnTo>
                  <a:lnTo>
                    <a:pt x="10275" y="12176"/>
                  </a:lnTo>
                  <a:close/>
                  <a:moveTo>
                    <a:pt x="4237" y="11842"/>
                  </a:moveTo>
                  <a:lnTo>
                    <a:pt x="5671" y="15078"/>
                  </a:lnTo>
                  <a:lnTo>
                    <a:pt x="7006" y="14211"/>
                  </a:lnTo>
                  <a:lnTo>
                    <a:pt x="10074" y="23050"/>
                  </a:lnTo>
                  <a:lnTo>
                    <a:pt x="1535" y="15545"/>
                  </a:lnTo>
                  <a:lnTo>
                    <a:pt x="4237" y="11842"/>
                  </a:lnTo>
                  <a:close/>
                  <a:moveTo>
                    <a:pt x="1" y="1"/>
                  </a:moveTo>
                  <a:lnTo>
                    <a:pt x="434" y="16179"/>
                  </a:lnTo>
                  <a:lnTo>
                    <a:pt x="11342" y="25852"/>
                  </a:lnTo>
                  <a:lnTo>
                    <a:pt x="11342" y="25852"/>
                  </a:lnTo>
                  <a:lnTo>
                    <a:pt x="11109" y="9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3005863" y="2957400"/>
              <a:ext cx="400325" cy="1159200"/>
            </a:xfrm>
            <a:custGeom>
              <a:rect b="b" l="l" r="r" t="t"/>
              <a:pathLst>
                <a:path extrusionOk="0" h="46368" w="16013">
                  <a:moveTo>
                    <a:pt x="1" y="1"/>
                  </a:moveTo>
                  <a:lnTo>
                    <a:pt x="1402" y="31023"/>
                  </a:lnTo>
                  <a:lnTo>
                    <a:pt x="16012" y="46367"/>
                  </a:lnTo>
                  <a:lnTo>
                    <a:pt x="15012" y="14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3005863" y="2957400"/>
              <a:ext cx="400325" cy="1159200"/>
            </a:xfrm>
            <a:custGeom>
              <a:rect b="b" l="l" r="r" t="t"/>
              <a:pathLst>
                <a:path extrusionOk="0" h="46368" w="16013">
                  <a:moveTo>
                    <a:pt x="4271" y="11776"/>
                  </a:moveTo>
                  <a:cubicBezTo>
                    <a:pt x="4471" y="11776"/>
                    <a:pt x="4704" y="11909"/>
                    <a:pt x="4971" y="12143"/>
                  </a:cubicBezTo>
                  <a:cubicBezTo>
                    <a:pt x="5071" y="12243"/>
                    <a:pt x="5171" y="12376"/>
                    <a:pt x="5271" y="12510"/>
                  </a:cubicBezTo>
                  <a:cubicBezTo>
                    <a:pt x="5371" y="12643"/>
                    <a:pt x="5471" y="12776"/>
                    <a:pt x="5571" y="12943"/>
                  </a:cubicBezTo>
                  <a:cubicBezTo>
                    <a:pt x="5672" y="13110"/>
                    <a:pt x="5772" y="13310"/>
                    <a:pt x="5872" y="13477"/>
                  </a:cubicBezTo>
                  <a:cubicBezTo>
                    <a:pt x="5938" y="13677"/>
                    <a:pt x="6038" y="13877"/>
                    <a:pt x="6139" y="14111"/>
                  </a:cubicBezTo>
                  <a:cubicBezTo>
                    <a:pt x="6172" y="13777"/>
                    <a:pt x="6239" y="13510"/>
                    <a:pt x="6339" y="13277"/>
                  </a:cubicBezTo>
                  <a:cubicBezTo>
                    <a:pt x="6439" y="13077"/>
                    <a:pt x="6572" y="12910"/>
                    <a:pt x="6706" y="12843"/>
                  </a:cubicBezTo>
                  <a:cubicBezTo>
                    <a:pt x="6806" y="12768"/>
                    <a:pt x="6925" y="12731"/>
                    <a:pt x="7048" y="12731"/>
                  </a:cubicBezTo>
                  <a:cubicBezTo>
                    <a:pt x="7089" y="12731"/>
                    <a:pt x="7131" y="12735"/>
                    <a:pt x="7173" y="12743"/>
                  </a:cubicBezTo>
                  <a:cubicBezTo>
                    <a:pt x="7339" y="12776"/>
                    <a:pt x="7540" y="12910"/>
                    <a:pt x="7740" y="13077"/>
                  </a:cubicBezTo>
                  <a:cubicBezTo>
                    <a:pt x="7940" y="13310"/>
                    <a:pt x="8173" y="13610"/>
                    <a:pt x="8373" y="13944"/>
                  </a:cubicBezTo>
                  <a:cubicBezTo>
                    <a:pt x="8574" y="14278"/>
                    <a:pt x="8774" y="14711"/>
                    <a:pt x="8941" y="15145"/>
                  </a:cubicBezTo>
                  <a:cubicBezTo>
                    <a:pt x="9107" y="15579"/>
                    <a:pt x="9274" y="16046"/>
                    <a:pt x="9374" y="16546"/>
                  </a:cubicBezTo>
                  <a:cubicBezTo>
                    <a:pt x="9508" y="17013"/>
                    <a:pt x="9608" y="17547"/>
                    <a:pt x="9641" y="18047"/>
                  </a:cubicBezTo>
                  <a:cubicBezTo>
                    <a:pt x="9674" y="18047"/>
                    <a:pt x="9708" y="18047"/>
                    <a:pt x="9708" y="18080"/>
                  </a:cubicBezTo>
                  <a:cubicBezTo>
                    <a:pt x="9741" y="18080"/>
                    <a:pt x="9774" y="18114"/>
                    <a:pt x="9774" y="18147"/>
                  </a:cubicBezTo>
                  <a:cubicBezTo>
                    <a:pt x="9808" y="18147"/>
                    <a:pt x="9841" y="18180"/>
                    <a:pt x="9841" y="18180"/>
                  </a:cubicBezTo>
                  <a:cubicBezTo>
                    <a:pt x="9875" y="18214"/>
                    <a:pt x="9908" y="18247"/>
                    <a:pt x="9941" y="18247"/>
                  </a:cubicBezTo>
                  <a:cubicBezTo>
                    <a:pt x="10208" y="18547"/>
                    <a:pt x="10508" y="18914"/>
                    <a:pt x="10742" y="19381"/>
                  </a:cubicBezTo>
                  <a:cubicBezTo>
                    <a:pt x="11009" y="19882"/>
                    <a:pt x="11242" y="20415"/>
                    <a:pt x="11476" y="21016"/>
                  </a:cubicBezTo>
                  <a:cubicBezTo>
                    <a:pt x="11676" y="21583"/>
                    <a:pt x="11843" y="22217"/>
                    <a:pt x="11976" y="22884"/>
                  </a:cubicBezTo>
                  <a:cubicBezTo>
                    <a:pt x="12076" y="23518"/>
                    <a:pt x="12176" y="24151"/>
                    <a:pt x="12176" y="24752"/>
                  </a:cubicBezTo>
                  <a:cubicBezTo>
                    <a:pt x="12210" y="24985"/>
                    <a:pt x="12210" y="25185"/>
                    <a:pt x="12176" y="25386"/>
                  </a:cubicBezTo>
                  <a:cubicBezTo>
                    <a:pt x="12176" y="25552"/>
                    <a:pt x="12176" y="25752"/>
                    <a:pt x="12143" y="25919"/>
                  </a:cubicBezTo>
                  <a:cubicBezTo>
                    <a:pt x="12143" y="26086"/>
                    <a:pt x="12109" y="26219"/>
                    <a:pt x="12076" y="26386"/>
                  </a:cubicBezTo>
                  <a:cubicBezTo>
                    <a:pt x="12043" y="26520"/>
                    <a:pt x="12009" y="26653"/>
                    <a:pt x="11943" y="26753"/>
                  </a:cubicBezTo>
                  <a:lnTo>
                    <a:pt x="12009" y="26820"/>
                  </a:lnTo>
                  <a:cubicBezTo>
                    <a:pt x="12276" y="27087"/>
                    <a:pt x="12510" y="27420"/>
                    <a:pt x="12743" y="27854"/>
                  </a:cubicBezTo>
                  <a:cubicBezTo>
                    <a:pt x="12977" y="28254"/>
                    <a:pt x="13177" y="28755"/>
                    <a:pt x="13377" y="29255"/>
                  </a:cubicBezTo>
                  <a:cubicBezTo>
                    <a:pt x="13544" y="29789"/>
                    <a:pt x="13711" y="30356"/>
                    <a:pt x="13811" y="30923"/>
                  </a:cubicBezTo>
                  <a:cubicBezTo>
                    <a:pt x="13911" y="31457"/>
                    <a:pt x="13977" y="32024"/>
                    <a:pt x="14011" y="32557"/>
                  </a:cubicBezTo>
                  <a:cubicBezTo>
                    <a:pt x="14011" y="33091"/>
                    <a:pt x="13977" y="33558"/>
                    <a:pt x="13911" y="33925"/>
                  </a:cubicBezTo>
                  <a:cubicBezTo>
                    <a:pt x="13811" y="34292"/>
                    <a:pt x="13711" y="34559"/>
                    <a:pt x="13544" y="34759"/>
                  </a:cubicBezTo>
                  <a:cubicBezTo>
                    <a:pt x="13405" y="34898"/>
                    <a:pt x="13266" y="34967"/>
                    <a:pt x="13088" y="34967"/>
                  </a:cubicBezTo>
                  <a:cubicBezTo>
                    <a:pt x="13053" y="34967"/>
                    <a:pt x="13016" y="34965"/>
                    <a:pt x="12977" y="34959"/>
                  </a:cubicBezTo>
                  <a:cubicBezTo>
                    <a:pt x="12777" y="34926"/>
                    <a:pt x="12543" y="34792"/>
                    <a:pt x="12276" y="34525"/>
                  </a:cubicBezTo>
                  <a:cubicBezTo>
                    <a:pt x="12143" y="34392"/>
                    <a:pt x="12009" y="34259"/>
                    <a:pt x="11876" y="34058"/>
                  </a:cubicBezTo>
                  <a:cubicBezTo>
                    <a:pt x="11776" y="33892"/>
                    <a:pt x="11642" y="33691"/>
                    <a:pt x="11542" y="33458"/>
                  </a:cubicBezTo>
                  <a:cubicBezTo>
                    <a:pt x="11409" y="33258"/>
                    <a:pt x="11309" y="33024"/>
                    <a:pt x="11209" y="32757"/>
                  </a:cubicBezTo>
                  <a:cubicBezTo>
                    <a:pt x="11109" y="32524"/>
                    <a:pt x="11009" y="32257"/>
                    <a:pt x="10909" y="31990"/>
                  </a:cubicBezTo>
                  <a:cubicBezTo>
                    <a:pt x="10809" y="32257"/>
                    <a:pt x="10708" y="32491"/>
                    <a:pt x="10575" y="32691"/>
                  </a:cubicBezTo>
                  <a:cubicBezTo>
                    <a:pt x="10442" y="32858"/>
                    <a:pt x="10308" y="33024"/>
                    <a:pt x="10175" y="33124"/>
                  </a:cubicBezTo>
                  <a:cubicBezTo>
                    <a:pt x="10008" y="33224"/>
                    <a:pt x="9841" y="33291"/>
                    <a:pt x="9674" y="33325"/>
                  </a:cubicBezTo>
                  <a:cubicBezTo>
                    <a:pt x="9630" y="33333"/>
                    <a:pt x="9583" y="33338"/>
                    <a:pt x="9534" y="33338"/>
                  </a:cubicBezTo>
                  <a:cubicBezTo>
                    <a:pt x="9403" y="33338"/>
                    <a:pt x="9263" y="33307"/>
                    <a:pt x="9141" y="33258"/>
                  </a:cubicBezTo>
                  <a:lnTo>
                    <a:pt x="8941" y="28121"/>
                  </a:lnTo>
                  <a:lnTo>
                    <a:pt x="10141" y="29355"/>
                  </a:lnTo>
                  <a:lnTo>
                    <a:pt x="7773" y="19615"/>
                  </a:lnTo>
                  <a:lnTo>
                    <a:pt x="6038" y="25219"/>
                  </a:lnTo>
                  <a:lnTo>
                    <a:pt x="7206" y="26386"/>
                  </a:lnTo>
                  <a:lnTo>
                    <a:pt x="7439" y="31790"/>
                  </a:lnTo>
                  <a:cubicBezTo>
                    <a:pt x="7139" y="31390"/>
                    <a:pt x="6839" y="30923"/>
                    <a:pt x="6572" y="30422"/>
                  </a:cubicBezTo>
                  <a:cubicBezTo>
                    <a:pt x="6305" y="29922"/>
                    <a:pt x="6072" y="29355"/>
                    <a:pt x="5838" y="28788"/>
                  </a:cubicBezTo>
                  <a:cubicBezTo>
                    <a:pt x="5605" y="28188"/>
                    <a:pt x="5371" y="27554"/>
                    <a:pt x="5205" y="26920"/>
                  </a:cubicBezTo>
                  <a:cubicBezTo>
                    <a:pt x="5004" y="26286"/>
                    <a:pt x="4838" y="25619"/>
                    <a:pt x="4704" y="24952"/>
                  </a:cubicBezTo>
                  <a:cubicBezTo>
                    <a:pt x="4671" y="24952"/>
                    <a:pt x="4671" y="24919"/>
                    <a:pt x="4637" y="24919"/>
                  </a:cubicBezTo>
                  <a:cubicBezTo>
                    <a:pt x="4637" y="24885"/>
                    <a:pt x="4604" y="24885"/>
                    <a:pt x="4571" y="24852"/>
                  </a:cubicBezTo>
                  <a:cubicBezTo>
                    <a:pt x="4571" y="24852"/>
                    <a:pt x="4537" y="24818"/>
                    <a:pt x="4537" y="24818"/>
                  </a:cubicBezTo>
                  <a:lnTo>
                    <a:pt x="4471" y="24752"/>
                  </a:lnTo>
                  <a:cubicBezTo>
                    <a:pt x="4170" y="24452"/>
                    <a:pt x="3904" y="24051"/>
                    <a:pt x="3670" y="23584"/>
                  </a:cubicBezTo>
                  <a:cubicBezTo>
                    <a:pt x="3403" y="23117"/>
                    <a:pt x="3170" y="22584"/>
                    <a:pt x="2970" y="21983"/>
                  </a:cubicBezTo>
                  <a:cubicBezTo>
                    <a:pt x="2769" y="21416"/>
                    <a:pt x="2603" y="20782"/>
                    <a:pt x="2469" y="20148"/>
                  </a:cubicBezTo>
                  <a:cubicBezTo>
                    <a:pt x="2336" y="19515"/>
                    <a:pt x="2269" y="18881"/>
                    <a:pt x="2236" y="18247"/>
                  </a:cubicBezTo>
                  <a:cubicBezTo>
                    <a:pt x="2202" y="17780"/>
                    <a:pt x="2236" y="17346"/>
                    <a:pt x="2269" y="16980"/>
                  </a:cubicBezTo>
                  <a:cubicBezTo>
                    <a:pt x="2336" y="16613"/>
                    <a:pt x="2403" y="16279"/>
                    <a:pt x="2503" y="16046"/>
                  </a:cubicBezTo>
                  <a:cubicBezTo>
                    <a:pt x="2603" y="15779"/>
                    <a:pt x="2736" y="15612"/>
                    <a:pt x="2870" y="15478"/>
                  </a:cubicBezTo>
                  <a:cubicBezTo>
                    <a:pt x="2995" y="15403"/>
                    <a:pt x="3120" y="15366"/>
                    <a:pt x="3259" y="15366"/>
                  </a:cubicBezTo>
                  <a:cubicBezTo>
                    <a:pt x="3305" y="15366"/>
                    <a:pt x="3353" y="15370"/>
                    <a:pt x="3403" y="15378"/>
                  </a:cubicBezTo>
                  <a:cubicBezTo>
                    <a:pt x="3370" y="15278"/>
                    <a:pt x="3370" y="15212"/>
                    <a:pt x="3370" y="15112"/>
                  </a:cubicBezTo>
                  <a:lnTo>
                    <a:pt x="3337" y="14878"/>
                  </a:lnTo>
                  <a:cubicBezTo>
                    <a:pt x="3337" y="14778"/>
                    <a:pt x="3337" y="14711"/>
                    <a:pt x="3337" y="14644"/>
                  </a:cubicBezTo>
                  <a:cubicBezTo>
                    <a:pt x="3303" y="14544"/>
                    <a:pt x="3303" y="14478"/>
                    <a:pt x="3303" y="14378"/>
                  </a:cubicBezTo>
                  <a:cubicBezTo>
                    <a:pt x="3270" y="13844"/>
                    <a:pt x="3303" y="13377"/>
                    <a:pt x="3370" y="12977"/>
                  </a:cubicBezTo>
                  <a:cubicBezTo>
                    <a:pt x="3470" y="12576"/>
                    <a:pt x="3570" y="12276"/>
                    <a:pt x="3703" y="12076"/>
                  </a:cubicBezTo>
                  <a:cubicBezTo>
                    <a:pt x="3870" y="11876"/>
                    <a:pt x="4037" y="11776"/>
                    <a:pt x="4271" y="11776"/>
                  </a:cubicBezTo>
                  <a:close/>
                  <a:moveTo>
                    <a:pt x="1" y="1"/>
                  </a:moveTo>
                  <a:lnTo>
                    <a:pt x="1402" y="31023"/>
                  </a:lnTo>
                  <a:lnTo>
                    <a:pt x="16012" y="46367"/>
                  </a:lnTo>
                  <a:lnTo>
                    <a:pt x="15012" y="14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3004213" y="2952400"/>
              <a:ext cx="403625" cy="1170850"/>
            </a:xfrm>
            <a:custGeom>
              <a:rect b="b" l="l" r="r" t="t"/>
              <a:pathLst>
                <a:path extrusionOk="0" h="46834" w="16145">
                  <a:moveTo>
                    <a:pt x="0" y="1"/>
                  </a:moveTo>
                  <a:lnTo>
                    <a:pt x="1434" y="31323"/>
                  </a:lnTo>
                  <a:lnTo>
                    <a:pt x="16145" y="46834"/>
                  </a:lnTo>
                  <a:lnTo>
                    <a:pt x="16145" y="46834"/>
                  </a:lnTo>
                  <a:lnTo>
                    <a:pt x="15178" y="14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3061738" y="3252500"/>
              <a:ext cx="294400" cy="579875"/>
            </a:xfrm>
            <a:custGeom>
              <a:rect b="b" l="l" r="r" t="t"/>
              <a:pathLst>
                <a:path extrusionOk="0" h="23195" w="11776">
                  <a:moveTo>
                    <a:pt x="1974" y="0"/>
                  </a:moveTo>
                  <a:cubicBezTo>
                    <a:pt x="1795" y="0"/>
                    <a:pt x="1621" y="126"/>
                    <a:pt x="1502" y="305"/>
                  </a:cubicBezTo>
                  <a:cubicBezTo>
                    <a:pt x="1335" y="505"/>
                    <a:pt x="1235" y="806"/>
                    <a:pt x="1168" y="1173"/>
                  </a:cubicBezTo>
                  <a:cubicBezTo>
                    <a:pt x="1068" y="1573"/>
                    <a:pt x="1068" y="2040"/>
                    <a:pt x="1068" y="2607"/>
                  </a:cubicBezTo>
                  <a:cubicBezTo>
                    <a:pt x="1068" y="2674"/>
                    <a:pt x="1102" y="2774"/>
                    <a:pt x="1102" y="2840"/>
                  </a:cubicBezTo>
                  <a:cubicBezTo>
                    <a:pt x="1102" y="2941"/>
                    <a:pt x="1102" y="3007"/>
                    <a:pt x="1102" y="3074"/>
                  </a:cubicBezTo>
                  <a:lnTo>
                    <a:pt x="1135" y="3341"/>
                  </a:lnTo>
                  <a:cubicBezTo>
                    <a:pt x="1135" y="3408"/>
                    <a:pt x="1168" y="3508"/>
                    <a:pt x="1168" y="3574"/>
                  </a:cubicBezTo>
                  <a:cubicBezTo>
                    <a:pt x="1133" y="3568"/>
                    <a:pt x="1098" y="3566"/>
                    <a:pt x="1065" y="3566"/>
                  </a:cubicBezTo>
                  <a:cubicBezTo>
                    <a:pt x="910" y="3566"/>
                    <a:pt x="778" y="3625"/>
                    <a:pt x="668" y="3708"/>
                  </a:cubicBezTo>
                  <a:cubicBezTo>
                    <a:pt x="501" y="3808"/>
                    <a:pt x="368" y="4008"/>
                    <a:pt x="268" y="4242"/>
                  </a:cubicBezTo>
                  <a:cubicBezTo>
                    <a:pt x="168" y="4508"/>
                    <a:pt x="101" y="4809"/>
                    <a:pt x="34" y="5176"/>
                  </a:cubicBezTo>
                  <a:cubicBezTo>
                    <a:pt x="1" y="5542"/>
                    <a:pt x="1" y="5976"/>
                    <a:pt x="1" y="6476"/>
                  </a:cubicBezTo>
                  <a:cubicBezTo>
                    <a:pt x="34" y="7077"/>
                    <a:pt x="101" y="7711"/>
                    <a:pt x="234" y="8344"/>
                  </a:cubicBezTo>
                  <a:cubicBezTo>
                    <a:pt x="368" y="8978"/>
                    <a:pt x="534" y="9612"/>
                    <a:pt x="735" y="10212"/>
                  </a:cubicBezTo>
                  <a:cubicBezTo>
                    <a:pt x="935" y="10780"/>
                    <a:pt x="1168" y="11347"/>
                    <a:pt x="1435" y="11814"/>
                  </a:cubicBezTo>
                  <a:cubicBezTo>
                    <a:pt x="1669" y="12281"/>
                    <a:pt x="1935" y="12681"/>
                    <a:pt x="2236" y="12948"/>
                  </a:cubicBezTo>
                  <a:lnTo>
                    <a:pt x="2302" y="13014"/>
                  </a:lnTo>
                  <a:cubicBezTo>
                    <a:pt x="2302" y="13048"/>
                    <a:pt x="2336" y="13048"/>
                    <a:pt x="2336" y="13081"/>
                  </a:cubicBezTo>
                  <a:cubicBezTo>
                    <a:pt x="2369" y="13081"/>
                    <a:pt x="2402" y="13115"/>
                    <a:pt x="2402" y="13115"/>
                  </a:cubicBezTo>
                  <a:cubicBezTo>
                    <a:pt x="2436" y="13148"/>
                    <a:pt x="2436" y="13148"/>
                    <a:pt x="2469" y="13181"/>
                  </a:cubicBezTo>
                  <a:cubicBezTo>
                    <a:pt x="2603" y="13848"/>
                    <a:pt x="2769" y="14482"/>
                    <a:pt x="2970" y="15149"/>
                  </a:cubicBezTo>
                  <a:cubicBezTo>
                    <a:pt x="3136" y="15783"/>
                    <a:pt x="3370" y="16417"/>
                    <a:pt x="3603" y="16984"/>
                  </a:cubicBezTo>
                  <a:cubicBezTo>
                    <a:pt x="3837" y="17584"/>
                    <a:pt x="4070" y="18118"/>
                    <a:pt x="4337" y="18652"/>
                  </a:cubicBezTo>
                  <a:cubicBezTo>
                    <a:pt x="4604" y="19152"/>
                    <a:pt x="4904" y="19619"/>
                    <a:pt x="5204" y="20019"/>
                  </a:cubicBezTo>
                  <a:lnTo>
                    <a:pt x="4971" y="14616"/>
                  </a:lnTo>
                  <a:lnTo>
                    <a:pt x="3803" y="13415"/>
                  </a:lnTo>
                  <a:lnTo>
                    <a:pt x="5538" y="7844"/>
                  </a:lnTo>
                  <a:lnTo>
                    <a:pt x="7906" y="17551"/>
                  </a:lnTo>
                  <a:lnTo>
                    <a:pt x="7906" y="17551"/>
                  </a:lnTo>
                  <a:lnTo>
                    <a:pt x="6706" y="16350"/>
                  </a:lnTo>
                  <a:lnTo>
                    <a:pt x="6906" y="21487"/>
                  </a:lnTo>
                  <a:cubicBezTo>
                    <a:pt x="7003" y="21526"/>
                    <a:pt x="7113" y="21542"/>
                    <a:pt x="7220" y="21542"/>
                  </a:cubicBezTo>
                  <a:cubicBezTo>
                    <a:pt x="7296" y="21542"/>
                    <a:pt x="7370" y="21534"/>
                    <a:pt x="7439" y="21521"/>
                  </a:cubicBezTo>
                  <a:cubicBezTo>
                    <a:pt x="7606" y="21521"/>
                    <a:pt x="7773" y="21454"/>
                    <a:pt x="7940" y="21320"/>
                  </a:cubicBezTo>
                  <a:cubicBezTo>
                    <a:pt x="8073" y="21220"/>
                    <a:pt x="8207" y="21087"/>
                    <a:pt x="8340" y="20887"/>
                  </a:cubicBezTo>
                  <a:cubicBezTo>
                    <a:pt x="8473" y="20720"/>
                    <a:pt x="8574" y="20486"/>
                    <a:pt x="8674" y="20220"/>
                  </a:cubicBezTo>
                  <a:cubicBezTo>
                    <a:pt x="8774" y="20486"/>
                    <a:pt x="8874" y="20753"/>
                    <a:pt x="8974" y="20987"/>
                  </a:cubicBezTo>
                  <a:cubicBezTo>
                    <a:pt x="9074" y="21220"/>
                    <a:pt x="9174" y="21454"/>
                    <a:pt x="9307" y="21687"/>
                  </a:cubicBezTo>
                  <a:cubicBezTo>
                    <a:pt x="9407" y="21887"/>
                    <a:pt x="9541" y="22088"/>
                    <a:pt x="9674" y="22288"/>
                  </a:cubicBezTo>
                  <a:cubicBezTo>
                    <a:pt x="9774" y="22455"/>
                    <a:pt x="9908" y="22621"/>
                    <a:pt x="10041" y="22755"/>
                  </a:cubicBezTo>
                  <a:cubicBezTo>
                    <a:pt x="10308" y="23022"/>
                    <a:pt x="10542" y="23155"/>
                    <a:pt x="10742" y="23188"/>
                  </a:cubicBezTo>
                  <a:cubicBezTo>
                    <a:pt x="10772" y="23193"/>
                    <a:pt x="10802" y="23195"/>
                    <a:pt x="10830" y="23195"/>
                  </a:cubicBezTo>
                  <a:cubicBezTo>
                    <a:pt x="11026" y="23195"/>
                    <a:pt x="11193" y="23100"/>
                    <a:pt x="11309" y="22955"/>
                  </a:cubicBezTo>
                  <a:cubicBezTo>
                    <a:pt x="11476" y="22788"/>
                    <a:pt x="11609" y="22521"/>
                    <a:pt x="11676" y="22154"/>
                  </a:cubicBezTo>
                  <a:cubicBezTo>
                    <a:pt x="11742" y="21787"/>
                    <a:pt x="11776" y="21320"/>
                    <a:pt x="11776" y="20787"/>
                  </a:cubicBezTo>
                  <a:cubicBezTo>
                    <a:pt x="11742" y="20253"/>
                    <a:pt x="11676" y="19686"/>
                    <a:pt x="11576" y="19119"/>
                  </a:cubicBezTo>
                  <a:cubicBezTo>
                    <a:pt x="11476" y="18552"/>
                    <a:pt x="11309" y="18018"/>
                    <a:pt x="11142" y="17484"/>
                  </a:cubicBezTo>
                  <a:cubicBezTo>
                    <a:pt x="10942" y="16951"/>
                    <a:pt x="10742" y="16484"/>
                    <a:pt x="10508" y="16050"/>
                  </a:cubicBezTo>
                  <a:cubicBezTo>
                    <a:pt x="10275" y="15650"/>
                    <a:pt x="10041" y="15283"/>
                    <a:pt x="9774" y="15016"/>
                  </a:cubicBezTo>
                  <a:lnTo>
                    <a:pt x="9741" y="14983"/>
                  </a:lnTo>
                  <a:cubicBezTo>
                    <a:pt x="9774" y="14849"/>
                    <a:pt x="9808" y="14716"/>
                    <a:pt x="9841" y="14582"/>
                  </a:cubicBezTo>
                  <a:cubicBezTo>
                    <a:pt x="9874" y="14449"/>
                    <a:pt x="9908" y="14282"/>
                    <a:pt x="9908" y="14115"/>
                  </a:cubicBezTo>
                  <a:cubicBezTo>
                    <a:pt x="9941" y="13948"/>
                    <a:pt x="9941" y="13782"/>
                    <a:pt x="9941" y="13582"/>
                  </a:cubicBezTo>
                  <a:cubicBezTo>
                    <a:pt x="9975" y="13381"/>
                    <a:pt x="9975" y="13181"/>
                    <a:pt x="9941" y="12981"/>
                  </a:cubicBezTo>
                  <a:cubicBezTo>
                    <a:pt x="9941" y="12347"/>
                    <a:pt x="9841" y="11714"/>
                    <a:pt x="9741" y="11080"/>
                  </a:cubicBezTo>
                  <a:cubicBezTo>
                    <a:pt x="9608" y="10446"/>
                    <a:pt x="9441" y="9812"/>
                    <a:pt x="9241" y="9212"/>
                  </a:cubicBezTo>
                  <a:cubicBezTo>
                    <a:pt x="9041" y="8611"/>
                    <a:pt x="8807" y="8078"/>
                    <a:pt x="8540" y="7611"/>
                  </a:cubicBezTo>
                  <a:cubicBezTo>
                    <a:pt x="8273" y="7144"/>
                    <a:pt x="7973" y="6743"/>
                    <a:pt x="7706" y="6476"/>
                  </a:cubicBezTo>
                  <a:cubicBezTo>
                    <a:pt x="7673" y="6443"/>
                    <a:pt x="7640" y="6410"/>
                    <a:pt x="7640" y="6410"/>
                  </a:cubicBezTo>
                  <a:cubicBezTo>
                    <a:pt x="7606" y="6376"/>
                    <a:pt x="7573" y="6376"/>
                    <a:pt x="7573" y="6343"/>
                  </a:cubicBezTo>
                  <a:cubicBezTo>
                    <a:pt x="7539" y="6310"/>
                    <a:pt x="7506" y="6310"/>
                    <a:pt x="7506" y="6276"/>
                  </a:cubicBezTo>
                  <a:cubicBezTo>
                    <a:pt x="7473" y="6276"/>
                    <a:pt x="7439" y="6243"/>
                    <a:pt x="7439" y="6243"/>
                  </a:cubicBezTo>
                  <a:cubicBezTo>
                    <a:pt x="7373" y="5743"/>
                    <a:pt x="7273" y="5242"/>
                    <a:pt x="7139" y="4742"/>
                  </a:cubicBezTo>
                  <a:cubicBezTo>
                    <a:pt x="7039" y="4275"/>
                    <a:pt x="6872" y="3775"/>
                    <a:pt x="6706" y="3341"/>
                  </a:cubicBezTo>
                  <a:cubicBezTo>
                    <a:pt x="6539" y="2907"/>
                    <a:pt x="6339" y="2507"/>
                    <a:pt x="6138" y="2140"/>
                  </a:cubicBezTo>
                  <a:cubicBezTo>
                    <a:pt x="5938" y="1806"/>
                    <a:pt x="5705" y="1506"/>
                    <a:pt x="5505" y="1273"/>
                  </a:cubicBezTo>
                  <a:cubicBezTo>
                    <a:pt x="5305" y="1106"/>
                    <a:pt x="5104" y="972"/>
                    <a:pt x="4938" y="939"/>
                  </a:cubicBezTo>
                  <a:cubicBezTo>
                    <a:pt x="4896" y="931"/>
                    <a:pt x="4854" y="927"/>
                    <a:pt x="4813" y="927"/>
                  </a:cubicBezTo>
                  <a:cubicBezTo>
                    <a:pt x="4690" y="927"/>
                    <a:pt x="4571" y="964"/>
                    <a:pt x="4471" y="1039"/>
                  </a:cubicBezTo>
                  <a:cubicBezTo>
                    <a:pt x="4337" y="1106"/>
                    <a:pt x="4204" y="1273"/>
                    <a:pt x="4104" y="1473"/>
                  </a:cubicBezTo>
                  <a:cubicBezTo>
                    <a:pt x="4004" y="1706"/>
                    <a:pt x="3937" y="1973"/>
                    <a:pt x="3904" y="2307"/>
                  </a:cubicBezTo>
                  <a:cubicBezTo>
                    <a:pt x="3803" y="2073"/>
                    <a:pt x="3703" y="1906"/>
                    <a:pt x="3637" y="1706"/>
                  </a:cubicBezTo>
                  <a:cubicBezTo>
                    <a:pt x="3537" y="1506"/>
                    <a:pt x="3437" y="1339"/>
                    <a:pt x="3336" y="1173"/>
                  </a:cubicBezTo>
                  <a:cubicBezTo>
                    <a:pt x="3236" y="1006"/>
                    <a:pt x="3136" y="872"/>
                    <a:pt x="3036" y="706"/>
                  </a:cubicBezTo>
                  <a:cubicBezTo>
                    <a:pt x="2936" y="572"/>
                    <a:pt x="2836" y="472"/>
                    <a:pt x="2736" y="372"/>
                  </a:cubicBezTo>
                  <a:cubicBezTo>
                    <a:pt x="2469" y="139"/>
                    <a:pt x="2236" y="5"/>
                    <a:pt x="2036" y="5"/>
                  </a:cubicBezTo>
                  <a:cubicBezTo>
                    <a:pt x="2015" y="2"/>
                    <a:pt x="1994" y="0"/>
                    <a:pt x="1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2965013" y="2049250"/>
              <a:ext cx="413650" cy="1179200"/>
            </a:xfrm>
            <a:custGeom>
              <a:rect b="b" l="l" r="r" t="t"/>
              <a:pathLst>
                <a:path extrusionOk="0" h="47168" w="16546">
                  <a:moveTo>
                    <a:pt x="0" y="1"/>
                  </a:moveTo>
                  <a:lnTo>
                    <a:pt x="1501" y="33325"/>
                  </a:lnTo>
                  <a:lnTo>
                    <a:pt x="16545" y="47168"/>
                  </a:lnTo>
                  <a:lnTo>
                    <a:pt x="15511" y="12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2965013" y="2049250"/>
              <a:ext cx="413650" cy="1179200"/>
            </a:xfrm>
            <a:custGeom>
              <a:rect b="b" l="l" r="r" t="t"/>
              <a:pathLst>
                <a:path extrusionOk="0" h="47168" w="16546">
                  <a:moveTo>
                    <a:pt x="5704" y="19014"/>
                  </a:moveTo>
                  <a:cubicBezTo>
                    <a:pt x="5638" y="19014"/>
                    <a:pt x="5571" y="19048"/>
                    <a:pt x="5538" y="19114"/>
                  </a:cubicBezTo>
                  <a:cubicBezTo>
                    <a:pt x="5471" y="19148"/>
                    <a:pt x="5438" y="19248"/>
                    <a:pt x="5404" y="19381"/>
                  </a:cubicBezTo>
                  <a:cubicBezTo>
                    <a:pt x="5404" y="19481"/>
                    <a:pt x="5371" y="19615"/>
                    <a:pt x="5404" y="19815"/>
                  </a:cubicBezTo>
                  <a:cubicBezTo>
                    <a:pt x="5404" y="19948"/>
                    <a:pt x="5404" y="20115"/>
                    <a:pt x="5438" y="20249"/>
                  </a:cubicBezTo>
                  <a:cubicBezTo>
                    <a:pt x="5471" y="20382"/>
                    <a:pt x="5504" y="20515"/>
                    <a:pt x="5571" y="20682"/>
                  </a:cubicBezTo>
                  <a:cubicBezTo>
                    <a:pt x="5604" y="20816"/>
                    <a:pt x="5671" y="20949"/>
                    <a:pt x="5738" y="21082"/>
                  </a:cubicBezTo>
                  <a:cubicBezTo>
                    <a:pt x="5804" y="21216"/>
                    <a:pt x="5871" y="21349"/>
                    <a:pt x="5971" y="21483"/>
                  </a:cubicBezTo>
                  <a:cubicBezTo>
                    <a:pt x="6038" y="21583"/>
                    <a:pt x="6071" y="21683"/>
                    <a:pt x="6138" y="21783"/>
                  </a:cubicBezTo>
                  <a:cubicBezTo>
                    <a:pt x="6171" y="21883"/>
                    <a:pt x="6238" y="21983"/>
                    <a:pt x="6271" y="22083"/>
                  </a:cubicBezTo>
                  <a:cubicBezTo>
                    <a:pt x="6305" y="22183"/>
                    <a:pt x="6305" y="22250"/>
                    <a:pt x="6338" y="22350"/>
                  </a:cubicBezTo>
                  <a:cubicBezTo>
                    <a:pt x="6338" y="22450"/>
                    <a:pt x="6372" y="22550"/>
                    <a:pt x="6372" y="22650"/>
                  </a:cubicBezTo>
                  <a:cubicBezTo>
                    <a:pt x="6372" y="22750"/>
                    <a:pt x="6372" y="22850"/>
                    <a:pt x="6338" y="22917"/>
                  </a:cubicBezTo>
                  <a:cubicBezTo>
                    <a:pt x="6338" y="22984"/>
                    <a:pt x="6305" y="23051"/>
                    <a:pt x="6271" y="23084"/>
                  </a:cubicBezTo>
                  <a:cubicBezTo>
                    <a:pt x="6238" y="23117"/>
                    <a:pt x="6205" y="23151"/>
                    <a:pt x="6171" y="23151"/>
                  </a:cubicBezTo>
                  <a:cubicBezTo>
                    <a:pt x="6105" y="23117"/>
                    <a:pt x="6038" y="23084"/>
                    <a:pt x="6005" y="23051"/>
                  </a:cubicBezTo>
                  <a:cubicBezTo>
                    <a:pt x="5938" y="23017"/>
                    <a:pt x="5905" y="22950"/>
                    <a:pt x="5871" y="22917"/>
                  </a:cubicBezTo>
                  <a:cubicBezTo>
                    <a:pt x="5804" y="22850"/>
                    <a:pt x="5771" y="22817"/>
                    <a:pt x="5738" y="22750"/>
                  </a:cubicBezTo>
                  <a:cubicBezTo>
                    <a:pt x="5704" y="22684"/>
                    <a:pt x="5671" y="22617"/>
                    <a:pt x="5638" y="22550"/>
                  </a:cubicBezTo>
                  <a:cubicBezTo>
                    <a:pt x="5604" y="22517"/>
                    <a:pt x="5571" y="22450"/>
                    <a:pt x="5538" y="22383"/>
                  </a:cubicBezTo>
                  <a:lnTo>
                    <a:pt x="5504" y="22784"/>
                  </a:lnTo>
                  <a:cubicBezTo>
                    <a:pt x="5504" y="22850"/>
                    <a:pt x="5538" y="22917"/>
                    <a:pt x="5604" y="22984"/>
                  </a:cubicBezTo>
                  <a:cubicBezTo>
                    <a:pt x="5638" y="23051"/>
                    <a:pt x="5671" y="23117"/>
                    <a:pt x="5704" y="23184"/>
                  </a:cubicBezTo>
                  <a:cubicBezTo>
                    <a:pt x="5771" y="23217"/>
                    <a:pt x="5804" y="23284"/>
                    <a:pt x="5838" y="23351"/>
                  </a:cubicBezTo>
                  <a:cubicBezTo>
                    <a:pt x="5905" y="23417"/>
                    <a:pt x="5938" y="23451"/>
                    <a:pt x="6005" y="23484"/>
                  </a:cubicBezTo>
                  <a:cubicBezTo>
                    <a:pt x="6105" y="23584"/>
                    <a:pt x="6205" y="23651"/>
                    <a:pt x="6271" y="23651"/>
                  </a:cubicBezTo>
                  <a:cubicBezTo>
                    <a:pt x="6372" y="23651"/>
                    <a:pt x="6438" y="23618"/>
                    <a:pt x="6472" y="23551"/>
                  </a:cubicBezTo>
                  <a:cubicBezTo>
                    <a:pt x="6538" y="23484"/>
                    <a:pt x="6572" y="23384"/>
                    <a:pt x="6605" y="23251"/>
                  </a:cubicBezTo>
                  <a:cubicBezTo>
                    <a:pt x="6605" y="23151"/>
                    <a:pt x="6605" y="22984"/>
                    <a:pt x="6605" y="22817"/>
                  </a:cubicBezTo>
                  <a:cubicBezTo>
                    <a:pt x="6605" y="22650"/>
                    <a:pt x="6605" y="22517"/>
                    <a:pt x="6572" y="22350"/>
                  </a:cubicBezTo>
                  <a:cubicBezTo>
                    <a:pt x="6538" y="22217"/>
                    <a:pt x="6505" y="22083"/>
                    <a:pt x="6472" y="21950"/>
                  </a:cubicBezTo>
                  <a:cubicBezTo>
                    <a:pt x="6405" y="21816"/>
                    <a:pt x="6372" y="21650"/>
                    <a:pt x="6305" y="21516"/>
                  </a:cubicBezTo>
                  <a:cubicBezTo>
                    <a:pt x="6238" y="21383"/>
                    <a:pt x="6138" y="21249"/>
                    <a:pt x="6071" y="21116"/>
                  </a:cubicBezTo>
                  <a:cubicBezTo>
                    <a:pt x="6005" y="21016"/>
                    <a:pt x="5938" y="20882"/>
                    <a:pt x="5905" y="20782"/>
                  </a:cubicBezTo>
                  <a:cubicBezTo>
                    <a:pt x="5838" y="20682"/>
                    <a:pt x="5804" y="20615"/>
                    <a:pt x="5771" y="20515"/>
                  </a:cubicBezTo>
                  <a:cubicBezTo>
                    <a:pt x="5738" y="20415"/>
                    <a:pt x="5704" y="20315"/>
                    <a:pt x="5671" y="20249"/>
                  </a:cubicBezTo>
                  <a:cubicBezTo>
                    <a:pt x="5671" y="20148"/>
                    <a:pt x="5671" y="20048"/>
                    <a:pt x="5638" y="19948"/>
                  </a:cubicBezTo>
                  <a:cubicBezTo>
                    <a:pt x="5638" y="19882"/>
                    <a:pt x="5638" y="19815"/>
                    <a:pt x="5671" y="19748"/>
                  </a:cubicBezTo>
                  <a:cubicBezTo>
                    <a:pt x="5671" y="19681"/>
                    <a:pt x="5704" y="19615"/>
                    <a:pt x="5704" y="19581"/>
                  </a:cubicBezTo>
                  <a:cubicBezTo>
                    <a:pt x="5738" y="19548"/>
                    <a:pt x="5771" y="19515"/>
                    <a:pt x="5838" y="19515"/>
                  </a:cubicBezTo>
                  <a:cubicBezTo>
                    <a:pt x="5871" y="19515"/>
                    <a:pt x="5938" y="19548"/>
                    <a:pt x="6005" y="19615"/>
                  </a:cubicBezTo>
                  <a:cubicBezTo>
                    <a:pt x="6038" y="19648"/>
                    <a:pt x="6071" y="19681"/>
                    <a:pt x="6105" y="19715"/>
                  </a:cubicBezTo>
                  <a:cubicBezTo>
                    <a:pt x="6171" y="19782"/>
                    <a:pt x="6205" y="19815"/>
                    <a:pt x="6238" y="19882"/>
                  </a:cubicBezTo>
                  <a:cubicBezTo>
                    <a:pt x="6271" y="19915"/>
                    <a:pt x="6271" y="19948"/>
                    <a:pt x="6305" y="20015"/>
                  </a:cubicBezTo>
                  <a:cubicBezTo>
                    <a:pt x="6338" y="20048"/>
                    <a:pt x="6338" y="20082"/>
                    <a:pt x="6372" y="20115"/>
                  </a:cubicBezTo>
                  <a:lnTo>
                    <a:pt x="6405" y="19715"/>
                  </a:lnTo>
                  <a:cubicBezTo>
                    <a:pt x="6405" y="19681"/>
                    <a:pt x="6372" y="19615"/>
                    <a:pt x="6338" y="19581"/>
                  </a:cubicBezTo>
                  <a:cubicBezTo>
                    <a:pt x="6305" y="19515"/>
                    <a:pt x="6271" y="19481"/>
                    <a:pt x="6238" y="19415"/>
                  </a:cubicBezTo>
                  <a:cubicBezTo>
                    <a:pt x="6205" y="19381"/>
                    <a:pt x="6171" y="19315"/>
                    <a:pt x="6105" y="19281"/>
                  </a:cubicBezTo>
                  <a:cubicBezTo>
                    <a:pt x="6071" y="19248"/>
                    <a:pt x="6005" y="19181"/>
                    <a:pt x="5971" y="19148"/>
                  </a:cubicBezTo>
                  <a:cubicBezTo>
                    <a:pt x="5871" y="19081"/>
                    <a:pt x="5804" y="19014"/>
                    <a:pt x="5704" y="19014"/>
                  </a:cubicBezTo>
                  <a:close/>
                  <a:moveTo>
                    <a:pt x="6905" y="20015"/>
                  </a:moveTo>
                  <a:lnTo>
                    <a:pt x="6939" y="24285"/>
                  </a:lnTo>
                  <a:lnTo>
                    <a:pt x="7172" y="24485"/>
                  </a:lnTo>
                  <a:lnTo>
                    <a:pt x="7172" y="22650"/>
                  </a:lnTo>
                  <a:cubicBezTo>
                    <a:pt x="7172" y="22483"/>
                    <a:pt x="7172" y="22317"/>
                    <a:pt x="7172" y="22150"/>
                  </a:cubicBezTo>
                  <a:cubicBezTo>
                    <a:pt x="7139" y="21983"/>
                    <a:pt x="7139" y="21816"/>
                    <a:pt x="7139" y="21650"/>
                  </a:cubicBezTo>
                  <a:cubicBezTo>
                    <a:pt x="7139" y="21483"/>
                    <a:pt x="7139" y="21316"/>
                    <a:pt x="7139" y="21183"/>
                  </a:cubicBezTo>
                  <a:cubicBezTo>
                    <a:pt x="7139" y="21016"/>
                    <a:pt x="7139" y="20882"/>
                    <a:pt x="7139" y="20749"/>
                  </a:cubicBezTo>
                  <a:cubicBezTo>
                    <a:pt x="7139" y="20882"/>
                    <a:pt x="7172" y="21049"/>
                    <a:pt x="7205" y="21183"/>
                  </a:cubicBezTo>
                  <a:cubicBezTo>
                    <a:pt x="7205" y="21349"/>
                    <a:pt x="7239" y="21483"/>
                    <a:pt x="7272" y="21650"/>
                  </a:cubicBezTo>
                  <a:cubicBezTo>
                    <a:pt x="7306" y="21816"/>
                    <a:pt x="7306" y="21983"/>
                    <a:pt x="7339" y="22150"/>
                  </a:cubicBezTo>
                  <a:cubicBezTo>
                    <a:pt x="7372" y="22317"/>
                    <a:pt x="7406" y="22483"/>
                    <a:pt x="7439" y="22650"/>
                  </a:cubicBezTo>
                  <a:lnTo>
                    <a:pt x="7839" y="25019"/>
                  </a:lnTo>
                  <a:lnTo>
                    <a:pt x="8039" y="25185"/>
                  </a:lnTo>
                  <a:lnTo>
                    <a:pt x="8306" y="23351"/>
                  </a:lnTo>
                  <a:cubicBezTo>
                    <a:pt x="8306" y="23217"/>
                    <a:pt x="8340" y="23084"/>
                    <a:pt x="8340" y="22950"/>
                  </a:cubicBezTo>
                  <a:cubicBezTo>
                    <a:pt x="8373" y="22817"/>
                    <a:pt x="8373" y="22717"/>
                    <a:pt x="8406" y="22584"/>
                  </a:cubicBezTo>
                  <a:cubicBezTo>
                    <a:pt x="8406" y="22450"/>
                    <a:pt x="8440" y="22350"/>
                    <a:pt x="8440" y="22217"/>
                  </a:cubicBezTo>
                  <a:lnTo>
                    <a:pt x="8473" y="21883"/>
                  </a:lnTo>
                  <a:cubicBezTo>
                    <a:pt x="8506" y="22016"/>
                    <a:pt x="8506" y="22183"/>
                    <a:pt x="8506" y="22317"/>
                  </a:cubicBezTo>
                  <a:cubicBezTo>
                    <a:pt x="8506" y="22483"/>
                    <a:pt x="8506" y="22650"/>
                    <a:pt x="8540" y="22817"/>
                  </a:cubicBezTo>
                  <a:cubicBezTo>
                    <a:pt x="8540" y="22984"/>
                    <a:pt x="8540" y="23151"/>
                    <a:pt x="8540" y="23317"/>
                  </a:cubicBezTo>
                  <a:cubicBezTo>
                    <a:pt x="8573" y="23484"/>
                    <a:pt x="8573" y="23651"/>
                    <a:pt x="8573" y="23818"/>
                  </a:cubicBezTo>
                  <a:lnTo>
                    <a:pt x="8707" y="25786"/>
                  </a:lnTo>
                  <a:lnTo>
                    <a:pt x="8940" y="26019"/>
                  </a:lnTo>
                  <a:lnTo>
                    <a:pt x="8940" y="26019"/>
                  </a:lnTo>
                  <a:lnTo>
                    <a:pt x="8673" y="21483"/>
                  </a:lnTo>
                  <a:lnTo>
                    <a:pt x="8340" y="21216"/>
                  </a:lnTo>
                  <a:lnTo>
                    <a:pt x="8073" y="23051"/>
                  </a:lnTo>
                  <a:cubicBezTo>
                    <a:pt x="8039" y="23151"/>
                    <a:pt x="8039" y="23284"/>
                    <a:pt x="8006" y="23384"/>
                  </a:cubicBezTo>
                  <a:cubicBezTo>
                    <a:pt x="8006" y="23518"/>
                    <a:pt x="7973" y="23618"/>
                    <a:pt x="7973" y="23718"/>
                  </a:cubicBezTo>
                  <a:cubicBezTo>
                    <a:pt x="7973" y="23851"/>
                    <a:pt x="7939" y="23951"/>
                    <a:pt x="7939" y="24051"/>
                  </a:cubicBezTo>
                  <a:cubicBezTo>
                    <a:pt x="7939" y="24151"/>
                    <a:pt x="7939" y="24251"/>
                    <a:pt x="7906" y="24351"/>
                  </a:cubicBezTo>
                  <a:cubicBezTo>
                    <a:pt x="7906" y="24218"/>
                    <a:pt x="7873" y="24085"/>
                    <a:pt x="7839" y="23951"/>
                  </a:cubicBezTo>
                  <a:cubicBezTo>
                    <a:pt x="7839" y="23818"/>
                    <a:pt x="7806" y="23684"/>
                    <a:pt x="7806" y="23551"/>
                  </a:cubicBezTo>
                  <a:cubicBezTo>
                    <a:pt x="7773" y="23417"/>
                    <a:pt x="7739" y="23284"/>
                    <a:pt x="7739" y="23151"/>
                  </a:cubicBezTo>
                  <a:cubicBezTo>
                    <a:pt x="7706" y="22984"/>
                    <a:pt x="7672" y="22850"/>
                    <a:pt x="7639" y="22684"/>
                  </a:cubicBezTo>
                  <a:lnTo>
                    <a:pt x="7239" y="20282"/>
                  </a:lnTo>
                  <a:lnTo>
                    <a:pt x="6905" y="20015"/>
                  </a:lnTo>
                  <a:close/>
                  <a:moveTo>
                    <a:pt x="9507" y="22217"/>
                  </a:moveTo>
                  <a:cubicBezTo>
                    <a:pt x="9407" y="22217"/>
                    <a:pt x="9340" y="22250"/>
                    <a:pt x="9307" y="22317"/>
                  </a:cubicBezTo>
                  <a:cubicBezTo>
                    <a:pt x="9240" y="22350"/>
                    <a:pt x="9207" y="22450"/>
                    <a:pt x="9174" y="22584"/>
                  </a:cubicBezTo>
                  <a:cubicBezTo>
                    <a:pt x="9174" y="22684"/>
                    <a:pt x="9140" y="22850"/>
                    <a:pt x="9140" y="23017"/>
                  </a:cubicBezTo>
                  <a:cubicBezTo>
                    <a:pt x="9174" y="23184"/>
                    <a:pt x="9174" y="23317"/>
                    <a:pt x="9207" y="23484"/>
                  </a:cubicBezTo>
                  <a:cubicBezTo>
                    <a:pt x="9240" y="23618"/>
                    <a:pt x="9274" y="23751"/>
                    <a:pt x="9340" y="23884"/>
                  </a:cubicBezTo>
                  <a:cubicBezTo>
                    <a:pt x="9374" y="24051"/>
                    <a:pt x="9440" y="24185"/>
                    <a:pt x="9507" y="24318"/>
                  </a:cubicBezTo>
                  <a:cubicBezTo>
                    <a:pt x="9574" y="24452"/>
                    <a:pt x="9641" y="24585"/>
                    <a:pt x="9741" y="24718"/>
                  </a:cubicBezTo>
                  <a:cubicBezTo>
                    <a:pt x="9807" y="24818"/>
                    <a:pt x="9841" y="24952"/>
                    <a:pt x="9907" y="25052"/>
                  </a:cubicBezTo>
                  <a:cubicBezTo>
                    <a:pt x="9941" y="25152"/>
                    <a:pt x="10007" y="25252"/>
                    <a:pt x="10041" y="25352"/>
                  </a:cubicBezTo>
                  <a:cubicBezTo>
                    <a:pt x="10074" y="25419"/>
                    <a:pt x="10074" y="25519"/>
                    <a:pt x="10108" y="25619"/>
                  </a:cubicBezTo>
                  <a:cubicBezTo>
                    <a:pt x="10108" y="25719"/>
                    <a:pt x="10141" y="25819"/>
                    <a:pt x="10141" y="25919"/>
                  </a:cubicBezTo>
                  <a:cubicBezTo>
                    <a:pt x="10141" y="26019"/>
                    <a:pt x="10141" y="26119"/>
                    <a:pt x="10108" y="26186"/>
                  </a:cubicBezTo>
                  <a:cubicBezTo>
                    <a:pt x="10108" y="26286"/>
                    <a:pt x="10074" y="26320"/>
                    <a:pt x="10041" y="26353"/>
                  </a:cubicBezTo>
                  <a:cubicBezTo>
                    <a:pt x="10007" y="26386"/>
                    <a:pt x="9974" y="26420"/>
                    <a:pt x="9907" y="26420"/>
                  </a:cubicBezTo>
                  <a:cubicBezTo>
                    <a:pt x="9874" y="26386"/>
                    <a:pt x="9807" y="26353"/>
                    <a:pt x="9741" y="26320"/>
                  </a:cubicBezTo>
                  <a:cubicBezTo>
                    <a:pt x="9707" y="26286"/>
                    <a:pt x="9641" y="26219"/>
                    <a:pt x="9607" y="26186"/>
                  </a:cubicBezTo>
                  <a:cubicBezTo>
                    <a:pt x="9574" y="26119"/>
                    <a:pt x="9540" y="26053"/>
                    <a:pt x="9474" y="26019"/>
                  </a:cubicBezTo>
                  <a:cubicBezTo>
                    <a:pt x="9440" y="25953"/>
                    <a:pt x="9407" y="25886"/>
                    <a:pt x="9374" y="25819"/>
                  </a:cubicBezTo>
                  <a:cubicBezTo>
                    <a:pt x="9340" y="25752"/>
                    <a:pt x="9307" y="25686"/>
                    <a:pt x="9274" y="25619"/>
                  </a:cubicBezTo>
                  <a:lnTo>
                    <a:pt x="9240" y="26053"/>
                  </a:lnTo>
                  <a:cubicBezTo>
                    <a:pt x="9240" y="26119"/>
                    <a:pt x="9307" y="26186"/>
                    <a:pt x="9340" y="26253"/>
                  </a:cubicBezTo>
                  <a:cubicBezTo>
                    <a:pt x="9374" y="26320"/>
                    <a:pt x="9407" y="26386"/>
                    <a:pt x="9440" y="26453"/>
                  </a:cubicBezTo>
                  <a:cubicBezTo>
                    <a:pt x="9507" y="26486"/>
                    <a:pt x="9540" y="26553"/>
                    <a:pt x="9607" y="26620"/>
                  </a:cubicBezTo>
                  <a:cubicBezTo>
                    <a:pt x="9641" y="26686"/>
                    <a:pt x="9707" y="26720"/>
                    <a:pt x="9741" y="26753"/>
                  </a:cubicBezTo>
                  <a:cubicBezTo>
                    <a:pt x="9874" y="26853"/>
                    <a:pt x="9974" y="26920"/>
                    <a:pt x="10041" y="26920"/>
                  </a:cubicBezTo>
                  <a:cubicBezTo>
                    <a:pt x="10141" y="26920"/>
                    <a:pt x="10208" y="26887"/>
                    <a:pt x="10241" y="26853"/>
                  </a:cubicBezTo>
                  <a:cubicBezTo>
                    <a:pt x="10308" y="26787"/>
                    <a:pt x="10341" y="26653"/>
                    <a:pt x="10374" y="26553"/>
                  </a:cubicBezTo>
                  <a:cubicBezTo>
                    <a:pt x="10408" y="26420"/>
                    <a:pt x="10408" y="26253"/>
                    <a:pt x="10408" y="26086"/>
                  </a:cubicBezTo>
                  <a:cubicBezTo>
                    <a:pt x="10408" y="25953"/>
                    <a:pt x="10374" y="25786"/>
                    <a:pt x="10341" y="25619"/>
                  </a:cubicBezTo>
                  <a:cubicBezTo>
                    <a:pt x="10341" y="25486"/>
                    <a:pt x="10274" y="25352"/>
                    <a:pt x="10241" y="25219"/>
                  </a:cubicBezTo>
                  <a:cubicBezTo>
                    <a:pt x="10208" y="25052"/>
                    <a:pt x="10141" y="24919"/>
                    <a:pt x="10074" y="24785"/>
                  </a:cubicBezTo>
                  <a:cubicBezTo>
                    <a:pt x="10007" y="24652"/>
                    <a:pt x="9941" y="24518"/>
                    <a:pt x="9841" y="24351"/>
                  </a:cubicBezTo>
                  <a:cubicBezTo>
                    <a:pt x="9774" y="24251"/>
                    <a:pt x="9707" y="24151"/>
                    <a:pt x="9674" y="24051"/>
                  </a:cubicBezTo>
                  <a:cubicBezTo>
                    <a:pt x="9607" y="23951"/>
                    <a:pt x="9574" y="23851"/>
                    <a:pt x="9540" y="23751"/>
                  </a:cubicBezTo>
                  <a:cubicBezTo>
                    <a:pt x="9507" y="23651"/>
                    <a:pt x="9474" y="23551"/>
                    <a:pt x="9440" y="23451"/>
                  </a:cubicBezTo>
                  <a:cubicBezTo>
                    <a:pt x="9440" y="23384"/>
                    <a:pt x="9407" y="23284"/>
                    <a:pt x="9407" y="23184"/>
                  </a:cubicBezTo>
                  <a:cubicBezTo>
                    <a:pt x="9407" y="23084"/>
                    <a:pt x="9407" y="23017"/>
                    <a:pt x="9440" y="22950"/>
                  </a:cubicBezTo>
                  <a:cubicBezTo>
                    <a:pt x="9440" y="22884"/>
                    <a:pt x="9474" y="22850"/>
                    <a:pt x="9474" y="22784"/>
                  </a:cubicBezTo>
                  <a:cubicBezTo>
                    <a:pt x="9507" y="22750"/>
                    <a:pt x="9540" y="22750"/>
                    <a:pt x="9607" y="22750"/>
                  </a:cubicBezTo>
                  <a:cubicBezTo>
                    <a:pt x="9641" y="22750"/>
                    <a:pt x="9707" y="22784"/>
                    <a:pt x="9774" y="22817"/>
                  </a:cubicBezTo>
                  <a:cubicBezTo>
                    <a:pt x="9807" y="22850"/>
                    <a:pt x="9874" y="22917"/>
                    <a:pt x="9907" y="22950"/>
                  </a:cubicBezTo>
                  <a:cubicBezTo>
                    <a:pt x="9941" y="23017"/>
                    <a:pt x="9974" y="23051"/>
                    <a:pt x="10007" y="23117"/>
                  </a:cubicBezTo>
                  <a:cubicBezTo>
                    <a:pt x="10041" y="23151"/>
                    <a:pt x="10074" y="23184"/>
                    <a:pt x="10108" y="23251"/>
                  </a:cubicBezTo>
                  <a:cubicBezTo>
                    <a:pt x="10108" y="23284"/>
                    <a:pt x="10141" y="23317"/>
                    <a:pt x="10174" y="23351"/>
                  </a:cubicBezTo>
                  <a:lnTo>
                    <a:pt x="10208" y="22950"/>
                  </a:lnTo>
                  <a:cubicBezTo>
                    <a:pt x="10208" y="22917"/>
                    <a:pt x="10174" y="22850"/>
                    <a:pt x="10141" y="22817"/>
                  </a:cubicBezTo>
                  <a:cubicBezTo>
                    <a:pt x="10108" y="22750"/>
                    <a:pt x="10074" y="22717"/>
                    <a:pt x="10041" y="22650"/>
                  </a:cubicBezTo>
                  <a:cubicBezTo>
                    <a:pt x="10007" y="22617"/>
                    <a:pt x="9941" y="22550"/>
                    <a:pt x="9907" y="22517"/>
                  </a:cubicBezTo>
                  <a:cubicBezTo>
                    <a:pt x="9874" y="22450"/>
                    <a:pt x="9807" y="22417"/>
                    <a:pt x="9774" y="22350"/>
                  </a:cubicBezTo>
                  <a:cubicBezTo>
                    <a:pt x="9674" y="22283"/>
                    <a:pt x="9574" y="22250"/>
                    <a:pt x="9507" y="22217"/>
                  </a:cubicBezTo>
                  <a:close/>
                  <a:moveTo>
                    <a:pt x="5353" y="13429"/>
                  </a:moveTo>
                  <a:cubicBezTo>
                    <a:pt x="5435" y="13429"/>
                    <a:pt x="5519" y="13434"/>
                    <a:pt x="5604" y="13444"/>
                  </a:cubicBezTo>
                  <a:cubicBezTo>
                    <a:pt x="6238" y="13544"/>
                    <a:pt x="6905" y="13844"/>
                    <a:pt x="7639" y="14444"/>
                  </a:cubicBezTo>
                  <a:cubicBezTo>
                    <a:pt x="8340" y="15045"/>
                    <a:pt x="9073" y="15879"/>
                    <a:pt x="9707" y="16846"/>
                  </a:cubicBezTo>
                  <a:cubicBezTo>
                    <a:pt x="10374" y="17813"/>
                    <a:pt x="10975" y="18948"/>
                    <a:pt x="11509" y="20148"/>
                  </a:cubicBezTo>
                  <a:cubicBezTo>
                    <a:pt x="12009" y="21349"/>
                    <a:pt x="12443" y="22617"/>
                    <a:pt x="12743" y="23884"/>
                  </a:cubicBezTo>
                  <a:cubicBezTo>
                    <a:pt x="13076" y="25185"/>
                    <a:pt x="13243" y="26453"/>
                    <a:pt x="13310" y="27654"/>
                  </a:cubicBezTo>
                  <a:cubicBezTo>
                    <a:pt x="13310" y="28054"/>
                    <a:pt x="13310" y="28421"/>
                    <a:pt x="13276" y="28755"/>
                  </a:cubicBezTo>
                  <a:cubicBezTo>
                    <a:pt x="13276" y="29088"/>
                    <a:pt x="13243" y="29422"/>
                    <a:pt x="13176" y="29722"/>
                  </a:cubicBezTo>
                  <a:cubicBezTo>
                    <a:pt x="13143" y="30022"/>
                    <a:pt x="13076" y="30289"/>
                    <a:pt x="13010" y="30556"/>
                  </a:cubicBezTo>
                  <a:cubicBezTo>
                    <a:pt x="12943" y="30823"/>
                    <a:pt x="12843" y="31056"/>
                    <a:pt x="12743" y="31256"/>
                  </a:cubicBezTo>
                  <a:lnTo>
                    <a:pt x="14044" y="36694"/>
                  </a:lnTo>
                  <a:lnTo>
                    <a:pt x="10975" y="32757"/>
                  </a:lnTo>
                  <a:cubicBezTo>
                    <a:pt x="10775" y="32757"/>
                    <a:pt x="10575" y="32757"/>
                    <a:pt x="10341" y="32724"/>
                  </a:cubicBezTo>
                  <a:cubicBezTo>
                    <a:pt x="10141" y="32691"/>
                    <a:pt x="9941" y="32624"/>
                    <a:pt x="9707" y="32524"/>
                  </a:cubicBezTo>
                  <a:cubicBezTo>
                    <a:pt x="9474" y="32424"/>
                    <a:pt x="9240" y="32290"/>
                    <a:pt x="9007" y="32124"/>
                  </a:cubicBezTo>
                  <a:cubicBezTo>
                    <a:pt x="8773" y="31990"/>
                    <a:pt x="8506" y="31790"/>
                    <a:pt x="8273" y="31557"/>
                  </a:cubicBezTo>
                  <a:cubicBezTo>
                    <a:pt x="7572" y="30923"/>
                    <a:pt x="6872" y="30089"/>
                    <a:pt x="6238" y="29122"/>
                  </a:cubicBezTo>
                  <a:cubicBezTo>
                    <a:pt x="5604" y="28154"/>
                    <a:pt x="5037" y="27053"/>
                    <a:pt x="4570" y="25919"/>
                  </a:cubicBezTo>
                  <a:cubicBezTo>
                    <a:pt x="4070" y="24752"/>
                    <a:pt x="3670" y="23518"/>
                    <a:pt x="3369" y="22317"/>
                  </a:cubicBezTo>
                  <a:cubicBezTo>
                    <a:pt x="3069" y="21082"/>
                    <a:pt x="2869" y="19848"/>
                    <a:pt x="2836" y="18681"/>
                  </a:cubicBezTo>
                  <a:cubicBezTo>
                    <a:pt x="2769" y="17547"/>
                    <a:pt x="2869" y="16546"/>
                    <a:pt x="3069" y="15745"/>
                  </a:cubicBezTo>
                  <a:cubicBezTo>
                    <a:pt x="3303" y="14945"/>
                    <a:pt x="3636" y="14344"/>
                    <a:pt x="4070" y="13944"/>
                  </a:cubicBezTo>
                  <a:cubicBezTo>
                    <a:pt x="4442" y="13601"/>
                    <a:pt x="4862" y="13429"/>
                    <a:pt x="5353" y="13429"/>
                  </a:cubicBezTo>
                  <a:close/>
                  <a:moveTo>
                    <a:pt x="0" y="1"/>
                  </a:moveTo>
                  <a:lnTo>
                    <a:pt x="1501" y="33325"/>
                  </a:lnTo>
                  <a:lnTo>
                    <a:pt x="16545" y="47168"/>
                  </a:lnTo>
                  <a:lnTo>
                    <a:pt x="15511" y="12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2963338" y="2044250"/>
              <a:ext cx="417825" cy="1190875"/>
            </a:xfrm>
            <a:custGeom>
              <a:rect b="b" l="l" r="r" t="t"/>
              <a:pathLst>
                <a:path extrusionOk="0" h="47635" w="16713">
                  <a:moveTo>
                    <a:pt x="1" y="1"/>
                  </a:moveTo>
                  <a:lnTo>
                    <a:pt x="1535" y="33625"/>
                  </a:lnTo>
                  <a:lnTo>
                    <a:pt x="16713" y="47635"/>
                  </a:lnTo>
                  <a:lnTo>
                    <a:pt x="15678" y="12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3034213" y="2384975"/>
              <a:ext cx="281900" cy="581625"/>
            </a:xfrm>
            <a:custGeom>
              <a:rect b="b" l="l" r="r" t="t"/>
              <a:pathLst>
                <a:path extrusionOk="0" h="23265" w="11276">
                  <a:moveTo>
                    <a:pt x="2936" y="5585"/>
                  </a:moveTo>
                  <a:cubicBezTo>
                    <a:pt x="3003" y="5619"/>
                    <a:pt x="3103" y="5652"/>
                    <a:pt x="3203" y="5719"/>
                  </a:cubicBezTo>
                  <a:cubicBezTo>
                    <a:pt x="3237" y="5752"/>
                    <a:pt x="3303" y="5819"/>
                    <a:pt x="3337" y="5852"/>
                  </a:cubicBezTo>
                  <a:cubicBezTo>
                    <a:pt x="3370" y="5919"/>
                    <a:pt x="3403" y="5952"/>
                    <a:pt x="3470" y="6019"/>
                  </a:cubicBezTo>
                  <a:cubicBezTo>
                    <a:pt x="3503" y="6052"/>
                    <a:pt x="3537" y="6119"/>
                    <a:pt x="3570" y="6152"/>
                  </a:cubicBezTo>
                  <a:cubicBezTo>
                    <a:pt x="3570" y="6219"/>
                    <a:pt x="3604" y="6252"/>
                    <a:pt x="3637" y="6286"/>
                  </a:cubicBezTo>
                  <a:lnTo>
                    <a:pt x="3570" y="6686"/>
                  </a:lnTo>
                  <a:cubicBezTo>
                    <a:pt x="3570" y="6653"/>
                    <a:pt x="3537" y="6619"/>
                    <a:pt x="3537" y="6586"/>
                  </a:cubicBezTo>
                  <a:cubicBezTo>
                    <a:pt x="3503" y="6553"/>
                    <a:pt x="3470" y="6486"/>
                    <a:pt x="3437" y="6453"/>
                  </a:cubicBezTo>
                  <a:cubicBezTo>
                    <a:pt x="3403" y="6386"/>
                    <a:pt x="3370" y="6353"/>
                    <a:pt x="3337" y="6319"/>
                  </a:cubicBezTo>
                  <a:cubicBezTo>
                    <a:pt x="3303" y="6252"/>
                    <a:pt x="3270" y="6219"/>
                    <a:pt x="3203" y="6186"/>
                  </a:cubicBezTo>
                  <a:cubicBezTo>
                    <a:pt x="3137" y="6119"/>
                    <a:pt x="3103" y="6086"/>
                    <a:pt x="3036" y="6086"/>
                  </a:cubicBezTo>
                  <a:cubicBezTo>
                    <a:pt x="3003" y="6086"/>
                    <a:pt x="2970" y="6119"/>
                    <a:pt x="2936" y="6152"/>
                  </a:cubicBezTo>
                  <a:cubicBezTo>
                    <a:pt x="2903" y="6186"/>
                    <a:pt x="2903" y="6252"/>
                    <a:pt x="2870" y="6319"/>
                  </a:cubicBezTo>
                  <a:cubicBezTo>
                    <a:pt x="2870" y="6386"/>
                    <a:pt x="2870" y="6453"/>
                    <a:pt x="2870" y="6519"/>
                  </a:cubicBezTo>
                  <a:cubicBezTo>
                    <a:pt x="2870" y="6619"/>
                    <a:pt x="2870" y="6719"/>
                    <a:pt x="2903" y="6820"/>
                  </a:cubicBezTo>
                  <a:cubicBezTo>
                    <a:pt x="2903" y="6920"/>
                    <a:pt x="2936" y="6986"/>
                    <a:pt x="2970" y="7086"/>
                  </a:cubicBezTo>
                  <a:cubicBezTo>
                    <a:pt x="3003" y="7186"/>
                    <a:pt x="3070" y="7287"/>
                    <a:pt x="3103" y="7387"/>
                  </a:cubicBezTo>
                  <a:cubicBezTo>
                    <a:pt x="3170" y="7487"/>
                    <a:pt x="3203" y="7587"/>
                    <a:pt x="3270" y="7687"/>
                  </a:cubicBezTo>
                  <a:cubicBezTo>
                    <a:pt x="3370" y="7820"/>
                    <a:pt x="3437" y="7987"/>
                    <a:pt x="3503" y="8120"/>
                  </a:cubicBezTo>
                  <a:cubicBezTo>
                    <a:pt x="3570" y="8254"/>
                    <a:pt x="3637" y="8387"/>
                    <a:pt x="3670" y="8521"/>
                  </a:cubicBezTo>
                  <a:cubicBezTo>
                    <a:pt x="3737" y="8654"/>
                    <a:pt x="3770" y="8788"/>
                    <a:pt x="3770" y="8954"/>
                  </a:cubicBezTo>
                  <a:cubicBezTo>
                    <a:pt x="3804" y="9088"/>
                    <a:pt x="3837" y="9221"/>
                    <a:pt x="3837" y="9388"/>
                  </a:cubicBezTo>
                  <a:cubicBezTo>
                    <a:pt x="3837" y="9555"/>
                    <a:pt x="3837" y="9722"/>
                    <a:pt x="3804" y="9855"/>
                  </a:cubicBezTo>
                  <a:cubicBezTo>
                    <a:pt x="3804" y="9955"/>
                    <a:pt x="3737" y="10055"/>
                    <a:pt x="3704" y="10122"/>
                  </a:cubicBezTo>
                  <a:cubicBezTo>
                    <a:pt x="3637" y="10189"/>
                    <a:pt x="3570" y="10222"/>
                    <a:pt x="3503" y="10222"/>
                  </a:cubicBezTo>
                  <a:cubicBezTo>
                    <a:pt x="3403" y="10222"/>
                    <a:pt x="3337" y="10155"/>
                    <a:pt x="3203" y="10055"/>
                  </a:cubicBezTo>
                  <a:cubicBezTo>
                    <a:pt x="3170" y="10022"/>
                    <a:pt x="3103" y="9988"/>
                    <a:pt x="3070" y="9922"/>
                  </a:cubicBezTo>
                  <a:cubicBezTo>
                    <a:pt x="3036" y="9888"/>
                    <a:pt x="2970" y="9822"/>
                    <a:pt x="2936" y="9755"/>
                  </a:cubicBezTo>
                  <a:cubicBezTo>
                    <a:pt x="2870" y="9688"/>
                    <a:pt x="2836" y="9622"/>
                    <a:pt x="2803" y="9555"/>
                  </a:cubicBezTo>
                  <a:cubicBezTo>
                    <a:pt x="2770" y="9488"/>
                    <a:pt x="2736" y="9421"/>
                    <a:pt x="2703" y="9355"/>
                  </a:cubicBezTo>
                  <a:lnTo>
                    <a:pt x="2736" y="8954"/>
                  </a:lnTo>
                  <a:cubicBezTo>
                    <a:pt x="2770" y="9021"/>
                    <a:pt x="2803" y="9088"/>
                    <a:pt x="2836" y="9155"/>
                  </a:cubicBezTo>
                  <a:cubicBezTo>
                    <a:pt x="2870" y="9221"/>
                    <a:pt x="2903" y="9255"/>
                    <a:pt x="2970" y="9321"/>
                  </a:cubicBezTo>
                  <a:cubicBezTo>
                    <a:pt x="3003" y="9388"/>
                    <a:pt x="3036" y="9455"/>
                    <a:pt x="3070" y="9488"/>
                  </a:cubicBezTo>
                  <a:cubicBezTo>
                    <a:pt x="3137" y="9555"/>
                    <a:pt x="3170" y="9588"/>
                    <a:pt x="3203" y="9622"/>
                  </a:cubicBezTo>
                  <a:cubicBezTo>
                    <a:pt x="3270" y="9688"/>
                    <a:pt x="3337" y="9722"/>
                    <a:pt x="3370" y="9722"/>
                  </a:cubicBezTo>
                  <a:cubicBezTo>
                    <a:pt x="3437" y="9722"/>
                    <a:pt x="3470" y="9688"/>
                    <a:pt x="3503" y="9688"/>
                  </a:cubicBezTo>
                  <a:cubicBezTo>
                    <a:pt x="3537" y="9655"/>
                    <a:pt x="3537" y="9588"/>
                    <a:pt x="3570" y="9488"/>
                  </a:cubicBezTo>
                  <a:cubicBezTo>
                    <a:pt x="3570" y="9421"/>
                    <a:pt x="3604" y="9321"/>
                    <a:pt x="3570" y="9221"/>
                  </a:cubicBezTo>
                  <a:cubicBezTo>
                    <a:pt x="3570" y="9121"/>
                    <a:pt x="3570" y="9021"/>
                    <a:pt x="3537" y="8921"/>
                  </a:cubicBezTo>
                  <a:cubicBezTo>
                    <a:pt x="3537" y="8854"/>
                    <a:pt x="3503" y="8754"/>
                    <a:pt x="3470" y="8654"/>
                  </a:cubicBezTo>
                  <a:cubicBezTo>
                    <a:pt x="3437" y="8554"/>
                    <a:pt x="3403" y="8454"/>
                    <a:pt x="3370" y="8354"/>
                  </a:cubicBezTo>
                  <a:cubicBezTo>
                    <a:pt x="3303" y="8254"/>
                    <a:pt x="3237" y="8154"/>
                    <a:pt x="3170" y="8054"/>
                  </a:cubicBezTo>
                  <a:cubicBezTo>
                    <a:pt x="3103" y="7920"/>
                    <a:pt x="3036" y="7787"/>
                    <a:pt x="2970" y="7653"/>
                  </a:cubicBezTo>
                  <a:cubicBezTo>
                    <a:pt x="2903" y="7520"/>
                    <a:pt x="2836" y="7387"/>
                    <a:pt x="2803" y="7253"/>
                  </a:cubicBezTo>
                  <a:cubicBezTo>
                    <a:pt x="2736" y="7120"/>
                    <a:pt x="2703" y="6986"/>
                    <a:pt x="2670" y="6820"/>
                  </a:cubicBezTo>
                  <a:cubicBezTo>
                    <a:pt x="2636" y="6686"/>
                    <a:pt x="2636" y="6519"/>
                    <a:pt x="2603" y="6386"/>
                  </a:cubicBezTo>
                  <a:cubicBezTo>
                    <a:pt x="2603" y="6219"/>
                    <a:pt x="2636" y="6052"/>
                    <a:pt x="2636" y="5952"/>
                  </a:cubicBezTo>
                  <a:cubicBezTo>
                    <a:pt x="2670" y="5819"/>
                    <a:pt x="2703" y="5719"/>
                    <a:pt x="2770" y="5685"/>
                  </a:cubicBezTo>
                  <a:cubicBezTo>
                    <a:pt x="2803" y="5619"/>
                    <a:pt x="2870" y="5585"/>
                    <a:pt x="2936" y="5585"/>
                  </a:cubicBezTo>
                  <a:close/>
                  <a:moveTo>
                    <a:pt x="4137" y="6586"/>
                  </a:moveTo>
                  <a:lnTo>
                    <a:pt x="4437" y="6853"/>
                  </a:lnTo>
                  <a:lnTo>
                    <a:pt x="4871" y="9255"/>
                  </a:lnTo>
                  <a:cubicBezTo>
                    <a:pt x="4904" y="9421"/>
                    <a:pt x="4904" y="9555"/>
                    <a:pt x="4938" y="9722"/>
                  </a:cubicBezTo>
                  <a:cubicBezTo>
                    <a:pt x="4971" y="9855"/>
                    <a:pt x="5005" y="9988"/>
                    <a:pt x="5005" y="10122"/>
                  </a:cubicBezTo>
                  <a:cubicBezTo>
                    <a:pt x="5038" y="10289"/>
                    <a:pt x="5038" y="10389"/>
                    <a:pt x="5071" y="10522"/>
                  </a:cubicBezTo>
                  <a:cubicBezTo>
                    <a:pt x="5105" y="10656"/>
                    <a:pt x="5105" y="10789"/>
                    <a:pt x="5138" y="10922"/>
                  </a:cubicBezTo>
                  <a:cubicBezTo>
                    <a:pt x="5138" y="10822"/>
                    <a:pt x="5171" y="10722"/>
                    <a:pt x="5171" y="10622"/>
                  </a:cubicBezTo>
                  <a:cubicBezTo>
                    <a:pt x="5171" y="10522"/>
                    <a:pt x="5205" y="10422"/>
                    <a:pt x="5205" y="10289"/>
                  </a:cubicBezTo>
                  <a:cubicBezTo>
                    <a:pt x="5205" y="10189"/>
                    <a:pt x="5238" y="10089"/>
                    <a:pt x="5238" y="9955"/>
                  </a:cubicBezTo>
                  <a:cubicBezTo>
                    <a:pt x="5271" y="9855"/>
                    <a:pt x="5271" y="9722"/>
                    <a:pt x="5305" y="9622"/>
                  </a:cubicBezTo>
                  <a:lnTo>
                    <a:pt x="5572" y="7787"/>
                  </a:lnTo>
                  <a:lnTo>
                    <a:pt x="5872" y="8054"/>
                  </a:lnTo>
                  <a:lnTo>
                    <a:pt x="6172" y="12590"/>
                  </a:lnTo>
                  <a:lnTo>
                    <a:pt x="5939" y="12357"/>
                  </a:lnTo>
                  <a:lnTo>
                    <a:pt x="5805" y="10389"/>
                  </a:lnTo>
                  <a:cubicBezTo>
                    <a:pt x="5805" y="10222"/>
                    <a:pt x="5772" y="10055"/>
                    <a:pt x="5772" y="9888"/>
                  </a:cubicBezTo>
                  <a:cubicBezTo>
                    <a:pt x="5772" y="9722"/>
                    <a:pt x="5738" y="9555"/>
                    <a:pt x="5738" y="9388"/>
                  </a:cubicBezTo>
                  <a:cubicBezTo>
                    <a:pt x="5738" y="9221"/>
                    <a:pt x="5738" y="9054"/>
                    <a:pt x="5738" y="8921"/>
                  </a:cubicBezTo>
                  <a:cubicBezTo>
                    <a:pt x="5705" y="8754"/>
                    <a:pt x="5705" y="8587"/>
                    <a:pt x="5705" y="8454"/>
                  </a:cubicBezTo>
                  <a:lnTo>
                    <a:pt x="5672" y="8788"/>
                  </a:lnTo>
                  <a:cubicBezTo>
                    <a:pt x="5638" y="8921"/>
                    <a:pt x="5638" y="9054"/>
                    <a:pt x="5605" y="9155"/>
                  </a:cubicBezTo>
                  <a:cubicBezTo>
                    <a:pt x="5605" y="9288"/>
                    <a:pt x="5572" y="9421"/>
                    <a:pt x="5572" y="9521"/>
                  </a:cubicBezTo>
                  <a:cubicBezTo>
                    <a:pt x="5538" y="9655"/>
                    <a:pt x="5538" y="9788"/>
                    <a:pt x="5505" y="9922"/>
                  </a:cubicBezTo>
                  <a:lnTo>
                    <a:pt x="5238" y="11756"/>
                  </a:lnTo>
                  <a:lnTo>
                    <a:pt x="5038" y="11590"/>
                  </a:lnTo>
                  <a:lnTo>
                    <a:pt x="4671" y="9221"/>
                  </a:lnTo>
                  <a:cubicBezTo>
                    <a:pt x="4638" y="9054"/>
                    <a:pt x="4604" y="8888"/>
                    <a:pt x="4571" y="8721"/>
                  </a:cubicBezTo>
                  <a:cubicBezTo>
                    <a:pt x="4538" y="8554"/>
                    <a:pt x="4504" y="8387"/>
                    <a:pt x="4504" y="8221"/>
                  </a:cubicBezTo>
                  <a:cubicBezTo>
                    <a:pt x="4471" y="8054"/>
                    <a:pt x="4437" y="7920"/>
                    <a:pt x="4404" y="7754"/>
                  </a:cubicBezTo>
                  <a:cubicBezTo>
                    <a:pt x="4404" y="7620"/>
                    <a:pt x="4371" y="7453"/>
                    <a:pt x="4371" y="7320"/>
                  </a:cubicBezTo>
                  <a:lnTo>
                    <a:pt x="4337" y="7320"/>
                  </a:lnTo>
                  <a:cubicBezTo>
                    <a:pt x="4337" y="7453"/>
                    <a:pt x="4371" y="7587"/>
                    <a:pt x="4371" y="7754"/>
                  </a:cubicBezTo>
                  <a:cubicBezTo>
                    <a:pt x="4371" y="7920"/>
                    <a:pt x="4371" y="8087"/>
                    <a:pt x="4371" y="8221"/>
                  </a:cubicBezTo>
                  <a:cubicBezTo>
                    <a:pt x="4371" y="8387"/>
                    <a:pt x="4371" y="8554"/>
                    <a:pt x="4371" y="8721"/>
                  </a:cubicBezTo>
                  <a:cubicBezTo>
                    <a:pt x="4371" y="8888"/>
                    <a:pt x="4371" y="9054"/>
                    <a:pt x="4371" y="9221"/>
                  </a:cubicBezTo>
                  <a:lnTo>
                    <a:pt x="4404" y="11056"/>
                  </a:lnTo>
                  <a:lnTo>
                    <a:pt x="4171" y="10856"/>
                  </a:lnTo>
                  <a:lnTo>
                    <a:pt x="4137" y="6586"/>
                  </a:lnTo>
                  <a:close/>
                  <a:moveTo>
                    <a:pt x="6739" y="8788"/>
                  </a:moveTo>
                  <a:cubicBezTo>
                    <a:pt x="6806" y="8788"/>
                    <a:pt x="6906" y="8854"/>
                    <a:pt x="7006" y="8921"/>
                  </a:cubicBezTo>
                  <a:cubicBezTo>
                    <a:pt x="7039" y="8954"/>
                    <a:pt x="7106" y="9021"/>
                    <a:pt x="7139" y="9054"/>
                  </a:cubicBezTo>
                  <a:cubicBezTo>
                    <a:pt x="7173" y="9121"/>
                    <a:pt x="7239" y="9155"/>
                    <a:pt x="7273" y="9221"/>
                  </a:cubicBezTo>
                  <a:cubicBezTo>
                    <a:pt x="7306" y="9255"/>
                    <a:pt x="7340" y="9321"/>
                    <a:pt x="7373" y="9355"/>
                  </a:cubicBezTo>
                  <a:cubicBezTo>
                    <a:pt x="7406" y="9421"/>
                    <a:pt x="7440" y="9455"/>
                    <a:pt x="7440" y="9521"/>
                  </a:cubicBezTo>
                  <a:lnTo>
                    <a:pt x="7406" y="9922"/>
                  </a:lnTo>
                  <a:cubicBezTo>
                    <a:pt x="7373" y="9888"/>
                    <a:pt x="7340" y="9855"/>
                    <a:pt x="7340" y="9788"/>
                  </a:cubicBezTo>
                  <a:cubicBezTo>
                    <a:pt x="7306" y="9755"/>
                    <a:pt x="7273" y="9722"/>
                    <a:pt x="7239" y="9655"/>
                  </a:cubicBezTo>
                  <a:cubicBezTo>
                    <a:pt x="7206" y="9622"/>
                    <a:pt x="7173" y="9555"/>
                    <a:pt x="7139" y="9521"/>
                  </a:cubicBezTo>
                  <a:cubicBezTo>
                    <a:pt x="7106" y="9455"/>
                    <a:pt x="7039" y="9421"/>
                    <a:pt x="7006" y="9388"/>
                  </a:cubicBezTo>
                  <a:cubicBezTo>
                    <a:pt x="6939" y="9321"/>
                    <a:pt x="6873" y="9288"/>
                    <a:pt x="6839" y="9288"/>
                  </a:cubicBezTo>
                  <a:cubicBezTo>
                    <a:pt x="6772" y="9288"/>
                    <a:pt x="6739" y="9321"/>
                    <a:pt x="6706" y="9355"/>
                  </a:cubicBezTo>
                  <a:cubicBezTo>
                    <a:pt x="6706" y="9388"/>
                    <a:pt x="6672" y="9455"/>
                    <a:pt x="6672" y="9521"/>
                  </a:cubicBezTo>
                  <a:cubicBezTo>
                    <a:pt x="6639" y="9588"/>
                    <a:pt x="6639" y="9655"/>
                    <a:pt x="6639" y="9722"/>
                  </a:cubicBezTo>
                  <a:cubicBezTo>
                    <a:pt x="6639" y="9822"/>
                    <a:pt x="6672" y="9922"/>
                    <a:pt x="6672" y="10022"/>
                  </a:cubicBezTo>
                  <a:cubicBezTo>
                    <a:pt x="6706" y="10122"/>
                    <a:pt x="6739" y="10222"/>
                    <a:pt x="6772" y="10289"/>
                  </a:cubicBezTo>
                  <a:cubicBezTo>
                    <a:pt x="6806" y="10389"/>
                    <a:pt x="6839" y="10489"/>
                    <a:pt x="6906" y="10589"/>
                  </a:cubicBezTo>
                  <a:cubicBezTo>
                    <a:pt x="6939" y="10689"/>
                    <a:pt x="7006" y="10789"/>
                    <a:pt x="7073" y="10922"/>
                  </a:cubicBezTo>
                  <a:cubicBezTo>
                    <a:pt x="7173" y="11056"/>
                    <a:pt x="7239" y="11223"/>
                    <a:pt x="7306" y="11356"/>
                  </a:cubicBezTo>
                  <a:cubicBezTo>
                    <a:pt x="7373" y="11490"/>
                    <a:pt x="7440" y="11623"/>
                    <a:pt x="7473" y="11756"/>
                  </a:cubicBezTo>
                  <a:cubicBezTo>
                    <a:pt x="7506" y="11890"/>
                    <a:pt x="7573" y="12057"/>
                    <a:pt x="7573" y="12190"/>
                  </a:cubicBezTo>
                  <a:cubicBezTo>
                    <a:pt x="7606" y="12357"/>
                    <a:pt x="7640" y="12490"/>
                    <a:pt x="7640" y="12657"/>
                  </a:cubicBezTo>
                  <a:cubicBezTo>
                    <a:pt x="7640" y="12824"/>
                    <a:pt x="7640" y="12991"/>
                    <a:pt x="7606" y="13091"/>
                  </a:cubicBezTo>
                  <a:cubicBezTo>
                    <a:pt x="7573" y="13224"/>
                    <a:pt x="7540" y="13324"/>
                    <a:pt x="7473" y="13391"/>
                  </a:cubicBezTo>
                  <a:cubicBezTo>
                    <a:pt x="7440" y="13458"/>
                    <a:pt x="7373" y="13491"/>
                    <a:pt x="7273" y="13491"/>
                  </a:cubicBezTo>
                  <a:cubicBezTo>
                    <a:pt x="7206" y="13458"/>
                    <a:pt x="7106" y="13424"/>
                    <a:pt x="6973" y="13324"/>
                  </a:cubicBezTo>
                  <a:cubicBezTo>
                    <a:pt x="6939" y="13291"/>
                    <a:pt x="6873" y="13224"/>
                    <a:pt x="6839" y="13191"/>
                  </a:cubicBezTo>
                  <a:cubicBezTo>
                    <a:pt x="6772" y="13124"/>
                    <a:pt x="6739" y="13057"/>
                    <a:pt x="6672" y="12991"/>
                  </a:cubicBezTo>
                  <a:cubicBezTo>
                    <a:pt x="6639" y="12924"/>
                    <a:pt x="6606" y="12857"/>
                    <a:pt x="6572" y="12790"/>
                  </a:cubicBezTo>
                  <a:cubicBezTo>
                    <a:pt x="6506" y="12724"/>
                    <a:pt x="6472" y="12657"/>
                    <a:pt x="6472" y="12624"/>
                  </a:cubicBezTo>
                  <a:lnTo>
                    <a:pt x="6506" y="12190"/>
                  </a:lnTo>
                  <a:cubicBezTo>
                    <a:pt x="6539" y="12257"/>
                    <a:pt x="6572" y="12323"/>
                    <a:pt x="6606" y="12390"/>
                  </a:cubicBezTo>
                  <a:lnTo>
                    <a:pt x="6706" y="12557"/>
                  </a:lnTo>
                  <a:cubicBezTo>
                    <a:pt x="6772" y="12624"/>
                    <a:pt x="6806" y="12690"/>
                    <a:pt x="6839" y="12724"/>
                  </a:cubicBezTo>
                  <a:cubicBezTo>
                    <a:pt x="6906" y="12790"/>
                    <a:pt x="6939" y="12824"/>
                    <a:pt x="6973" y="12891"/>
                  </a:cubicBezTo>
                  <a:cubicBezTo>
                    <a:pt x="7039" y="12924"/>
                    <a:pt x="7106" y="12957"/>
                    <a:pt x="7139" y="12991"/>
                  </a:cubicBezTo>
                  <a:cubicBezTo>
                    <a:pt x="7206" y="12991"/>
                    <a:pt x="7239" y="12957"/>
                    <a:pt x="7273" y="12924"/>
                  </a:cubicBezTo>
                  <a:cubicBezTo>
                    <a:pt x="7306" y="12891"/>
                    <a:pt x="7340" y="12857"/>
                    <a:pt x="7340" y="12757"/>
                  </a:cubicBezTo>
                  <a:cubicBezTo>
                    <a:pt x="7373" y="12690"/>
                    <a:pt x="7373" y="12590"/>
                    <a:pt x="7373" y="12490"/>
                  </a:cubicBezTo>
                  <a:cubicBezTo>
                    <a:pt x="7373" y="12390"/>
                    <a:pt x="7373" y="12290"/>
                    <a:pt x="7340" y="12190"/>
                  </a:cubicBezTo>
                  <a:cubicBezTo>
                    <a:pt x="7340" y="12090"/>
                    <a:pt x="7306" y="11990"/>
                    <a:pt x="7273" y="11923"/>
                  </a:cubicBezTo>
                  <a:cubicBezTo>
                    <a:pt x="7239" y="11823"/>
                    <a:pt x="7206" y="11723"/>
                    <a:pt x="7139" y="11623"/>
                  </a:cubicBezTo>
                  <a:cubicBezTo>
                    <a:pt x="7106" y="11523"/>
                    <a:pt x="7039" y="11389"/>
                    <a:pt x="6973" y="11289"/>
                  </a:cubicBezTo>
                  <a:cubicBezTo>
                    <a:pt x="6873" y="11156"/>
                    <a:pt x="6806" y="11023"/>
                    <a:pt x="6739" y="10889"/>
                  </a:cubicBezTo>
                  <a:cubicBezTo>
                    <a:pt x="6672" y="10756"/>
                    <a:pt x="6606" y="10622"/>
                    <a:pt x="6572" y="10455"/>
                  </a:cubicBezTo>
                  <a:cubicBezTo>
                    <a:pt x="6506" y="10322"/>
                    <a:pt x="6472" y="10189"/>
                    <a:pt x="6439" y="10055"/>
                  </a:cubicBezTo>
                  <a:cubicBezTo>
                    <a:pt x="6406" y="9888"/>
                    <a:pt x="6406" y="9755"/>
                    <a:pt x="6406" y="9588"/>
                  </a:cubicBezTo>
                  <a:cubicBezTo>
                    <a:pt x="6372" y="9421"/>
                    <a:pt x="6406" y="9255"/>
                    <a:pt x="6406" y="9155"/>
                  </a:cubicBezTo>
                  <a:cubicBezTo>
                    <a:pt x="6439" y="9021"/>
                    <a:pt x="6472" y="8921"/>
                    <a:pt x="6539" y="8888"/>
                  </a:cubicBezTo>
                  <a:cubicBezTo>
                    <a:pt x="6606" y="8821"/>
                    <a:pt x="6639" y="8788"/>
                    <a:pt x="6739" y="8788"/>
                  </a:cubicBezTo>
                  <a:close/>
                  <a:moveTo>
                    <a:pt x="2583" y="0"/>
                  </a:moveTo>
                  <a:cubicBezTo>
                    <a:pt x="2086" y="0"/>
                    <a:pt x="1645" y="172"/>
                    <a:pt x="1302" y="515"/>
                  </a:cubicBezTo>
                  <a:cubicBezTo>
                    <a:pt x="868" y="915"/>
                    <a:pt x="535" y="1516"/>
                    <a:pt x="301" y="2316"/>
                  </a:cubicBezTo>
                  <a:cubicBezTo>
                    <a:pt x="101" y="3117"/>
                    <a:pt x="1" y="4084"/>
                    <a:pt x="68" y="5252"/>
                  </a:cubicBezTo>
                  <a:cubicBezTo>
                    <a:pt x="101" y="6419"/>
                    <a:pt x="301" y="7653"/>
                    <a:pt x="601" y="8888"/>
                  </a:cubicBezTo>
                  <a:cubicBezTo>
                    <a:pt x="902" y="10089"/>
                    <a:pt x="1302" y="11323"/>
                    <a:pt x="1769" y="12490"/>
                  </a:cubicBezTo>
                  <a:cubicBezTo>
                    <a:pt x="2269" y="13624"/>
                    <a:pt x="2836" y="14725"/>
                    <a:pt x="3470" y="15693"/>
                  </a:cubicBezTo>
                  <a:cubicBezTo>
                    <a:pt x="4104" y="16660"/>
                    <a:pt x="4804" y="17494"/>
                    <a:pt x="5505" y="18128"/>
                  </a:cubicBezTo>
                  <a:cubicBezTo>
                    <a:pt x="5738" y="18361"/>
                    <a:pt x="6005" y="18528"/>
                    <a:pt x="6239" y="18695"/>
                  </a:cubicBezTo>
                  <a:cubicBezTo>
                    <a:pt x="6472" y="18861"/>
                    <a:pt x="6706" y="18995"/>
                    <a:pt x="6939" y="19095"/>
                  </a:cubicBezTo>
                  <a:cubicBezTo>
                    <a:pt x="7139" y="19195"/>
                    <a:pt x="7373" y="19262"/>
                    <a:pt x="7573" y="19295"/>
                  </a:cubicBezTo>
                  <a:cubicBezTo>
                    <a:pt x="7690" y="19312"/>
                    <a:pt x="7798" y="19320"/>
                    <a:pt x="7902" y="19320"/>
                  </a:cubicBezTo>
                  <a:cubicBezTo>
                    <a:pt x="8007" y="19320"/>
                    <a:pt x="8107" y="19312"/>
                    <a:pt x="8207" y="19295"/>
                  </a:cubicBezTo>
                  <a:lnTo>
                    <a:pt x="11276" y="23265"/>
                  </a:lnTo>
                  <a:lnTo>
                    <a:pt x="9975" y="17827"/>
                  </a:lnTo>
                  <a:cubicBezTo>
                    <a:pt x="10075" y="17627"/>
                    <a:pt x="10175" y="17394"/>
                    <a:pt x="10242" y="17127"/>
                  </a:cubicBezTo>
                  <a:cubicBezTo>
                    <a:pt x="10308" y="16860"/>
                    <a:pt x="10375" y="16593"/>
                    <a:pt x="10408" y="16293"/>
                  </a:cubicBezTo>
                  <a:cubicBezTo>
                    <a:pt x="10475" y="15993"/>
                    <a:pt x="10508" y="15659"/>
                    <a:pt x="10508" y="15326"/>
                  </a:cubicBezTo>
                  <a:cubicBezTo>
                    <a:pt x="10542" y="14959"/>
                    <a:pt x="10542" y="14625"/>
                    <a:pt x="10508" y="14225"/>
                  </a:cubicBezTo>
                  <a:cubicBezTo>
                    <a:pt x="10475" y="13024"/>
                    <a:pt x="10308" y="11756"/>
                    <a:pt x="9975" y="10455"/>
                  </a:cubicBezTo>
                  <a:cubicBezTo>
                    <a:pt x="9675" y="9188"/>
                    <a:pt x="9241" y="7920"/>
                    <a:pt x="8741" y="6719"/>
                  </a:cubicBezTo>
                  <a:cubicBezTo>
                    <a:pt x="8207" y="5519"/>
                    <a:pt x="7606" y="4384"/>
                    <a:pt x="6939" y="3417"/>
                  </a:cubicBezTo>
                  <a:cubicBezTo>
                    <a:pt x="6305" y="2450"/>
                    <a:pt x="5572" y="1616"/>
                    <a:pt x="4838" y="1015"/>
                  </a:cubicBezTo>
                  <a:cubicBezTo>
                    <a:pt x="4137" y="415"/>
                    <a:pt x="3437" y="115"/>
                    <a:pt x="2836" y="15"/>
                  </a:cubicBezTo>
                  <a:cubicBezTo>
                    <a:pt x="2751" y="5"/>
                    <a:pt x="2666" y="0"/>
                    <a:pt x="2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2688988" y="3425250"/>
              <a:ext cx="356100" cy="1063275"/>
            </a:xfrm>
            <a:custGeom>
              <a:rect b="b" l="l" r="r" t="t"/>
              <a:pathLst>
                <a:path extrusionOk="0" h="42531" w="14244">
                  <a:moveTo>
                    <a:pt x="5050" y="13563"/>
                  </a:moveTo>
                  <a:cubicBezTo>
                    <a:pt x="4981" y="13563"/>
                    <a:pt x="4917" y="13586"/>
                    <a:pt x="4870" y="13610"/>
                  </a:cubicBezTo>
                  <a:cubicBezTo>
                    <a:pt x="4770" y="13643"/>
                    <a:pt x="4703" y="13710"/>
                    <a:pt x="4637" y="13810"/>
                  </a:cubicBezTo>
                  <a:cubicBezTo>
                    <a:pt x="4470" y="13977"/>
                    <a:pt x="4370" y="14277"/>
                    <a:pt x="4337" y="14644"/>
                  </a:cubicBezTo>
                  <a:cubicBezTo>
                    <a:pt x="4270" y="15011"/>
                    <a:pt x="4270" y="15444"/>
                    <a:pt x="4270" y="15911"/>
                  </a:cubicBezTo>
                  <a:cubicBezTo>
                    <a:pt x="4303" y="16378"/>
                    <a:pt x="4370" y="16912"/>
                    <a:pt x="4470" y="17446"/>
                  </a:cubicBezTo>
                  <a:cubicBezTo>
                    <a:pt x="4603" y="17980"/>
                    <a:pt x="4737" y="18547"/>
                    <a:pt x="4904" y="19080"/>
                  </a:cubicBezTo>
                  <a:cubicBezTo>
                    <a:pt x="5004" y="19347"/>
                    <a:pt x="5104" y="19614"/>
                    <a:pt x="5204" y="19848"/>
                  </a:cubicBezTo>
                  <a:cubicBezTo>
                    <a:pt x="5304" y="20081"/>
                    <a:pt x="5404" y="20315"/>
                    <a:pt x="5504" y="20515"/>
                  </a:cubicBezTo>
                  <a:cubicBezTo>
                    <a:pt x="5604" y="20715"/>
                    <a:pt x="5738" y="20915"/>
                    <a:pt x="5838" y="21082"/>
                  </a:cubicBezTo>
                  <a:cubicBezTo>
                    <a:pt x="5938" y="21249"/>
                    <a:pt x="6038" y="21382"/>
                    <a:pt x="6138" y="21482"/>
                  </a:cubicBezTo>
                  <a:cubicBezTo>
                    <a:pt x="6271" y="21616"/>
                    <a:pt x="6371" y="21716"/>
                    <a:pt x="6471" y="21782"/>
                  </a:cubicBezTo>
                  <a:cubicBezTo>
                    <a:pt x="6571" y="21849"/>
                    <a:pt x="6672" y="21916"/>
                    <a:pt x="6772" y="21949"/>
                  </a:cubicBezTo>
                  <a:cubicBezTo>
                    <a:pt x="6872" y="21949"/>
                    <a:pt x="6972" y="21949"/>
                    <a:pt x="7038" y="21916"/>
                  </a:cubicBezTo>
                  <a:cubicBezTo>
                    <a:pt x="7139" y="21882"/>
                    <a:pt x="7205" y="21816"/>
                    <a:pt x="7272" y="21749"/>
                  </a:cubicBezTo>
                  <a:cubicBezTo>
                    <a:pt x="7439" y="21549"/>
                    <a:pt x="7539" y="21282"/>
                    <a:pt x="7572" y="20915"/>
                  </a:cubicBezTo>
                  <a:cubicBezTo>
                    <a:pt x="7639" y="20548"/>
                    <a:pt x="7672" y="20114"/>
                    <a:pt x="7639" y="19614"/>
                  </a:cubicBezTo>
                  <a:cubicBezTo>
                    <a:pt x="7606" y="19147"/>
                    <a:pt x="7539" y="18613"/>
                    <a:pt x="7439" y="18080"/>
                  </a:cubicBezTo>
                  <a:cubicBezTo>
                    <a:pt x="7339" y="17513"/>
                    <a:pt x="7172" y="16946"/>
                    <a:pt x="7005" y="16412"/>
                  </a:cubicBezTo>
                  <a:cubicBezTo>
                    <a:pt x="6905" y="16145"/>
                    <a:pt x="6805" y="15878"/>
                    <a:pt x="6705" y="15645"/>
                  </a:cubicBezTo>
                  <a:cubicBezTo>
                    <a:pt x="6605" y="15378"/>
                    <a:pt x="6505" y="15178"/>
                    <a:pt x="6405" y="14944"/>
                  </a:cubicBezTo>
                  <a:cubicBezTo>
                    <a:pt x="6271" y="14744"/>
                    <a:pt x="6171" y="14577"/>
                    <a:pt x="6071" y="14410"/>
                  </a:cubicBezTo>
                  <a:cubicBezTo>
                    <a:pt x="5971" y="14244"/>
                    <a:pt x="5838" y="14110"/>
                    <a:pt x="5738" y="13977"/>
                  </a:cubicBezTo>
                  <a:cubicBezTo>
                    <a:pt x="5637" y="13877"/>
                    <a:pt x="5537" y="13777"/>
                    <a:pt x="5437" y="13710"/>
                  </a:cubicBezTo>
                  <a:cubicBezTo>
                    <a:pt x="5337" y="13643"/>
                    <a:pt x="5237" y="13576"/>
                    <a:pt x="5137" y="13576"/>
                  </a:cubicBezTo>
                  <a:cubicBezTo>
                    <a:pt x="5108" y="13567"/>
                    <a:pt x="5078" y="13563"/>
                    <a:pt x="5050" y="13563"/>
                  </a:cubicBezTo>
                  <a:close/>
                  <a:moveTo>
                    <a:pt x="4490" y="10895"/>
                  </a:moveTo>
                  <a:cubicBezTo>
                    <a:pt x="4529" y="10895"/>
                    <a:pt x="4568" y="10899"/>
                    <a:pt x="4603" y="10908"/>
                  </a:cubicBezTo>
                  <a:cubicBezTo>
                    <a:pt x="4770" y="10941"/>
                    <a:pt x="4937" y="11008"/>
                    <a:pt x="5104" y="11141"/>
                  </a:cubicBezTo>
                  <a:cubicBezTo>
                    <a:pt x="5271" y="11241"/>
                    <a:pt x="5437" y="11408"/>
                    <a:pt x="5604" y="11575"/>
                  </a:cubicBezTo>
                  <a:cubicBezTo>
                    <a:pt x="5804" y="11775"/>
                    <a:pt x="5971" y="12009"/>
                    <a:pt x="6138" y="12276"/>
                  </a:cubicBezTo>
                  <a:cubicBezTo>
                    <a:pt x="6338" y="12542"/>
                    <a:pt x="6505" y="12843"/>
                    <a:pt x="6672" y="13176"/>
                  </a:cubicBezTo>
                  <a:cubicBezTo>
                    <a:pt x="6838" y="13510"/>
                    <a:pt x="7038" y="13877"/>
                    <a:pt x="7205" y="14277"/>
                  </a:cubicBezTo>
                  <a:cubicBezTo>
                    <a:pt x="7372" y="14677"/>
                    <a:pt x="7505" y="15078"/>
                    <a:pt x="7672" y="15545"/>
                  </a:cubicBezTo>
                  <a:cubicBezTo>
                    <a:pt x="7939" y="16345"/>
                    <a:pt x="8173" y="17146"/>
                    <a:pt x="8339" y="17946"/>
                  </a:cubicBezTo>
                  <a:cubicBezTo>
                    <a:pt x="8506" y="18747"/>
                    <a:pt x="8606" y="19547"/>
                    <a:pt x="8673" y="20248"/>
                  </a:cubicBezTo>
                  <a:cubicBezTo>
                    <a:pt x="8740" y="20982"/>
                    <a:pt x="8740" y="21649"/>
                    <a:pt x="8706" y="22249"/>
                  </a:cubicBezTo>
                  <a:cubicBezTo>
                    <a:pt x="8673" y="22850"/>
                    <a:pt x="8573" y="23350"/>
                    <a:pt x="8406" y="23750"/>
                  </a:cubicBezTo>
                  <a:lnTo>
                    <a:pt x="11141" y="31923"/>
                  </a:lnTo>
                  <a:lnTo>
                    <a:pt x="10474" y="32724"/>
                  </a:lnTo>
                  <a:lnTo>
                    <a:pt x="7739" y="24551"/>
                  </a:lnTo>
                  <a:cubicBezTo>
                    <a:pt x="7639" y="24618"/>
                    <a:pt x="7505" y="24618"/>
                    <a:pt x="7405" y="24618"/>
                  </a:cubicBezTo>
                  <a:cubicBezTo>
                    <a:pt x="7272" y="24584"/>
                    <a:pt x="7172" y="24551"/>
                    <a:pt x="7038" y="24484"/>
                  </a:cubicBezTo>
                  <a:cubicBezTo>
                    <a:pt x="6905" y="24451"/>
                    <a:pt x="6805" y="24351"/>
                    <a:pt x="6672" y="24251"/>
                  </a:cubicBezTo>
                  <a:cubicBezTo>
                    <a:pt x="6538" y="24151"/>
                    <a:pt x="6405" y="24017"/>
                    <a:pt x="6271" y="23850"/>
                  </a:cubicBezTo>
                  <a:cubicBezTo>
                    <a:pt x="6104" y="23650"/>
                    <a:pt x="5938" y="23417"/>
                    <a:pt x="5738" y="23150"/>
                  </a:cubicBezTo>
                  <a:cubicBezTo>
                    <a:pt x="5571" y="22883"/>
                    <a:pt x="5404" y="22583"/>
                    <a:pt x="5237" y="22249"/>
                  </a:cubicBezTo>
                  <a:cubicBezTo>
                    <a:pt x="5070" y="21916"/>
                    <a:pt x="4904" y="21549"/>
                    <a:pt x="4737" y="21182"/>
                  </a:cubicBezTo>
                  <a:cubicBezTo>
                    <a:pt x="4570" y="20782"/>
                    <a:pt x="4403" y="20348"/>
                    <a:pt x="4270" y="19914"/>
                  </a:cubicBezTo>
                  <a:cubicBezTo>
                    <a:pt x="3970" y="19047"/>
                    <a:pt x="3736" y="18146"/>
                    <a:pt x="3569" y="17246"/>
                  </a:cubicBezTo>
                  <a:cubicBezTo>
                    <a:pt x="3403" y="16378"/>
                    <a:pt x="3269" y="15545"/>
                    <a:pt x="3236" y="14744"/>
                  </a:cubicBezTo>
                  <a:cubicBezTo>
                    <a:pt x="3202" y="13977"/>
                    <a:pt x="3202" y="13276"/>
                    <a:pt x="3302" y="12676"/>
                  </a:cubicBezTo>
                  <a:cubicBezTo>
                    <a:pt x="3403" y="12075"/>
                    <a:pt x="3536" y="11608"/>
                    <a:pt x="3803" y="11275"/>
                  </a:cubicBezTo>
                  <a:cubicBezTo>
                    <a:pt x="3903" y="11141"/>
                    <a:pt x="4036" y="11041"/>
                    <a:pt x="4170" y="10975"/>
                  </a:cubicBezTo>
                  <a:cubicBezTo>
                    <a:pt x="4267" y="10926"/>
                    <a:pt x="4383" y="10895"/>
                    <a:pt x="4490" y="10895"/>
                  </a:cubicBezTo>
                  <a:close/>
                  <a:moveTo>
                    <a:pt x="0" y="0"/>
                  </a:moveTo>
                  <a:lnTo>
                    <a:pt x="1635" y="27753"/>
                  </a:lnTo>
                  <a:lnTo>
                    <a:pt x="14244" y="42531"/>
                  </a:lnTo>
                  <a:lnTo>
                    <a:pt x="12909" y="1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2688138" y="3421075"/>
              <a:ext cx="358625" cy="1074125"/>
            </a:xfrm>
            <a:custGeom>
              <a:rect b="b" l="l" r="r" t="t"/>
              <a:pathLst>
                <a:path extrusionOk="0" h="42965" w="14345">
                  <a:moveTo>
                    <a:pt x="1" y="0"/>
                  </a:moveTo>
                  <a:lnTo>
                    <a:pt x="1635" y="28020"/>
                  </a:lnTo>
                  <a:lnTo>
                    <a:pt x="14344" y="42964"/>
                  </a:lnTo>
                  <a:lnTo>
                    <a:pt x="13010" y="138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2688988" y="3425250"/>
              <a:ext cx="356100" cy="1063275"/>
            </a:xfrm>
            <a:custGeom>
              <a:rect b="b" l="l" r="r" t="t"/>
              <a:pathLst>
                <a:path extrusionOk="0" h="42531" w="14244">
                  <a:moveTo>
                    <a:pt x="0" y="0"/>
                  </a:moveTo>
                  <a:lnTo>
                    <a:pt x="1635" y="27753"/>
                  </a:lnTo>
                  <a:lnTo>
                    <a:pt x="14244" y="42531"/>
                  </a:lnTo>
                  <a:lnTo>
                    <a:pt x="12909" y="1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2769038" y="3697600"/>
              <a:ext cx="199325" cy="544925"/>
            </a:xfrm>
            <a:custGeom>
              <a:rect b="b" l="l" r="r" t="t"/>
              <a:pathLst>
                <a:path extrusionOk="0" h="21797" w="7973">
                  <a:moveTo>
                    <a:pt x="1847" y="2669"/>
                  </a:moveTo>
                  <a:cubicBezTo>
                    <a:pt x="1876" y="2669"/>
                    <a:pt x="1906" y="2673"/>
                    <a:pt x="1935" y="2682"/>
                  </a:cubicBezTo>
                  <a:cubicBezTo>
                    <a:pt x="2002" y="2716"/>
                    <a:pt x="2102" y="2749"/>
                    <a:pt x="2235" y="2816"/>
                  </a:cubicBezTo>
                  <a:cubicBezTo>
                    <a:pt x="2335" y="2883"/>
                    <a:pt x="2435" y="2983"/>
                    <a:pt x="2536" y="3116"/>
                  </a:cubicBezTo>
                  <a:cubicBezTo>
                    <a:pt x="2636" y="3216"/>
                    <a:pt x="2769" y="3350"/>
                    <a:pt x="2869" y="3516"/>
                  </a:cubicBezTo>
                  <a:cubicBezTo>
                    <a:pt x="2969" y="3683"/>
                    <a:pt x="3069" y="3883"/>
                    <a:pt x="3203" y="4083"/>
                  </a:cubicBezTo>
                  <a:cubicBezTo>
                    <a:pt x="3303" y="4284"/>
                    <a:pt x="3403" y="4517"/>
                    <a:pt x="3503" y="4751"/>
                  </a:cubicBezTo>
                  <a:cubicBezTo>
                    <a:pt x="3603" y="4984"/>
                    <a:pt x="3703" y="5251"/>
                    <a:pt x="3803" y="5518"/>
                  </a:cubicBezTo>
                  <a:cubicBezTo>
                    <a:pt x="3970" y="6085"/>
                    <a:pt x="4137" y="6652"/>
                    <a:pt x="4237" y="7186"/>
                  </a:cubicBezTo>
                  <a:cubicBezTo>
                    <a:pt x="4337" y="7719"/>
                    <a:pt x="4404" y="8253"/>
                    <a:pt x="4437" y="8753"/>
                  </a:cubicBezTo>
                  <a:cubicBezTo>
                    <a:pt x="4470" y="9220"/>
                    <a:pt x="4437" y="9654"/>
                    <a:pt x="4370" y="10021"/>
                  </a:cubicBezTo>
                  <a:cubicBezTo>
                    <a:pt x="4337" y="10388"/>
                    <a:pt x="4237" y="10688"/>
                    <a:pt x="4070" y="10855"/>
                  </a:cubicBezTo>
                  <a:cubicBezTo>
                    <a:pt x="4003" y="10955"/>
                    <a:pt x="3937" y="10988"/>
                    <a:pt x="3836" y="11022"/>
                  </a:cubicBezTo>
                  <a:cubicBezTo>
                    <a:pt x="3736" y="11055"/>
                    <a:pt x="3670" y="11055"/>
                    <a:pt x="3570" y="11055"/>
                  </a:cubicBezTo>
                  <a:cubicBezTo>
                    <a:pt x="3470" y="11022"/>
                    <a:pt x="3369" y="10988"/>
                    <a:pt x="3269" y="10888"/>
                  </a:cubicBezTo>
                  <a:cubicBezTo>
                    <a:pt x="3169" y="10822"/>
                    <a:pt x="3069" y="10722"/>
                    <a:pt x="2936" y="10621"/>
                  </a:cubicBezTo>
                  <a:cubicBezTo>
                    <a:pt x="2836" y="10488"/>
                    <a:pt x="2736" y="10355"/>
                    <a:pt x="2636" y="10188"/>
                  </a:cubicBezTo>
                  <a:cubicBezTo>
                    <a:pt x="2536" y="10021"/>
                    <a:pt x="2402" y="9821"/>
                    <a:pt x="2302" y="9621"/>
                  </a:cubicBezTo>
                  <a:cubicBezTo>
                    <a:pt x="2202" y="9421"/>
                    <a:pt x="2102" y="9220"/>
                    <a:pt x="2002" y="8954"/>
                  </a:cubicBezTo>
                  <a:cubicBezTo>
                    <a:pt x="1902" y="8720"/>
                    <a:pt x="1802" y="8487"/>
                    <a:pt x="1702" y="8186"/>
                  </a:cubicBezTo>
                  <a:cubicBezTo>
                    <a:pt x="1535" y="7653"/>
                    <a:pt x="1368" y="7086"/>
                    <a:pt x="1268" y="6552"/>
                  </a:cubicBezTo>
                  <a:cubicBezTo>
                    <a:pt x="1168" y="6018"/>
                    <a:pt x="1101" y="5484"/>
                    <a:pt x="1068" y="5017"/>
                  </a:cubicBezTo>
                  <a:cubicBezTo>
                    <a:pt x="1068" y="4550"/>
                    <a:pt x="1068" y="4117"/>
                    <a:pt x="1135" y="3750"/>
                  </a:cubicBezTo>
                  <a:cubicBezTo>
                    <a:pt x="1168" y="3383"/>
                    <a:pt x="1268" y="3083"/>
                    <a:pt x="1401" y="2916"/>
                  </a:cubicBezTo>
                  <a:cubicBezTo>
                    <a:pt x="1501" y="2816"/>
                    <a:pt x="1568" y="2749"/>
                    <a:pt x="1635" y="2716"/>
                  </a:cubicBezTo>
                  <a:cubicBezTo>
                    <a:pt x="1706" y="2692"/>
                    <a:pt x="1776" y="2669"/>
                    <a:pt x="1847" y="2669"/>
                  </a:cubicBezTo>
                  <a:close/>
                  <a:moveTo>
                    <a:pt x="1288" y="1"/>
                  </a:moveTo>
                  <a:cubicBezTo>
                    <a:pt x="1181" y="1"/>
                    <a:pt x="1065" y="32"/>
                    <a:pt x="968" y="81"/>
                  </a:cubicBezTo>
                  <a:cubicBezTo>
                    <a:pt x="834" y="147"/>
                    <a:pt x="701" y="247"/>
                    <a:pt x="601" y="381"/>
                  </a:cubicBezTo>
                  <a:cubicBezTo>
                    <a:pt x="367" y="714"/>
                    <a:pt x="201" y="1181"/>
                    <a:pt x="100" y="1782"/>
                  </a:cubicBezTo>
                  <a:cubicBezTo>
                    <a:pt x="34" y="2382"/>
                    <a:pt x="0" y="3083"/>
                    <a:pt x="34" y="3850"/>
                  </a:cubicBezTo>
                  <a:cubicBezTo>
                    <a:pt x="100" y="4617"/>
                    <a:pt x="201" y="5484"/>
                    <a:pt x="367" y="6352"/>
                  </a:cubicBezTo>
                  <a:cubicBezTo>
                    <a:pt x="534" y="7252"/>
                    <a:pt x="768" y="8153"/>
                    <a:pt x="1068" y="9020"/>
                  </a:cubicBezTo>
                  <a:cubicBezTo>
                    <a:pt x="1201" y="9454"/>
                    <a:pt x="1368" y="9888"/>
                    <a:pt x="1535" y="10288"/>
                  </a:cubicBezTo>
                  <a:cubicBezTo>
                    <a:pt x="1702" y="10655"/>
                    <a:pt x="1868" y="11022"/>
                    <a:pt x="2035" y="11355"/>
                  </a:cubicBezTo>
                  <a:cubicBezTo>
                    <a:pt x="2202" y="11689"/>
                    <a:pt x="2369" y="11989"/>
                    <a:pt x="2536" y="12256"/>
                  </a:cubicBezTo>
                  <a:cubicBezTo>
                    <a:pt x="2736" y="12523"/>
                    <a:pt x="2902" y="12756"/>
                    <a:pt x="3069" y="12956"/>
                  </a:cubicBezTo>
                  <a:cubicBezTo>
                    <a:pt x="3203" y="13123"/>
                    <a:pt x="3336" y="13223"/>
                    <a:pt x="3470" y="13357"/>
                  </a:cubicBezTo>
                  <a:cubicBezTo>
                    <a:pt x="3603" y="13457"/>
                    <a:pt x="3736" y="13524"/>
                    <a:pt x="3836" y="13590"/>
                  </a:cubicBezTo>
                  <a:cubicBezTo>
                    <a:pt x="3970" y="13657"/>
                    <a:pt x="4103" y="13690"/>
                    <a:pt x="4203" y="13690"/>
                  </a:cubicBezTo>
                  <a:cubicBezTo>
                    <a:pt x="4242" y="13700"/>
                    <a:pt x="4279" y="13704"/>
                    <a:pt x="4313" y="13704"/>
                  </a:cubicBezTo>
                  <a:cubicBezTo>
                    <a:pt x="4395" y="13704"/>
                    <a:pt x="4466" y="13681"/>
                    <a:pt x="4537" y="13657"/>
                  </a:cubicBezTo>
                  <a:lnTo>
                    <a:pt x="7272" y="21796"/>
                  </a:lnTo>
                  <a:lnTo>
                    <a:pt x="7973" y="21029"/>
                  </a:lnTo>
                  <a:lnTo>
                    <a:pt x="5237" y="12856"/>
                  </a:lnTo>
                  <a:cubicBezTo>
                    <a:pt x="5371" y="12456"/>
                    <a:pt x="5471" y="11956"/>
                    <a:pt x="5504" y="11355"/>
                  </a:cubicBezTo>
                  <a:cubicBezTo>
                    <a:pt x="5538" y="10755"/>
                    <a:pt x="5538" y="10088"/>
                    <a:pt x="5471" y="9354"/>
                  </a:cubicBezTo>
                  <a:cubicBezTo>
                    <a:pt x="5404" y="8620"/>
                    <a:pt x="5304" y="7853"/>
                    <a:pt x="5137" y="7052"/>
                  </a:cubicBezTo>
                  <a:cubicBezTo>
                    <a:pt x="4971" y="6252"/>
                    <a:pt x="4737" y="5451"/>
                    <a:pt x="4470" y="4651"/>
                  </a:cubicBezTo>
                  <a:cubicBezTo>
                    <a:pt x="4337" y="4184"/>
                    <a:pt x="4170" y="3750"/>
                    <a:pt x="4003" y="3383"/>
                  </a:cubicBezTo>
                  <a:cubicBezTo>
                    <a:pt x="3836" y="2983"/>
                    <a:pt x="3670" y="2616"/>
                    <a:pt x="3470" y="2282"/>
                  </a:cubicBezTo>
                  <a:cubicBezTo>
                    <a:pt x="3303" y="1949"/>
                    <a:pt x="3136" y="1648"/>
                    <a:pt x="2936" y="1382"/>
                  </a:cubicBezTo>
                  <a:cubicBezTo>
                    <a:pt x="2769" y="1115"/>
                    <a:pt x="2602" y="881"/>
                    <a:pt x="2402" y="681"/>
                  </a:cubicBezTo>
                  <a:cubicBezTo>
                    <a:pt x="2235" y="514"/>
                    <a:pt x="2069" y="347"/>
                    <a:pt x="1902" y="247"/>
                  </a:cubicBezTo>
                  <a:cubicBezTo>
                    <a:pt x="1735" y="114"/>
                    <a:pt x="1568" y="47"/>
                    <a:pt x="1401" y="14"/>
                  </a:cubicBezTo>
                  <a:cubicBezTo>
                    <a:pt x="1366" y="5"/>
                    <a:pt x="1327" y="1"/>
                    <a:pt x="1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3445363" y="4229150"/>
              <a:ext cx="422825" cy="1225900"/>
            </a:xfrm>
            <a:custGeom>
              <a:rect b="b" l="l" r="r" t="t"/>
              <a:pathLst>
                <a:path extrusionOk="0" h="49036" w="16913">
                  <a:moveTo>
                    <a:pt x="0" y="0"/>
                  </a:moveTo>
                  <a:lnTo>
                    <a:pt x="867" y="30222"/>
                  </a:lnTo>
                  <a:lnTo>
                    <a:pt x="16912" y="49036"/>
                  </a:lnTo>
                  <a:lnTo>
                    <a:pt x="16579" y="17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3445363" y="4229150"/>
              <a:ext cx="422825" cy="1225900"/>
            </a:xfrm>
            <a:custGeom>
              <a:rect b="b" l="l" r="r" t="t"/>
              <a:pathLst>
                <a:path extrusionOk="0" h="49036" w="16913">
                  <a:moveTo>
                    <a:pt x="7984" y="20909"/>
                  </a:moveTo>
                  <a:cubicBezTo>
                    <a:pt x="7780" y="20909"/>
                    <a:pt x="7580" y="21008"/>
                    <a:pt x="7405" y="21182"/>
                  </a:cubicBezTo>
                  <a:cubicBezTo>
                    <a:pt x="7205" y="21382"/>
                    <a:pt x="7072" y="21716"/>
                    <a:pt x="6972" y="22150"/>
                  </a:cubicBezTo>
                  <a:cubicBezTo>
                    <a:pt x="6872" y="22583"/>
                    <a:pt x="6838" y="23150"/>
                    <a:pt x="6838" y="23784"/>
                  </a:cubicBezTo>
                  <a:cubicBezTo>
                    <a:pt x="6838" y="24051"/>
                    <a:pt x="6872" y="24351"/>
                    <a:pt x="6905" y="24618"/>
                  </a:cubicBezTo>
                  <a:cubicBezTo>
                    <a:pt x="6938" y="24918"/>
                    <a:pt x="7005" y="25185"/>
                    <a:pt x="7105" y="25452"/>
                  </a:cubicBezTo>
                  <a:cubicBezTo>
                    <a:pt x="7172" y="25719"/>
                    <a:pt x="7272" y="25952"/>
                    <a:pt x="7405" y="26186"/>
                  </a:cubicBezTo>
                  <a:cubicBezTo>
                    <a:pt x="7505" y="26419"/>
                    <a:pt x="7639" y="26619"/>
                    <a:pt x="7806" y="26786"/>
                  </a:cubicBezTo>
                  <a:cubicBezTo>
                    <a:pt x="8006" y="27020"/>
                    <a:pt x="8173" y="27120"/>
                    <a:pt x="8373" y="27120"/>
                  </a:cubicBezTo>
                  <a:cubicBezTo>
                    <a:pt x="8539" y="27120"/>
                    <a:pt x="8706" y="27020"/>
                    <a:pt x="8840" y="26820"/>
                  </a:cubicBezTo>
                  <a:cubicBezTo>
                    <a:pt x="9006" y="26653"/>
                    <a:pt x="9140" y="26419"/>
                    <a:pt x="9207" y="26119"/>
                  </a:cubicBezTo>
                  <a:cubicBezTo>
                    <a:pt x="9307" y="25819"/>
                    <a:pt x="9373" y="25485"/>
                    <a:pt x="9407" y="25118"/>
                  </a:cubicBezTo>
                  <a:lnTo>
                    <a:pt x="9640" y="22450"/>
                  </a:lnTo>
                  <a:cubicBezTo>
                    <a:pt x="9607" y="22416"/>
                    <a:pt x="9574" y="22316"/>
                    <a:pt x="9540" y="22250"/>
                  </a:cubicBezTo>
                  <a:cubicBezTo>
                    <a:pt x="9473" y="22183"/>
                    <a:pt x="9440" y="22116"/>
                    <a:pt x="9373" y="22016"/>
                  </a:cubicBezTo>
                  <a:cubicBezTo>
                    <a:pt x="9307" y="21949"/>
                    <a:pt x="9240" y="21849"/>
                    <a:pt x="9173" y="21749"/>
                  </a:cubicBezTo>
                  <a:cubicBezTo>
                    <a:pt x="9107" y="21683"/>
                    <a:pt x="9006" y="21583"/>
                    <a:pt x="8940" y="21516"/>
                  </a:cubicBezTo>
                  <a:cubicBezTo>
                    <a:pt x="8640" y="21149"/>
                    <a:pt x="8339" y="20982"/>
                    <a:pt x="8072" y="20915"/>
                  </a:cubicBezTo>
                  <a:cubicBezTo>
                    <a:pt x="8043" y="20911"/>
                    <a:pt x="8013" y="20909"/>
                    <a:pt x="7984" y="20909"/>
                  </a:cubicBezTo>
                  <a:close/>
                  <a:moveTo>
                    <a:pt x="6202" y="14033"/>
                  </a:moveTo>
                  <a:cubicBezTo>
                    <a:pt x="6330" y="14033"/>
                    <a:pt x="6464" y="14048"/>
                    <a:pt x="6605" y="14077"/>
                  </a:cubicBezTo>
                  <a:cubicBezTo>
                    <a:pt x="7205" y="14244"/>
                    <a:pt x="7906" y="14711"/>
                    <a:pt x="8673" y="15545"/>
                  </a:cubicBezTo>
                  <a:cubicBezTo>
                    <a:pt x="9307" y="16212"/>
                    <a:pt x="9874" y="17046"/>
                    <a:pt x="10374" y="17947"/>
                  </a:cubicBezTo>
                  <a:cubicBezTo>
                    <a:pt x="10874" y="18881"/>
                    <a:pt x="11341" y="19915"/>
                    <a:pt x="11708" y="21015"/>
                  </a:cubicBezTo>
                  <a:cubicBezTo>
                    <a:pt x="12075" y="22116"/>
                    <a:pt x="12376" y="23250"/>
                    <a:pt x="12609" y="24385"/>
                  </a:cubicBezTo>
                  <a:cubicBezTo>
                    <a:pt x="12809" y="25552"/>
                    <a:pt x="12943" y="26720"/>
                    <a:pt x="12943" y="27820"/>
                  </a:cubicBezTo>
                  <a:cubicBezTo>
                    <a:pt x="12976" y="28821"/>
                    <a:pt x="12909" y="29622"/>
                    <a:pt x="12776" y="30255"/>
                  </a:cubicBezTo>
                  <a:cubicBezTo>
                    <a:pt x="12642" y="30889"/>
                    <a:pt x="12476" y="31323"/>
                    <a:pt x="12242" y="31590"/>
                  </a:cubicBezTo>
                  <a:cubicBezTo>
                    <a:pt x="12037" y="31824"/>
                    <a:pt x="11807" y="31929"/>
                    <a:pt x="11573" y="31929"/>
                  </a:cubicBezTo>
                  <a:cubicBezTo>
                    <a:pt x="11541" y="31929"/>
                    <a:pt x="11508" y="31927"/>
                    <a:pt x="11475" y="31923"/>
                  </a:cubicBezTo>
                  <a:cubicBezTo>
                    <a:pt x="11175" y="31857"/>
                    <a:pt x="10841" y="31623"/>
                    <a:pt x="10508" y="31256"/>
                  </a:cubicBezTo>
                  <a:cubicBezTo>
                    <a:pt x="10374" y="31089"/>
                    <a:pt x="10241" y="30889"/>
                    <a:pt x="10107" y="30656"/>
                  </a:cubicBezTo>
                  <a:cubicBezTo>
                    <a:pt x="9974" y="30422"/>
                    <a:pt x="9874" y="30155"/>
                    <a:pt x="9774" y="29855"/>
                  </a:cubicBezTo>
                  <a:cubicBezTo>
                    <a:pt x="9674" y="29555"/>
                    <a:pt x="9574" y="29221"/>
                    <a:pt x="9540" y="28888"/>
                  </a:cubicBezTo>
                  <a:cubicBezTo>
                    <a:pt x="9473" y="28521"/>
                    <a:pt x="9440" y="28154"/>
                    <a:pt x="9440" y="27787"/>
                  </a:cubicBezTo>
                  <a:lnTo>
                    <a:pt x="9407" y="27720"/>
                  </a:lnTo>
                  <a:cubicBezTo>
                    <a:pt x="9273" y="27954"/>
                    <a:pt x="9140" y="28154"/>
                    <a:pt x="9006" y="28287"/>
                  </a:cubicBezTo>
                  <a:cubicBezTo>
                    <a:pt x="8873" y="28387"/>
                    <a:pt x="8740" y="28454"/>
                    <a:pt x="8573" y="28487"/>
                  </a:cubicBezTo>
                  <a:cubicBezTo>
                    <a:pt x="8406" y="28487"/>
                    <a:pt x="8239" y="28421"/>
                    <a:pt x="8072" y="28321"/>
                  </a:cubicBezTo>
                  <a:cubicBezTo>
                    <a:pt x="7872" y="28221"/>
                    <a:pt x="7706" y="28020"/>
                    <a:pt x="7472" y="27787"/>
                  </a:cubicBezTo>
                  <a:cubicBezTo>
                    <a:pt x="7272" y="27587"/>
                    <a:pt x="7105" y="27287"/>
                    <a:pt x="6905" y="26920"/>
                  </a:cubicBezTo>
                  <a:cubicBezTo>
                    <a:pt x="6738" y="26586"/>
                    <a:pt x="6571" y="26186"/>
                    <a:pt x="6438" y="25752"/>
                  </a:cubicBezTo>
                  <a:cubicBezTo>
                    <a:pt x="6305" y="25319"/>
                    <a:pt x="6171" y="24852"/>
                    <a:pt x="6104" y="24351"/>
                  </a:cubicBezTo>
                  <a:cubicBezTo>
                    <a:pt x="6004" y="23884"/>
                    <a:pt x="5938" y="23384"/>
                    <a:pt x="5938" y="22850"/>
                  </a:cubicBezTo>
                  <a:cubicBezTo>
                    <a:pt x="5938" y="22050"/>
                    <a:pt x="5971" y="21349"/>
                    <a:pt x="6138" y="20782"/>
                  </a:cubicBezTo>
                  <a:cubicBezTo>
                    <a:pt x="6271" y="20215"/>
                    <a:pt x="6471" y="19815"/>
                    <a:pt x="6738" y="19548"/>
                  </a:cubicBezTo>
                  <a:cubicBezTo>
                    <a:pt x="6951" y="19359"/>
                    <a:pt x="7180" y="19270"/>
                    <a:pt x="7438" y="19270"/>
                  </a:cubicBezTo>
                  <a:cubicBezTo>
                    <a:pt x="7545" y="19270"/>
                    <a:pt x="7656" y="19285"/>
                    <a:pt x="7772" y="19314"/>
                  </a:cubicBezTo>
                  <a:cubicBezTo>
                    <a:pt x="8139" y="19414"/>
                    <a:pt x="8606" y="19715"/>
                    <a:pt x="9073" y="20282"/>
                  </a:cubicBezTo>
                  <a:cubicBezTo>
                    <a:pt x="9240" y="20448"/>
                    <a:pt x="9373" y="20615"/>
                    <a:pt x="9540" y="20782"/>
                  </a:cubicBezTo>
                  <a:cubicBezTo>
                    <a:pt x="9674" y="20982"/>
                    <a:pt x="9807" y="21149"/>
                    <a:pt x="9940" y="21349"/>
                  </a:cubicBezTo>
                  <a:cubicBezTo>
                    <a:pt x="10074" y="21549"/>
                    <a:pt x="10174" y="21749"/>
                    <a:pt x="10307" y="21916"/>
                  </a:cubicBezTo>
                  <a:cubicBezTo>
                    <a:pt x="10407" y="22116"/>
                    <a:pt x="10508" y="22316"/>
                    <a:pt x="10608" y="22483"/>
                  </a:cubicBezTo>
                  <a:lnTo>
                    <a:pt x="10207" y="26753"/>
                  </a:lnTo>
                  <a:cubicBezTo>
                    <a:pt x="10174" y="27187"/>
                    <a:pt x="10141" y="27587"/>
                    <a:pt x="10141" y="27954"/>
                  </a:cubicBezTo>
                  <a:cubicBezTo>
                    <a:pt x="10141" y="28321"/>
                    <a:pt x="10174" y="28621"/>
                    <a:pt x="10207" y="28921"/>
                  </a:cubicBezTo>
                  <a:cubicBezTo>
                    <a:pt x="10241" y="29188"/>
                    <a:pt x="10307" y="29455"/>
                    <a:pt x="10407" y="29655"/>
                  </a:cubicBezTo>
                  <a:cubicBezTo>
                    <a:pt x="10474" y="29855"/>
                    <a:pt x="10574" y="30022"/>
                    <a:pt x="10674" y="30155"/>
                  </a:cubicBezTo>
                  <a:lnTo>
                    <a:pt x="10708" y="30189"/>
                  </a:lnTo>
                  <a:cubicBezTo>
                    <a:pt x="10853" y="30363"/>
                    <a:pt x="11024" y="30462"/>
                    <a:pt x="11176" y="30462"/>
                  </a:cubicBezTo>
                  <a:cubicBezTo>
                    <a:pt x="11198" y="30462"/>
                    <a:pt x="11220" y="30460"/>
                    <a:pt x="11241" y="30456"/>
                  </a:cubicBezTo>
                  <a:cubicBezTo>
                    <a:pt x="11408" y="30456"/>
                    <a:pt x="11575" y="30322"/>
                    <a:pt x="11708" y="30089"/>
                  </a:cubicBezTo>
                  <a:cubicBezTo>
                    <a:pt x="11842" y="29822"/>
                    <a:pt x="11975" y="29455"/>
                    <a:pt x="12042" y="28954"/>
                  </a:cubicBezTo>
                  <a:cubicBezTo>
                    <a:pt x="12109" y="28454"/>
                    <a:pt x="12142" y="27820"/>
                    <a:pt x="12142" y="27053"/>
                  </a:cubicBezTo>
                  <a:cubicBezTo>
                    <a:pt x="12142" y="26086"/>
                    <a:pt x="12042" y="25118"/>
                    <a:pt x="11875" y="24151"/>
                  </a:cubicBezTo>
                  <a:cubicBezTo>
                    <a:pt x="11708" y="23150"/>
                    <a:pt x="11475" y="22216"/>
                    <a:pt x="11175" y="21282"/>
                  </a:cubicBezTo>
                  <a:cubicBezTo>
                    <a:pt x="10874" y="20382"/>
                    <a:pt x="10508" y="19514"/>
                    <a:pt x="10074" y="18714"/>
                  </a:cubicBezTo>
                  <a:cubicBezTo>
                    <a:pt x="9640" y="17947"/>
                    <a:pt x="9140" y="17213"/>
                    <a:pt x="8606" y="16646"/>
                  </a:cubicBezTo>
                  <a:cubicBezTo>
                    <a:pt x="8039" y="16012"/>
                    <a:pt x="7472" y="15645"/>
                    <a:pt x="7005" y="15512"/>
                  </a:cubicBezTo>
                  <a:cubicBezTo>
                    <a:pt x="6862" y="15473"/>
                    <a:pt x="6725" y="15454"/>
                    <a:pt x="6593" y="15454"/>
                  </a:cubicBezTo>
                  <a:cubicBezTo>
                    <a:pt x="6265" y="15454"/>
                    <a:pt x="5976" y="15573"/>
                    <a:pt x="5737" y="15812"/>
                  </a:cubicBezTo>
                  <a:cubicBezTo>
                    <a:pt x="5371" y="16179"/>
                    <a:pt x="5070" y="16746"/>
                    <a:pt x="4904" y="17580"/>
                  </a:cubicBezTo>
                  <a:cubicBezTo>
                    <a:pt x="4703" y="18414"/>
                    <a:pt x="4637" y="19481"/>
                    <a:pt x="4670" y="20815"/>
                  </a:cubicBezTo>
                  <a:cubicBezTo>
                    <a:pt x="4703" y="21883"/>
                    <a:pt x="4803" y="22984"/>
                    <a:pt x="5004" y="24018"/>
                  </a:cubicBezTo>
                  <a:cubicBezTo>
                    <a:pt x="5170" y="25085"/>
                    <a:pt x="5437" y="26086"/>
                    <a:pt x="5771" y="27053"/>
                  </a:cubicBezTo>
                  <a:cubicBezTo>
                    <a:pt x="6104" y="27987"/>
                    <a:pt x="6471" y="28888"/>
                    <a:pt x="6905" y="29688"/>
                  </a:cubicBezTo>
                  <a:cubicBezTo>
                    <a:pt x="7339" y="30489"/>
                    <a:pt x="7806" y="31189"/>
                    <a:pt x="8306" y="31790"/>
                  </a:cubicBezTo>
                  <a:cubicBezTo>
                    <a:pt x="8506" y="31990"/>
                    <a:pt x="8706" y="32190"/>
                    <a:pt x="8906" y="32390"/>
                  </a:cubicBezTo>
                  <a:cubicBezTo>
                    <a:pt x="9073" y="32557"/>
                    <a:pt x="9273" y="32724"/>
                    <a:pt x="9440" y="32824"/>
                  </a:cubicBezTo>
                  <a:cubicBezTo>
                    <a:pt x="9607" y="32957"/>
                    <a:pt x="9774" y="33057"/>
                    <a:pt x="9940" y="33124"/>
                  </a:cubicBezTo>
                  <a:cubicBezTo>
                    <a:pt x="10107" y="33224"/>
                    <a:pt x="10241" y="33258"/>
                    <a:pt x="10407" y="33258"/>
                  </a:cubicBezTo>
                  <a:lnTo>
                    <a:pt x="10641" y="34659"/>
                  </a:lnTo>
                  <a:cubicBezTo>
                    <a:pt x="10441" y="34625"/>
                    <a:pt x="10241" y="34559"/>
                    <a:pt x="10074" y="34458"/>
                  </a:cubicBezTo>
                  <a:cubicBezTo>
                    <a:pt x="9874" y="34358"/>
                    <a:pt x="9674" y="34258"/>
                    <a:pt x="9473" y="34092"/>
                  </a:cubicBezTo>
                  <a:cubicBezTo>
                    <a:pt x="9273" y="33925"/>
                    <a:pt x="9073" y="33758"/>
                    <a:pt x="8840" y="33558"/>
                  </a:cubicBezTo>
                  <a:cubicBezTo>
                    <a:pt x="8640" y="33358"/>
                    <a:pt x="8406" y="33124"/>
                    <a:pt x="8173" y="32857"/>
                  </a:cubicBezTo>
                  <a:cubicBezTo>
                    <a:pt x="7605" y="32223"/>
                    <a:pt x="7072" y="31390"/>
                    <a:pt x="6571" y="30456"/>
                  </a:cubicBezTo>
                  <a:cubicBezTo>
                    <a:pt x="6071" y="29555"/>
                    <a:pt x="5637" y="28487"/>
                    <a:pt x="5237" y="27387"/>
                  </a:cubicBezTo>
                  <a:cubicBezTo>
                    <a:pt x="4837" y="26253"/>
                    <a:pt x="4537" y="25052"/>
                    <a:pt x="4303" y="23851"/>
                  </a:cubicBezTo>
                  <a:cubicBezTo>
                    <a:pt x="4070" y="22617"/>
                    <a:pt x="3936" y="21382"/>
                    <a:pt x="3903" y="20115"/>
                  </a:cubicBezTo>
                  <a:cubicBezTo>
                    <a:pt x="3869" y="18781"/>
                    <a:pt x="3936" y="17646"/>
                    <a:pt x="4136" y="16679"/>
                  </a:cubicBezTo>
                  <a:cubicBezTo>
                    <a:pt x="4336" y="15745"/>
                    <a:pt x="4637" y="15045"/>
                    <a:pt x="5070" y="14578"/>
                  </a:cubicBezTo>
                  <a:cubicBezTo>
                    <a:pt x="5382" y="14214"/>
                    <a:pt x="5754" y="14033"/>
                    <a:pt x="6202" y="14033"/>
                  </a:cubicBezTo>
                  <a:close/>
                  <a:moveTo>
                    <a:pt x="0" y="0"/>
                  </a:moveTo>
                  <a:lnTo>
                    <a:pt x="867" y="30189"/>
                  </a:lnTo>
                  <a:lnTo>
                    <a:pt x="16912" y="49036"/>
                  </a:lnTo>
                  <a:lnTo>
                    <a:pt x="16579" y="17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3443688" y="4224150"/>
              <a:ext cx="427000" cy="1238400"/>
            </a:xfrm>
            <a:custGeom>
              <a:rect b="b" l="l" r="r" t="t"/>
              <a:pathLst>
                <a:path extrusionOk="0" h="49536" w="17080">
                  <a:moveTo>
                    <a:pt x="0" y="0"/>
                  </a:moveTo>
                  <a:lnTo>
                    <a:pt x="868" y="30489"/>
                  </a:lnTo>
                  <a:lnTo>
                    <a:pt x="17079" y="49536"/>
                  </a:lnTo>
                  <a:lnTo>
                    <a:pt x="16712" y="17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3542088" y="4580050"/>
              <a:ext cx="226850" cy="515575"/>
            </a:xfrm>
            <a:custGeom>
              <a:rect b="b" l="l" r="r" t="t"/>
              <a:pathLst>
                <a:path extrusionOk="0" h="20623" w="9074">
                  <a:moveTo>
                    <a:pt x="4115" y="6873"/>
                  </a:moveTo>
                  <a:cubicBezTo>
                    <a:pt x="4144" y="6873"/>
                    <a:pt x="4174" y="6875"/>
                    <a:pt x="4203" y="6879"/>
                  </a:cubicBezTo>
                  <a:cubicBezTo>
                    <a:pt x="4470" y="6946"/>
                    <a:pt x="4771" y="7113"/>
                    <a:pt x="5071" y="7480"/>
                  </a:cubicBezTo>
                  <a:cubicBezTo>
                    <a:pt x="5137" y="7547"/>
                    <a:pt x="5238" y="7647"/>
                    <a:pt x="5304" y="7747"/>
                  </a:cubicBezTo>
                  <a:cubicBezTo>
                    <a:pt x="5371" y="7813"/>
                    <a:pt x="5438" y="7913"/>
                    <a:pt x="5504" y="7980"/>
                  </a:cubicBezTo>
                  <a:cubicBezTo>
                    <a:pt x="5538" y="8080"/>
                    <a:pt x="5604" y="8147"/>
                    <a:pt x="5638" y="8214"/>
                  </a:cubicBezTo>
                  <a:cubicBezTo>
                    <a:pt x="5705" y="8314"/>
                    <a:pt x="5738" y="8380"/>
                    <a:pt x="5771" y="8414"/>
                  </a:cubicBezTo>
                  <a:lnTo>
                    <a:pt x="5538" y="11082"/>
                  </a:lnTo>
                  <a:cubicBezTo>
                    <a:pt x="5504" y="11449"/>
                    <a:pt x="5438" y="11783"/>
                    <a:pt x="5338" y="12083"/>
                  </a:cubicBezTo>
                  <a:cubicBezTo>
                    <a:pt x="5238" y="12383"/>
                    <a:pt x="5137" y="12617"/>
                    <a:pt x="4971" y="12817"/>
                  </a:cubicBezTo>
                  <a:cubicBezTo>
                    <a:pt x="4837" y="12984"/>
                    <a:pt x="4670" y="13084"/>
                    <a:pt x="4504" y="13084"/>
                  </a:cubicBezTo>
                  <a:cubicBezTo>
                    <a:pt x="4304" y="13084"/>
                    <a:pt x="4103" y="12984"/>
                    <a:pt x="3903" y="12750"/>
                  </a:cubicBezTo>
                  <a:cubicBezTo>
                    <a:pt x="3770" y="12583"/>
                    <a:pt x="3636" y="12383"/>
                    <a:pt x="3503" y="12150"/>
                  </a:cubicBezTo>
                  <a:cubicBezTo>
                    <a:pt x="3403" y="11916"/>
                    <a:pt x="3303" y="11683"/>
                    <a:pt x="3236" y="11416"/>
                  </a:cubicBezTo>
                  <a:cubicBezTo>
                    <a:pt x="3136" y="11149"/>
                    <a:pt x="3069" y="10882"/>
                    <a:pt x="3036" y="10582"/>
                  </a:cubicBezTo>
                  <a:cubicBezTo>
                    <a:pt x="3003" y="10315"/>
                    <a:pt x="2969" y="10015"/>
                    <a:pt x="2969" y="9748"/>
                  </a:cubicBezTo>
                  <a:cubicBezTo>
                    <a:pt x="2969" y="9114"/>
                    <a:pt x="3003" y="8547"/>
                    <a:pt x="3103" y="8114"/>
                  </a:cubicBezTo>
                  <a:cubicBezTo>
                    <a:pt x="3203" y="7680"/>
                    <a:pt x="3336" y="7346"/>
                    <a:pt x="3536" y="7146"/>
                  </a:cubicBezTo>
                  <a:cubicBezTo>
                    <a:pt x="3711" y="6972"/>
                    <a:pt x="3911" y="6873"/>
                    <a:pt x="4115" y="6873"/>
                  </a:cubicBezTo>
                  <a:close/>
                  <a:moveTo>
                    <a:pt x="2360" y="0"/>
                  </a:moveTo>
                  <a:cubicBezTo>
                    <a:pt x="1900" y="0"/>
                    <a:pt x="1519" y="197"/>
                    <a:pt x="1201" y="542"/>
                  </a:cubicBezTo>
                  <a:cubicBezTo>
                    <a:pt x="768" y="1009"/>
                    <a:pt x="467" y="1709"/>
                    <a:pt x="267" y="2676"/>
                  </a:cubicBezTo>
                  <a:cubicBezTo>
                    <a:pt x="67" y="3610"/>
                    <a:pt x="0" y="4778"/>
                    <a:pt x="34" y="6112"/>
                  </a:cubicBezTo>
                  <a:cubicBezTo>
                    <a:pt x="34" y="7346"/>
                    <a:pt x="201" y="8581"/>
                    <a:pt x="434" y="9815"/>
                  </a:cubicBezTo>
                  <a:cubicBezTo>
                    <a:pt x="668" y="11016"/>
                    <a:pt x="968" y="12217"/>
                    <a:pt x="1368" y="13351"/>
                  </a:cubicBezTo>
                  <a:cubicBezTo>
                    <a:pt x="1768" y="14451"/>
                    <a:pt x="2202" y="15519"/>
                    <a:pt x="2702" y="16420"/>
                  </a:cubicBezTo>
                  <a:cubicBezTo>
                    <a:pt x="3203" y="17354"/>
                    <a:pt x="3736" y="18187"/>
                    <a:pt x="4304" y="18821"/>
                  </a:cubicBezTo>
                  <a:cubicBezTo>
                    <a:pt x="4537" y="19088"/>
                    <a:pt x="4771" y="19322"/>
                    <a:pt x="4971" y="19522"/>
                  </a:cubicBezTo>
                  <a:cubicBezTo>
                    <a:pt x="5171" y="19755"/>
                    <a:pt x="5404" y="19922"/>
                    <a:pt x="5604" y="20056"/>
                  </a:cubicBezTo>
                  <a:cubicBezTo>
                    <a:pt x="5805" y="20222"/>
                    <a:pt x="6005" y="20356"/>
                    <a:pt x="6172" y="20422"/>
                  </a:cubicBezTo>
                  <a:cubicBezTo>
                    <a:pt x="6372" y="20523"/>
                    <a:pt x="6572" y="20589"/>
                    <a:pt x="6739" y="20623"/>
                  </a:cubicBezTo>
                  <a:lnTo>
                    <a:pt x="6505" y="19255"/>
                  </a:lnTo>
                  <a:cubicBezTo>
                    <a:pt x="6372" y="19222"/>
                    <a:pt x="6205" y="19188"/>
                    <a:pt x="6071" y="19121"/>
                  </a:cubicBezTo>
                  <a:cubicBezTo>
                    <a:pt x="5905" y="19055"/>
                    <a:pt x="5738" y="18955"/>
                    <a:pt x="5571" y="18821"/>
                  </a:cubicBezTo>
                  <a:cubicBezTo>
                    <a:pt x="5371" y="18688"/>
                    <a:pt x="5204" y="18554"/>
                    <a:pt x="5004" y="18354"/>
                  </a:cubicBezTo>
                  <a:cubicBezTo>
                    <a:pt x="4837" y="18187"/>
                    <a:pt x="4637" y="17987"/>
                    <a:pt x="4437" y="17754"/>
                  </a:cubicBezTo>
                  <a:cubicBezTo>
                    <a:pt x="3937" y="17187"/>
                    <a:pt x="3436" y="16453"/>
                    <a:pt x="3036" y="15652"/>
                  </a:cubicBezTo>
                  <a:cubicBezTo>
                    <a:pt x="2602" y="14885"/>
                    <a:pt x="2202" y="13984"/>
                    <a:pt x="1902" y="13017"/>
                  </a:cubicBezTo>
                  <a:cubicBezTo>
                    <a:pt x="1568" y="12050"/>
                    <a:pt x="1301" y="11049"/>
                    <a:pt x="1101" y="10015"/>
                  </a:cubicBezTo>
                  <a:cubicBezTo>
                    <a:pt x="934" y="8948"/>
                    <a:pt x="801" y="7880"/>
                    <a:pt x="768" y="6813"/>
                  </a:cubicBezTo>
                  <a:cubicBezTo>
                    <a:pt x="734" y="5478"/>
                    <a:pt x="834" y="4411"/>
                    <a:pt x="1035" y="3577"/>
                  </a:cubicBezTo>
                  <a:cubicBezTo>
                    <a:pt x="1201" y="2743"/>
                    <a:pt x="1502" y="2143"/>
                    <a:pt x="1835" y="1809"/>
                  </a:cubicBezTo>
                  <a:cubicBezTo>
                    <a:pt x="2099" y="1545"/>
                    <a:pt x="2398" y="1419"/>
                    <a:pt x="2719" y="1419"/>
                  </a:cubicBezTo>
                  <a:cubicBezTo>
                    <a:pt x="2844" y="1419"/>
                    <a:pt x="2972" y="1438"/>
                    <a:pt x="3103" y="1476"/>
                  </a:cubicBezTo>
                  <a:cubicBezTo>
                    <a:pt x="3603" y="1609"/>
                    <a:pt x="4137" y="2009"/>
                    <a:pt x="4704" y="2610"/>
                  </a:cubicBezTo>
                  <a:cubicBezTo>
                    <a:pt x="5271" y="3210"/>
                    <a:pt x="5738" y="3911"/>
                    <a:pt x="6172" y="4711"/>
                  </a:cubicBezTo>
                  <a:cubicBezTo>
                    <a:pt x="6605" y="5478"/>
                    <a:pt x="6972" y="6346"/>
                    <a:pt x="7272" y="7280"/>
                  </a:cubicBezTo>
                  <a:cubicBezTo>
                    <a:pt x="7606" y="8180"/>
                    <a:pt x="7839" y="9148"/>
                    <a:pt x="8006" y="10115"/>
                  </a:cubicBezTo>
                  <a:cubicBezTo>
                    <a:pt x="8140" y="11082"/>
                    <a:pt x="8240" y="12083"/>
                    <a:pt x="8273" y="13050"/>
                  </a:cubicBezTo>
                  <a:cubicBezTo>
                    <a:pt x="8273" y="13818"/>
                    <a:pt x="8240" y="14451"/>
                    <a:pt x="8173" y="14952"/>
                  </a:cubicBezTo>
                  <a:cubicBezTo>
                    <a:pt x="8073" y="15419"/>
                    <a:pt x="7973" y="15819"/>
                    <a:pt x="7839" y="16053"/>
                  </a:cubicBezTo>
                  <a:cubicBezTo>
                    <a:pt x="7706" y="16319"/>
                    <a:pt x="7539" y="16420"/>
                    <a:pt x="7372" y="16453"/>
                  </a:cubicBezTo>
                  <a:cubicBezTo>
                    <a:pt x="7172" y="16453"/>
                    <a:pt x="7005" y="16386"/>
                    <a:pt x="6839" y="16186"/>
                  </a:cubicBezTo>
                  <a:lnTo>
                    <a:pt x="6805" y="16153"/>
                  </a:lnTo>
                  <a:cubicBezTo>
                    <a:pt x="6705" y="16019"/>
                    <a:pt x="6605" y="15852"/>
                    <a:pt x="6505" y="15619"/>
                  </a:cubicBezTo>
                  <a:cubicBezTo>
                    <a:pt x="6438" y="15419"/>
                    <a:pt x="6372" y="15185"/>
                    <a:pt x="6338" y="14885"/>
                  </a:cubicBezTo>
                  <a:cubicBezTo>
                    <a:pt x="6272" y="14618"/>
                    <a:pt x="6272" y="14285"/>
                    <a:pt x="6272" y="13918"/>
                  </a:cubicBezTo>
                  <a:cubicBezTo>
                    <a:pt x="6272" y="13584"/>
                    <a:pt x="6272" y="13184"/>
                    <a:pt x="6338" y="12717"/>
                  </a:cubicBezTo>
                  <a:lnTo>
                    <a:pt x="6739" y="8481"/>
                  </a:lnTo>
                  <a:cubicBezTo>
                    <a:pt x="6639" y="8280"/>
                    <a:pt x="6538" y="8114"/>
                    <a:pt x="6405" y="7913"/>
                  </a:cubicBezTo>
                  <a:cubicBezTo>
                    <a:pt x="6305" y="7713"/>
                    <a:pt x="6172" y="7513"/>
                    <a:pt x="6038" y="7346"/>
                  </a:cubicBezTo>
                  <a:cubicBezTo>
                    <a:pt x="5905" y="7146"/>
                    <a:pt x="5771" y="6946"/>
                    <a:pt x="5638" y="6779"/>
                  </a:cubicBezTo>
                  <a:cubicBezTo>
                    <a:pt x="5504" y="6579"/>
                    <a:pt x="5371" y="6412"/>
                    <a:pt x="5204" y="6246"/>
                  </a:cubicBezTo>
                  <a:cubicBezTo>
                    <a:pt x="4704" y="5712"/>
                    <a:pt x="4270" y="5412"/>
                    <a:pt x="3870" y="5278"/>
                  </a:cubicBezTo>
                  <a:cubicBezTo>
                    <a:pt x="3776" y="5253"/>
                    <a:pt x="3682" y="5240"/>
                    <a:pt x="3590" y="5240"/>
                  </a:cubicBezTo>
                  <a:cubicBezTo>
                    <a:pt x="3322" y="5240"/>
                    <a:pt x="3068" y="5346"/>
                    <a:pt x="2869" y="5545"/>
                  </a:cubicBezTo>
                  <a:cubicBezTo>
                    <a:pt x="2602" y="5779"/>
                    <a:pt x="2369" y="6212"/>
                    <a:pt x="2235" y="6779"/>
                  </a:cubicBezTo>
                  <a:cubicBezTo>
                    <a:pt x="2102" y="7313"/>
                    <a:pt x="2035" y="8014"/>
                    <a:pt x="2069" y="8847"/>
                  </a:cubicBezTo>
                  <a:cubicBezTo>
                    <a:pt x="2069" y="9348"/>
                    <a:pt x="2135" y="9848"/>
                    <a:pt x="2202" y="10349"/>
                  </a:cubicBezTo>
                  <a:cubicBezTo>
                    <a:pt x="2302" y="10849"/>
                    <a:pt x="2402" y="11316"/>
                    <a:pt x="2536" y="11750"/>
                  </a:cubicBezTo>
                  <a:cubicBezTo>
                    <a:pt x="2702" y="12183"/>
                    <a:pt x="2869" y="12550"/>
                    <a:pt x="3036" y="12917"/>
                  </a:cubicBezTo>
                  <a:cubicBezTo>
                    <a:pt x="3203" y="13251"/>
                    <a:pt x="3403" y="13551"/>
                    <a:pt x="3603" y="13784"/>
                  </a:cubicBezTo>
                  <a:cubicBezTo>
                    <a:pt x="3803" y="14018"/>
                    <a:pt x="4003" y="14185"/>
                    <a:pt x="4170" y="14285"/>
                  </a:cubicBezTo>
                  <a:cubicBezTo>
                    <a:pt x="4370" y="14418"/>
                    <a:pt x="4537" y="14451"/>
                    <a:pt x="4704" y="14451"/>
                  </a:cubicBezTo>
                  <a:cubicBezTo>
                    <a:pt x="4837" y="14451"/>
                    <a:pt x="5004" y="14385"/>
                    <a:pt x="5137" y="14251"/>
                  </a:cubicBezTo>
                  <a:cubicBezTo>
                    <a:pt x="5271" y="14118"/>
                    <a:pt x="5404" y="13951"/>
                    <a:pt x="5504" y="13684"/>
                  </a:cubicBezTo>
                  <a:lnTo>
                    <a:pt x="5571" y="13751"/>
                  </a:lnTo>
                  <a:cubicBezTo>
                    <a:pt x="5571" y="14151"/>
                    <a:pt x="5604" y="14518"/>
                    <a:pt x="5638" y="14852"/>
                  </a:cubicBezTo>
                  <a:cubicBezTo>
                    <a:pt x="5705" y="15219"/>
                    <a:pt x="5771" y="15519"/>
                    <a:pt x="5871" y="15819"/>
                  </a:cubicBezTo>
                  <a:cubicBezTo>
                    <a:pt x="5971" y="16119"/>
                    <a:pt x="6105" y="16386"/>
                    <a:pt x="6238" y="16620"/>
                  </a:cubicBezTo>
                  <a:cubicBezTo>
                    <a:pt x="6372" y="16853"/>
                    <a:pt x="6505" y="17053"/>
                    <a:pt x="6639" y="17220"/>
                  </a:cubicBezTo>
                  <a:cubicBezTo>
                    <a:pt x="6972" y="17620"/>
                    <a:pt x="7306" y="17821"/>
                    <a:pt x="7573" y="17887"/>
                  </a:cubicBezTo>
                  <a:cubicBezTo>
                    <a:pt x="7633" y="17901"/>
                    <a:pt x="7691" y="17907"/>
                    <a:pt x="7749" y="17907"/>
                  </a:cubicBezTo>
                  <a:cubicBezTo>
                    <a:pt x="7978" y="17907"/>
                    <a:pt x="8186" y="17801"/>
                    <a:pt x="8373" y="17587"/>
                  </a:cubicBezTo>
                  <a:cubicBezTo>
                    <a:pt x="8607" y="17320"/>
                    <a:pt x="8773" y="16853"/>
                    <a:pt x="8907" y="16219"/>
                  </a:cubicBezTo>
                  <a:cubicBezTo>
                    <a:pt x="9007" y="15619"/>
                    <a:pt x="9074" y="14785"/>
                    <a:pt x="9074" y="13784"/>
                  </a:cubicBezTo>
                  <a:cubicBezTo>
                    <a:pt x="9040" y="12684"/>
                    <a:pt x="8940" y="11516"/>
                    <a:pt x="8707" y="10382"/>
                  </a:cubicBezTo>
                  <a:cubicBezTo>
                    <a:pt x="8507" y="9214"/>
                    <a:pt x="8206" y="8080"/>
                    <a:pt x="7839" y="6979"/>
                  </a:cubicBezTo>
                  <a:cubicBezTo>
                    <a:pt x="7439" y="5912"/>
                    <a:pt x="7005" y="4878"/>
                    <a:pt x="6472" y="3944"/>
                  </a:cubicBezTo>
                  <a:cubicBezTo>
                    <a:pt x="6005" y="3010"/>
                    <a:pt x="5438" y="2176"/>
                    <a:pt x="4804" y="1509"/>
                  </a:cubicBezTo>
                  <a:cubicBezTo>
                    <a:pt x="4037" y="675"/>
                    <a:pt x="3336" y="208"/>
                    <a:pt x="2736" y="41"/>
                  </a:cubicBezTo>
                  <a:cubicBezTo>
                    <a:pt x="2605" y="14"/>
                    <a:pt x="2480" y="0"/>
                    <a:pt x="2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3419488" y="3343525"/>
              <a:ext cx="439525" cy="1250075"/>
            </a:xfrm>
            <a:custGeom>
              <a:rect b="b" l="l" r="r" t="t"/>
              <a:pathLst>
                <a:path extrusionOk="0" h="50003" w="17581">
                  <a:moveTo>
                    <a:pt x="1" y="0"/>
                  </a:moveTo>
                  <a:lnTo>
                    <a:pt x="935" y="32490"/>
                  </a:lnTo>
                  <a:lnTo>
                    <a:pt x="17580" y="50003"/>
                  </a:lnTo>
                  <a:lnTo>
                    <a:pt x="17180" y="16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3419488" y="3343525"/>
              <a:ext cx="439525" cy="1250075"/>
            </a:xfrm>
            <a:custGeom>
              <a:rect b="b" l="l" r="r" t="t"/>
              <a:pathLst>
                <a:path extrusionOk="0" h="50003" w="17581">
                  <a:moveTo>
                    <a:pt x="7073" y="11942"/>
                  </a:moveTo>
                  <a:cubicBezTo>
                    <a:pt x="7039" y="11942"/>
                    <a:pt x="7039" y="11975"/>
                    <a:pt x="7006" y="11975"/>
                  </a:cubicBezTo>
                  <a:cubicBezTo>
                    <a:pt x="7006" y="12009"/>
                    <a:pt x="7006" y="12009"/>
                    <a:pt x="6973" y="12042"/>
                  </a:cubicBezTo>
                  <a:cubicBezTo>
                    <a:pt x="6973" y="12075"/>
                    <a:pt x="6973" y="12109"/>
                    <a:pt x="6973" y="12175"/>
                  </a:cubicBezTo>
                  <a:cubicBezTo>
                    <a:pt x="6973" y="12209"/>
                    <a:pt x="6973" y="12276"/>
                    <a:pt x="7006" y="12309"/>
                  </a:cubicBezTo>
                  <a:cubicBezTo>
                    <a:pt x="7006" y="12376"/>
                    <a:pt x="7006" y="12409"/>
                    <a:pt x="7039" y="12476"/>
                  </a:cubicBezTo>
                  <a:cubicBezTo>
                    <a:pt x="7039" y="12509"/>
                    <a:pt x="7073" y="12542"/>
                    <a:pt x="7106" y="12609"/>
                  </a:cubicBezTo>
                  <a:cubicBezTo>
                    <a:pt x="7106" y="12642"/>
                    <a:pt x="7139" y="12676"/>
                    <a:pt x="7173" y="12676"/>
                  </a:cubicBezTo>
                  <a:lnTo>
                    <a:pt x="9775" y="15178"/>
                  </a:lnTo>
                  <a:cubicBezTo>
                    <a:pt x="9808" y="15211"/>
                    <a:pt x="9808" y="15211"/>
                    <a:pt x="9841" y="15211"/>
                  </a:cubicBezTo>
                  <a:cubicBezTo>
                    <a:pt x="9852" y="15222"/>
                    <a:pt x="9860" y="15226"/>
                    <a:pt x="9866" y="15226"/>
                  </a:cubicBezTo>
                  <a:cubicBezTo>
                    <a:pt x="9878" y="15226"/>
                    <a:pt x="9886" y="15211"/>
                    <a:pt x="9908" y="15211"/>
                  </a:cubicBezTo>
                  <a:cubicBezTo>
                    <a:pt x="9908" y="15178"/>
                    <a:pt x="9941" y="15178"/>
                    <a:pt x="9941" y="15144"/>
                  </a:cubicBezTo>
                  <a:cubicBezTo>
                    <a:pt x="9941" y="15111"/>
                    <a:pt x="9941" y="15044"/>
                    <a:pt x="9941" y="15011"/>
                  </a:cubicBezTo>
                  <a:cubicBezTo>
                    <a:pt x="9941" y="14977"/>
                    <a:pt x="9941" y="14911"/>
                    <a:pt x="9941" y="14844"/>
                  </a:cubicBezTo>
                  <a:cubicBezTo>
                    <a:pt x="9908" y="14811"/>
                    <a:pt x="9908" y="14777"/>
                    <a:pt x="9908" y="14711"/>
                  </a:cubicBezTo>
                  <a:cubicBezTo>
                    <a:pt x="9875" y="14677"/>
                    <a:pt x="9841" y="14611"/>
                    <a:pt x="9841" y="14577"/>
                  </a:cubicBezTo>
                  <a:cubicBezTo>
                    <a:pt x="9808" y="14544"/>
                    <a:pt x="9775" y="14510"/>
                    <a:pt x="9775" y="14477"/>
                  </a:cubicBezTo>
                  <a:lnTo>
                    <a:pt x="7139" y="12009"/>
                  </a:lnTo>
                  <a:cubicBezTo>
                    <a:pt x="7106" y="11975"/>
                    <a:pt x="7106" y="11975"/>
                    <a:pt x="7073" y="11942"/>
                  </a:cubicBezTo>
                  <a:close/>
                  <a:moveTo>
                    <a:pt x="5805" y="12009"/>
                  </a:moveTo>
                  <a:lnTo>
                    <a:pt x="6239" y="31122"/>
                  </a:lnTo>
                  <a:lnTo>
                    <a:pt x="11609" y="36626"/>
                  </a:lnTo>
                  <a:lnTo>
                    <a:pt x="11276" y="17246"/>
                  </a:lnTo>
                  <a:lnTo>
                    <a:pt x="5805" y="12009"/>
                  </a:lnTo>
                  <a:close/>
                  <a:moveTo>
                    <a:pt x="8674" y="34625"/>
                  </a:moveTo>
                  <a:cubicBezTo>
                    <a:pt x="8640" y="34625"/>
                    <a:pt x="8574" y="34625"/>
                    <a:pt x="8540" y="34658"/>
                  </a:cubicBezTo>
                  <a:cubicBezTo>
                    <a:pt x="8507" y="34725"/>
                    <a:pt x="8474" y="34792"/>
                    <a:pt x="8440" y="34858"/>
                  </a:cubicBezTo>
                  <a:cubicBezTo>
                    <a:pt x="8407" y="34958"/>
                    <a:pt x="8407" y="35059"/>
                    <a:pt x="8407" y="35192"/>
                  </a:cubicBezTo>
                  <a:cubicBezTo>
                    <a:pt x="8407" y="35325"/>
                    <a:pt x="8440" y="35459"/>
                    <a:pt x="8474" y="35592"/>
                  </a:cubicBezTo>
                  <a:cubicBezTo>
                    <a:pt x="8474" y="35726"/>
                    <a:pt x="8507" y="35859"/>
                    <a:pt x="8574" y="35993"/>
                  </a:cubicBezTo>
                  <a:cubicBezTo>
                    <a:pt x="8607" y="36126"/>
                    <a:pt x="8674" y="36259"/>
                    <a:pt x="8741" y="36359"/>
                  </a:cubicBezTo>
                  <a:cubicBezTo>
                    <a:pt x="8774" y="36460"/>
                    <a:pt x="8841" y="36560"/>
                    <a:pt x="8907" y="36626"/>
                  </a:cubicBezTo>
                  <a:cubicBezTo>
                    <a:pt x="8974" y="36693"/>
                    <a:pt x="9041" y="36726"/>
                    <a:pt x="9107" y="36760"/>
                  </a:cubicBezTo>
                  <a:cubicBezTo>
                    <a:pt x="9174" y="36760"/>
                    <a:pt x="9208" y="36760"/>
                    <a:pt x="9241" y="36693"/>
                  </a:cubicBezTo>
                  <a:cubicBezTo>
                    <a:pt x="9308" y="36660"/>
                    <a:pt x="9341" y="36593"/>
                    <a:pt x="9341" y="36526"/>
                  </a:cubicBezTo>
                  <a:cubicBezTo>
                    <a:pt x="9374" y="36426"/>
                    <a:pt x="9374" y="36326"/>
                    <a:pt x="9374" y="36193"/>
                  </a:cubicBezTo>
                  <a:cubicBezTo>
                    <a:pt x="9374" y="36059"/>
                    <a:pt x="9374" y="35926"/>
                    <a:pt x="9341" y="35792"/>
                  </a:cubicBezTo>
                  <a:cubicBezTo>
                    <a:pt x="9308" y="35659"/>
                    <a:pt x="9274" y="35492"/>
                    <a:pt x="9241" y="35392"/>
                  </a:cubicBezTo>
                  <a:cubicBezTo>
                    <a:pt x="9174" y="35259"/>
                    <a:pt x="9141" y="35125"/>
                    <a:pt x="9074" y="35025"/>
                  </a:cubicBezTo>
                  <a:cubicBezTo>
                    <a:pt x="9007" y="34925"/>
                    <a:pt x="8941" y="34825"/>
                    <a:pt x="8874" y="34758"/>
                  </a:cubicBezTo>
                  <a:cubicBezTo>
                    <a:pt x="8807" y="34692"/>
                    <a:pt x="8741" y="34625"/>
                    <a:pt x="8674" y="34625"/>
                  </a:cubicBezTo>
                  <a:close/>
                  <a:moveTo>
                    <a:pt x="5861" y="9867"/>
                  </a:moveTo>
                  <a:cubicBezTo>
                    <a:pt x="5886" y="9867"/>
                    <a:pt x="5912" y="9869"/>
                    <a:pt x="5939" y="9874"/>
                  </a:cubicBezTo>
                  <a:cubicBezTo>
                    <a:pt x="6139" y="9874"/>
                    <a:pt x="6372" y="10007"/>
                    <a:pt x="6606" y="10241"/>
                  </a:cubicBezTo>
                  <a:lnTo>
                    <a:pt x="10275" y="13710"/>
                  </a:lnTo>
                  <a:cubicBezTo>
                    <a:pt x="10508" y="13943"/>
                    <a:pt x="10742" y="14244"/>
                    <a:pt x="10942" y="14611"/>
                  </a:cubicBezTo>
                  <a:cubicBezTo>
                    <a:pt x="11176" y="15011"/>
                    <a:pt x="11342" y="15411"/>
                    <a:pt x="11509" y="15911"/>
                  </a:cubicBezTo>
                  <a:cubicBezTo>
                    <a:pt x="11676" y="16345"/>
                    <a:pt x="11809" y="16845"/>
                    <a:pt x="11909" y="17346"/>
                  </a:cubicBezTo>
                  <a:cubicBezTo>
                    <a:pt x="12010" y="17846"/>
                    <a:pt x="12076" y="18347"/>
                    <a:pt x="12076" y="18814"/>
                  </a:cubicBezTo>
                  <a:lnTo>
                    <a:pt x="12376" y="37360"/>
                  </a:lnTo>
                  <a:cubicBezTo>
                    <a:pt x="12410" y="37827"/>
                    <a:pt x="12343" y="38227"/>
                    <a:pt x="12276" y="38528"/>
                  </a:cubicBezTo>
                  <a:cubicBezTo>
                    <a:pt x="12210" y="38828"/>
                    <a:pt x="12076" y="39061"/>
                    <a:pt x="11909" y="39195"/>
                  </a:cubicBezTo>
                  <a:cubicBezTo>
                    <a:pt x="11808" y="39297"/>
                    <a:pt x="11686" y="39340"/>
                    <a:pt x="11530" y="39340"/>
                  </a:cubicBezTo>
                  <a:cubicBezTo>
                    <a:pt x="11482" y="39340"/>
                    <a:pt x="11431" y="39336"/>
                    <a:pt x="11376" y="39328"/>
                  </a:cubicBezTo>
                  <a:cubicBezTo>
                    <a:pt x="11176" y="39295"/>
                    <a:pt x="10975" y="39128"/>
                    <a:pt x="10742" y="38895"/>
                  </a:cubicBezTo>
                  <a:lnTo>
                    <a:pt x="7139" y="35159"/>
                  </a:lnTo>
                  <a:cubicBezTo>
                    <a:pt x="6906" y="34925"/>
                    <a:pt x="6706" y="34625"/>
                    <a:pt x="6506" y="34258"/>
                  </a:cubicBezTo>
                  <a:cubicBezTo>
                    <a:pt x="6305" y="33891"/>
                    <a:pt x="6105" y="33457"/>
                    <a:pt x="5939" y="33024"/>
                  </a:cubicBezTo>
                  <a:cubicBezTo>
                    <a:pt x="5805" y="32557"/>
                    <a:pt x="5672" y="32090"/>
                    <a:pt x="5572" y="31623"/>
                  </a:cubicBezTo>
                  <a:cubicBezTo>
                    <a:pt x="5472" y="31156"/>
                    <a:pt x="5438" y="30655"/>
                    <a:pt x="5405" y="30222"/>
                  </a:cubicBezTo>
                  <a:lnTo>
                    <a:pt x="4971" y="12009"/>
                  </a:lnTo>
                  <a:cubicBezTo>
                    <a:pt x="4971" y="11542"/>
                    <a:pt x="5005" y="11141"/>
                    <a:pt x="5071" y="10808"/>
                  </a:cubicBezTo>
                  <a:cubicBezTo>
                    <a:pt x="5171" y="10508"/>
                    <a:pt x="5271" y="10241"/>
                    <a:pt x="5405" y="10074"/>
                  </a:cubicBezTo>
                  <a:cubicBezTo>
                    <a:pt x="5550" y="9958"/>
                    <a:pt x="5695" y="9867"/>
                    <a:pt x="5861" y="9867"/>
                  </a:cubicBezTo>
                  <a:close/>
                  <a:moveTo>
                    <a:pt x="1" y="0"/>
                  </a:moveTo>
                  <a:lnTo>
                    <a:pt x="935" y="32490"/>
                  </a:lnTo>
                  <a:lnTo>
                    <a:pt x="17580" y="50003"/>
                  </a:lnTo>
                  <a:lnTo>
                    <a:pt x="17180" y="16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3417838" y="3338500"/>
              <a:ext cx="443675" cy="1261775"/>
            </a:xfrm>
            <a:custGeom>
              <a:rect b="b" l="l" r="r" t="t"/>
              <a:pathLst>
                <a:path extrusionOk="0" h="50471" w="17747">
                  <a:moveTo>
                    <a:pt x="0" y="1"/>
                  </a:moveTo>
                  <a:lnTo>
                    <a:pt x="968" y="32824"/>
                  </a:lnTo>
                  <a:lnTo>
                    <a:pt x="17746" y="50470"/>
                  </a:lnTo>
                  <a:lnTo>
                    <a:pt x="17346" y="161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3543763" y="3590150"/>
              <a:ext cx="185150" cy="736875"/>
            </a:xfrm>
            <a:custGeom>
              <a:rect b="b" l="l" r="r" t="t"/>
              <a:pathLst>
                <a:path extrusionOk="0" h="29475" w="7406">
                  <a:moveTo>
                    <a:pt x="2102" y="2077"/>
                  </a:moveTo>
                  <a:cubicBezTo>
                    <a:pt x="2135" y="2077"/>
                    <a:pt x="2135" y="2110"/>
                    <a:pt x="2168" y="2110"/>
                  </a:cubicBezTo>
                  <a:lnTo>
                    <a:pt x="4770" y="4612"/>
                  </a:lnTo>
                  <a:cubicBezTo>
                    <a:pt x="4804" y="4645"/>
                    <a:pt x="4837" y="4679"/>
                    <a:pt x="4870" y="4712"/>
                  </a:cubicBezTo>
                  <a:cubicBezTo>
                    <a:pt x="4870" y="4746"/>
                    <a:pt x="4904" y="4779"/>
                    <a:pt x="4904" y="4846"/>
                  </a:cubicBezTo>
                  <a:cubicBezTo>
                    <a:pt x="4937" y="4879"/>
                    <a:pt x="4937" y="4946"/>
                    <a:pt x="4970" y="4979"/>
                  </a:cubicBezTo>
                  <a:cubicBezTo>
                    <a:pt x="4970" y="5046"/>
                    <a:pt x="4970" y="5079"/>
                    <a:pt x="4970" y="5146"/>
                  </a:cubicBezTo>
                  <a:cubicBezTo>
                    <a:pt x="4970" y="5179"/>
                    <a:pt x="4970" y="5213"/>
                    <a:pt x="4970" y="5246"/>
                  </a:cubicBezTo>
                  <a:cubicBezTo>
                    <a:pt x="4937" y="5279"/>
                    <a:pt x="4937" y="5313"/>
                    <a:pt x="4937" y="5313"/>
                  </a:cubicBezTo>
                  <a:cubicBezTo>
                    <a:pt x="4904" y="5346"/>
                    <a:pt x="4904" y="5346"/>
                    <a:pt x="4870" y="5346"/>
                  </a:cubicBezTo>
                  <a:cubicBezTo>
                    <a:pt x="4837" y="5346"/>
                    <a:pt x="4837" y="5346"/>
                    <a:pt x="4804" y="5313"/>
                  </a:cubicBezTo>
                  <a:lnTo>
                    <a:pt x="2168" y="2811"/>
                  </a:lnTo>
                  <a:cubicBezTo>
                    <a:pt x="2168" y="2811"/>
                    <a:pt x="2135" y="2777"/>
                    <a:pt x="2102" y="2711"/>
                  </a:cubicBezTo>
                  <a:cubicBezTo>
                    <a:pt x="2102" y="2677"/>
                    <a:pt x="2068" y="2644"/>
                    <a:pt x="2068" y="2611"/>
                  </a:cubicBezTo>
                  <a:cubicBezTo>
                    <a:pt x="2035" y="2544"/>
                    <a:pt x="2035" y="2511"/>
                    <a:pt x="2002" y="2444"/>
                  </a:cubicBezTo>
                  <a:cubicBezTo>
                    <a:pt x="2002" y="2411"/>
                    <a:pt x="2002" y="2344"/>
                    <a:pt x="2002" y="2310"/>
                  </a:cubicBezTo>
                  <a:cubicBezTo>
                    <a:pt x="2002" y="2244"/>
                    <a:pt x="2002" y="2210"/>
                    <a:pt x="2002" y="2177"/>
                  </a:cubicBezTo>
                  <a:cubicBezTo>
                    <a:pt x="2035" y="2144"/>
                    <a:pt x="2035" y="2110"/>
                    <a:pt x="2035" y="2110"/>
                  </a:cubicBezTo>
                  <a:cubicBezTo>
                    <a:pt x="2068" y="2077"/>
                    <a:pt x="2068" y="2077"/>
                    <a:pt x="2102" y="2077"/>
                  </a:cubicBezTo>
                  <a:close/>
                  <a:moveTo>
                    <a:pt x="834" y="2144"/>
                  </a:moveTo>
                  <a:lnTo>
                    <a:pt x="6305" y="7381"/>
                  </a:lnTo>
                  <a:lnTo>
                    <a:pt x="6638" y="26761"/>
                  </a:lnTo>
                  <a:lnTo>
                    <a:pt x="1268" y="21257"/>
                  </a:lnTo>
                  <a:lnTo>
                    <a:pt x="834" y="2144"/>
                  </a:lnTo>
                  <a:close/>
                  <a:moveTo>
                    <a:pt x="3703" y="24760"/>
                  </a:moveTo>
                  <a:cubicBezTo>
                    <a:pt x="3770" y="24793"/>
                    <a:pt x="3836" y="24827"/>
                    <a:pt x="3903" y="24893"/>
                  </a:cubicBezTo>
                  <a:cubicBezTo>
                    <a:pt x="3970" y="24960"/>
                    <a:pt x="4036" y="25060"/>
                    <a:pt x="4103" y="25160"/>
                  </a:cubicBezTo>
                  <a:cubicBezTo>
                    <a:pt x="4136" y="25260"/>
                    <a:pt x="4203" y="25394"/>
                    <a:pt x="4237" y="25527"/>
                  </a:cubicBezTo>
                  <a:cubicBezTo>
                    <a:pt x="4303" y="25661"/>
                    <a:pt x="4337" y="25794"/>
                    <a:pt x="4370" y="25927"/>
                  </a:cubicBezTo>
                  <a:cubicBezTo>
                    <a:pt x="4370" y="26061"/>
                    <a:pt x="4403" y="26194"/>
                    <a:pt x="4403" y="26328"/>
                  </a:cubicBezTo>
                  <a:cubicBezTo>
                    <a:pt x="4403" y="26461"/>
                    <a:pt x="4403" y="26561"/>
                    <a:pt x="4370" y="26661"/>
                  </a:cubicBezTo>
                  <a:cubicBezTo>
                    <a:pt x="4370" y="26761"/>
                    <a:pt x="4337" y="26795"/>
                    <a:pt x="4270" y="26861"/>
                  </a:cubicBezTo>
                  <a:cubicBezTo>
                    <a:pt x="4237" y="26895"/>
                    <a:pt x="4170" y="26895"/>
                    <a:pt x="4136" y="26895"/>
                  </a:cubicBezTo>
                  <a:cubicBezTo>
                    <a:pt x="4070" y="26895"/>
                    <a:pt x="4003" y="26828"/>
                    <a:pt x="3936" y="26761"/>
                  </a:cubicBezTo>
                  <a:cubicBezTo>
                    <a:pt x="3870" y="26695"/>
                    <a:pt x="3803" y="26595"/>
                    <a:pt x="3736" y="26494"/>
                  </a:cubicBezTo>
                  <a:cubicBezTo>
                    <a:pt x="3703" y="26394"/>
                    <a:pt x="3636" y="26261"/>
                    <a:pt x="3603" y="26128"/>
                  </a:cubicBezTo>
                  <a:cubicBezTo>
                    <a:pt x="3536" y="25994"/>
                    <a:pt x="3503" y="25861"/>
                    <a:pt x="3469" y="25727"/>
                  </a:cubicBezTo>
                  <a:cubicBezTo>
                    <a:pt x="3469" y="25594"/>
                    <a:pt x="3436" y="25460"/>
                    <a:pt x="3436" y="25327"/>
                  </a:cubicBezTo>
                  <a:cubicBezTo>
                    <a:pt x="3436" y="25194"/>
                    <a:pt x="3436" y="25093"/>
                    <a:pt x="3469" y="24993"/>
                  </a:cubicBezTo>
                  <a:cubicBezTo>
                    <a:pt x="3503" y="24927"/>
                    <a:pt x="3536" y="24860"/>
                    <a:pt x="3569" y="24827"/>
                  </a:cubicBezTo>
                  <a:cubicBezTo>
                    <a:pt x="3603" y="24760"/>
                    <a:pt x="3669" y="24760"/>
                    <a:pt x="3703" y="24760"/>
                  </a:cubicBezTo>
                  <a:close/>
                  <a:moveTo>
                    <a:pt x="870" y="0"/>
                  </a:moveTo>
                  <a:cubicBezTo>
                    <a:pt x="712" y="0"/>
                    <a:pt x="573" y="70"/>
                    <a:pt x="434" y="209"/>
                  </a:cubicBezTo>
                  <a:cubicBezTo>
                    <a:pt x="300" y="376"/>
                    <a:pt x="200" y="643"/>
                    <a:pt x="100" y="943"/>
                  </a:cubicBezTo>
                  <a:cubicBezTo>
                    <a:pt x="34" y="1276"/>
                    <a:pt x="0" y="1677"/>
                    <a:pt x="0" y="2144"/>
                  </a:cubicBezTo>
                  <a:lnTo>
                    <a:pt x="434" y="20357"/>
                  </a:lnTo>
                  <a:cubicBezTo>
                    <a:pt x="467" y="20790"/>
                    <a:pt x="501" y="21257"/>
                    <a:pt x="601" y="21758"/>
                  </a:cubicBezTo>
                  <a:cubicBezTo>
                    <a:pt x="701" y="22225"/>
                    <a:pt x="834" y="22692"/>
                    <a:pt x="968" y="23159"/>
                  </a:cubicBezTo>
                  <a:cubicBezTo>
                    <a:pt x="1134" y="23592"/>
                    <a:pt x="1334" y="24026"/>
                    <a:pt x="1535" y="24393"/>
                  </a:cubicBezTo>
                  <a:cubicBezTo>
                    <a:pt x="1735" y="24760"/>
                    <a:pt x="1935" y="25060"/>
                    <a:pt x="2168" y="25294"/>
                  </a:cubicBezTo>
                  <a:lnTo>
                    <a:pt x="5738" y="29030"/>
                  </a:lnTo>
                  <a:cubicBezTo>
                    <a:pt x="5971" y="29263"/>
                    <a:pt x="6205" y="29397"/>
                    <a:pt x="6405" y="29463"/>
                  </a:cubicBezTo>
                  <a:cubicBezTo>
                    <a:pt x="6450" y="29471"/>
                    <a:pt x="6495" y="29475"/>
                    <a:pt x="6539" y="29475"/>
                  </a:cubicBezTo>
                  <a:cubicBezTo>
                    <a:pt x="6691" y="29475"/>
                    <a:pt x="6835" y="29426"/>
                    <a:pt x="6938" y="29296"/>
                  </a:cubicBezTo>
                  <a:cubicBezTo>
                    <a:pt x="7105" y="29163"/>
                    <a:pt x="7205" y="28963"/>
                    <a:pt x="7305" y="28629"/>
                  </a:cubicBezTo>
                  <a:cubicBezTo>
                    <a:pt x="7372" y="28329"/>
                    <a:pt x="7405" y="27962"/>
                    <a:pt x="7405" y="27495"/>
                  </a:cubicBezTo>
                  <a:lnTo>
                    <a:pt x="7105" y="8949"/>
                  </a:lnTo>
                  <a:cubicBezTo>
                    <a:pt x="7105" y="8482"/>
                    <a:pt x="7039" y="7981"/>
                    <a:pt x="6938" y="7481"/>
                  </a:cubicBezTo>
                  <a:cubicBezTo>
                    <a:pt x="6838" y="6980"/>
                    <a:pt x="6705" y="6480"/>
                    <a:pt x="6538" y="6013"/>
                  </a:cubicBezTo>
                  <a:cubicBezTo>
                    <a:pt x="6371" y="5546"/>
                    <a:pt x="6171" y="5112"/>
                    <a:pt x="5971" y="4746"/>
                  </a:cubicBezTo>
                  <a:cubicBezTo>
                    <a:pt x="5771" y="4379"/>
                    <a:pt x="5537" y="4078"/>
                    <a:pt x="5304" y="3845"/>
                  </a:cubicBezTo>
                  <a:lnTo>
                    <a:pt x="1635" y="342"/>
                  </a:lnTo>
                  <a:cubicBezTo>
                    <a:pt x="1401" y="142"/>
                    <a:pt x="1168" y="9"/>
                    <a:pt x="968" y="9"/>
                  </a:cubicBezTo>
                  <a:cubicBezTo>
                    <a:pt x="934" y="3"/>
                    <a:pt x="902" y="0"/>
                    <a:pt x="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3044238" y="3803000"/>
              <a:ext cx="386125" cy="1139175"/>
            </a:xfrm>
            <a:custGeom>
              <a:rect b="b" l="l" r="r" t="t"/>
              <a:pathLst>
                <a:path extrusionOk="0" h="45567" w="15445">
                  <a:moveTo>
                    <a:pt x="0" y="1"/>
                  </a:moveTo>
                  <a:lnTo>
                    <a:pt x="1301" y="28922"/>
                  </a:lnTo>
                  <a:lnTo>
                    <a:pt x="15445" y="45567"/>
                  </a:lnTo>
                  <a:lnTo>
                    <a:pt x="14544" y="15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3044238" y="3803000"/>
              <a:ext cx="386950" cy="1139175"/>
            </a:xfrm>
            <a:custGeom>
              <a:rect b="b" l="l" r="r" t="t"/>
              <a:pathLst>
                <a:path extrusionOk="0" h="45567" w="15478">
                  <a:moveTo>
                    <a:pt x="5434" y="12831"/>
                  </a:moveTo>
                  <a:cubicBezTo>
                    <a:pt x="5457" y="12831"/>
                    <a:pt x="5481" y="12836"/>
                    <a:pt x="5504" y="12843"/>
                  </a:cubicBezTo>
                  <a:cubicBezTo>
                    <a:pt x="5604" y="12877"/>
                    <a:pt x="5704" y="12977"/>
                    <a:pt x="5804" y="13077"/>
                  </a:cubicBezTo>
                  <a:cubicBezTo>
                    <a:pt x="5871" y="13110"/>
                    <a:pt x="5904" y="13177"/>
                    <a:pt x="5938" y="13244"/>
                  </a:cubicBezTo>
                  <a:cubicBezTo>
                    <a:pt x="5971" y="13277"/>
                    <a:pt x="6005" y="13344"/>
                    <a:pt x="6038" y="13410"/>
                  </a:cubicBezTo>
                  <a:cubicBezTo>
                    <a:pt x="6071" y="13444"/>
                    <a:pt x="6105" y="13511"/>
                    <a:pt x="6138" y="13577"/>
                  </a:cubicBezTo>
                  <a:cubicBezTo>
                    <a:pt x="6138" y="13611"/>
                    <a:pt x="6171" y="13677"/>
                    <a:pt x="6171" y="13711"/>
                  </a:cubicBezTo>
                  <a:cubicBezTo>
                    <a:pt x="6205" y="13877"/>
                    <a:pt x="6238" y="14078"/>
                    <a:pt x="6238" y="14311"/>
                  </a:cubicBezTo>
                  <a:cubicBezTo>
                    <a:pt x="6271" y="14545"/>
                    <a:pt x="6271" y="14845"/>
                    <a:pt x="6305" y="15112"/>
                  </a:cubicBezTo>
                  <a:cubicBezTo>
                    <a:pt x="6338" y="15412"/>
                    <a:pt x="6338" y="15679"/>
                    <a:pt x="6371" y="15946"/>
                  </a:cubicBezTo>
                  <a:cubicBezTo>
                    <a:pt x="6405" y="16213"/>
                    <a:pt x="6405" y="16479"/>
                    <a:pt x="6438" y="16680"/>
                  </a:cubicBezTo>
                  <a:cubicBezTo>
                    <a:pt x="6472" y="16880"/>
                    <a:pt x="6472" y="17046"/>
                    <a:pt x="6505" y="17247"/>
                  </a:cubicBezTo>
                  <a:cubicBezTo>
                    <a:pt x="6572" y="17447"/>
                    <a:pt x="6605" y="17647"/>
                    <a:pt x="6705" y="17914"/>
                  </a:cubicBezTo>
                  <a:cubicBezTo>
                    <a:pt x="6805" y="18181"/>
                    <a:pt x="6905" y="18481"/>
                    <a:pt x="7072" y="18914"/>
                  </a:cubicBezTo>
                  <a:cubicBezTo>
                    <a:pt x="7239" y="19315"/>
                    <a:pt x="7439" y="19848"/>
                    <a:pt x="7706" y="20516"/>
                  </a:cubicBezTo>
                  <a:cubicBezTo>
                    <a:pt x="7973" y="21183"/>
                    <a:pt x="8139" y="21650"/>
                    <a:pt x="8239" y="21983"/>
                  </a:cubicBezTo>
                  <a:cubicBezTo>
                    <a:pt x="8373" y="22350"/>
                    <a:pt x="8406" y="22584"/>
                    <a:pt x="8440" y="22784"/>
                  </a:cubicBezTo>
                  <a:cubicBezTo>
                    <a:pt x="8440" y="22951"/>
                    <a:pt x="8440" y="23084"/>
                    <a:pt x="8473" y="23218"/>
                  </a:cubicBezTo>
                  <a:cubicBezTo>
                    <a:pt x="8473" y="23384"/>
                    <a:pt x="8473" y="23518"/>
                    <a:pt x="8540" y="23751"/>
                  </a:cubicBezTo>
                  <a:lnTo>
                    <a:pt x="8973" y="24452"/>
                  </a:lnTo>
                  <a:lnTo>
                    <a:pt x="9207" y="30223"/>
                  </a:lnTo>
                  <a:lnTo>
                    <a:pt x="8406" y="29289"/>
                  </a:lnTo>
                  <a:cubicBezTo>
                    <a:pt x="8382" y="29337"/>
                    <a:pt x="8322" y="29368"/>
                    <a:pt x="8265" y="29368"/>
                  </a:cubicBezTo>
                  <a:cubicBezTo>
                    <a:pt x="8244" y="29368"/>
                    <a:pt x="8224" y="29364"/>
                    <a:pt x="8206" y="29355"/>
                  </a:cubicBezTo>
                  <a:cubicBezTo>
                    <a:pt x="8106" y="29355"/>
                    <a:pt x="8006" y="29289"/>
                    <a:pt x="7906" y="29222"/>
                  </a:cubicBezTo>
                  <a:cubicBezTo>
                    <a:pt x="7806" y="29155"/>
                    <a:pt x="7706" y="29088"/>
                    <a:pt x="7639" y="29022"/>
                  </a:cubicBezTo>
                  <a:cubicBezTo>
                    <a:pt x="7606" y="28955"/>
                    <a:pt x="7539" y="28922"/>
                    <a:pt x="7539" y="28922"/>
                  </a:cubicBezTo>
                  <a:lnTo>
                    <a:pt x="4770" y="25386"/>
                  </a:lnTo>
                  <a:cubicBezTo>
                    <a:pt x="4570" y="25052"/>
                    <a:pt x="4470" y="24719"/>
                    <a:pt x="4403" y="24452"/>
                  </a:cubicBezTo>
                  <a:cubicBezTo>
                    <a:pt x="4370" y="24152"/>
                    <a:pt x="4337" y="23918"/>
                    <a:pt x="4370" y="23718"/>
                  </a:cubicBezTo>
                  <a:cubicBezTo>
                    <a:pt x="4370" y="23518"/>
                    <a:pt x="4403" y="23351"/>
                    <a:pt x="4437" y="23251"/>
                  </a:cubicBezTo>
                  <a:cubicBezTo>
                    <a:pt x="4470" y="23151"/>
                    <a:pt x="4503" y="23084"/>
                    <a:pt x="4503" y="23084"/>
                  </a:cubicBezTo>
                  <a:cubicBezTo>
                    <a:pt x="4337" y="22751"/>
                    <a:pt x="4270" y="22450"/>
                    <a:pt x="4237" y="22183"/>
                  </a:cubicBezTo>
                  <a:cubicBezTo>
                    <a:pt x="4203" y="21950"/>
                    <a:pt x="4203" y="21716"/>
                    <a:pt x="4203" y="21516"/>
                  </a:cubicBezTo>
                  <a:cubicBezTo>
                    <a:pt x="4203" y="21350"/>
                    <a:pt x="4237" y="21216"/>
                    <a:pt x="4270" y="21116"/>
                  </a:cubicBezTo>
                  <a:cubicBezTo>
                    <a:pt x="4303" y="21016"/>
                    <a:pt x="4337" y="20949"/>
                    <a:pt x="4337" y="20949"/>
                  </a:cubicBezTo>
                  <a:cubicBezTo>
                    <a:pt x="4137" y="20382"/>
                    <a:pt x="4036" y="19982"/>
                    <a:pt x="4003" y="19648"/>
                  </a:cubicBezTo>
                  <a:cubicBezTo>
                    <a:pt x="3970" y="19315"/>
                    <a:pt x="3970" y="19115"/>
                    <a:pt x="4003" y="18981"/>
                  </a:cubicBezTo>
                  <a:cubicBezTo>
                    <a:pt x="4036" y="18814"/>
                    <a:pt x="4103" y="18748"/>
                    <a:pt x="4137" y="18714"/>
                  </a:cubicBezTo>
                  <a:cubicBezTo>
                    <a:pt x="4170" y="18648"/>
                    <a:pt x="4237" y="18648"/>
                    <a:pt x="4237" y="18648"/>
                  </a:cubicBezTo>
                  <a:cubicBezTo>
                    <a:pt x="4036" y="18214"/>
                    <a:pt x="3936" y="17880"/>
                    <a:pt x="3903" y="17580"/>
                  </a:cubicBezTo>
                  <a:cubicBezTo>
                    <a:pt x="3870" y="17313"/>
                    <a:pt x="3870" y="17080"/>
                    <a:pt x="3903" y="16913"/>
                  </a:cubicBezTo>
                  <a:cubicBezTo>
                    <a:pt x="3936" y="16746"/>
                    <a:pt x="4003" y="16646"/>
                    <a:pt x="4036" y="16579"/>
                  </a:cubicBezTo>
                  <a:cubicBezTo>
                    <a:pt x="4103" y="16513"/>
                    <a:pt x="4137" y="16479"/>
                    <a:pt x="4137" y="16479"/>
                  </a:cubicBezTo>
                  <a:lnTo>
                    <a:pt x="5571" y="18081"/>
                  </a:lnTo>
                  <a:cubicBezTo>
                    <a:pt x="5571" y="18081"/>
                    <a:pt x="5571" y="18047"/>
                    <a:pt x="5571" y="18047"/>
                  </a:cubicBezTo>
                  <a:cubicBezTo>
                    <a:pt x="5571" y="18014"/>
                    <a:pt x="5571" y="17947"/>
                    <a:pt x="5571" y="17880"/>
                  </a:cubicBezTo>
                  <a:cubicBezTo>
                    <a:pt x="5571" y="17814"/>
                    <a:pt x="5571" y="17747"/>
                    <a:pt x="5571" y="17647"/>
                  </a:cubicBezTo>
                  <a:cubicBezTo>
                    <a:pt x="5571" y="17513"/>
                    <a:pt x="5538" y="17413"/>
                    <a:pt x="5504" y="17247"/>
                  </a:cubicBezTo>
                  <a:cubicBezTo>
                    <a:pt x="5504" y="17113"/>
                    <a:pt x="5471" y="16980"/>
                    <a:pt x="5437" y="16813"/>
                  </a:cubicBezTo>
                  <a:cubicBezTo>
                    <a:pt x="5404" y="16646"/>
                    <a:pt x="5371" y="16479"/>
                    <a:pt x="5337" y="16313"/>
                  </a:cubicBezTo>
                  <a:cubicBezTo>
                    <a:pt x="5304" y="16112"/>
                    <a:pt x="5271" y="15912"/>
                    <a:pt x="5237" y="15679"/>
                  </a:cubicBezTo>
                  <a:cubicBezTo>
                    <a:pt x="5204" y="15445"/>
                    <a:pt x="5171" y="15212"/>
                    <a:pt x="5137" y="14978"/>
                  </a:cubicBezTo>
                  <a:cubicBezTo>
                    <a:pt x="5071" y="14378"/>
                    <a:pt x="5071" y="13944"/>
                    <a:pt x="5104" y="13611"/>
                  </a:cubicBezTo>
                  <a:cubicBezTo>
                    <a:pt x="5104" y="13310"/>
                    <a:pt x="5171" y="13077"/>
                    <a:pt x="5237" y="12977"/>
                  </a:cubicBezTo>
                  <a:cubicBezTo>
                    <a:pt x="5288" y="12875"/>
                    <a:pt x="5359" y="12831"/>
                    <a:pt x="5434" y="12831"/>
                  </a:cubicBezTo>
                  <a:close/>
                  <a:moveTo>
                    <a:pt x="10241" y="30074"/>
                  </a:moveTo>
                  <a:cubicBezTo>
                    <a:pt x="10219" y="30074"/>
                    <a:pt x="10196" y="30089"/>
                    <a:pt x="10174" y="30089"/>
                  </a:cubicBezTo>
                  <a:cubicBezTo>
                    <a:pt x="10141" y="30122"/>
                    <a:pt x="10107" y="30156"/>
                    <a:pt x="10107" y="30223"/>
                  </a:cubicBezTo>
                  <a:cubicBezTo>
                    <a:pt x="10074" y="30289"/>
                    <a:pt x="10074" y="30356"/>
                    <a:pt x="10074" y="30456"/>
                  </a:cubicBezTo>
                  <a:cubicBezTo>
                    <a:pt x="10107" y="30523"/>
                    <a:pt x="10107" y="30623"/>
                    <a:pt x="10107" y="30723"/>
                  </a:cubicBezTo>
                  <a:cubicBezTo>
                    <a:pt x="10141" y="30823"/>
                    <a:pt x="10174" y="30923"/>
                    <a:pt x="10208" y="31023"/>
                  </a:cubicBezTo>
                  <a:cubicBezTo>
                    <a:pt x="10241" y="31090"/>
                    <a:pt x="10274" y="31190"/>
                    <a:pt x="10308" y="31257"/>
                  </a:cubicBezTo>
                  <a:cubicBezTo>
                    <a:pt x="10341" y="31357"/>
                    <a:pt x="10374" y="31423"/>
                    <a:pt x="10441" y="31457"/>
                  </a:cubicBezTo>
                  <a:cubicBezTo>
                    <a:pt x="10474" y="31523"/>
                    <a:pt x="10508" y="31557"/>
                    <a:pt x="10541" y="31557"/>
                  </a:cubicBezTo>
                  <a:cubicBezTo>
                    <a:pt x="10574" y="31557"/>
                    <a:pt x="10608" y="31557"/>
                    <a:pt x="10641" y="31523"/>
                  </a:cubicBezTo>
                  <a:cubicBezTo>
                    <a:pt x="10675" y="31490"/>
                    <a:pt x="10708" y="31457"/>
                    <a:pt x="10708" y="31390"/>
                  </a:cubicBezTo>
                  <a:cubicBezTo>
                    <a:pt x="10708" y="31357"/>
                    <a:pt x="10741" y="31257"/>
                    <a:pt x="10741" y="31190"/>
                  </a:cubicBezTo>
                  <a:cubicBezTo>
                    <a:pt x="10708" y="31090"/>
                    <a:pt x="10708" y="30990"/>
                    <a:pt x="10708" y="30890"/>
                  </a:cubicBezTo>
                  <a:cubicBezTo>
                    <a:pt x="10675" y="30790"/>
                    <a:pt x="10641" y="30723"/>
                    <a:pt x="10608" y="30623"/>
                  </a:cubicBezTo>
                  <a:cubicBezTo>
                    <a:pt x="10574" y="30523"/>
                    <a:pt x="10541" y="30423"/>
                    <a:pt x="10508" y="30356"/>
                  </a:cubicBezTo>
                  <a:cubicBezTo>
                    <a:pt x="10474" y="30289"/>
                    <a:pt x="10441" y="30223"/>
                    <a:pt x="10374" y="30189"/>
                  </a:cubicBezTo>
                  <a:cubicBezTo>
                    <a:pt x="10341" y="30122"/>
                    <a:pt x="10308" y="30089"/>
                    <a:pt x="10274" y="30089"/>
                  </a:cubicBezTo>
                  <a:cubicBezTo>
                    <a:pt x="10263" y="30078"/>
                    <a:pt x="10252" y="30074"/>
                    <a:pt x="10241" y="30074"/>
                  </a:cubicBezTo>
                  <a:close/>
                  <a:moveTo>
                    <a:pt x="9207" y="24018"/>
                  </a:moveTo>
                  <a:lnTo>
                    <a:pt x="11442" y="26553"/>
                  </a:lnTo>
                  <a:lnTo>
                    <a:pt x="11742" y="34526"/>
                  </a:lnTo>
                  <a:lnTo>
                    <a:pt x="11742" y="34526"/>
                  </a:lnTo>
                  <a:lnTo>
                    <a:pt x="9474" y="31957"/>
                  </a:lnTo>
                  <a:lnTo>
                    <a:pt x="9240" y="25152"/>
                  </a:lnTo>
                  <a:lnTo>
                    <a:pt x="9207" y="24018"/>
                  </a:lnTo>
                  <a:close/>
                  <a:moveTo>
                    <a:pt x="0" y="1"/>
                  </a:moveTo>
                  <a:lnTo>
                    <a:pt x="1301" y="28922"/>
                  </a:lnTo>
                  <a:lnTo>
                    <a:pt x="15478" y="45567"/>
                  </a:lnTo>
                  <a:lnTo>
                    <a:pt x="14544" y="15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3042563" y="3798000"/>
              <a:ext cx="390300" cy="1150850"/>
            </a:xfrm>
            <a:custGeom>
              <a:rect b="b" l="l" r="r" t="t"/>
              <a:pathLst>
                <a:path extrusionOk="0" h="46034" w="15612">
                  <a:moveTo>
                    <a:pt x="1" y="1"/>
                  </a:moveTo>
                  <a:lnTo>
                    <a:pt x="1335" y="29222"/>
                  </a:lnTo>
                  <a:lnTo>
                    <a:pt x="15612" y="46034"/>
                  </a:lnTo>
                  <a:lnTo>
                    <a:pt x="14711" y="15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3140963" y="4123775"/>
              <a:ext cx="133450" cy="433975"/>
            </a:xfrm>
            <a:custGeom>
              <a:rect b="b" l="l" r="r" t="t"/>
              <a:pathLst>
                <a:path extrusionOk="0" h="17359" w="5338">
                  <a:moveTo>
                    <a:pt x="1565" y="0"/>
                  </a:moveTo>
                  <a:cubicBezTo>
                    <a:pt x="1490" y="0"/>
                    <a:pt x="1419" y="44"/>
                    <a:pt x="1368" y="146"/>
                  </a:cubicBezTo>
                  <a:cubicBezTo>
                    <a:pt x="1302" y="246"/>
                    <a:pt x="1235" y="446"/>
                    <a:pt x="1235" y="780"/>
                  </a:cubicBezTo>
                  <a:cubicBezTo>
                    <a:pt x="1202" y="1113"/>
                    <a:pt x="1235" y="1547"/>
                    <a:pt x="1302" y="2114"/>
                  </a:cubicBezTo>
                  <a:cubicBezTo>
                    <a:pt x="1302" y="2381"/>
                    <a:pt x="1335" y="2614"/>
                    <a:pt x="1368" y="2848"/>
                  </a:cubicBezTo>
                  <a:cubicBezTo>
                    <a:pt x="1402" y="3048"/>
                    <a:pt x="1468" y="3281"/>
                    <a:pt x="1502" y="3448"/>
                  </a:cubicBezTo>
                  <a:cubicBezTo>
                    <a:pt x="1535" y="3648"/>
                    <a:pt x="1568" y="3815"/>
                    <a:pt x="1568" y="3982"/>
                  </a:cubicBezTo>
                  <a:cubicBezTo>
                    <a:pt x="1602" y="4149"/>
                    <a:pt x="1635" y="4282"/>
                    <a:pt x="1669" y="4416"/>
                  </a:cubicBezTo>
                  <a:cubicBezTo>
                    <a:pt x="1669" y="4549"/>
                    <a:pt x="1702" y="4682"/>
                    <a:pt x="1702" y="4783"/>
                  </a:cubicBezTo>
                  <a:cubicBezTo>
                    <a:pt x="1702" y="4916"/>
                    <a:pt x="1702" y="4983"/>
                    <a:pt x="1702" y="5049"/>
                  </a:cubicBezTo>
                  <a:cubicBezTo>
                    <a:pt x="1702" y="5116"/>
                    <a:pt x="1702" y="5149"/>
                    <a:pt x="1702" y="5183"/>
                  </a:cubicBezTo>
                  <a:cubicBezTo>
                    <a:pt x="1702" y="5216"/>
                    <a:pt x="1702" y="5250"/>
                    <a:pt x="1702" y="5250"/>
                  </a:cubicBezTo>
                  <a:lnTo>
                    <a:pt x="268" y="3615"/>
                  </a:lnTo>
                  <a:cubicBezTo>
                    <a:pt x="268" y="3615"/>
                    <a:pt x="234" y="3648"/>
                    <a:pt x="167" y="3715"/>
                  </a:cubicBezTo>
                  <a:cubicBezTo>
                    <a:pt x="134" y="3782"/>
                    <a:pt x="67" y="3915"/>
                    <a:pt x="34" y="4082"/>
                  </a:cubicBezTo>
                  <a:cubicBezTo>
                    <a:pt x="1" y="4249"/>
                    <a:pt x="1" y="4449"/>
                    <a:pt x="34" y="4749"/>
                  </a:cubicBezTo>
                  <a:cubicBezTo>
                    <a:pt x="67" y="5049"/>
                    <a:pt x="167" y="5383"/>
                    <a:pt x="368" y="5817"/>
                  </a:cubicBezTo>
                  <a:cubicBezTo>
                    <a:pt x="368" y="5817"/>
                    <a:pt x="301" y="5817"/>
                    <a:pt x="268" y="5850"/>
                  </a:cubicBezTo>
                  <a:cubicBezTo>
                    <a:pt x="234" y="5917"/>
                    <a:pt x="167" y="5983"/>
                    <a:pt x="134" y="6117"/>
                  </a:cubicBezTo>
                  <a:cubicBezTo>
                    <a:pt x="101" y="6284"/>
                    <a:pt x="101" y="6484"/>
                    <a:pt x="134" y="6817"/>
                  </a:cubicBezTo>
                  <a:cubicBezTo>
                    <a:pt x="167" y="7118"/>
                    <a:pt x="268" y="7551"/>
                    <a:pt x="468" y="8118"/>
                  </a:cubicBezTo>
                  <a:cubicBezTo>
                    <a:pt x="468" y="8118"/>
                    <a:pt x="434" y="8185"/>
                    <a:pt x="401" y="8252"/>
                  </a:cubicBezTo>
                  <a:cubicBezTo>
                    <a:pt x="401" y="8352"/>
                    <a:pt x="334" y="8519"/>
                    <a:pt x="334" y="8685"/>
                  </a:cubicBezTo>
                  <a:cubicBezTo>
                    <a:pt x="334" y="8885"/>
                    <a:pt x="334" y="9086"/>
                    <a:pt x="368" y="9352"/>
                  </a:cubicBezTo>
                  <a:cubicBezTo>
                    <a:pt x="401" y="9619"/>
                    <a:pt x="501" y="9920"/>
                    <a:pt x="634" y="10253"/>
                  </a:cubicBezTo>
                  <a:cubicBezTo>
                    <a:pt x="634" y="10253"/>
                    <a:pt x="601" y="10320"/>
                    <a:pt x="568" y="10420"/>
                  </a:cubicBezTo>
                  <a:cubicBezTo>
                    <a:pt x="534" y="10520"/>
                    <a:pt x="501" y="10687"/>
                    <a:pt x="501" y="10887"/>
                  </a:cubicBezTo>
                  <a:cubicBezTo>
                    <a:pt x="501" y="11087"/>
                    <a:pt x="501" y="11321"/>
                    <a:pt x="568" y="11587"/>
                  </a:cubicBezTo>
                  <a:cubicBezTo>
                    <a:pt x="601" y="11888"/>
                    <a:pt x="735" y="12188"/>
                    <a:pt x="901" y="12555"/>
                  </a:cubicBezTo>
                  <a:lnTo>
                    <a:pt x="3703" y="16057"/>
                  </a:lnTo>
                  <a:cubicBezTo>
                    <a:pt x="3703" y="16057"/>
                    <a:pt x="3737" y="16124"/>
                    <a:pt x="3803" y="16157"/>
                  </a:cubicBezTo>
                  <a:cubicBezTo>
                    <a:pt x="3870" y="16224"/>
                    <a:pt x="3970" y="16291"/>
                    <a:pt x="4070" y="16357"/>
                  </a:cubicBezTo>
                  <a:cubicBezTo>
                    <a:pt x="4170" y="16424"/>
                    <a:pt x="4270" y="16491"/>
                    <a:pt x="4337" y="16491"/>
                  </a:cubicBezTo>
                  <a:cubicBezTo>
                    <a:pt x="4364" y="16500"/>
                    <a:pt x="4388" y="16504"/>
                    <a:pt x="4410" y="16504"/>
                  </a:cubicBezTo>
                  <a:cubicBezTo>
                    <a:pt x="4471" y="16504"/>
                    <a:pt x="4513" y="16473"/>
                    <a:pt x="4537" y="16424"/>
                  </a:cubicBezTo>
                  <a:lnTo>
                    <a:pt x="5338" y="17358"/>
                  </a:lnTo>
                  <a:lnTo>
                    <a:pt x="5138" y="11621"/>
                  </a:lnTo>
                  <a:lnTo>
                    <a:pt x="4671" y="10887"/>
                  </a:lnTo>
                  <a:cubicBezTo>
                    <a:pt x="4637" y="10653"/>
                    <a:pt x="4604" y="10520"/>
                    <a:pt x="4604" y="10353"/>
                  </a:cubicBezTo>
                  <a:cubicBezTo>
                    <a:pt x="4604" y="10220"/>
                    <a:pt x="4604" y="10086"/>
                    <a:pt x="4571" y="9920"/>
                  </a:cubicBezTo>
                  <a:cubicBezTo>
                    <a:pt x="4571" y="9719"/>
                    <a:pt x="4504" y="9486"/>
                    <a:pt x="4404" y="9152"/>
                  </a:cubicBezTo>
                  <a:cubicBezTo>
                    <a:pt x="4304" y="8785"/>
                    <a:pt x="4137" y="8318"/>
                    <a:pt x="3870" y="7651"/>
                  </a:cubicBezTo>
                  <a:cubicBezTo>
                    <a:pt x="3603" y="6984"/>
                    <a:pt x="3370" y="6450"/>
                    <a:pt x="3203" y="6050"/>
                  </a:cubicBezTo>
                  <a:cubicBezTo>
                    <a:pt x="3070" y="5616"/>
                    <a:pt x="2936" y="5316"/>
                    <a:pt x="2836" y="5049"/>
                  </a:cubicBezTo>
                  <a:cubicBezTo>
                    <a:pt x="2769" y="4783"/>
                    <a:pt x="2703" y="4582"/>
                    <a:pt x="2669" y="4382"/>
                  </a:cubicBezTo>
                  <a:cubicBezTo>
                    <a:pt x="2636" y="4182"/>
                    <a:pt x="2603" y="4015"/>
                    <a:pt x="2569" y="3815"/>
                  </a:cubicBezTo>
                  <a:cubicBezTo>
                    <a:pt x="2569" y="3615"/>
                    <a:pt x="2536" y="3382"/>
                    <a:pt x="2502" y="3081"/>
                  </a:cubicBezTo>
                  <a:cubicBezTo>
                    <a:pt x="2502" y="2814"/>
                    <a:pt x="2469" y="2548"/>
                    <a:pt x="2469" y="2247"/>
                  </a:cubicBezTo>
                  <a:cubicBezTo>
                    <a:pt x="2436" y="1980"/>
                    <a:pt x="2402" y="1680"/>
                    <a:pt x="2402" y="1447"/>
                  </a:cubicBezTo>
                  <a:cubicBezTo>
                    <a:pt x="2369" y="1213"/>
                    <a:pt x="2336" y="1013"/>
                    <a:pt x="2336" y="846"/>
                  </a:cubicBezTo>
                  <a:cubicBezTo>
                    <a:pt x="2302" y="813"/>
                    <a:pt x="2302" y="780"/>
                    <a:pt x="2269" y="713"/>
                  </a:cubicBezTo>
                  <a:cubicBezTo>
                    <a:pt x="2269" y="646"/>
                    <a:pt x="2236" y="613"/>
                    <a:pt x="2202" y="546"/>
                  </a:cubicBezTo>
                  <a:cubicBezTo>
                    <a:pt x="2169" y="479"/>
                    <a:pt x="2136" y="413"/>
                    <a:pt x="2102" y="379"/>
                  </a:cubicBezTo>
                  <a:cubicBezTo>
                    <a:pt x="2035" y="346"/>
                    <a:pt x="2002" y="279"/>
                    <a:pt x="1969" y="246"/>
                  </a:cubicBezTo>
                  <a:cubicBezTo>
                    <a:pt x="1869" y="112"/>
                    <a:pt x="1735" y="46"/>
                    <a:pt x="1635" y="12"/>
                  </a:cubicBezTo>
                  <a:cubicBezTo>
                    <a:pt x="1612" y="5"/>
                    <a:pt x="1588" y="0"/>
                    <a:pt x="1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3274388" y="4403450"/>
              <a:ext cx="63400" cy="262700"/>
            </a:xfrm>
            <a:custGeom>
              <a:rect b="b" l="l" r="r" t="t"/>
              <a:pathLst>
                <a:path extrusionOk="0" h="10508" w="2536">
                  <a:moveTo>
                    <a:pt x="1068" y="6071"/>
                  </a:moveTo>
                  <a:cubicBezTo>
                    <a:pt x="1102" y="6071"/>
                    <a:pt x="1135" y="6104"/>
                    <a:pt x="1168" y="6171"/>
                  </a:cubicBezTo>
                  <a:cubicBezTo>
                    <a:pt x="1235" y="6205"/>
                    <a:pt x="1268" y="6271"/>
                    <a:pt x="1302" y="6338"/>
                  </a:cubicBezTo>
                  <a:cubicBezTo>
                    <a:pt x="1368" y="6438"/>
                    <a:pt x="1402" y="6505"/>
                    <a:pt x="1435" y="6605"/>
                  </a:cubicBezTo>
                  <a:cubicBezTo>
                    <a:pt x="1435" y="6705"/>
                    <a:pt x="1469" y="6805"/>
                    <a:pt x="1502" y="6905"/>
                  </a:cubicBezTo>
                  <a:cubicBezTo>
                    <a:pt x="1502" y="6972"/>
                    <a:pt x="1535" y="7072"/>
                    <a:pt x="1535" y="7172"/>
                  </a:cubicBezTo>
                  <a:cubicBezTo>
                    <a:pt x="1535" y="7272"/>
                    <a:pt x="1535" y="7339"/>
                    <a:pt x="1502" y="7405"/>
                  </a:cubicBezTo>
                  <a:cubicBezTo>
                    <a:pt x="1502" y="7439"/>
                    <a:pt x="1469" y="7505"/>
                    <a:pt x="1435" y="7505"/>
                  </a:cubicBezTo>
                  <a:cubicBezTo>
                    <a:pt x="1435" y="7539"/>
                    <a:pt x="1402" y="7539"/>
                    <a:pt x="1368" y="7539"/>
                  </a:cubicBezTo>
                  <a:cubicBezTo>
                    <a:pt x="1302" y="7539"/>
                    <a:pt x="1268" y="7505"/>
                    <a:pt x="1235" y="7439"/>
                  </a:cubicBezTo>
                  <a:cubicBezTo>
                    <a:pt x="1168" y="7405"/>
                    <a:pt x="1135" y="7339"/>
                    <a:pt x="1102" y="7272"/>
                  </a:cubicBezTo>
                  <a:cubicBezTo>
                    <a:pt x="1068" y="7172"/>
                    <a:pt x="1035" y="7105"/>
                    <a:pt x="1002" y="7005"/>
                  </a:cubicBezTo>
                  <a:cubicBezTo>
                    <a:pt x="968" y="6905"/>
                    <a:pt x="935" y="6805"/>
                    <a:pt x="935" y="6705"/>
                  </a:cubicBezTo>
                  <a:cubicBezTo>
                    <a:pt x="901" y="6638"/>
                    <a:pt x="901" y="6538"/>
                    <a:pt x="901" y="6438"/>
                  </a:cubicBezTo>
                  <a:cubicBezTo>
                    <a:pt x="868" y="6338"/>
                    <a:pt x="901" y="6271"/>
                    <a:pt x="901" y="6205"/>
                  </a:cubicBezTo>
                  <a:cubicBezTo>
                    <a:pt x="901" y="6171"/>
                    <a:pt x="935" y="6104"/>
                    <a:pt x="968" y="6104"/>
                  </a:cubicBezTo>
                  <a:cubicBezTo>
                    <a:pt x="1002" y="6071"/>
                    <a:pt x="1035" y="6071"/>
                    <a:pt x="1068" y="6071"/>
                  </a:cubicBezTo>
                  <a:close/>
                  <a:moveTo>
                    <a:pt x="1" y="0"/>
                  </a:moveTo>
                  <a:lnTo>
                    <a:pt x="34" y="1134"/>
                  </a:lnTo>
                  <a:lnTo>
                    <a:pt x="301" y="7939"/>
                  </a:lnTo>
                  <a:lnTo>
                    <a:pt x="2536" y="10508"/>
                  </a:lnTo>
                  <a:lnTo>
                    <a:pt x="2236" y="25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2573063" y="1325400"/>
              <a:ext cx="3997875" cy="1386850"/>
            </a:xfrm>
            <a:custGeom>
              <a:rect b="b" l="l" r="r" t="t"/>
              <a:pathLst>
                <a:path extrusionOk="0" h="55474" w="159915">
                  <a:moveTo>
                    <a:pt x="95435" y="501"/>
                  </a:moveTo>
                  <a:lnTo>
                    <a:pt x="112714" y="9274"/>
                  </a:lnTo>
                  <a:lnTo>
                    <a:pt x="84394" y="14244"/>
                  </a:lnTo>
                  <a:lnTo>
                    <a:pt x="68049" y="4937"/>
                  </a:lnTo>
                  <a:lnTo>
                    <a:pt x="95435" y="501"/>
                  </a:lnTo>
                  <a:close/>
                  <a:moveTo>
                    <a:pt x="65347" y="5371"/>
                  </a:moveTo>
                  <a:lnTo>
                    <a:pt x="81559" y="14711"/>
                  </a:lnTo>
                  <a:lnTo>
                    <a:pt x="51170" y="20015"/>
                  </a:lnTo>
                  <a:lnTo>
                    <a:pt x="36060" y="10108"/>
                  </a:lnTo>
                  <a:lnTo>
                    <a:pt x="65347" y="5371"/>
                  </a:lnTo>
                  <a:close/>
                  <a:moveTo>
                    <a:pt x="114449" y="10141"/>
                  </a:moveTo>
                  <a:lnTo>
                    <a:pt x="133863" y="20015"/>
                  </a:lnTo>
                  <a:lnTo>
                    <a:pt x="104442" y="25652"/>
                  </a:lnTo>
                  <a:lnTo>
                    <a:pt x="85995" y="15145"/>
                  </a:lnTo>
                  <a:lnTo>
                    <a:pt x="114449" y="10141"/>
                  </a:lnTo>
                  <a:close/>
                  <a:moveTo>
                    <a:pt x="33157" y="10575"/>
                  </a:moveTo>
                  <a:lnTo>
                    <a:pt x="48135" y="20549"/>
                  </a:lnTo>
                  <a:lnTo>
                    <a:pt x="15478" y="26253"/>
                  </a:lnTo>
                  <a:lnTo>
                    <a:pt x="1835" y="15612"/>
                  </a:lnTo>
                  <a:lnTo>
                    <a:pt x="33157" y="10575"/>
                  </a:lnTo>
                  <a:close/>
                  <a:moveTo>
                    <a:pt x="83193" y="15645"/>
                  </a:moveTo>
                  <a:lnTo>
                    <a:pt x="101506" y="26219"/>
                  </a:lnTo>
                  <a:lnTo>
                    <a:pt x="69817" y="32290"/>
                  </a:lnTo>
                  <a:lnTo>
                    <a:pt x="52671" y="21016"/>
                  </a:lnTo>
                  <a:lnTo>
                    <a:pt x="83193" y="15645"/>
                  </a:lnTo>
                  <a:close/>
                  <a:moveTo>
                    <a:pt x="135797" y="21016"/>
                  </a:moveTo>
                  <a:lnTo>
                    <a:pt x="157813" y="32190"/>
                  </a:lnTo>
                  <a:lnTo>
                    <a:pt x="127258" y="38662"/>
                  </a:lnTo>
                  <a:lnTo>
                    <a:pt x="106276" y="26720"/>
                  </a:lnTo>
                  <a:lnTo>
                    <a:pt x="135797" y="21016"/>
                  </a:lnTo>
                  <a:close/>
                  <a:moveTo>
                    <a:pt x="49636" y="21549"/>
                  </a:moveTo>
                  <a:lnTo>
                    <a:pt x="66648" y="32891"/>
                  </a:lnTo>
                  <a:lnTo>
                    <a:pt x="32357" y="39429"/>
                  </a:lnTo>
                  <a:lnTo>
                    <a:pt x="16846" y="27320"/>
                  </a:lnTo>
                  <a:lnTo>
                    <a:pt x="49636" y="21549"/>
                  </a:lnTo>
                  <a:close/>
                  <a:moveTo>
                    <a:pt x="103341" y="27287"/>
                  </a:moveTo>
                  <a:lnTo>
                    <a:pt x="124189" y="39295"/>
                  </a:lnTo>
                  <a:lnTo>
                    <a:pt x="91099" y="46300"/>
                  </a:lnTo>
                  <a:lnTo>
                    <a:pt x="71518" y="33425"/>
                  </a:lnTo>
                  <a:lnTo>
                    <a:pt x="103341" y="27287"/>
                  </a:lnTo>
                  <a:close/>
                  <a:moveTo>
                    <a:pt x="68349" y="34025"/>
                  </a:moveTo>
                  <a:lnTo>
                    <a:pt x="87763" y="47001"/>
                  </a:lnTo>
                  <a:lnTo>
                    <a:pt x="51804" y="54573"/>
                  </a:lnTo>
                  <a:lnTo>
                    <a:pt x="33925" y="40663"/>
                  </a:lnTo>
                  <a:lnTo>
                    <a:pt x="68349" y="34025"/>
                  </a:lnTo>
                  <a:close/>
                  <a:moveTo>
                    <a:pt x="95869" y="1"/>
                  </a:moveTo>
                  <a:lnTo>
                    <a:pt x="0" y="15445"/>
                  </a:lnTo>
                  <a:lnTo>
                    <a:pt x="50970" y="55474"/>
                  </a:lnTo>
                  <a:lnTo>
                    <a:pt x="159915" y="32390"/>
                  </a:lnTo>
                  <a:lnTo>
                    <a:pt x="9586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2618938" y="1589750"/>
              <a:ext cx="1157500" cy="391975"/>
            </a:xfrm>
            <a:custGeom>
              <a:rect b="b" l="l" r="r" t="t"/>
              <a:pathLst>
                <a:path extrusionOk="0" h="15679" w="46300">
                  <a:moveTo>
                    <a:pt x="31322" y="1"/>
                  </a:moveTo>
                  <a:lnTo>
                    <a:pt x="0" y="5038"/>
                  </a:lnTo>
                  <a:lnTo>
                    <a:pt x="13643" y="15679"/>
                  </a:lnTo>
                  <a:lnTo>
                    <a:pt x="46300" y="9975"/>
                  </a:lnTo>
                  <a:lnTo>
                    <a:pt x="31322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2618938" y="1589750"/>
              <a:ext cx="1158350" cy="391975"/>
            </a:xfrm>
            <a:custGeom>
              <a:rect b="b" l="l" r="r" t="t"/>
              <a:pathLst>
                <a:path extrusionOk="0" h="15679" w="46334">
                  <a:moveTo>
                    <a:pt x="30355" y="4137"/>
                  </a:moveTo>
                  <a:lnTo>
                    <a:pt x="30122" y="4938"/>
                  </a:lnTo>
                  <a:lnTo>
                    <a:pt x="31756" y="5104"/>
                  </a:lnTo>
                  <a:lnTo>
                    <a:pt x="30522" y="5305"/>
                  </a:lnTo>
                  <a:cubicBezTo>
                    <a:pt x="30522" y="5305"/>
                    <a:pt x="30522" y="5338"/>
                    <a:pt x="30522" y="5338"/>
                  </a:cubicBezTo>
                  <a:cubicBezTo>
                    <a:pt x="30555" y="5338"/>
                    <a:pt x="30555" y="5371"/>
                    <a:pt x="30555" y="5371"/>
                  </a:cubicBezTo>
                  <a:cubicBezTo>
                    <a:pt x="30555" y="5371"/>
                    <a:pt x="30555" y="5405"/>
                    <a:pt x="30555" y="5405"/>
                  </a:cubicBezTo>
                  <a:cubicBezTo>
                    <a:pt x="30589" y="5438"/>
                    <a:pt x="30589" y="5438"/>
                    <a:pt x="30589" y="5438"/>
                  </a:cubicBezTo>
                  <a:cubicBezTo>
                    <a:pt x="30589" y="5438"/>
                    <a:pt x="30722" y="5638"/>
                    <a:pt x="30789" y="5972"/>
                  </a:cubicBezTo>
                  <a:cubicBezTo>
                    <a:pt x="30855" y="6305"/>
                    <a:pt x="30889" y="6739"/>
                    <a:pt x="30655" y="7239"/>
                  </a:cubicBezTo>
                  <a:cubicBezTo>
                    <a:pt x="30455" y="7706"/>
                    <a:pt x="29988" y="8240"/>
                    <a:pt x="29121" y="8740"/>
                  </a:cubicBezTo>
                  <a:cubicBezTo>
                    <a:pt x="28220" y="9241"/>
                    <a:pt x="26919" y="9708"/>
                    <a:pt x="24985" y="10041"/>
                  </a:cubicBezTo>
                  <a:cubicBezTo>
                    <a:pt x="24651" y="10075"/>
                    <a:pt x="24317" y="10141"/>
                    <a:pt x="23951" y="10175"/>
                  </a:cubicBezTo>
                  <a:cubicBezTo>
                    <a:pt x="23584" y="10241"/>
                    <a:pt x="23217" y="10275"/>
                    <a:pt x="22816" y="10308"/>
                  </a:cubicBezTo>
                  <a:cubicBezTo>
                    <a:pt x="22416" y="10375"/>
                    <a:pt x="21982" y="10408"/>
                    <a:pt x="21549" y="10442"/>
                  </a:cubicBezTo>
                  <a:cubicBezTo>
                    <a:pt x="21115" y="10442"/>
                    <a:pt x="20648" y="10475"/>
                    <a:pt x="20181" y="10508"/>
                  </a:cubicBezTo>
                  <a:cubicBezTo>
                    <a:pt x="20181" y="10508"/>
                    <a:pt x="20281" y="10475"/>
                    <a:pt x="20481" y="10408"/>
                  </a:cubicBezTo>
                  <a:cubicBezTo>
                    <a:pt x="20648" y="10375"/>
                    <a:pt x="20915" y="10308"/>
                    <a:pt x="21149" y="10208"/>
                  </a:cubicBezTo>
                  <a:cubicBezTo>
                    <a:pt x="21415" y="10141"/>
                    <a:pt x="21682" y="10041"/>
                    <a:pt x="21916" y="9941"/>
                  </a:cubicBezTo>
                  <a:cubicBezTo>
                    <a:pt x="22149" y="9841"/>
                    <a:pt x="22316" y="9741"/>
                    <a:pt x="22416" y="9641"/>
                  </a:cubicBezTo>
                  <a:lnTo>
                    <a:pt x="22416" y="9641"/>
                  </a:lnTo>
                  <a:cubicBezTo>
                    <a:pt x="22416" y="9641"/>
                    <a:pt x="22082" y="9708"/>
                    <a:pt x="21515" y="9774"/>
                  </a:cubicBezTo>
                  <a:cubicBezTo>
                    <a:pt x="20948" y="9808"/>
                    <a:pt x="20148" y="9875"/>
                    <a:pt x="19214" y="9941"/>
                  </a:cubicBezTo>
                  <a:cubicBezTo>
                    <a:pt x="18827" y="9955"/>
                    <a:pt x="18423" y="9963"/>
                    <a:pt x="18006" y="9963"/>
                  </a:cubicBezTo>
                  <a:cubicBezTo>
                    <a:pt x="17417" y="9963"/>
                    <a:pt x="16804" y="9947"/>
                    <a:pt x="16178" y="9908"/>
                  </a:cubicBezTo>
                  <a:cubicBezTo>
                    <a:pt x="15111" y="9841"/>
                    <a:pt x="14043" y="9708"/>
                    <a:pt x="13076" y="9474"/>
                  </a:cubicBezTo>
                  <a:cubicBezTo>
                    <a:pt x="13076" y="9474"/>
                    <a:pt x="13376" y="9441"/>
                    <a:pt x="13843" y="9408"/>
                  </a:cubicBezTo>
                  <a:cubicBezTo>
                    <a:pt x="14310" y="9374"/>
                    <a:pt x="14944" y="9307"/>
                    <a:pt x="15645" y="9274"/>
                  </a:cubicBezTo>
                  <a:cubicBezTo>
                    <a:pt x="16312" y="9207"/>
                    <a:pt x="17046" y="9141"/>
                    <a:pt x="17746" y="9074"/>
                  </a:cubicBezTo>
                  <a:cubicBezTo>
                    <a:pt x="18413" y="8974"/>
                    <a:pt x="19014" y="8907"/>
                    <a:pt x="19447" y="8840"/>
                  </a:cubicBezTo>
                  <a:cubicBezTo>
                    <a:pt x="19547" y="8840"/>
                    <a:pt x="19614" y="8807"/>
                    <a:pt x="19681" y="8807"/>
                  </a:cubicBezTo>
                  <a:cubicBezTo>
                    <a:pt x="19748" y="8774"/>
                    <a:pt x="19814" y="8774"/>
                    <a:pt x="19848" y="8774"/>
                  </a:cubicBezTo>
                  <a:cubicBezTo>
                    <a:pt x="19914" y="8740"/>
                    <a:pt x="19948" y="8740"/>
                    <a:pt x="19981" y="8707"/>
                  </a:cubicBezTo>
                  <a:cubicBezTo>
                    <a:pt x="20014" y="8707"/>
                    <a:pt x="20048" y="8707"/>
                    <a:pt x="20048" y="8674"/>
                  </a:cubicBezTo>
                  <a:cubicBezTo>
                    <a:pt x="20048" y="8674"/>
                    <a:pt x="19781" y="8674"/>
                    <a:pt x="19347" y="8607"/>
                  </a:cubicBezTo>
                  <a:cubicBezTo>
                    <a:pt x="18947" y="8574"/>
                    <a:pt x="18347" y="8507"/>
                    <a:pt x="17713" y="8373"/>
                  </a:cubicBezTo>
                  <a:cubicBezTo>
                    <a:pt x="17079" y="8273"/>
                    <a:pt x="16378" y="8107"/>
                    <a:pt x="15711" y="7906"/>
                  </a:cubicBezTo>
                  <a:cubicBezTo>
                    <a:pt x="15044" y="7740"/>
                    <a:pt x="14444" y="7473"/>
                    <a:pt x="13977" y="7173"/>
                  </a:cubicBezTo>
                  <a:lnTo>
                    <a:pt x="13977" y="7173"/>
                  </a:lnTo>
                  <a:cubicBezTo>
                    <a:pt x="13977" y="7173"/>
                    <a:pt x="14344" y="7206"/>
                    <a:pt x="14877" y="7239"/>
                  </a:cubicBezTo>
                  <a:cubicBezTo>
                    <a:pt x="15411" y="7273"/>
                    <a:pt x="16178" y="7306"/>
                    <a:pt x="17012" y="7373"/>
                  </a:cubicBezTo>
                  <a:cubicBezTo>
                    <a:pt x="17846" y="7406"/>
                    <a:pt x="18747" y="7406"/>
                    <a:pt x="19581" y="7406"/>
                  </a:cubicBezTo>
                  <a:cubicBezTo>
                    <a:pt x="20448" y="7406"/>
                    <a:pt x="21249" y="7339"/>
                    <a:pt x="21849" y="7239"/>
                  </a:cubicBezTo>
                  <a:cubicBezTo>
                    <a:pt x="22016" y="7206"/>
                    <a:pt x="22183" y="7173"/>
                    <a:pt x="22316" y="7139"/>
                  </a:cubicBezTo>
                  <a:cubicBezTo>
                    <a:pt x="22449" y="7106"/>
                    <a:pt x="22550" y="7073"/>
                    <a:pt x="22650" y="7039"/>
                  </a:cubicBezTo>
                  <a:cubicBezTo>
                    <a:pt x="22750" y="6972"/>
                    <a:pt x="22850" y="6939"/>
                    <a:pt x="22916" y="6872"/>
                  </a:cubicBezTo>
                  <a:cubicBezTo>
                    <a:pt x="22950" y="6806"/>
                    <a:pt x="22983" y="6739"/>
                    <a:pt x="23017" y="6672"/>
                  </a:cubicBezTo>
                  <a:cubicBezTo>
                    <a:pt x="22950" y="6672"/>
                    <a:pt x="22883" y="6639"/>
                    <a:pt x="22816" y="6606"/>
                  </a:cubicBezTo>
                  <a:cubicBezTo>
                    <a:pt x="22750" y="6572"/>
                    <a:pt x="22683" y="6539"/>
                    <a:pt x="22616" y="6505"/>
                  </a:cubicBezTo>
                  <a:cubicBezTo>
                    <a:pt x="22550" y="6472"/>
                    <a:pt x="22483" y="6472"/>
                    <a:pt x="22449" y="6439"/>
                  </a:cubicBezTo>
                  <a:cubicBezTo>
                    <a:pt x="22383" y="6405"/>
                    <a:pt x="22349" y="6372"/>
                    <a:pt x="22283" y="6339"/>
                  </a:cubicBezTo>
                  <a:cubicBezTo>
                    <a:pt x="22049" y="6172"/>
                    <a:pt x="21916" y="5972"/>
                    <a:pt x="21916" y="5772"/>
                  </a:cubicBezTo>
                  <a:cubicBezTo>
                    <a:pt x="21882" y="5605"/>
                    <a:pt x="21982" y="5405"/>
                    <a:pt x="22183" y="5238"/>
                  </a:cubicBezTo>
                  <a:cubicBezTo>
                    <a:pt x="22383" y="5071"/>
                    <a:pt x="22683" y="4904"/>
                    <a:pt x="23083" y="4771"/>
                  </a:cubicBezTo>
                  <a:cubicBezTo>
                    <a:pt x="23450" y="4604"/>
                    <a:pt x="23917" y="4504"/>
                    <a:pt x="24484" y="4404"/>
                  </a:cubicBezTo>
                  <a:cubicBezTo>
                    <a:pt x="24885" y="4337"/>
                    <a:pt x="25285" y="4304"/>
                    <a:pt x="25718" y="4271"/>
                  </a:cubicBezTo>
                  <a:cubicBezTo>
                    <a:pt x="25919" y="4254"/>
                    <a:pt x="26119" y="4246"/>
                    <a:pt x="26323" y="4246"/>
                  </a:cubicBezTo>
                  <a:cubicBezTo>
                    <a:pt x="26527" y="4246"/>
                    <a:pt x="26736" y="4254"/>
                    <a:pt x="26953" y="4271"/>
                  </a:cubicBezTo>
                  <a:cubicBezTo>
                    <a:pt x="27353" y="4271"/>
                    <a:pt x="27720" y="4304"/>
                    <a:pt x="28120" y="4371"/>
                  </a:cubicBezTo>
                  <a:cubicBezTo>
                    <a:pt x="28487" y="4404"/>
                    <a:pt x="28821" y="4471"/>
                    <a:pt x="29121" y="4571"/>
                  </a:cubicBezTo>
                  <a:lnTo>
                    <a:pt x="30355" y="4137"/>
                  </a:lnTo>
                  <a:close/>
                  <a:moveTo>
                    <a:pt x="31322" y="1"/>
                  </a:moveTo>
                  <a:lnTo>
                    <a:pt x="0" y="5038"/>
                  </a:lnTo>
                  <a:lnTo>
                    <a:pt x="13643" y="15679"/>
                  </a:lnTo>
                  <a:lnTo>
                    <a:pt x="46333" y="9975"/>
                  </a:lnTo>
                  <a:lnTo>
                    <a:pt x="31322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2613913" y="1588100"/>
              <a:ext cx="1169200" cy="396125"/>
            </a:xfrm>
            <a:custGeom>
              <a:rect b="b" l="l" r="r" t="t"/>
              <a:pathLst>
                <a:path extrusionOk="0" h="15845" w="46768">
                  <a:moveTo>
                    <a:pt x="31657" y="0"/>
                  </a:moveTo>
                  <a:lnTo>
                    <a:pt x="1" y="5104"/>
                  </a:lnTo>
                  <a:lnTo>
                    <a:pt x="13777" y="15845"/>
                  </a:lnTo>
                  <a:lnTo>
                    <a:pt x="46768" y="10074"/>
                  </a:lnTo>
                  <a:lnTo>
                    <a:pt x="31657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2946663" y="1693175"/>
              <a:ext cx="466200" cy="159300"/>
            </a:xfrm>
            <a:custGeom>
              <a:rect b="b" l="l" r="r" t="t"/>
              <a:pathLst>
                <a:path extrusionOk="0" h="6372" w="18648">
                  <a:moveTo>
                    <a:pt x="17246" y="0"/>
                  </a:moveTo>
                  <a:lnTo>
                    <a:pt x="16045" y="434"/>
                  </a:lnTo>
                  <a:cubicBezTo>
                    <a:pt x="15712" y="334"/>
                    <a:pt x="15378" y="267"/>
                    <a:pt x="15011" y="234"/>
                  </a:cubicBezTo>
                  <a:cubicBezTo>
                    <a:pt x="14644" y="167"/>
                    <a:pt x="14244" y="134"/>
                    <a:pt x="13844" y="134"/>
                  </a:cubicBezTo>
                  <a:cubicBezTo>
                    <a:pt x="13644" y="117"/>
                    <a:pt x="13435" y="109"/>
                    <a:pt x="13227" y="109"/>
                  </a:cubicBezTo>
                  <a:cubicBezTo>
                    <a:pt x="13018" y="109"/>
                    <a:pt x="12810" y="117"/>
                    <a:pt x="12609" y="134"/>
                  </a:cubicBezTo>
                  <a:cubicBezTo>
                    <a:pt x="12176" y="167"/>
                    <a:pt x="11776" y="200"/>
                    <a:pt x="11375" y="267"/>
                  </a:cubicBezTo>
                  <a:cubicBezTo>
                    <a:pt x="10808" y="367"/>
                    <a:pt x="10341" y="467"/>
                    <a:pt x="9974" y="634"/>
                  </a:cubicBezTo>
                  <a:cubicBezTo>
                    <a:pt x="9574" y="767"/>
                    <a:pt x="9274" y="934"/>
                    <a:pt x="9107" y="1101"/>
                  </a:cubicBezTo>
                  <a:cubicBezTo>
                    <a:pt x="8907" y="1268"/>
                    <a:pt x="8807" y="1468"/>
                    <a:pt x="8807" y="1635"/>
                  </a:cubicBezTo>
                  <a:cubicBezTo>
                    <a:pt x="8807" y="1835"/>
                    <a:pt x="8940" y="2002"/>
                    <a:pt x="9174" y="2202"/>
                  </a:cubicBezTo>
                  <a:cubicBezTo>
                    <a:pt x="9240" y="2235"/>
                    <a:pt x="9274" y="2268"/>
                    <a:pt x="9340" y="2302"/>
                  </a:cubicBezTo>
                  <a:cubicBezTo>
                    <a:pt x="9374" y="2335"/>
                    <a:pt x="9441" y="2368"/>
                    <a:pt x="9507" y="2368"/>
                  </a:cubicBezTo>
                  <a:cubicBezTo>
                    <a:pt x="9574" y="2402"/>
                    <a:pt x="9641" y="2435"/>
                    <a:pt x="9707" y="2469"/>
                  </a:cubicBezTo>
                  <a:cubicBezTo>
                    <a:pt x="9774" y="2502"/>
                    <a:pt x="9841" y="2535"/>
                    <a:pt x="9908" y="2535"/>
                  </a:cubicBezTo>
                  <a:cubicBezTo>
                    <a:pt x="9908" y="2602"/>
                    <a:pt x="9841" y="2669"/>
                    <a:pt x="9807" y="2735"/>
                  </a:cubicBezTo>
                  <a:cubicBezTo>
                    <a:pt x="9741" y="2802"/>
                    <a:pt x="9641" y="2835"/>
                    <a:pt x="9574" y="2869"/>
                  </a:cubicBezTo>
                  <a:cubicBezTo>
                    <a:pt x="9474" y="2936"/>
                    <a:pt x="9340" y="2969"/>
                    <a:pt x="9207" y="3002"/>
                  </a:cubicBezTo>
                  <a:cubicBezTo>
                    <a:pt x="9074" y="3036"/>
                    <a:pt x="8907" y="3069"/>
                    <a:pt x="8740" y="3102"/>
                  </a:cubicBezTo>
                  <a:cubicBezTo>
                    <a:pt x="8140" y="3202"/>
                    <a:pt x="7339" y="3236"/>
                    <a:pt x="6505" y="3269"/>
                  </a:cubicBezTo>
                  <a:cubicBezTo>
                    <a:pt x="5638" y="3269"/>
                    <a:pt x="4737" y="3269"/>
                    <a:pt x="3903" y="3236"/>
                  </a:cubicBezTo>
                  <a:cubicBezTo>
                    <a:pt x="3069" y="3202"/>
                    <a:pt x="2335" y="3136"/>
                    <a:pt x="1768" y="3102"/>
                  </a:cubicBezTo>
                  <a:cubicBezTo>
                    <a:pt x="1235" y="3069"/>
                    <a:pt x="901" y="3036"/>
                    <a:pt x="901" y="3036"/>
                  </a:cubicBezTo>
                  <a:lnTo>
                    <a:pt x="901" y="3036"/>
                  </a:lnTo>
                  <a:cubicBezTo>
                    <a:pt x="1335" y="3336"/>
                    <a:pt x="1969" y="3569"/>
                    <a:pt x="2602" y="3769"/>
                  </a:cubicBezTo>
                  <a:cubicBezTo>
                    <a:pt x="3269" y="3970"/>
                    <a:pt x="3970" y="4136"/>
                    <a:pt x="4604" y="4236"/>
                  </a:cubicBezTo>
                  <a:cubicBezTo>
                    <a:pt x="5238" y="4370"/>
                    <a:pt x="5838" y="4437"/>
                    <a:pt x="6272" y="4470"/>
                  </a:cubicBezTo>
                  <a:cubicBezTo>
                    <a:pt x="6672" y="4537"/>
                    <a:pt x="6939" y="4537"/>
                    <a:pt x="6939" y="4537"/>
                  </a:cubicBezTo>
                  <a:cubicBezTo>
                    <a:pt x="6939" y="4570"/>
                    <a:pt x="6905" y="4570"/>
                    <a:pt x="6872" y="4570"/>
                  </a:cubicBezTo>
                  <a:cubicBezTo>
                    <a:pt x="6839" y="4603"/>
                    <a:pt x="6805" y="4603"/>
                    <a:pt x="6772" y="4637"/>
                  </a:cubicBezTo>
                  <a:cubicBezTo>
                    <a:pt x="6705" y="4637"/>
                    <a:pt x="6639" y="4637"/>
                    <a:pt x="6572" y="4670"/>
                  </a:cubicBezTo>
                  <a:cubicBezTo>
                    <a:pt x="6505" y="4670"/>
                    <a:pt x="6438" y="4703"/>
                    <a:pt x="6338" y="4703"/>
                  </a:cubicBezTo>
                  <a:cubicBezTo>
                    <a:pt x="5905" y="4770"/>
                    <a:pt x="5304" y="4837"/>
                    <a:pt x="4637" y="4937"/>
                  </a:cubicBezTo>
                  <a:cubicBezTo>
                    <a:pt x="3970" y="5004"/>
                    <a:pt x="3203" y="5070"/>
                    <a:pt x="2536" y="5137"/>
                  </a:cubicBezTo>
                  <a:cubicBezTo>
                    <a:pt x="1835" y="5170"/>
                    <a:pt x="1201" y="5237"/>
                    <a:pt x="734" y="5271"/>
                  </a:cubicBezTo>
                  <a:cubicBezTo>
                    <a:pt x="267" y="5304"/>
                    <a:pt x="0" y="5337"/>
                    <a:pt x="0" y="5337"/>
                  </a:cubicBezTo>
                  <a:cubicBezTo>
                    <a:pt x="968" y="5571"/>
                    <a:pt x="2035" y="5704"/>
                    <a:pt x="3069" y="5771"/>
                  </a:cubicBezTo>
                  <a:cubicBezTo>
                    <a:pt x="3695" y="5810"/>
                    <a:pt x="4308" y="5826"/>
                    <a:pt x="4897" y="5826"/>
                  </a:cubicBezTo>
                  <a:cubicBezTo>
                    <a:pt x="5314" y="5826"/>
                    <a:pt x="5718" y="5818"/>
                    <a:pt x="6105" y="5804"/>
                  </a:cubicBezTo>
                  <a:cubicBezTo>
                    <a:pt x="7039" y="5738"/>
                    <a:pt x="7839" y="5671"/>
                    <a:pt x="8406" y="5637"/>
                  </a:cubicBezTo>
                  <a:cubicBezTo>
                    <a:pt x="8973" y="5571"/>
                    <a:pt x="9307" y="5504"/>
                    <a:pt x="9307" y="5504"/>
                  </a:cubicBezTo>
                  <a:lnTo>
                    <a:pt x="9307" y="5504"/>
                  </a:lnTo>
                  <a:cubicBezTo>
                    <a:pt x="9240" y="5604"/>
                    <a:pt x="9040" y="5704"/>
                    <a:pt x="8807" y="5804"/>
                  </a:cubicBezTo>
                  <a:cubicBezTo>
                    <a:pt x="8573" y="5904"/>
                    <a:pt x="8306" y="6004"/>
                    <a:pt x="8073" y="6071"/>
                  </a:cubicBezTo>
                  <a:cubicBezTo>
                    <a:pt x="7806" y="6171"/>
                    <a:pt x="7539" y="6238"/>
                    <a:pt x="7372" y="6271"/>
                  </a:cubicBezTo>
                  <a:cubicBezTo>
                    <a:pt x="7206" y="6338"/>
                    <a:pt x="7072" y="6371"/>
                    <a:pt x="7072" y="6371"/>
                  </a:cubicBezTo>
                  <a:cubicBezTo>
                    <a:pt x="7539" y="6338"/>
                    <a:pt x="8006" y="6305"/>
                    <a:pt x="8440" y="6305"/>
                  </a:cubicBezTo>
                  <a:cubicBezTo>
                    <a:pt x="8873" y="6271"/>
                    <a:pt x="9307" y="6238"/>
                    <a:pt x="9707" y="6171"/>
                  </a:cubicBezTo>
                  <a:cubicBezTo>
                    <a:pt x="10108" y="6138"/>
                    <a:pt x="10475" y="6104"/>
                    <a:pt x="10842" y="6038"/>
                  </a:cubicBezTo>
                  <a:cubicBezTo>
                    <a:pt x="11208" y="6004"/>
                    <a:pt x="11542" y="5938"/>
                    <a:pt x="11876" y="5904"/>
                  </a:cubicBezTo>
                  <a:cubicBezTo>
                    <a:pt x="13810" y="5571"/>
                    <a:pt x="15111" y="5104"/>
                    <a:pt x="16012" y="4603"/>
                  </a:cubicBezTo>
                  <a:cubicBezTo>
                    <a:pt x="16913" y="4103"/>
                    <a:pt x="17346" y="3569"/>
                    <a:pt x="17580" y="3102"/>
                  </a:cubicBezTo>
                  <a:cubicBezTo>
                    <a:pt x="17780" y="2602"/>
                    <a:pt x="17746" y="2168"/>
                    <a:pt x="17680" y="1835"/>
                  </a:cubicBezTo>
                  <a:cubicBezTo>
                    <a:pt x="17613" y="1501"/>
                    <a:pt x="17480" y="1301"/>
                    <a:pt x="17480" y="1301"/>
                  </a:cubicBezTo>
                  <a:cubicBezTo>
                    <a:pt x="17480" y="1301"/>
                    <a:pt x="17480" y="1268"/>
                    <a:pt x="17480" y="1268"/>
                  </a:cubicBezTo>
                  <a:cubicBezTo>
                    <a:pt x="17480" y="1268"/>
                    <a:pt x="17446" y="1234"/>
                    <a:pt x="17446" y="1234"/>
                  </a:cubicBezTo>
                  <a:cubicBezTo>
                    <a:pt x="17446" y="1234"/>
                    <a:pt x="17446" y="1201"/>
                    <a:pt x="17446" y="1201"/>
                  </a:cubicBezTo>
                  <a:cubicBezTo>
                    <a:pt x="17413" y="1168"/>
                    <a:pt x="17413" y="1168"/>
                    <a:pt x="17413" y="1168"/>
                  </a:cubicBezTo>
                  <a:lnTo>
                    <a:pt x="18647" y="967"/>
                  </a:lnTo>
                  <a:lnTo>
                    <a:pt x="17013" y="801"/>
                  </a:lnTo>
                  <a:lnTo>
                    <a:pt x="1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2989188" y="1862450"/>
              <a:ext cx="1256750" cy="452025"/>
            </a:xfrm>
            <a:custGeom>
              <a:rect b="b" l="l" r="r" t="t"/>
              <a:pathLst>
                <a:path extrusionOk="0" h="18081" w="50270">
                  <a:moveTo>
                    <a:pt x="33124" y="1"/>
                  </a:moveTo>
                  <a:lnTo>
                    <a:pt x="1" y="5838"/>
                  </a:lnTo>
                  <a:lnTo>
                    <a:pt x="15679" y="18080"/>
                  </a:lnTo>
                  <a:lnTo>
                    <a:pt x="50270" y="11442"/>
                  </a:lnTo>
                  <a:lnTo>
                    <a:pt x="33124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3457863" y="2140150"/>
              <a:ext cx="133450" cy="48400"/>
            </a:xfrm>
            <a:custGeom>
              <a:rect b="b" l="l" r="r" t="t"/>
              <a:pathLst>
                <a:path extrusionOk="0" h="1936" w="5338">
                  <a:moveTo>
                    <a:pt x="2536" y="1"/>
                  </a:moveTo>
                  <a:cubicBezTo>
                    <a:pt x="2202" y="34"/>
                    <a:pt x="1835" y="67"/>
                    <a:pt x="1501" y="134"/>
                  </a:cubicBezTo>
                  <a:cubicBezTo>
                    <a:pt x="1168" y="201"/>
                    <a:pt x="901" y="267"/>
                    <a:pt x="668" y="368"/>
                  </a:cubicBezTo>
                  <a:cubicBezTo>
                    <a:pt x="434" y="468"/>
                    <a:pt x="267" y="568"/>
                    <a:pt x="167" y="701"/>
                  </a:cubicBezTo>
                  <a:cubicBezTo>
                    <a:pt x="34" y="801"/>
                    <a:pt x="0" y="935"/>
                    <a:pt x="0" y="1068"/>
                  </a:cubicBezTo>
                  <a:cubicBezTo>
                    <a:pt x="0" y="1168"/>
                    <a:pt x="100" y="1302"/>
                    <a:pt x="267" y="1435"/>
                  </a:cubicBezTo>
                  <a:cubicBezTo>
                    <a:pt x="401" y="1535"/>
                    <a:pt x="634" y="1635"/>
                    <a:pt x="901" y="1735"/>
                  </a:cubicBezTo>
                  <a:cubicBezTo>
                    <a:pt x="1135" y="1802"/>
                    <a:pt x="1435" y="1869"/>
                    <a:pt x="1768" y="1902"/>
                  </a:cubicBezTo>
                  <a:cubicBezTo>
                    <a:pt x="2102" y="1935"/>
                    <a:pt x="2435" y="1935"/>
                    <a:pt x="2769" y="1935"/>
                  </a:cubicBezTo>
                  <a:cubicBezTo>
                    <a:pt x="3136" y="1935"/>
                    <a:pt x="3470" y="1902"/>
                    <a:pt x="3803" y="1835"/>
                  </a:cubicBezTo>
                  <a:cubicBezTo>
                    <a:pt x="4137" y="1769"/>
                    <a:pt x="4437" y="1668"/>
                    <a:pt x="4670" y="1602"/>
                  </a:cubicBezTo>
                  <a:cubicBezTo>
                    <a:pt x="4904" y="1502"/>
                    <a:pt x="5071" y="1368"/>
                    <a:pt x="5171" y="1268"/>
                  </a:cubicBezTo>
                  <a:cubicBezTo>
                    <a:pt x="5304" y="1135"/>
                    <a:pt x="5338" y="1035"/>
                    <a:pt x="5338" y="901"/>
                  </a:cubicBezTo>
                  <a:cubicBezTo>
                    <a:pt x="5304" y="768"/>
                    <a:pt x="5204" y="634"/>
                    <a:pt x="5071" y="534"/>
                  </a:cubicBezTo>
                  <a:cubicBezTo>
                    <a:pt x="4904" y="401"/>
                    <a:pt x="4670" y="301"/>
                    <a:pt x="4437" y="234"/>
                  </a:cubicBezTo>
                  <a:cubicBezTo>
                    <a:pt x="4170" y="134"/>
                    <a:pt x="3870" y="101"/>
                    <a:pt x="3536" y="67"/>
                  </a:cubicBezTo>
                  <a:cubicBezTo>
                    <a:pt x="3236" y="1"/>
                    <a:pt x="2869" y="1"/>
                    <a:pt x="2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3358613" y="2080425"/>
              <a:ext cx="426175" cy="74750"/>
            </a:xfrm>
            <a:custGeom>
              <a:rect b="b" l="l" r="r" t="t"/>
              <a:pathLst>
                <a:path extrusionOk="0" h="2990" w="17047">
                  <a:moveTo>
                    <a:pt x="5931" y="0"/>
                  </a:moveTo>
                  <a:cubicBezTo>
                    <a:pt x="5581" y="0"/>
                    <a:pt x="5227" y="7"/>
                    <a:pt x="4871" y="21"/>
                  </a:cubicBezTo>
                  <a:cubicBezTo>
                    <a:pt x="3237" y="55"/>
                    <a:pt x="1569" y="221"/>
                    <a:pt x="1" y="488"/>
                  </a:cubicBezTo>
                  <a:lnTo>
                    <a:pt x="1435" y="1589"/>
                  </a:lnTo>
                  <a:cubicBezTo>
                    <a:pt x="2002" y="1489"/>
                    <a:pt x="2603" y="1422"/>
                    <a:pt x="3170" y="1356"/>
                  </a:cubicBezTo>
                  <a:cubicBezTo>
                    <a:pt x="3770" y="1289"/>
                    <a:pt x="4371" y="1255"/>
                    <a:pt x="4971" y="1255"/>
                  </a:cubicBezTo>
                  <a:cubicBezTo>
                    <a:pt x="5271" y="1239"/>
                    <a:pt x="5572" y="1230"/>
                    <a:pt x="5872" y="1230"/>
                  </a:cubicBezTo>
                  <a:cubicBezTo>
                    <a:pt x="6172" y="1230"/>
                    <a:pt x="6472" y="1239"/>
                    <a:pt x="6772" y="1255"/>
                  </a:cubicBezTo>
                  <a:cubicBezTo>
                    <a:pt x="7373" y="1289"/>
                    <a:pt x="7973" y="1322"/>
                    <a:pt x="8540" y="1389"/>
                  </a:cubicBezTo>
                  <a:cubicBezTo>
                    <a:pt x="9141" y="1456"/>
                    <a:pt x="9674" y="1522"/>
                    <a:pt x="10208" y="1622"/>
                  </a:cubicBezTo>
                  <a:cubicBezTo>
                    <a:pt x="10742" y="1756"/>
                    <a:pt x="11209" y="1856"/>
                    <a:pt x="11676" y="1989"/>
                  </a:cubicBezTo>
                  <a:cubicBezTo>
                    <a:pt x="12143" y="2123"/>
                    <a:pt x="12543" y="2290"/>
                    <a:pt x="12943" y="2456"/>
                  </a:cubicBezTo>
                  <a:cubicBezTo>
                    <a:pt x="13310" y="2623"/>
                    <a:pt x="13644" y="2790"/>
                    <a:pt x="13911" y="2990"/>
                  </a:cubicBezTo>
                  <a:lnTo>
                    <a:pt x="17046" y="2423"/>
                  </a:lnTo>
                  <a:cubicBezTo>
                    <a:pt x="16246" y="1856"/>
                    <a:pt x="15178" y="1389"/>
                    <a:pt x="13911" y="1022"/>
                  </a:cubicBezTo>
                  <a:cubicBezTo>
                    <a:pt x="12643" y="655"/>
                    <a:pt x="11209" y="388"/>
                    <a:pt x="9674" y="221"/>
                  </a:cubicBezTo>
                  <a:cubicBezTo>
                    <a:pt x="8468" y="90"/>
                    <a:pt x="7220" y="0"/>
                    <a:pt x="5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3288563" y="2021625"/>
              <a:ext cx="646325" cy="105200"/>
            </a:xfrm>
            <a:custGeom>
              <a:rect b="b" l="l" r="r" t="t"/>
              <a:pathLst>
                <a:path extrusionOk="0" h="4208" w="25853">
                  <a:moveTo>
                    <a:pt x="9295" y="0"/>
                  </a:moveTo>
                  <a:cubicBezTo>
                    <a:pt x="8667" y="0"/>
                    <a:pt x="8037" y="13"/>
                    <a:pt x="7406" y="38"/>
                  </a:cubicBezTo>
                  <a:cubicBezTo>
                    <a:pt x="4904" y="105"/>
                    <a:pt x="2403" y="338"/>
                    <a:pt x="1" y="739"/>
                  </a:cubicBezTo>
                  <a:lnTo>
                    <a:pt x="1435" y="1806"/>
                  </a:lnTo>
                  <a:cubicBezTo>
                    <a:pt x="3403" y="1473"/>
                    <a:pt x="5471" y="1272"/>
                    <a:pt x="7540" y="1206"/>
                  </a:cubicBezTo>
                  <a:cubicBezTo>
                    <a:pt x="7867" y="1200"/>
                    <a:pt x="8194" y="1198"/>
                    <a:pt x="8519" y="1198"/>
                  </a:cubicBezTo>
                  <a:cubicBezTo>
                    <a:pt x="10249" y="1198"/>
                    <a:pt x="11944" y="1276"/>
                    <a:pt x="13544" y="1473"/>
                  </a:cubicBezTo>
                  <a:cubicBezTo>
                    <a:pt x="15479" y="1673"/>
                    <a:pt x="17280" y="2006"/>
                    <a:pt x="18848" y="2473"/>
                  </a:cubicBezTo>
                  <a:cubicBezTo>
                    <a:pt x="20415" y="2940"/>
                    <a:pt x="21783" y="3541"/>
                    <a:pt x="22784" y="4208"/>
                  </a:cubicBezTo>
                  <a:lnTo>
                    <a:pt x="25853" y="3641"/>
                  </a:lnTo>
                  <a:cubicBezTo>
                    <a:pt x="24618" y="2807"/>
                    <a:pt x="22984" y="2106"/>
                    <a:pt x="21049" y="1539"/>
                  </a:cubicBezTo>
                  <a:cubicBezTo>
                    <a:pt x="19148" y="972"/>
                    <a:pt x="16980" y="572"/>
                    <a:pt x="14645" y="305"/>
                  </a:cubicBezTo>
                  <a:cubicBezTo>
                    <a:pt x="12931" y="106"/>
                    <a:pt x="11125" y="0"/>
                    <a:pt x="9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4274288" y="1337900"/>
              <a:ext cx="1116650" cy="343625"/>
            </a:xfrm>
            <a:custGeom>
              <a:rect b="b" l="l" r="r" t="t"/>
              <a:pathLst>
                <a:path extrusionOk="0" h="13745" w="44666">
                  <a:moveTo>
                    <a:pt x="27386" y="1"/>
                  </a:moveTo>
                  <a:lnTo>
                    <a:pt x="0" y="4437"/>
                  </a:lnTo>
                  <a:lnTo>
                    <a:pt x="16345" y="13744"/>
                  </a:lnTo>
                  <a:lnTo>
                    <a:pt x="44665" y="8774"/>
                  </a:lnTo>
                  <a:lnTo>
                    <a:pt x="2738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4274288" y="1337900"/>
              <a:ext cx="1116650" cy="343625"/>
            </a:xfrm>
            <a:custGeom>
              <a:rect b="b" l="l" r="r" t="t"/>
              <a:pathLst>
                <a:path extrusionOk="0" h="13745" w="44666">
                  <a:moveTo>
                    <a:pt x="24884" y="4204"/>
                  </a:moveTo>
                  <a:lnTo>
                    <a:pt x="13810" y="6039"/>
                  </a:lnTo>
                  <a:lnTo>
                    <a:pt x="21782" y="6406"/>
                  </a:lnTo>
                  <a:lnTo>
                    <a:pt x="24884" y="4204"/>
                  </a:lnTo>
                  <a:close/>
                  <a:moveTo>
                    <a:pt x="27286" y="4204"/>
                  </a:moveTo>
                  <a:lnTo>
                    <a:pt x="24751" y="6005"/>
                  </a:lnTo>
                  <a:lnTo>
                    <a:pt x="32223" y="6806"/>
                  </a:lnTo>
                  <a:lnTo>
                    <a:pt x="27286" y="4204"/>
                  </a:lnTo>
                  <a:close/>
                  <a:moveTo>
                    <a:pt x="12509" y="6672"/>
                  </a:moveTo>
                  <a:lnTo>
                    <a:pt x="17312" y="9341"/>
                  </a:lnTo>
                  <a:lnTo>
                    <a:pt x="19047" y="6973"/>
                  </a:lnTo>
                  <a:lnTo>
                    <a:pt x="12509" y="6672"/>
                  </a:lnTo>
                  <a:close/>
                  <a:moveTo>
                    <a:pt x="24417" y="6272"/>
                  </a:moveTo>
                  <a:lnTo>
                    <a:pt x="23150" y="7173"/>
                  </a:lnTo>
                  <a:lnTo>
                    <a:pt x="19981" y="7006"/>
                  </a:lnTo>
                  <a:lnTo>
                    <a:pt x="18213" y="9408"/>
                  </a:lnTo>
                  <a:lnTo>
                    <a:pt x="31990" y="7073"/>
                  </a:lnTo>
                  <a:lnTo>
                    <a:pt x="24417" y="6272"/>
                  </a:lnTo>
                  <a:close/>
                  <a:moveTo>
                    <a:pt x="26886" y="3137"/>
                  </a:moveTo>
                  <a:lnTo>
                    <a:pt x="34691" y="7173"/>
                  </a:lnTo>
                  <a:lnTo>
                    <a:pt x="17079" y="10175"/>
                  </a:lnTo>
                  <a:lnTo>
                    <a:pt x="9540" y="5972"/>
                  </a:lnTo>
                  <a:lnTo>
                    <a:pt x="26886" y="3137"/>
                  </a:lnTo>
                  <a:close/>
                  <a:moveTo>
                    <a:pt x="27386" y="1"/>
                  </a:moveTo>
                  <a:lnTo>
                    <a:pt x="0" y="4437"/>
                  </a:lnTo>
                  <a:lnTo>
                    <a:pt x="16345" y="13744"/>
                  </a:lnTo>
                  <a:lnTo>
                    <a:pt x="44665" y="8774"/>
                  </a:lnTo>
                  <a:lnTo>
                    <a:pt x="2738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4270113" y="1336250"/>
              <a:ext cx="1127500" cy="346925"/>
            </a:xfrm>
            <a:custGeom>
              <a:rect b="b" l="l" r="r" t="t"/>
              <a:pathLst>
                <a:path extrusionOk="0" h="13877" w="45100">
                  <a:moveTo>
                    <a:pt x="27620" y="0"/>
                  </a:moveTo>
                  <a:lnTo>
                    <a:pt x="0" y="4470"/>
                  </a:lnTo>
                  <a:lnTo>
                    <a:pt x="16479" y="13877"/>
                  </a:lnTo>
                  <a:lnTo>
                    <a:pt x="45099" y="8873"/>
                  </a:lnTo>
                  <a:lnTo>
                    <a:pt x="2762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4512788" y="1416300"/>
              <a:ext cx="628800" cy="175975"/>
            </a:xfrm>
            <a:custGeom>
              <a:rect b="b" l="l" r="r" t="t"/>
              <a:pathLst>
                <a:path extrusionOk="0" h="7039" w="25152">
                  <a:moveTo>
                    <a:pt x="15344" y="1101"/>
                  </a:moveTo>
                  <a:lnTo>
                    <a:pt x="12242" y="3270"/>
                  </a:lnTo>
                  <a:lnTo>
                    <a:pt x="4270" y="2936"/>
                  </a:lnTo>
                  <a:lnTo>
                    <a:pt x="15344" y="1101"/>
                  </a:lnTo>
                  <a:close/>
                  <a:moveTo>
                    <a:pt x="17746" y="1068"/>
                  </a:moveTo>
                  <a:lnTo>
                    <a:pt x="22683" y="3670"/>
                  </a:lnTo>
                  <a:lnTo>
                    <a:pt x="15244" y="2869"/>
                  </a:lnTo>
                  <a:lnTo>
                    <a:pt x="17746" y="1068"/>
                  </a:lnTo>
                  <a:close/>
                  <a:moveTo>
                    <a:pt x="2969" y="3536"/>
                  </a:moveTo>
                  <a:lnTo>
                    <a:pt x="9507" y="3837"/>
                  </a:lnTo>
                  <a:lnTo>
                    <a:pt x="7772" y="6205"/>
                  </a:lnTo>
                  <a:lnTo>
                    <a:pt x="2969" y="3536"/>
                  </a:lnTo>
                  <a:close/>
                  <a:moveTo>
                    <a:pt x="14877" y="3136"/>
                  </a:moveTo>
                  <a:lnTo>
                    <a:pt x="22450" y="3937"/>
                  </a:lnTo>
                  <a:lnTo>
                    <a:pt x="8673" y="6272"/>
                  </a:lnTo>
                  <a:lnTo>
                    <a:pt x="10441" y="3870"/>
                  </a:lnTo>
                  <a:lnTo>
                    <a:pt x="13610" y="4037"/>
                  </a:lnTo>
                  <a:lnTo>
                    <a:pt x="14877" y="3136"/>
                  </a:lnTo>
                  <a:close/>
                  <a:moveTo>
                    <a:pt x="17346" y="1"/>
                  </a:moveTo>
                  <a:lnTo>
                    <a:pt x="0" y="2836"/>
                  </a:lnTo>
                  <a:lnTo>
                    <a:pt x="7539" y="7039"/>
                  </a:lnTo>
                  <a:lnTo>
                    <a:pt x="25151" y="4037"/>
                  </a:lnTo>
                  <a:lnTo>
                    <a:pt x="17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3889838" y="1716525"/>
              <a:ext cx="1220900" cy="416150"/>
            </a:xfrm>
            <a:custGeom>
              <a:rect b="b" l="l" r="r" t="t"/>
              <a:pathLst>
                <a:path extrusionOk="0" h="16646" w="48836">
                  <a:moveTo>
                    <a:pt x="30522" y="0"/>
                  </a:moveTo>
                  <a:lnTo>
                    <a:pt x="0" y="5371"/>
                  </a:lnTo>
                  <a:lnTo>
                    <a:pt x="17146" y="16645"/>
                  </a:lnTo>
                  <a:lnTo>
                    <a:pt x="48835" y="10574"/>
                  </a:lnTo>
                  <a:lnTo>
                    <a:pt x="30522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3889838" y="1716525"/>
              <a:ext cx="1220900" cy="416150"/>
            </a:xfrm>
            <a:custGeom>
              <a:rect b="b" l="l" r="r" t="t"/>
              <a:pathLst>
                <a:path extrusionOk="0" h="16646" w="48836">
                  <a:moveTo>
                    <a:pt x="20981" y="4356"/>
                  </a:moveTo>
                  <a:cubicBezTo>
                    <a:pt x="21325" y="4356"/>
                    <a:pt x="21662" y="4380"/>
                    <a:pt x="22016" y="4403"/>
                  </a:cubicBezTo>
                  <a:cubicBezTo>
                    <a:pt x="22483" y="4437"/>
                    <a:pt x="22950" y="4503"/>
                    <a:pt x="23384" y="4570"/>
                  </a:cubicBezTo>
                  <a:cubicBezTo>
                    <a:pt x="23784" y="4670"/>
                    <a:pt x="24184" y="4770"/>
                    <a:pt x="24518" y="4904"/>
                  </a:cubicBezTo>
                  <a:cubicBezTo>
                    <a:pt x="24551" y="4904"/>
                    <a:pt x="24585" y="4870"/>
                    <a:pt x="24651" y="4870"/>
                  </a:cubicBezTo>
                  <a:cubicBezTo>
                    <a:pt x="24685" y="4870"/>
                    <a:pt x="24718" y="4870"/>
                    <a:pt x="24785" y="4837"/>
                  </a:cubicBezTo>
                  <a:cubicBezTo>
                    <a:pt x="24818" y="4837"/>
                    <a:pt x="24851" y="4837"/>
                    <a:pt x="24918" y="4804"/>
                  </a:cubicBezTo>
                  <a:lnTo>
                    <a:pt x="25052" y="4804"/>
                  </a:lnTo>
                  <a:cubicBezTo>
                    <a:pt x="25619" y="4703"/>
                    <a:pt x="26252" y="4637"/>
                    <a:pt x="26886" y="4603"/>
                  </a:cubicBezTo>
                  <a:cubicBezTo>
                    <a:pt x="27487" y="4603"/>
                    <a:pt x="28120" y="4637"/>
                    <a:pt x="28721" y="4670"/>
                  </a:cubicBezTo>
                  <a:cubicBezTo>
                    <a:pt x="29321" y="4737"/>
                    <a:pt x="29888" y="4837"/>
                    <a:pt x="30389" y="4970"/>
                  </a:cubicBezTo>
                  <a:cubicBezTo>
                    <a:pt x="30922" y="5137"/>
                    <a:pt x="31356" y="5304"/>
                    <a:pt x="31690" y="5504"/>
                  </a:cubicBezTo>
                  <a:cubicBezTo>
                    <a:pt x="31823" y="5571"/>
                    <a:pt x="31923" y="5637"/>
                    <a:pt x="31990" y="5704"/>
                  </a:cubicBezTo>
                  <a:cubicBezTo>
                    <a:pt x="32090" y="5771"/>
                    <a:pt x="32157" y="5838"/>
                    <a:pt x="32223" y="5938"/>
                  </a:cubicBezTo>
                  <a:cubicBezTo>
                    <a:pt x="32257" y="6004"/>
                    <a:pt x="32323" y="6071"/>
                    <a:pt x="32323" y="6138"/>
                  </a:cubicBezTo>
                  <a:cubicBezTo>
                    <a:pt x="32357" y="6238"/>
                    <a:pt x="32357" y="6305"/>
                    <a:pt x="32357" y="6371"/>
                  </a:cubicBezTo>
                  <a:lnTo>
                    <a:pt x="32490" y="6338"/>
                  </a:lnTo>
                  <a:cubicBezTo>
                    <a:pt x="32991" y="6271"/>
                    <a:pt x="33524" y="6205"/>
                    <a:pt x="34091" y="6205"/>
                  </a:cubicBezTo>
                  <a:cubicBezTo>
                    <a:pt x="34258" y="6195"/>
                    <a:pt x="34421" y="6191"/>
                    <a:pt x="34582" y="6191"/>
                  </a:cubicBezTo>
                  <a:cubicBezTo>
                    <a:pt x="34971" y="6191"/>
                    <a:pt x="35349" y="6214"/>
                    <a:pt x="35726" y="6238"/>
                  </a:cubicBezTo>
                  <a:cubicBezTo>
                    <a:pt x="36260" y="6305"/>
                    <a:pt x="36793" y="6405"/>
                    <a:pt x="37227" y="6505"/>
                  </a:cubicBezTo>
                  <a:cubicBezTo>
                    <a:pt x="37694" y="6638"/>
                    <a:pt x="38094" y="6805"/>
                    <a:pt x="38394" y="6972"/>
                  </a:cubicBezTo>
                  <a:cubicBezTo>
                    <a:pt x="38695" y="7139"/>
                    <a:pt x="38895" y="7339"/>
                    <a:pt x="38962" y="7539"/>
                  </a:cubicBezTo>
                  <a:cubicBezTo>
                    <a:pt x="39062" y="7739"/>
                    <a:pt x="39028" y="7906"/>
                    <a:pt x="38895" y="8106"/>
                  </a:cubicBezTo>
                  <a:cubicBezTo>
                    <a:pt x="38761" y="8273"/>
                    <a:pt x="38528" y="8473"/>
                    <a:pt x="38194" y="8606"/>
                  </a:cubicBezTo>
                  <a:cubicBezTo>
                    <a:pt x="37861" y="8773"/>
                    <a:pt x="37427" y="8873"/>
                    <a:pt x="36927" y="8973"/>
                  </a:cubicBezTo>
                  <a:cubicBezTo>
                    <a:pt x="36660" y="9040"/>
                    <a:pt x="36393" y="9073"/>
                    <a:pt x="36093" y="9107"/>
                  </a:cubicBezTo>
                  <a:cubicBezTo>
                    <a:pt x="35826" y="9140"/>
                    <a:pt x="35526" y="9140"/>
                    <a:pt x="35226" y="9140"/>
                  </a:cubicBezTo>
                  <a:cubicBezTo>
                    <a:pt x="35137" y="9151"/>
                    <a:pt x="35044" y="9155"/>
                    <a:pt x="34949" y="9155"/>
                  </a:cubicBezTo>
                  <a:cubicBezTo>
                    <a:pt x="34759" y="9155"/>
                    <a:pt x="34558" y="9140"/>
                    <a:pt x="34358" y="9140"/>
                  </a:cubicBezTo>
                  <a:cubicBezTo>
                    <a:pt x="34091" y="9140"/>
                    <a:pt x="33791" y="9107"/>
                    <a:pt x="33524" y="9073"/>
                  </a:cubicBezTo>
                  <a:cubicBezTo>
                    <a:pt x="33524" y="9240"/>
                    <a:pt x="33458" y="9407"/>
                    <a:pt x="33391" y="9574"/>
                  </a:cubicBezTo>
                  <a:cubicBezTo>
                    <a:pt x="33291" y="9740"/>
                    <a:pt x="33157" y="9907"/>
                    <a:pt x="32991" y="10074"/>
                  </a:cubicBezTo>
                  <a:cubicBezTo>
                    <a:pt x="32790" y="10241"/>
                    <a:pt x="32590" y="10408"/>
                    <a:pt x="32323" y="10541"/>
                  </a:cubicBezTo>
                  <a:cubicBezTo>
                    <a:pt x="32057" y="10674"/>
                    <a:pt x="31790" y="10841"/>
                    <a:pt x="31456" y="10975"/>
                  </a:cubicBezTo>
                  <a:lnTo>
                    <a:pt x="28454" y="9140"/>
                  </a:lnTo>
                  <a:lnTo>
                    <a:pt x="30956" y="8673"/>
                  </a:lnTo>
                  <a:lnTo>
                    <a:pt x="22316" y="6838"/>
                  </a:lnTo>
                  <a:lnTo>
                    <a:pt x="22250" y="10274"/>
                  </a:lnTo>
                  <a:lnTo>
                    <a:pt x="24785" y="9807"/>
                  </a:lnTo>
                  <a:lnTo>
                    <a:pt x="27954" y="11742"/>
                  </a:lnTo>
                  <a:cubicBezTo>
                    <a:pt x="27253" y="11842"/>
                    <a:pt x="26553" y="11875"/>
                    <a:pt x="25852" y="11909"/>
                  </a:cubicBezTo>
                  <a:cubicBezTo>
                    <a:pt x="25152" y="11909"/>
                    <a:pt x="24418" y="11909"/>
                    <a:pt x="23717" y="11875"/>
                  </a:cubicBezTo>
                  <a:cubicBezTo>
                    <a:pt x="23050" y="11809"/>
                    <a:pt x="22350" y="11742"/>
                    <a:pt x="21716" y="11642"/>
                  </a:cubicBezTo>
                  <a:cubicBezTo>
                    <a:pt x="21049" y="11542"/>
                    <a:pt x="20448" y="11408"/>
                    <a:pt x="19848" y="11275"/>
                  </a:cubicBezTo>
                  <a:cubicBezTo>
                    <a:pt x="19815" y="11275"/>
                    <a:pt x="19781" y="11275"/>
                    <a:pt x="19748" y="11308"/>
                  </a:cubicBezTo>
                  <a:lnTo>
                    <a:pt x="19614" y="11308"/>
                  </a:lnTo>
                  <a:cubicBezTo>
                    <a:pt x="19581" y="11342"/>
                    <a:pt x="19548" y="11342"/>
                    <a:pt x="19514" y="11342"/>
                  </a:cubicBezTo>
                  <a:lnTo>
                    <a:pt x="19381" y="11375"/>
                  </a:lnTo>
                  <a:cubicBezTo>
                    <a:pt x="18747" y="11475"/>
                    <a:pt x="18080" y="11542"/>
                    <a:pt x="17413" y="11575"/>
                  </a:cubicBezTo>
                  <a:cubicBezTo>
                    <a:pt x="17225" y="11584"/>
                    <a:pt x="17040" y="11588"/>
                    <a:pt x="16857" y="11588"/>
                  </a:cubicBezTo>
                  <a:cubicBezTo>
                    <a:pt x="16357" y="11588"/>
                    <a:pt x="15875" y="11557"/>
                    <a:pt x="15411" y="11508"/>
                  </a:cubicBezTo>
                  <a:cubicBezTo>
                    <a:pt x="14744" y="11408"/>
                    <a:pt x="14144" y="11308"/>
                    <a:pt x="13610" y="11175"/>
                  </a:cubicBezTo>
                  <a:cubicBezTo>
                    <a:pt x="13076" y="11008"/>
                    <a:pt x="12643" y="10808"/>
                    <a:pt x="12276" y="10608"/>
                  </a:cubicBezTo>
                  <a:cubicBezTo>
                    <a:pt x="12009" y="10408"/>
                    <a:pt x="11842" y="10241"/>
                    <a:pt x="11742" y="10074"/>
                  </a:cubicBezTo>
                  <a:cubicBezTo>
                    <a:pt x="11642" y="9874"/>
                    <a:pt x="11642" y="9707"/>
                    <a:pt x="11709" y="9507"/>
                  </a:cubicBezTo>
                  <a:cubicBezTo>
                    <a:pt x="11775" y="9340"/>
                    <a:pt x="11909" y="9173"/>
                    <a:pt x="12142" y="9007"/>
                  </a:cubicBezTo>
                  <a:cubicBezTo>
                    <a:pt x="12343" y="8840"/>
                    <a:pt x="12609" y="8673"/>
                    <a:pt x="12976" y="8540"/>
                  </a:cubicBezTo>
                  <a:cubicBezTo>
                    <a:pt x="12910" y="8540"/>
                    <a:pt x="12843" y="8506"/>
                    <a:pt x="12810" y="8473"/>
                  </a:cubicBezTo>
                  <a:lnTo>
                    <a:pt x="12643" y="8406"/>
                  </a:lnTo>
                  <a:cubicBezTo>
                    <a:pt x="12576" y="8373"/>
                    <a:pt x="12543" y="8373"/>
                    <a:pt x="12476" y="8339"/>
                  </a:cubicBezTo>
                  <a:cubicBezTo>
                    <a:pt x="12443" y="8306"/>
                    <a:pt x="12409" y="8273"/>
                    <a:pt x="12343" y="8239"/>
                  </a:cubicBezTo>
                  <a:cubicBezTo>
                    <a:pt x="12042" y="8039"/>
                    <a:pt x="11876" y="7839"/>
                    <a:pt x="11842" y="7639"/>
                  </a:cubicBezTo>
                  <a:cubicBezTo>
                    <a:pt x="11775" y="7439"/>
                    <a:pt x="11842" y="7239"/>
                    <a:pt x="12009" y="7072"/>
                  </a:cubicBezTo>
                  <a:cubicBezTo>
                    <a:pt x="12176" y="6872"/>
                    <a:pt x="12443" y="6705"/>
                    <a:pt x="12810" y="6538"/>
                  </a:cubicBezTo>
                  <a:cubicBezTo>
                    <a:pt x="13143" y="6405"/>
                    <a:pt x="13610" y="6271"/>
                    <a:pt x="14144" y="6171"/>
                  </a:cubicBezTo>
                  <a:cubicBezTo>
                    <a:pt x="14377" y="6138"/>
                    <a:pt x="14611" y="6104"/>
                    <a:pt x="14844" y="6071"/>
                  </a:cubicBezTo>
                  <a:cubicBezTo>
                    <a:pt x="15078" y="6038"/>
                    <a:pt x="15311" y="6038"/>
                    <a:pt x="15545" y="6004"/>
                  </a:cubicBezTo>
                  <a:lnTo>
                    <a:pt x="16279" y="6004"/>
                  </a:lnTo>
                  <a:cubicBezTo>
                    <a:pt x="16479" y="6004"/>
                    <a:pt x="16712" y="6004"/>
                    <a:pt x="16979" y="6038"/>
                  </a:cubicBezTo>
                  <a:cubicBezTo>
                    <a:pt x="16879" y="5871"/>
                    <a:pt x="16879" y="5738"/>
                    <a:pt x="16946" y="5571"/>
                  </a:cubicBezTo>
                  <a:cubicBezTo>
                    <a:pt x="17013" y="5437"/>
                    <a:pt x="17113" y="5304"/>
                    <a:pt x="17313" y="5170"/>
                  </a:cubicBezTo>
                  <a:cubicBezTo>
                    <a:pt x="17513" y="5037"/>
                    <a:pt x="17746" y="4904"/>
                    <a:pt x="18047" y="4804"/>
                  </a:cubicBezTo>
                  <a:cubicBezTo>
                    <a:pt x="18347" y="4703"/>
                    <a:pt x="18714" y="4603"/>
                    <a:pt x="19114" y="4537"/>
                  </a:cubicBezTo>
                  <a:cubicBezTo>
                    <a:pt x="19581" y="4437"/>
                    <a:pt x="20048" y="4403"/>
                    <a:pt x="20548" y="4370"/>
                  </a:cubicBezTo>
                  <a:cubicBezTo>
                    <a:pt x="20695" y="4360"/>
                    <a:pt x="20839" y="4356"/>
                    <a:pt x="20981" y="4356"/>
                  </a:cubicBezTo>
                  <a:close/>
                  <a:moveTo>
                    <a:pt x="30522" y="0"/>
                  </a:moveTo>
                  <a:lnTo>
                    <a:pt x="0" y="5371"/>
                  </a:lnTo>
                  <a:lnTo>
                    <a:pt x="17146" y="16645"/>
                  </a:lnTo>
                  <a:lnTo>
                    <a:pt x="48835" y="10574"/>
                  </a:lnTo>
                  <a:lnTo>
                    <a:pt x="30522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3885663" y="1714850"/>
              <a:ext cx="1232575" cy="420325"/>
            </a:xfrm>
            <a:custGeom>
              <a:rect b="b" l="l" r="r" t="t"/>
              <a:pathLst>
                <a:path extrusionOk="0" h="16813" w="49303">
                  <a:moveTo>
                    <a:pt x="30756" y="0"/>
                  </a:moveTo>
                  <a:lnTo>
                    <a:pt x="1" y="5438"/>
                  </a:lnTo>
                  <a:lnTo>
                    <a:pt x="17280" y="16812"/>
                  </a:lnTo>
                  <a:lnTo>
                    <a:pt x="49302" y="10675"/>
                  </a:lnTo>
                  <a:lnTo>
                    <a:pt x="30756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4180038" y="1825750"/>
              <a:ext cx="685525" cy="188850"/>
            </a:xfrm>
            <a:custGeom>
              <a:rect b="b" l="l" r="r" t="t"/>
              <a:pathLst>
                <a:path extrusionOk="0" h="7554" w="27421">
                  <a:moveTo>
                    <a:pt x="8907" y="1"/>
                  </a:moveTo>
                  <a:cubicBezTo>
                    <a:pt x="8440" y="34"/>
                    <a:pt x="7973" y="68"/>
                    <a:pt x="7506" y="168"/>
                  </a:cubicBezTo>
                  <a:cubicBezTo>
                    <a:pt x="7106" y="234"/>
                    <a:pt x="6739" y="334"/>
                    <a:pt x="6439" y="435"/>
                  </a:cubicBezTo>
                  <a:cubicBezTo>
                    <a:pt x="6138" y="535"/>
                    <a:pt x="5872" y="668"/>
                    <a:pt x="5705" y="801"/>
                  </a:cubicBezTo>
                  <a:cubicBezTo>
                    <a:pt x="5505" y="935"/>
                    <a:pt x="5405" y="1068"/>
                    <a:pt x="5338" y="1202"/>
                  </a:cubicBezTo>
                  <a:cubicBezTo>
                    <a:pt x="5271" y="1369"/>
                    <a:pt x="5271" y="1502"/>
                    <a:pt x="5338" y="1669"/>
                  </a:cubicBezTo>
                  <a:cubicBezTo>
                    <a:pt x="5104" y="1635"/>
                    <a:pt x="4871" y="1635"/>
                    <a:pt x="4637" y="1635"/>
                  </a:cubicBezTo>
                  <a:lnTo>
                    <a:pt x="3903" y="1635"/>
                  </a:lnTo>
                  <a:cubicBezTo>
                    <a:pt x="3670" y="1669"/>
                    <a:pt x="3436" y="1669"/>
                    <a:pt x="3203" y="1702"/>
                  </a:cubicBezTo>
                  <a:cubicBezTo>
                    <a:pt x="2969" y="1735"/>
                    <a:pt x="2736" y="1769"/>
                    <a:pt x="2502" y="1802"/>
                  </a:cubicBezTo>
                  <a:cubicBezTo>
                    <a:pt x="1969" y="1902"/>
                    <a:pt x="1502" y="2036"/>
                    <a:pt x="1168" y="2202"/>
                  </a:cubicBezTo>
                  <a:cubicBezTo>
                    <a:pt x="801" y="2336"/>
                    <a:pt x="534" y="2503"/>
                    <a:pt x="368" y="2703"/>
                  </a:cubicBezTo>
                  <a:cubicBezTo>
                    <a:pt x="201" y="2903"/>
                    <a:pt x="134" y="3103"/>
                    <a:pt x="201" y="3303"/>
                  </a:cubicBezTo>
                  <a:cubicBezTo>
                    <a:pt x="234" y="3503"/>
                    <a:pt x="401" y="3704"/>
                    <a:pt x="701" y="3870"/>
                  </a:cubicBezTo>
                  <a:cubicBezTo>
                    <a:pt x="768" y="3904"/>
                    <a:pt x="801" y="3937"/>
                    <a:pt x="835" y="3970"/>
                  </a:cubicBezTo>
                  <a:cubicBezTo>
                    <a:pt x="901" y="4004"/>
                    <a:pt x="935" y="4037"/>
                    <a:pt x="1001" y="4037"/>
                  </a:cubicBezTo>
                  <a:lnTo>
                    <a:pt x="1168" y="4137"/>
                  </a:lnTo>
                  <a:cubicBezTo>
                    <a:pt x="1202" y="4137"/>
                    <a:pt x="1268" y="4171"/>
                    <a:pt x="1335" y="4204"/>
                  </a:cubicBezTo>
                  <a:cubicBezTo>
                    <a:pt x="968" y="4337"/>
                    <a:pt x="701" y="4471"/>
                    <a:pt x="501" y="4638"/>
                  </a:cubicBezTo>
                  <a:cubicBezTo>
                    <a:pt x="268" y="4804"/>
                    <a:pt x="134" y="4971"/>
                    <a:pt x="67" y="5138"/>
                  </a:cubicBezTo>
                  <a:cubicBezTo>
                    <a:pt x="1" y="5338"/>
                    <a:pt x="1" y="5505"/>
                    <a:pt x="101" y="5705"/>
                  </a:cubicBezTo>
                  <a:cubicBezTo>
                    <a:pt x="201" y="5872"/>
                    <a:pt x="368" y="6072"/>
                    <a:pt x="634" y="6239"/>
                  </a:cubicBezTo>
                  <a:cubicBezTo>
                    <a:pt x="1001" y="6472"/>
                    <a:pt x="1435" y="6639"/>
                    <a:pt x="1969" y="6806"/>
                  </a:cubicBezTo>
                  <a:cubicBezTo>
                    <a:pt x="2502" y="6939"/>
                    <a:pt x="3103" y="7073"/>
                    <a:pt x="3770" y="7139"/>
                  </a:cubicBezTo>
                  <a:cubicBezTo>
                    <a:pt x="4234" y="7188"/>
                    <a:pt x="4716" y="7219"/>
                    <a:pt x="5216" y="7219"/>
                  </a:cubicBezTo>
                  <a:cubicBezTo>
                    <a:pt x="5398" y="7219"/>
                    <a:pt x="5584" y="7215"/>
                    <a:pt x="5771" y="7206"/>
                  </a:cubicBezTo>
                  <a:cubicBezTo>
                    <a:pt x="6439" y="7206"/>
                    <a:pt x="7106" y="7139"/>
                    <a:pt x="7740" y="7006"/>
                  </a:cubicBezTo>
                  <a:lnTo>
                    <a:pt x="7873" y="6973"/>
                  </a:lnTo>
                  <a:lnTo>
                    <a:pt x="7973" y="6973"/>
                  </a:lnTo>
                  <a:cubicBezTo>
                    <a:pt x="8040" y="6939"/>
                    <a:pt x="8073" y="6939"/>
                    <a:pt x="8106" y="6939"/>
                  </a:cubicBezTo>
                  <a:cubicBezTo>
                    <a:pt x="8140" y="6939"/>
                    <a:pt x="8173" y="6906"/>
                    <a:pt x="8207" y="6906"/>
                  </a:cubicBezTo>
                  <a:cubicBezTo>
                    <a:pt x="8807" y="7039"/>
                    <a:pt x="9407" y="7173"/>
                    <a:pt x="10075" y="7273"/>
                  </a:cubicBezTo>
                  <a:cubicBezTo>
                    <a:pt x="10708" y="7373"/>
                    <a:pt x="11409" y="7440"/>
                    <a:pt x="12076" y="7506"/>
                  </a:cubicBezTo>
                  <a:cubicBezTo>
                    <a:pt x="12571" y="7530"/>
                    <a:pt x="13083" y="7553"/>
                    <a:pt x="13588" y="7553"/>
                  </a:cubicBezTo>
                  <a:cubicBezTo>
                    <a:pt x="13798" y="7553"/>
                    <a:pt x="14006" y="7549"/>
                    <a:pt x="14211" y="7540"/>
                  </a:cubicBezTo>
                  <a:cubicBezTo>
                    <a:pt x="14911" y="7540"/>
                    <a:pt x="15612" y="7473"/>
                    <a:pt x="16312" y="7406"/>
                  </a:cubicBezTo>
                  <a:lnTo>
                    <a:pt x="13143" y="5438"/>
                  </a:lnTo>
                  <a:lnTo>
                    <a:pt x="10608" y="5905"/>
                  </a:lnTo>
                  <a:lnTo>
                    <a:pt x="10675" y="2469"/>
                  </a:lnTo>
                  <a:lnTo>
                    <a:pt x="19314" y="4304"/>
                  </a:lnTo>
                  <a:lnTo>
                    <a:pt x="16813" y="4771"/>
                  </a:lnTo>
                  <a:lnTo>
                    <a:pt x="19815" y="6606"/>
                  </a:lnTo>
                  <a:cubicBezTo>
                    <a:pt x="20148" y="6472"/>
                    <a:pt x="20449" y="6339"/>
                    <a:pt x="20682" y="6172"/>
                  </a:cubicBezTo>
                  <a:cubicBezTo>
                    <a:pt x="20949" y="6039"/>
                    <a:pt x="21149" y="5872"/>
                    <a:pt x="21349" y="5705"/>
                  </a:cubicBezTo>
                  <a:cubicBezTo>
                    <a:pt x="21516" y="5572"/>
                    <a:pt x="21649" y="5405"/>
                    <a:pt x="21750" y="5238"/>
                  </a:cubicBezTo>
                  <a:cubicBezTo>
                    <a:pt x="21816" y="5071"/>
                    <a:pt x="21883" y="4904"/>
                    <a:pt x="21883" y="4704"/>
                  </a:cubicBezTo>
                  <a:cubicBezTo>
                    <a:pt x="22150" y="4738"/>
                    <a:pt x="22450" y="4771"/>
                    <a:pt x="22717" y="4771"/>
                  </a:cubicBezTo>
                  <a:cubicBezTo>
                    <a:pt x="23017" y="4804"/>
                    <a:pt x="23317" y="4804"/>
                    <a:pt x="23584" y="4804"/>
                  </a:cubicBezTo>
                  <a:cubicBezTo>
                    <a:pt x="23884" y="4771"/>
                    <a:pt x="24185" y="4771"/>
                    <a:pt x="24451" y="4738"/>
                  </a:cubicBezTo>
                  <a:cubicBezTo>
                    <a:pt x="24752" y="4704"/>
                    <a:pt x="25019" y="4671"/>
                    <a:pt x="25285" y="4638"/>
                  </a:cubicBezTo>
                  <a:cubicBezTo>
                    <a:pt x="25786" y="4537"/>
                    <a:pt x="26219" y="4404"/>
                    <a:pt x="26553" y="4237"/>
                  </a:cubicBezTo>
                  <a:cubicBezTo>
                    <a:pt x="26887" y="4104"/>
                    <a:pt x="27120" y="3937"/>
                    <a:pt x="27253" y="3737"/>
                  </a:cubicBezTo>
                  <a:cubicBezTo>
                    <a:pt x="27387" y="3570"/>
                    <a:pt x="27420" y="3370"/>
                    <a:pt x="27320" y="3170"/>
                  </a:cubicBezTo>
                  <a:cubicBezTo>
                    <a:pt x="27253" y="2970"/>
                    <a:pt x="27053" y="2803"/>
                    <a:pt x="26753" y="2603"/>
                  </a:cubicBezTo>
                  <a:cubicBezTo>
                    <a:pt x="26453" y="2436"/>
                    <a:pt x="26053" y="2269"/>
                    <a:pt x="25586" y="2169"/>
                  </a:cubicBezTo>
                  <a:cubicBezTo>
                    <a:pt x="25152" y="2036"/>
                    <a:pt x="24618" y="1936"/>
                    <a:pt x="24085" y="1902"/>
                  </a:cubicBezTo>
                  <a:cubicBezTo>
                    <a:pt x="23694" y="1853"/>
                    <a:pt x="23303" y="1822"/>
                    <a:pt x="22899" y="1822"/>
                  </a:cubicBezTo>
                  <a:cubicBezTo>
                    <a:pt x="22752" y="1822"/>
                    <a:pt x="22602" y="1827"/>
                    <a:pt x="22450" y="1836"/>
                  </a:cubicBezTo>
                  <a:cubicBezTo>
                    <a:pt x="21883" y="1836"/>
                    <a:pt x="21349" y="1902"/>
                    <a:pt x="20849" y="2002"/>
                  </a:cubicBezTo>
                  <a:lnTo>
                    <a:pt x="20715" y="2002"/>
                  </a:lnTo>
                  <a:cubicBezTo>
                    <a:pt x="20715" y="1936"/>
                    <a:pt x="20715" y="1869"/>
                    <a:pt x="20682" y="1802"/>
                  </a:cubicBezTo>
                  <a:cubicBezTo>
                    <a:pt x="20682" y="1702"/>
                    <a:pt x="20615" y="1635"/>
                    <a:pt x="20582" y="1569"/>
                  </a:cubicBezTo>
                  <a:cubicBezTo>
                    <a:pt x="20515" y="1502"/>
                    <a:pt x="20449" y="1435"/>
                    <a:pt x="20349" y="1335"/>
                  </a:cubicBezTo>
                  <a:cubicBezTo>
                    <a:pt x="20282" y="1268"/>
                    <a:pt x="20182" y="1202"/>
                    <a:pt x="20048" y="1135"/>
                  </a:cubicBezTo>
                  <a:cubicBezTo>
                    <a:pt x="19715" y="935"/>
                    <a:pt x="19281" y="768"/>
                    <a:pt x="18747" y="635"/>
                  </a:cubicBezTo>
                  <a:cubicBezTo>
                    <a:pt x="18247" y="501"/>
                    <a:pt x="17680" y="401"/>
                    <a:pt x="17080" y="334"/>
                  </a:cubicBezTo>
                  <a:cubicBezTo>
                    <a:pt x="16640" y="286"/>
                    <a:pt x="16183" y="255"/>
                    <a:pt x="15733" y="255"/>
                  </a:cubicBezTo>
                  <a:cubicBezTo>
                    <a:pt x="15569" y="255"/>
                    <a:pt x="15406" y="259"/>
                    <a:pt x="15245" y="268"/>
                  </a:cubicBezTo>
                  <a:cubicBezTo>
                    <a:pt x="14611" y="268"/>
                    <a:pt x="13977" y="334"/>
                    <a:pt x="13410" y="435"/>
                  </a:cubicBezTo>
                  <a:lnTo>
                    <a:pt x="13277" y="468"/>
                  </a:lnTo>
                  <a:cubicBezTo>
                    <a:pt x="13210" y="468"/>
                    <a:pt x="13177" y="468"/>
                    <a:pt x="13143" y="501"/>
                  </a:cubicBezTo>
                  <a:lnTo>
                    <a:pt x="13010" y="501"/>
                  </a:lnTo>
                  <a:cubicBezTo>
                    <a:pt x="12943" y="535"/>
                    <a:pt x="12910" y="535"/>
                    <a:pt x="12877" y="535"/>
                  </a:cubicBezTo>
                  <a:cubicBezTo>
                    <a:pt x="12543" y="401"/>
                    <a:pt x="12143" y="301"/>
                    <a:pt x="11742" y="201"/>
                  </a:cubicBezTo>
                  <a:cubicBezTo>
                    <a:pt x="11309" y="134"/>
                    <a:pt x="10842" y="68"/>
                    <a:pt x="10375" y="34"/>
                  </a:cubicBezTo>
                  <a:cubicBezTo>
                    <a:pt x="9908" y="1"/>
                    <a:pt x="9407" y="1"/>
                    <a:pt x="8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3748913" y="1563575"/>
              <a:ext cx="654650" cy="148875"/>
            </a:xfrm>
            <a:custGeom>
              <a:rect b="b" l="l" r="r" t="t"/>
              <a:pathLst>
                <a:path extrusionOk="0" h="5955" w="26186">
                  <a:moveTo>
                    <a:pt x="14610" y="1582"/>
                  </a:moveTo>
                  <a:lnTo>
                    <a:pt x="14677" y="1748"/>
                  </a:lnTo>
                  <a:lnTo>
                    <a:pt x="14344" y="1748"/>
                  </a:lnTo>
                  <a:cubicBezTo>
                    <a:pt x="14277" y="1748"/>
                    <a:pt x="14210" y="1748"/>
                    <a:pt x="14110" y="1782"/>
                  </a:cubicBezTo>
                  <a:cubicBezTo>
                    <a:pt x="14043" y="1782"/>
                    <a:pt x="13943" y="1782"/>
                    <a:pt x="13877" y="1815"/>
                  </a:cubicBezTo>
                  <a:cubicBezTo>
                    <a:pt x="13743" y="1815"/>
                    <a:pt x="13643" y="1848"/>
                    <a:pt x="13576" y="1882"/>
                  </a:cubicBezTo>
                  <a:cubicBezTo>
                    <a:pt x="13510" y="1882"/>
                    <a:pt x="13443" y="1915"/>
                    <a:pt x="13410" y="1948"/>
                  </a:cubicBezTo>
                  <a:cubicBezTo>
                    <a:pt x="13376" y="1982"/>
                    <a:pt x="13376" y="2015"/>
                    <a:pt x="13376" y="2015"/>
                  </a:cubicBezTo>
                  <a:cubicBezTo>
                    <a:pt x="13410" y="2049"/>
                    <a:pt x="13410" y="2082"/>
                    <a:pt x="13443" y="2115"/>
                  </a:cubicBezTo>
                  <a:cubicBezTo>
                    <a:pt x="13510" y="2115"/>
                    <a:pt x="13576" y="2149"/>
                    <a:pt x="13643" y="2182"/>
                  </a:cubicBezTo>
                  <a:cubicBezTo>
                    <a:pt x="13710" y="2182"/>
                    <a:pt x="13777" y="2215"/>
                    <a:pt x="13877" y="2215"/>
                  </a:cubicBezTo>
                  <a:lnTo>
                    <a:pt x="15578" y="2215"/>
                  </a:lnTo>
                  <a:cubicBezTo>
                    <a:pt x="15711" y="2249"/>
                    <a:pt x="15811" y="2282"/>
                    <a:pt x="15911" y="2282"/>
                  </a:cubicBezTo>
                  <a:cubicBezTo>
                    <a:pt x="16011" y="2315"/>
                    <a:pt x="16112" y="2349"/>
                    <a:pt x="16178" y="2415"/>
                  </a:cubicBezTo>
                  <a:cubicBezTo>
                    <a:pt x="16278" y="2449"/>
                    <a:pt x="16312" y="2516"/>
                    <a:pt x="16312" y="2549"/>
                  </a:cubicBezTo>
                  <a:cubicBezTo>
                    <a:pt x="16345" y="2616"/>
                    <a:pt x="16312" y="2649"/>
                    <a:pt x="16278" y="2716"/>
                  </a:cubicBezTo>
                  <a:cubicBezTo>
                    <a:pt x="16212" y="2749"/>
                    <a:pt x="16112" y="2816"/>
                    <a:pt x="15978" y="2849"/>
                  </a:cubicBezTo>
                  <a:cubicBezTo>
                    <a:pt x="15845" y="2916"/>
                    <a:pt x="15645" y="2949"/>
                    <a:pt x="15444" y="2983"/>
                  </a:cubicBezTo>
                  <a:cubicBezTo>
                    <a:pt x="15344" y="3016"/>
                    <a:pt x="15244" y="3016"/>
                    <a:pt x="15144" y="3049"/>
                  </a:cubicBezTo>
                  <a:lnTo>
                    <a:pt x="14844" y="3049"/>
                  </a:lnTo>
                  <a:cubicBezTo>
                    <a:pt x="14744" y="3083"/>
                    <a:pt x="14644" y="3083"/>
                    <a:pt x="14577" y="3083"/>
                  </a:cubicBezTo>
                  <a:lnTo>
                    <a:pt x="14310" y="3083"/>
                  </a:lnTo>
                  <a:lnTo>
                    <a:pt x="14244" y="2916"/>
                  </a:lnTo>
                  <a:lnTo>
                    <a:pt x="14711" y="2916"/>
                  </a:lnTo>
                  <a:cubicBezTo>
                    <a:pt x="14811" y="2916"/>
                    <a:pt x="14877" y="2882"/>
                    <a:pt x="14977" y="2882"/>
                  </a:cubicBezTo>
                  <a:cubicBezTo>
                    <a:pt x="15077" y="2882"/>
                    <a:pt x="15178" y="2882"/>
                    <a:pt x="15244" y="2849"/>
                  </a:cubicBezTo>
                  <a:cubicBezTo>
                    <a:pt x="15378" y="2816"/>
                    <a:pt x="15478" y="2816"/>
                    <a:pt x="15578" y="2782"/>
                  </a:cubicBezTo>
                  <a:cubicBezTo>
                    <a:pt x="15645" y="2749"/>
                    <a:pt x="15711" y="2716"/>
                    <a:pt x="15745" y="2682"/>
                  </a:cubicBezTo>
                  <a:cubicBezTo>
                    <a:pt x="15778" y="2649"/>
                    <a:pt x="15811" y="2616"/>
                    <a:pt x="15778" y="2616"/>
                  </a:cubicBezTo>
                  <a:cubicBezTo>
                    <a:pt x="15778" y="2582"/>
                    <a:pt x="15745" y="2549"/>
                    <a:pt x="15711" y="2516"/>
                  </a:cubicBezTo>
                  <a:cubicBezTo>
                    <a:pt x="15645" y="2482"/>
                    <a:pt x="15611" y="2449"/>
                    <a:pt x="15544" y="2449"/>
                  </a:cubicBezTo>
                  <a:cubicBezTo>
                    <a:pt x="15478" y="2415"/>
                    <a:pt x="15378" y="2415"/>
                    <a:pt x="15311" y="2382"/>
                  </a:cubicBezTo>
                  <a:lnTo>
                    <a:pt x="13610" y="2382"/>
                  </a:lnTo>
                  <a:cubicBezTo>
                    <a:pt x="13476" y="2349"/>
                    <a:pt x="13343" y="2349"/>
                    <a:pt x="13243" y="2315"/>
                  </a:cubicBezTo>
                  <a:cubicBezTo>
                    <a:pt x="13143" y="2282"/>
                    <a:pt x="13076" y="2249"/>
                    <a:pt x="12976" y="2215"/>
                  </a:cubicBezTo>
                  <a:cubicBezTo>
                    <a:pt x="12909" y="2149"/>
                    <a:pt x="12876" y="2115"/>
                    <a:pt x="12876" y="2049"/>
                  </a:cubicBezTo>
                  <a:cubicBezTo>
                    <a:pt x="12843" y="2015"/>
                    <a:pt x="12876" y="1948"/>
                    <a:pt x="12943" y="1915"/>
                  </a:cubicBezTo>
                  <a:cubicBezTo>
                    <a:pt x="13009" y="1848"/>
                    <a:pt x="13076" y="1815"/>
                    <a:pt x="13209" y="1782"/>
                  </a:cubicBezTo>
                  <a:cubicBezTo>
                    <a:pt x="13343" y="1748"/>
                    <a:pt x="13510" y="1682"/>
                    <a:pt x="13676" y="1682"/>
                  </a:cubicBezTo>
                  <a:cubicBezTo>
                    <a:pt x="13777" y="1648"/>
                    <a:pt x="13877" y="1648"/>
                    <a:pt x="13943" y="1615"/>
                  </a:cubicBezTo>
                  <a:lnTo>
                    <a:pt x="14210" y="1615"/>
                  </a:lnTo>
                  <a:cubicBezTo>
                    <a:pt x="14277" y="1582"/>
                    <a:pt x="14377" y="1582"/>
                    <a:pt x="14444" y="1582"/>
                  </a:cubicBezTo>
                  <a:close/>
                  <a:moveTo>
                    <a:pt x="11608" y="2049"/>
                  </a:moveTo>
                  <a:lnTo>
                    <a:pt x="13877" y="3249"/>
                  </a:lnTo>
                  <a:lnTo>
                    <a:pt x="13376" y="3316"/>
                  </a:lnTo>
                  <a:lnTo>
                    <a:pt x="12376" y="2782"/>
                  </a:lnTo>
                  <a:cubicBezTo>
                    <a:pt x="12309" y="2749"/>
                    <a:pt x="12209" y="2716"/>
                    <a:pt x="12142" y="2649"/>
                  </a:cubicBezTo>
                  <a:cubicBezTo>
                    <a:pt x="12075" y="2616"/>
                    <a:pt x="11975" y="2549"/>
                    <a:pt x="11909" y="2516"/>
                  </a:cubicBezTo>
                  <a:cubicBezTo>
                    <a:pt x="11808" y="2482"/>
                    <a:pt x="11742" y="2415"/>
                    <a:pt x="11675" y="2382"/>
                  </a:cubicBezTo>
                  <a:cubicBezTo>
                    <a:pt x="11575" y="2349"/>
                    <a:pt x="11508" y="2315"/>
                    <a:pt x="11475" y="2249"/>
                  </a:cubicBezTo>
                  <a:lnTo>
                    <a:pt x="11442" y="2249"/>
                  </a:lnTo>
                  <a:cubicBezTo>
                    <a:pt x="11475" y="2315"/>
                    <a:pt x="11508" y="2349"/>
                    <a:pt x="11508" y="2382"/>
                  </a:cubicBezTo>
                  <a:cubicBezTo>
                    <a:pt x="11542" y="2449"/>
                    <a:pt x="11575" y="2482"/>
                    <a:pt x="11608" y="2516"/>
                  </a:cubicBezTo>
                  <a:cubicBezTo>
                    <a:pt x="11608" y="2582"/>
                    <a:pt x="11642" y="2616"/>
                    <a:pt x="11675" y="2682"/>
                  </a:cubicBezTo>
                  <a:cubicBezTo>
                    <a:pt x="11675" y="2716"/>
                    <a:pt x="11708" y="2749"/>
                    <a:pt x="11742" y="2816"/>
                  </a:cubicBezTo>
                  <a:lnTo>
                    <a:pt x="12042" y="3550"/>
                  </a:lnTo>
                  <a:lnTo>
                    <a:pt x="11642" y="3616"/>
                  </a:lnTo>
                  <a:lnTo>
                    <a:pt x="10074" y="3116"/>
                  </a:lnTo>
                  <a:cubicBezTo>
                    <a:pt x="9940" y="3083"/>
                    <a:pt x="9840" y="3049"/>
                    <a:pt x="9740" y="3016"/>
                  </a:cubicBezTo>
                  <a:cubicBezTo>
                    <a:pt x="9607" y="2983"/>
                    <a:pt x="9507" y="2949"/>
                    <a:pt x="9407" y="2916"/>
                  </a:cubicBezTo>
                  <a:cubicBezTo>
                    <a:pt x="9307" y="2882"/>
                    <a:pt x="9207" y="2849"/>
                    <a:pt x="9107" y="2816"/>
                  </a:cubicBezTo>
                  <a:cubicBezTo>
                    <a:pt x="9006" y="2782"/>
                    <a:pt x="8940" y="2749"/>
                    <a:pt x="8840" y="2716"/>
                  </a:cubicBezTo>
                  <a:lnTo>
                    <a:pt x="8840" y="2716"/>
                  </a:lnTo>
                  <a:cubicBezTo>
                    <a:pt x="8873" y="2749"/>
                    <a:pt x="8940" y="2782"/>
                    <a:pt x="9006" y="2816"/>
                  </a:cubicBezTo>
                  <a:cubicBezTo>
                    <a:pt x="9073" y="2882"/>
                    <a:pt x="9140" y="2916"/>
                    <a:pt x="9207" y="2983"/>
                  </a:cubicBezTo>
                  <a:lnTo>
                    <a:pt x="9440" y="3116"/>
                  </a:lnTo>
                  <a:cubicBezTo>
                    <a:pt x="9507" y="3183"/>
                    <a:pt x="9574" y="3216"/>
                    <a:pt x="9640" y="3249"/>
                  </a:cubicBezTo>
                  <a:lnTo>
                    <a:pt x="10407" y="3816"/>
                  </a:lnTo>
                  <a:lnTo>
                    <a:pt x="9940" y="3883"/>
                  </a:lnTo>
                  <a:lnTo>
                    <a:pt x="8173" y="2616"/>
                  </a:lnTo>
                  <a:lnTo>
                    <a:pt x="8806" y="2516"/>
                  </a:lnTo>
                  <a:lnTo>
                    <a:pt x="10441" y="2983"/>
                  </a:lnTo>
                  <a:cubicBezTo>
                    <a:pt x="10541" y="3016"/>
                    <a:pt x="10641" y="3049"/>
                    <a:pt x="10741" y="3083"/>
                  </a:cubicBezTo>
                  <a:cubicBezTo>
                    <a:pt x="10841" y="3116"/>
                    <a:pt x="10941" y="3149"/>
                    <a:pt x="11008" y="3183"/>
                  </a:cubicBezTo>
                  <a:cubicBezTo>
                    <a:pt x="11108" y="3216"/>
                    <a:pt x="11208" y="3216"/>
                    <a:pt x="11275" y="3249"/>
                  </a:cubicBezTo>
                  <a:cubicBezTo>
                    <a:pt x="11341" y="3283"/>
                    <a:pt x="11442" y="3316"/>
                    <a:pt x="11508" y="3349"/>
                  </a:cubicBezTo>
                  <a:lnTo>
                    <a:pt x="11542" y="3349"/>
                  </a:lnTo>
                  <a:cubicBezTo>
                    <a:pt x="11508" y="3283"/>
                    <a:pt x="11475" y="3249"/>
                    <a:pt x="11442" y="3216"/>
                  </a:cubicBezTo>
                  <a:cubicBezTo>
                    <a:pt x="11442" y="3183"/>
                    <a:pt x="11408" y="3149"/>
                    <a:pt x="11375" y="3116"/>
                  </a:cubicBezTo>
                  <a:cubicBezTo>
                    <a:pt x="11375" y="3083"/>
                    <a:pt x="11341" y="3016"/>
                    <a:pt x="11308" y="2983"/>
                  </a:cubicBezTo>
                  <a:cubicBezTo>
                    <a:pt x="11308" y="2949"/>
                    <a:pt x="11275" y="2882"/>
                    <a:pt x="11241" y="2849"/>
                  </a:cubicBezTo>
                  <a:lnTo>
                    <a:pt x="10975" y="2149"/>
                  </a:lnTo>
                  <a:lnTo>
                    <a:pt x="11608" y="2049"/>
                  </a:lnTo>
                  <a:close/>
                  <a:moveTo>
                    <a:pt x="7239" y="2816"/>
                  </a:moveTo>
                  <a:lnTo>
                    <a:pt x="7305" y="2949"/>
                  </a:lnTo>
                  <a:lnTo>
                    <a:pt x="6972" y="2949"/>
                  </a:lnTo>
                  <a:cubicBezTo>
                    <a:pt x="6905" y="2983"/>
                    <a:pt x="6805" y="2983"/>
                    <a:pt x="6738" y="2983"/>
                  </a:cubicBezTo>
                  <a:cubicBezTo>
                    <a:pt x="6671" y="2983"/>
                    <a:pt x="6571" y="3016"/>
                    <a:pt x="6471" y="3016"/>
                  </a:cubicBezTo>
                  <a:cubicBezTo>
                    <a:pt x="6338" y="3049"/>
                    <a:pt x="6238" y="3083"/>
                    <a:pt x="6171" y="3083"/>
                  </a:cubicBezTo>
                  <a:cubicBezTo>
                    <a:pt x="6104" y="3116"/>
                    <a:pt x="6038" y="3149"/>
                    <a:pt x="6038" y="3183"/>
                  </a:cubicBezTo>
                  <a:cubicBezTo>
                    <a:pt x="6004" y="3216"/>
                    <a:pt x="5971" y="3216"/>
                    <a:pt x="6004" y="3249"/>
                  </a:cubicBezTo>
                  <a:cubicBezTo>
                    <a:pt x="6004" y="3283"/>
                    <a:pt x="6038" y="3316"/>
                    <a:pt x="6071" y="3316"/>
                  </a:cubicBezTo>
                  <a:cubicBezTo>
                    <a:pt x="6104" y="3349"/>
                    <a:pt x="6171" y="3383"/>
                    <a:pt x="6238" y="3416"/>
                  </a:cubicBezTo>
                  <a:cubicBezTo>
                    <a:pt x="6305" y="3416"/>
                    <a:pt x="6371" y="3416"/>
                    <a:pt x="6471" y="3450"/>
                  </a:cubicBezTo>
                  <a:lnTo>
                    <a:pt x="7739" y="3450"/>
                  </a:lnTo>
                  <a:cubicBezTo>
                    <a:pt x="7906" y="3450"/>
                    <a:pt x="8072" y="3450"/>
                    <a:pt x="8173" y="3483"/>
                  </a:cubicBezTo>
                  <a:cubicBezTo>
                    <a:pt x="8306" y="3483"/>
                    <a:pt x="8439" y="3516"/>
                    <a:pt x="8539" y="3550"/>
                  </a:cubicBezTo>
                  <a:cubicBezTo>
                    <a:pt x="8640" y="3550"/>
                    <a:pt x="8706" y="3583"/>
                    <a:pt x="8806" y="3650"/>
                  </a:cubicBezTo>
                  <a:cubicBezTo>
                    <a:pt x="8873" y="3683"/>
                    <a:pt x="8906" y="3750"/>
                    <a:pt x="8940" y="3783"/>
                  </a:cubicBezTo>
                  <a:cubicBezTo>
                    <a:pt x="8940" y="3850"/>
                    <a:pt x="8940" y="3917"/>
                    <a:pt x="8873" y="3950"/>
                  </a:cubicBezTo>
                  <a:cubicBezTo>
                    <a:pt x="8806" y="4017"/>
                    <a:pt x="8706" y="4050"/>
                    <a:pt x="8573" y="4117"/>
                  </a:cubicBezTo>
                  <a:cubicBezTo>
                    <a:pt x="8439" y="4150"/>
                    <a:pt x="8239" y="4183"/>
                    <a:pt x="8006" y="4250"/>
                  </a:cubicBezTo>
                  <a:cubicBezTo>
                    <a:pt x="7939" y="4250"/>
                    <a:pt x="7839" y="4250"/>
                    <a:pt x="7739" y="4283"/>
                  </a:cubicBezTo>
                  <a:cubicBezTo>
                    <a:pt x="7639" y="4283"/>
                    <a:pt x="7505" y="4283"/>
                    <a:pt x="7405" y="4317"/>
                  </a:cubicBezTo>
                  <a:lnTo>
                    <a:pt x="6905" y="4317"/>
                  </a:lnTo>
                  <a:lnTo>
                    <a:pt x="6805" y="4150"/>
                  </a:lnTo>
                  <a:lnTo>
                    <a:pt x="7305" y="4150"/>
                  </a:lnTo>
                  <a:cubicBezTo>
                    <a:pt x="7405" y="4150"/>
                    <a:pt x="7472" y="4150"/>
                    <a:pt x="7572" y="4117"/>
                  </a:cubicBezTo>
                  <a:lnTo>
                    <a:pt x="7839" y="4117"/>
                  </a:lnTo>
                  <a:cubicBezTo>
                    <a:pt x="7972" y="4083"/>
                    <a:pt x="8072" y="4050"/>
                    <a:pt x="8139" y="4017"/>
                  </a:cubicBezTo>
                  <a:cubicBezTo>
                    <a:pt x="8239" y="4017"/>
                    <a:pt x="8306" y="3983"/>
                    <a:pt x="8339" y="3950"/>
                  </a:cubicBezTo>
                  <a:cubicBezTo>
                    <a:pt x="8373" y="3917"/>
                    <a:pt x="8406" y="3883"/>
                    <a:pt x="8373" y="3850"/>
                  </a:cubicBezTo>
                  <a:cubicBezTo>
                    <a:pt x="8373" y="3816"/>
                    <a:pt x="8339" y="3783"/>
                    <a:pt x="8306" y="3750"/>
                  </a:cubicBezTo>
                  <a:cubicBezTo>
                    <a:pt x="8239" y="3716"/>
                    <a:pt x="8206" y="3683"/>
                    <a:pt x="8139" y="3683"/>
                  </a:cubicBezTo>
                  <a:cubicBezTo>
                    <a:pt x="8072" y="3650"/>
                    <a:pt x="7972" y="3650"/>
                    <a:pt x="7906" y="3650"/>
                  </a:cubicBezTo>
                  <a:cubicBezTo>
                    <a:pt x="7806" y="3616"/>
                    <a:pt x="7706" y="3616"/>
                    <a:pt x="7572" y="3616"/>
                  </a:cubicBezTo>
                  <a:lnTo>
                    <a:pt x="7172" y="3616"/>
                  </a:lnTo>
                  <a:cubicBezTo>
                    <a:pt x="6972" y="3616"/>
                    <a:pt x="6805" y="3650"/>
                    <a:pt x="6638" y="3650"/>
                  </a:cubicBezTo>
                  <a:cubicBezTo>
                    <a:pt x="6471" y="3650"/>
                    <a:pt x="6338" y="3616"/>
                    <a:pt x="6204" y="3616"/>
                  </a:cubicBezTo>
                  <a:cubicBezTo>
                    <a:pt x="6071" y="3583"/>
                    <a:pt x="5938" y="3583"/>
                    <a:pt x="5838" y="3550"/>
                  </a:cubicBezTo>
                  <a:cubicBezTo>
                    <a:pt x="5737" y="3516"/>
                    <a:pt x="5637" y="3483"/>
                    <a:pt x="5571" y="3450"/>
                  </a:cubicBezTo>
                  <a:cubicBezTo>
                    <a:pt x="5504" y="3383"/>
                    <a:pt x="5471" y="3349"/>
                    <a:pt x="5437" y="3283"/>
                  </a:cubicBezTo>
                  <a:cubicBezTo>
                    <a:pt x="5437" y="3249"/>
                    <a:pt x="5471" y="3183"/>
                    <a:pt x="5537" y="3149"/>
                  </a:cubicBezTo>
                  <a:cubicBezTo>
                    <a:pt x="5604" y="3083"/>
                    <a:pt x="5704" y="3049"/>
                    <a:pt x="5804" y="3016"/>
                  </a:cubicBezTo>
                  <a:cubicBezTo>
                    <a:pt x="5938" y="2949"/>
                    <a:pt x="6104" y="2916"/>
                    <a:pt x="6305" y="2882"/>
                  </a:cubicBezTo>
                  <a:cubicBezTo>
                    <a:pt x="6405" y="2882"/>
                    <a:pt x="6471" y="2849"/>
                    <a:pt x="6571" y="2849"/>
                  </a:cubicBezTo>
                  <a:cubicBezTo>
                    <a:pt x="6671" y="2849"/>
                    <a:pt x="6738" y="2816"/>
                    <a:pt x="6838" y="2816"/>
                  </a:cubicBezTo>
                  <a:close/>
                  <a:moveTo>
                    <a:pt x="13714" y="1"/>
                  </a:moveTo>
                  <a:cubicBezTo>
                    <a:pt x="12974" y="1"/>
                    <a:pt x="12213" y="25"/>
                    <a:pt x="11442" y="80"/>
                  </a:cubicBezTo>
                  <a:cubicBezTo>
                    <a:pt x="10041" y="147"/>
                    <a:pt x="8606" y="314"/>
                    <a:pt x="7205" y="547"/>
                  </a:cubicBezTo>
                  <a:cubicBezTo>
                    <a:pt x="5804" y="781"/>
                    <a:pt x="4570" y="1048"/>
                    <a:pt x="3536" y="1381"/>
                  </a:cubicBezTo>
                  <a:cubicBezTo>
                    <a:pt x="2502" y="1715"/>
                    <a:pt x="1668" y="2049"/>
                    <a:pt x="1067" y="2449"/>
                  </a:cubicBezTo>
                  <a:cubicBezTo>
                    <a:pt x="500" y="2816"/>
                    <a:pt x="133" y="3183"/>
                    <a:pt x="67" y="3583"/>
                  </a:cubicBezTo>
                  <a:cubicBezTo>
                    <a:pt x="0" y="3950"/>
                    <a:pt x="200" y="4317"/>
                    <a:pt x="734" y="4684"/>
                  </a:cubicBezTo>
                  <a:cubicBezTo>
                    <a:pt x="1268" y="5017"/>
                    <a:pt x="2068" y="5284"/>
                    <a:pt x="3069" y="5484"/>
                  </a:cubicBezTo>
                  <a:cubicBezTo>
                    <a:pt x="4036" y="5718"/>
                    <a:pt x="5237" y="5851"/>
                    <a:pt x="6538" y="5918"/>
                  </a:cubicBezTo>
                  <a:cubicBezTo>
                    <a:pt x="7035" y="5943"/>
                    <a:pt x="7551" y="5954"/>
                    <a:pt x="8080" y="5954"/>
                  </a:cubicBezTo>
                  <a:cubicBezTo>
                    <a:pt x="8935" y="5954"/>
                    <a:pt x="9821" y="5926"/>
                    <a:pt x="10708" y="5885"/>
                  </a:cubicBezTo>
                  <a:cubicBezTo>
                    <a:pt x="12175" y="5785"/>
                    <a:pt x="13643" y="5618"/>
                    <a:pt x="15077" y="5384"/>
                  </a:cubicBezTo>
                  <a:cubicBezTo>
                    <a:pt x="15578" y="5284"/>
                    <a:pt x="16045" y="5217"/>
                    <a:pt x="16478" y="5117"/>
                  </a:cubicBezTo>
                  <a:cubicBezTo>
                    <a:pt x="16945" y="5017"/>
                    <a:pt x="17346" y="4917"/>
                    <a:pt x="17746" y="4784"/>
                  </a:cubicBezTo>
                  <a:cubicBezTo>
                    <a:pt x="18146" y="4684"/>
                    <a:pt x="18513" y="4584"/>
                    <a:pt x="18880" y="4450"/>
                  </a:cubicBezTo>
                  <a:cubicBezTo>
                    <a:pt x="19214" y="4350"/>
                    <a:pt x="19547" y="4217"/>
                    <a:pt x="19814" y="4117"/>
                  </a:cubicBezTo>
                  <a:lnTo>
                    <a:pt x="26185" y="3483"/>
                  </a:lnTo>
                  <a:lnTo>
                    <a:pt x="21916" y="2616"/>
                  </a:lnTo>
                  <a:cubicBezTo>
                    <a:pt x="21982" y="2482"/>
                    <a:pt x="22016" y="2349"/>
                    <a:pt x="22016" y="2249"/>
                  </a:cubicBezTo>
                  <a:cubicBezTo>
                    <a:pt x="22016" y="2115"/>
                    <a:pt x="21982" y="2015"/>
                    <a:pt x="21916" y="1882"/>
                  </a:cubicBezTo>
                  <a:cubicBezTo>
                    <a:pt x="21882" y="1782"/>
                    <a:pt x="21782" y="1648"/>
                    <a:pt x="21649" y="1548"/>
                  </a:cubicBezTo>
                  <a:cubicBezTo>
                    <a:pt x="21549" y="1448"/>
                    <a:pt x="21415" y="1315"/>
                    <a:pt x="21215" y="1215"/>
                  </a:cubicBezTo>
                  <a:cubicBezTo>
                    <a:pt x="20681" y="881"/>
                    <a:pt x="19848" y="614"/>
                    <a:pt x="18880" y="447"/>
                  </a:cubicBezTo>
                  <a:cubicBezTo>
                    <a:pt x="17879" y="247"/>
                    <a:pt x="16745" y="114"/>
                    <a:pt x="15478" y="47"/>
                  </a:cubicBezTo>
                  <a:cubicBezTo>
                    <a:pt x="14908" y="17"/>
                    <a:pt x="14318" y="1"/>
                    <a:pt x="13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3421163" y="2176000"/>
              <a:ext cx="1346000" cy="513725"/>
            </a:xfrm>
            <a:custGeom>
              <a:rect b="b" l="l" r="r" t="t"/>
              <a:pathLst>
                <a:path extrusionOk="0" h="20549" w="53840">
                  <a:moveTo>
                    <a:pt x="34425" y="1"/>
                  </a:moveTo>
                  <a:lnTo>
                    <a:pt x="1" y="6639"/>
                  </a:lnTo>
                  <a:lnTo>
                    <a:pt x="17880" y="20549"/>
                  </a:lnTo>
                  <a:lnTo>
                    <a:pt x="53839" y="12977"/>
                  </a:lnTo>
                  <a:lnTo>
                    <a:pt x="344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3421163" y="2176000"/>
              <a:ext cx="1346000" cy="513725"/>
            </a:xfrm>
            <a:custGeom>
              <a:rect b="b" l="l" r="r" t="t"/>
              <a:pathLst>
                <a:path extrusionOk="0" h="20549" w="53840">
                  <a:moveTo>
                    <a:pt x="21950" y="7273"/>
                  </a:moveTo>
                  <a:cubicBezTo>
                    <a:pt x="21616" y="7306"/>
                    <a:pt x="21283" y="7340"/>
                    <a:pt x="20949" y="7373"/>
                  </a:cubicBezTo>
                  <a:cubicBezTo>
                    <a:pt x="20615" y="7406"/>
                    <a:pt x="20315" y="7473"/>
                    <a:pt x="20015" y="7506"/>
                  </a:cubicBezTo>
                  <a:cubicBezTo>
                    <a:pt x="19715" y="7573"/>
                    <a:pt x="19448" y="7640"/>
                    <a:pt x="19181" y="7740"/>
                  </a:cubicBezTo>
                  <a:cubicBezTo>
                    <a:pt x="18914" y="7807"/>
                    <a:pt x="18681" y="7907"/>
                    <a:pt x="18447" y="8007"/>
                  </a:cubicBezTo>
                  <a:cubicBezTo>
                    <a:pt x="18214" y="8073"/>
                    <a:pt x="18014" y="8207"/>
                    <a:pt x="17847" y="8307"/>
                  </a:cubicBezTo>
                  <a:cubicBezTo>
                    <a:pt x="17680" y="8440"/>
                    <a:pt x="17513" y="8540"/>
                    <a:pt x="17413" y="8674"/>
                  </a:cubicBezTo>
                  <a:cubicBezTo>
                    <a:pt x="17180" y="8941"/>
                    <a:pt x="17113" y="9208"/>
                    <a:pt x="17180" y="9474"/>
                  </a:cubicBezTo>
                  <a:cubicBezTo>
                    <a:pt x="17246" y="9741"/>
                    <a:pt x="17413" y="9975"/>
                    <a:pt x="17747" y="10208"/>
                  </a:cubicBezTo>
                  <a:cubicBezTo>
                    <a:pt x="18047" y="10442"/>
                    <a:pt x="18481" y="10642"/>
                    <a:pt x="18981" y="10809"/>
                  </a:cubicBezTo>
                  <a:cubicBezTo>
                    <a:pt x="19515" y="10975"/>
                    <a:pt x="20115" y="11109"/>
                    <a:pt x="20816" y="11209"/>
                  </a:cubicBezTo>
                  <a:cubicBezTo>
                    <a:pt x="21182" y="11242"/>
                    <a:pt x="21549" y="11276"/>
                    <a:pt x="21883" y="11276"/>
                  </a:cubicBezTo>
                  <a:cubicBezTo>
                    <a:pt x="22066" y="11292"/>
                    <a:pt x="22242" y="11301"/>
                    <a:pt x="22413" y="11301"/>
                  </a:cubicBezTo>
                  <a:cubicBezTo>
                    <a:pt x="22583" y="11301"/>
                    <a:pt x="22750" y="11292"/>
                    <a:pt x="22917" y="11276"/>
                  </a:cubicBezTo>
                  <a:cubicBezTo>
                    <a:pt x="23284" y="11276"/>
                    <a:pt x="23618" y="11242"/>
                    <a:pt x="23951" y="11209"/>
                  </a:cubicBezTo>
                  <a:cubicBezTo>
                    <a:pt x="24251" y="11176"/>
                    <a:pt x="24585" y="11109"/>
                    <a:pt x="24885" y="11042"/>
                  </a:cubicBezTo>
                  <a:cubicBezTo>
                    <a:pt x="25185" y="10975"/>
                    <a:pt x="25486" y="10909"/>
                    <a:pt x="25752" y="10842"/>
                  </a:cubicBezTo>
                  <a:cubicBezTo>
                    <a:pt x="26019" y="10742"/>
                    <a:pt x="26253" y="10675"/>
                    <a:pt x="26486" y="10575"/>
                  </a:cubicBezTo>
                  <a:cubicBezTo>
                    <a:pt x="26686" y="10475"/>
                    <a:pt x="26887" y="10342"/>
                    <a:pt x="27053" y="10242"/>
                  </a:cubicBezTo>
                  <a:cubicBezTo>
                    <a:pt x="27220" y="10108"/>
                    <a:pt x="27354" y="9975"/>
                    <a:pt x="27487" y="9841"/>
                  </a:cubicBezTo>
                  <a:cubicBezTo>
                    <a:pt x="27687" y="9574"/>
                    <a:pt x="27754" y="9308"/>
                    <a:pt x="27687" y="9074"/>
                  </a:cubicBezTo>
                  <a:cubicBezTo>
                    <a:pt x="27587" y="8807"/>
                    <a:pt x="27387" y="8574"/>
                    <a:pt x="27087" y="8340"/>
                  </a:cubicBezTo>
                  <a:cubicBezTo>
                    <a:pt x="26753" y="8107"/>
                    <a:pt x="26319" y="7907"/>
                    <a:pt x="25819" y="7740"/>
                  </a:cubicBezTo>
                  <a:cubicBezTo>
                    <a:pt x="25285" y="7573"/>
                    <a:pt x="24685" y="7440"/>
                    <a:pt x="24018" y="7373"/>
                  </a:cubicBezTo>
                  <a:cubicBezTo>
                    <a:pt x="23651" y="7340"/>
                    <a:pt x="23317" y="7306"/>
                    <a:pt x="22984" y="7273"/>
                  </a:cubicBezTo>
                  <a:close/>
                  <a:moveTo>
                    <a:pt x="22471" y="6047"/>
                  </a:moveTo>
                  <a:cubicBezTo>
                    <a:pt x="22750" y="6047"/>
                    <a:pt x="23034" y="6055"/>
                    <a:pt x="23317" y="6072"/>
                  </a:cubicBezTo>
                  <a:cubicBezTo>
                    <a:pt x="23851" y="6072"/>
                    <a:pt x="24418" y="6139"/>
                    <a:pt x="24985" y="6205"/>
                  </a:cubicBezTo>
                  <a:cubicBezTo>
                    <a:pt x="25953" y="6305"/>
                    <a:pt x="26853" y="6472"/>
                    <a:pt x="27620" y="6706"/>
                  </a:cubicBezTo>
                  <a:cubicBezTo>
                    <a:pt x="28421" y="6939"/>
                    <a:pt x="29088" y="7206"/>
                    <a:pt x="29622" y="7506"/>
                  </a:cubicBezTo>
                  <a:cubicBezTo>
                    <a:pt x="30122" y="7807"/>
                    <a:pt x="30522" y="8140"/>
                    <a:pt x="30789" y="8507"/>
                  </a:cubicBezTo>
                  <a:cubicBezTo>
                    <a:pt x="31023" y="8841"/>
                    <a:pt x="31090" y="9241"/>
                    <a:pt x="30989" y="9608"/>
                  </a:cubicBezTo>
                  <a:lnTo>
                    <a:pt x="41330" y="10809"/>
                  </a:lnTo>
                  <a:lnTo>
                    <a:pt x="40430" y="12043"/>
                  </a:lnTo>
                  <a:lnTo>
                    <a:pt x="30055" y="10842"/>
                  </a:lnTo>
                  <a:cubicBezTo>
                    <a:pt x="29822" y="10975"/>
                    <a:pt x="29622" y="11142"/>
                    <a:pt x="29355" y="11276"/>
                  </a:cubicBezTo>
                  <a:cubicBezTo>
                    <a:pt x="29088" y="11409"/>
                    <a:pt x="28821" y="11509"/>
                    <a:pt x="28521" y="11643"/>
                  </a:cubicBezTo>
                  <a:cubicBezTo>
                    <a:pt x="28221" y="11743"/>
                    <a:pt x="27887" y="11843"/>
                    <a:pt x="27554" y="11943"/>
                  </a:cubicBezTo>
                  <a:cubicBezTo>
                    <a:pt x="27187" y="12043"/>
                    <a:pt x="26853" y="12143"/>
                    <a:pt x="26453" y="12210"/>
                  </a:cubicBezTo>
                  <a:cubicBezTo>
                    <a:pt x="25986" y="12310"/>
                    <a:pt x="25452" y="12377"/>
                    <a:pt x="24918" y="12443"/>
                  </a:cubicBezTo>
                  <a:cubicBezTo>
                    <a:pt x="24385" y="12510"/>
                    <a:pt x="23818" y="12577"/>
                    <a:pt x="23251" y="12577"/>
                  </a:cubicBezTo>
                  <a:cubicBezTo>
                    <a:pt x="22967" y="12593"/>
                    <a:pt x="22684" y="12602"/>
                    <a:pt x="22400" y="12602"/>
                  </a:cubicBezTo>
                  <a:cubicBezTo>
                    <a:pt x="22116" y="12602"/>
                    <a:pt x="21833" y="12593"/>
                    <a:pt x="21549" y="12577"/>
                  </a:cubicBezTo>
                  <a:cubicBezTo>
                    <a:pt x="20949" y="12577"/>
                    <a:pt x="20382" y="12510"/>
                    <a:pt x="19815" y="12443"/>
                  </a:cubicBezTo>
                  <a:cubicBezTo>
                    <a:pt x="18647" y="12310"/>
                    <a:pt x="17647" y="12076"/>
                    <a:pt x="16779" y="11809"/>
                  </a:cubicBezTo>
                  <a:cubicBezTo>
                    <a:pt x="15945" y="11543"/>
                    <a:pt x="15245" y="11176"/>
                    <a:pt x="14745" y="10809"/>
                  </a:cubicBezTo>
                  <a:cubicBezTo>
                    <a:pt x="14244" y="10442"/>
                    <a:pt x="13944" y="10041"/>
                    <a:pt x="13844" y="9608"/>
                  </a:cubicBezTo>
                  <a:cubicBezTo>
                    <a:pt x="13744" y="9174"/>
                    <a:pt x="13877" y="8741"/>
                    <a:pt x="14244" y="8307"/>
                  </a:cubicBezTo>
                  <a:cubicBezTo>
                    <a:pt x="14444" y="8107"/>
                    <a:pt x="14678" y="7907"/>
                    <a:pt x="14978" y="7706"/>
                  </a:cubicBezTo>
                  <a:cubicBezTo>
                    <a:pt x="15245" y="7506"/>
                    <a:pt x="15578" y="7340"/>
                    <a:pt x="15945" y="7173"/>
                  </a:cubicBezTo>
                  <a:cubicBezTo>
                    <a:pt x="16312" y="7039"/>
                    <a:pt x="16713" y="6873"/>
                    <a:pt x="17146" y="6739"/>
                  </a:cubicBezTo>
                  <a:cubicBezTo>
                    <a:pt x="17580" y="6639"/>
                    <a:pt x="18047" y="6506"/>
                    <a:pt x="18514" y="6406"/>
                  </a:cubicBezTo>
                  <a:cubicBezTo>
                    <a:pt x="19014" y="6305"/>
                    <a:pt x="19515" y="6239"/>
                    <a:pt x="20015" y="6172"/>
                  </a:cubicBezTo>
                  <a:cubicBezTo>
                    <a:pt x="20549" y="6139"/>
                    <a:pt x="21082" y="6072"/>
                    <a:pt x="21649" y="6072"/>
                  </a:cubicBezTo>
                  <a:cubicBezTo>
                    <a:pt x="21916" y="6055"/>
                    <a:pt x="22192" y="6047"/>
                    <a:pt x="22471" y="6047"/>
                  </a:cubicBezTo>
                  <a:close/>
                  <a:moveTo>
                    <a:pt x="34425" y="1"/>
                  </a:moveTo>
                  <a:lnTo>
                    <a:pt x="1" y="6639"/>
                  </a:lnTo>
                  <a:lnTo>
                    <a:pt x="17880" y="20549"/>
                  </a:lnTo>
                  <a:lnTo>
                    <a:pt x="53839" y="12977"/>
                  </a:lnTo>
                  <a:lnTo>
                    <a:pt x="344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3416163" y="2173500"/>
              <a:ext cx="1359325" cy="519575"/>
            </a:xfrm>
            <a:custGeom>
              <a:rect b="b" l="l" r="r" t="t"/>
              <a:pathLst>
                <a:path extrusionOk="0" h="20783" w="54373">
                  <a:moveTo>
                    <a:pt x="34725" y="1"/>
                  </a:moveTo>
                  <a:lnTo>
                    <a:pt x="1" y="6706"/>
                  </a:lnTo>
                  <a:lnTo>
                    <a:pt x="18013" y="20782"/>
                  </a:lnTo>
                  <a:lnTo>
                    <a:pt x="54373" y="13110"/>
                  </a:lnTo>
                  <a:lnTo>
                    <a:pt x="347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3764738" y="2327150"/>
              <a:ext cx="689700" cy="163900"/>
            </a:xfrm>
            <a:custGeom>
              <a:rect b="b" l="l" r="r" t="t"/>
              <a:pathLst>
                <a:path extrusionOk="0" h="6556" w="27588">
                  <a:moveTo>
                    <a:pt x="8711" y="1235"/>
                  </a:moveTo>
                  <a:cubicBezTo>
                    <a:pt x="8882" y="1235"/>
                    <a:pt x="9057" y="1244"/>
                    <a:pt x="9241" y="1260"/>
                  </a:cubicBezTo>
                  <a:cubicBezTo>
                    <a:pt x="9574" y="1260"/>
                    <a:pt x="9941" y="1294"/>
                    <a:pt x="10275" y="1327"/>
                  </a:cubicBezTo>
                  <a:cubicBezTo>
                    <a:pt x="10942" y="1427"/>
                    <a:pt x="11576" y="1527"/>
                    <a:pt x="12076" y="1694"/>
                  </a:cubicBezTo>
                  <a:cubicBezTo>
                    <a:pt x="12610" y="1861"/>
                    <a:pt x="13043" y="2061"/>
                    <a:pt x="13344" y="2294"/>
                  </a:cubicBezTo>
                  <a:cubicBezTo>
                    <a:pt x="13644" y="2528"/>
                    <a:pt x="13844" y="2761"/>
                    <a:pt x="13944" y="3028"/>
                  </a:cubicBezTo>
                  <a:cubicBezTo>
                    <a:pt x="14011" y="3295"/>
                    <a:pt x="13944" y="3562"/>
                    <a:pt x="13744" y="3829"/>
                  </a:cubicBezTo>
                  <a:cubicBezTo>
                    <a:pt x="13644" y="3962"/>
                    <a:pt x="13510" y="4096"/>
                    <a:pt x="13310" y="4196"/>
                  </a:cubicBezTo>
                  <a:cubicBezTo>
                    <a:pt x="13144" y="4329"/>
                    <a:pt x="12943" y="4429"/>
                    <a:pt x="12743" y="4529"/>
                  </a:cubicBezTo>
                  <a:cubicBezTo>
                    <a:pt x="12510" y="4629"/>
                    <a:pt x="12276" y="4729"/>
                    <a:pt x="12009" y="4796"/>
                  </a:cubicBezTo>
                  <a:cubicBezTo>
                    <a:pt x="11743" y="4863"/>
                    <a:pt x="11442" y="4963"/>
                    <a:pt x="11142" y="4996"/>
                  </a:cubicBezTo>
                  <a:cubicBezTo>
                    <a:pt x="10842" y="5063"/>
                    <a:pt x="10542" y="5130"/>
                    <a:pt x="10208" y="5163"/>
                  </a:cubicBezTo>
                  <a:cubicBezTo>
                    <a:pt x="9875" y="5196"/>
                    <a:pt x="9541" y="5230"/>
                    <a:pt x="9207" y="5230"/>
                  </a:cubicBezTo>
                  <a:cubicBezTo>
                    <a:pt x="9024" y="5246"/>
                    <a:pt x="8849" y="5255"/>
                    <a:pt x="8674" y="5255"/>
                  </a:cubicBezTo>
                  <a:cubicBezTo>
                    <a:pt x="8499" y="5255"/>
                    <a:pt x="8323" y="5246"/>
                    <a:pt x="8140" y="5230"/>
                  </a:cubicBezTo>
                  <a:cubicBezTo>
                    <a:pt x="7806" y="5230"/>
                    <a:pt x="7439" y="5196"/>
                    <a:pt x="7106" y="5163"/>
                  </a:cubicBezTo>
                  <a:cubicBezTo>
                    <a:pt x="6405" y="5063"/>
                    <a:pt x="5772" y="4929"/>
                    <a:pt x="5238" y="4763"/>
                  </a:cubicBezTo>
                  <a:cubicBezTo>
                    <a:pt x="4738" y="4596"/>
                    <a:pt x="4304" y="4396"/>
                    <a:pt x="4004" y="4162"/>
                  </a:cubicBezTo>
                  <a:cubicBezTo>
                    <a:pt x="3670" y="3929"/>
                    <a:pt x="3503" y="3695"/>
                    <a:pt x="3437" y="3428"/>
                  </a:cubicBezTo>
                  <a:cubicBezTo>
                    <a:pt x="3370" y="3162"/>
                    <a:pt x="3437" y="2895"/>
                    <a:pt x="3670" y="2628"/>
                  </a:cubicBezTo>
                  <a:cubicBezTo>
                    <a:pt x="3804" y="2494"/>
                    <a:pt x="3937" y="2394"/>
                    <a:pt x="4104" y="2261"/>
                  </a:cubicBezTo>
                  <a:cubicBezTo>
                    <a:pt x="4271" y="2161"/>
                    <a:pt x="4471" y="2061"/>
                    <a:pt x="4704" y="1961"/>
                  </a:cubicBezTo>
                  <a:cubicBezTo>
                    <a:pt x="4938" y="1861"/>
                    <a:pt x="5171" y="1761"/>
                    <a:pt x="5438" y="1694"/>
                  </a:cubicBezTo>
                  <a:cubicBezTo>
                    <a:pt x="5705" y="1594"/>
                    <a:pt x="5972" y="1527"/>
                    <a:pt x="6272" y="1460"/>
                  </a:cubicBezTo>
                  <a:cubicBezTo>
                    <a:pt x="6572" y="1427"/>
                    <a:pt x="6906" y="1360"/>
                    <a:pt x="7206" y="1327"/>
                  </a:cubicBezTo>
                  <a:cubicBezTo>
                    <a:pt x="7540" y="1294"/>
                    <a:pt x="7873" y="1260"/>
                    <a:pt x="8207" y="1260"/>
                  </a:cubicBezTo>
                  <a:cubicBezTo>
                    <a:pt x="8373" y="1244"/>
                    <a:pt x="8540" y="1235"/>
                    <a:pt x="8711" y="1235"/>
                  </a:cubicBezTo>
                  <a:close/>
                  <a:moveTo>
                    <a:pt x="8724" y="1"/>
                  </a:moveTo>
                  <a:cubicBezTo>
                    <a:pt x="8449" y="1"/>
                    <a:pt x="8173" y="9"/>
                    <a:pt x="7906" y="26"/>
                  </a:cubicBezTo>
                  <a:cubicBezTo>
                    <a:pt x="7339" y="26"/>
                    <a:pt x="6806" y="93"/>
                    <a:pt x="6272" y="126"/>
                  </a:cubicBezTo>
                  <a:cubicBezTo>
                    <a:pt x="5772" y="193"/>
                    <a:pt x="5238" y="293"/>
                    <a:pt x="4771" y="360"/>
                  </a:cubicBezTo>
                  <a:cubicBezTo>
                    <a:pt x="4271" y="460"/>
                    <a:pt x="3837" y="593"/>
                    <a:pt x="3403" y="726"/>
                  </a:cubicBezTo>
                  <a:cubicBezTo>
                    <a:pt x="2970" y="827"/>
                    <a:pt x="2569" y="993"/>
                    <a:pt x="2202" y="1160"/>
                  </a:cubicBezTo>
                  <a:cubicBezTo>
                    <a:pt x="1835" y="1294"/>
                    <a:pt x="1502" y="1494"/>
                    <a:pt x="1235" y="1660"/>
                  </a:cubicBezTo>
                  <a:cubicBezTo>
                    <a:pt x="935" y="1861"/>
                    <a:pt x="701" y="2061"/>
                    <a:pt x="501" y="2261"/>
                  </a:cubicBezTo>
                  <a:cubicBezTo>
                    <a:pt x="134" y="2695"/>
                    <a:pt x="1" y="3128"/>
                    <a:pt x="101" y="3562"/>
                  </a:cubicBezTo>
                  <a:cubicBezTo>
                    <a:pt x="201" y="3995"/>
                    <a:pt x="501" y="4396"/>
                    <a:pt x="1002" y="4763"/>
                  </a:cubicBezTo>
                  <a:cubicBezTo>
                    <a:pt x="1502" y="5130"/>
                    <a:pt x="2202" y="5497"/>
                    <a:pt x="3036" y="5763"/>
                  </a:cubicBezTo>
                  <a:cubicBezTo>
                    <a:pt x="3904" y="6030"/>
                    <a:pt x="4904" y="6264"/>
                    <a:pt x="6072" y="6397"/>
                  </a:cubicBezTo>
                  <a:cubicBezTo>
                    <a:pt x="6639" y="6464"/>
                    <a:pt x="7239" y="6531"/>
                    <a:pt x="7806" y="6531"/>
                  </a:cubicBezTo>
                  <a:cubicBezTo>
                    <a:pt x="8090" y="6547"/>
                    <a:pt x="8373" y="6556"/>
                    <a:pt x="8657" y="6556"/>
                  </a:cubicBezTo>
                  <a:cubicBezTo>
                    <a:pt x="8941" y="6556"/>
                    <a:pt x="9224" y="6547"/>
                    <a:pt x="9508" y="6531"/>
                  </a:cubicBezTo>
                  <a:cubicBezTo>
                    <a:pt x="10075" y="6531"/>
                    <a:pt x="10642" y="6464"/>
                    <a:pt x="11175" y="6397"/>
                  </a:cubicBezTo>
                  <a:cubicBezTo>
                    <a:pt x="11709" y="6364"/>
                    <a:pt x="12243" y="6264"/>
                    <a:pt x="12710" y="6164"/>
                  </a:cubicBezTo>
                  <a:cubicBezTo>
                    <a:pt x="13110" y="6097"/>
                    <a:pt x="13444" y="5997"/>
                    <a:pt x="13811" y="5897"/>
                  </a:cubicBezTo>
                  <a:cubicBezTo>
                    <a:pt x="14144" y="5797"/>
                    <a:pt x="14444" y="5697"/>
                    <a:pt x="14778" y="5597"/>
                  </a:cubicBezTo>
                  <a:cubicBezTo>
                    <a:pt x="15078" y="5463"/>
                    <a:pt x="15345" y="5363"/>
                    <a:pt x="15612" y="5230"/>
                  </a:cubicBezTo>
                  <a:cubicBezTo>
                    <a:pt x="15845" y="5096"/>
                    <a:pt x="16079" y="4929"/>
                    <a:pt x="16279" y="4796"/>
                  </a:cubicBezTo>
                  <a:lnTo>
                    <a:pt x="26687" y="6030"/>
                  </a:lnTo>
                  <a:lnTo>
                    <a:pt x="27587" y="4763"/>
                  </a:lnTo>
                  <a:lnTo>
                    <a:pt x="17246" y="3562"/>
                  </a:lnTo>
                  <a:cubicBezTo>
                    <a:pt x="17347" y="3195"/>
                    <a:pt x="17280" y="2795"/>
                    <a:pt x="17013" y="2461"/>
                  </a:cubicBezTo>
                  <a:cubicBezTo>
                    <a:pt x="16779" y="2094"/>
                    <a:pt x="16379" y="1761"/>
                    <a:pt x="15845" y="1460"/>
                  </a:cubicBezTo>
                  <a:cubicBezTo>
                    <a:pt x="15345" y="1160"/>
                    <a:pt x="14678" y="893"/>
                    <a:pt x="13877" y="660"/>
                  </a:cubicBezTo>
                  <a:cubicBezTo>
                    <a:pt x="13110" y="426"/>
                    <a:pt x="12210" y="259"/>
                    <a:pt x="11242" y="159"/>
                  </a:cubicBezTo>
                  <a:cubicBezTo>
                    <a:pt x="10675" y="93"/>
                    <a:pt x="10108" y="26"/>
                    <a:pt x="9541" y="26"/>
                  </a:cubicBezTo>
                  <a:cubicBezTo>
                    <a:pt x="9274" y="9"/>
                    <a:pt x="8999" y="1"/>
                    <a:pt x="8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5229963" y="1850775"/>
              <a:ext cx="1288450" cy="441175"/>
            </a:xfrm>
            <a:custGeom>
              <a:rect b="b" l="l" r="r" t="t"/>
              <a:pathLst>
                <a:path extrusionOk="0" h="17647" w="51538">
                  <a:moveTo>
                    <a:pt x="29521" y="1"/>
                  </a:moveTo>
                  <a:lnTo>
                    <a:pt x="0" y="5705"/>
                  </a:lnTo>
                  <a:lnTo>
                    <a:pt x="20982" y="17647"/>
                  </a:lnTo>
                  <a:lnTo>
                    <a:pt x="51537" y="11175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5229963" y="1850775"/>
              <a:ext cx="1288450" cy="441175"/>
            </a:xfrm>
            <a:custGeom>
              <a:rect b="b" l="l" r="r" t="t"/>
              <a:pathLst>
                <a:path extrusionOk="0" h="17647" w="51538">
                  <a:moveTo>
                    <a:pt x="25685" y="6672"/>
                  </a:moveTo>
                  <a:cubicBezTo>
                    <a:pt x="25619" y="6705"/>
                    <a:pt x="25519" y="6705"/>
                    <a:pt x="25419" y="6705"/>
                  </a:cubicBezTo>
                  <a:cubicBezTo>
                    <a:pt x="25318" y="6705"/>
                    <a:pt x="25218" y="6739"/>
                    <a:pt x="25085" y="6739"/>
                  </a:cubicBezTo>
                  <a:cubicBezTo>
                    <a:pt x="24985" y="6772"/>
                    <a:pt x="24851" y="6772"/>
                    <a:pt x="24718" y="6806"/>
                  </a:cubicBezTo>
                  <a:cubicBezTo>
                    <a:pt x="24585" y="6806"/>
                    <a:pt x="24451" y="6839"/>
                    <a:pt x="24284" y="6872"/>
                  </a:cubicBezTo>
                  <a:cubicBezTo>
                    <a:pt x="23751" y="6972"/>
                    <a:pt x="23284" y="7139"/>
                    <a:pt x="22983" y="7339"/>
                  </a:cubicBezTo>
                  <a:cubicBezTo>
                    <a:pt x="22650" y="7506"/>
                    <a:pt x="22450" y="7740"/>
                    <a:pt x="22383" y="7973"/>
                  </a:cubicBezTo>
                  <a:cubicBezTo>
                    <a:pt x="22316" y="8207"/>
                    <a:pt x="22383" y="8473"/>
                    <a:pt x="22550" y="8707"/>
                  </a:cubicBezTo>
                  <a:cubicBezTo>
                    <a:pt x="22750" y="8974"/>
                    <a:pt x="23050" y="9207"/>
                    <a:pt x="23517" y="9474"/>
                  </a:cubicBezTo>
                  <a:cubicBezTo>
                    <a:pt x="23717" y="9574"/>
                    <a:pt x="23917" y="9674"/>
                    <a:pt x="24184" y="9741"/>
                  </a:cubicBezTo>
                  <a:cubicBezTo>
                    <a:pt x="24418" y="9808"/>
                    <a:pt x="24651" y="9874"/>
                    <a:pt x="24918" y="9908"/>
                  </a:cubicBezTo>
                  <a:cubicBezTo>
                    <a:pt x="25185" y="9941"/>
                    <a:pt x="25485" y="9974"/>
                    <a:pt x="25752" y="9974"/>
                  </a:cubicBezTo>
                  <a:cubicBezTo>
                    <a:pt x="26052" y="9974"/>
                    <a:pt x="26319" y="9941"/>
                    <a:pt x="26619" y="9874"/>
                  </a:cubicBezTo>
                  <a:cubicBezTo>
                    <a:pt x="26986" y="9808"/>
                    <a:pt x="27253" y="9674"/>
                    <a:pt x="27453" y="9541"/>
                  </a:cubicBezTo>
                  <a:cubicBezTo>
                    <a:pt x="27653" y="9374"/>
                    <a:pt x="27754" y="9207"/>
                    <a:pt x="27787" y="9007"/>
                  </a:cubicBezTo>
                  <a:cubicBezTo>
                    <a:pt x="27820" y="8840"/>
                    <a:pt x="27787" y="8640"/>
                    <a:pt x="27687" y="8440"/>
                  </a:cubicBezTo>
                  <a:cubicBezTo>
                    <a:pt x="27587" y="8240"/>
                    <a:pt x="27420" y="8073"/>
                    <a:pt x="27220" y="7906"/>
                  </a:cubicBezTo>
                  <a:lnTo>
                    <a:pt x="25685" y="6672"/>
                  </a:lnTo>
                  <a:close/>
                  <a:moveTo>
                    <a:pt x="24367" y="4458"/>
                  </a:moveTo>
                  <a:cubicBezTo>
                    <a:pt x="25216" y="4458"/>
                    <a:pt x="26061" y="4496"/>
                    <a:pt x="26886" y="4571"/>
                  </a:cubicBezTo>
                  <a:cubicBezTo>
                    <a:pt x="27987" y="4704"/>
                    <a:pt x="29054" y="4904"/>
                    <a:pt x="30022" y="5171"/>
                  </a:cubicBezTo>
                  <a:cubicBezTo>
                    <a:pt x="31023" y="5405"/>
                    <a:pt x="31923" y="5771"/>
                    <a:pt x="32690" y="6138"/>
                  </a:cubicBezTo>
                  <a:cubicBezTo>
                    <a:pt x="33358" y="6505"/>
                    <a:pt x="33858" y="6872"/>
                    <a:pt x="34191" y="7206"/>
                  </a:cubicBezTo>
                  <a:cubicBezTo>
                    <a:pt x="34492" y="7539"/>
                    <a:pt x="34625" y="7840"/>
                    <a:pt x="34592" y="8140"/>
                  </a:cubicBezTo>
                  <a:cubicBezTo>
                    <a:pt x="34558" y="8407"/>
                    <a:pt x="34358" y="8674"/>
                    <a:pt x="34025" y="8874"/>
                  </a:cubicBezTo>
                  <a:cubicBezTo>
                    <a:pt x="33691" y="9074"/>
                    <a:pt x="33224" y="9274"/>
                    <a:pt x="32624" y="9374"/>
                  </a:cubicBezTo>
                  <a:cubicBezTo>
                    <a:pt x="32357" y="9441"/>
                    <a:pt x="32090" y="9474"/>
                    <a:pt x="31790" y="9474"/>
                  </a:cubicBezTo>
                  <a:cubicBezTo>
                    <a:pt x="31702" y="9484"/>
                    <a:pt x="31614" y="9488"/>
                    <a:pt x="31525" y="9488"/>
                  </a:cubicBezTo>
                  <a:cubicBezTo>
                    <a:pt x="31311" y="9488"/>
                    <a:pt x="31092" y="9464"/>
                    <a:pt x="30856" y="9441"/>
                  </a:cubicBezTo>
                  <a:cubicBezTo>
                    <a:pt x="30556" y="9407"/>
                    <a:pt x="30222" y="9341"/>
                    <a:pt x="29922" y="9274"/>
                  </a:cubicBezTo>
                  <a:cubicBezTo>
                    <a:pt x="29622" y="9174"/>
                    <a:pt x="29355" y="9040"/>
                    <a:pt x="29088" y="8907"/>
                  </a:cubicBezTo>
                  <a:lnTo>
                    <a:pt x="28988" y="8907"/>
                  </a:lnTo>
                  <a:cubicBezTo>
                    <a:pt x="29021" y="9107"/>
                    <a:pt x="29021" y="9274"/>
                    <a:pt x="28954" y="9441"/>
                  </a:cubicBezTo>
                  <a:cubicBezTo>
                    <a:pt x="28921" y="9608"/>
                    <a:pt x="28788" y="9774"/>
                    <a:pt x="28654" y="9908"/>
                  </a:cubicBezTo>
                  <a:cubicBezTo>
                    <a:pt x="28487" y="10041"/>
                    <a:pt x="28254" y="10141"/>
                    <a:pt x="27987" y="10241"/>
                  </a:cubicBezTo>
                  <a:cubicBezTo>
                    <a:pt x="27720" y="10375"/>
                    <a:pt x="27387" y="10441"/>
                    <a:pt x="26986" y="10542"/>
                  </a:cubicBezTo>
                  <a:cubicBezTo>
                    <a:pt x="26619" y="10608"/>
                    <a:pt x="26186" y="10642"/>
                    <a:pt x="25752" y="10675"/>
                  </a:cubicBezTo>
                  <a:cubicBezTo>
                    <a:pt x="25318" y="10675"/>
                    <a:pt x="24851" y="10642"/>
                    <a:pt x="24418" y="10608"/>
                  </a:cubicBezTo>
                  <a:cubicBezTo>
                    <a:pt x="23951" y="10542"/>
                    <a:pt x="23484" y="10441"/>
                    <a:pt x="23084" y="10341"/>
                  </a:cubicBezTo>
                  <a:cubicBezTo>
                    <a:pt x="22650" y="10208"/>
                    <a:pt x="22216" y="10041"/>
                    <a:pt x="21883" y="9841"/>
                  </a:cubicBezTo>
                  <a:cubicBezTo>
                    <a:pt x="21316" y="9541"/>
                    <a:pt x="20915" y="9207"/>
                    <a:pt x="20682" y="8874"/>
                  </a:cubicBezTo>
                  <a:cubicBezTo>
                    <a:pt x="20482" y="8540"/>
                    <a:pt x="20448" y="8207"/>
                    <a:pt x="20582" y="7873"/>
                  </a:cubicBezTo>
                  <a:cubicBezTo>
                    <a:pt x="20715" y="7539"/>
                    <a:pt x="21049" y="7239"/>
                    <a:pt x="21549" y="6972"/>
                  </a:cubicBezTo>
                  <a:cubicBezTo>
                    <a:pt x="22083" y="6705"/>
                    <a:pt x="22750" y="6472"/>
                    <a:pt x="23651" y="6305"/>
                  </a:cubicBezTo>
                  <a:cubicBezTo>
                    <a:pt x="23917" y="6238"/>
                    <a:pt x="24184" y="6205"/>
                    <a:pt x="24451" y="6172"/>
                  </a:cubicBezTo>
                  <a:cubicBezTo>
                    <a:pt x="24718" y="6105"/>
                    <a:pt x="24985" y="6072"/>
                    <a:pt x="25252" y="6072"/>
                  </a:cubicBezTo>
                  <a:cubicBezTo>
                    <a:pt x="25519" y="6038"/>
                    <a:pt x="25785" y="6005"/>
                    <a:pt x="26019" y="6005"/>
                  </a:cubicBezTo>
                  <a:cubicBezTo>
                    <a:pt x="26286" y="5972"/>
                    <a:pt x="26519" y="5972"/>
                    <a:pt x="26719" y="5972"/>
                  </a:cubicBezTo>
                  <a:lnTo>
                    <a:pt x="29188" y="7906"/>
                  </a:lnTo>
                  <a:cubicBezTo>
                    <a:pt x="29421" y="8106"/>
                    <a:pt x="29688" y="8273"/>
                    <a:pt x="29922" y="8407"/>
                  </a:cubicBezTo>
                  <a:cubicBezTo>
                    <a:pt x="30189" y="8540"/>
                    <a:pt x="30422" y="8640"/>
                    <a:pt x="30656" y="8740"/>
                  </a:cubicBezTo>
                  <a:cubicBezTo>
                    <a:pt x="30889" y="8807"/>
                    <a:pt x="31123" y="8874"/>
                    <a:pt x="31356" y="8874"/>
                  </a:cubicBezTo>
                  <a:cubicBezTo>
                    <a:pt x="31424" y="8883"/>
                    <a:pt x="31490" y="8887"/>
                    <a:pt x="31554" y="8887"/>
                  </a:cubicBezTo>
                  <a:cubicBezTo>
                    <a:pt x="31710" y="8887"/>
                    <a:pt x="31858" y="8864"/>
                    <a:pt x="32023" y="8840"/>
                  </a:cubicBezTo>
                  <a:lnTo>
                    <a:pt x="32057" y="8840"/>
                  </a:lnTo>
                  <a:cubicBezTo>
                    <a:pt x="32390" y="8774"/>
                    <a:pt x="32624" y="8674"/>
                    <a:pt x="32790" y="8507"/>
                  </a:cubicBezTo>
                  <a:cubicBezTo>
                    <a:pt x="32957" y="8373"/>
                    <a:pt x="33024" y="8173"/>
                    <a:pt x="32991" y="7973"/>
                  </a:cubicBezTo>
                  <a:cubicBezTo>
                    <a:pt x="32957" y="7773"/>
                    <a:pt x="32824" y="7539"/>
                    <a:pt x="32557" y="7306"/>
                  </a:cubicBezTo>
                  <a:cubicBezTo>
                    <a:pt x="32290" y="7039"/>
                    <a:pt x="31890" y="6772"/>
                    <a:pt x="31356" y="6505"/>
                  </a:cubicBezTo>
                  <a:cubicBezTo>
                    <a:pt x="30689" y="6138"/>
                    <a:pt x="29955" y="5872"/>
                    <a:pt x="29121" y="5638"/>
                  </a:cubicBezTo>
                  <a:cubicBezTo>
                    <a:pt x="28321" y="5405"/>
                    <a:pt x="27420" y="5204"/>
                    <a:pt x="26519" y="5104"/>
                  </a:cubicBezTo>
                  <a:cubicBezTo>
                    <a:pt x="25844" y="5029"/>
                    <a:pt x="25131" y="4992"/>
                    <a:pt x="24408" y="4992"/>
                  </a:cubicBezTo>
                  <a:cubicBezTo>
                    <a:pt x="24168" y="4992"/>
                    <a:pt x="23926" y="4996"/>
                    <a:pt x="23684" y="5004"/>
                  </a:cubicBezTo>
                  <a:cubicBezTo>
                    <a:pt x="22717" y="5038"/>
                    <a:pt x="21716" y="5138"/>
                    <a:pt x="20748" y="5338"/>
                  </a:cubicBezTo>
                  <a:cubicBezTo>
                    <a:pt x="19714" y="5538"/>
                    <a:pt x="18847" y="5805"/>
                    <a:pt x="18213" y="6138"/>
                  </a:cubicBezTo>
                  <a:cubicBezTo>
                    <a:pt x="17580" y="6472"/>
                    <a:pt x="17146" y="6839"/>
                    <a:pt x="16946" y="7273"/>
                  </a:cubicBezTo>
                  <a:cubicBezTo>
                    <a:pt x="16779" y="7673"/>
                    <a:pt x="16812" y="8140"/>
                    <a:pt x="17146" y="8607"/>
                  </a:cubicBezTo>
                  <a:cubicBezTo>
                    <a:pt x="17479" y="9107"/>
                    <a:pt x="18113" y="9608"/>
                    <a:pt x="19014" y="10108"/>
                  </a:cubicBezTo>
                  <a:cubicBezTo>
                    <a:pt x="19781" y="10542"/>
                    <a:pt x="20648" y="10875"/>
                    <a:pt x="21582" y="11142"/>
                  </a:cubicBezTo>
                  <a:cubicBezTo>
                    <a:pt x="22516" y="11409"/>
                    <a:pt x="23517" y="11609"/>
                    <a:pt x="24551" y="11709"/>
                  </a:cubicBezTo>
                  <a:cubicBezTo>
                    <a:pt x="25341" y="11811"/>
                    <a:pt x="26151" y="11855"/>
                    <a:pt x="26950" y="11855"/>
                  </a:cubicBezTo>
                  <a:cubicBezTo>
                    <a:pt x="27197" y="11855"/>
                    <a:pt x="27443" y="11850"/>
                    <a:pt x="27687" y="11842"/>
                  </a:cubicBezTo>
                  <a:cubicBezTo>
                    <a:pt x="28721" y="11809"/>
                    <a:pt x="29722" y="11676"/>
                    <a:pt x="30689" y="11476"/>
                  </a:cubicBezTo>
                  <a:cubicBezTo>
                    <a:pt x="31056" y="11409"/>
                    <a:pt x="31389" y="11309"/>
                    <a:pt x="31723" y="11242"/>
                  </a:cubicBezTo>
                  <a:cubicBezTo>
                    <a:pt x="32057" y="11142"/>
                    <a:pt x="32357" y="11042"/>
                    <a:pt x="32624" y="10942"/>
                  </a:cubicBezTo>
                  <a:cubicBezTo>
                    <a:pt x="32891" y="10842"/>
                    <a:pt x="33124" y="10742"/>
                    <a:pt x="33358" y="10642"/>
                  </a:cubicBezTo>
                  <a:cubicBezTo>
                    <a:pt x="33558" y="10542"/>
                    <a:pt x="33758" y="10441"/>
                    <a:pt x="33925" y="10308"/>
                  </a:cubicBezTo>
                  <a:lnTo>
                    <a:pt x="35125" y="10675"/>
                  </a:lnTo>
                  <a:cubicBezTo>
                    <a:pt x="34925" y="10808"/>
                    <a:pt x="34692" y="10942"/>
                    <a:pt x="34425" y="11075"/>
                  </a:cubicBezTo>
                  <a:cubicBezTo>
                    <a:pt x="34158" y="11209"/>
                    <a:pt x="33858" y="11309"/>
                    <a:pt x="33558" y="11442"/>
                  </a:cubicBezTo>
                  <a:cubicBezTo>
                    <a:pt x="33224" y="11542"/>
                    <a:pt x="32891" y="11642"/>
                    <a:pt x="32524" y="11742"/>
                  </a:cubicBezTo>
                  <a:cubicBezTo>
                    <a:pt x="32123" y="11842"/>
                    <a:pt x="31723" y="11943"/>
                    <a:pt x="31289" y="12009"/>
                  </a:cubicBezTo>
                  <a:cubicBezTo>
                    <a:pt x="30255" y="12243"/>
                    <a:pt x="29088" y="12376"/>
                    <a:pt x="27854" y="12410"/>
                  </a:cubicBezTo>
                  <a:cubicBezTo>
                    <a:pt x="27453" y="12432"/>
                    <a:pt x="27049" y="12443"/>
                    <a:pt x="26643" y="12443"/>
                  </a:cubicBezTo>
                  <a:cubicBezTo>
                    <a:pt x="25830" y="12443"/>
                    <a:pt x="25007" y="12398"/>
                    <a:pt x="24184" y="12309"/>
                  </a:cubicBezTo>
                  <a:cubicBezTo>
                    <a:pt x="22950" y="12176"/>
                    <a:pt x="21749" y="11943"/>
                    <a:pt x="20648" y="11642"/>
                  </a:cubicBezTo>
                  <a:cubicBezTo>
                    <a:pt x="19514" y="11342"/>
                    <a:pt x="18514" y="10942"/>
                    <a:pt x="17646" y="10475"/>
                  </a:cubicBezTo>
                  <a:cubicBezTo>
                    <a:pt x="16712" y="9941"/>
                    <a:pt x="16045" y="9407"/>
                    <a:pt x="15678" y="8874"/>
                  </a:cubicBezTo>
                  <a:cubicBezTo>
                    <a:pt x="15278" y="8340"/>
                    <a:pt x="15178" y="7806"/>
                    <a:pt x="15378" y="7273"/>
                  </a:cubicBezTo>
                  <a:cubicBezTo>
                    <a:pt x="15578" y="6772"/>
                    <a:pt x="16078" y="6305"/>
                    <a:pt x="16846" y="5905"/>
                  </a:cubicBezTo>
                  <a:cubicBezTo>
                    <a:pt x="17646" y="5471"/>
                    <a:pt x="18714" y="5138"/>
                    <a:pt x="20148" y="4837"/>
                  </a:cubicBezTo>
                  <a:cubicBezTo>
                    <a:pt x="21216" y="4637"/>
                    <a:pt x="22383" y="4504"/>
                    <a:pt x="23517" y="4471"/>
                  </a:cubicBezTo>
                  <a:cubicBezTo>
                    <a:pt x="23801" y="4462"/>
                    <a:pt x="24084" y="4458"/>
                    <a:pt x="24367" y="4458"/>
                  </a:cubicBezTo>
                  <a:close/>
                  <a:moveTo>
                    <a:pt x="29521" y="1"/>
                  </a:moveTo>
                  <a:lnTo>
                    <a:pt x="0" y="5671"/>
                  </a:lnTo>
                  <a:lnTo>
                    <a:pt x="20982" y="17647"/>
                  </a:lnTo>
                  <a:lnTo>
                    <a:pt x="51537" y="11175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5224963" y="1849100"/>
              <a:ext cx="1300950" cy="444525"/>
            </a:xfrm>
            <a:custGeom>
              <a:rect b="b" l="l" r="r" t="t"/>
              <a:pathLst>
                <a:path extrusionOk="0" h="17781" w="52038">
                  <a:moveTo>
                    <a:pt x="29822" y="1"/>
                  </a:moveTo>
                  <a:lnTo>
                    <a:pt x="0" y="5738"/>
                  </a:lnTo>
                  <a:lnTo>
                    <a:pt x="21182" y="17780"/>
                  </a:lnTo>
                  <a:lnTo>
                    <a:pt x="52037" y="11276"/>
                  </a:lnTo>
                  <a:lnTo>
                    <a:pt x="29822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5609388" y="1962200"/>
              <a:ext cx="498725" cy="199650"/>
            </a:xfrm>
            <a:custGeom>
              <a:rect b="b" l="l" r="r" t="t"/>
              <a:pathLst>
                <a:path extrusionOk="0" h="7986" w="19949">
                  <a:moveTo>
                    <a:pt x="10508" y="2215"/>
                  </a:moveTo>
                  <a:lnTo>
                    <a:pt x="12043" y="3449"/>
                  </a:lnTo>
                  <a:cubicBezTo>
                    <a:pt x="12276" y="3616"/>
                    <a:pt x="12410" y="3783"/>
                    <a:pt x="12510" y="3983"/>
                  </a:cubicBezTo>
                  <a:cubicBezTo>
                    <a:pt x="12610" y="4183"/>
                    <a:pt x="12677" y="4383"/>
                    <a:pt x="12610" y="4550"/>
                  </a:cubicBezTo>
                  <a:cubicBezTo>
                    <a:pt x="12577" y="4750"/>
                    <a:pt x="12476" y="4917"/>
                    <a:pt x="12276" y="5084"/>
                  </a:cubicBezTo>
                  <a:cubicBezTo>
                    <a:pt x="12076" y="5217"/>
                    <a:pt x="11809" y="5351"/>
                    <a:pt x="11442" y="5417"/>
                  </a:cubicBezTo>
                  <a:cubicBezTo>
                    <a:pt x="11142" y="5484"/>
                    <a:pt x="10875" y="5517"/>
                    <a:pt x="10575" y="5517"/>
                  </a:cubicBezTo>
                  <a:cubicBezTo>
                    <a:pt x="10308" y="5517"/>
                    <a:pt x="10008" y="5484"/>
                    <a:pt x="9741" y="5451"/>
                  </a:cubicBezTo>
                  <a:cubicBezTo>
                    <a:pt x="9474" y="5417"/>
                    <a:pt x="9241" y="5351"/>
                    <a:pt x="9007" y="5284"/>
                  </a:cubicBezTo>
                  <a:cubicBezTo>
                    <a:pt x="8740" y="5217"/>
                    <a:pt x="8540" y="5117"/>
                    <a:pt x="8340" y="5017"/>
                  </a:cubicBezTo>
                  <a:cubicBezTo>
                    <a:pt x="7873" y="4750"/>
                    <a:pt x="7573" y="4517"/>
                    <a:pt x="7373" y="4250"/>
                  </a:cubicBezTo>
                  <a:cubicBezTo>
                    <a:pt x="7206" y="3983"/>
                    <a:pt x="7139" y="3750"/>
                    <a:pt x="7206" y="3516"/>
                  </a:cubicBezTo>
                  <a:cubicBezTo>
                    <a:pt x="7273" y="3283"/>
                    <a:pt x="7473" y="3049"/>
                    <a:pt x="7806" y="2882"/>
                  </a:cubicBezTo>
                  <a:cubicBezTo>
                    <a:pt x="8107" y="2682"/>
                    <a:pt x="8574" y="2515"/>
                    <a:pt x="9107" y="2415"/>
                  </a:cubicBezTo>
                  <a:cubicBezTo>
                    <a:pt x="9274" y="2382"/>
                    <a:pt x="9408" y="2349"/>
                    <a:pt x="9541" y="2349"/>
                  </a:cubicBezTo>
                  <a:cubicBezTo>
                    <a:pt x="9674" y="2315"/>
                    <a:pt x="9808" y="2315"/>
                    <a:pt x="9908" y="2282"/>
                  </a:cubicBezTo>
                  <a:cubicBezTo>
                    <a:pt x="10041" y="2282"/>
                    <a:pt x="10141" y="2248"/>
                    <a:pt x="10242" y="2248"/>
                  </a:cubicBezTo>
                  <a:cubicBezTo>
                    <a:pt x="10342" y="2248"/>
                    <a:pt x="10442" y="2248"/>
                    <a:pt x="10508" y="2215"/>
                  </a:cubicBezTo>
                  <a:close/>
                  <a:moveTo>
                    <a:pt x="9190" y="1"/>
                  </a:moveTo>
                  <a:cubicBezTo>
                    <a:pt x="8907" y="1"/>
                    <a:pt x="8624" y="5"/>
                    <a:pt x="8340" y="14"/>
                  </a:cubicBezTo>
                  <a:cubicBezTo>
                    <a:pt x="7206" y="47"/>
                    <a:pt x="6039" y="180"/>
                    <a:pt x="4938" y="380"/>
                  </a:cubicBezTo>
                  <a:cubicBezTo>
                    <a:pt x="3537" y="681"/>
                    <a:pt x="2469" y="1014"/>
                    <a:pt x="1669" y="1448"/>
                  </a:cubicBezTo>
                  <a:cubicBezTo>
                    <a:pt x="868" y="1848"/>
                    <a:pt x="401" y="2315"/>
                    <a:pt x="201" y="2849"/>
                  </a:cubicBezTo>
                  <a:cubicBezTo>
                    <a:pt x="1" y="3349"/>
                    <a:pt x="101" y="3883"/>
                    <a:pt x="501" y="4417"/>
                  </a:cubicBezTo>
                  <a:cubicBezTo>
                    <a:pt x="868" y="4950"/>
                    <a:pt x="1535" y="5484"/>
                    <a:pt x="2469" y="6018"/>
                  </a:cubicBezTo>
                  <a:cubicBezTo>
                    <a:pt x="3337" y="6485"/>
                    <a:pt x="4337" y="6885"/>
                    <a:pt x="5471" y="7185"/>
                  </a:cubicBezTo>
                  <a:cubicBezTo>
                    <a:pt x="6572" y="7519"/>
                    <a:pt x="7773" y="7719"/>
                    <a:pt x="9007" y="7852"/>
                  </a:cubicBezTo>
                  <a:cubicBezTo>
                    <a:pt x="9830" y="7941"/>
                    <a:pt x="10653" y="7986"/>
                    <a:pt x="11466" y="7986"/>
                  </a:cubicBezTo>
                  <a:cubicBezTo>
                    <a:pt x="11872" y="7986"/>
                    <a:pt x="12276" y="7975"/>
                    <a:pt x="12677" y="7953"/>
                  </a:cubicBezTo>
                  <a:cubicBezTo>
                    <a:pt x="13911" y="7919"/>
                    <a:pt x="15078" y="7786"/>
                    <a:pt x="16112" y="7552"/>
                  </a:cubicBezTo>
                  <a:cubicBezTo>
                    <a:pt x="16546" y="7486"/>
                    <a:pt x="16980" y="7385"/>
                    <a:pt x="17347" y="7285"/>
                  </a:cubicBezTo>
                  <a:cubicBezTo>
                    <a:pt x="17714" y="7185"/>
                    <a:pt x="18047" y="7085"/>
                    <a:pt x="18381" y="6985"/>
                  </a:cubicBezTo>
                  <a:cubicBezTo>
                    <a:pt x="18681" y="6852"/>
                    <a:pt x="18981" y="6752"/>
                    <a:pt x="19248" y="6618"/>
                  </a:cubicBezTo>
                  <a:cubicBezTo>
                    <a:pt x="19481" y="6485"/>
                    <a:pt x="19748" y="6351"/>
                    <a:pt x="19948" y="6218"/>
                  </a:cubicBezTo>
                  <a:lnTo>
                    <a:pt x="18714" y="5851"/>
                  </a:lnTo>
                  <a:cubicBezTo>
                    <a:pt x="18581" y="5984"/>
                    <a:pt x="18381" y="6085"/>
                    <a:pt x="18181" y="6185"/>
                  </a:cubicBezTo>
                  <a:cubicBezTo>
                    <a:pt x="17947" y="6285"/>
                    <a:pt x="17714" y="6385"/>
                    <a:pt x="17447" y="6485"/>
                  </a:cubicBezTo>
                  <a:cubicBezTo>
                    <a:pt x="17180" y="6585"/>
                    <a:pt x="16880" y="6685"/>
                    <a:pt x="16546" y="6785"/>
                  </a:cubicBezTo>
                  <a:cubicBezTo>
                    <a:pt x="16212" y="6852"/>
                    <a:pt x="15879" y="6952"/>
                    <a:pt x="15512" y="7019"/>
                  </a:cubicBezTo>
                  <a:cubicBezTo>
                    <a:pt x="14545" y="7219"/>
                    <a:pt x="13544" y="7319"/>
                    <a:pt x="12476" y="7385"/>
                  </a:cubicBezTo>
                  <a:cubicBezTo>
                    <a:pt x="12232" y="7393"/>
                    <a:pt x="11988" y="7398"/>
                    <a:pt x="11744" y="7398"/>
                  </a:cubicBezTo>
                  <a:cubicBezTo>
                    <a:pt x="10954" y="7398"/>
                    <a:pt x="10164" y="7354"/>
                    <a:pt x="9374" y="7252"/>
                  </a:cubicBezTo>
                  <a:cubicBezTo>
                    <a:pt x="8340" y="7152"/>
                    <a:pt x="7339" y="6952"/>
                    <a:pt x="6405" y="6685"/>
                  </a:cubicBezTo>
                  <a:cubicBezTo>
                    <a:pt x="5471" y="6418"/>
                    <a:pt x="4604" y="6085"/>
                    <a:pt x="3837" y="5651"/>
                  </a:cubicBezTo>
                  <a:cubicBezTo>
                    <a:pt x="2903" y="5151"/>
                    <a:pt x="2302" y="4650"/>
                    <a:pt x="1969" y="4150"/>
                  </a:cubicBezTo>
                  <a:cubicBezTo>
                    <a:pt x="1635" y="3683"/>
                    <a:pt x="1569" y="3216"/>
                    <a:pt x="1769" y="2816"/>
                  </a:cubicBezTo>
                  <a:cubicBezTo>
                    <a:pt x="1969" y="2382"/>
                    <a:pt x="2403" y="2015"/>
                    <a:pt x="3036" y="1681"/>
                  </a:cubicBezTo>
                  <a:cubicBezTo>
                    <a:pt x="3670" y="1348"/>
                    <a:pt x="4537" y="1081"/>
                    <a:pt x="5571" y="881"/>
                  </a:cubicBezTo>
                  <a:cubicBezTo>
                    <a:pt x="6539" y="681"/>
                    <a:pt x="7540" y="581"/>
                    <a:pt x="8507" y="547"/>
                  </a:cubicBezTo>
                  <a:cubicBezTo>
                    <a:pt x="8749" y="539"/>
                    <a:pt x="8989" y="535"/>
                    <a:pt x="9227" y="535"/>
                  </a:cubicBezTo>
                  <a:cubicBezTo>
                    <a:pt x="9941" y="535"/>
                    <a:pt x="10642" y="572"/>
                    <a:pt x="11342" y="647"/>
                  </a:cubicBezTo>
                  <a:cubicBezTo>
                    <a:pt x="12243" y="747"/>
                    <a:pt x="13110" y="914"/>
                    <a:pt x="13944" y="1148"/>
                  </a:cubicBezTo>
                  <a:cubicBezTo>
                    <a:pt x="14745" y="1381"/>
                    <a:pt x="15512" y="1681"/>
                    <a:pt x="16179" y="2048"/>
                  </a:cubicBezTo>
                  <a:cubicBezTo>
                    <a:pt x="16713" y="2315"/>
                    <a:pt x="17113" y="2582"/>
                    <a:pt x="17347" y="2849"/>
                  </a:cubicBezTo>
                  <a:cubicBezTo>
                    <a:pt x="17613" y="3082"/>
                    <a:pt x="17780" y="3316"/>
                    <a:pt x="17814" y="3516"/>
                  </a:cubicBezTo>
                  <a:cubicBezTo>
                    <a:pt x="17847" y="3716"/>
                    <a:pt x="17780" y="3916"/>
                    <a:pt x="17613" y="4050"/>
                  </a:cubicBezTo>
                  <a:cubicBezTo>
                    <a:pt x="17447" y="4217"/>
                    <a:pt x="17180" y="4317"/>
                    <a:pt x="16880" y="4383"/>
                  </a:cubicBezTo>
                  <a:lnTo>
                    <a:pt x="16846" y="4383"/>
                  </a:lnTo>
                  <a:cubicBezTo>
                    <a:pt x="16613" y="4417"/>
                    <a:pt x="16379" y="4417"/>
                    <a:pt x="16179" y="4417"/>
                  </a:cubicBezTo>
                  <a:cubicBezTo>
                    <a:pt x="15946" y="4383"/>
                    <a:pt x="15712" y="4350"/>
                    <a:pt x="15479" y="4283"/>
                  </a:cubicBezTo>
                  <a:cubicBezTo>
                    <a:pt x="15245" y="4183"/>
                    <a:pt x="14978" y="4083"/>
                    <a:pt x="14745" y="3950"/>
                  </a:cubicBezTo>
                  <a:cubicBezTo>
                    <a:pt x="14511" y="3816"/>
                    <a:pt x="14244" y="3649"/>
                    <a:pt x="13978" y="3416"/>
                  </a:cubicBezTo>
                  <a:lnTo>
                    <a:pt x="11542" y="1515"/>
                  </a:lnTo>
                  <a:cubicBezTo>
                    <a:pt x="11309" y="1515"/>
                    <a:pt x="11075" y="1515"/>
                    <a:pt x="10842" y="1548"/>
                  </a:cubicBezTo>
                  <a:cubicBezTo>
                    <a:pt x="10575" y="1548"/>
                    <a:pt x="10342" y="1581"/>
                    <a:pt x="10075" y="1581"/>
                  </a:cubicBezTo>
                  <a:cubicBezTo>
                    <a:pt x="9808" y="1615"/>
                    <a:pt x="9541" y="1648"/>
                    <a:pt x="9274" y="1715"/>
                  </a:cubicBezTo>
                  <a:cubicBezTo>
                    <a:pt x="9007" y="1748"/>
                    <a:pt x="8707" y="1781"/>
                    <a:pt x="8440" y="1848"/>
                  </a:cubicBezTo>
                  <a:cubicBezTo>
                    <a:pt x="7573" y="2015"/>
                    <a:pt x="6872" y="2248"/>
                    <a:pt x="6372" y="2515"/>
                  </a:cubicBezTo>
                  <a:cubicBezTo>
                    <a:pt x="5872" y="2782"/>
                    <a:pt x="5538" y="3082"/>
                    <a:pt x="5405" y="3416"/>
                  </a:cubicBezTo>
                  <a:cubicBezTo>
                    <a:pt x="5238" y="3716"/>
                    <a:pt x="5305" y="4083"/>
                    <a:pt x="5505" y="4417"/>
                  </a:cubicBezTo>
                  <a:cubicBezTo>
                    <a:pt x="5705" y="4750"/>
                    <a:pt x="6105" y="5084"/>
                    <a:pt x="6672" y="5384"/>
                  </a:cubicBezTo>
                  <a:cubicBezTo>
                    <a:pt x="7039" y="5584"/>
                    <a:pt x="7440" y="5751"/>
                    <a:pt x="7873" y="5884"/>
                  </a:cubicBezTo>
                  <a:cubicBezTo>
                    <a:pt x="8307" y="5984"/>
                    <a:pt x="8774" y="6085"/>
                    <a:pt x="9207" y="6151"/>
                  </a:cubicBezTo>
                  <a:cubicBezTo>
                    <a:pt x="9674" y="6185"/>
                    <a:pt x="10141" y="6218"/>
                    <a:pt x="10575" y="6218"/>
                  </a:cubicBezTo>
                  <a:cubicBezTo>
                    <a:pt x="11009" y="6185"/>
                    <a:pt x="11409" y="6151"/>
                    <a:pt x="11809" y="6085"/>
                  </a:cubicBezTo>
                  <a:cubicBezTo>
                    <a:pt x="12176" y="5984"/>
                    <a:pt x="12510" y="5918"/>
                    <a:pt x="12777" y="5784"/>
                  </a:cubicBezTo>
                  <a:cubicBezTo>
                    <a:pt x="13077" y="5684"/>
                    <a:pt x="13277" y="5584"/>
                    <a:pt x="13444" y="5451"/>
                  </a:cubicBezTo>
                  <a:cubicBezTo>
                    <a:pt x="13611" y="5317"/>
                    <a:pt x="13711" y="5151"/>
                    <a:pt x="13777" y="4984"/>
                  </a:cubicBezTo>
                  <a:cubicBezTo>
                    <a:pt x="13844" y="4817"/>
                    <a:pt x="13844" y="4650"/>
                    <a:pt x="13777" y="4450"/>
                  </a:cubicBezTo>
                  <a:lnTo>
                    <a:pt x="13877" y="4450"/>
                  </a:lnTo>
                  <a:cubicBezTo>
                    <a:pt x="14144" y="4583"/>
                    <a:pt x="14445" y="4717"/>
                    <a:pt x="14745" y="4817"/>
                  </a:cubicBezTo>
                  <a:cubicBezTo>
                    <a:pt x="15045" y="4884"/>
                    <a:pt x="15345" y="4950"/>
                    <a:pt x="15679" y="4984"/>
                  </a:cubicBezTo>
                  <a:cubicBezTo>
                    <a:pt x="15891" y="5007"/>
                    <a:pt x="16103" y="5031"/>
                    <a:pt x="16316" y="5031"/>
                  </a:cubicBezTo>
                  <a:cubicBezTo>
                    <a:pt x="16403" y="5031"/>
                    <a:pt x="16491" y="5027"/>
                    <a:pt x="16579" y="5017"/>
                  </a:cubicBezTo>
                  <a:cubicBezTo>
                    <a:pt x="16880" y="5017"/>
                    <a:pt x="17180" y="4984"/>
                    <a:pt x="17413" y="4917"/>
                  </a:cubicBezTo>
                  <a:cubicBezTo>
                    <a:pt x="18014" y="4817"/>
                    <a:pt x="18514" y="4617"/>
                    <a:pt x="18848" y="4417"/>
                  </a:cubicBezTo>
                  <a:cubicBezTo>
                    <a:pt x="19181" y="4217"/>
                    <a:pt x="19381" y="3950"/>
                    <a:pt x="19415" y="3683"/>
                  </a:cubicBezTo>
                  <a:cubicBezTo>
                    <a:pt x="19448" y="3383"/>
                    <a:pt x="19315" y="3082"/>
                    <a:pt x="18981" y="2749"/>
                  </a:cubicBezTo>
                  <a:cubicBezTo>
                    <a:pt x="18681" y="2415"/>
                    <a:pt x="18181" y="2048"/>
                    <a:pt x="17480" y="1681"/>
                  </a:cubicBezTo>
                  <a:cubicBezTo>
                    <a:pt x="16713" y="1281"/>
                    <a:pt x="15812" y="948"/>
                    <a:pt x="14845" y="714"/>
                  </a:cubicBezTo>
                  <a:cubicBezTo>
                    <a:pt x="13877" y="447"/>
                    <a:pt x="12810" y="247"/>
                    <a:pt x="11709" y="114"/>
                  </a:cubicBezTo>
                  <a:cubicBezTo>
                    <a:pt x="10884" y="39"/>
                    <a:pt x="10039" y="1"/>
                    <a:pt x="9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4722938" y="1578925"/>
              <a:ext cx="1196700" cy="387800"/>
            </a:xfrm>
            <a:custGeom>
              <a:rect b="b" l="l" r="r" t="t"/>
              <a:pathLst>
                <a:path extrusionOk="0" h="15512" w="47868">
                  <a:moveTo>
                    <a:pt x="28420" y="0"/>
                  </a:moveTo>
                  <a:lnTo>
                    <a:pt x="0" y="5004"/>
                  </a:lnTo>
                  <a:lnTo>
                    <a:pt x="18447" y="15511"/>
                  </a:lnTo>
                  <a:lnTo>
                    <a:pt x="47868" y="9874"/>
                  </a:lnTo>
                  <a:lnTo>
                    <a:pt x="2842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4722938" y="1578925"/>
              <a:ext cx="1196700" cy="387800"/>
            </a:xfrm>
            <a:custGeom>
              <a:rect b="b" l="l" r="r" t="t"/>
              <a:pathLst>
                <a:path extrusionOk="0" h="15512" w="47868">
                  <a:moveTo>
                    <a:pt x="19547" y="3636"/>
                  </a:moveTo>
                  <a:lnTo>
                    <a:pt x="15144" y="4437"/>
                  </a:lnTo>
                  <a:cubicBezTo>
                    <a:pt x="15111" y="4437"/>
                    <a:pt x="15078" y="4437"/>
                    <a:pt x="15044" y="4470"/>
                  </a:cubicBezTo>
                  <a:cubicBezTo>
                    <a:pt x="15011" y="4470"/>
                    <a:pt x="15011" y="4470"/>
                    <a:pt x="15011" y="4503"/>
                  </a:cubicBezTo>
                  <a:cubicBezTo>
                    <a:pt x="14978" y="4503"/>
                    <a:pt x="14978" y="4537"/>
                    <a:pt x="14978" y="4537"/>
                  </a:cubicBezTo>
                  <a:cubicBezTo>
                    <a:pt x="15011" y="4537"/>
                    <a:pt x="15011" y="4570"/>
                    <a:pt x="15044" y="4570"/>
                  </a:cubicBezTo>
                  <a:cubicBezTo>
                    <a:pt x="15078" y="4603"/>
                    <a:pt x="15111" y="4603"/>
                    <a:pt x="15144" y="4603"/>
                  </a:cubicBezTo>
                  <a:cubicBezTo>
                    <a:pt x="15178" y="4603"/>
                    <a:pt x="15211" y="4637"/>
                    <a:pt x="15244" y="4637"/>
                  </a:cubicBezTo>
                  <a:lnTo>
                    <a:pt x="15511" y="4637"/>
                  </a:lnTo>
                  <a:lnTo>
                    <a:pt x="19914" y="3836"/>
                  </a:lnTo>
                  <a:cubicBezTo>
                    <a:pt x="19948" y="3836"/>
                    <a:pt x="19981" y="3836"/>
                    <a:pt x="20014" y="3803"/>
                  </a:cubicBezTo>
                  <a:cubicBezTo>
                    <a:pt x="20048" y="3803"/>
                    <a:pt x="20048" y="3770"/>
                    <a:pt x="20081" y="3770"/>
                  </a:cubicBezTo>
                  <a:cubicBezTo>
                    <a:pt x="20081" y="3770"/>
                    <a:pt x="20081" y="3736"/>
                    <a:pt x="20081" y="3736"/>
                  </a:cubicBezTo>
                  <a:cubicBezTo>
                    <a:pt x="20048" y="3703"/>
                    <a:pt x="20048" y="3703"/>
                    <a:pt x="20014" y="3703"/>
                  </a:cubicBezTo>
                  <a:cubicBezTo>
                    <a:pt x="19981" y="3669"/>
                    <a:pt x="19948" y="3669"/>
                    <a:pt x="19914" y="3669"/>
                  </a:cubicBezTo>
                  <a:cubicBezTo>
                    <a:pt x="19881" y="3636"/>
                    <a:pt x="19848" y="3636"/>
                    <a:pt x="19814" y="3636"/>
                  </a:cubicBezTo>
                  <a:close/>
                  <a:moveTo>
                    <a:pt x="22683" y="3603"/>
                  </a:moveTo>
                  <a:lnTo>
                    <a:pt x="13510" y="5237"/>
                  </a:lnTo>
                  <a:lnTo>
                    <a:pt x="24351" y="11175"/>
                  </a:lnTo>
                  <a:lnTo>
                    <a:pt x="33724" y="9407"/>
                  </a:lnTo>
                  <a:lnTo>
                    <a:pt x="22683" y="3603"/>
                  </a:lnTo>
                  <a:close/>
                  <a:moveTo>
                    <a:pt x="29955" y="10574"/>
                  </a:moveTo>
                  <a:cubicBezTo>
                    <a:pt x="29821" y="10574"/>
                    <a:pt x="29721" y="10574"/>
                    <a:pt x="29588" y="10608"/>
                  </a:cubicBezTo>
                  <a:cubicBezTo>
                    <a:pt x="29488" y="10608"/>
                    <a:pt x="29388" y="10641"/>
                    <a:pt x="29288" y="10674"/>
                  </a:cubicBezTo>
                  <a:cubicBezTo>
                    <a:pt x="29221" y="10741"/>
                    <a:pt x="29188" y="10775"/>
                    <a:pt x="29154" y="10808"/>
                  </a:cubicBezTo>
                  <a:cubicBezTo>
                    <a:pt x="29121" y="10841"/>
                    <a:pt x="29121" y="10908"/>
                    <a:pt x="29154" y="10941"/>
                  </a:cubicBezTo>
                  <a:cubicBezTo>
                    <a:pt x="29188" y="10975"/>
                    <a:pt x="29221" y="11041"/>
                    <a:pt x="29321" y="11075"/>
                  </a:cubicBezTo>
                  <a:cubicBezTo>
                    <a:pt x="29388" y="11108"/>
                    <a:pt x="29488" y="11141"/>
                    <a:pt x="29588" y="11175"/>
                  </a:cubicBezTo>
                  <a:cubicBezTo>
                    <a:pt x="29721" y="11208"/>
                    <a:pt x="29821" y="11242"/>
                    <a:pt x="29955" y="11242"/>
                  </a:cubicBezTo>
                  <a:cubicBezTo>
                    <a:pt x="30044" y="11242"/>
                    <a:pt x="30133" y="11256"/>
                    <a:pt x="30222" y="11256"/>
                  </a:cubicBezTo>
                  <a:cubicBezTo>
                    <a:pt x="30266" y="11256"/>
                    <a:pt x="30311" y="11253"/>
                    <a:pt x="30355" y="11242"/>
                  </a:cubicBezTo>
                  <a:cubicBezTo>
                    <a:pt x="30489" y="11242"/>
                    <a:pt x="30622" y="11242"/>
                    <a:pt x="30722" y="11208"/>
                  </a:cubicBezTo>
                  <a:cubicBezTo>
                    <a:pt x="30856" y="11208"/>
                    <a:pt x="30922" y="11175"/>
                    <a:pt x="31022" y="11141"/>
                  </a:cubicBezTo>
                  <a:cubicBezTo>
                    <a:pt x="31089" y="11108"/>
                    <a:pt x="31122" y="11041"/>
                    <a:pt x="31156" y="11008"/>
                  </a:cubicBezTo>
                  <a:cubicBezTo>
                    <a:pt x="31189" y="10975"/>
                    <a:pt x="31189" y="10941"/>
                    <a:pt x="31156" y="10875"/>
                  </a:cubicBezTo>
                  <a:cubicBezTo>
                    <a:pt x="31122" y="10841"/>
                    <a:pt x="31089" y="10775"/>
                    <a:pt x="30989" y="10741"/>
                  </a:cubicBezTo>
                  <a:cubicBezTo>
                    <a:pt x="30922" y="10708"/>
                    <a:pt x="30822" y="10674"/>
                    <a:pt x="30722" y="10641"/>
                  </a:cubicBezTo>
                  <a:cubicBezTo>
                    <a:pt x="30589" y="10608"/>
                    <a:pt x="30489" y="10608"/>
                    <a:pt x="30355" y="10574"/>
                  </a:cubicBezTo>
                  <a:close/>
                  <a:moveTo>
                    <a:pt x="21363" y="2989"/>
                  </a:moveTo>
                  <a:cubicBezTo>
                    <a:pt x="21670" y="2989"/>
                    <a:pt x="21976" y="3012"/>
                    <a:pt x="22283" y="3036"/>
                  </a:cubicBezTo>
                  <a:cubicBezTo>
                    <a:pt x="22716" y="3069"/>
                    <a:pt x="23117" y="3136"/>
                    <a:pt x="23484" y="3236"/>
                  </a:cubicBezTo>
                  <a:cubicBezTo>
                    <a:pt x="23851" y="3336"/>
                    <a:pt x="24184" y="3436"/>
                    <a:pt x="24418" y="3569"/>
                  </a:cubicBezTo>
                  <a:lnTo>
                    <a:pt x="35025" y="9140"/>
                  </a:lnTo>
                  <a:cubicBezTo>
                    <a:pt x="35292" y="9273"/>
                    <a:pt x="35492" y="9440"/>
                    <a:pt x="35559" y="9574"/>
                  </a:cubicBezTo>
                  <a:cubicBezTo>
                    <a:pt x="35659" y="9740"/>
                    <a:pt x="35659" y="9907"/>
                    <a:pt x="35592" y="10041"/>
                  </a:cubicBezTo>
                  <a:cubicBezTo>
                    <a:pt x="35492" y="10174"/>
                    <a:pt x="35325" y="10308"/>
                    <a:pt x="35092" y="10441"/>
                  </a:cubicBezTo>
                  <a:cubicBezTo>
                    <a:pt x="34825" y="10574"/>
                    <a:pt x="34525" y="10674"/>
                    <a:pt x="34091" y="10741"/>
                  </a:cubicBezTo>
                  <a:lnTo>
                    <a:pt x="27820" y="11942"/>
                  </a:lnTo>
                  <a:cubicBezTo>
                    <a:pt x="27386" y="12009"/>
                    <a:pt x="26953" y="12075"/>
                    <a:pt x="26486" y="12075"/>
                  </a:cubicBezTo>
                  <a:cubicBezTo>
                    <a:pt x="26019" y="12075"/>
                    <a:pt x="25585" y="12075"/>
                    <a:pt x="25118" y="12009"/>
                  </a:cubicBezTo>
                  <a:cubicBezTo>
                    <a:pt x="24684" y="11975"/>
                    <a:pt x="24251" y="11909"/>
                    <a:pt x="23851" y="11809"/>
                  </a:cubicBezTo>
                  <a:cubicBezTo>
                    <a:pt x="23484" y="11709"/>
                    <a:pt x="23117" y="11575"/>
                    <a:pt x="22850" y="11408"/>
                  </a:cubicBezTo>
                  <a:lnTo>
                    <a:pt x="12509" y="5704"/>
                  </a:lnTo>
                  <a:cubicBezTo>
                    <a:pt x="12242" y="5571"/>
                    <a:pt x="12109" y="5437"/>
                    <a:pt x="12009" y="5304"/>
                  </a:cubicBezTo>
                  <a:cubicBezTo>
                    <a:pt x="11942" y="5137"/>
                    <a:pt x="11975" y="5004"/>
                    <a:pt x="12075" y="4870"/>
                  </a:cubicBezTo>
                  <a:cubicBezTo>
                    <a:pt x="12176" y="4737"/>
                    <a:pt x="12342" y="4603"/>
                    <a:pt x="12609" y="4470"/>
                  </a:cubicBezTo>
                  <a:cubicBezTo>
                    <a:pt x="12843" y="4370"/>
                    <a:pt x="13176" y="4270"/>
                    <a:pt x="13577" y="4203"/>
                  </a:cubicBezTo>
                  <a:lnTo>
                    <a:pt x="19714" y="3102"/>
                  </a:lnTo>
                  <a:cubicBezTo>
                    <a:pt x="20115" y="3036"/>
                    <a:pt x="20548" y="3002"/>
                    <a:pt x="20982" y="3002"/>
                  </a:cubicBezTo>
                  <a:cubicBezTo>
                    <a:pt x="21109" y="2993"/>
                    <a:pt x="21236" y="2989"/>
                    <a:pt x="21363" y="2989"/>
                  </a:cubicBezTo>
                  <a:close/>
                  <a:moveTo>
                    <a:pt x="28420" y="0"/>
                  </a:moveTo>
                  <a:lnTo>
                    <a:pt x="0" y="5004"/>
                  </a:lnTo>
                  <a:lnTo>
                    <a:pt x="18447" y="15511"/>
                  </a:lnTo>
                  <a:lnTo>
                    <a:pt x="47868" y="9907"/>
                  </a:lnTo>
                  <a:lnTo>
                    <a:pt x="2842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4718763" y="1577250"/>
              <a:ext cx="1207550" cy="391975"/>
            </a:xfrm>
            <a:custGeom>
              <a:rect b="b" l="l" r="r" t="t"/>
              <a:pathLst>
                <a:path extrusionOk="0" h="15679" w="48302">
                  <a:moveTo>
                    <a:pt x="28688" y="0"/>
                  </a:moveTo>
                  <a:lnTo>
                    <a:pt x="0" y="5071"/>
                  </a:lnTo>
                  <a:lnTo>
                    <a:pt x="18614" y="15678"/>
                  </a:lnTo>
                  <a:lnTo>
                    <a:pt x="48302" y="9974"/>
                  </a:lnTo>
                  <a:lnTo>
                    <a:pt x="2868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5021488" y="1653975"/>
              <a:ext cx="592925" cy="226850"/>
            </a:xfrm>
            <a:custGeom>
              <a:rect b="b" l="l" r="r" t="t"/>
              <a:pathLst>
                <a:path extrusionOk="0" h="9074" w="23717">
                  <a:moveTo>
                    <a:pt x="7872" y="634"/>
                  </a:moveTo>
                  <a:cubicBezTo>
                    <a:pt x="7906" y="634"/>
                    <a:pt x="7939" y="634"/>
                    <a:pt x="7972" y="667"/>
                  </a:cubicBezTo>
                  <a:cubicBezTo>
                    <a:pt x="8006" y="667"/>
                    <a:pt x="8039" y="667"/>
                    <a:pt x="8072" y="701"/>
                  </a:cubicBezTo>
                  <a:cubicBezTo>
                    <a:pt x="8106" y="701"/>
                    <a:pt x="8106" y="734"/>
                    <a:pt x="8139" y="734"/>
                  </a:cubicBezTo>
                  <a:cubicBezTo>
                    <a:pt x="8139" y="734"/>
                    <a:pt x="8139" y="768"/>
                    <a:pt x="8106" y="768"/>
                  </a:cubicBezTo>
                  <a:cubicBezTo>
                    <a:pt x="8106" y="768"/>
                    <a:pt x="8106" y="801"/>
                    <a:pt x="8072" y="801"/>
                  </a:cubicBezTo>
                  <a:cubicBezTo>
                    <a:pt x="8039" y="834"/>
                    <a:pt x="8006" y="834"/>
                    <a:pt x="7972" y="834"/>
                  </a:cubicBezTo>
                  <a:lnTo>
                    <a:pt x="3569" y="1635"/>
                  </a:lnTo>
                  <a:lnTo>
                    <a:pt x="3302" y="1635"/>
                  </a:lnTo>
                  <a:cubicBezTo>
                    <a:pt x="3269" y="1635"/>
                    <a:pt x="3236" y="1601"/>
                    <a:pt x="3202" y="1601"/>
                  </a:cubicBezTo>
                  <a:cubicBezTo>
                    <a:pt x="3169" y="1601"/>
                    <a:pt x="3136" y="1601"/>
                    <a:pt x="3102" y="1568"/>
                  </a:cubicBezTo>
                  <a:cubicBezTo>
                    <a:pt x="3069" y="1568"/>
                    <a:pt x="3069" y="1535"/>
                    <a:pt x="3069" y="1535"/>
                  </a:cubicBezTo>
                  <a:cubicBezTo>
                    <a:pt x="3036" y="1535"/>
                    <a:pt x="3036" y="1501"/>
                    <a:pt x="3069" y="1501"/>
                  </a:cubicBezTo>
                  <a:cubicBezTo>
                    <a:pt x="3069" y="1468"/>
                    <a:pt x="3069" y="1468"/>
                    <a:pt x="3102" y="1468"/>
                  </a:cubicBezTo>
                  <a:cubicBezTo>
                    <a:pt x="3136" y="1435"/>
                    <a:pt x="3169" y="1435"/>
                    <a:pt x="3202" y="1435"/>
                  </a:cubicBezTo>
                  <a:lnTo>
                    <a:pt x="7605" y="634"/>
                  </a:lnTo>
                  <a:close/>
                  <a:moveTo>
                    <a:pt x="10741" y="601"/>
                  </a:moveTo>
                  <a:lnTo>
                    <a:pt x="21782" y="6405"/>
                  </a:lnTo>
                  <a:lnTo>
                    <a:pt x="12409" y="8173"/>
                  </a:lnTo>
                  <a:lnTo>
                    <a:pt x="1568" y="2235"/>
                  </a:lnTo>
                  <a:lnTo>
                    <a:pt x="10741" y="601"/>
                  </a:lnTo>
                  <a:close/>
                  <a:moveTo>
                    <a:pt x="18013" y="7539"/>
                  </a:moveTo>
                  <a:cubicBezTo>
                    <a:pt x="18146" y="7539"/>
                    <a:pt x="18280" y="7539"/>
                    <a:pt x="18413" y="7572"/>
                  </a:cubicBezTo>
                  <a:cubicBezTo>
                    <a:pt x="18547" y="7572"/>
                    <a:pt x="18680" y="7606"/>
                    <a:pt x="18780" y="7639"/>
                  </a:cubicBezTo>
                  <a:cubicBezTo>
                    <a:pt x="18880" y="7672"/>
                    <a:pt x="18980" y="7706"/>
                    <a:pt x="19080" y="7739"/>
                  </a:cubicBezTo>
                  <a:cubicBezTo>
                    <a:pt x="19147" y="7773"/>
                    <a:pt x="19214" y="7839"/>
                    <a:pt x="19214" y="7873"/>
                  </a:cubicBezTo>
                  <a:cubicBezTo>
                    <a:pt x="19247" y="7906"/>
                    <a:pt x="19247" y="7973"/>
                    <a:pt x="19214" y="8006"/>
                  </a:cubicBezTo>
                  <a:cubicBezTo>
                    <a:pt x="19214" y="8039"/>
                    <a:pt x="19147" y="8073"/>
                    <a:pt x="19080" y="8106"/>
                  </a:cubicBezTo>
                  <a:cubicBezTo>
                    <a:pt x="19014" y="8173"/>
                    <a:pt x="18914" y="8206"/>
                    <a:pt x="18780" y="8206"/>
                  </a:cubicBezTo>
                  <a:cubicBezTo>
                    <a:pt x="18680" y="8240"/>
                    <a:pt x="18547" y="8240"/>
                    <a:pt x="18413" y="8240"/>
                  </a:cubicBezTo>
                  <a:lnTo>
                    <a:pt x="18013" y="8240"/>
                  </a:lnTo>
                  <a:cubicBezTo>
                    <a:pt x="17879" y="8206"/>
                    <a:pt x="17779" y="8206"/>
                    <a:pt x="17646" y="8173"/>
                  </a:cubicBezTo>
                  <a:cubicBezTo>
                    <a:pt x="17546" y="8139"/>
                    <a:pt x="17446" y="8106"/>
                    <a:pt x="17379" y="8073"/>
                  </a:cubicBezTo>
                  <a:cubicBezTo>
                    <a:pt x="17279" y="8006"/>
                    <a:pt x="17246" y="7973"/>
                    <a:pt x="17212" y="7939"/>
                  </a:cubicBezTo>
                  <a:cubicBezTo>
                    <a:pt x="17179" y="7873"/>
                    <a:pt x="17179" y="7839"/>
                    <a:pt x="17212" y="7806"/>
                  </a:cubicBezTo>
                  <a:cubicBezTo>
                    <a:pt x="17246" y="7739"/>
                    <a:pt x="17279" y="7706"/>
                    <a:pt x="17379" y="7672"/>
                  </a:cubicBezTo>
                  <a:cubicBezTo>
                    <a:pt x="17446" y="7639"/>
                    <a:pt x="17546" y="7606"/>
                    <a:pt x="17646" y="7606"/>
                  </a:cubicBezTo>
                  <a:cubicBezTo>
                    <a:pt x="17779" y="7572"/>
                    <a:pt x="17913" y="7572"/>
                    <a:pt x="18013" y="7539"/>
                  </a:cubicBezTo>
                  <a:close/>
                  <a:moveTo>
                    <a:pt x="9040" y="0"/>
                  </a:moveTo>
                  <a:cubicBezTo>
                    <a:pt x="8606" y="0"/>
                    <a:pt x="8173" y="34"/>
                    <a:pt x="7772" y="134"/>
                  </a:cubicBezTo>
                  <a:lnTo>
                    <a:pt x="1635" y="1201"/>
                  </a:lnTo>
                  <a:cubicBezTo>
                    <a:pt x="1234" y="1268"/>
                    <a:pt x="901" y="1368"/>
                    <a:pt x="667" y="1501"/>
                  </a:cubicBezTo>
                  <a:cubicBezTo>
                    <a:pt x="400" y="1601"/>
                    <a:pt x="234" y="1735"/>
                    <a:pt x="133" y="1868"/>
                  </a:cubicBezTo>
                  <a:cubicBezTo>
                    <a:pt x="33" y="2002"/>
                    <a:pt x="0" y="2135"/>
                    <a:pt x="100" y="2302"/>
                  </a:cubicBezTo>
                  <a:cubicBezTo>
                    <a:pt x="167" y="2435"/>
                    <a:pt x="300" y="2569"/>
                    <a:pt x="567" y="2736"/>
                  </a:cubicBezTo>
                  <a:lnTo>
                    <a:pt x="10941" y="8406"/>
                  </a:lnTo>
                  <a:cubicBezTo>
                    <a:pt x="11208" y="8573"/>
                    <a:pt x="11542" y="8707"/>
                    <a:pt x="11909" y="8807"/>
                  </a:cubicBezTo>
                  <a:cubicBezTo>
                    <a:pt x="12309" y="8907"/>
                    <a:pt x="12742" y="8973"/>
                    <a:pt x="13176" y="9007"/>
                  </a:cubicBezTo>
                  <a:cubicBezTo>
                    <a:pt x="13643" y="9073"/>
                    <a:pt x="14110" y="9073"/>
                    <a:pt x="14544" y="9073"/>
                  </a:cubicBezTo>
                  <a:cubicBezTo>
                    <a:pt x="15011" y="9073"/>
                    <a:pt x="15444" y="9007"/>
                    <a:pt x="15878" y="8940"/>
                  </a:cubicBezTo>
                  <a:lnTo>
                    <a:pt x="22149" y="7739"/>
                  </a:lnTo>
                  <a:cubicBezTo>
                    <a:pt x="22583" y="7672"/>
                    <a:pt x="22883" y="7572"/>
                    <a:pt x="23150" y="7439"/>
                  </a:cubicBezTo>
                  <a:cubicBezTo>
                    <a:pt x="23383" y="7339"/>
                    <a:pt x="23550" y="7172"/>
                    <a:pt x="23650" y="7039"/>
                  </a:cubicBezTo>
                  <a:cubicBezTo>
                    <a:pt x="23717" y="6905"/>
                    <a:pt x="23717" y="6738"/>
                    <a:pt x="23617" y="6605"/>
                  </a:cubicBezTo>
                  <a:cubicBezTo>
                    <a:pt x="23550" y="6438"/>
                    <a:pt x="23350" y="6305"/>
                    <a:pt x="23083" y="6138"/>
                  </a:cubicBezTo>
                  <a:lnTo>
                    <a:pt x="12476" y="601"/>
                  </a:lnTo>
                  <a:cubicBezTo>
                    <a:pt x="12242" y="467"/>
                    <a:pt x="11909" y="334"/>
                    <a:pt x="11542" y="234"/>
                  </a:cubicBezTo>
                  <a:cubicBezTo>
                    <a:pt x="11175" y="167"/>
                    <a:pt x="10774" y="100"/>
                    <a:pt x="10341" y="34"/>
                  </a:cubicBezTo>
                  <a:cubicBezTo>
                    <a:pt x="9907" y="0"/>
                    <a:pt x="9473" y="0"/>
                    <a:pt x="9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4361013" y="2006725"/>
              <a:ext cx="1316800" cy="476200"/>
            </a:xfrm>
            <a:custGeom>
              <a:rect b="b" l="l" r="r" t="t"/>
              <a:pathLst>
                <a:path extrusionOk="0" h="19048" w="52672">
                  <a:moveTo>
                    <a:pt x="31823" y="0"/>
                  </a:moveTo>
                  <a:lnTo>
                    <a:pt x="0" y="6172"/>
                  </a:lnTo>
                  <a:lnTo>
                    <a:pt x="19581" y="19047"/>
                  </a:lnTo>
                  <a:lnTo>
                    <a:pt x="52671" y="12042"/>
                  </a:lnTo>
                  <a:lnTo>
                    <a:pt x="3182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4361013" y="2006725"/>
              <a:ext cx="1317625" cy="475350"/>
            </a:xfrm>
            <a:custGeom>
              <a:rect b="b" l="l" r="r" t="t"/>
              <a:pathLst>
                <a:path extrusionOk="0" h="19014" w="52705">
                  <a:moveTo>
                    <a:pt x="35392" y="9874"/>
                  </a:moveTo>
                  <a:cubicBezTo>
                    <a:pt x="35292" y="9874"/>
                    <a:pt x="35192" y="9908"/>
                    <a:pt x="35092" y="9908"/>
                  </a:cubicBezTo>
                  <a:cubicBezTo>
                    <a:pt x="34992" y="9941"/>
                    <a:pt x="34892" y="9974"/>
                    <a:pt x="34858" y="10008"/>
                  </a:cubicBezTo>
                  <a:cubicBezTo>
                    <a:pt x="34792" y="10008"/>
                    <a:pt x="34758" y="10041"/>
                    <a:pt x="34725" y="10108"/>
                  </a:cubicBezTo>
                  <a:cubicBezTo>
                    <a:pt x="34692" y="10141"/>
                    <a:pt x="34692" y="10174"/>
                    <a:pt x="34725" y="10208"/>
                  </a:cubicBezTo>
                  <a:cubicBezTo>
                    <a:pt x="34725" y="10241"/>
                    <a:pt x="34792" y="10308"/>
                    <a:pt x="34825" y="10341"/>
                  </a:cubicBezTo>
                  <a:cubicBezTo>
                    <a:pt x="34892" y="10375"/>
                    <a:pt x="34992" y="10408"/>
                    <a:pt x="35059" y="10441"/>
                  </a:cubicBezTo>
                  <a:cubicBezTo>
                    <a:pt x="35159" y="10441"/>
                    <a:pt x="35259" y="10475"/>
                    <a:pt x="35359" y="10475"/>
                  </a:cubicBezTo>
                  <a:cubicBezTo>
                    <a:pt x="35459" y="10508"/>
                    <a:pt x="35592" y="10508"/>
                    <a:pt x="35692" y="10508"/>
                  </a:cubicBezTo>
                  <a:cubicBezTo>
                    <a:pt x="35792" y="10508"/>
                    <a:pt x="35892" y="10475"/>
                    <a:pt x="35993" y="10475"/>
                  </a:cubicBezTo>
                  <a:cubicBezTo>
                    <a:pt x="36093" y="10441"/>
                    <a:pt x="36193" y="10408"/>
                    <a:pt x="36259" y="10375"/>
                  </a:cubicBezTo>
                  <a:cubicBezTo>
                    <a:pt x="36326" y="10341"/>
                    <a:pt x="36359" y="10308"/>
                    <a:pt x="36359" y="10274"/>
                  </a:cubicBezTo>
                  <a:cubicBezTo>
                    <a:pt x="36393" y="10241"/>
                    <a:pt x="36393" y="10208"/>
                    <a:pt x="36393" y="10174"/>
                  </a:cubicBezTo>
                  <a:cubicBezTo>
                    <a:pt x="36359" y="10108"/>
                    <a:pt x="36326" y="10074"/>
                    <a:pt x="36259" y="10041"/>
                  </a:cubicBezTo>
                  <a:cubicBezTo>
                    <a:pt x="36193" y="10008"/>
                    <a:pt x="36126" y="9974"/>
                    <a:pt x="36026" y="9941"/>
                  </a:cubicBezTo>
                  <a:cubicBezTo>
                    <a:pt x="35926" y="9908"/>
                    <a:pt x="35826" y="9908"/>
                    <a:pt x="35726" y="9874"/>
                  </a:cubicBezTo>
                  <a:close/>
                  <a:moveTo>
                    <a:pt x="34291" y="7272"/>
                  </a:moveTo>
                  <a:lnTo>
                    <a:pt x="39929" y="10608"/>
                  </a:lnTo>
                  <a:lnTo>
                    <a:pt x="34958" y="11642"/>
                  </a:lnTo>
                  <a:lnTo>
                    <a:pt x="30155" y="8740"/>
                  </a:lnTo>
                  <a:lnTo>
                    <a:pt x="29354" y="8240"/>
                  </a:lnTo>
                  <a:lnTo>
                    <a:pt x="34291" y="7272"/>
                  </a:lnTo>
                  <a:close/>
                  <a:moveTo>
                    <a:pt x="18180" y="6438"/>
                  </a:moveTo>
                  <a:cubicBezTo>
                    <a:pt x="18247" y="6472"/>
                    <a:pt x="18313" y="6472"/>
                    <a:pt x="18347" y="6472"/>
                  </a:cubicBezTo>
                  <a:cubicBezTo>
                    <a:pt x="18480" y="6505"/>
                    <a:pt x="18647" y="6572"/>
                    <a:pt x="18814" y="6672"/>
                  </a:cubicBezTo>
                  <a:cubicBezTo>
                    <a:pt x="18980" y="6772"/>
                    <a:pt x="19181" y="6872"/>
                    <a:pt x="19381" y="6972"/>
                  </a:cubicBezTo>
                  <a:cubicBezTo>
                    <a:pt x="19581" y="7072"/>
                    <a:pt x="19781" y="7172"/>
                    <a:pt x="19981" y="7306"/>
                  </a:cubicBezTo>
                  <a:cubicBezTo>
                    <a:pt x="20181" y="7406"/>
                    <a:pt x="20381" y="7472"/>
                    <a:pt x="20515" y="7539"/>
                  </a:cubicBezTo>
                  <a:cubicBezTo>
                    <a:pt x="20682" y="7639"/>
                    <a:pt x="20815" y="7673"/>
                    <a:pt x="21015" y="7739"/>
                  </a:cubicBezTo>
                  <a:cubicBezTo>
                    <a:pt x="21182" y="7773"/>
                    <a:pt x="21415" y="7806"/>
                    <a:pt x="21716" y="7839"/>
                  </a:cubicBezTo>
                  <a:cubicBezTo>
                    <a:pt x="21983" y="7873"/>
                    <a:pt x="22383" y="7906"/>
                    <a:pt x="22883" y="7939"/>
                  </a:cubicBezTo>
                  <a:cubicBezTo>
                    <a:pt x="23417" y="7973"/>
                    <a:pt x="24051" y="8006"/>
                    <a:pt x="24885" y="8073"/>
                  </a:cubicBezTo>
                  <a:cubicBezTo>
                    <a:pt x="25719" y="8106"/>
                    <a:pt x="26252" y="8173"/>
                    <a:pt x="26653" y="8206"/>
                  </a:cubicBezTo>
                  <a:cubicBezTo>
                    <a:pt x="27053" y="8273"/>
                    <a:pt x="27253" y="8340"/>
                    <a:pt x="27420" y="8406"/>
                  </a:cubicBezTo>
                  <a:cubicBezTo>
                    <a:pt x="27553" y="8473"/>
                    <a:pt x="27653" y="8540"/>
                    <a:pt x="27753" y="8573"/>
                  </a:cubicBezTo>
                  <a:cubicBezTo>
                    <a:pt x="27820" y="8640"/>
                    <a:pt x="27953" y="8707"/>
                    <a:pt x="28187" y="8740"/>
                  </a:cubicBezTo>
                  <a:lnTo>
                    <a:pt x="29321" y="8640"/>
                  </a:lnTo>
                  <a:lnTo>
                    <a:pt x="33357" y="11075"/>
                  </a:lnTo>
                  <a:lnTo>
                    <a:pt x="31523" y="11442"/>
                  </a:lnTo>
                  <a:cubicBezTo>
                    <a:pt x="31523" y="11509"/>
                    <a:pt x="31423" y="11609"/>
                    <a:pt x="31289" y="11675"/>
                  </a:cubicBezTo>
                  <a:cubicBezTo>
                    <a:pt x="31156" y="11776"/>
                    <a:pt x="30956" y="11842"/>
                    <a:pt x="30755" y="11909"/>
                  </a:cubicBezTo>
                  <a:cubicBezTo>
                    <a:pt x="30555" y="11976"/>
                    <a:pt x="30355" y="12042"/>
                    <a:pt x="30222" y="12076"/>
                  </a:cubicBezTo>
                  <a:cubicBezTo>
                    <a:pt x="30088" y="12109"/>
                    <a:pt x="29988" y="12142"/>
                    <a:pt x="29988" y="12142"/>
                  </a:cubicBezTo>
                  <a:lnTo>
                    <a:pt x="23217" y="13343"/>
                  </a:lnTo>
                  <a:cubicBezTo>
                    <a:pt x="22683" y="13343"/>
                    <a:pt x="22316" y="13310"/>
                    <a:pt x="22049" y="13243"/>
                  </a:cubicBezTo>
                  <a:cubicBezTo>
                    <a:pt x="21749" y="13143"/>
                    <a:pt x="21582" y="13043"/>
                    <a:pt x="21482" y="12943"/>
                  </a:cubicBezTo>
                  <a:cubicBezTo>
                    <a:pt x="21382" y="12843"/>
                    <a:pt x="21315" y="12710"/>
                    <a:pt x="21315" y="12643"/>
                  </a:cubicBezTo>
                  <a:cubicBezTo>
                    <a:pt x="21282" y="12543"/>
                    <a:pt x="21282" y="12509"/>
                    <a:pt x="21282" y="12509"/>
                  </a:cubicBezTo>
                  <a:cubicBezTo>
                    <a:pt x="20848" y="12476"/>
                    <a:pt x="20548" y="12409"/>
                    <a:pt x="20315" y="12343"/>
                  </a:cubicBezTo>
                  <a:cubicBezTo>
                    <a:pt x="20081" y="12243"/>
                    <a:pt x="19914" y="12142"/>
                    <a:pt x="19848" y="12042"/>
                  </a:cubicBezTo>
                  <a:cubicBezTo>
                    <a:pt x="19748" y="11942"/>
                    <a:pt x="19714" y="11842"/>
                    <a:pt x="19681" y="11776"/>
                  </a:cubicBezTo>
                  <a:cubicBezTo>
                    <a:pt x="19681" y="11675"/>
                    <a:pt x="19681" y="11642"/>
                    <a:pt x="19681" y="11642"/>
                  </a:cubicBezTo>
                  <a:cubicBezTo>
                    <a:pt x="19014" y="11542"/>
                    <a:pt x="18580" y="11442"/>
                    <a:pt x="18313" y="11342"/>
                  </a:cubicBezTo>
                  <a:cubicBezTo>
                    <a:pt x="18046" y="11242"/>
                    <a:pt x="17946" y="11108"/>
                    <a:pt x="17913" y="11008"/>
                  </a:cubicBezTo>
                  <a:cubicBezTo>
                    <a:pt x="17880" y="10908"/>
                    <a:pt x="17913" y="10808"/>
                    <a:pt x="17980" y="10741"/>
                  </a:cubicBezTo>
                  <a:cubicBezTo>
                    <a:pt x="18046" y="10675"/>
                    <a:pt x="18113" y="10641"/>
                    <a:pt x="18113" y="10641"/>
                  </a:cubicBezTo>
                  <a:cubicBezTo>
                    <a:pt x="17546" y="10608"/>
                    <a:pt x="17146" y="10541"/>
                    <a:pt x="16912" y="10475"/>
                  </a:cubicBezTo>
                  <a:cubicBezTo>
                    <a:pt x="16645" y="10375"/>
                    <a:pt x="16545" y="10241"/>
                    <a:pt x="16512" y="10141"/>
                  </a:cubicBezTo>
                  <a:cubicBezTo>
                    <a:pt x="16479" y="10041"/>
                    <a:pt x="16479" y="9908"/>
                    <a:pt x="16545" y="9841"/>
                  </a:cubicBezTo>
                  <a:cubicBezTo>
                    <a:pt x="16579" y="9741"/>
                    <a:pt x="16612" y="9707"/>
                    <a:pt x="16612" y="9707"/>
                  </a:cubicBezTo>
                  <a:lnTo>
                    <a:pt x="19981" y="9040"/>
                  </a:lnTo>
                  <a:cubicBezTo>
                    <a:pt x="19981" y="9040"/>
                    <a:pt x="19981" y="9007"/>
                    <a:pt x="19948" y="9007"/>
                  </a:cubicBezTo>
                  <a:cubicBezTo>
                    <a:pt x="19948" y="8974"/>
                    <a:pt x="19914" y="8974"/>
                    <a:pt x="19881" y="8940"/>
                  </a:cubicBezTo>
                  <a:cubicBezTo>
                    <a:pt x="19848" y="8907"/>
                    <a:pt x="19781" y="8873"/>
                    <a:pt x="19714" y="8840"/>
                  </a:cubicBezTo>
                  <a:cubicBezTo>
                    <a:pt x="19614" y="8773"/>
                    <a:pt x="19514" y="8740"/>
                    <a:pt x="19381" y="8707"/>
                  </a:cubicBezTo>
                  <a:cubicBezTo>
                    <a:pt x="19281" y="8640"/>
                    <a:pt x="19147" y="8607"/>
                    <a:pt x="19014" y="8573"/>
                  </a:cubicBezTo>
                  <a:cubicBezTo>
                    <a:pt x="18880" y="8507"/>
                    <a:pt x="18714" y="8473"/>
                    <a:pt x="18547" y="8406"/>
                  </a:cubicBezTo>
                  <a:cubicBezTo>
                    <a:pt x="18380" y="8373"/>
                    <a:pt x="18180" y="8306"/>
                    <a:pt x="18013" y="8240"/>
                  </a:cubicBezTo>
                  <a:cubicBezTo>
                    <a:pt x="17813" y="8173"/>
                    <a:pt x="17613" y="8106"/>
                    <a:pt x="17413" y="8006"/>
                  </a:cubicBezTo>
                  <a:cubicBezTo>
                    <a:pt x="16979" y="7806"/>
                    <a:pt x="16679" y="7606"/>
                    <a:pt x="16512" y="7439"/>
                  </a:cubicBezTo>
                  <a:cubicBezTo>
                    <a:pt x="16379" y="7306"/>
                    <a:pt x="16345" y="7139"/>
                    <a:pt x="16379" y="7039"/>
                  </a:cubicBezTo>
                  <a:cubicBezTo>
                    <a:pt x="16445" y="6905"/>
                    <a:pt x="16579" y="6805"/>
                    <a:pt x="16779" y="6705"/>
                  </a:cubicBezTo>
                  <a:cubicBezTo>
                    <a:pt x="16946" y="6639"/>
                    <a:pt x="17179" y="6572"/>
                    <a:pt x="17379" y="6538"/>
                  </a:cubicBezTo>
                  <a:cubicBezTo>
                    <a:pt x="17479" y="6505"/>
                    <a:pt x="17579" y="6472"/>
                    <a:pt x="17679" y="6472"/>
                  </a:cubicBezTo>
                  <a:cubicBezTo>
                    <a:pt x="17780" y="6472"/>
                    <a:pt x="17880" y="6472"/>
                    <a:pt x="17980" y="6438"/>
                  </a:cubicBezTo>
                  <a:close/>
                  <a:moveTo>
                    <a:pt x="31823" y="0"/>
                  </a:moveTo>
                  <a:lnTo>
                    <a:pt x="0" y="6138"/>
                  </a:lnTo>
                  <a:lnTo>
                    <a:pt x="19581" y="19014"/>
                  </a:lnTo>
                  <a:lnTo>
                    <a:pt x="52704" y="12042"/>
                  </a:lnTo>
                  <a:lnTo>
                    <a:pt x="3182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4356013" y="2005050"/>
              <a:ext cx="1329300" cy="480375"/>
            </a:xfrm>
            <a:custGeom>
              <a:rect b="b" l="l" r="r" t="t"/>
              <a:pathLst>
                <a:path extrusionOk="0" h="19215" w="53172">
                  <a:moveTo>
                    <a:pt x="32123" y="1"/>
                  </a:moveTo>
                  <a:lnTo>
                    <a:pt x="0" y="6205"/>
                  </a:lnTo>
                  <a:lnTo>
                    <a:pt x="19747" y="19215"/>
                  </a:lnTo>
                  <a:lnTo>
                    <a:pt x="53171" y="12143"/>
                  </a:lnTo>
                  <a:lnTo>
                    <a:pt x="321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4768788" y="2168500"/>
              <a:ext cx="426175" cy="171825"/>
            </a:xfrm>
            <a:custGeom>
              <a:rect b="b" l="l" r="r" t="t"/>
              <a:pathLst>
                <a:path extrusionOk="0" h="6873" w="17047">
                  <a:moveTo>
                    <a:pt x="1635" y="1"/>
                  </a:moveTo>
                  <a:cubicBezTo>
                    <a:pt x="1535" y="1"/>
                    <a:pt x="1469" y="1"/>
                    <a:pt x="1368" y="34"/>
                  </a:cubicBezTo>
                  <a:cubicBezTo>
                    <a:pt x="1268" y="34"/>
                    <a:pt x="1168" y="34"/>
                    <a:pt x="1068" y="67"/>
                  </a:cubicBezTo>
                  <a:cubicBezTo>
                    <a:pt x="835" y="101"/>
                    <a:pt x="635" y="168"/>
                    <a:pt x="434" y="268"/>
                  </a:cubicBezTo>
                  <a:cubicBezTo>
                    <a:pt x="268" y="334"/>
                    <a:pt x="134" y="434"/>
                    <a:pt x="68" y="568"/>
                  </a:cubicBezTo>
                  <a:cubicBezTo>
                    <a:pt x="1" y="701"/>
                    <a:pt x="34" y="835"/>
                    <a:pt x="201" y="1001"/>
                  </a:cubicBezTo>
                  <a:cubicBezTo>
                    <a:pt x="368" y="1168"/>
                    <a:pt x="635" y="1335"/>
                    <a:pt x="1102" y="1535"/>
                  </a:cubicBezTo>
                  <a:cubicBezTo>
                    <a:pt x="1302" y="1635"/>
                    <a:pt x="1502" y="1702"/>
                    <a:pt x="1669" y="1769"/>
                  </a:cubicBezTo>
                  <a:cubicBezTo>
                    <a:pt x="1869" y="1835"/>
                    <a:pt x="2069" y="1902"/>
                    <a:pt x="2236" y="1969"/>
                  </a:cubicBezTo>
                  <a:cubicBezTo>
                    <a:pt x="2403" y="2002"/>
                    <a:pt x="2569" y="2069"/>
                    <a:pt x="2703" y="2102"/>
                  </a:cubicBezTo>
                  <a:cubicBezTo>
                    <a:pt x="2836" y="2136"/>
                    <a:pt x="2970" y="2202"/>
                    <a:pt x="3070" y="2236"/>
                  </a:cubicBezTo>
                  <a:cubicBezTo>
                    <a:pt x="3203" y="2269"/>
                    <a:pt x="3303" y="2336"/>
                    <a:pt x="3370" y="2369"/>
                  </a:cubicBezTo>
                  <a:cubicBezTo>
                    <a:pt x="3470" y="2402"/>
                    <a:pt x="3537" y="2436"/>
                    <a:pt x="3570" y="2469"/>
                  </a:cubicBezTo>
                  <a:cubicBezTo>
                    <a:pt x="3603" y="2503"/>
                    <a:pt x="3637" y="2536"/>
                    <a:pt x="3637" y="2536"/>
                  </a:cubicBezTo>
                  <a:cubicBezTo>
                    <a:pt x="3670" y="2569"/>
                    <a:pt x="3670" y="2569"/>
                    <a:pt x="3670" y="2569"/>
                  </a:cubicBezTo>
                  <a:lnTo>
                    <a:pt x="301" y="3236"/>
                  </a:lnTo>
                  <a:cubicBezTo>
                    <a:pt x="301" y="3236"/>
                    <a:pt x="268" y="3303"/>
                    <a:pt x="201" y="3370"/>
                  </a:cubicBezTo>
                  <a:cubicBezTo>
                    <a:pt x="168" y="3470"/>
                    <a:pt x="134" y="3570"/>
                    <a:pt x="201" y="3670"/>
                  </a:cubicBezTo>
                  <a:cubicBezTo>
                    <a:pt x="234" y="3803"/>
                    <a:pt x="334" y="3904"/>
                    <a:pt x="601" y="4004"/>
                  </a:cubicBezTo>
                  <a:cubicBezTo>
                    <a:pt x="835" y="4104"/>
                    <a:pt x="1202" y="4170"/>
                    <a:pt x="1802" y="4170"/>
                  </a:cubicBezTo>
                  <a:cubicBezTo>
                    <a:pt x="1802" y="4170"/>
                    <a:pt x="1702" y="4204"/>
                    <a:pt x="1669" y="4270"/>
                  </a:cubicBezTo>
                  <a:cubicBezTo>
                    <a:pt x="1602" y="4337"/>
                    <a:pt x="1569" y="4437"/>
                    <a:pt x="1602" y="4537"/>
                  </a:cubicBezTo>
                  <a:cubicBezTo>
                    <a:pt x="1635" y="4671"/>
                    <a:pt x="1735" y="4771"/>
                    <a:pt x="2002" y="4871"/>
                  </a:cubicBezTo>
                  <a:cubicBezTo>
                    <a:pt x="2269" y="5004"/>
                    <a:pt x="2703" y="5104"/>
                    <a:pt x="3370" y="5171"/>
                  </a:cubicBezTo>
                  <a:cubicBezTo>
                    <a:pt x="3370" y="5171"/>
                    <a:pt x="3370" y="5238"/>
                    <a:pt x="3370" y="5305"/>
                  </a:cubicBezTo>
                  <a:cubicBezTo>
                    <a:pt x="3370" y="5371"/>
                    <a:pt x="3437" y="5471"/>
                    <a:pt x="3503" y="5571"/>
                  </a:cubicBezTo>
                  <a:cubicBezTo>
                    <a:pt x="3603" y="5671"/>
                    <a:pt x="3737" y="5772"/>
                    <a:pt x="4004" y="5872"/>
                  </a:cubicBezTo>
                  <a:cubicBezTo>
                    <a:pt x="4204" y="5938"/>
                    <a:pt x="4537" y="6005"/>
                    <a:pt x="4971" y="6038"/>
                  </a:cubicBezTo>
                  <a:cubicBezTo>
                    <a:pt x="4971" y="6038"/>
                    <a:pt x="4971" y="6105"/>
                    <a:pt x="5004" y="6172"/>
                  </a:cubicBezTo>
                  <a:cubicBezTo>
                    <a:pt x="5004" y="6272"/>
                    <a:pt x="5038" y="6372"/>
                    <a:pt x="5171" y="6472"/>
                  </a:cubicBezTo>
                  <a:cubicBezTo>
                    <a:pt x="5271" y="6572"/>
                    <a:pt x="5438" y="6672"/>
                    <a:pt x="5705" y="6772"/>
                  </a:cubicBezTo>
                  <a:cubicBezTo>
                    <a:pt x="6005" y="6839"/>
                    <a:pt x="6372" y="6872"/>
                    <a:pt x="6872" y="6872"/>
                  </a:cubicBezTo>
                  <a:lnTo>
                    <a:pt x="13677" y="5671"/>
                  </a:lnTo>
                  <a:cubicBezTo>
                    <a:pt x="13677" y="5671"/>
                    <a:pt x="13744" y="5671"/>
                    <a:pt x="13911" y="5605"/>
                  </a:cubicBezTo>
                  <a:cubicBezTo>
                    <a:pt x="14044" y="5571"/>
                    <a:pt x="14244" y="5505"/>
                    <a:pt x="14444" y="5438"/>
                  </a:cubicBezTo>
                  <a:cubicBezTo>
                    <a:pt x="14611" y="5371"/>
                    <a:pt x="14811" y="5305"/>
                    <a:pt x="14978" y="5238"/>
                  </a:cubicBezTo>
                  <a:cubicBezTo>
                    <a:pt x="15112" y="5138"/>
                    <a:pt x="15212" y="5071"/>
                    <a:pt x="15212" y="5004"/>
                  </a:cubicBezTo>
                  <a:lnTo>
                    <a:pt x="17046" y="4637"/>
                  </a:lnTo>
                  <a:lnTo>
                    <a:pt x="13010" y="2169"/>
                  </a:lnTo>
                  <a:lnTo>
                    <a:pt x="11876" y="2302"/>
                  </a:lnTo>
                  <a:cubicBezTo>
                    <a:pt x="11642" y="2236"/>
                    <a:pt x="11509" y="2169"/>
                    <a:pt x="11409" y="2136"/>
                  </a:cubicBezTo>
                  <a:cubicBezTo>
                    <a:pt x="11309" y="2069"/>
                    <a:pt x="11242" y="2002"/>
                    <a:pt x="11075" y="1935"/>
                  </a:cubicBezTo>
                  <a:cubicBezTo>
                    <a:pt x="10942" y="1869"/>
                    <a:pt x="10708" y="1802"/>
                    <a:pt x="10342" y="1769"/>
                  </a:cubicBezTo>
                  <a:cubicBezTo>
                    <a:pt x="9941" y="1702"/>
                    <a:pt x="9374" y="1669"/>
                    <a:pt x="8540" y="1602"/>
                  </a:cubicBezTo>
                  <a:cubicBezTo>
                    <a:pt x="7740" y="1569"/>
                    <a:pt x="7073" y="1535"/>
                    <a:pt x="6572" y="1502"/>
                  </a:cubicBezTo>
                  <a:cubicBezTo>
                    <a:pt x="6038" y="1468"/>
                    <a:pt x="5672" y="1435"/>
                    <a:pt x="5371" y="1402"/>
                  </a:cubicBezTo>
                  <a:cubicBezTo>
                    <a:pt x="5071" y="1335"/>
                    <a:pt x="4871" y="1302"/>
                    <a:pt x="4671" y="1268"/>
                  </a:cubicBezTo>
                  <a:cubicBezTo>
                    <a:pt x="4504" y="1235"/>
                    <a:pt x="4371" y="1168"/>
                    <a:pt x="4204" y="1102"/>
                  </a:cubicBezTo>
                  <a:cubicBezTo>
                    <a:pt x="4037" y="1035"/>
                    <a:pt x="3870" y="935"/>
                    <a:pt x="3670" y="835"/>
                  </a:cubicBezTo>
                  <a:cubicBezTo>
                    <a:pt x="3470" y="735"/>
                    <a:pt x="3270" y="635"/>
                    <a:pt x="3070" y="501"/>
                  </a:cubicBezTo>
                  <a:cubicBezTo>
                    <a:pt x="2870" y="401"/>
                    <a:pt x="2669" y="301"/>
                    <a:pt x="2503" y="201"/>
                  </a:cubicBezTo>
                  <a:cubicBezTo>
                    <a:pt x="2302" y="134"/>
                    <a:pt x="2136" y="67"/>
                    <a:pt x="2036" y="34"/>
                  </a:cubicBezTo>
                  <a:cubicBezTo>
                    <a:pt x="2002" y="1"/>
                    <a:pt x="1936" y="1"/>
                    <a:pt x="1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5094863" y="2188525"/>
              <a:ext cx="264375" cy="109275"/>
            </a:xfrm>
            <a:custGeom>
              <a:rect b="b" l="l" r="r" t="t"/>
              <a:pathLst>
                <a:path extrusionOk="0" h="4371" w="10575">
                  <a:moveTo>
                    <a:pt x="6372" y="2602"/>
                  </a:moveTo>
                  <a:cubicBezTo>
                    <a:pt x="6472" y="2636"/>
                    <a:pt x="6572" y="2636"/>
                    <a:pt x="6672" y="2669"/>
                  </a:cubicBezTo>
                  <a:cubicBezTo>
                    <a:pt x="6772" y="2702"/>
                    <a:pt x="6839" y="2736"/>
                    <a:pt x="6905" y="2769"/>
                  </a:cubicBezTo>
                  <a:cubicBezTo>
                    <a:pt x="6972" y="2802"/>
                    <a:pt x="7005" y="2836"/>
                    <a:pt x="7039" y="2902"/>
                  </a:cubicBezTo>
                  <a:cubicBezTo>
                    <a:pt x="7039" y="2936"/>
                    <a:pt x="7039" y="2969"/>
                    <a:pt x="7005" y="3002"/>
                  </a:cubicBezTo>
                  <a:cubicBezTo>
                    <a:pt x="7005" y="3036"/>
                    <a:pt x="6939" y="3069"/>
                    <a:pt x="6905" y="3103"/>
                  </a:cubicBezTo>
                  <a:cubicBezTo>
                    <a:pt x="6839" y="3136"/>
                    <a:pt x="6739" y="3169"/>
                    <a:pt x="6639" y="3203"/>
                  </a:cubicBezTo>
                  <a:cubicBezTo>
                    <a:pt x="6572" y="3203"/>
                    <a:pt x="6438" y="3236"/>
                    <a:pt x="6338" y="3236"/>
                  </a:cubicBezTo>
                  <a:cubicBezTo>
                    <a:pt x="6238" y="3236"/>
                    <a:pt x="6138" y="3236"/>
                    <a:pt x="6005" y="3203"/>
                  </a:cubicBezTo>
                  <a:cubicBezTo>
                    <a:pt x="5905" y="3203"/>
                    <a:pt x="5805" y="3169"/>
                    <a:pt x="5705" y="3169"/>
                  </a:cubicBezTo>
                  <a:cubicBezTo>
                    <a:pt x="5638" y="3136"/>
                    <a:pt x="5538" y="3103"/>
                    <a:pt x="5471" y="3069"/>
                  </a:cubicBezTo>
                  <a:cubicBezTo>
                    <a:pt x="5404" y="3002"/>
                    <a:pt x="5371" y="2969"/>
                    <a:pt x="5371" y="2936"/>
                  </a:cubicBezTo>
                  <a:cubicBezTo>
                    <a:pt x="5338" y="2902"/>
                    <a:pt x="5338" y="2869"/>
                    <a:pt x="5371" y="2836"/>
                  </a:cubicBezTo>
                  <a:cubicBezTo>
                    <a:pt x="5404" y="2769"/>
                    <a:pt x="5438" y="2736"/>
                    <a:pt x="5504" y="2702"/>
                  </a:cubicBezTo>
                  <a:cubicBezTo>
                    <a:pt x="5571" y="2702"/>
                    <a:pt x="5638" y="2669"/>
                    <a:pt x="5738" y="2636"/>
                  </a:cubicBezTo>
                  <a:cubicBezTo>
                    <a:pt x="5838" y="2602"/>
                    <a:pt x="5938" y="2602"/>
                    <a:pt x="6038" y="2602"/>
                  </a:cubicBezTo>
                  <a:close/>
                  <a:moveTo>
                    <a:pt x="4937" y="0"/>
                  </a:moveTo>
                  <a:lnTo>
                    <a:pt x="0" y="968"/>
                  </a:lnTo>
                  <a:lnTo>
                    <a:pt x="801" y="1435"/>
                  </a:lnTo>
                  <a:lnTo>
                    <a:pt x="5604" y="4370"/>
                  </a:lnTo>
                  <a:lnTo>
                    <a:pt x="10575" y="3336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3847313" y="2134325"/>
              <a:ext cx="2723625" cy="3369925"/>
            </a:xfrm>
            <a:custGeom>
              <a:rect b="b" l="l" r="r" t="t"/>
              <a:pathLst>
                <a:path extrusionOk="0" h="134797" w="108945">
                  <a:moveTo>
                    <a:pt x="107610" y="1601"/>
                  </a:moveTo>
                  <a:lnTo>
                    <a:pt x="104375" y="35325"/>
                  </a:lnTo>
                  <a:lnTo>
                    <a:pt x="74720" y="42831"/>
                  </a:lnTo>
                  <a:lnTo>
                    <a:pt x="77022" y="8139"/>
                  </a:lnTo>
                  <a:lnTo>
                    <a:pt x="107610" y="1601"/>
                  </a:lnTo>
                  <a:close/>
                  <a:moveTo>
                    <a:pt x="73986" y="8773"/>
                  </a:moveTo>
                  <a:lnTo>
                    <a:pt x="71785" y="43565"/>
                  </a:lnTo>
                  <a:lnTo>
                    <a:pt x="39762" y="51637"/>
                  </a:lnTo>
                  <a:lnTo>
                    <a:pt x="40863" y="15845"/>
                  </a:lnTo>
                  <a:lnTo>
                    <a:pt x="73986" y="8773"/>
                  </a:lnTo>
                  <a:close/>
                  <a:moveTo>
                    <a:pt x="37560" y="16545"/>
                  </a:moveTo>
                  <a:lnTo>
                    <a:pt x="36560" y="52471"/>
                  </a:lnTo>
                  <a:lnTo>
                    <a:pt x="1902" y="61211"/>
                  </a:lnTo>
                  <a:lnTo>
                    <a:pt x="1568" y="24251"/>
                  </a:lnTo>
                  <a:lnTo>
                    <a:pt x="37560" y="16545"/>
                  </a:lnTo>
                  <a:close/>
                  <a:moveTo>
                    <a:pt x="104075" y="38361"/>
                  </a:moveTo>
                  <a:lnTo>
                    <a:pt x="101072" y="69750"/>
                  </a:lnTo>
                  <a:lnTo>
                    <a:pt x="72385" y="78123"/>
                  </a:lnTo>
                  <a:lnTo>
                    <a:pt x="74520" y="45933"/>
                  </a:lnTo>
                  <a:lnTo>
                    <a:pt x="104075" y="38361"/>
                  </a:lnTo>
                  <a:close/>
                  <a:moveTo>
                    <a:pt x="71585" y="46700"/>
                  </a:moveTo>
                  <a:lnTo>
                    <a:pt x="69550" y="78957"/>
                  </a:lnTo>
                  <a:lnTo>
                    <a:pt x="38661" y="87963"/>
                  </a:lnTo>
                  <a:lnTo>
                    <a:pt x="39662" y="54873"/>
                  </a:lnTo>
                  <a:lnTo>
                    <a:pt x="71585" y="46700"/>
                  </a:lnTo>
                  <a:close/>
                  <a:moveTo>
                    <a:pt x="36493" y="55707"/>
                  </a:moveTo>
                  <a:lnTo>
                    <a:pt x="35592" y="88864"/>
                  </a:lnTo>
                  <a:lnTo>
                    <a:pt x="2235" y="98637"/>
                  </a:lnTo>
                  <a:lnTo>
                    <a:pt x="1935" y="64546"/>
                  </a:lnTo>
                  <a:lnTo>
                    <a:pt x="36493" y="55707"/>
                  </a:lnTo>
                  <a:close/>
                  <a:moveTo>
                    <a:pt x="100806" y="72585"/>
                  </a:moveTo>
                  <a:lnTo>
                    <a:pt x="97970" y="101806"/>
                  </a:lnTo>
                  <a:lnTo>
                    <a:pt x="70217" y="110946"/>
                  </a:lnTo>
                  <a:lnTo>
                    <a:pt x="72218" y="81025"/>
                  </a:lnTo>
                  <a:lnTo>
                    <a:pt x="100806" y="72585"/>
                  </a:lnTo>
                  <a:close/>
                  <a:moveTo>
                    <a:pt x="69350" y="81859"/>
                  </a:moveTo>
                  <a:lnTo>
                    <a:pt x="67448" y="111847"/>
                  </a:lnTo>
                  <a:lnTo>
                    <a:pt x="37627" y="121654"/>
                  </a:lnTo>
                  <a:lnTo>
                    <a:pt x="38561" y="90965"/>
                  </a:lnTo>
                  <a:lnTo>
                    <a:pt x="69350" y="81859"/>
                  </a:lnTo>
                  <a:close/>
                  <a:moveTo>
                    <a:pt x="35492" y="91866"/>
                  </a:moveTo>
                  <a:lnTo>
                    <a:pt x="34658" y="122621"/>
                  </a:lnTo>
                  <a:lnTo>
                    <a:pt x="2535" y="133195"/>
                  </a:lnTo>
                  <a:lnTo>
                    <a:pt x="2268" y="101706"/>
                  </a:lnTo>
                  <a:lnTo>
                    <a:pt x="35492" y="91866"/>
                  </a:lnTo>
                  <a:close/>
                  <a:moveTo>
                    <a:pt x="108945" y="0"/>
                  </a:moveTo>
                  <a:lnTo>
                    <a:pt x="0" y="23083"/>
                  </a:lnTo>
                  <a:lnTo>
                    <a:pt x="1201" y="134797"/>
                  </a:lnTo>
                  <a:lnTo>
                    <a:pt x="98971" y="102507"/>
                  </a:lnTo>
                  <a:lnTo>
                    <a:pt x="10894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3886488" y="2547950"/>
              <a:ext cx="899850" cy="1116650"/>
            </a:xfrm>
            <a:custGeom>
              <a:rect b="b" l="l" r="r" t="t"/>
              <a:pathLst>
                <a:path extrusionOk="0" h="44666" w="35994">
                  <a:moveTo>
                    <a:pt x="35993" y="0"/>
                  </a:moveTo>
                  <a:lnTo>
                    <a:pt x="1" y="7706"/>
                  </a:lnTo>
                  <a:lnTo>
                    <a:pt x="335" y="44666"/>
                  </a:lnTo>
                  <a:lnTo>
                    <a:pt x="34993" y="35926"/>
                  </a:lnTo>
                  <a:lnTo>
                    <a:pt x="3599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4059963" y="2867025"/>
              <a:ext cx="557925" cy="458800"/>
            </a:xfrm>
            <a:custGeom>
              <a:rect b="b" l="l" r="r" t="t"/>
              <a:pathLst>
                <a:path extrusionOk="0" h="18352" w="22317">
                  <a:moveTo>
                    <a:pt x="17654" y="1"/>
                  </a:moveTo>
                  <a:cubicBezTo>
                    <a:pt x="17327" y="1"/>
                    <a:pt x="16996" y="38"/>
                    <a:pt x="16645" y="113"/>
                  </a:cubicBezTo>
                  <a:cubicBezTo>
                    <a:pt x="16045" y="247"/>
                    <a:pt x="15478" y="480"/>
                    <a:pt x="14944" y="847"/>
                  </a:cubicBezTo>
                  <a:cubicBezTo>
                    <a:pt x="14411" y="1214"/>
                    <a:pt x="13910" y="1648"/>
                    <a:pt x="13510" y="2148"/>
                  </a:cubicBezTo>
                  <a:cubicBezTo>
                    <a:pt x="13110" y="2682"/>
                    <a:pt x="12776" y="3249"/>
                    <a:pt x="12543" y="3849"/>
                  </a:cubicBezTo>
                  <a:cubicBezTo>
                    <a:pt x="12309" y="4450"/>
                    <a:pt x="12176" y="5083"/>
                    <a:pt x="12176" y="5717"/>
                  </a:cubicBezTo>
                  <a:cubicBezTo>
                    <a:pt x="12176" y="5851"/>
                    <a:pt x="12176" y="5951"/>
                    <a:pt x="12176" y="6084"/>
                  </a:cubicBezTo>
                  <a:cubicBezTo>
                    <a:pt x="12209" y="6184"/>
                    <a:pt x="12209" y="6318"/>
                    <a:pt x="12209" y="6418"/>
                  </a:cubicBezTo>
                  <a:cubicBezTo>
                    <a:pt x="12242" y="6518"/>
                    <a:pt x="12242" y="6651"/>
                    <a:pt x="12276" y="6751"/>
                  </a:cubicBezTo>
                  <a:cubicBezTo>
                    <a:pt x="12309" y="6851"/>
                    <a:pt x="12342" y="6951"/>
                    <a:pt x="12376" y="7051"/>
                  </a:cubicBezTo>
                  <a:cubicBezTo>
                    <a:pt x="12276" y="7285"/>
                    <a:pt x="12176" y="7452"/>
                    <a:pt x="12042" y="7619"/>
                  </a:cubicBezTo>
                  <a:cubicBezTo>
                    <a:pt x="11909" y="7785"/>
                    <a:pt x="11775" y="7919"/>
                    <a:pt x="11642" y="8019"/>
                  </a:cubicBezTo>
                  <a:cubicBezTo>
                    <a:pt x="11475" y="8152"/>
                    <a:pt x="11308" y="8252"/>
                    <a:pt x="11142" y="8319"/>
                  </a:cubicBezTo>
                  <a:cubicBezTo>
                    <a:pt x="10975" y="8386"/>
                    <a:pt x="10808" y="8452"/>
                    <a:pt x="10641" y="8486"/>
                  </a:cubicBezTo>
                  <a:cubicBezTo>
                    <a:pt x="10368" y="8551"/>
                    <a:pt x="10085" y="8580"/>
                    <a:pt x="9796" y="8580"/>
                  </a:cubicBezTo>
                  <a:cubicBezTo>
                    <a:pt x="9343" y="8580"/>
                    <a:pt x="8875" y="8508"/>
                    <a:pt x="8406" y="8386"/>
                  </a:cubicBezTo>
                  <a:cubicBezTo>
                    <a:pt x="7606" y="8219"/>
                    <a:pt x="6838" y="7885"/>
                    <a:pt x="6105" y="7552"/>
                  </a:cubicBezTo>
                  <a:cubicBezTo>
                    <a:pt x="5404" y="7218"/>
                    <a:pt x="4770" y="6851"/>
                    <a:pt x="4337" y="6584"/>
                  </a:cubicBezTo>
                  <a:cubicBezTo>
                    <a:pt x="3870" y="6318"/>
                    <a:pt x="3603" y="6118"/>
                    <a:pt x="3603" y="6117"/>
                  </a:cubicBezTo>
                  <a:lnTo>
                    <a:pt x="3603" y="6117"/>
                  </a:lnTo>
                  <a:cubicBezTo>
                    <a:pt x="3670" y="7218"/>
                    <a:pt x="3903" y="8152"/>
                    <a:pt x="4270" y="8986"/>
                  </a:cubicBezTo>
                  <a:cubicBezTo>
                    <a:pt x="4604" y="9787"/>
                    <a:pt x="5037" y="10454"/>
                    <a:pt x="5504" y="10988"/>
                  </a:cubicBezTo>
                  <a:cubicBezTo>
                    <a:pt x="5938" y="11521"/>
                    <a:pt x="6371" y="11888"/>
                    <a:pt x="6672" y="12155"/>
                  </a:cubicBezTo>
                  <a:cubicBezTo>
                    <a:pt x="7005" y="12422"/>
                    <a:pt x="7239" y="12555"/>
                    <a:pt x="7239" y="12555"/>
                  </a:cubicBezTo>
                  <a:cubicBezTo>
                    <a:pt x="7205" y="12589"/>
                    <a:pt x="7172" y="12622"/>
                    <a:pt x="7105" y="12655"/>
                  </a:cubicBezTo>
                  <a:cubicBezTo>
                    <a:pt x="7072" y="12689"/>
                    <a:pt x="7005" y="12722"/>
                    <a:pt x="6972" y="12722"/>
                  </a:cubicBezTo>
                  <a:cubicBezTo>
                    <a:pt x="6905" y="12756"/>
                    <a:pt x="6838" y="12789"/>
                    <a:pt x="6738" y="12822"/>
                  </a:cubicBezTo>
                  <a:cubicBezTo>
                    <a:pt x="6672" y="12856"/>
                    <a:pt x="6572" y="12856"/>
                    <a:pt x="6472" y="12889"/>
                  </a:cubicBezTo>
                  <a:cubicBezTo>
                    <a:pt x="6005" y="12989"/>
                    <a:pt x="5371" y="13056"/>
                    <a:pt x="4670" y="13122"/>
                  </a:cubicBezTo>
                  <a:cubicBezTo>
                    <a:pt x="4003" y="13156"/>
                    <a:pt x="3236" y="13189"/>
                    <a:pt x="2535" y="13189"/>
                  </a:cubicBezTo>
                  <a:cubicBezTo>
                    <a:pt x="1868" y="13189"/>
                    <a:pt x="1234" y="13189"/>
                    <a:pt x="767" y="13156"/>
                  </a:cubicBezTo>
                  <a:lnTo>
                    <a:pt x="0" y="13156"/>
                  </a:lnTo>
                  <a:cubicBezTo>
                    <a:pt x="601" y="14157"/>
                    <a:pt x="1401" y="14857"/>
                    <a:pt x="2269" y="15324"/>
                  </a:cubicBezTo>
                  <a:cubicBezTo>
                    <a:pt x="3136" y="15824"/>
                    <a:pt x="4070" y="16058"/>
                    <a:pt x="4937" y="16191"/>
                  </a:cubicBezTo>
                  <a:cubicBezTo>
                    <a:pt x="5515" y="16280"/>
                    <a:pt x="6064" y="16310"/>
                    <a:pt x="6533" y="16310"/>
                  </a:cubicBezTo>
                  <a:cubicBezTo>
                    <a:pt x="6768" y="16310"/>
                    <a:pt x="6983" y="16303"/>
                    <a:pt x="7172" y="16291"/>
                  </a:cubicBezTo>
                  <a:cubicBezTo>
                    <a:pt x="7739" y="16258"/>
                    <a:pt x="8106" y="16191"/>
                    <a:pt x="8106" y="16191"/>
                  </a:cubicBezTo>
                  <a:lnTo>
                    <a:pt x="8106" y="16191"/>
                  </a:lnTo>
                  <a:cubicBezTo>
                    <a:pt x="7906" y="16458"/>
                    <a:pt x="7639" y="16725"/>
                    <a:pt x="7305" y="16959"/>
                  </a:cubicBezTo>
                  <a:cubicBezTo>
                    <a:pt x="7005" y="17192"/>
                    <a:pt x="6638" y="17392"/>
                    <a:pt x="6305" y="17592"/>
                  </a:cubicBezTo>
                  <a:cubicBezTo>
                    <a:pt x="5971" y="17792"/>
                    <a:pt x="5671" y="17926"/>
                    <a:pt x="5471" y="18026"/>
                  </a:cubicBezTo>
                  <a:cubicBezTo>
                    <a:pt x="5237" y="18159"/>
                    <a:pt x="5104" y="18193"/>
                    <a:pt x="5104" y="18193"/>
                  </a:cubicBezTo>
                  <a:cubicBezTo>
                    <a:pt x="5538" y="18259"/>
                    <a:pt x="5971" y="18293"/>
                    <a:pt x="6405" y="18326"/>
                  </a:cubicBezTo>
                  <a:cubicBezTo>
                    <a:pt x="6622" y="18343"/>
                    <a:pt x="6830" y="18351"/>
                    <a:pt x="7034" y="18351"/>
                  </a:cubicBezTo>
                  <a:cubicBezTo>
                    <a:pt x="7239" y="18351"/>
                    <a:pt x="7439" y="18343"/>
                    <a:pt x="7639" y="18326"/>
                  </a:cubicBezTo>
                  <a:cubicBezTo>
                    <a:pt x="8039" y="18326"/>
                    <a:pt x="8406" y="18259"/>
                    <a:pt x="8807" y="18226"/>
                  </a:cubicBezTo>
                  <a:cubicBezTo>
                    <a:pt x="9173" y="18159"/>
                    <a:pt x="9540" y="18093"/>
                    <a:pt x="9874" y="18026"/>
                  </a:cubicBezTo>
                  <a:cubicBezTo>
                    <a:pt x="11975" y="17492"/>
                    <a:pt x="13710" y="16458"/>
                    <a:pt x="15111" y="15157"/>
                  </a:cubicBezTo>
                  <a:cubicBezTo>
                    <a:pt x="16512" y="13856"/>
                    <a:pt x="17613" y="12322"/>
                    <a:pt x="18447" y="10854"/>
                  </a:cubicBezTo>
                  <a:cubicBezTo>
                    <a:pt x="19281" y="9386"/>
                    <a:pt x="19848" y="7985"/>
                    <a:pt x="20215" y="6918"/>
                  </a:cubicBezTo>
                  <a:cubicBezTo>
                    <a:pt x="20582" y="5884"/>
                    <a:pt x="20715" y="5217"/>
                    <a:pt x="20715" y="5217"/>
                  </a:cubicBezTo>
                  <a:cubicBezTo>
                    <a:pt x="20748" y="5150"/>
                    <a:pt x="20748" y="5117"/>
                    <a:pt x="20782" y="5083"/>
                  </a:cubicBezTo>
                  <a:cubicBezTo>
                    <a:pt x="20782" y="5050"/>
                    <a:pt x="20782" y="5017"/>
                    <a:pt x="20815" y="4950"/>
                  </a:cubicBezTo>
                  <a:cubicBezTo>
                    <a:pt x="20815" y="4917"/>
                    <a:pt x="20815" y="4883"/>
                    <a:pt x="20815" y="4850"/>
                  </a:cubicBezTo>
                  <a:cubicBezTo>
                    <a:pt x="20848" y="4783"/>
                    <a:pt x="20848" y="4750"/>
                    <a:pt x="20848" y="4716"/>
                  </a:cubicBezTo>
                  <a:lnTo>
                    <a:pt x="22249" y="4383"/>
                  </a:lnTo>
                  <a:lnTo>
                    <a:pt x="20982" y="3482"/>
                  </a:lnTo>
                  <a:lnTo>
                    <a:pt x="22316" y="880"/>
                  </a:lnTo>
                  <a:lnTo>
                    <a:pt x="20648" y="1948"/>
                  </a:lnTo>
                  <a:cubicBezTo>
                    <a:pt x="20482" y="1581"/>
                    <a:pt x="20248" y="1247"/>
                    <a:pt x="20015" y="980"/>
                  </a:cubicBezTo>
                  <a:cubicBezTo>
                    <a:pt x="19748" y="714"/>
                    <a:pt x="19447" y="480"/>
                    <a:pt x="19081" y="313"/>
                  </a:cubicBezTo>
                  <a:cubicBezTo>
                    <a:pt x="18747" y="147"/>
                    <a:pt x="18380" y="46"/>
                    <a:pt x="17980" y="13"/>
                  </a:cubicBezTo>
                  <a:cubicBezTo>
                    <a:pt x="17871" y="5"/>
                    <a:pt x="17763" y="1"/>
                    <a:pt x="17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3891513" y="3521975"/>
              <a:ext cx="872300" cy="1083300"/>
            </a:xfrm>
            <a:custGeom>
              <a:rect b="b" l="l" r="r" t="t"/>
              <a:pathLst>
                <a:path extrusionOk="0" h="43332" w="34892">
                  <a:moveTo>
                    <a:pt x="34892" y="1"/>
                  </a:moveTo>
                  <a:lnTo>
                    <a:pt x="0" y="8940"/>
                  </a:lnTo>
                  <a:lnTo>
                    <a:pt x="334" y="43332"/>
                  </a:lnTo>
                  <a:lnTo>
                    <a:pt x="33991" y="33491"/>
                  </a:lnTo>
                  <a:lnTo>
                    <a:pt x="34892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4106663" y="4207975"/>
              <a:ext cx="120100" cy="121775"/>
            </a:xfrm>
            <a:custGeom>
              <a:rect b="b" l="l" r="r" t="t"/>
              <a:pathLst>
                <a:path extrusionOk="0" h="4871" w="4804">
                  <a:moveTo>
                    <a:pt x="3138" y="1"/>
                  </a:moveTo>
                  <a:cubicBezTo>
                    <a:pt x="2902" y="1"/>
                    <a:pt x="2652" y="39"/>
                    <a:pt x="2402" y="114"/>
                  </a:cubicBezTo>
                  <a:cubicBezTo>
                    <a:pt x="2102" y="180"/>
                    <a:pt x="1768" y="347"/>
                    <a:pt x="1468" y="547"/>
                  </a:cubicBezTo>
                  <a:cubicBezTo>
                    <a:pt x="1201" y="747"/>
                    <a:pt x="934" y="981"/>
                    <a:pt x="701" y="1281"/>
                  </a:cubicBezTo>
                  <a:cubicBezTo>
                    <a:pt x="501" y="1548"/>
                    <a:pt x="334" y="1848"/>
                    <a:pt x="200" y="2148"/>
                  </a:cubicBezTo>
                  <a:cubicBezTo>
                    <a:pt x="67" y="2482"/>
                    <a:pt x="0" y="2816"/>
                    <a:pt x="0" y="3116"/>
                  </a:cubicBezTo>
                  <a:cubicBezTo>
                    <a:pt x="0" y="3449"/>
                    <a:pt x="67" y="3750"/>
                    <a:pt x="200" y="3983"/>
                  </a:cubicBezTo>
                  <a:cubicBezTo>
                    <a:pt x="334" y="4217"/>
                    <a:pt x="501" y="4417"/>
                    <a:pt x="701" y="4583"/>
                  </a:cubicBezTo>
                  <a:cubicBezTo>
                    <a:pt x="934" y="4717"/>
                    <a:pt x="1201" y="4817"/>
                    <a:pt x="1468" y="4850"/>
                  </a:cubicBezTo>
                  <a:cubicBezTo>
                    <a:pt x="1578" y="4863"/>
                    <a:pt x="1688" y="4870"/>
                    <a:pt x="1799" y="4870"/>
                  </a:cubicBezTo>
                  <a:cubicBezTo>
                    <a:pt x="1992" y="4870"/>
                    <a:pt x="2191" y="4847"/>
                    <a:pt x="2402" y="4784"/>
                  </a:cubicBezTo>
                  <a:cubicBezTo>
                    <a:pt x="2736" y="4684"/>
                    <a:pt x="3069" y="4517"/>
                    <a:pt x="3336" y="4317"/>
                  </a:cubicBezTo>
                  <a:cubicBezTo>
                    <a:pt x="3636" y="4116"/>
                    <a:pt x="3903" y="3883"/>
                    <a:pt x="4103" y="3616"/>
                  </a:cubicBezTo>
                  <a:cubicBezTo>
                    <a:pt x="4337" y="3349"/>
                    <a:pt x="4503" y="3049"/>
                    <a:pt x="4637" y="2715"/>
                  </a:cubicBezTo>
                  <a:cubicBezTo>
                    <a:pt x="4737" y="2415"/>
                    <a:pt x="4804" y="2082"/>
                    <a:pt x="4804" y="1781"/>
                  </a:cubicBezTo>
                  <a:cubicBezTo>
                    <a:pt x="4804" y="1448"/>
                    <a:pt x="4737" y="1148"/>
                    <a:pt x="4637" y="914"/>
                  </a:cubicBezTo>
                  <a:cubicBezTo>
                    <a:pt x="4503" y="681"/>
                    <a:pt x="4337" y="481"/>
                    <a:pt x="4137" y="314"/>
                  </a:cubicBezTo>
                  <a:cubicBezTo>
                    <a:pt x="3903" y="147"/>
                    <a:pt x="3636" y="47"/>
                    <a:pt x="3369" y="14"/>
                  </a:cubicBezTo>
                  <a:cubicBezTo>
                    <a:pt x="3294" y="5"/>
                    <a:pt x="3217" y="1"/>
                    <a:pt x="3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4110838" y="4044250"/>
              <a:ext cx="287725" cy="236625"/>
            </a:xfrm>
            <a:custGeom>
              <a:rect b="b" l="l" r="r" t="t"/>
              <a:pathLst>
                <a:path extrusionOk="0" h="9465" w="11509">
                  <a:moveTo>
                    <a:pt x="2991" y="1"/>
                  </a:moveTo>
                  <a:cubicBezTo>
                    <a:pt x="2034" y="1"/>
                    <a:pt x="1031" y="134"/>
                    <a:pt x="0" y="391"/>
                  </a:cubicBezTo>
                  <a:lnTo>
                    <a:pt x="0" y="3527"/>
                  </a:lnTo>
                  <a:cubicBezTo>
                    <a:pt x="567" y="3360"/>
                    <a:pt x="1134" y="3293"/>
                    <a:pt x="1668" y="3260"/>
                  </a:cubicBezTo>
                  <a:cubicBezTo>
                    <a:pt x="1889" y="3246"/>
                    <a:pt x="2110" y="3238"/>
                    <a:pt x="2329" y="3238"/>
                  </a:cubicBezTo>
                  <a:cubicBezTo>
                    <a:pt x="2638" y="3238"/>
                    <a:pt x="2943" y="3254"/>
                    <a:pt x="3236" y="3293"/>
                  </a:cubicBezTo>
                  <a:cubicBezTo>
                    <a:pt x="3736" y="3360"/>
                    <a:pt x="4203" y="3494"/>
                    <a:pt x="4670" y="3660"/>
                  </a:cubicBezTo>
                  <a:cubicBezTo>
                    <a:pt x="5137" y="3861"/>
                    <a:pt x="5537" y="4094"/>
                    <a:pt x="5938" y="4361"/>
                  </a:cubicBezTo>
                  <a:cubicBezTo>
                    <a:pt x="6338" y="4628"/>
                    <a:pt x="6671" y="4961"/>
                    <a:pt x="6972" y="5328"/>
                  </a:cubicBezTo>
                  <a:cubicBezTo>
                    <a:pt x="7272" y="5695"/>
                    <a:pt x="7539" y="6095"/>
                    <a:pt x="7739" y="6529"/>
                  </a:cubicBezTo>
                  <a:cubicBezTo>
                    <a:pt x="7939" y="6929"/>
                    <a:pt x="8106" y="7396"/>
                    <a:pt x="8206" y="7897"/>
                  </a:cubicBezTo>
                  <a:cubicBezTo>
                    <a:pt x="8339" y="8397"/>
                    <a:pt x="8406" y="8898"/>
                    <a:pt x="8406" y="9465"/>
                  </a:cubicBezTo>
                  <a:lnTo>
                    <a:pt x="11508" y="8564"/>
                  </a:lnTo>
                  <a:cubicBezTo>
                    <a:pt x="11508" y="7030"/>
                    <a:pt x="11175" y="5662"/>
                    <a:pt x="10608" y="4494"/>
                  </a:cubicBezTo>
                  <a:cubicBezTo>
                    <a:pt x="10041" y="3293"/>
                    <a:pt x="9207" y="2326"/>
                    <a:pt x="8173" y="1559"/>
                  </a:cubicBezTo>
                  <a:cubicBezTo>
                    <a:pt x="7138" y="825"/>
                    <a:pt x="5904" y="325"/>
                    <a:pt x="4537" y="125"/>
                  </a:cubicBezTo>
                  <a:cubicBezTo>
                    <a:pt x="4037" y="41"/>
                    <a:pt x="3521" y="1"/>
                    <a:pt x="2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4110838" y="3885050"/>
              <a:ext cx="437000" cy="352450"/>
            </a:xfrm>
            <a:custGeom>
              <a:rect b="b" l="l" r="r" t="t"/>
              <a:pathLst>
                <a:path extrusionOk="0" h="14098" w="17480">
                  <a:moveTo>
                    <a:pt x="4529" y="1"/>
                  </a:moveTo>
                  <a:cubicBezTo>
                    <a:pt x="3091" y="1"/>
                    <a:pt x="1579" y="188"/>
                    <a:pt x="0" y="588"/>
                  </a:cubicBezTo>
                  <a:lnTo>
                    <a:pt x="0" y="3757"/>
                  </a:lnTo>
                  <a:cubicBezTo>
                    <a:pt x="1283" y="3421"/>
                    <a:pt x="2527" y="3257"/>
                    <a:pt x="3705" y="3257"/>
                  </a:cubicBezTo>
                  <a:cubicBezTo>
                    <a:pt x="4396" y="3257"/>
                    <a:pt x="5064" y="3313"/>
                    <a:pt x="5704" y="3424"/>
                  </a:cubicBezTo>
                  <a:cubicBezTo>
                    <a:pt x="7439" y="3691"/>
                    <a:pt x="9006" y="4324"/>
                    <a:pt x="10307" y="5258"/>
                  </a:cubicBezTo>
                  <a:cubicBezTo>
                    <a:pt x="11575" y="6226"/>
                    <a:pt x="12642" y="7460"/>
                    <a:pt x="13343" y="8961"/>
                  </a:cubicBezTo>
                  <a:cubicBezTo>
                    <a:pt x="14043" y="10462"/>
                    <a:pt x="14410" y="12197"/>
                    <a:pt x="14410" y="14098"/>
                  </a:cubicBezTo>
                  <a:lnTo>
                    <a:pt x="17479" y="13231"/>
                  </a:lnTo>
                  <a:cubicBezTo>
                    <a:pt x="17479" y="10896"/>
                    <a:pt x="17046" y="8794"/>
                    <a:pt x="16178" y="6993"/>
                  </a:cubicBezTo>
                  <a:cubicBezTo>
                    <a:pt x="15344" y="5158"/>
                    <a:pt x="14077" y="3624"/>
                    <a:pt x="12542" y="2490"/>
                  </a:cubicBezTo>
                  <a:cubicBezTo>
                    <a:pt x="10975" y="1322"/>
                    <a:pt x="9073" y="522"/>
                    <a:pt x="6972" y="188"/>
                  </a:cubicBezTo>
                  <a:cubicBezTo>
                    <a:pt x="6184" y="65"/>
                    <a:pt x="5369" y="1"/>
                    <a:pt x="4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5715313" y="2174350"/>
              <a:ext cx="822275" cy="1030750"/>
            </a:xfrm>
            <a:custGeom>
              <a:rect b="b" l="l" r="r" t="t"/>
              <a:pathLst>
                <a:path extrusionOk="0" h="41230" w="32891">
                  <a:moveTo>
                    <a:pt x="32890" y="0"/>
                  </a:moveTo>
                  <a:lnTo>
                    <a:pt x="2302" y="6538"/>
                  </a:lnTo>
                  <a:lnTo>
                    <a:pt x="0" y="41230"/>
                  </a:lnTo>
                  <a:lnTo>
                    <a:pt x="29655" y="33724"/>
                  </a:lnTo>
                  <a:lnTo>
                    <a:pt x="3289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5715313" y="2174350"/>
              <a:ext cx="822275" cy="1029925"/>
            </a:xfrm>
            <a:custGeom>
              <a:rect b="b" l="l" r="r" t="t"/>
              <a:pathLst>
                <a:path extrusionOk="0" h="41197" w="32891">
                  <a:moveTo>
                    <a:pt x="22917" y="13677"/>
                  </a:moveTo>
                  <a:lnTo>
                    <a:pt x="10808" y="16412"/>
                  </a:lnTo>
                  <a:lnTo>
                    <a:pt x="16512" y="19981"/>
                  </a:lnTo>
                  <a:lnTo>
                    <a:pt x="22917" y="13677"/>
                  </a:lnTo>
                  <a:close/>
                  <a:moveTo>
                    <a:pt x="24785" y="14411"/>
                  </a:moveTo>
                  <a:lnTo>
                    <a:pt x="19548" y="19548"/>
                  </a:lnTo>
                  <a:lnTo>
                    <a:pt x="23917" y="24184"/>
                  </a:lnTo>
                  <a:lnTo>
                    <a:pt x="24785" y="14411"/>
                  </a:lnTo>
                  <a:close/>
                  <a:moveTo>
                    <a:pt x="8673" y="18080"/>
                  </a:moveTo>
                  <a:lnTo>
                    <a:pt x="7973" y="28020"/>
                  </a:lnTo>
                  <a:lnTo>
                    <a:pt x="13376" y="20982"/>
                  </a:lnTo>
                  <a:lnTo>
                    <a:pt x="8673" y="18080"/>
                  </a:lnTo>
                  <a:close/>
                  <a:moveTo>
                    <a:pt x="18814" y="20281"/>
                  </a:moveTo>
                  <a:lnTo>
                    <a:pt x="16279" y="22783"/>
                  </a:lnTo>
                  <a:lnTo>
                    <a:pt x="14044" y="21416"/>
                  </a:lnTo>
                  <a:lnTo>
                    <a:pt x="8540" y="28521"/>
                  </a:lnTo>
                  <a:lnTo>
                    <a:pt x="23250" y="24985"/>
                  </a:lnTo>
                  <a:lnTo>
                    <a:pt x="18814" y="20281"/>
                  </a:lnTo>
                  <a:close/>
                  <a:moveTo>
                    <a:pt x="26519" y="10608"/>
                  </a:moveTo>
                  <a:lnTo>
                    <a:pt x="25118" y="26086"/>
                  </a:lnTo>
                  <a:lnTo>
                    <a:pt x="6338" y="30656"/>
                  </a:lnTo>
                  <a:lnTo>
                    <a:pt x="7472" y="14878"/>
                  </a:lnTo>
                  <a:lnTo>
                    <a:pt x="26519" y="10608"/>
                  </a:lnTo>
                  <a:close/>
                  <a:moveTo>
                    <a:pt x="32890" y="0"/>
                  </a:moveTo>
                  <a:lnTo>
                    <a:pt x="2302" y="6505"/>
                  </a:lnTo>
                  <a:lnTo>
                    <a:pt x="0" y="41196"/>
                  </a:lnTo>
                  <a:lnTo>
                    <a:pt x="29655" y="33724"/>
                  </a:lnTo>
                  <a:lnTo>
                    <a:pt x="3289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5711963" y="2170175"/>
              <a:ext cx="829800" cy="1039925"/>
            </a:xfrm>
            <a:custGeom>
              <a:rect b="b" l="l" r="r" t="t"/>
              <a:pathLst>
                <a:path extrusionOk="0" h="41597" w="33192">
                  <a:moveTo>
                    <a:pt x="33191" y="0"/>
                  </a:moveTo>
                  <a:lnTo>
                    <a:pt x="2336" y="6572"/>
                  </a:lnTo>
                  <a:lnTo>
                    <a:pt x="1" y="41597"/>
                  </a:lnTo>
                  <a:lnTo>
                    <a:pt x="1" y="41597"/>
                  </a:lnTo>
                  <a:lnTo>
                    <a:pt x="29922" y="34025"/>
                  </a:lnTo>
                  <a:lnTo>
                    <a:pt x="3319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5873763" y="2439525"/>
              <a:ext cx="504550" cy="501225"/>
            </a:xfrm>
            <a:custGeom>
              <a:rect b="b" l="l" r="r" t="t"/>
              <a:pathLst>
                <a:path extrusionOk="0" h="20049" w="20182">
                  <a:moveTo>
                    <a:pt x="16579" y="3070"/>
                  </a:moveTo>
                  <a:lnTo>
                    <a:pt x="10174" y="9374"/>
                  </a:lnTo>
                  <a:lnTo>
                    <a:pt x="4470" y="5805"/>
                  </a:lnTo>
                  <a:lnTo>
                    <a:pt x="16579" y="3070"/>
                  </a:lnTo>
                  <a:close/>
                  <a:moveTo>
                    <a:pt x="18447" y="3804"/>
                  </a:moveTo>
                  <a:lnTo>
                    <a:pt x="17579" y="13577"/>
                  </a:lnTo>
                  <a:lnTo>
                    <a:pt x="13210" y="8941"/>
                  </a:lnTo>
                  <a:lnTo>
                    <a:pt x="18447" y="3804"/>
                  </a:lnTo>
                  <a:close/>
                  <a:moveTo>
                    <a:pt x="2335" y="7473"/>
                  </a:moveTo>
                  <a:lnTo>
                    <a:pt x="7038" y="10375"/>
                  </a:lnTo>
                  <a:lnTo>
                    <a:pt x="1635" y="17413"/>
                  </a:lnTo>
                  <a:lnTo>
                    <a:pt x="2335" y="7473"/>
                  </a:lnTo>
                  <a:close/>
                  <a:moveTo>
                    <a:pt x="12476" y="9674"/>
                  </a:moveTo>
                  <a:lnTo>
                    <a:pt x="16912" y="14378"/>
                  </a:lnTo>
                  <a:lnTo>
                    <a:pt x="2202" y="17914"/>
                  </a:lnTo>
                  <a:lnTo>
                    <a:pt x="7706" y="10809"/>
                  </a:lnTo>
                  <a:lnTo>
                    <a:pt x="9941" y="12176"/>
                  </a:lnTo>
                  <a:lnTo>
                    <a:pt x="12476" y="9674"/>
                  </a:lnTo>
                  <a:close/>
                  <a:moveTo>
                    <a:pt x="20181" y="1"/>
                  </a:moveTo>
                  <a:lnTo>
                    <a:pt x="1134" y="4271"/>
                  </a:lnTo>
                  <a:lnTo>
                    <a:pt x="0" y="20049"/>
                  </a:lnTo>
                  <a:lnTo>
                    <a:pt x="18780" y="15479"/>
                  </a:lnTo>
                  <a:lnTo>
                    <a:pt x="201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4813838" y="3301825"/>
              <a:ext cx="823100" cy="1031575"/>
            </a:xfrm>
            <a:custGeom>
              <a:rect b="b" l="l" r="r" t="t"/>
              <a:pathLst>
                <a:path extrusionOk="0" h="41263" w="32924">
                  <a:moveTo>
                    <a:pt x="32924" y="0"/>
                  </a:moveTo>
                  <a:lnTo>
                    <a:pt x="1001" y="8173"/>
                  </a:lnTo>
                  <a:lnTo>
                    <a:pt x="0" y="41263"/>
                  </a:lnTo>
                  <a:lnTo>
                    <a:pt x="30889" y="32257"/>
                  </a:lnTo>
                  <a:lnTo>
                    <a:pt x="329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4813838" y="3301825"/>
              <a:ext cx="823100" cy="1031575"/>
            </a:xfrm>
            <a:custGeom>
              <a:rect b="b" l="l" r="r" t="t"/>
              <a:pathLst>
                <a:path extrusionOk="0" h="41263" w="32924">
                  <a:moveTo>
                    <a:pt x="18302" y="10074"/>
                  </a:moveTo>
                  <a:cubicBezTo>
                    <a:pt x="18443" y="10074"/>
                    <a:pt x="18580" y="10085"/>
                    <a:pt x="18713" y="10107"/>
                  </a:cubicBezTo>
                  <a:cubicBezTo>
                    <a:pt x="19147" y="10141"/>
                    <a:pt x="19514" y="10274"/>
                    <a:pt x="19814" y="10508"/>
                  </a:cubicBezTo>
                  <a:cubicBezTo>
                    <a:pt x="20148" y="10708"/>
                    <a:pt x="20415" y="10975"/>
                    <a:pt x="20615" y="11308"/>
                  </a:cubicBezTo>
                  <a:cubicBezTo>
                    <a:pt x="20815" y="11642"/>
                    <a:pt x="20948" y="12042"/>
                    <a:pt x="21015" y="12476"/>
                  </a:cubicBezTo>
                  <a:cubicBezTo>
                    <a:pt x="21048" y="12476"/>
                    <a:pt x="21115" y="12442"/>
                    <a:pt x="21149" y="12442"/>
                  </a:cubicBezTo>
                  <a:lnTo>
                    <a:pt x="21282" y="12376"/>
                  </a:lnTo>
                  <a:cubicBezTo>
                    <a:pt x="21349" y="12376"/>
                    <a:pt x="21382" y="12342"/>
                    <a:pt x="21415" y="12342"/>
                  </a:cubicBezTo>
                  <a:cubicBezTo>
                    <a:pt x="21482" y="12309"/>
                    <a:pt x="21515" y="12309"/>
                    <a:pt x="21582" y="12309"/>
                  </a:cubicBezTo>
                  <a:cubicBezTo>
                    <a:pt x="21957" y="12205"/>
                    <a:pt x="22307" y="12153"/>
                    <a:pt x="22638" y="12153"/>
                  </a:cubicBezTo>
                  <a:cubicBezTo>
                    <a:pt x="22837" y="12153"/>
                    <a:pt x="23029" y="12171"/>
                    <a:pt x="23217" y="12209"/>
                  </a:cubicBezTo>
                  <a:cubicBezTo>
                    <a:pt x="23717" y="12309"/>
                    <a:pt x="24184" y="12509"/>
                    <a:pt x="24551" y="12809"/>
                  </a:cubicBezTo>
                  <a:cubicBezTo>
                    <a:pt x="24918" y="13110"/>
                    <a:pt x="25185" y="13510"/>
                    <a:pt x="25385" y="14010"/>
                  </a:cubicBezTo>
                  <a:cubicBezTo>
                    <a:pt x="25552" y="14477"/>
                    <a:pt x="25652" y="15044"/>
                    <a:pt x="25618" y="15678"/>
                  </a:cubicBezTo>
                  <a:cubicBezTo>
                    <a:pt x="25585" y="15878"/>
                    <a:pt x="25585" y="16112"/>
                    <a:pt x="25518" y="16312"/>
                  </a:cubicBezTo>
                  <a:cubicBezTo>
                    <a:pt x="25485" y="16512"/>
                    <a:pt x="25452" y="16746"/>
                    <a:pt x="25385" y="16946"/>
                  </a:cubicBezTo>
                  <a:cubicBezTo>
                    <a:pt x="25318" y="17179"/>
                    <a:pt x="25218" y="17379"/>
                    <a:pt x="25151" y="17579"/>
                  </a:cubicBezTo>
                  <a:cubicBezTo>
                    <a:pt x="25051" y="17780"/>
                    <a:pt x="24951" y="17980"/>
                    <a:pt x="24851" y="18180"/>
                  </a:cubicBezTo>
                  <a:lnTo>
                    <a:pt x="24951" y="18147"/>
                  </a:lnTo>
                  <a:cubicBezTo>
                    <a:pt x="25307" y="18058"/>
                    <a:pt x="25633" y="18013"/>
                    <a:pt x="25940" y="18013"/>
                  </a:cubicBezTo>
                  <a:cubicBezTo>
                    <a:pt x="26093" y="18013"/>
                    <a:pt x="26241" y="18024"/>
                    <a:pt x="26386" y="18046"/>
                  </a:cubicBezTo>
                  <a:cubicBezTo>
                    <a:pt x="26819" y="18113"/>
                    <a:pt x="27220" y="18313"/>
                    <a:pt x="27520" y="18580"/>
                  </a:cubicBezTo>
                  <a:cubicBezTo>
                    <a:pt x="27853" y="18847"/>
                    <a:pt x="28087" y="19181"/>
                    <a:pt x="28254" y="19581"/>
                  </a:cubicBezTo>
                  <a:cubicBezTo>
                    <a:pt x="28420" y="20015"/>
                    <a:pt x="28487" y="20482"/>
                    <a:pt x="28454" y="21049"/>
                  </a:cubicBezTo>
                  <a:cubicBezTo>
                    <a:pt x="28420" y="21582"/>
                    <a:pt x="28287" y="22116"/>
                    <a:pt x="28087" y="22616"/>
                  </a:cubicBezTo>
                  <a:cubicBezTo>
                    <a:pt x="27853" y="23150"/>
                    <a:pt x="27553" y="23650"/>
                    <a:pt x="27220" y="24084"/>
                  </a:cubicBezTo>
                  <a:cubicBezTo>
                    <a:pt x="26853" y="24518"/>
                    <a:pt x="26452" y="24918"/>
                    <a:pt x="25985" y="25252"/>
                  </a:cubicBezTo>
                  <a:cubicBezTo>
                    <a:pt x="25552" y="25552"/>
                    <a:pt x="25051" y="25819"/>
                    <a:pt x="24518" y="25952"/>
                  </a:cubicBezTo>
                  <a:cubicBezTo>
                    <a:pt x="24251" y="26019"/>
                    <a:pt x="24017" y="26086"/>
                    <a:pt x="23750" y="26086"/>
                  </a:cubicBezTo>
                  <a:cubicBezTo>
                    <a:pt x="23682" y="26095"/>
                    <a:pt x="23614" y="26099"/>
                    <a:pt x="23545" y="26099"/>
                  </a:cubicBezTo>
                  <a:cubicBezTo>
                    <a:pt x="23380" y="26099"/>
                    <a:pt x="23215" y="26076"/>
                    <a:pt x="23050" y="26052"/>
                  </a:cubicBezTo>
                  <a:cubicBezTo>
                    <a:pt x="22850" y="26019"/>
                    <a:pt x="22616" y="25952"/>
                    <a:pt x="22449" y="25852"/>
                  </a:cubicBezTo>
                  <a:cubicBezTo>
                    <a:pt x="22249" y="25785"/>
                    <a:pt x="22083" y="25652"/>
                    <a:pt x="21916" y="25518"/>
                  </a:cubicBezTo>
                  <a:cubicBezTo>
                    <a:pt x="21649" y="25952"/>
                    <a:pt x="21382" y="26386"/>
                    <a:pt x="21082" y="26819"/>
                  </a:cubicBezTo>
                  <a:cubicBezTo>
                    <a:pt x="20782" y="27220"/>
                    <a:pt x="20481" y="27620"/>
                    <a:pt x="20114" y="27987"/>
                  </a:cubicBezTo>
                  <a:cubicBezTo>
                    <a:pt x="19781" y="28354"/>
                    <a:pt x="19414" y="28721"/>
                    <a:pt x="19014" y="29021"/>
                  </a:cubicBezTo>
                  <a:cubicBezTo>
                    <a:pt x="18647" y="29355"/>
                    <a:pt x="18246" y="29655"/>
                    <a:pt x="17813" y="29922"/>
                  </a:cubicBezTo>
                  <a:lnTo>
                    <a:pt x="18080" y="24651"/>
                  </a:lnTo>
                  <a:lnTo>
                    <a:pt x="20581" y="23951"/>
                  </a:lnTo>
                  <a:lnTo>
                    <a:pt x="16612" y="17279"/>
                  </a:lnTo>
                  <a:lnTo>
                    <a:pt x="11875" y="26386"/>
                  </a:lnTo>
                  <a:lnTo>
                    <a:pt x="14410" y="25652"/>
                  </a:lnTo>
                  <a:lnTo>
                    <a:pt x="14177" y="31256"/>
                  </a:lnTo>
                  <a:cubicBezTo>
                    <a:pt x="13935" y="31281"/>
                    <a:pt x="13702" y="31292"/>
                    <a:pt x="13476" y="31292"/>
                  </a:cubicBezTo>
                  <a:cubicBezTo>
                    <a:pt x="13110" y="31292"/>
                    <a:pt x="12759" y="31264"/>
                    <a:pt x="12409" y="31223"/>
                  </a:cubicBezTo>
                  <a:cubicBezTo>
                    <a:pt x="11875" y="31122"/>
                    <a:pt x="11375" y="30956"/>
                    <a:pt x="10908" y="30689"/>
                  </a:cubicBezTo>
                  <a:cubicBezTo>
                    <a:pt x="10441" y="30455"/>
                    <a:pt x="10007" y="30155"/>
                    <a:pt x="9674" y="29755"/>
                  </a:cubicBezTo>
                  <a:cubicBezTo>
                    <a:pt x="9307" y="29388"/>
                    <a:pt x="9007" y="28954"/>
                    <a:pt x="8773" y="28454"/>
                  </a:cubicBezTo>
                  <a:cubicBezTo>
                    <a:pt x="8740" y="28454"/>
                    <a:pt x="8706" y="28487"/>
                    <a:pt x="8640" y="28487"/>
                  </a:cubicBezTo>
                  <a:cubicBezTo>
                    <a:pt x="8606" y="28487"/>
                    <a:pt x="8573" y="28521"/>
                    <a:pt x="8540" y="28521"/>
                  </a:cubicBezTo>
                  <a:cubicBezTo>
                    <a:pt x="8473" y="28554"/>
                    <a:pt x="8439" y="28554"/>
                    <a:pt x="8406" y="28587"/>
                  </a:cubicBezTo>
                  <a:lnTo>
                    <a:pt x="8273" y="28621"/>
                  </a:lnTo>
                  <a:cubicBezTo>
                    <a:pt x="7840" y="28735"/>
                    <a:pt x="7422" y="28786"/>
                    <a:pt x="7031" y="28786"/>
                  </a:cubicBezTo>
                  <a:cubicBezTo>
                    <a:pt x="6849" y="28786"/>
                    <a:pt x="6674" y="28775"/>
                    <a:pt x="6505" y="28754"/>
                  </a:cubicBezTo>
                  <a:cubicBezTo>
                    <a:pt x="5971" y="28654"/>
                    <a:pt x="5504" y="28454"/>
                    <a:pt x="5104" y="28154"/>
                  </a:cubicBezTo>
                  <a:cubicBezTo>
                    <a:pt x="4703" y="27853"/>
                    <a:pt x="4370" y="27420"/>
                    <a:pt x="4170" y="26953"/>
                  </a:cubicBezTo>
                  <a:cubicBezTo>
                    <a:pt x="3936" y="26452"/>
                    <a:pt x="3836" y="25852"/>
                    <a:pt x="3870" y="25218"/>
                  </a:cubicBezTo>
                  <a:cubicBezTo>
                    <a:pt x="3870" y="24685"/>
                    <a:pt x="3970" y="24184"/>
                    <a:pt x="4136" y="23684"/>
                  </a:cubicBezTo>
                  <a:cubicBezTo>
                    <a:pt x="4303" y="23183"/>
                    <a:pt x="4537" y="22683"/>
                    <a:pt x="4804" y="22216"/>
                  </a:cubicBezTo>
                  <a:cubicBezTo>
                    <a:pt x="5104" y="21782"/>
                    <a:pt x="5437" y="21349"/>
                    <a:pt x="5804" y="20949"/>
                  </a:cubicBezTo>
                  <a:cubicBezTo>
                    <a:pt x="6205" y="20548"/>
                    <a:pt x="6605" y="20215"/>
                    <a:pt x="7072" y="19914"/>
                  </a:cubicBezTo>
                  <a:cubicBezTo>
                    <a:pt x="7038" y="19848"/>
                    <a:pt x="7038" y="19781"/>
                    <a:pt x="7005" y="19714"/>
                  </a:cubicBezTo>
                  <a:cubicBezTo>
                    <a:pt x="7005" y="19614"/>
                    <a:pt x="7005" y="19548"/>
                    <a:pt x="7005" y="19481"/>
                  </a:cubicBezTo>
                  <a:cubicBezTo>
                    <a:pt x="6972" y="19381"/>
                    <a:pt x="6972" y="19314"/>
                    <a:pt x="6972" y="19214"/>
                  </a:cubicBezTo>
                  <a:cubicBezTo>
                    <a:pt x="6972" y="19147"/>
                    <a:pt x="6972" y="19047"/>
                    <a:pt x="6972" y="18980"/>
                  </a:cubicBezTo>
                  <a:cubicBezTo>
                    <a:pt x="7005" y="18413"/>
                    <a:pt x="7139" y="17813"/>
                    <a:pt x="7372" y="17279"/>
                  </a:cubicBezTo>
                  <a:cubicBezTo>
                    <a:pt x="7572" y="16712"/>
                    <a:pt x="7906" y="16178"/>
                    <a:pt x="8273" y="15711"/>
                  </a:cubicBezTo>
                  <a:cubicBezTo>
                    <a:pt x="8640" y="15211"/>
                    <a:pt x="9107" y="14811"/>
                    <a:pt x="9607" y="14444"/>
                  </a:cubicBezTo>
                  <a:cubicBezTo>
                    <a:pt x="10074" y="14110"/>
                    <a:pt x="10641" y="13843"/>
                    <a:pt x="11175" y="13710"/>
                  </a:cubicBezTo>
                  <a:cubicBezTo>
                    <a:pt x="11408" y="13643"/>
                    <a:pt x="11642" y="13610"/>
                    <a:pt x="11842" y="13577"/>
                  </a:cubicBezTo>
                  <a:lnTo>
                    <a:pt x="12476" y="13577"/>
                  </a:lnTo>
                  <a:cubicBezTo>
                    <a:pt x="12709" y="13610"/>
                    <a:pt x="12876" y="13643"/>
                    <a:pt x="13076" y="13710"/>
                  </a:cubicBezTo>
                  <a:cubicBezTo>
                    <a:pt x="13276" y="13743"/>
                    <a:pt x="13443" y="13810"/>
                    <a:pt x="13610" y="13910"/>
                  </a:cubicBezTo>
                  <a:cubicBezTo>
                    <a:pt x="13743" y="13477"/>
                    <a:pt x="13977" y="13076"/>
                    <a:pt x="14210" y="12676"/>
                  </a:cubicBezTo>
                  <a:cubicBezTo>
                    <a:pt x="14477" y="12276"/>
                    <a:pt x="14744" y="11909"/>
                    <a:pt x="15078" y="11575"/>
                  </a:cubicBezTo>
                  <a:cubicBezTo>
                    <a:pt x="15411" y="11242"/>
                    <a:pt x="15778" y="10941"/>
                    <a:pt x="16178" y="10708"/>
                  </a:cubicBezTo>
                  <a:cubicBezTo>
                    <a:pt x="16579" y="10474"/>
                    <a:pt x="16979" y="10308"/>
                    <a:pt x="17413" y="10208"/>
                  </a:cubicBezTo>
                  <a:cubicBezTo>
                    <a:pt x="17724" y="10119"/>
                    <a:pt x="18020" y="10074"/>
                    <a:pt x="18302" y="10074"/>
                  </a:cubicBezTo>
                  <a:close/>
                  <a:moveTo>
                    <a:pt x="32924" y="0"/>
                  </a:moveTo>
                  <a:lnTo>
                    <a:pt x="1001" y="8173"/>
                  </a:lnTo>
                  <a:lnTo>
                    <a:pt x="0" y="41263"/>
                  </a:lnTo>
                  <a:lnTo>
                    <a:pt x="30889" y="32257"/>
                  </a:lnTo>
                  <a:lnTo>
                    <a:pt x="329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4810488" y="3297650"/>
              <a:ext cx="830625" cy="1041600"/>
            </a:xfrm>
            <a:custGeom>
              <a:rect b="b" l="l" r="r" t="t"/>
              <a:pathLst>
                <a:path extrusionOk="0" h="41664" w="33225">
                  <a:moveTo>
                    <a:pt x="33224" y="0"/>
                  </a:moveTo>
                  <a:lnTo>
                    <a:pt x="1001" y="8240"/>
                  </a:lnTo>
                  <a:lnTo>
                    <a:pt x="1" y="41664"/>
                  </a:lnTo>
                  <a:lnTo>
                    <a:pt x="31156" y="32557"/>
                  </a:lnTo>
                  <a:lnTo>
                    <a:pt x="332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4909738" y="3553375"/>
              <a:ext cx="616300" cy="530525"/>
            </a:xfrm>
            <a:custGeom>
              <a:rect b="b" l="l" r="r" t="t"/>
              <a:pathLst>
                <a:path extrusionOk="0" h="21221" w="24652">
                  <a:moveTo>
                    <a:pt x="14603" y="0"/>
                  </a:moveTo>
                  <a:cubicBezTo>
                    <a:pt x="14271" y="0"/>
                    <a:pt x="13933" y="44"/>
                    <a:pt x="13577" y="146"/>
                  </a:cubicBezTo>
                  <a:cubicBezTo>
                    <a:pt x="13143" y="246"/>
                    <a:pt x="12743" y="446"/>
                    <a:pt x="12342" y="679"/>
                  </a:cubicBezTo>
                  <a:cubicBezTo>
                    <a:pt x="11942" y="913"/>
                    <a:pt x="11575" y="1180"/>
                    <a:pt x="11242" y="1513"/>
                  </a:cubicBezTo>
                  <a:cubicBezTo>
                    <a:pt x="10941" y="1847"/>
                    <a:pt x="10641" y="2214"/>
                    <a:pt x="10374" y="2614"/>
                  </a:cubicBezTo>
                  <a:cubicBezTo>
                    <a:pt x="10141" y="3014"/>
                    <a:pt x="9907" y="3415"/>
                    <a:pt x="9774" y="3848"/>
                  </a:cubicBezTo>
                  <a:cubicBezTo>
                    <a:pt x="9607" y="3781"/>
                    <a:pt x="9440" y="3681"/>
                    <a:pt x="9240" y="3648"/>
                  </a:cubicBezTo>
                  <a:cubicBezTo>
                    <a:pt x="9073" y="3581"/>
                    <a:pt x="8873" y="3548"/>
                    <a:pt x="8673" y="3515"/>
                  </a:cubicBezTo>
                  <a:cubicBezTo>
                    <a:pt x="8573" y="3498"/>
                    <a:pt x="8465" y="3490"/>
                    <a:pt x="8356" y="3490"/>
                  </a:cubicBezTo>
                  <a:cubicBezTo>
                    <a:pt x="8248" y="3490"/>
                    <a:pt x="8139" y="3498"/>
                    <a:pt x="8039" y="3515"/>
                  </a:cubicBezTo>
                  <a:cubicBezTo>
                    <a:pt x="7806" y="3515"/>
                    <a:pt x="7572" y="3581"/>
                    <a:pt x="7339" y="3648"/>
                  </a:cubicBezTo>
                  <a:cubicBezTo>
                    <a:pt x="6805" y="3781"/>
                    <a:pt x="6271" y="4048"/>
                    <a:pt x="5771" y="4382"/>
                  </a:cubicBezTo>
                  <a:cubicBezTo>
                    <a:pt x="5271" y="4715"/>
                    <a:pt x="4837" y="5149"/>
                    <a:pt x="4437" y="5616"/>
                  </a:cubicBezTo>
                  <a:cubicBezTo>
                    <a:pt x="4070" y="6116"/>
                    <a:pt x="3736" y="6617"/>
                    <a:pt x="3536" y="7184"/>
                  </a:cubicBezTo>
                  <a:cubicBezTo>
                    <a:pt x="3303" y="7751"/>
                    <a:pt x="3169" y="8318"/>
                    <a:pt x="3136" y="8918"/>
                  </a:cubicBezTo>
                  <a:cubicBezTo>
                    <a:pt x="3136" y="8985"/>
                    <a:pt x="3136" y="9085"/>
                    <a:pt x="3136" y="9152"/>
                  </a:cubicBezTo>
                  <a:cubicBezTo>
                    <a:pt x="3136" y="9252"/>
                    <a:pt x="3169" y="9319"/>
                    <a:pt x="3169" y="9385"/>
                  </a:cubicBezTo>
                  <a:cubicBezTo>
                    <a:pt x="3169" y="9486"/>
                    <a:pt x="3169" y="9552"/>
                    <a:pt x="3202" y="9619"/>
                  </a:cubicBezTo>
                  <a:cubicBezTo>
                    <a:pt x="3202" y="9719"/>
                    <a:pt x="3202" y="9786"/>
                    <a:pt x="3236" y="9852"/>
                  </a:cubicBezTo>
                  <a:cubicBezTo>
                    <a:pt x="2769" y="10153"/>
                    <a:pt x="2369" y="10486"/>
                    <a:pt x="1968" y="10887"/>
                  </a:cubicBezTo>
                  <a:cubicBezTo>
                    <a:pt x="1601" y="11253"/>
                    <a:pt x="1268" y="11687"/>
                    <a:pt x="968" y="12154"/>
                  </a:cubicBezTo>
                  <a:cubicBezTo>
                    <a:pt x="701" y="12621"/>
                    <a:pt x="467" y="13121"/>
                    <a:pt x="300" y="13622"/>
                  </a:cubicBezTo>
                  <a:cubicBezTo>
                    <a:pt x="134" y="14122"/>
                    <a:pt x="34" y="14623"/>
                    <a:pt x="34" y="15123"/>
                  </a:cubicBezTo>
                  <a:cubicBezTo>
                    <a:pt x="0" y="15790"/>
                    <a:pt x="100" y="16357"/>
                    <a:pt x="334" y="16857"/>
                  </a:cubicBezTo>
                  <a:cubicBezTo>
                    <a:pt x="534" y="17358"/>
                    <a:pt x="867" y="17758"/>
                    <a:pt x="1268" y="18092"/>
                  </a:cubicBezTo>
                  <a:cubicBezTo>
                    <a:pt x="1668" y="18392"/>
                    <a:pt x="2135" y="18592"/>
                    <a:pt x="2702" y="18659"/>
                  </a:cubicBezTo>
                  <a:cubicBezTo>
                    <a:pt x="2894" y="18695"/>
                    <a:pt x="3094" y="18713"/>
                    <a:pt x="3299" y="18713"/>
                  </a:cubicBezTo>
                  <a:cubicBezTo>
                    <a:pt x="3667" y="18713"/>
                    <a:pt x="4052" y="18654"/>
                    <a:pt x="4437" y="18525"/>
                  </a:cubicBezTo>
                  <a:lnTo>
                    <a:pt x="4570" y="18492"/>
                  </a:lnTo>
                  <a:cubicBezTo>
                    <a:pt x="4603" y="18492"/>
                    <a:pt x="4670" y="18459"/>
                    <a:pt x="4704" y="18459"/>
                  </a:cubicBezTo>
                  <a:cubicBezTo>
                    <a:pt x="4737" y="18459"/>
                    <a:pt x="4770" y="18425"/>
                    <a:pt x="4837" y="18425"/>
                  </a:cubicBezTo>
                  <a:cubicBezTo>
                    <a:pt x="4870" y="18392"/>
                    <a:pt x="4904" y="18392"/>
                    <a:pt x="4937" y="18359"/>
                  </a:cubicBezTo>
                  <a:cubicBezTo>
                    <a:pt x="5171" y="18859"/>
                    <a:pt x="5471" y="19326"/>
                    <a:pt x="5838" y="19693"/>
                  </a:cubicBezTo>
                  <a:cubicBezTo>
                    <a:pt x="6205" y="20060"/>
                    <a:pt x="6605" y="20393"/>
                    <a:pt x="7072" y="20627"/>
                  </a:cubicBezTo>
                  <a:cubicBezTo>
                    <a:pt x="7539" y="20860"/>
                    <a:pt x="8039" y="21027"/>
                    <a:pt x="8606" y="21127"/>
                  </a:cubicBezTo>
                  <a:cubicBezTo>
                    <a:pt x="8917" y="21185"/>
                    <a:pt x="9238" y="21221"/>
                    <a:pt x="9577" y="21221"/>
                  </a:cubicBezTo>
                  <a:cubicBezTo>
                    <a:pt x="9822" y="21221"/>
                    <a:pt x="10075" y="21202"/>
                    <a:pt x="10341" y="21161"/>
                  </a:cubicBezTo>
                  <a:lnTo>
                    <a:pt x="10574" y="15590"/>
                  </a:lnTo>
                  <a:lnTo>
                    <a:pt x="8039" y="16290"/>
                  </a:lnTo>
                  <a:lnTo>
                    <a:pt x="12776" y="7184"/>
                  </a:lnTo>
                  <a:lnTo>
                    <a:pt x="16745" y="13855"/>
                  </a:lnTo>
                  <a:lnTo>
                    <a:pt x="14244" y="14556"/>
                  </a:lnTo>
                  <a:lnTo>
                    <a:pt x="13977" y="19826"/>
                  </a:lnTo>
                  <a:cubicBezTo>
                    <a:pt x="14410" y="19559"/>
                    <a:pt x="14811" y="19293"/>
                    <a:pt x="15211" y="18959"/>
                  </a:cubicBezTo>
                  <a:cubicBezTo>
                    <a:pt x="15578" y="18625"/>
                    <a:pt x="15945" y="18292"/>
                    <a:pt x="16312" y="17925"/>
                  </a:cubicBezTo>
                  <a:cubicBezTo>
                    <a:pt x="16645" y="17558"/>
                    <a:pt x="16979" y="17158"/>
                    <a:pt x="17279" y="16724"/>
                  </a:cubicBezTo>
                  <a:cubicBezTo>
                    <a:pt x="17579" y="16324"/>
                    <a:pt x="17846" y="15890"/>
                    <a:pt x="18080" y="15456"/>
                  </a:cubicBezTo>
                  <a:cubicBezTo>
                    <a:pt x="18247" y="15590"/>
                    <a:pt x="18413" y="15690"/>
                    <a:pt x="18613" y="15790"/>
                  </a:cubicBezTo>
                  <a:cubicBezTo>
                    <a:pt x="18814" y="15890"/>
                    <a:pt x="19014" y="15957"/>
                    <a:pt x="19247" y="15990"/>
                  </a:cubicBezTo>
                  <a:cubicBezTo>
                    <a:pt x="19447" y="16024"/>
                    <a:pt x="19714" y="16024"/>
                    <a:pt x="19948" y="16024"/>
                  </a:cubicBezTo>
                  <a:cubicBezTo>
                    <a:pt x="20181" y="15990"/>
                    <a:pt x="20448" y="15957"/>
                    <a:pt x="20715" y="15890"/>
                  </a:cubicBezTo>
                  <a:cubicBezTo>
                    <a:pt x="21215" y="15757"/>
                    <a:pt x="21716" y="15490"/>
                    <a:pt x="22183" y="15190"/>
                  </a:cubicBezTo>
                  <a:cubicBezTo>
                    <a:pt x="22616" y="14856"/>
                    <a:pt x="23050" y="14456"/>
                    <a:pt x="23384" y="14022"/>
                  </a:cubicBezTo>
                  <a:cubicBezTo>
                    <a:pt x="23750" y="13555"/>
                    <a:pt x="24051" y="13088"/>
                    <a:pt x="24251" y="12554"/>
                  </a:cubicBezTo>
                  <a:cubicBezTo>
                    <a:pt x="24451" y="12054"/>
                    <a:pt x="24584" y="11487"/>
                    <a:pt x="24618" y="10953"/>
                  </a:cubicBezTo>
                  <a:cubicBezTo>
                    <a:pt x="24651" y="10420"/>
                    <a:pt x="24584" y="9953"/>
                    <a:pt x="24418" y="9519"/>
                  </a:cubicBezTo>
                  <a:cubicBezTo>
                    <a:pt x="24284" y="9119"/>
                    <a:pt x="24017" y="8752"/>
                    <a:pt x="23717" y="8485"/>
                  </a:cubicBezTo>
                  <a:cubicBezTo>
                    <a:pt x="23384" y="8218"/>
                    <a:pt x="23017" y="8051"/>
                    <a:pt x="22583" y="7984"/>
                  </a:cubicBezTo>
                  <a:cubicBezTo>
                    <a:pt x="22415" y="7959"/>
                    <a:pt x="22237" y="7943"/>
                    <a:pt x="22053" y="7943"/>
                  </a:cubicBezTo>
                  <a:cubicBezTo>
                    <a:pt x="21762" y="7943"/>
                    <a:pt x="21455" y="7982"/>
                    <a:pt x="21149" y="8085"/>
                  </a:cubicBezTo>
                  <a:lnTo>
                    <a:pt x="21015" y="8118"/>
                  </a:lnTo>
                  <a:cubicBezTo>
                    <a:pt x="21149" y="7918"/>
                    <a:pt x="21249" y="7718"/>
                    <a:pt x="21315" y="7484"/>
                  </a:cubicBezTo>
                  <a:cubicBezTo>
                    <a:pt x="21415" y="7284"/>
                    <a:pt x="21482" y="7084"/>
                    <a:pt x="21549" y="6884"/>
                  </a:cubicBezTo>
                  <a:cubicBezTo>
                    <a:pt x="21616" y="6684"/>
                    <a:pt x="21682" y="6450"/>
                    <a:pt x="21716" y="6250"/>
                  </a:cubicBezTo>
                  <a:cubicBezTo>
                    <a:pt x="21749" y="6016"/>
                    <a:pt x="21782" y="5816"/>
                    <a:pt x="21782" y="5583"/>
                  </a:cubicBezTo>
                  <a:cubicBezTo>
                    <a:pt x="21816" y="4982"/>
                    <a:pt x="21749" y="4415"/>
                    <a:pt x="21549" y="3948"/>
                  </a:cubicBezTo>
                  <a:cubicBezTo>
                    <a:pt x="21382" y="3448"/>
                    <a:pt x="21082" y="3048"/>
                    <a:pt x="20715" y="2747"/>
                  </a:cubicBezTo>
                  <a:cubicBezTo>
                    <a:pt x="20348" y="2447"/>
                    <a:pt x="19914" y="2214"/>
                    <a:pt x="19414" y="2147"/>
                  </a:cubicBezTo>
                  <a:cubicBezTo>
                    <a:pt x="19217" y="2107"/>
                    <a:pt x="19009" y="2089"/>
                    <a:pt x="18793" y="2089"/>
                  </a:cubicBezTo>
                  <a:cubicBezTo>
                    <a:pt x="18461" y="2089"/>
                    <a:pt x="18110" y="2133"/>
                    <a:pt x="17746" y="2214"/>
                  </a:cubicBezTo>
                  <a:cubicBezTo>
                    <a:pt x="17713" y="2247"/>
                    <a:pt x="17646" y="2247"/>
                    <a:pt x="17613" y="2280"/>
                  </a:cubicBezTo>
                  <a:cubicBezTo>
                    <a:pt x="17546" y="2280"/>
                    <a:pt x="17513" y="2280"/>
                    <a:pt x="17479" y="2314"/>
                  </a:cubicBezTo>
                  <a:lnTo>
                    <a:pt x="17313" y="2347"/>
                  </a:lnTo>
                  <a:cubicBezTo>
                    <a:pt x="17279" y="2380"/>
                    <a:pt x="17246" y="2380"/>
                    <a:pt x="17179" y="2414"/>
                  </a:cubicBezTo>
                  <a:cubicBezTo>
                    <a:pt x="17112" y="1980"/>
                    <a:pt x="16979" y="1580"/>
                    <a:pt x="16779" y="1246"/>
                  </a:cubicBezTo>
                  <a:cubicBezTo>
                    <a:pt x="16579" y="913"/>
                    <a:pt x="16312" y="613"/>
                    <a:pt x="16012" y="412"/>
                  </a:cubicBezTo>
                  <a:cubicBezTo>
                    <a:pt x="15678" y="212"/>
                    <a:pt x="15311" y="79"/>
                    <a:pt x="14911" y="12"/>
                  </a:cubicBezTo>
                  <a:cubicBezTo>
                    <a:pt x="14808" y="4"/>
                    <a:pt x="14706" y="0"/>
                    <a:pt x="146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4841338" y="2353650"/>
              <a:ext cx="855650" cy="1071600"/>
            </a:xfrm>
            <a:custGeom>
              <a:rect b="b" l="l" r="r" t="t"/>
              <a:pathLst>
                <a:path extrusionOk="0" h="42864" w="34226">
                  <a:moveTo>
                    <a:pt x="34225" y="0"/>
                  </a:moveTo>
                  <a:lnTo>
                    <a:pt x="1102" y="7072"/>
                  </a:lnTo>
                  <a:lnTo>
                    <a:pt x="1" y="42864"/>
                  </a:lnTo>
                  <a:lnTo>
                    <a:pt x="32024" y="34792"/>
                  </a:lnTo>
                  <a:lnTo>
                    <a:pt x="34225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4973113" y="2660025"/>
              <a:ext cx="571250" cy="462125"/>
            </a:xfrm>
            <a:custGeom>
              <a:rect b="b" l="l" r="r" t="t"/>
              <a:pathLst>
                <a:path extrusionOk="0" h="18485" w="22850">
                  <a:moveTo>
                    <a:pt x="16045" y="5891"/>
                  </a:moveTo>
                  <a:cubicBezTo>
                    <a:pt x="16112" y="5891"/>
                    <a:pt x="16179" y="5925"/>
                    <a:pt x="16245" y="5925"/>
                  </a:cubicBezTo>
                  <a:cubicBezTo>
                    <a:pt x="16312" y="5925"/>
                    <a:pt x="16379" y="5958"/>
                    <a:pt x="16412" y="5958"/>
                  </a:cubicBezTo>
                  <a:lnTo>
                    <a:pt x="16245" y="6492"/>
                  </a:lnTo>
                  <a:cubicBezTo>
                    <a:pt x="16212" y="6458"/>
                    <a:pt x="16179" y="6458"/>
                    <a:pt x="16112" y="6425"/>
                  </a:cubicBezTo>
                  <a:cubicBezTo>
                    <a:pt x="16078" y="6425"/>
                    <a:pt x="16012" y="6425"/>
                    <a:pt x="15945" y="6392"/>
                  </a:cubicBezTo>
                  <a:lnTo>
                    <a:pt x="15712" y="6392"/>
                  </a:lnTo>
                  <a:cubicBezTo>
                    <a:pt x="15645" y="6392"/>
                    <a:pt x="15545" y="6425"/>
                    <a:pt x="15445" y="6425"/>
                  </a:cubicBezTo>
                  <a:cubicBezTo>
                    <a:pt x="15311" y="6458"/>
                    <a:pt x="15211" y="6525"/>
                    <a:pt x="15078" y="6592"/>
                  </a:cubicBezTo>
                  <a:cubicBezTo>
                    <a:pt x="14978" y="6659"/>
                    <a:pt x="14911" y="6725"/>
                    <a:pt x="14844" y="6792"/>
                  </a:cubicBezTo>
                  <a:cubicBezTo>
                    <a:pt x="14778" y="6892"/>
                    <a:pt x="14711" y="6959"/>
                    <a:pt x="14677" y="7059"/>
                  </a:cubicBezTo>
                  <a:cubicBezTo>
                    <a:pt x="14644" y="7159"/>
                    <a:pt x="14644" y="7226"/>
                    <a:pt x="14644" y="7292"/>
                  </a:cubicBezTo>
                  <a:cubicBezTo>
                    <a:pt x="14644" y="7426"/>
                    <a:pt x="14644" y="7493"/>
                    <a:pt x="14677" y="7593"/>
                  </a:cubicBezTo>
                  <a:cubicBezTo>
                    <a:pt x="14711" y="7659"/>
                    <a:pt x="14744" y="7726"/>
                    <a:pt x="14811" y="7759"/>
                  </a:cubicBezTo>
                  <a:cubicBezTo>
                    <a:pt x="14878" y="7826"/>
                    <a:pt x="14944" y="7859"/>
                    <a:pt x="15044" y="7893"/>
                  </a:cubicBezTo>
                  <a:cubicBezTo>
                    <a:pt x="15144" y="7926"/>
                    <a:pt x="15278" y="7960"/>
                    <a:pt x="15411" y="7993"/>
                  </a:cubicBezTo>
                  <a:cubicBezTo>
                    <a:pt x="15578" y="8026"/>
                    <a:pt x="15745" y="8060"/>
                    <a:pt x="15878" y="8126"/>
                  </a:cubicBezTo>
                  <a:cubicBezTo>
                    <a:pt x="16012" y="8160"/>
                    <a:pt x="16112" y="8260"/>
                    <a:pt x="16179" y="8326"/>
                  </a:cubicBezTo>
                  <a:cubicBezTo>
                    <a:pt x="16279" y="8427"/>
                    <a:pt x="16345" y="8527"/>
                    <a:pt x="16379" y="8627"/>
                  </a:cubicBezTo>
                  <a:cubicBezTo>
                    <a:pt x="16412" y="8760"/>
                    <a:pt x="16412" y="8894"/>
                    <a:pt x="16412" y="9060"/>
                  </a:cubicBezTo>
                  <a:cubicBezTo>
                    <a:pt x="16412" y="9227"/>
                    <a:pt x="16379" y="9427"/>
                    <a:pt x="16312" y="9594"/>
                  </a:cubicBezTo>
                  <a:cubicBezTo>
                    <a:pt x="16245" y="9761"/>
                    <a:pt x="16145" y="9894"/>
                    <a:pt x="16012" y="10061"/>
                  </a:cubicBezTo>
                  <a:cubicBezTo>
                    <a:pt x="15878" y="10194"/>
                    <a:pt x="15712" y="10328"/>
                    <a:pt x="15545" y="10461"/>
                  </a:cubicBezTo>
                  <a:cubicBezTo>
                    <a:pt x="15345" y="10561"/>
                    <a:pt x="15144" y="10661"/>
                    <a:pt x="14878" y="10695"/>
                  </a:cubicBezTo>
                  <a:cubicBezTo>
                    <a:pt x="14778" y="10728"/>
                    <a:pt x="14677" y="10762"/>
                    <a:pt x="14577" y="10762"/>
                  </a:cubicBezTo>
                  <a:lnTo>
                    <a:pt x="14311" y="10762"/>
                  </a:lnTo>
                  <a:cubicBezTo>
                    <a:pt x="14210" y="10762"/>
                    <a:pt x="14110" y="10762"/>
                    <a:pt x="14044" y="10728"/>
                  </a:cubicBezTo>
                  <a:cubicBezTo>
                    <a:pt x="13977" y="10728"/>
                    <a:pt x="13910" y="10695"/>
                    <a:pt x="13844" y="10661"/>
                  </a:cubicBezTo>
                  <a:lnTo>
                    <a:pt x="14010" y="10161"/>
                  </a:lnTo>
                  <a:cubicBezTo>
                    <a:pt x="14077" y="10161"/>
                    <a:pt x="14144" y="10194"/>
                    <a:pt x="14210" y="10228"/>
                  </a:cubicBezTo>
                  <a:cubicBezTo>
                    <a:pt x="14277" y="10228"/>
                    <a:pt x="14344" y="10261"/>
                    <a:pt x="14444" y="10261"/>
                  </a:cubicBezTo>
                  <a:lnTo>
                    <a:pt x="14677" y="10261"/>
                  </a:lnTo>
                  <a:cubicBezTo>
                    <a:pt x="14778" y="10261"/>
                    <a:pt x="14844" y="10228"/>
                    <a:pt x="14944" y="10228"/>
                  </a:cubicBezTo>
                  <a:cubicBezTo>
                    <a:pt x="15078" y="10194"/>
                    <a:pt x="15211" y="10128"/>
                    <a:pt x="15311" y="10094"/>
                  </a:cubicBezTo>
                  <a:cubicBezTo>
                    <a:pt x="15411" y="10028"/>
                    <a:pt x="15511" y="9928"/>
                    <a:pt x="15611" y="9861"/>
                  </a:cubicBezTo>
                  <a:cubicBezTo>
                    <a:pt x="15678" y="9761"/>
                    <a:pt x="15745" y="9694"/>
                    <a:pt x="15778" y="9561"/>
                  </a:cubicBezTo>
                  <a:cubicBezTo>
                    <a:pt x="15845" y="9461"/>
                    <a:pt x="15845" y="9361"/>
                    <a:pt x="15878" y="9260"/>
                  </a:cubicBezTo>
                  <a:cubicBezTo>
                    <a:pt x="15878" y="9127"/>
                    <a:pt x="15845" y="9060"/>
                    <a:pt x="15845" y="8960"/>
                  </a:cubicBezTo>
                  <a:cubicBezTo>
                    <a:pt x="15812" y="8894"/>
                    <a:pt x="15778" y="8827"/>
                    <a:pt x="15712" y="8760"/>
                  </a:cubicBezTo>
                  <a:cubicBezTo>
                    <a:pt x="15645" y="8727"/>
                    <a:pt x="15578" y="8660"/>
                    <a:pt x="15478" y="8627"/>
                  </a:cubicBezTo>
                  <a:cubicBezTo>
                    <a:pt x="15378" y="8593"/>
                    <a:pt x="15278" y="8560"/>
                    <a:pt x="15111" y="8527"/>
                  </a:cubicBezTo>
                  <a:cubicBezTo>
                    <a:pt x="14944" y="8493"/>
                    <a:pt x="14811" y="8460"/>
                    <a:pt x="14677" y="8427"/>
                  </a:cubicBezTo>
                  <a:cubicBezTo>
                    <a:pt x="14544" y="8360"/>
                    <a:pt x="14444" y="8293"/>
                    <a:pt x="14344" y="8226"/>
                  </a:cubicBezTo>
                  <a:cubicBezTo>
                    <a:pt x="14244" y="8126"/>
                    <a:pt x="14177" y="8060"/>
                    <a:pt x="14144" y="7926"/>
                  </a:cubicBezTo>
                  <a:cubicBezTo>
                    <a:pt x="14110" y="7793"/>
                    <a:pt x="14077" y="7659"/>
                    <a:pt x="14077" y="7493"/>
                  </a:cubicBezTo>
                  <a:cubicBezTo>
                    <a:pt x="14110" y="7326"/>
                    <a:pt x="14144" y="7159"/>
                    <a:pt x="14210" y="6992"/>
                  </a:cubicBezTo>
                  <a:cubicBezTo>
                    <a:pt x="14277" y="6825"/>
                    <a:pt x="14377" y="6659"/>
                    <a:pt x="14511" y="6525"/>
                  </a:cubicBezTo>
                  <a:cubicBezTo>
                    <a:pt x="14644" y="6392"/>
                    <a:pt x="14778" y="6292"/>
                    <a:pt x="14944" y="6192"/>
                  </a:cubicBezTo>
                  <a:cubicBezTo>
                    <a:pt x="15111" y="6092"/>
                    <a:pt x="15311" y="5991"/>
                    <a:pt x="15511" y="5958"/>
                  </a:cubicBezTo>
                  <a:cubicBezTo>
                    <a:pt x="15611" y="5925"/>
                    <a:pt x="15712" y="5925"/>
                    <a:pt x="15812" y="5891"/>
                  </a:cubicBezTo>
                  <a:close/>
                  <a:moveTo>
                    <a:pt x="13176" y="6559"/>
                  </a:moveTo>
                  <a:lnTo>
                    <a:pt x="13210" y="11062"/>
                  </a:lnTo>
                  <a:lnTo>
                    <a:pt x="12676" y="11162"/>
                  </a:lnTo>
                  <a:lnTo>
                    <a:pt x="12676" y="9194"/>
                  </a:lnTo>
                  <a:lnTo>
                    <a:pt x="12676" y="8727"/>
                  </a:lnTo>
                  <a:cubicBezTo>
                    <a:pt x="12676" y="8560"/>
                    <a:pt x="12676" y="8393"/>
                    <a:pt x="12676" y="8226"/>
                  </a:cubicBezTo>
                  <a:cubicBezTo>
                    <a:pt x="12676" y="8026"/>
                    <a:pt x="12676" y="7859"/>
                    <a:pt x="12676" y="7726"/>
                  </a:cubicBezTo>
                  <a:cubicBezTo>
                    <a:pt x="12676" y="7559"/>
                    <a:pt x="12709" y="7392"/>
                    <a:pt x="12709" y="7259"/>
                  </a:cubicBezTo>
                  <a:lnTo>
                    <a:pt x="12676" y="7259"/>
                  </a:lnTo>
                  <a:cubicBezTo>
                    <a:pt x="12643" y="7392"/>
                    <a:pt x="12576" y="7559"/>
                    <a:pt x="12543" y="7693"/>
                  </a:cubicBezTo>
                  <a:cubicBezTo>
                    <a:pt x="12509" y="7826"/>
                    <a:pt x="12443" y="7993"/>
                    <a:pt x="12409" y="8160"/>
                  </a:cubicBezTo>
                  <a:cubicBezTo>
                    <a:pt x="12342" y="8293"/>
                    <a:pt x="12309" y="8460"/>
                    <a:pt x="12242" y="8627"/>
                  </a:cubicBezTo>
                  <a:cubicBezTo>
                    <a:pt x="12176" y="8793"/>
                    <a:pt x="12142" y="8960"/>
                    <a:pt x="12076" y="9127"/>
                  </a:cubicBezTo>
                  <a:lnTo>
                    <a:pt x="11208" y="11495"/>
                  </a:lnTo>
                  <a:lnTo>
                    <a:pt x="10808" y="11595"/>
                  </a:lnTo>
                  <a:lnTo>
                    <a:pt x="10241" y="9594"/>
                  </a:lnTo>
                  <a:cubicBezTo>
                    <a:pt x="10208" y="9427"/>
                    <a:pt x="10141" y="9294"/>
                    <a:pt x="10108" y="9160"/>
                  </a:cubicBezTo>
                  <a:cubicBezTo>
                    <a:pt x="10074" y="8994"/>
                    <a:pt x="10041" y="8860"/>
                    <a:pt x="10007" y="8727"/>
                  </a:cubicBezTo>
                  <a:cubicBezTo>
                    <a:pt x="9974" y="8593"/>
                    <a:pt x="9941" y="8460"/>
                    <a:pt x="9907" y="8326"/>
                  </a:cubicBezTo>
                  <a:cubicBezTo>
                    <a:pt x="9874" y="8193"/>
                    <a:pt x="9841" y="8060"/>
                    <a:pt x="9841" y="7926"/>
                  </a:cubicBezTo>
                  <a:lnTo>
                    <a:pt x="9807" y="7926"/>
                  </a:lnTo>
                  <a:cubicBezTo>
                    <a:pt x="9807" y="8060"/>
                    <a:pt x="9807" y="8226"/>
                    <a:pt x="9774" y="8393"/>
                  </a:cubicBezTo>
                  <a:cubicBezTo>
                    <a:pt x="9774" y="8560"/>
                    <a:pt x="9741" y="8727"/>
                    <a:pt x="9741" y="8894"/>
                  </a:cubicBezTo>
                  <a:cubicBezTo>
                    <a:pt x="9707" y="9060"/>
                    <a:pt x="9707" y="9260"/>
                    <a:pt x="9707" y="9427"/>
                  </a:cubicBezTo>
                  <a:cubicBezTo>
                    <a:pt x="9674" y="9627"/>
                    <a:pt x="9674" y="9794"/>
                    <a:pt x="9641" y="9961"/>
                  </a:cubicBezTo>
                  <a:lnTo>
                    <a:pt x="9440" y="11929"/>
                  </a:lnTo>
                  <a:lnTo>
                    <a:pt x="8940" y="12062"/>
                  </a:lnTo>
                  <a:lnTo>
                    <a:pt x="9407" y="7426"/>
                  </a:lnTo>
                  <a:lnTo>
                    <a:pt x="10108" y="7259"/>
                  </a:lnTo>
                  <a:lnTo>
                    <a:pt x="10741" y="9327"/>
                  </a:lnTo>
                  <a:cubicBezTo>
                    <a:pt x="10775" y="9427"/>
                    <a:pt x="10808" y="9561"/>
                    <a:pt x="10841" y="9694"/>
                  </a:cubicBezTo>
                  <a:cubicBezTo>
                    <a:pt x="10875" y="9828"/>
                    <a:pt x="10908" y="9928"/>
                    <a:pt x="10941" y="10061"/>
                  </a:cubicBezTo>
                  <a:cubicBezTo>
                    <a:pt x="10975" y="10161"/>
                    <a:pt x="11008" y="10295"/>
                    <a:pt x="11008" y="10395"/>
                  </a:cubicBezTo>
                  <a:cubicBezTo>
                    <a:pt x="11042" y="10528"/>
                    <a:pt x="11075" y="10628"/>
                    <a:pt x="11075" y="10728"/>
                  </a:cubicBezTo>
                  <a:lnTo>
                    <a:pt x="11108" y="10728"/>
                  </a:lnTo>
                  <a:cubicBezTo>
                    <a:pt x="11142" y="10595"/>
                    <a:pt x="11175" y="10495"/>
                    <a:pt x="11208" y="10361"/>
                  </a:cubicBezTo>
                  <a:cubicBezTo>
                    <a:pt x="11242" y="10228"/>
                    <a:pt x="11275" y="10094"/>
                    <a:pt x="11342" y="9961"/>
                  </a:cubicBezTo>
                  <a:cubicBezTo>
                    <a:pt x="11375" y="9828"/>
                    <a:pt x="11408" y="9694"/>
                    <a:pt x="11475" y="9561"/>
                  </a:cubicBezTo>
                  <a:cubicBezTo>
                    <a:pt x="11509" y="9394"/>
                    <a:pt x="11575" y="9260"/>
                    <a:pt x="11609" y="9094"/>
                  </a:cubicBezTo>
                  <a:lnTo>
                    <a:pt x="12476" y="6725"/>
                  </a:lnTo>
                  <a:lnTo>
                    <a:pt x="13176" y="6559"/>
                  </a:lnTo>
                  <a:close/>
                  <a:moveTo>
                    <a:pt x="8173" y="7759"/>
                  </a:moveTo>
                  <a:cubicBezTo>
                    <a:pt x="8206" y="7793"/>
                    <a:pt x="8273" y="7793"/>
                    <a:pt x="8306" y="7826"/>
                  </a:cubicBezTo>
                  <a:lnTo>
                    <a:pt x="8139" y="8326"/>
                  </a:lnTo>
                  <a:cubicBezTo>
                    <a:pt x="8106" y="8326"/>
                    <a:pt x="8073" y="8326"/>
                    <a:pt x="8006" y="8293"/>
                  </a:cubicBezTo>
                  <a:cubicBezTo>
                    <a:pt x="7973" y="8293"/>
                    <a:pt x="7906" y="8293"/>
                    <a:pt x="7839" y="8260"/>
                  </a:cubicBezTo>
                  <a:lnTo>
                    <a:pt x="7606" y="8260"/>
                  </a:lnTo>
                  <a:cubicBezTo>
                    <a:pt x="7539" y="8260"/>
                    <a:pt x="7439" y="8293"/>
                    <a:pt x="7339" y="8293"/>
                  </a:cubicBezTo>
                  <a:cubicBezTo>
                    <a:pt x="7205" y="8326"/>
                    <a:pt x="7072" y="8393"/>
                    <a:pt x="6972" y="8460"/>
                  </a:cubicBezTo>
                  <a:cubicBezTo>
                    <a:pt x="6872" y="8527"/>
                    <a:pt x="6772" y="8593"/>
                    <a:pt x="6738" y="8660"/>
                  </a:cubicBezTo>
                  <a:cubicBezTo>
                    <a:pt x="6672" y="8760"/>
                    <a:pt x="6605" y="8827"/>
                    <a:pt x="6572" y="8927"/>
                  </a:cubicBezTo>
                  <a:cubicBezTo>
                    <a:pt x="6538" y="9027"/>
                    <a:pt x="6538" y="9094"/>
                    <a:pt x="6505" y="9194"/>
                  </a:cubicBezTo>
                  <a:cubicBezTo>
                    <a:pt x="6505" y="9294"/>
                    <a:pt x="6538" y="9361"/>
                    <a:pt x="6572" y="9461"/>
                  </a:cubicBezTo>
                  <a:cubicBezTo>
                    <a:pt x="6572" y="9527"/>
                    <a:pt x="6638" y="9594"/>
                    <a:pt x="6705" y="9627"/>
                  </a:cubicBezTo>
                  <a:cubicBezTo>
                    <a:pt x="6772" y="9694"/>
                    <a:pt x="6839" y="9727"/>
                    <a:pt x="6939" y="9761"/>
                  </a:cubicBezTo>
                  <a:cubicBezTo>
                    <a:pt x="7072" y="9794"/>
                    <a:pt x="7172" y="9828"/>
                    <a:pt x="7339" y="9861"/>
                  </a:cubicBezTo>
                  <a:cubicBezTo>
                    <a:pt x="7506" y="9894"/>
                    <a:pt x="7639" y="9928"/>
                    <a:pt x="7773" y="9994"/>
                  </a:cubicBezTo>
                  <a:cubicBezTo>
                    <a:pt x="7906" y="10061"/>
                    <a:pt x="8039" y="10128"/>
                    <a:pt x="8106" y="10194"/>
                  </a:cubicBezTo>
                  <a:cubicBezTo>
                    <a:pt x="8206" y="10295"/>
                    <a:pt x="8273" y="10395"/>
                    <a:pt x="8306" y="10528"/>
                  </a:cubicBezTo>
                  <a:cubicBezTo>
                    <a:pt x="8340" y="10628"/>
                    <a:pt x="8340" y="10795"/>
                    <a:pt x="8340" y="10962"/>
                  </a:cubicBezTo>
                  <a:cubicBezTo>
                    <a:pt x="8340" y="11128"/>
                    <a:pt x="8306" y="11295"/>
                    <a:pt x="8240" y="11462"/>
                  </a:cubicBezTo>
                  <a:cubicBezTo>
                    <a:pt x="8173" y="11629"/>
                    <a:pt x="8073" y="11796"/>
                    <a:pt x="7939" y="11962"/>
                  </a:cubicBezTo>
                  <a:cubicBezTo>
                    <a:pt x="7806" y="12096"/>
                    <a:pt x="7672" y="12229"/>
                    <a:pt x="7472" y="12363"/>
                  </a:cubicBezTo>
                  <a:cubicBezTo>
                    <a:pt x="7272" y="12463"/>
                    <a:pt x="7072" y="12563"/>
                    <a:pt x="6805" y="12596"/>
                  </a:cubicBezTo>
                  <a:cubicBezTo>
                    <a:pt x="6705" y="12630"/>
                    <a:pt x="6605" y="12663"/>
                    <a:pt x="6505" y="12663"/>
                  </a:cubicBezTo>
                  <a:lnTo>
                    <a:pt x="6205" y="12663"/>
                  </a:lnTo>
                  <a:cubicBezTo>
                    <a:pt x="6105" y="12663"/>
                    <a:pt x="6038" y="12663"/>
                    <a:pt x="5938" y="12630"/>
                  </a:cubicBezTo>
                  <a:cubicBezTo>
                    <a:pt x="5871" y="12630"/>
                    <a:pt x="5804" y="12596"/>
                    <a:pt x="5738" y="12563"/>
                  </a:cubicBezTo>
                  <a:lnTo>
                    <a:pt x="5905" y="12062"/>
                  </a:lnTo>
                  <a:cubicBezTo>
                    <a:pt x="5971" y="12062"/>
                    <a:pt x="6038" y="12096"/>
                    <a:pt x="6105" y="12129"/>
                  </a:cubicBezTo>
                  <a:cubicBezTo>
                    <a:pt x="6171" y="12129"/>
                    <a:pt x="6238" y="12129"/>
                    <a:pt x="6338" y="12163"/>
                  </a:cubicBezTo>
                  <a:lnTo>
                    <a:pt x="6605" y="12163"/>
                  </a:lnTo>
                  <a:cubicBezTo>
                    <a:pt x="6672" y="12163"/>
                    <a:pt x="6772" y="12163"/>
                    <a:pt x="6872" y="12129"/>
                  </a:cubicBezTo>
                  <a:cubicBezTo>
                    <a:pt x="7005" y="12096"/>
                    <a:pt x="7139" y="12029"/>
                    <a:pt x="7239" y="11962"/>
                  </a:cubicBezTo>
                  <a:cubicBezTo>
                    <a:pt x="7372" y="11929"/>
                    <a:pt x="7439" y="11829"/>
                    <a:pt x="7539" y="11762"/>
                  </a:cubicBezTo>
                  <a:cubicBezTo>
                    <a:pt x="7606" y="11662"/>
                    <a:pt x="7672" y="11562"/>
                    <a:pt x="7706" y="11462"/>
                  </a:cubicBezTo>
                  <a:cubicBezTo>
                    <a:pt x="7739" y="11362"/>
                    <a:pt x="7773" y="11262"/>
                    <a:pt x="7806" y="11128"/>
                  </a:cubicBezTo>
                  <a:cubicBezTo>
                    <a:pt x="7806" y="11028"/>
                    <a:pt x="7773" y="10928"/>
                    <a:pt x="7773" y="10862"/>
                  </a:cubicBezTo>
                  <a:cubicBezTo>
                    <a:pt x="7739" y="10795"/>
                    <a:pt x="7672" y="10728"/>
                    <a:pt x="7639" y="10661"/>
                  </a:cubicBezTo>
                  <a:cubicBezTo>
                    <a:pt x="7572" y="10595"/>
                    <a:pt x="7472" y="10561"/>
                    <a:pt x="7406" y="10528"/>
                  </a:cubicBezTo>
                  <a:cubicBezTo>
                    <a:pt x="7306" y="10461"/>
                    <a:pt x="7172" y="10428"/>
                    <a:pt x="7039" y="10428"/>
                  </a:cubicBezTo>
                  <a:cubicBezTo>
                    <a:pt x="6872" y="10395"/>
                    <a:pt x="6705" y="10361"/>
                    <a:pt x="6572" y="10295"/>
                  </a:cubicBezTo>
                  <a:cubicBezTo>
                    <a:pt x="6438" y="10261"/>
                    <a:pt x="6338" y="10194"/>
                    <a:pt x="6238" y="10094"/>
                  </a:cubicBezTo>
                  <a:cubicBezTo>
                    <a:pt x="6138" y="10028"/>
                    <a:pt x="6071" y="9928"/>
                    <a:pt x="6038" y="9794"/>
                  </a:cubicBezTo>
                  <a:cubicBezTo>
                    <a:pt x="5971" y="9694"/>
                    <a:pt x="5971" y="9561"/>
                    <a:pt x="5971" y="9394"/>
                  </a:cubicBezTo>
                  <a:cubicBezTo>
                    <a:pt x="5971" y="9194"/>
                    <a:pt x="6005" y="9027"/>
                    <a:pt x="6071" y="8860"/>
                  </a:cubicBezTo>
                  <a:cubicBezTo>
                    <a:pt x="6171" y="8693"/>
                    <a:pt x="6271" y="8527"/>
                    <a:pt x="6372" y="8393"/>
                  </a:cubicBezTo>
                  <a:cubicBezTo>
                    <a:pt x="6505" y="8260"/>
                    <a:pt x="6672" y="8126"/>
                    <a:pt x="6839" y="8026"/>
                  </a:cubicBezTo>
                  <a:cubicBezTo>
                    <a:pt x="7005" y="7926"/>
                    <a:pt x="7205" y="7859"/>
                    <a:pt x="7406" y="7826"/>
                  </a:cubicBezTo>
                  <a:cubicBezTo>
                    <a:pt x="7506" y="7793"/>
                    <a:pt x="7606" y="7759"/>
                    <a:pt x="7706" y="7759"/>
                  </a:cubicBezTo>
                  <a:close/>
                  <a:moveTo>
                    <a:pt x="14727" y="1"/>
                  </a:moveTo>
                  <a:cubicBezTo>
                    <a:pt x="13800" y="1"/>
                    <a:pt x="12809" y="112"/>
                    <a:pt x="11775" y="354"/>
                  </a:cubicBezTo>
                  <a:cubicBezTo>
                    <a:pt x="10241" y="688"/>
                    <a:pt x="8707" y="1288"/>
                    <a:pt x="7339" y="2055"/>
                  </a:cubicBezTo>
                  <a:cubicBezTo>
                    <a:pt x="5971" y="2823"/>
                    <a:pt x="4704" y="3757"/>
                    <a:pt x="3636" y="4791"/>
                  </a:cubicBezTo>
                  <a:cubicBezTo>
                    <a:pt x="2569" y="5858"/>
                    <a:pt x="1668" y="7026"/>
                    <a:pt x="1068" y="8226"/>
                  </a:cubicBezTo>
                  <a:cubicBezTo>
                    <a:pt x="434" y="9461"/>
                    <a:pt x="67" y="10695"/>
                    <a:pt x="34" y="11929"/>
                  </a:cubicBezTo>
                  <a:cubicBezTo>
                    <a:pt x="0" y="13163"/>
                    <a:pt x="267" y="14264"/>
                    <a:pt x="801" y="15198"/>
                  </a:cubicBezTo>
                  <a:cubicBezTo>
                    <a:pt x="1335" y="16132"/>
                    <a:pt x="2135" y="16866"/>
                    <a:pt x="3136" y="17433"/>
                  </a:cubicBezTo>
                  <a:cubicBezTo>
                    <a:pt x="4137" y="17967"/>
                    <a:pt x="5337" y="18334"/>
                    <a:pt x="6638" y="18434"/>
                  </a:cubicBezTo>
                  <a:cubicBezTo>
                    <a:pt x="6977" y="18468"/>
                    <a:pt x="7323" y="18484"/>
                    <a:pt x="7675" y="18484"/>
                  </a:cubicBezTo>
                  <a:cubicBezTo>
                    <a:pt x="8708" y="18484"/>
                    <a:pt x="9797" y="18340"/>
                    <a:pt x="10941" y="18067"/>
                  </a:cubicBezTo>
                  <a:cubicBezTo>
                    <a:pt x="11475" y="17933"/>
                    <a:pt x="12009" y="17800"/>
                    <a:pt x="12509" y="17600"/>
                  </a:cubicBezTo>
                  <a:cubicBezTo>
                    <a:pt x="13010" y="17433"/>
                    <a:pt x="13510" y="17233"/>
                    <a:pt x="14010" y="16999"/>
                  </a:cubicBezTo>
                  <a:cubicBezTo>
                    <a:pt x="14511" y="16766"/>
                    <a:pt x="14978" y="16532"/>
                    <a:pt x="15411" y="16265"/>
                  </a:cubicBezTo>
                  <a:cubicBezTo>
                    <a:pt x="15878" y="15999"/>
                    <a:pt x="16312" y="15698"/>
                    <a:pt x="16746" y="15398"/>
                  </a:cubicBezTo>
                  <a:lnTo>
                    <a:pt x="22850" y="15198"/>
                  </a:lnTo>
                  <a:lnTo>
                    <a:pt x="20782" y="11295"/>
                  </a:lnTo>
                  <a:cubicBezTo>
                    <a:pt x="21015" y="10928"/>
                    <a:pt x="21249" y="10561"/>
                    <a:pt x="21416" y="10194"/>
                  </a:cubicBezTo>
                  <a:cubicBezTo>
                    <a:pt x="21616" y="9794"/>
                    <a:pt x="21783" y="9427"/>
                    <a:pt x="21916" y="9060"/>
                  </a:cubicBezTo>
                  <a:cubicBezTo>
                    <a:pt x="22049" y="8660"/>
                    <a:pt x="22183" y="8260"/>
                    <a:pt x="22250" y="7893"/>
                  </a:cubicBezTo>
                  <a:cubicBezTo>
                    <a:pt x="22350" y="7493"/>
                    <a:pt x="22383" y="7092"/>
                    <a:pt x="22416" y="6725"/>
                  </a:cubicBezTo>
                  <a:cubicBezTo>
                    <a:pt x="22483" y="5524"/>
                    <a:pt x="22250" y="4424"/>
                    <a:pt x="21749" y="3490"/>
                  </a:cubicBezTo>
                  <a:cubicBezTo>
                    <a:pt x="21249" y="2556"/>
                    <a:pt x="20515" y="1788"/>
                    <a:pt x="19548" y="1188"/>
                  </a:cubicBezTo>
                  <a:cubicBezTo>
                    <a:pt x="18580" y="621"/>
                    <a:pt x="17413" y="221"/>
                    <a:pt x="16112" y="87"/>
                  </a:cubicBezTo>
                  <a:cubicBezTo>
                    <a:pt x="15669" y="30"/>
                    <a:pt x="15206" y="1"/>
                    <a:pt x="14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3904013" y="4430950"/>
              <a:ext cx="830625" cy="1033275"/>
            </a:xfrm>
            <a:custGeom>
              <a:rect b="b" l="l" r="r" t="t"/>
              <a:pathLst>
                <a:path extrusionOk="0" h="41331" w="33225">
                  <a:moveTo>
                    <a:pt x="15524" y="14653"/>
                  </a:moveTo>
                  <a:cubicBezTo>
                    <a:pt x="15386" y="14653"/>
                    <a:pt x="15245" y="14661"/>
                    <a:pt x="15111" y="14678"/>
                  </a:cubicBezTo>
                  <a:cubicBezTo>
                    <a:pt x="14844" y="14711"/>
                    <a:pt x="14578" y="14778"/>
                    <a:pt x="14277" y="14878"/>
                  </a:cubicBezTo>
                  <a:cubicBezTo>
                    <a:pt x="14010" y="14945"/>
                    <a:pt x="13710" y="15078"/>
                    <a:pt x="13443" y="15212"/>
                  </a:cubicBezTo>
                  <a:cubicBezTo>
                    <a:pt x="13177" y="15345"/>
                    <a:pt x="12910" y="15512"/>
                    <a:pt x="12643" y="15679"/>
                  </a:cubicBezTo>
                  <a:cubicBezTo>
                    <a:pt x="12376" y="15879"/>
                    <a:pt x="12109" y="16079"/>
                    <a:pt x="11876" y="16313"/>
                  </a:cubicBezTo>
                  <a:cubicBezTo>
                    <a:pt x="11609" y="16546"/>
                    <a:pt x="11375" y="16780"/>
                    <a:pt x="11175" y="17046"/>
                  </a:cubicBezTo>
                  <a:cubicBezTo>
                    <a:pt x="10741" y="17580"/>
                    <a:pt x="10408" y="18181"/>
                    <a:pt x="10208" y="18748"/>
                  </a:cubicBezTo>
                  <a:cubicBezTo>
                    <a:pt x="9974" y="19315"/>
                    <a:pt x="9874" y="19882"/>
                    <a:pt x="9874" y="20415"/>
                  </a:cubicBezTo>
                  <a:cubicBezTo>
                    <a:pt x="9874" y="20949"/>
                    <a:pt x="9974" y="21450"/>
                    <a:pt x="10174" y="21883"/>
                  </a:cubicBezTo>
                  <a:cubicBezTo>
                    <a:pt x="10408" y="22317"/>
                    <a:pt x="10708" y="22684"/>
                    <a:pt x="11142" y="22951"/>
                  </a:cubicBezTo>
                  <a:cubicBezTo>
                    <a:pt x="11375" y="23084"/>
                    <a:pt x="11575" y="23184"/>
                    <a:pt x="11842" y="23251"/>
                  </a:cubicBezTo>
                  <a:cubicBezTo>
                    <a:pt x="12076" y="23318"/>
                    <a:pt x="12343" y="23384"/>
                    <a:pt x="12576" y="23384"/>
                  </a:cubicBezTo>
                  <a:cubicBezTo>
                    <a:pt x="12687" y="23398"/>
                    <a:pt x="12797" y="23406"/>
                    <a:pt x="12910" y="23406"/>
                  </a:cubicBezTo>
                  <a:cubicBezTo>
                    <a:pt x="13070" y="23406"/>
                    <a:pt x="13234" y="23390"/>
                    <a:pt x="13410" y="23351"/>
                  </a:cubicBezTo>
                  <a:cubicBezTo>
                    <a:pt x="13677" y="23318"/>
                    <a:pt x="13944" y="23251"/>
                    <a:pt x="14211" y="23184"/>
                  </a:cubicBezTo>
                  <a:cubicBezTo>
                    <a:pt x="14511" y="23084"/>
                    <a:pt x="14778" y="22984"/>
                    <a:pt x="15045" y="22851"/>
                  </a:cubicBezTo>
                  <a:cubicBezTo>
                    <a:pt x="15345" y="22717"/>
                    <a:pt x="15612" y="22550"/>
                    <a:pt x="15878" y="22350"/>
                  </a:cubicBezTo>
                  <a:cubicBezTo>
                    <a:pt x="16112" y="22183"/>
                    <a:pt x="16379" y="21983"/>
                    <a:pt x="16612" y="21750"/>
                  </a:cubicBezTo>
                  <a:cubicBezTo>
                    <a:pt x="16846" y="21516"/>
                    <a:pt x="17079" y="21283"/>
                    <a:pt x="17313" y="21016"/>
                  </a:cubicBezTo>
                  <a:cubicBezTo>
                    <a:pt x="17713" y="20482"/>
                    <a:pt x="18047" y="19915"/>
                    <a:pt x="18247" y="19348"/>
                  </a:cubicBezTo>
                  <a:cubicBezTo>
                    <a:pt x="18480" y="18781"/>
                    <a:pt x="18580" y="18214"/>
                    <a:pt x="18580" y="17714"/>
                  </a:cubicBezTo>
                  <a:cubicBezTo>
                    <a:pt x="18580" y="17180"/>
                    <a:pt x="18514" y="16679"/>
                    <a:pt x="18280" y="16246"/>
                  </a:cubicBezTo>
                  <a:cubicBezTo>
                    <a:pt x="18080" y="15812"/>
                    <a:pt x="17780" y="15412"/>
                    <a:pt x="17346" y="15145"/>
                  </a:cubicBezTo>
                  <a:cubicBezTo>
                    <a:pt x="17146" y="15012"/>
                    <a:pt x="16913" y="14912"/>
                    <a:pt x="16679" y="14811"/>
                  </a:cubicBezTo>
                  <a:cubicBezTo>
                    <a:pt x="16446" y="14745"/>
                    <a:pt x="16179" y="14711"/>
                    <a:pt x="15912" y="14678"/>
                  </a:cubicBezTo>
                  <a:cubicBezTo>
                    <a:pt x="15795" y="14661"/>
                    <a:pt x="15662" y="14653"/>
                    <a:pt x="15524" y="14653"/>
                  </a:cubicBezTo>
                  <a:close/>
                  <a:moveTo>
                    <a:pt x="16455" y="11854"/>
                  </a:moveTo>
                  <a:cubicBezTo>
                    <a:pt x="16636" y="11854"/>
                    <a:pt x="16813" y="11862"/>
                    <a:pt x="16979" y="11876"/>
                  </a:cubicBezTo>
                  <a:cubicBezTo>
                    <a:pt x="17413" y="11943"/>
                    <a:pt x="17847" y="12009"/>
                    <a:pt x="18213" y="12143"/>
                  </a:cubicBezTo>
                  <a:cubicBezTo>
                    <a:pt x="18614" y="12276"/>
                    <a:pt x="18981" y="12443"/>
                    <a:pt x="19348" y="12677"/>
                  </a:cubicBezTo>
                  <a:cubicBezTo>
                    <a:pt x="19948" y="13077"/>
                    <a:pt x="20415" y="13611"/>
                    <a:pt x="20715" y="14211"/>
                  </a:cubicBezTo>
                  <a:cubicBezTo>
                    <a:pt x="21049" y="14811"/>
                    <a:pt x="21249" y="15479"/>
                    <a:pt x="21316" y="16246"/>
                  </a:cubicBezTo>
                  <a:cubicBezTo>
                    <a:pt x="21382" y="16980"/>
                    <a:pt x="21316" y="17747"/>
                    <a:pt x="21116" y="18547"/>
                  </a:cubicBezTo>
                  <a:cubicBezTo>
                    <a:pt x="20882" y="19348"/>
                    <a:pt x="20548" y="20182"/>
                    <a:pt x="20081" y="20949"/>
                  </a:cubicBezTo>
                  <a:lnTo>
                    <a:pt x="26119" y="24852"/>
                  </a:lnTo>
                  <a:lnTo>
                    <a:pt x="24184" y="27287"/>
                  </a:lnTo>
                  <a:lnTo>
                    <a:pt x="18147" y="23418"/>
                  </a:lnTo>
                  <a:cubicBezTo>
                    <a:pt x="17847" y="23684"/>
                    <a:pt x="17546" y="23951"/>
                    <a:pt x="17213" y="24185"/>
                  </a:cubicBezTo>
                  <a:cubicBezTo>
                    <a:pt x="16913" y="24452"/>
                    <a:pt x="16579" y="24652"/>
                    <a:pt x="16245" y="24852"/>
                  </a:cubicBezTo>
                  <a:cubicBezTo>
                    <a:pt x="15912" y="25052"/>
                    <a:pt x="15578" y="25219"/>
                    <a:pt x="15245" y="25386"/>
                  </a:cubicBezTo>
                  <a:cubicBezTo>
                    <a:pt x="14911" y="25552"/>
                    <a:pt x="14544" y="25686"/>
                    <a:pt x="14211" y="25786"/>
                  </a:cubicBezTo>
                  <a:cubicBezTo>
                    <a:pt x="13744" y="25919"/>
                    <a:pt x="13310" y="26020"/>
                    <a:pt x="12843" y="26086"/>
                  </a:cubicBezTo>
                  <a:cubicBezTo>
                    <a:pt x="12526" y="26135"/>
                    <a:pt x="12208" y="26166"/>
                    <a:pt x="11891" y="26166"/>
                  </a:cubicBezTo>
                  <a:cubicBezTo>
                    <a:pt x="11774" y="26166"/>
                    <a:pt x="11658" y="26162"/>
                    <a:pt x="11542" y="26153"/>
                  </a:cubicBezTo>
                  <a:cubicBezTo>
                    <a:pt x="11108" y="26120"/>
                    <a:pt x="10708" y="26053"/>
                    <a:pt x="10308" y="25919"/>
                  </a:cubicBezTo>
                  <a:cubicBezTo>
                    <a:pt x="9908" y="25786"/>
                    <a:pt x="9541" y="25619"/>
                    <a:pt x="9174" y="25419"/>
                  </a:cubicBezTo>
                  <a:cubicBezTo>
                    <a:pt x="8473" y="24985"/>
                    <a:pt x="7939" y="24385"/>
                    <a:pt x="7606" y="23684"/>
                  </a:cubicBezTo>
                  <a:cubicBezTo>
                    <a:pt x="7239" y="22951"/>
                    <a:pt x="7072" y="22150"/>
                    <a:pt x="7072" y="21283"/>
                  </a:cubicBezTo>
                  <a:cubicBezTo>
                    <a:pt x="7072" y="20415"/>
                    <a:pt x="7239" y="19481"/>
                    <a:pt x="7606" y="18547"/>
                  </a:cubicBezTo>
                  <a:cubicBezTo>
                    <a:pt x="7939" y="17613"/>
                    <a:pt x="8473" y="16679"/>
                    <a:pt x="9207" y="15779"/>
                  </a:cubicBezTo>
                  <a:cubicBezTo>
                    <a:pt x="9541" y="15312"/>
                    <a:pt x="9941" y="14912"/>
                    <a:pt x="10341" y="14545"/>
                  </a:cubicBezTo>
                  <a:cubicBezTo>
                    <a:pt x="10741" y="14178"/>
                    <a:pt x="11142" y="13811"/>
                    <a:pt x="11575" y="13544"/>
                  </a:cubicBezTo>
                  <a:cubicBezTo>
                    <a:pt x="12009" y="13244"/>
                    <a:pt x="12476" y="12977"/>
                    <a:pt x="12943" y="12743"/>
                  </a:cubicBezTo>
                  <a:cubicBezTo>
                    <a:pt x="13377" y="12510"/>
                    <a:pt x="13844" y="12343"/>
                    <a:pt x="14311" y="12210"/>
                  </a:cubicBezTo>
                  <a:cubicBezTo>
                    <a:pt x="14778" y="12076"/>
                    <a:pt x="15211" y="11976"/>
                    <a:pt x="15678" y="11909"/>
                  </a:cubicBezTo>
                  <a:cubicBezTo>
                    <a:pt x="15932" y="11870"/>
                    <a:pt x="16198" y="11854"/>
                    <a:pt x="16455" y="11854"/>
                  </a:cubicBezTo>
                  <a:close/>
                  <a:moveTo>
                    <a:pt x="33224" y="1"/>
                  </a:moveTo>
                  <a:lnTo>
                    <a:pt x="0" y="9841"/>
                  </a:lnTo>
                  <a:lnTo>
                    <a:pt x="267" y="41330"/>
                  </a:lnTo>
                  <a:lnTo>
                    <a:pt x="32390" y="30756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3899838" y="4426800"/>
              <a:ext cx="839800" cy="1042425"/>
            </a:xfrm>
            <a:custGeom>
              <a:rect b="b" l="l" r="r" t="t"/>
              <a:pathLst>
                <a:path extrusionOk="0" h="41697" w="33592">
                  <a:moveTo>
                    <a:pt x="33591" y="0"/>
                  </a:moveTo>
                  <a:lnTo>
                    <a:pt x="1" y="9907"/>
                  </a:lnTo>
                  <a:lnTo>
                    <a:pt x="301" y="41697"/>
                  </a:lnTo>
                  <a:lnTo>
                    <a:pt x="32724" y="31056"/>
                  </a:lnTo>
                  <a:lnTo>
                    <a:pt x="3359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3904013" y="4430950"/>
              <a:ext cx="830625" cy="1033275"/>
            </a:xfrm>
            <a:custGeom>
              <a:rect b="b" l="l" r="r" t="t"/>
              <a:pathLst>
                <a:path extrusionOk="0" h="41331" w="33225">
                  <a:moveTo>
                    <a:pt x="33224" y="1"/>
                  </a:moveTo>
                  <a:lnTo>
                    <a:pt x="0" y="9841"/>
                  </a:lnTo>
                  <a:lnTo>
                    <a:pt x="267" y="41330"/>
                  </a:lnTo>
                  <a:lnTo>
                    <a:pt x="32390" y="30756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4080813" y="4727500"/>
              <a:ext cx="476200" cy="385625"/>
            </a:xfrm>
            <a:custGeom>
              <a:rect b="b" l="l" r="r" t="t"/>
              <a:pathLst>
                <a:path extrusionOk="0" h="15425" w="19048">
                  <a:moveTo>
                    <a:pt x="8469" y="2791"/>
                  </a:moveTo>
                  <a:cubicBezTo>
                    <a:pt x="8606" y="2791"/>
                    <a:pt x="8740" y="2799"/>
                    <a:pt x="8873" y="2816"/>
                  </a:cubicBezTo>
                  <a:cubicBezTo>
                    <a:pt x="9140" y="2849"/>
                    <a:pt x="9374" y="2883"/>
                    <a:pt x="9607" y="2949"/>
                  </a:cubicBezTo>
                  <a:cubicBezTo>
                    <a:pt x="9874" y="3050"/>
                    <a:pt x="10074" y="3150"/>
                    <a:pt x="10308" y="3283"/>
                  </a:cubicBezTo>
                  <a:cubicBezTo>
                    <a:pt x="10708" y="3550"/>
                    <a:pt x="11041" y="3950"/>
                    <a:pt x="11242" y="4384"/>
                  </a:cubicBezTo>
                  <a:cubicBezTo>
                    <a:pt x="11442" y="4817"/>
                    <a:pt x="11542" y="5318"/>
                    <a:pt x="11542" y="5852"/>
                  </a:cubicBezTo>
                  <a:cubicBezTo>
                    <a:pt x="11508" y="6352"/>
                    <a:pt x="11408" y="6919"/>
                    <a:pt x="11208" y="7486"/>
                  </a:cubicBezTo>
                  <a:cubicBezTo>
                    <a:pt x="10975" y="8053"/>
                    <a:pt x="10674" y="8620"/>
                    <a:pt x="10241" y="9154"/>
                  </a:cubicBezTo>
                  <a:cubicBezTo>
                    <a:pt x="10041" y="9421"/>
                    <a:pt x="9807" y="9654"/>
                    <a:pt x="9540" y="9888"/>
                  </a:cubicBezTo>
                  <a:cubicBezTo>
                    <a:pt x="9307" y="10121"/>
                    <a:pt x="9040" y="10321"/>
                    <a:pt x="8806" y="10488"/>
                  </a:cubicBezTo>
                  <a:cubicBezTo>
                    <a:pt x="8540" y="10688"/>
                    <a:pt x="8273" y="10855"/>
                    <a:pt x="8006" y="10989"/>
                  </a:cubicBezTo>
                  <a:cubicBezTo>
                    <a:pt x="7706" y="11122"/>
                    <a:pt x="7439" y="11222"/>
                    <a:pt x="7172" y="11322"/>
                  </a:cubicBezTo>
                  <a:cubicBezTo>
                    <a:pt x="6872" y="11422"/>
                    <a:pt x="6605" y="11456"/>
                    <a:pt x="6338" y="11522"/>
                  </a:cubicBezTo>
                  <a:cubicBezTo>
                    <a:pt x="6188" y="11539"/>
                    <a:pt x="6046" y="11547"/>
                    <a:pt x="5913" y="11547"/>
                  </a:cubicBezTo>
                  <a:cubicBezTo>
                    <a:pt x="5779" y="11547"/>
                    <a:pt x="5654" y="11539"/>
                    <a:pt x="5537" y="11522"/>
                  </a:cubicBezTo>
                  <a:cubicBezTo>
                    <a:pt x="5271" y="11522"/>
                    <a:pt x="5004" y="11489"/>
                    <a:pt x="4770" y="11389"/>
                  </a:cubicBezTo>
                  <a:cubicBezTo>
                    <a:pt x="4537" y="11322"/>
                    <a:pt x="4303" y="11222"/>
                    <a:pt x="4070" y="11089"/>
                  </a:cubicBezTo>
                  <a:cubicBezTo>
                    <a:pt x="3669" y="10822"/>
                    <a:pt x="3336" y="10455"/>
                    <a:pt x="3136" y="10021"/>
                  </a:cubicBezTo>
                  <a:cubicBezTo>
                    <a:pt x="2902" y="9588"/>
                    <a:pt x="2802" y="9087"/>
                    <a:pt x="2802" y="8553"/>
                  </a:cubicBezTo>
                  <a:cubicBezTo>
                    <a:pt x="2802" y="8020"/>
                    <a:pt x="2902" y="7453"/>
                    <a:pt x="3136" y="6886"/>
                  </a:cubicBezTo>
                  <a:cubicBezTo>
                    <a:pt x="3336" y="6319"/>
                    <a:pt x="3669" y="5718"/>
                    <a:pt x="4103" y="5184"/>
                  </a:cubicBezTo>
                  <a:cubicBezTo>
                    <a:pt x="4303" y="4918"/>
                    <a:pt x="4537" y="4684"/>
                    <a:pt x="4804" y="4451"/>
                  </a:cubicBezTo>
                  <a:cubicBezTo>
                    <a:pt x="5037" y="4217"/>
                    <a:pt x="5304" y="4017"/>
                    <a:pt x="5571" y="3817"/>
                  </a:cubicBezTo>
                  <a:cubicBezTo>
                    <a:pt x="5838" y="3650"/>
                    <a:pt x="6105" y="3483"/>
                    <a:pt x="6371" y="3350"/>
                  </a:cubicBezTo>
                  <a:cubicBezTo>
                    <a:pt x="6638" y="3216"/>
                    <a:pt x="6938" y="3083"/>
                    <a:pt x="7205" y="3016"/>
                  </a:cubicBezTo>
                  <a:cubicBezTo>
                    <a:pt x="7506" y="2916"/>
                    <a:pt x="7772" y="2849"/>
                    <a:pt x="8039" y="2816"/>
                  </a:cubicBezTo>
                  <a:cubicBezTo>
                    <a:pt x="8189" y="2799"/>
                    <a:pt x="8331" y="2791"/>
                    <a:pt x="8469" y="2791"/>
                  </a:cubicBezTo>
                  <a:close/>
                  <a:moveTo>
                    <a:pt x="9541" y="0"/>
                  </a:moveTo>
                  <a:cubicBezTo>
                    <a:pt x="9236" y="0"/>
                    <a:pt x="8913" y="24"/>
                    <a:pt x="8606" y="47"/>
                  </a:cubicBezTo>
                  <a:cubicBezTo>
                    <a:pt x="8139" y="114"/>
                    <a:pt x="7706" y="214"/>
                    <a:pt x="7239" y="348"/>
                  </a:cubicBezTo>
                  <a:cubicBezTo>
                    <a:pt x="6772" y="481"/>
                    <a:pt x="6305" y="648"/>
                    <a:pt x="5871" y="881"/>
                  </a:cubicBezTo>
                  <a:cubicBezTo>
                    <a:pt x="5404" y="1115"/>
                    <a:pt x="4937" y="1382"/>
                    <a:pt x="4503" y="1682"/>
                  </a:cubicBezTo>
                  <a:cubicBezTo>
                    <a:pt x="4070" y="1982"/>
                    <a:pt x="3669" y="2316"/>
                    <a:pt x="3269" y="2683"/>
                  </a:cubicBezTo>
                  <a:cubicBezTo>
                    <a:pt x="2869" y="3050"/>
                    <a:pt x="2469" y="3450"/>
                    <a:pt x="2135" y="3917"/>
                  </a:cubicBezTo>
                  <a:cubicBezTo>
                    <a:pt x="1401" y="4784"/>
                    <a:pt x="867" y="5751"/>
                    <a:pt x="534" y="6685"/>
                  </a:cubicBezTo>
                  <a:cubicBezTo>
                    <a:pt x="167" y="7619"/>
                    <a:pt x="0" y="8553"/>
                    <a:pt x="0" y="9421"/>
                  </a:cubicBezTo>
                  <a:cubicBezTo>
                    <a:pt x="0" y="10288"/>
                    <a:pt x="167" y="11089"/>
                    <a:pt x="534" y="11822"/>
                  </a:cubicBezTo>
                  <a:cubicBezTo>
                    <a:pt x="867" y="12523"/>
                    <a:pt x="1401" y="13123"/>
                    <a:pt x="2102" y="13557"/>
                  </a:cubicBezTo>
                  <a:cubicBezTo>
                    <a:pt x="2469" y="13757"/>
                    <a:pt x="2836" y="13957"/>
                    <a:pt x="3236" y="14057"/>
                  </a:cubicBezTo>
                  <a:cubicBezTo>
                    <a:pt x="3636" y="14191"/>
                    <a:pt x="4036" y="14258"/>
                    <a:pt x="4470" y="14291"/>
                  </a:cubicBezTo>
                  <a:cubicBezTo>
                    <a:pt x="4586" y="14300"/>
                    <a:pt x="4702" y="14304"/>
                    <a:pt x="4819" y="14304"/>
                  </a:cubicBezTo>
                  <a:cubicBezTo>
                    <a:pt x="5136" y="14304"/>
                    <a:pt x="5454" y="14273"/>
                    <a:pt x="5771" y="14224"/>
                  </a:cubicBezTo>
                  <a:cubicBezTo>
                    <a:pt x="6238" y="14191"/>
                    <a:pt x="6705" y="14057"/>
                    <a:pt x="7139" y="13924"/>
                  </a:cubicBezTo>
                  <a:cubicBezTo>
                    <a:pt x="7472" y="13824"/>
                    <a:pt x="7839" y="13690"/>
                    <a:pt x="8173" y="13524"/>
                  </a:cubicBezTo>
                  <a:cubicBezTo>
                    <a:pt x="8506" y="13390"/>
                    <a:pt x="8840" y="13190"/>
                    <a:pt x="9173" y="12990"/>
                  </a:cubicBezTo>
                  <a:cubicBezTo>
                    <a:pt x="9507" y="12790"/>
                    <a:pt x="9841" y="12590"/>
                    <a:pt x="10141" y="12323"/>
                  </a:cubicBezTo>
                  <a:cubicBezTo>
                    <a:pt x="10474" y="12089"/>
                    <a:pt x="10775" y="11822"/>
                    <a:pt x="11075" y="11556"/>
                  </a:cubicBezTo>
                  <a:lnTo>
                    <a:pt x="17112" y="15425"/>
                  </a:lnTo>
                  <a:lnTo>
                    <a:pt x="19047" y="13023"/>
                  </a:lnTo>
                  <a:lnTo>
                    <a:pt x="13009" y="9121"/>
                  </a:lnTo>
                  <a:cubicBezTo>
                    <a:pt x="13476" y="8320"/>
                    <a:pt x="13810" y="7486"/>
                    <a:pt x="14044" y="6685"/>
                  </a:cubicBezTo>
                  <a:cubicBezTo>
                    <a:pt x="14244" y="5885"/>
                    <a:pt x="14310" y="5118"/>
                    <a:pt x="14244" y="4384"/>
                  </a:cubicBezTo>
                  <a:cubicBezTo>
                    <a:pt x="14177" y="3617"/>
                    <a:pt x="13977" y="2949"/>
                    <a:pt x="13643" y="2349"/>
                  </a:cubicBezTo>
                  <a:cubicBezTo>
                    <a:pt x="13343" y="1749"/>
                    <a:pt x="12876" y="1215"/>
                    <a:pt x="12276" y="815"/>
                  </a:cubicBezTo>
                  <a:cubicBezTo>
                    <a:pt x="11909" y="581"/>
                    <a:pt x="11542" y="414"/>
                    <a:pt x="11141" y="281"/>
                  </a:cubicBezTo>
                  <a:cubicBezTo>
                    <a:pt x="10775" y="147"/>
                    <a:pt x="10341" y="81"/>
                    <a:pt x="9907" y="14"/>
                  </a:cubicBezTo>
                  <a:cubicBezTo>
                    <a:pt x="9790" y="4"/>
                    <a:pt x="9667" y="0"/>
                    <a:pt x="9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5602713" y="3948950"/>
              <a:ext cx="764750" cy="959050"/>
            </a:xfrm>
            <a:custGeom>
              <a:rect b="b" l="l" r="r" t="t"/>
              <a:pathLst>
                <a:path extrusionOk="0" h="38362" w="30590">
                  <a:moveTo>
                    <a:pt x="30590" y="0"/>
                  </a:moveTo>
                  <a:lnTo>
                    <a:pt x="2002" y="8440"/>
                  </a:lnTo>
                  <a:lnTo>
                    <a:pt x="1" y="38361"/>
                  </a:lnTo>
                  <a:lnTo>
                    <a:pt x="27754" y="29221"/>
                  </a:lnTo>
                  <a:lnTo>
                    <a:pt x="3059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5602713" y="3948950"/>
              <a:ext cx="764750" cy="959050"/>
            </a:xfrm>
            <a:custGeom>
              <a:rect b="b" l="l" r="r" t="t"/>
              <a:pathLst>
                <a:path extrusionOk="0" h="38362" w="30590">
                  <a:moveTo>
                    <a:pt x="17714" y="15311"/>
                  </a:moveTo>
                  <a:cubicBezTo>
                    <a:pt x="17614" y="15311"/>
                    <a:pt x="17547" y="15311"/>
                    <a:pt x="17447" y="15345"/>
                  </a:cubicBezTo>
                  <a:cubicBezTo>
                    <a:pt x="17347" y="15345"/>
                    <a:pt x="17213" y="15378"/>
                    <a:pt x="17113" y="15378"/>
                  </a:cubicBezTo>
                  <a:cubicBezTo>
                    <a:pt x="16980" y="15411"/>
                    <a:pt x="16846" y="15445"/>
                    <a:pt x="16713" y="15512"/>
                  </a:cubicBezTo>
                  <a:cubicBezTo>
                    <a:pt x="16179" y="15645"/>
                    <a:pt x="15679" y="15945"/>
                    <a:pt x="15212" y="16312"/>
                  </a:cubicBezTo>
                  <a:cubicBezTo>
                    <a:pt x="14712" y="16712"/>
                    <a:pt x="14278" y="17179"/>
                    <a:pt x="13911" y="17680"/>
                  </a:cubicBezTo>
                  <a:cubicBezTo>
                    <a:pt x="13511" y="18213"/>
                    <a:pt x="13210" y="18781"/>
                    <a:pt x="12977" y="19381"/>
                  </a:cubicBezTo>
                  <a:cubicBezTo>
                    <a:pt x="12743" y="19981"/>
                    <a:pt x="12577" y="20615"/>
                    <a:pt x="12543" y="21216"/>
                  </a:cubicBezTo>
                  <a:cubicBezTo>
                    <a:pt x="12510" y="21516"/>
                    <a:pt x="12510" y="21749"/>
                    <a:pt x="12577" y="21983"/>
                  </a:cubicBezTo>
                  <a:cubicBezTo>
                    <a:pt x="12610" y="22183"/>
                    <a:pt x="12710" y="22350"/>
                    <a:pt x="12810" y="22483"/>
                  </a:cubicBezTo>
                  <a:cubicBezTo>
                    <a:pt x="12944" y="22617"/>
                    <a:pt x="13077" y="22683"/>
                    <a:pt x="13277" y="22717"/>
                  </a:cubicBezTo>
                  <a:cubicBezTo>
                    <a:pt x="13331" y="22726"/>
                    <a:pt x="13387" y="22730"/>
                    <a:pt x="13445" y="22730"/>
                  </a:cubicBezTo>
                  <a:cubicBezTo>
                    <a:pt x="13605" y="22730"/>
                    <a:pt x="13782" y="22699"/>
                    <a:pt x="13978" y="22650"/>
                  </a:cubicBezTo>
                  <a:cubicBezTo>
                    <a:pt x="14311" y="22550"/>
                    <a:pt x="14678" y="22316"/>
                    <a:pt x="15012" y="22016"/>
                  </a:cubicBezTo>
                  <a:cubicBezTo>
                    <a:pt x="15345" y="21716"/>
                    <a:pt x="15646" y="21349"/>
                    <a:pt x="15946" y="20915"/>
                  </a:cubicBezTo>
                  <a:cubicBezTo>
                    <a:pt x="16213" y="20515"/>
                    <a:pt x="16479" y="20081"/>
                    <a:pt x="16680" y="19614"/>
                  </a:cubicBezTo>
                  <a:cubicBezTo>
                    <a:pt x="16913" y="19181"/>
                    <a:pt x="17080" y="18714"/>
                    <a:pt x="17180" y="18314"/>
                  </a:cubicBezTo>
                  <a:lnTo>
                    <a:pt x="17914" y="15311"/>
                  </a:lnTo>
                  <a:close/>
                  <a:moveTo>
                    <a:pt x="19104" y="9703"/>
                  </a:moveTo>
                  <a:cubicBezTo>
                    <a:pt x="19325" y="9703"/>
                    <a:pt x="19540" y="9716"/>
                    <a:pt x="19748" y="9741"/>
                  </a:cubicBezTo>
                  <a:cubicBezTo>
                    <a:pt x="20549" y="9841"/>
                    <a:pt x="21250" y="10141"/>
                    <a:pt x="21783" y="10608"/>
                  </a:cubicBezTo>
                  <a:cubicBezTo>
                    <a:pt x="22350" y="11075"/>
                    <a:pt x="22751" y="11709"/>
                    <a:pt x="22984" y="12476"/>
                  </a:cubicBezTo>
                  <a:cubicBezTo>
                    <a:pt x="23251" y="13277"/>
                    <a:pt x="23318" y="14211"/>
                    <a:pt x="23218" y="15245"/>
                  </a:cubicBezTo>
                  <a:cubicBezTo>
                    <a:pt x="23151" y="16179"/>
                    <a:pt x="22951" y="17079"/>
                    <a:pt x="22651" y="17880"/>
                  </a:cubicBezTo>
                  <a:cubicBezTo>
                    <a:pt x="22384" y="18680"/>
                    <a:pt x="22017" y="19414"/>
                    <a:pt x="21583" y="20015"/>
                  </a:cubicBezTo>
                  <a:cubicBezTo>
                    <a:pt x="21149" y="20649"/>
                    <a:pt x="20649" y="21182"/>
                    <a:pt x="20115" y="21616"/>
                  </a:cubicBezTo>
                  <a:cubicBezTo>
                    <a:pt x="19615" y="22050"/>
                    <a:pt x="19048" y="22350"/>
                    <a:pt x="18514" y="22517"/>
                  </a:cubicBezTo>
                  <a:cubicBezTo>
                    <a:pt x="18247" y="22583"/>
                    <a:pt x="18047" y="22617"/>
                    <a:pt x="17814" y="22617"/>
                  </a:cubicBezTo>
                  <a:cubicBezTo>
                    <a:pt x="17614" y="22583"/>
                    <a:pt x="17447" y="22517"/>
                    <a:pt x="17280" y="22383"/>
                  </a:cubicBezTo>
                  <a:cubicBezTo>
                    <a:pt x="17147" y="22283"/>
                    <a:pt x="17013" y="22083"/>
                    <a:pt x="16946" y="21816"/>
                  </a:cubicBezTo>
                  <a:cubicBezTo>
                    <a:pt x="16880" y="21583"/>
                    <a:pt x="16880" y="21249"/>
                    <a:pt x="16913" y="20882"/>
                  </a:cubicBezTo>
                  <a:lnTo>
                    <a:pt x="16913" y="20882"/>
                  </a:lnTo>
                  <a:lnTo>
                    <a:pt x="16813" y="20915"/>
                  </a:lnTo>
                  <a:cubicBezTo>
                    <a:pt x="16580" y="21349"/>
                    <a:pt x="16346" y="21749"/>
                    <a:pt x="16079" y="22083"/>
                  </a:cubicBezTo>
                  <a:cubicBezTo>
                    <a:pt x="15812" y="22450"/>
                    <a:pt x="15512" y="22750"/>
                    <a:pt x="15245" y="23017"/>
                  </a:cubicBezTo>
                  <a:cubicBezTo>
                    <a:pt x="14945" y="23284"/>
                    <a:pt x="14645" y="23517"/>
                    <a:pt x="14311" y="23717"/>
                  </a:cubicBezTo>
                  <a:cubicBezTo>
                    <a:pt x="13978" y="23918"/>
                    <a:pt x="13644" y="24051"/>
                    <a:pt x="13277" y="24184"/>
                  </a:cubicBezTo>
                  <a:cubicBezTo>
                    <a:pt x="13027" y="24259"/>
                    <a:pt x="12777" y="24297"/>
                    <a:pt x="12541" y="24297"/>
                  </a:cubicBezTo>
                  <a:cubicBezTo>
                    <a:pt x="12462" y="24297"/>
                    <a:pt x="12385" y="24293"/>
                    <a:pt x="12310" y="24284"/>
                  </a:cubicBezTo>
                  <a:cubicBezTo>
                    <a:pt x="12010" y="24251"/>
                    <a:pt x="11743" y="24118"/>
                    <a:pt x="11509" y="23918"/>
                  </a:cubicBezTo>
                  <a:cubicBezTo>
                    <a:pt x="11309" y="23717"/>
                    <a:pt x="11142" y="23451"/>
                    <a:pt x="11042" y="23117"/>
                  </a:cubicBezTo>
                  <a:cubicBezTo>
                    <a:pt x="10942" y="22750"/>
                    <a:pt x="10875" y="22350"/>
                    <a:pt x="10909" y="21849"/>
                  </a:cubicBezTo>
                  <a:cubicBezTo>
                    <a:pt x="10976" y="21049"/>
                    <a:pt x="11176" y="20248"/>
                    <a:pt x="11509" y="19448"/>
                  </a:cubicBezTo>
                  <a:cubicBezTo>
                    <a:pt x="11843" y="18647"/>
                    <a:pt x="12310" y="17880"/>
                    <a:pt x="12844" y="17179"/>
                  </a:cubicBezTo>
                  <a:cubicBezTo>
                    <a:pt x="13411" y="16446"/>
                    <a:pt x="14044" y="15812"/>
                    <a:pt x="14778" y="15278"/>
                  </a:cubicBezTo>
                  <a:cubicBezTo>
                    <a:pt x="15479" y="14744"/>
                    <a:pt x="16279" y="14311"/>
                    <a:pt x="17113" y="14077"/>
                  </a:cubicBezTo>
                  <a:cubicBezTo>
                    <a:pt x="17380" y="13977"/>
                    <a:pt x="17614" y="13910"/>
                    <a:pt x="17880" y="13877"/>
                  </a:cubicBezTo>
                  <a:cubicBezTo>
                    <a:pt x="18114" y="13844"/>
                    <a:pt x="18314" y="13810"/>
                    <a:pt x="18548" y="13777"/>
                  </a:cubicBezTo>
                  <a:cubicBezTo>
                    <a:pt x="18748" y="13744"/>
                    <a:pt x="18948" y="13744"/>
                    <a:pt x="19148" y="13744"/>
                  </a:cubicBezTo>
                  <a:cubicBezTo>
                    <a:pt x="19315" y="13744"/>
                    <a:pt x="19482" y="13777"/>
                    <a:pt x="19648" y="13810"/>
                  </a:cubicBezTo>
                  <a:lnTo>
                    <a:pt x="18448" y="18614"/>
                  </a:lnTo>
                  <a:cubicBezTo>
                    <a:pt x="18314" y="19114"/>
                    <a:pt x="18214" y="19548"/>
                    <a:pt x="18181" y="19915"/>
                  </a:cubicBezTo>
                  <a:cubicBezTo>
                    <a:pt x="18147" y="20248"/>
                    <a:pt x="18147" y="20548"/>
                    <a:pt x="18181" y="20749"/>
                  </a:cubicBezTo>
                  <a:cubicBezTo>
                    <a:pt x="18247" y="20949"/>
                    <a:pt x="18314" y="21116"/>
                    <a:pt x="18448" y="21182"/>
                  </a:cubicBezTo>
                  <a:cubicBezTo>
                    <a:pt x="18506" y="21221"/>
                    <a:pt x="18588" y="21238"/>
                    <a:pt x="18685" y="21238"/>
                  </a:cubicBezTo>
                  <a:cubicBezTo>
                    <a:pt x="18754" y="21238"/>
                    <a:pt x="18832" y="21229"/>
                    <a:pt x="18915" y="21216"/>
                  </a:cubicBezTo>
                  <a:cubicBezTo>
                    <a:pt x="18915" y="21216"/>
                    <a:pt x="18915" y="21216"/>
                    <a:pt x="18915" y="21182"/>
                  </a:cubicBezTo>
                  <a:lnTo>
                    <a:pt x="18948" y="21182"/>
                  </a:lnTo>
                  <a:cubicBezTo>
                    <a:pt x="19248" y="21082"/>
                    <a:pt x="19548" y="20882"/>
                    <a:pt x="19882" y="20582"/>
                  </a:cubicBezTo>
                  <a:cubicBezTo>
                    <a:pt x="20182" y="20315"/>
                    <a:pt x="20482" y="19915"/>
                    <a:pt x="20783" y="19448"/>
                  </a:cubicBezTo>
                  <a:cubicBezTo>
                    <a:pt x="21049" y="18981"/>
                    <a:pt x="21283" y="18414"/>
                    <a:pt x="21483" y="17813"/>
                  </a:cubicBezTo>
                  <a:cubicBezTo>
                    <a:pt x="21683" y="17213"/>
                    <a:pt x="21817" y="16546"/>
                    <a:pt x="21883" y="15812"/>
                  </a:cubicBezTo>
                  <a:cubicBezTo>
                    <a:pt x="21950" y="14911"/>
                    <a:pt x="21917" y="14077"/>
                    <a:pt x="21717" y="13410"/>
                  </a:cubicBezTo>
                  <a:cubicBezTo>
                    <a:pt x="21550" y="12710"/>
                    <a:pt x="21216" y="12176"/>
                    <a:pt x="20783" y="11742"/>
                  </a:cubicBezTo>
                  <a:cubicBezTo>
                    <a:pt x="20349" y="11342"/>
                    <a:pt x="19748" y="11075"/>
                    <a:pt x="19081" y="11008"/>
                  </a:cubicBezTo>
                  <a:cubicBezTo>
                    <a:pt x="18882" y="10980"/>
                    <a:pt x="18673" y="10965"/>
                    <a:pt x="18453" y="10965"/>
                  </a:cubicBezTo>
                  <a:cubicBezTo>
                    <a:pt x="17899" y="10965"/>
                    <a:pt x="17282" y="11060"/>
                    <a:pt x="16613" y="11275"/>
                  </a:cubicBezTo>
                  <a:cubicBezTo>
                    <a:pt x="15646" y="11575"/>
                    <a:pt x="14678" y="12076"/>
                    <a:pt x="13778" y="12710"/>
                  </a:cubicBezTo>
                  <a:cubicBezTo>
                    <a:pt x="12877" y="13377"/>
                    <a:pt x="12043" y="14211"/>
                    <a:pt x="11309" y="15145"/>
                  </a:cubicBezTo>
                  <a:cubicBezTo>
                    <a:pt x="10609" y="16079"/>
                    <a:pt x="10008" y="17146"/>
                    <a:pt x="9541" y="18280"/>
                  </a:cubicBezTo>
                  <a:cubicBezTo>
                    <a:pt x="9074" y="19448"/>
                    <a:pt x="8774" y="20682"/>
                    <a:pt x="8707" y="21949"/>
                  </a:cubicBezTo>
                  <a:cubicBezTo>
                    <a:pt x="8607" y="23017"/>
                    <a:pt x="8707" y="23918"/>
                    <a:pt x="8941" y="24651"/>
                  </a:cubicBezTo>
                  <a:cubicBezTo>
                    <a:pt x="9208" y="25385"/>
                    <a:pt x="9575" y="25952"/>
                    <a:pt x="10075" y="26386"/>
                  </a:cubicBezTo>
                  <a:cubicBezTo>
                    <a:pt x="10575" y="26786"/>
                    <a:pt x="11209" y="27020"/>
                    <a:pt x="11943" y="27086"/>
                  </a:cubicBezTo>
                  <a:cubicBezTo>
                    <a:pt x="12087" y="27100"/>
                    <a:pt x="12233" y="27106"/>
                    <a:pt x="12382" y="27106"/>
                  </a:cubicBezTo>
                  <a:cubicBezTo>
                    <a:pt x="12993" y="27106"/>
                    <a:pt x="13647" y="26994"/>
                    <a:pt x="14345" y="26753"/>
                  </a:cubicBezTo>
                  <a:cubicBezTo>
                    <a:pt x="14678" y="26653"/>
                    <a:pt x="15045" y="26519"/>
                    <a:pt x="15345" y="26386"/>
                  </a:cubicBezTo>
                  <a:cubicBezTo>
                    <a:pt x="15679" y="26253"/>
                    <a:pt x="16012" y="26086"/>
                    <a:pt x="16313" y="25919"/>
                  </a:cubicBezTo>
                  <a:cubicBezTo>
                    <a:pt x="16613" y="25752"/>
                    <a:pt x="16913" y="25552"/>
                    <a:pt x="17213" y="25385"/>
                  </a:cubicBezTo>
                  <a:cubicBezTo>
                    <a:pt x="17480" y="25185"/>
                    <a:pt x="17747" y="24952"/>
                    <a:pt x="18014" y="24751"/>
                  </a:cubicBezTo>
                  <a:lnTo>
                    <a:pt x="18314" y="25685"/>
                  </a:lnTo>
                  <a:cubicBezTo>
                    <a:pt x="17947" y="25986"/>
                    <a:pt x="17614" y="26219"/>
                    <a:pt x="17280" y="26453"/>
                  </a:cubicBezTo>
                  <a:cubicBezTo>
                    <a:pt x="16946" y="26686"/>
                    <a:pt x="16580" y="26886"/>
                    <a:pt x="16246" y="27086"/>
                  </a:cubicBezTo>
                  <a:cubicBezTo>
                    <a:pt x="15879" y="27287"/>
                    <a:pt x="15512" y="27453"/>
                    <a:pt x="15145" y="27620"/>
                  </a:cubicBezTo>
                  <a:cubicBezTo>
                    <a:pt x="14778" y="27787"/>
                    <a:pt x="14378" y="27920"/>
                    <a:pt x="13978" y="28054"/>
                  </a:cubicBezTo>
                  <a:cubicBezTo>
                    <a:pt x="13224" y="28288"/>
                    <a:pt x="12491" y="28420"/>
                    <a:pt x="11810" y="28420"/>
                  </a:cubicBezTo>
                  <a:cubicBezTo>
                    <a:pt x="11616" y="28420"/>
                    <a:pt x="11427" y="28410"/>
                    <a:pt x="11242" y="28387"/>
                  </a:cubicBezTo>
                  <a:cubicBezTo>
                    <a:pt x="10408" y="28321"/>
                    <a:pt x="9675" y="28054"/>
                    <a:pt x="9041" y="27587"/>
                  </a:cubicBezTo>
                  <a:cubicBezTo>
                    <a:pt x="8440" y="27120"/>
                    <a:pt x="7940" y="26486"/>
                    <a:pt x="7640" y="25652"/>
                  </a:cubicBezTo>
                  <a:cubicBezTo>
                    <a:pt x="7340" y="24818"/>
                    <a:pt x="7206" y="23784"/>
                    <a:pt x="7273" y="22550"/>
                  </a:cubicBezTo>
                  <a:cubicBezTo>
                    <a:pt x="7373" y="21249"/>
                    <a:pt x="7707" y="19915"/>
                    <a:pt x="8207" y="18647"/>
                  </a:cubicBezTo>
                  <a:cubicBezTo>
                    <a:pt x="8707" y="17346"/>
                    <a:pt x="9374" y="16079"/>
                    <a:pt x="10208" y="14944"/>
                  </a:cubicBezTo>
                  <a:cubicBezTo>
                    <a:pt x="11076" y="13810"/>
                    <a:pt x="12076" y="12776"/>
                    <a:pt x="13210" y="11942"/>
                  </a:cubicBezTo>
                  <a:cubicBezTo>
                    <a:pt x="14311" y="11108"/>
                    <a:pt x="15579" y="10441"/>
                    <a:pt x="16913" y="10041"/>
                  </a:cubicBezTo>
                  <a:cubicBezTo>
                    <a:pt x="17714" y="9816"/>
                    <a:pt x="18439" y="9703"/>
                    <a:pt x="19104" y="9703"/>
                  </a:cubicBezTo>
                  <a:close/>
                  <a:moveTo>
                    <a:pt x="30590" y="0"/>
                  </a:moveTo>
                  <a:lnTo>
                    <a:pt x="2002" y="8440"/>
                  </a:lnTo>
                  <a:lnTo>
                    <a:pt x="1" y="38361"/>
                  </a:lnTo>
                  <a:lnTo>
                    <a:pt x="27754" y="29221"/>
                  </a:lnTo>
                  <a:lnTo>
                    <a:pt x="3059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5599388" y="3944775"/>
              <a:ext cx="772250" cy="968225"/>
            </a:xfrm>
            <a:custGeom>
              <a:rect b="b" l="l" r="r" t="t"/>
              <a:pathLst>
                <a:path extrusionOk="0" h="38729" w="30890">
                  <a:moveTo>
                    <a:pt x="30889" y="1"/>
                  </a:moveTo>
                  <a:lnTo>
                    <a:pt x="2002" y="8507"/>
                  </a:lnTo>
                  <a:lnTo>
                    <a:pt x="1" y="38728"/>
                  </a:lnTo>
                  <a:lnTo>
                    <a:pt x="1" y="38728"/>
                  </a:lnTo>
                  <a:lnTo>
                    <a:pt x="28021" y="29488"/>
                  </a:lnTo>
                  <a:lnTo>
                    <a:pt x="30889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5782863" y="4191525"/>
              <a:ext cx="402800" cy="467600"/>
            </a:xfrm>
            <a:custGeom>
              <a:rect b="b" l="l" r="r" t="t"/>
              <a:pathLst>
                <a:path extrusionOk="0" h="18704" w="16112">
                  <a:moveTo>
                    <a:pt x="10708" y="5608"/>
                  </a:moveTo>
                  <a:lnTo>
                    <a:pt x="9974" y="8611"/>
                  </a:lnTo>
                  <a:cubicBezTo>
                    <a:pt x="9874" y="9011"/>
                    <a:pt x="9707" y="9478"/>
                    <a:pt x="9474" y="9911"/>
                  </a:cubicBezTo>
                  <a:cubicBezTo>
                    <a:pt x="9273" y="10378"/>
                    <a:pt x="9007" y="10812"/>
                    <a:pt x="8740" y="11212"/>
                  </a:cubicBezTo>
                  <a:cubicBezTo>
                    <a:pt x="8440" y="11646"/>
                    <a:pt x="8139" y="12013"/>
                    <a:pt x="7806" y="12313"/>
                  </a:cubicBezTo>
                  <a:cubicBezTo>
                    <a:pt x="7472" y="12613"/>
                    <a:pt x="7105" y="12847"/>
                    <a:pt x="6772" y="12947"/>
                  </a:cubicBezTo>
                  <a:cubicBezTo>
                    <a:pt x="6576" y="12996"/>
                    <a:pt x="6399" y="13027"/>
                    <a:pt x="6239" y="13027"/>
                  </a:cubicBezTo>
                  <a:cubicBezTo>
                    <a:pt x="6181" y="13027"/>
                    <a:pt x="6125" y="13023"/>
                    <a:pt x="6071" y="13014"/>
                  </a:cubicBezTo>
                  <a:cubicBezTo>
                    <a:pt x="5871" y="12980"/>
                    <a:pt x="5738" y="12914"/>
                    <a:pt x="5604" y="12780"/>
                  </a:cubicBezTo>
                  <a:cubicBezTo>
                    <a:pt x="5471" y="12647"/>
                    <a:pt x="5404" y="12480"/>
                    <a:pt x="5371" y="12280"/>
                  </a:cubicBezTo>
                  <a:cubicBezTo>
                    <a:pt x="5304" y="12046"/>
                    <a:pt x="5304" y="11813"/>
                    <a:pt x="5337" y="11546"/>
                  </a:cubicBezTo>
                  <a:cubicBezTo>
                    <a:pt x="5371" y="10912"/>
                    <a:pt x="5537" y="10312"/>
                    <a:pt x="5771" y="9711"/>
                  </a:cubicBezTo>
                  <a:cubicBezTo>
                    <a:pt x="6004" y="9111"/>
                    <a:pt x="6305" y="8510"/>
                    <a:pt x="6705" y="7977"/>
                  </a:cubicBezTo>
                  <a:cubicBezTo>
                    <a:pt x="7072" y="7476"/>
                    <a:pt x="7506" y="7009"/>
                    <a:pt x="8006" y="6609"/>
                  </a:cubicBezTo>
                  <a:cubicBezTo>
                    <a:pt x="8473" y="6242"/>
                    <a:pt x="8973" y="5942"/>
                    <a:pt x="9507" y="5809"/>
                  </a:cubicBezTo>
                  <a:cubicBezTo>
                    <a:pt x="9640" y="5742"/>
                    <a:pt x="9774" y="5708"/>
                    <a:pt x="9907" y="5675"/>
                  </a:cubicBezTo>
                  <a:cubicBezTo>
                    <a:pt x="10007" y="5675"/>
                    <a:pt x="10141" y="5642"/>
                    <a:pt x="10241" y="5642"/>
                  </a:cubicBezTo>
                  <a:cubicBezTo>
                    <a:pt x="10341" y="5608"/>
                    <a:pt x="10408" y="5608"/>
                    <a:pt x="10508" y="5608"/>
                  </a:cubicBezTo>
                  <a:close/>
                  <a:moveTo>
                    <a:pt x="11879" y="0"/>
                  </a:moveTo>
                  <a:cubicBezTo>
                    <a:pt x="11221" y="0"/>
                    <a:pt x="10483" y="113"/>
                    <a:pt x="9707" y="338"/>
                  </a:cubicBezTo>
                  <a:cubicBezTo>
                    <a:pt x="8373" y="738"/>
                    <a:pt x="7105" y="1405"/>
                    <a:pt x="6004" y="2239"/>
                  </a:cubicBezTo>
                  <a:cubicBezTo>
                    <a:pt x="4870" y="3073"/>
                    <a:pt x="3870" y="4107"/>
                    <a:pt x="3002" y="5241"/>
                  </a:cubicBezTo>
                  <a:cubicBezTo>
                    <a:pt x="2168" y="6376"/>
                    <a:pt x="1501" y="7643"/>
                    <a:pt x="1001" y="8944"/>
                  </a:cubicBezTo>
                  <a:cubicBezTo>
                    <a:pt x="501" y="10212"/>
                    <a:pt x="167" y="11546"/>
                    <a:pt x="67" y="12847"/>
                  </a:cubicBezTo>
                  <a:cubicBezTo>
                    <a:pt x="0" y="14081"/>
                    <a:pt x="134" y="15115"/>
                    <a:pt x="434" y="15949"/>
                  </a:cubicBezTo>
                  <a:cubicBezTo>
                    <a:pt x="734" y="16783"/>
                    <a:pt x="1234" y="17417"/>
                    <a:pt x="1835" y="17884"/>
                  </a:cubicBezTo>
                  <a:cubicBezTo>
                    <a:pt x="2469" y="18351"/>
                    <a:pt x="3202" y="18618"/>
                    <a:pt x="4036" y="18684"/>
                  </a:cubicBezTo>
                  <a:cubicBezTo>
                    <a:pt x="4197" y="18697"/>
                    <a:pt x="4361" y="18704"/>
                    <a:pt x="4529" y="18704"/>
                  </a:cubicBezTo>
                  <a:cubicBezTo>
                    <a:pt x="5231" y="18704"/>
                    <a:pt x="5991" y="18587"/>
                    <a:pt x="6772" y="18317"/>
                  </a:cubicBezTo>
                  <a:cubicBezTo>
                    <a:pt x="7172" y="18217"/>
                    <a:pt x="7572" y="18051"/>
                    <a:pt x="7939" y="17917"/>
                  </a:cubicBezTo>
                  <a:cubicBezTo>
                    <a:pt x="8306" y="17750"/>
                    <a:pt x="8673" y="17584"/>
                    <a:pt x="9040" y="17383"/>
                  </a:cubicBezTo>
                  <a:cubicBezTo>
                    <a:pt x="9374" y="17183"/>
                    <a:pt x="9740" y="16983"/>
                    <a:pt x="10074" y="16750"/>
                  </a:cubicBezTo>
                  <a:cubicBezTo>
                    <a:pt x="10408" y="16516"/>
                    <a:pt x="10741" y="16283"/>
                    <a:pt x="11075" y="15982"/>
                  </a:cubicBezTo>
                  <a:lnTo>
                    <a:pt x="10808" y="15048"/>
                  </a:lnTo>
                  <a:cubicBezTo>
                    <a:pt x="10541" y="15249"/>
                    <a:pt x="10274" y="15482"/>
                    <a:pt x="9974" y="15682"/>
                  </a:cubicBezTo>
                  <a:cubicBezTo>
                    <a:pt x="9707" y="15849"/>
                    <a:pt x="9407" y="16049"/>
                    <a:pt x="9107" y="16216"/>
                  </a:cubicBezTo>
                  <a:cubicBezTo>
                    <a:pt x="8773" y="16383"/>
                    <a:pt x="8473" y="16550"/>
                    <a:pt x="8139" y="16683"/>
                  </a:cubicBezTo>
                  <a:cubicBezTo>
                    <a:pt x="7806" y="16816"/>
                    <a:pt x="7472" y="16950"/>
                    <a:pt x="7139" y="17050"/>
                  </a:cubicBezTo>
                  <a:cubicBezTo>
                    <a:pt x="6441" y="17291"/>
                    <a:pt x="5766" y="17403"/>
                    <a:pt x="5164" y="17403"/>
                  </a:cubicBezTo>
                  <a:cubicBezTo>
                    <a:pt x="5017" y="17403"/>
                    <a:pt x="4874" y="17397"/>
                    <a:pt x="4737" y="17383"/>
                  </a:cubicBezTo>
                  <a:cubicBezTo>
                    <a:pt x="4003" y="17317"/>
                    <a:pt x="3369" y="17083"/>
                    <a:pt x="2869" y="16683"/>
                  </a:cubicBezTo>
                  <a:cubicBezTo>
                    <a:pt x="2369" y="16249"/>
                    <a:pt x="1968" y="15682"/>
                    <a:pt x="1735" y="14948"/>
                  </a:cubicBezTo>
                  <a:cubicBezTo>
                    <a:pt x="1501" y="14215"/>
                    <a:pt x="1401" y="13314"/>
                    <a:pt x="1468" y="12280"/>
                  </a:cubicBezTo>
                  <a:cubicBezTo>
                    <a:pt x="1568" y="10979"/>
                    <a:pt x="1868" y="9745"/>
                    <a:pt x="2335" y="8577"/>
                  </a:cubicBezTo>
                  <a:cubicBezTo>
                    <a:pt x="2769" y="7443"/>
                    <a:pt x="3403" y="6376"/>
                    <a:pt x="4103" y="5442"/>
                  </a:cubicBezTo>
                  <a:cubicBezTo>
                    <a:pt x="4837" y="4508"/>
                    <a:pt x="5671" y="3674"/>
                    <a:pt x="6572" y="3007"/>
                  </a:cubicBezTo>
                  <a:cubicBezTo>
                    <a:pt x="7472" y="2373"/>
                    <a:pt x="8440" y="1872"/>
                    <a:pt x="9407" y="1572"/>
                  </a:cubicBezTo>
                  <a:cubicBezTo>
                    <a:pt x="10102" y="1373"/>
                    <a:pt x="10742" y="1267"/>
                    <a:pt x="11299" y="1267"/>
                  </a:cubicBezTo>
                  <a:cubicBezTo>
                    <a:pt x="11490" y="1267"/>
                    <a:pt x="11672" y="1280"/>
                    <a:pt x="11842" y="1305"/>
                  </a:cubicBezTo>
                  <a:cubicBezTo>
                    <a:pt x="12542" y="1372"/>
                    <a:pt x="13110" y="1639"/>
                    <a:pt x="13577" y="2039"/>
                  </a:cubicBezTo>
                  <a:cubicBezTo>
                    <a:pt x="14010" y="2473"/>
                    <a:pt x="14310" y="3007"/>
                    <a:pt x="14511" y="3707"/>
                  </a:cubicBezTo>
                  <a:cubicBezTo>
                    <a:pt x="14677" y="4374"/>
                    <a:pt x="14744" y="5208"/>
                    <a:pt x="14677" y="6109"/>
                  </a:cubicBezTo>
                  <a:cubicBezTo>
                    <a:pt x="14611" y="6843"/>
                    <a:pt x="14444" y="7510"/>
                    <a:pt x="14277" y="8110"/>
                  </a:cubicBezTo>
                  <a:cubicBezTo>
                    <a:pt x="14077" y="8711"/>
                    <a:pt x="13843" y="9278"/>
                    <a:pt x="13543" y="9745"/>
                  </a:cubicBezTo>
                  <a:cubicBezTo>
                    <a:pt x="13276" y="10212"/>
                    <a:pt x="12976" y="10579"/>
                    <a:pt x="12676" y="10879"/>
                  </a:cubicBezTo>
                  <a:cubicBezTo>
                    <a:pt x="12342" y="11179"/>
                    <a:pt x="12042" y="11379"/>
                    <a:pt x="11742" y="11479"/>
                  </a:cubicBezTo>
                  <a:lnTo>
                    <a:pt x="11709" y="11479"/>
                  </a:lnTo>
                  <a:cubicBezTo>
                    <a:pt x="11709" y="11479"/>
                    <a:pt x="11709" y="11479"/>
                    <a:pt x="11709" y="11513"/>
                  </a:cubicBezTo>
                  <a:cubicBezTo>
                    <a:pt x="11626" y="11526"/>
                    <a:pt x="11548" y="11535"/>
                    <a:pt x="11477" y="11535"/>
                  </a:cubicBezTo>
                  <a:cubicBezTo>
                    <a:pt x="11376" y="11535"/>
                    <a:pt x="11286" y="11518"/>
                    <a:pt x="11208" y="11479"/>
                  </a:cubicBezTo>
                  <a:cubicBezTo>
                    <a:pt x="11108" y="11413"/>
                    <a:pt x="11008" y="11246"/>
                    <a:pt x="10975" y="11046"/>
                  </a:cubicBezTo>
                  <a:cubicBezTo>
                    <a:pt x="10941" y="10845"/>
                    <a:pt x="10941" y="10545"/>
                    <a:pt x="10975" y="10212"/>
                  </a:cubicBezTo>
                  <a:cubicBezTo>
                    <a:pt x="11008" y="9845"/>
                    <a:pt x="11108" y="9411"/>
                    <a:pt x="11242" y="8911"/>
                  </a:cubicBezTo>
                  <a:lnTo>
                    <a:pt x="12442" y="4107"/>
                  </a:lnTo>
                  <a:cubicBezTo>
                    <a:pt x="12276" y="4074"/>
                    <a:pt x="12109" y="4074"/>
                    <a:pt x="11942" y="4041"/>
                  </a:cubicBezTo>
                  <a:cubicBezTo>
                    <a:pt x="11742" y="4041"/>
                    <a:pt x="11542" y="4041"/>
                    <a:pt x="11342" y="4074"/>
                  </a:cubicBezTo>
                  <a:cubicBezTo>
                    <a:pt x="11108" y="4107"/>
                    <a:pt x="10908" y="4141"/>
                    <a:pt x="10641" y="4174"/>
                  </a:cubicBezTo>
                  <a:cubicBezTo>
                    <a:pt x="10408" y="4207"/>
                    <a:pt x="10174" y="4274"/>
                    <a:pt x="9907" y="4374"/>
                  </a:cubicBezTo>
                  <a:cubicBezTo>
                    <a:pt x="9073" y="4608"/>
                    <a:pt x="8273" y="5041"/>
                    <a:pt x="7572" y="5575"/>
                  </a:cubicBezTo>
                  <a:cubicBezTo>
                    <a:pt x="6838" y="6109"/>
                    <a:pt x="6205" y="6743"/>
                    <a:pt x="5638" y="7476"/>
                  </a:cubicBezTo>
                  <a:cubicBezTo>
                    <a:pt x="5104" y="8177"/>
                    <a:pt x="4637" y="8944"/>
                    <a:pt x="4303" y="9745"/>
                  </a:cubicBezTo>
                  <a:cubicBezTo>
                    <a:pt x="3970" y="10545"/>
                    <a:pt x="3770" y="11346"/>
                    <a:pt x="3703" y="12146"/>
                  </a:cubicBezTo>
                  <a:cubicBezTo>
                    <a:pt x="3669" y="12647"/>
                    <a:pt x="3703" y="13047"/>
                    <a:pt x="3803" y="13414"/>
                  </a:cubicBezTo>
                  <a:cubicBezTo>
                    <a:pt x="3936" y="13748"/>
                    <a:pt x="4103" y="14014"/>
                    <a:pt x="4303" y="14215"/>
                  </a:cubicBezTo>
                  <a:cubicBezTo>
                    <a:pt x="4537" y="14415"/>
                    <a:pt x="4804" y="14515"/>
                    <a:pt x="5104" y="14581"/>
                  </a:cubicBezTo>
                  <a:cubicBezTo>
                    <a:pt x="5171" y="14590"/>
                    <a:pt x="5241" y="14594"/>
                    <a:pt x="5316" y="14594"/>
                  </a:cubicBezTo>
                  <a:cubicBezTo>
                    <a:pt x="5540" y="14594"/>
                    <a:pt x="5796" y="14556"/>
                    <a:pt x="6071" y="14481"/>
                  </a:cubicBezTo>
                  <a:cubicBezTo>
                    <a:pt x="6438" y="14348"/>
                    <a:pt x="6772" y="14215"/>
                    <a:pt x="7105" y="14014"/>
                  </a:cubicBezTo>
                  <a:cubicBezTo>
                    <a:pt x="7405" y="13814"/>
                    <a:pt x="7739" y="13581"/>
                    <a:pt x="8006" y="13314"/>
                  </a:cubicBezTo>
                  <a:cubicBezTo>
                    <a:pt x="8306" y="13047"/>
                    <a:pt x="8606" y="12747"/>
                    <a:pt x="8873" y="12380"/>
                  </a:cubicBezTo>
                  <a:cubicBezTo>
                    <a:pt x="9140" y="12046"/>
                    <a:pt x="9374" y="11646"/>
                    <a:pt x="9607" y="11212"/>
                  </a:cubicBezTo>
                  <a:lnTo>
                    <a:pt x="9707" y="11179"/>
                  </a:lnTo>
                  <a:lnTo>
                    <a:pt x="9707" y="11179"/>
                  </a:lnTo>
                  <a:cubicBezTo>
                    <a:pt x="9674" y="11579"/>
                    <a:pt x="9674" y="11880"/>
                    <a:pt x="9740" y="12146"/>
                  </a:cubicBezTo>
                  <a:cubicBezTo>
                    <a:pt x="9807" y="12380"/>
                    <a:pt x="9907" y="12547"/>
                    <a:pt x="10074" y="12680"/>
                  </a:cubicBezTo>
                  <a:cubicBezTo>
                    <a:pt x="10207" y="12814"/>
                    <a:pt x="10408" y="12880"/>
                    <a:pt x="10608" y="12914"/>
                  </a:cubicBezTo>
                  <a:cubicBezTo>
                    <a:pt x="10808" y="12914"/>
                    <a:pt x="11041" y="12880"/>
                    <a:pt x="11275" y="12814"/>
                  </a:cubicBezTo>
                  <a:cubicBezTo>
                    <a:pt x="11842" y="12647"/>
                    <a:pt x="12409" y="12347"/>
                    <a:pt x="12909" y="11913"/>
                  </a:cubicBezTo>
                  <a:cubicBezTo>
                    <a:pt x="13443" y="11479"/>
                    <a:pt x="13910" y="10946"/>
                    <a:pt x="14344" y="10312"/>
                  </a:cubicBezTo>
                  <a:cubicBezTo>
                    <a:pt x="14777" y="9711"/>
                    <a:pt x="15144" y="8977"/>
                    <a:pt x="15445" y="8177"/>
                  </a:cubicBezTo>
                  <a:cubicBezTo>
                    <a:pt x="15745" y="7376"/>
                    <a:pt x="15945" y="6476"/>
                    <a:pt x="16012" y="5542"/>
                  </a:cubicBezTo>
                  <a:cubicBezTo>
                    <a:pt x="16112" y="4508"/>
                    <a:pt x="16012" y="3574"/>
                    <a:pt x="15778" y="2773"/>
                  </a:cubicBezTo>
                  <a:cubicBezTo>
                    <a:pt x="15545" y="2006"/>
                    <a:pt x="15144" y="1372"/>
                    <a:pt x="14577" y="905"/>
                  </a:cubicBezTo>
                  <a:cubicBezTo>
                    <a:pt x="14044" y="438"/>
                    <a:pt x="13343" y="138"/>
                    <a:pt x="12509" y="38"/>
                  </a:cubicBezTo>
                  <a:cubicBezTo>
                    <a:pt x="12309" y="13"/>
                    <a:pt x="12098" y="0"/>
                    <a:pt x="11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5656938" y="3093325"/>
              <a:ext cx="792250" cy="994075"/>
            </a:xfrm>
            <a:custGeom>
              <a:rect b="b" l="l" r="r" t="t"/>
              <a:pathLst>
                <a:path extrusionOk="0" h="39763" w="31690">
                  <a:moveTo>
                    <a:pt x="31690" y="1"/>
                  </a:moveTo>
                  <a:lnTo>
                    <a:pt x="2135" y="7573"/>
                  </a:lnTo>
                  <a:lnTo>
                    <a:pt x="0" y="39763"/>
                  </a:lnTo>
                  <a:lnTo>
                    <a:pt x="28687" y="31390"/>
                  </a:lnTo>
                  <a:lnTo>
                    <a:pt x="3169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5656938" y="3093325"/>
              <a:ext cx="792250" cy="994075"/>
            </a:xfrm>
            <a:custGeom>
              <a:rect b="b" l="l" r="r" t="t"/>
              <a:pathLst>
                <a:path extrusionOk="0" h="39763" w="31690">
                  <a:moveTo>
                    <a:pt x="18980" y="8374"/>
                  </a:moveTo>
                  <a:lnTo>
                    <a:pt x="14477" y="9574"/>
                  </a:lnTo>
                  <a:cubicBezTo>
                    <a:pt x="14444" y="9574"/>
                    <a:pt x="14411" y="9608"/>
                    <a:pt x="14377" y="9641"/>
                  </a:cubicBezTo>
                  <a:cubicBezTo>
                    <a:pt x="14344" y="9641"/>
                    <a:pt x="14277" y="9675"/>
                    <a:pt x="14244" y="9708"/>
                  </a:cubicBezTo>
                  <a:cubicBezTo>
                    <a:pt x="14244" y="9775"/>
                    <a:pt x="14210" y="9808"/>
                    <a:pt x="14177" y="9841"/>
                  </a:cubicBezTo>
                  <a:cubicBezTo>
                    <a:pt x="14177" y="9875"/>
                    <a:pt x="14144" y="9941"/>
                    <a:pt x="14144" y="9975"/>
                  </a:cubicBezTo>
                  <a:cubicBezTo>
                    <a:pt x="14144" y="10041"/>
                    <a:pt x="14144" y="10075"/>
                    <a:pt x="14177" y="10108"/>
                  </a:cubicBezTo>
                  <a:cubicBezTo>
                    <a:pt x="14177" y="10142"/>
                    <a:pt x="14210" y="10175"/>
                    <a:pt x="14210" y="10208"/>
                  </a:cubicBezTo>
                  <a:cubicBezTo>
                    <a:pt x="14244" y="10208"/>
                    <a:pt x="14277" y="10242"/>
                    <a:pt x="14310" y="10242"/>
                  </a:cubicBezTo>
                  <a:lnTo>
                    <a:pt x="14444" y="10242"/>
                  </a:lnTo>
                  <a:lnTo>
                    <a:pt x="18947" y="9041"/>
                  </a:lnTo>
                  <a:cubicBezTo>
                    <a:pt x="18980" y="9041"/>
                    <a:pt x="19014" y="9007"/>
                    <a:pt x="19047" y="9007"/>
                  </a:cubicBezTo>
                  <a:cubicBezTo>
                    <a:pt x="19114" y="8974"/>
                    <a:pt x="19147" y="8941"/>
                    <a:pt x="19147" y="8907"/>
                  </a:cubicBezTo>
                  <a:cubicBezTo>
                    <a:pt x="19181" y="8874"/>
                    <a:pt x="19214" y="8807"/>
                    <a:pt x="19247" y="8774"/>
                  </a:cubicBezTo>
                  <a:cubicBezTo>
                    <a:pt x="19247" y="8740"/>
                    <a:pt x="19281" y="8674"/>
                    <a:pt x="19281" y="8640"/>
                  </a:cubicBezTo>
                  <a:cubicBezTo>
                    <a:pt x="19281" y="8607"/>
                    <a:pt x="19281" y="8540"/>
                    <a:pt x="19247" y="8507"/>
                  </a:cubicBezTo>
                  <a:cubicBezTo>
                    <a:pt x="19247" y="8474"/>
                    <a:pt x="19247" y="8440"/>
                    <a:pt x="19214" y="8440"/>
                  </a:cubicBezTo>
                  <a:cubicBezTo>
                    <a:pt x="19181" y="8407"/>
                    <a:pt x="19147" y="8407"/>
                    <a:pt x="19114" y="8374"/>
                  </a:cubicBezTo>
                  <a:close/>
                  <a:moveTo>
                    <a:pt x="21382" y="9007"/>
                  </a:moveTo>
                  <a:lnTo>
                    <a:pt x="11942" y="11476"/>
                  </a:lnTo>
                  <a:lnTo>
                    <a:pt x="10541" y="29956"/>
                  </a:lnTo>
                  <a:lnTo>
                    <a:pt x="19781" y="27320"/>
                  </a:lnTo>
                  <a:lnTo>
                    <a:pt x="21382" y="9007"/>
                  </a:lnTo>
                  <a:close/>
                  <a:moveTo>
                    <a:pt x="15290" y="29508"/>
                  </a:moveTo>
                  <a:cubicBezTo>
                    <a:pt x="15219" y="29508"/>
                    <a:pt x="15148" y="29532"/>
                    <a:pt x="15078" y="29555"/>
                  </a:cubicBezTo>
                  <a:cubicBezTo>
                    <a:pt x="14944" y="29589"/>
                    <a:pt x="14844" y="29622"/>
                    <a:pt x="14744" y="29689"/>
                  </a:cubicBezTo>
                  <a:cubicBezTo>
                    <a:pt x="14644" y="29789"/>
                    <a:pt x="14544" y="29856"/>
                    <a:pt x="14444" y="29956"/>
                  </a:cubicBezTo>
                  <a:cubicBezTo>
                    <a:pt x="14377" y="30056"/>
                    <a:pt x="14310" y="30189"/>
                    <a:pt x="14244" y="30289"/>
                  </a:cubicBezTo>
                  <a:cubicBezTo>
                    <a:pt x="14210" y="30423"/>
                    <a:pt x="14177" y="30556"/>
                    <a:pt x="14144" y="30656"/>
                  </a:cubicBezTo>
                  <a:cubicBezTo>
                    <a:pt x="14144" y="30790"/>
                    <a:pt x="14177" y="30923"/>
                    <a:pt x="14210" y="31023"/>
                  </a:cubicBezTo>
                  <a:cubicBezTo>
                    <a:pt x="14244" y="31090"/>
                    <a:pt x="14277" y="31190"/>
                    <a:pt x="14344" y="31257"/>
                  </a:cubicBezTo>
                  <a:cubicBezTo>
                    <a:pt x="14411" y="31290"/>
                    <a:pt x="14511" y="31323"/>
                    <a:pt x="14611" y="31357"/>
                  </a:cubicBezTo>
                  <a:cubicBezTo>
                    <a:pt x="14640" y="31366"/>
                    <a:pt x="14669" y="31371"/>
                    <a:pt x="14699" y="31371"/>
                  </a:cubicBezTo>
                  <a:cubicBezTo>
                    <a:pt x="14769" y="31371"/>
                    <a:pt x="14840" y="31347"/>
                    <a:pt x="14911" y="31323"/>
                  </a:cubicBezTo>
                  <a:cubicBezTo>
                    <a:pt x="15044" y="31290"/>
                    <a:pt x="15144" y="31257"/>
                    <a:pt x="15244" y="31157"/>
                  </a:cubicBezTo>
                  <a:cubicBezTo>
                    <a:pt x="15345" y="31090"/>
                    <a:pt x="15445" y="30990"/>
                    <a:pt x="15545" y="30890"/>
                  </a:cubicBezTo>
                  <a:cubicBezTo>
                    <a:pt x="15611" y="30790"/>
                    <a:pt x="15678" y="30690"/>
                    <a:pt x="15745" y="30556"/>
                  </a:cubicBezTo>
                  <a:cubicBezTo>
                    <a:pt x="15778" y="30456"/>
                    <a:pt x="15812" y="30323"/>
                    <a:pt x="15845" y="30189"/>
                  </a:cubicBezTo>
                  <a:cubicBezTo>
                    <a:pt x="15845" y="30056"/>
                    <a:pt x="15845" y="29956"/>
                    <a:pt x="15812" y="29856"/>
                  </a:cubicBezTo>
                  <a:cubicBezTo>
                    <a:pt x="15778" y="29756"/>
                    <a:pt x="15711" y="29689"/>
                    <a:pt x="15645" y="29622"/>
                  </a:cubicBezTo>
                  <a:cubicBezTo>
                    <a:pt x="15578" y="29555"/>
                    <a:pt x="15478" y="29522"/>
                    <a:pt x="15378" y="29522"/>
                  </a:cubicBezTo>
                  <a:cubicBezTo>
                    <a:pt x="15349" y="29512"/>
                    <a:pt x="15319" y="29508"/>
                    <a:pt x="15290" y="29508"/>
                  </a:cubicBezTo>
                  <a:close/>
                  <a:moveTo>
                    <a:pt x="20748" y="6838"/>
                  </a:moveTo>
                  <a:cubicBezTo>
                    <a:pt x="20875" y="6838"/>
                    <a:pt x="20997" y="6849"/>
                    <a:pt x="21115" y="6872"/>
                  </a:cubicBezTo>
                  <a:cubicBezTo>
                    <a:pt x="21449" y="6973"/>
                    <a:pt x="21749" y="7106"/>
                    <a:pt x="21983" y="7339"/>
                  </a:cubicBezTo>
                  <a:cubicBezTo>
                    <a:pt x="22249" y="7573"/>
                    <a:pt x="22416" y="7873"/>
                    <a:pt x="22550" y="8207"/>
                  </a:cubicBezTo>
                  <a:cubicBezTo>
                    <a:pt x="22650" y="8574"/>
                    <a:pt x="22683" y="8974"/>
                    <a:pt x="22650" y="9408"/>
                  </a:cubicBezTo>
                  <a:lnTo>
                    <a:pt x="21115" y="26887"/>
                  </a:lnTo>
                  <a:cubicBezTo>
                    <a:pt x="21082" y="27320"/>
                    <a:pt x="20982" y="27754"/>
                    <a:pt x="20782" y="28154"/>
                  </a:cubicBezTo>
                  <a:cubicBezTo>
                    <a:pt x="20615" y="28555"/>
                    <a:pt x="20381" y="28955"/>
                    <a:pt x="20081" y="29322"/>
                  </a:cubicBezTo>
                  <a:cubicBezTo>
                    <a:pt x="19814" y="29689"/>
                    <a:pt x="19481" y="29989"/>
                    <a:pt x="19114" y="30256"/>
                  </a:cubicBezTo>
                  <a:cubicBezTo>
                    <a:pt x="18780" y="30523"/>
                    <a:pt x="18380" y="30723"/>
                    <a:pt x="17980" y="30823"/>
                  </a:cubicBezTo>
                  <a:lnTo>
                    <a:pt x="11775" y="32591"/>
                  </a:lnTo>
                  <a:cubicBezTo>
                    <a:pt x="11508" y="32680"/>
                    <a:pt x="11256" y="32724"/>
                    <a:pt x="11019" y="32724"/>
                  </a:cubicBezTo>
                  <a:cubicBezTo>
                    <a:pt x="10901" y="32724"/>
                    <a:pt x="10786" y="32713"/>
                    <a:pt x="10675" y="32691"/>
                  </a:cubicBezTo>
                  <a:cubicBezTo>
                    <a:pt x="10341" y="32624"/>
                    <a:pt x="10041" y="32491"/>
                    <a:pt x="9807" y="32291"/>
                  </a:cubicBezTo>
                  <a:cubicBezTo>
                    <a:pt x="9540" y="32057"/>
                    <a:pt x="9374" y="31790"/>
                    <a:pt x="9240" y="31457"/>
                  </a:cubicBezTo>
                  <a:cubicBezTo>
                    <a:pt x="9107" y="31123"/>
                    <a:pt x="9073" y="30723"/>
                    <a:pt x="9107" y="30289"/>
                  </a:cubicBezTo>
                  <a:lnTo>
                    <a:pt x="10441" y="12643"/>
                  </a:lnTo>
                  <a:cubicBezTo>
                    <a:pt x="10474" y="12210"/>
                    <a:pt x="10574" y="11743"/>
                    <a:pt x="10775" y="11309"/>
                  </a:cubicBezTo>
                  <a:cubicBezTo>
                    <a:pt x="10941" y="10875"/>
                    <a:pt x="11208" y="10475"/>
                    <a:pt x="11475" y="10108"/>
                  </a:cubicBezTo>
                  <a:cubicBezTo>
                    <a:pt x="11775" y="9741"/>
                    <a:pt x="12109" y="9408"/>
                    <a:pt x="12509" y="9141"/>
                  </a:cubicBezTo>
                  <a:cubicBezTo>
                    <a:pt x="12876" y="8874"/>
                    <a:pt x="13276" y="8674"/>
                    <a:pt x="13677" y="8574"/>
                  </a:cubicBezTo>
                  <a:lnTo>
                    <a:pt x="20015" y="6939"/>
                  </a:lnTo>
                  <a:cubicBezTo>
                    <a:pt x="20273" y="6875"/>
                    <a:pt x="20518" y="6838"/>
                    <a:pt x="20748" y="6838"/>
                  </a:cubicBezTo>
                  <a:close/>
                  <a:moveTo>
                    <a:pt x="31690" y="1"/>
                  </a:moveTo>
                  <a:lnTo>
                    <a:pt x="2135" y="7573"/>
                  </a:lnTo>
                  <a:lnTo>
                    <a:pt x="0" y="39763"/>
                  </a:lnTo>
                  <a:lnTo>
                    <a:pt x="28687" y="31390"/>
                  </a:lnTo>
                  <a:lnTo>
                    <a:pt x="3169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5653588" y="3089175"/>
              <a:ext cx="799775" cy="1003225"/>
            </a:xfrm>
            <a:custGeom>
              <a:rect b="b" l="l" r="r" t="t"/>
              <a:pathLst>
                <a:path extrusionOk="0" h="40129" w="31991">
                  <a:moveTo>
                    <a:pt x="31990" y="0"/>
                  </a:moveTo>
                  <a:lnTo>
                    <a:pt x="2169" y="7639"/>
                  </a:lnTo>
                  <a:lnTo>
                    <a:pt x="1" y="40129"/>
                  </a:lnTo>
                  <a:lnTo>
                    <a:pt x="28955" y="31656"/>
                  </a:lnTo>
                  <a:lnTo>
                    <a:pt x="3199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5883763" y="3264175"/>
              <a:ext cx="340275" cy="647300"/>
            </a:xfrm>
            <a:custGeom>
              <a:rect b="b" l="l" r="r" t="t"/>
              <a:pathLst>
                <a:path extrusionOk="0" h="25892" w="13611">
                  <a:moveTo>
                    <a:pt x="10041" y="1540"/>
                  </a:moveTo>
                  <a:cubicBezTo>
                    <a:pt x="10074" y="1540"/>
                    <a:pt x="10108" y="1573"/>
                    <a:pt x="10141" y="1573"/>
                  </a:cubicBezTo>
                  <a:cubicBezTo>
                    <a:pt x="10141" y="1606"/>
                    <a:pt x="10174" y="1640"/>
                    <a:pt x="10174" y="1673"/>
                  </a:cubicBezTo>
                  <a:cubicBezTo>
                    <a:pt x="10208" y="1706"/>
                    <a:pt x="10208" y="1740"/>
                    <a:pt x="10208" y="1806"/>
                  </a:cubicBezTo>
                  <a:cubicBezTo>
                    <a:pt x="10174" y="1840"/>
                    <a:pt x="10174" y="1873"/>
                    <a:pt x="10174" y="1940"/>
                  </a:cubicBezTo>
                  <a:cubicBezTo>
                    <a:pt x="10141" y="1973"/>
                    <a:pt x="10108" y="2007"/>
                    <a:pt x="10074" y="2040"/>
                  </a:cubicBezTo>
                  <a:cubicBezTo>
                    <a:pt x="10041" y="2073"/>
                    <a:pt x="10008" y="2107"/>
                    <a:pt x="9974" y="2140"/>
                  </a:cubicBezTo>
                  <a:cubicBezTo>
                    <a:pt x="9941" y="2173"/>
                    <a:pt x="9907" y="2207"/>
                    <a:pt x="9874" y="2207"/>
                  </a:cubicBezTo>
                  <a:lnTo>
                    <a:pt x="5371" y="3408"/>
                  </a:lnTo>
                  <a:lnTo>
                    <a:pt x="5237" y="3408"/>
                  </a:lnTo>
                  <a:cubicBezTo>
                    <a:pt x="5204" y="3408"/>
                    <a:pt x="5171" y="3374"/>
                    <a:pt x="5137" y="3341"/>
                  </a:cubicBezTo>
                  <a:cubicBezTo>
                    <a:pt x="5137" y="3341"/>
                    <a:pt x="5104" y="3308"/>
                    <a:pt x="5104" y="3274"/>
                  </a:cubicBezTo>
                  <a:cubicBezTo>
                    <a:pt x="5071" y="3241"/>
                    <a:pt x="5071" y="3174"/>
                    <a:pt x="5071" y="3141"/>
                  </a:cubicBezTo>
                  <a:cubicBezTo>
                    <a:pt x="5071" y="3107"/>
                    <a:pt x="5104" y="3041"/>
                    <a:pt x="5104" y="3007"/>
                  </a:cubicBezTo>
                  <a:cubicBezTo>
                    <a:pt x="5137" y="2974"/>
                    <a:pt x="5171" y="2907"/>
                    <a:pt x="5171" y="2874"/>
                  </a:cubicBezTo>
                  <a:cubicBezTo>
                    <a:pt x="5204" y="2841"/>
                    <a:pt x="5237" y="2807"/>
                    <a:pt x="5304" y="2774"/>
                  </a:cubicBezTo>
                  <a:cubicBezTo>
                    <a:pt x="5338" y="2774"/>
                    <a:pt x="5371" y="2740"/>
                    <a:pt x="5404" y="2740"/>
                  </a:cubicBezTo>
                  <a:lnTo>
                    <a:pt x="9907" y="1540"/>
                  </a:lnTo>
                  <a:close/>
                  <a:moveTo>
                    <a:pt x="12309" y="2173"/>
                  </a:moveTo>
                  <a:lnTo>
                    <a:pt x="10708" y="20486"/>
                  </a:lnTo>
                  <a:lnTo>
                    <a:pt x="1468" y="23122"/>
                  </a:lnTo>
                  <a:lnTo>
                    <a:pt x="2869" y="4642"/>
                  </a:lnTo>
                  <a:lnTo>
                    <a:pt x="12309" y="2173"/>
                  </a:lnTo>
                  <a:close/>
                  <a:moveTo>
                    <a:pt x="6305" y="22688"/>
                  </a:moveTo>
                  <a:cubicBezTo>
                    <a:pt x="6405" y="22721"/>
                    <a:pt x="6505" y="22755"/>
                    <a:pt x="6572" y="22821"/>
                  </a:cubicBezTo>
                  <a:cubicBezTo>
                    <a:pt x="6638" y="22855"/>
                    <a:pt x="6672" y="22955"/>
                    <a:pt x="6705" y="23055"/>
                  </a:cubicBezTo>
                  <a:cubicBezTo>
                    <a:pt x="6739" y="23155"/>
                    <a:pt x="6772" y="23255"/>
                    <a:pt x="6772" y="23389"/>
                  </a:cubicBezTo>
                  <a:cubicBezTo>
                    <a:pt x="6739" y="23489"/>
                    <a:pt x="6705" y="23622"/>
                    <a:pt x="6672" y="23755"/>
                  </a:cubicBezTo>
                  <a:cubicBezTo>
                    <a:pt x="6605" y="23856"/>
                    <a:pt x="6538" y="23989"/>
                    <a:pt x="6472" y="24089"/>
                  </a:cubicBezTo>
                  <a:cubicBezTo>
                    <a:pt x="6372" y="24189"/>
                    <a:pt x="6272" y="24289"/>
                    <a:pt x="6171" y="24356"/>
                  </a:cubicBezTo>
                  <a:cubicBezTo>
                    <a:pt x="6071" y="24423"/>
                    <a:pt x="5971" y="24489"/>
                    <a:pt x="5838" y="24523"/>
                  </a:cubicBezTo>
                  <a:cubicBezTo>
                    <a:pt x="5788" y="24539"/>
                    <a:pt x="5738" y="24548"/>
                    <a:pt x="5688" y="24548"/>
                  </a:cubicBezTo>
                  <a:cubicBezTo>
                    <a:pt x="5638" y="24548"/>
                    <a:pt x="5588" y="24539"/>
                    <a:pt x="5538" y="24523"/>
                  </a:cubicBezTo>
                  <a:cubicBezTo>
                    <a:pt x="5438" y="24523"/>
                    <a:pt x="5338" y="24489"/>
                    <a:pt x="5271" y="24423"/>
                  </a:cubicBezTo>
                  <a:cubicBezTo>
                    <a:pt x="5204" y="24356"/>
                    <a:pt x="5171" y="24289"/>
                    <a:pt x="5104" y="24189"/>
                  </a:cubicBezTo>
                  <a:cubicBezTo>
                    <a:pt x="5071" y="24089"/>
                    <a:pt x="5071" y="23989"/>
                    <a:pt x="5071" y="23856"/>
                  </a:cubicBezTo>
                  <a:cubicBezTo>
                    <a:pt x="5104" y="23722"/>
                    <a:pt x="5137" y="23589"/>
                    <a:pt x="5171" y="23489"/>
                  </a:cubicBezTo>
                  <a:cubicBezTo>
                    <a:pt x="5237" y="23355"/>
                    <a:pt x="5304" y="23255"/>
                    <a:pt x="5371" y="23155"/>
                  </a:cubicBezTo>
                  <a:cubicBezTo>
                    <a:pt x="5471" y="23022"/>
                    <a:pt x="5571" y="22955"/>
                    <a:pt x="5671" y="22888"/>
                  </a:cubicBezTo>
                  <a:cubicBezTo>
                    <a:pt x="5771" y="22788"/>
                    <a:pt x="5871" y="22755"/>
                    <a:pt x="6005" y="22721"/>
                  </a:cubicBezTo>
                  <a:cubicBezTo>
                    <a:pt x="6105" y="22688"/>
                    <a:pt x="6205" y="22688"/>
                    <a:pt x="6305" y="22688"/>
                  </a:cubicBezTo>
                  <a:close/>
                  <a:moveTo>
                    <a:pt x="11553" y="1"/>
                  </a:moveTo>
                  <a:cubicBezTo>
                    <a:pt x="11354" y="1"/>
                    <a:pt x="11141" y="34"/>
                    <a:pt x="10908" y="105"/>
                  </a:cubicBezTo>
                  <a:lnTo>
                    <a:pt x="4604" y="1740"/>
                  </a:lnTo>
                  <a:cubicBezTo>
                    <a:pt x="4170" y="1873"/>
                    <a:pt x="3770" y="2040"/>
                    <a:pt x="3403" y="2307"/>
                  </a:cubicBezTo>
                  <a:cubicBezTo>
                    <a:pt x="3036" y="2574"/>
                    <a:pt x="2702" y="2907"/>
                    <a:pt x="2402" y="3274"/>
                  </a:cubicBezTo>
                  <a:cubicBezTo>
                    <a:pt x="2102" y="3641"/>
                    <a:pt x="1868" y="4041"/>
                    <a:pt x="1702" y="4475"/>
                  </a:cubicBezTo>
                  <a:cubicBezTo>
                    <a:pt x="1501" y="4909"/>
                    <a:pt x="1401" y="5376"/>
                    <a:pt x="1368" y="5809"/>
                  </a:cubicBezTo>
                  <a:lnTo>
                    <a:pt x="34" y="23489"/>
                  </a:lnTo>
                  <a:cubicBezTo>
                    <a:pt x="0" y="23922"/>
                    <a:pt x="34" y="24289"/>
                    <a:pt x="167" y="24623"/>
                  </a:cubicBezTo>
                  <a:cubicBezTo>
                    <a:pt x="267" y="24956"/>
                    <a:pt x="467" y="25257"/>
                    <a:pt x="701" y="25457"/>
                  </a:cubicBezTo>
                  <a:cubicBezTo>
                    <a:pt x="968" y="25657"/>
                    <a:pt x="1268" y="25790"/>
                    <a:pt x="1602" y="25857"/>
                  </a:cubicBezTo>
                  <a:cubicBezTo>
                    <a:pt x="1720" y="25881"/>
                    <a:pt x="1842" y="25892"/>
                    <a:pt x="1969" y="25892"/>
                  </a:cubicBezTo>
                  <a:cubicBezTo>
                    <a:pt x="2199" y="25892"/>
                    <a:pt x="2444" y="25855"/>
                    <a:pt x="2702" y="25790"/>
                  </a:cubicBezTo>
                  <a:lnTo>
                    <a:pt x="8907" y="23989"/>
                  </a:lnTo>
                  <a:cubicBezTo>
                    <a:pt x="9307" y="23889"/>
                    <a:pt x="9674" y="23689"/>
                    <a:pt x="10041" y="23422"/>
                  </a:cubicBezTo>
                  <a:cubicBezTo>
                    <a:pt x="10408" y="23155"/>
                    <a:pt x="10708" y="22855"/>
                    <a:pt x="11008" y="22488"/>
                  </a:cubicBezTo>
                  <a:cubicBezTo>
                    <a:pt x="11275" y="22154"/>
                    <a:pt x="11509" y="21754"/>
                    <a:pt x="11709" y="21320"/>
                  </a:cubicBezTo>
                  <a:cubicBezTo>
                    <a:pt x="11876" y="20920"/>
                    <a:pt x="12009" y="20486"/>
                    <a:pt x="12042" y="20053"/>
                  </a:cubicBezTo>
                  <a:lnTo>
                    <a:pt x="13577" y="2574"/>
                  </a:lnTo>
                  <a:cubicBezTo>
                    <a:pt x="13610" y="2140"/>
                    <a:pt x="13543" y="1740"/>
                    <a:pt x="13443" y="1373"/>
                  </a:cubicBezTo>
                  <a:cubicBezTo>
                    <a:pt x="13343" y="1039"/>
                    <a:pt x="13143" y="739"/>
                    <a:pt x="12910" y="505"/>
                  </a:cubicBezTo>
                  <a:cubicBezTo>
                    <a:pt x="12676" y="272"/>
                    <a:pt x="12376" y="139"/>
                    <a:pt x="12042" y="72"/>
                  </a:cubicBezTo>
                  <a:cubicBezTo>
                    <a:pt x="11887" y="25"/>
                    <a:pt x="11725" y="1"/>
                    <a:pt x="11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4787988" y="4180775"/>
              <a:ext cx="793075" cy="994900"/>
            </a:xfrm>
            <a:custGeom>
              <a:rect b="b" l="l" r="r" t="t"/>
              <a:pathLst>
                <a:path extrusionOk="0" h="39796" w="31723">
                  <a:moveTo>
                    <a:pt x="31723" y="1"/>
                  </a:moveTo>
                  <a:lnTo>
                    <a:pt x="934" y="9107"/>
                  </a:lnTo>
                  <a:lnTo>
                    <a:pt x="0" y="39796"/>
                  </a:lnTo>
                  <a:lnTo>
                    <a:pt x="29821" y="29989"/>
                  </a:lnTo>
                  <a:lnTo>
                    <a:pt x="317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4787988" y="4180775"/>
              <a:ext cx="793075" cy="994900"/>
            </a:xfrm>
            <a:custGeom>
              <a:rect b="b" l="l" r="r" t="t"/>
              <a:pathLst>
                <a:path extrusionOk="0" h="39796" w="31723">
                  <a:moveTo>
                    <a:pt x="21249" y="23051"/>
                  </a:moveTo>
                  <a:cubicBezTo>
                    <a:pt x="21148" y="23051"/>
                    <a:pt x="21082" y="23051"/>
                    <a:pt x="20982" y="23084"/>
                  </a:cubicBezTo>
                  <a:cubicBezTo>
                    <a:pt x="20882" y="23117"/>
                    <a:pt x="20815" y="23151"/>
                    <a:pt x="20715" y="23217"/>
                  </a:cubicBezTo>
                  <a:cubicBezTo>
                    <a:pt x="20648" y="23284"/>
                    <a:pt x="20581" y="23351"/>
                    <a:pt x="20515" y="23417"/>
                  </a:cubicBezTo>
                  <a:cubicBezTo>
                    <a:pt x="20448" y="23518"/>
                    <a:pt x="20381" y="23584"/>
                    <a:pt x="20348" y="23684"/>
                  </a:cubicBezTo>
                  <a:cubicBezTo>
                    <a:pt x="20315" y="23784"/>
                    <a:pt x="20315" y="23851"/>
                    <a:pt x="20281" y="23951"/>
                  </a:cubicBezTo>
                  <a:cubicBezTo>
                    <a:pt x="20281" y="24051"/>
                    <a:pt x="20315" y="24118"/>
                    <a:pt x="20315" y="24185"/>
                  </a:cubicBezTo>
                  <a:cubicBezTo>
                    <a:pt x="20348" y="24251"/>
                    <a:pt x="20415" y="24318"/>
                    <a:pt x="20448" y="24351"/>
                  </a:cubicBezTo>
                  <a:cubicBezTo>
                    <a:pt x="20515" y="24385"/>
                    <a:pt x="20581" y="24418"/>
                    <a:pt x="20648" y="24418"/>
                  </a:cubicBezTo>
                  <a:cubicBezTo>
                    <a:pt x="20681" y="24429"/>
                    <a:pt x="20711" y="24433"/>
                    <a:pt x="20740" y="24433"/>
                  </a:cubicBezTo>
                  <a:cubicBezTo>
                    <a:pt x="20796" y="24433"/>
                    <a:pt x="20848" y="24418"/>
                    <a:pt x="20915" y="24418"/>
                  </a:cubicBezTo>
                  <a:cubicBezTo>
                    <a:pt x="21015" y="24385"/>
                    <a:pt x="21082" y="24318"/>
                    <a:pt x="21182" y="24251"/>
                  </a:cubicBezTo>
                  <a:cubicBezTo>
                    <a:pt x="21249" y="24218"/>
                    <a:pt x="21315" y="24151"/>
                    <a:pt x="21382" y="24051"/>
                  </a:cubicBezTo>
                  <a:cubicBezTo>
                    <a:pt x="21449" y="23985"/>
                    <a:pt x="21482" y="23884"/>
                    <a:pt x="21549" y="23818"/>
                  </a:cubicBezTo>
                  <a:cubicBezTo>
                    <a:pt x="21582" y="23718"/>
                    <a:pt x="21582" y="23618"/>
                    <a:pt x="21615" y="23518"/>
                  </a:cubicBezTo>
                  <a:cubicBezTo>
                    <a:pt x="21615" y="23451"/>
                    <a:pt x="21582" y="23351"/>
                    <a:pt x="21549" y="23284"/>
                  </a:cubicBezTo>
                  <a:cubicBezTo>
                    <a:pt x="21549" y="23217"/>
                    <a:pt x="21482" y="23184"/>
                    <a:pt x="21449" y="23117"/>
                  </a:cubicBezTo>
                  <a:cubicBezTo>
                    <a:pt x="21382" y="23084"/>
                    <a:pt x="21315" y="23051"/>
                    <a:pt x="21249" y="23051"/>
                  </a:cubicBezTo>
                  <a:close/>
                  <a:moveTo>
                    <a:pt x="23784" y="17180"/>
                  </a:moveTo>
                  <a:lnTo>
                    <a:pt x="23317" y="25252"/>
                  </a:lnTo>
                  <a:lnTo>
                    <a:pt x="18780" y="26720"/>
                  </a:lnTo>
                  <a:lnTo>
                    <a:pt x="19114" y="19782"/>
                  </a:lnTo>
                  <a:lnTo>
                    <a:pt x="19180" y="18614"/>
                  </a:lnTo>
                  <a:lnTo>
                    <a:pt x="23784" y="17180"/>
                  </a:lnTo>
                  <a:close/>
                  <a:moveTo>
                    <a:pt x="13510" y="12810"/>
                  </a:moveTo>
                  <a:cubicBezTo>
                    <a:pt x="13576" y="12810"/>
                    <a:pt x="13643" y="12843"/>
                    <a:pt x="13676" y="12843"/>
                  </a:cubicBezTo>
                  <a:cubicBezTo>
                    <a:pt x="13710" y="12877"/>
                    <a:pt x="13743" y="12910"/>
                    <a:pt x="13743" y="12943"/>
                  </a:cubicBezTo>
                  <a:cubicBezTo>
                    <a:pt x="13810" y="13043"/>
                    <a:pt x="13810" y="13244"/>
                    <a:pt x="13843" y="13477"/>
                  </a:cubicBezTo>
                  <a:cubicBezTo>
                    <a:pt x="13843" y="13677"/>
                    <a:pt x="13877" y="13944"/>
                    <a:pt x="13877" y="14244"/>
                  </a:cubicBezTo>
                  <a:cubicBezTo>
                    <a:pt x="13877" y="14511"/>
                    <a:pt x="13877" y="14811"/>
                    <a:pt x="13877" y="15045"/>
                  </a:cubicBezTo>
                  <a:cubicBezTo>
                    <a:pt x="13910" y="15312"/>
                    <a:pt x="13910" y="15545"/>
                    <a:pt x="13943" y="15745"/>
                  </a:cubicBezTo>
                  <a:cubicBezTo>
                    <a:pt x="13977" y="15912"/>
                    <a:pt x="14010" y="16079"/>
                    <a:pt x="14077" y="16212"/>
                  </a:cubicBezTo>
                  <a:cubicBezTo>
                    <a:pt x="14143" y="16346"/>
                    <a:pt x="14244" y="16446"/>
                    <a:pt x="14410" y="16579"/>
                  </a:cubicBezTo>
                  <a:cubicBezTo>
                    <a:pt x="14544" y="16713"/>
                    <a:pt x="14777" y="16846"/>
                    <a:pt x="15111" y="17013"/>
                  </a:cubicBezTo>
                  <a:cubicBezTo>
                    <a:pt x="15411" y="17146"/>
                    <a:pt x="15811" y="17346"/>
                    <a:pt x="16312" y="17547"/>
                  </a:cubicBezTo>
                  <a:cubicBezTo>
                    <a:pt x="16845" y="17780"/>
                    <a:pt x="17146" y="17980"/>
                    <a:pt x="17346" y="18180"/>
                  </a:cubicBezTo>
                  <a:cubicBezTo>
                    <a:pt x="17546" y="18347"/>
                    <a:pt x="17646" y="18514"/>
                    <a:pt x="17646" y="18681"/>
                  </a:cubicBezTo>
                  <a:cubicBezTo>
                    <a:pt x="17679" y="18848"/>
                    <a:pt x="17646" y="18981"/>
                    <a:pt x="17646" y="19148"/>
                  </a:cubicBezTo>
                  <a:cubicBezTo>
                    <a:pt x="17646" y="19281"/>
                    <a:pt x="17646" y="19415"/>
                    <a:pt x="17746" y="19581"/>
                  </a:cubicBezTo>
                  <a:lnTo>
                    <a:pt x="18647" y="19515"/>
                  </a:lnTo>
                  <a:lnTo>
                    <a:pt x="18346" y="25386"/>
                  </a:lnTo>
                  <a:lnTo>
                    <a:pt x="16712" y="25886"/>
                  </a:lnTo>
                  <a:cubicBezTo>
                    <a:pt x="16612" y="26053"/>
                    <a:pt x="16445" y="26219"/>
                    <a:pt x="16245" y="26353"/>
                  </a:cubicBezTo>
                  <a:cubicBezTo>
                    <a:pt x="16045" y="26486"/>
                    <a:pt x="15845" y="26620"/>
                    <a:pt x="15645" y="26753"/>
                  </a:cubicBezTo>
                  <a:cubicBezTo>
                    <a:pt x="15411" y="26853"/>
                    <a:pt x="15211" y="26953"/>
                    <a:pt x="15077" y="27020"/>
                  </a:cubicBezTo>
                  <a:cubicBezTo>
                    <a:pt x="14911" y="27087"/>
                    <a:pt x="14811" y="27120"/>
                    <a:pt x="14811" y="27120"/>
                  </a:cubicBezTo>
                  <a:lnTo>
                    <a:pt x="8840" y="28688"/>
                  </a:lnTo>
                  <a:cubicBezTo>
                    <a:pt x="8473" y="28655"/>
                    <a:pt x="8273" y="28488"/>
                    <a:pt x="8173" y="28288"/>
                  </a:cubicBezTo>
                  <a:cubicBezTo>
                    <a:pt x="8072" y="28087"/>
                    <a:pt x="8072" y="27854"/>
                    <a:pt x="8139" y="27587"/>
                  </a:cubicBezTo>
                  <a:cubicBezTo>
                    <a:pt x="8173" y="27354"/>
                    <a:pt x="8273" y="27120"/>
                    <a:pt x="8373" y="26953"/>
                  </a:cubicBezTo>
                  <a:cubicBezTo>
                    <a:pt x="8439" y="26787"/>
                    <a:pt x="8506" y="26653"/>
                    <a:pt x="8506" y="26653"/>
                  </a:cubicBezTo>
                  <a:cubicBezTo>
                    <a:pt x="8239" y="26553"/>
                    <a:pt x="8106" y="26353"/>
                    <a:pt x="8039" y="26153"/>
                  </a:cubicBezTo>
                  <a:cubicBezTo>
                    <a:pt x="7972" y="25919"/>
                    <a:pt x="8006" y="25686"/>
                    <a:pt x="8072" y="25452"/>
                  </a:cubicBezTo>
                  <a:cubicBezTo>
                    <a:pt x="8106" y="25219"/>
                    <a:pt x="8206" y="25019"/>
                    <a:pt x="8273" y="24852"/>
                  </a:cubicBezTo>
                  <a:cubicBezTo>
                    <a:pt x="8373" y="24685"/>
                    <a:pt x="8406" y="24585"/>
                    <a:pt x="8406" y="24585"/>
                  </a:cubicBezTo>
                  <a:cubicBezTo>
                    <a:pt x="8072" y="24318"/>
                    <a:pt x="7906" y="24018"/>
                    <a:pt x="7839" y="23751"/>
                  </a:cubicBezTo>
                  <a:cubicBezTo>
                    <a:pt x="7772" y="23484"/>
                    <a:pt x="7839" y="23217"/>
                    <a:pt x="7939" y="22984"/>
                  </a:cubicBezTo>
                  <a:cubicBezTo>
                    <a:pt x="8039" y="22750"/>
                    <a:pt x="8173" y="22550"/>
                    <a:pt x="8306" y="22417"/>
                  </a:cubicBezTo>
                  <a:cubicBezTo>
                    <a:pt x="8406" y="22250"/>
                    <a:pt x="8506" y="22183"/>
                    <a:pt x="8506" y="22183"/>
                  </a:cubicBezTo>
                  <a:cubicBezTo>
                    <a:pt x="8139" y="22050"/>
                    <a:pt x="7972" y="21850"/>
                    <a:pt x="7906" y="21616"/>
                  </a:cubicBezTo>
                  <a:cubicBezTo>
                    <a:pt x="7839" y="21383"/>
                    <a:pt x="7906" y="21116"/>
                    <a:pt x="8006" y="20849"/>
                  </a:cubicBezTo>
                  <a:cubicBezTo>
                    <a:pt x="8106" y="20582"/>
                    <a:pt x="8273" y="20349"/>
                    <a:pt x="8373" y="20182"/>
                  </a:cubicBezTo>
                  <a:cubicBezTo>
                    <a:pt x="8506" y="20015"/>
                    <a:pt x="8606" y="19882"/>
                    <a:pt x="8606" y="19882"/>
                  </a:cubicBezTo>
                  <a:lnTo>
                    <a:pt x="11775" y="18914"/>
                  </a:lnTo>
                  <a:cubicBezTo>
                    <a:pt x="11775" y="18914"/>
                    <a:pt x="11775" y="18881"/>
                    <a:pt x="11775" y="18848"/>
                  </a:cubicBezTo>
                  <a:cubicBezTo>
                    <a:pt x="11775" y="18814"/>
                    <a:pt x="11808" y="18781"/>
                    <a:pt x="11808" y="18714"/>
                  </a:cubicBezTo>
                  <a:cubicBezTo>
                    <a:pt x="11808" y="18647"/>
                    <a:pt x="11808" y="18547"/>
                    <a:pt x="11808" y="18447"/>
                  </a:cubicBezTo>
                  <a:cubicBezTo>
                    <a:pt x="11808" y="18347"/>
                    <a:pt x="11775" y="18214"/>
                    <a:pt x="11742" y="18080"/>
                  </a:cubicBezTo>
                  <a:cubicBezTo>
                    <a:pt x="11708" y="17980"/>
                    <a:pt x="11675" y="17880"/>
                    <a:pt x="11642" y="17747"/>
                  </a:cubicBezTo>
                  <a:cubicBezTo>
                    <a:pt x="11608" y="17647"/>
                    <a:pt x="11542" y="17513"/>
                    <a:pt x="11475" y="17346"/>
                  </a:cubicBezTo>
                  <a:cubicBezTo>
                    <a:pt x="11442" y="17213"/>
                    <a:pt x="11375" y="17046"/>
                    <a:pt x="11341" y="16879"/>
                  </a:cubicBezTo>
                  <a:cubicBezTo>
                    <a:pt x="11275" y="16679"/>
                    <a:pt x="11241" y="16479"/>
                    <a:pt x="11208" y="16246"/>
                  </a:cubicBezTo>
                  <a:cubicBezTo>
                    <a:pt x="11141" y="15712"/>
                    <a:pt x="11175" y="15245"/>
                    <a:pt x="11241" y="14878"/>
                  </a:cubicBezTo>
                  <a:cubicBezTo>
                    <a:pt x="11341" y="14478"/>
                    <a:pt x="11508" y="14144"/>
                    <a:pt x="11675" y="13877"/>
                  </a:cubicBezTo>
                  <a:cubicBezTo>
                    <a:pt x="11875" y="13610"/>
                    <a:pt x="12109" y="13377"/>
                    <a:pt x="12342" y="13210"/>
                  </a:cubicBezTo>
                  <a:cubicBezTo>
                    <a:pt x="12576" y="13077"/>
                    <a:pt x="12809" y="12943"/>
                    <a:pt x="13009" y="12877"/>
                  </a:cubicBezTo>
                  <a:cubicBezTo>
                    <a:pt x="13109" y="12843"/>
                    <a:pt x="13209" y="12843"/>
                    <a:pt x="13276" y="12843"/>
                  </a:cubicBezTo>
                  <a:cubicBezTo>
                    <a:pt x="13376" y="12810"/>
                    <a:pt x="13443" y="12810"/>
                    <a:pt x="13510" y="12810"/>
                  </a:cubicBezTo>
                  <a:close/>
                  <a:moveTo>
                    <a:pt x="31723" y="1"/>
                  </a:moveTo>
                  <a:lnTo>
                    <a:pt x="934" y="9107"/>
                  </a:lnTo>
                  <a:lnTo>
                    <a:pt x="0" y="39796"/>
                  </a:lnTo>
                  <a:lnTo>
                    <a:pt x="29821" y="29989"/>
                  </a:lnTo>
                  <a:lnTo>
                    <a:pt x="317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4784638" y="4176600"/>
              <a:ext cx="800600" cy="1004075"/>
            </a:xfrm>
            <a:custGeom>
              <a:rect b="b" l="l" r="r" t="t"/>
              <a:pathLst>
                <a:path extrusionOk="0" h="40163" w="32024">
                  <a:moveTo>
                    <a:pt x="32023" y="1"/>
                  </a:moveTo>
                  <a:lnTo>
                    <a:pt x="968" y="9174"/>
                  </a:lnTo>
                  <a:lnTo>
                    <a:pt x="1" y="40163"/>
                  </a:lnTo>
                  <a:lnTo>
                    <a:pt x="30122" y="30256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4982288" y="4500175"/>
              <a:ext cx="271875" cy="397800"/>
            </a:xfrm>
            <a:custGeom>
              <a:rect b="b" l="l" r="r" t="t"/>
              <a:pathLst>
                <a:path extrusionOk="0" h="15912" w="10875">
                  <a:moveTo>
                    <a:pt x="5738" y="1"/>
                  </a:moveTo>
                  <a:cubicBezTo>
                    <a:pt x="5671" y="1"/>
                    <a:pt x="5604" y="1"/>
                    <a:pt x="5504" y="34"/>
                  </a:cubicBezTo>
                  <a:cubicBezTo>
                    <a:pt x="5437" y="34"/>
                    <a:pt x="5337" y="67"/>
                    <a:pt x="5237" y="101"/>
                  </a:cubicBezTo>
                  <a:cubicBezTo>
                    <a:pt x="5037" y="167"/>
                    <a:pt x="4804" y="267"/>
                    <a:pt x="4570" y="434"/>
                  </a:cubicBezTo>
                  <a:cubicBezTo>
                    <a:pt x="4337" y="601"/>
                    <a:pt x="4103" y="801"/>
                    <a:pt x="3903" y="1068"/>
                  </a:cubicBezTo>
                  <a:cubicBezTo>
                    <a:pt x="3736" y="1368"/>
                    <a:pt x="3569" y="1702"/>
                    <a:pt x="3469" y="2069"/>
                  </a:cubicBezTo>
                  <a:cubicBezTo>
                    <a:pt x="3403" y="2469"/>
                    <a:pt x="3369" y="2936"/>
                    <a:pt x="3436" y="3470"/>
                  </a:cubicBezTo>
                  <a:cubicBezTo>
                    <a:pt x="3469" y="3703"/>
                    <a:pt x="3503" y="3903"/>
                    <a:pt x="3569" y="4070"/>
                  </a:cubicBezTo>
                  <a:cubicBezTo>
                    <a:pt x="3603" y="4270"/>
                    <a:pt x="3670" y="4437"/>
                    <a:pt x="3703" y="4570"/>
                  </a:cubicBezTo>
                  <a:cubicBezTo>
                    <a:pt x="3770" y="4704"/>
                    <a:pt x="3836" y="4837"/>
                    <a:pt x="3870" y="4971"/>
                  </a:cubicBezTo>
                  <a:cubicBezTo>
                    <a:pt x="3903" y="5104"/>
                    <a:pt x="3936" y="5204"/>
                    <a:pt x="3970" y="5304"/>
                  </a:cubicBezTo>
                  <a:cubicBezTo>
                    <a:pt x="4003" y="5438"/>
                    <a:pt x="4036" y="5571"/>
                    <a:pt x="4036" y="5671"/>
                  </a:cubicBezTo>
                  <a:cubicBezTo>
                    <a:pt x="4036" y="5771"/>
                    <a:pt x="4036" y="5838"/>
                    <a:pt x="4036" y="5905"/>
                  </a:cubicBezTo>
                  <a:cubicBezTo>
                    <a:pt x="4036" y="5971"/>
                    <a:pt x="4003" y="6038"/>
                    <a:pt x="4003" y="6072"/>
                  </a:cubicBezTo>
                  <a:cubicBezTo>
                    <a:pt x="4003" y="6105"/>
                    <a:pt x="4003" y="6138"/>
                    <a:pt x="4003" y="6138"/>
                  </a:cubicBezTo>
                  <a:lnTo>
                    <a:pt x="834" y="7106"/>
                  </a:lnTo>
                  <a:cubicBezTo>
                    <a:pt x="834" y="7106"/>
                    <a:pt x="734" y="7206"/>
                    <a:pt x="601" y="7406"/>
                  </a:cubicBezTo>
                  <a:cubicBezTo>
                    <a:pt x="501" y="7573"/>
                    <a:pt x="334" y="7806"/>
                    <a:pt x="234" y="8073"/>
                  </a:cubicBezTo>
                  <a:cubicBezTo>
                    <a:pt x="134" y="8306"/>
                    <a:pt x="67" y="8573"/>
                    <a:pt x="134" y="8807"/>
                  </a:cubicBezTo>
                  <a:cubicBezTo>
                    <a:pt x="200" y="9074"/>
                    <a:pt x="367" y="9274"/>
                    <a:pt x="734" y="9407"/>
                  </a:cubicBezTo>
                  <a:cubicBezTo>
                    <a:pt x="734" y="9407"/>
                    <a:pt x="634" y="9474"/>
                    <a:pt x="534" y="9607"/>
                  </a:cubicBezTo>
                  <a:cubicBezTo>
                    <a:pt x="401" y="9741"/>
                    <a:pt x="267" y="9941"/>
                    <a:pt x="167" y="10174"/>
                  </a:cubicBezTo>
                  <a:cubicBezTo>
                    <a:pt x="67" y="10408"/>
                    <a:pt x="0" y="10675"/>
                    <a:pt x="67" y="10975"/>
                  </a:cubicBezTo>
                  <a:cubicBezTo>
                    <a:pt x="134" y="11242"/>
                    <a:pt x="300" y="11509"/>
                    <a:pt x="634" y="11809"/>
                  </a:cubicBezTo>
                  <a:cubicBezTo>
                    <a:pt x="634" y="11809"/>
                    <a:pt x="601" y="11909"/>
                    <a:pt x="501" y="12042"/>
                  </a:cubicBezTo>
                  <a:cubicBezTo>
                    <a:pt x="434" y="12209"/>
                    <a:pt x="334" y="12443"/>
                    <a:pt x="300" y="12676"/>
                  </a:cubicBezTo>
                  <a:cubicBezTo>
                    <a:pt x="234" y="12910"/>
                    <a:pt x="200" y="13143"/>
                    <a:pt x="267" y="13343"/>
                  </a:cubicBezTo>
                  <a:cubicBezTo>
                    <a:pt x="334" y="13577"/>
                    <a:pt x="467" y="13744"/>
                    <a:pt x="734" y="13877"/>
                  </a:cubicBezTo>
                  <a:cubicBezTo>
                    <a:pt x="734" y="13877"/>
                    <a:pt x="667" y="13977"/>
                    <a:pt x="601" y="14144"/>
                  </a:cubicBezTo>
                  <a:cubicBezTo>
                    <a:pt x="501" y="14344"/>
                    <a:pt x="401" y="14578"/>
                    <a:pt x="367" y="14811"/>
                  </a:cubicBezTo>
                  <a:cubicBezTo>
                    <a:pt x="300" y="15045"/>
                    <a:pt x="300" y="15311"/>
                    <a:pt x="401" y="15512"/>
                  </a:cubicBezTo>
                  <a:cubicBezTo>
                    <a:pt x="501" y="15712"/>
                    <a:pt x="701" y="15845"/>
                    <a:pt x="1068" y="15912"/>
                  </a:cubicBezTo>
                  <a:lnTo>
                    <a:pt x="7039" y="14344"/>
                  </a:lnTo>
                  <a:cubicBezTo>
                    <a:pt x="7039" y="14344"/>
                    <a:pt x="7139" y="14311"/>
                    <a:pt x="7305" y="14244"/>
                  </a:cubicBezTo>
                  <a:cubicBezTo>
                    <a:pt x="7439" y="14177"/>
                    <a:pt x="7639" y="14077"/>
                    <a:pt x="7839" y="13944"/>
                  </a:cubicBezTo>
                  <a:cubicBezTo>
                    <a:pt x="8073" y="13844"/>
                    <a:pt x="8273" y="13710"/>
                    <a:pt x="8473" y="13544"/>
                  </a:cubicBezTo>
                  <a:cubicBezTo>
                    <a:pt x="8673" y="13410"/>
                    <a:pt x="8840" y="13243"/>
                    <a:pt x="8940" y="13077"/>
                  </a:cubicBezTo>
                  <a:lnTo>
                    <a:pt x="10574" y="12576"/>
                  </a:lnTo>
                  <a:lnTo>
                    <a:pt x="10875" y="6705"/>
                  </a:lnTo>
                  <a:lnTo>
                    <a:pt x="9974" y="6772"/>
                  </a:lnTo>
                  <a:cubicBezTo>
                    <a:pt x="9874" y="6639"/>
                    <a:pt x="9874" y="6472"/>
                    <a:pt x="9874" y="6338"/>
                  </a:cubicBezTo>
                  <a:cubicBezTo>
                    <a:pt x="9874" y="6205"/>
                    <a:pt x="9907" y="6038"/>
                    <a:pt x="9874" y="5871"/>
                  </a:cubicBezTo>
                  <a:cubicBezTo>
                    <a:pt x="9841" y="5738"/>
                    <a:pt x="9774" y="5538"/>
                    <a:pt x="9574" y="5371"/>
                  </a:cubicBezTo>
                  <a:cubicBezTo>
                    <a:pt x="9374" y="5171"/>
                    <a:pt x="9073" y="4971"/>
                    <a:pt x="8540" y="4771"/>
                  </a:cubicBezTo>
                  <a:cubicBezTo>
                    <a:pt x="8039" y="4537"/>
                    <a:pt x="7639" y="4337"/>
                    <a:pt x="7305" y="4204"/>
                  </a:cubicBezTo>
                  <a:cubicBezTo>
                    <a:pt x="7005" y="4037"/>
                    <a:pt x="6772" y="3903"/>
                    <a:pt x="6605" y="3770"/>
                  </a:cubicBezTo>
                  <a:cubicBezTo>
                    <a:pt x="6472" y="3636"/>
                    <a:pt x="6371" y="3536"/>
                    <a:pt x="6305" y="3403"/>
                  </a:cubicBezTo>
                  <a:cubicBezTo>
                    <a:pt x="6238" y="3270"/>
                    <a:pt x="6205" y="3103"/>
                    <a:pt x="6171" y="2936"/>
                  </a:cubicBezTo>
                  <a:cubicBezTo>
                    <a:pt x="6138" y="2736"/>
                    <a:pt x="6138" y="2502"/>
                    <a:pt x="6105" y="2235"/>
                  </a:cubicBezTo>
                  <a:cubicBezTo>
                    <a:pt x="6105" y="2002"/>
                    <a:pt x="6105" y="1702"/>
                    <a:pt x="6105" y="1435"/>
                  </a:cubicBezTo>
                  <a:cubicBezTo>
                    <a:pt x="6071" y="1168"/>
                    <a:pt x="6071" y="901"/>
                    <a:pt x="6071" y="668"/>
                  </a:cubicBezTo>
                  <a:cubicBezTo>
                    <a:pt x="6038" y="434"/>
                    <a:pt x="6005" y="234"/>
                    <a:pt x="5971" y="134"/>
                  </a:cubicBezTo>
                  <a:cubicBezTo>
                    <a:pt x="5971" y="101"/>
                    <a:pt x="5938" y="67"/>
                    <a:pt x="5904" y="67"/>
                  </a:cubicBezTo>
                  <a:cubicBezTo>
                    <a:pt x="5838" y="34"/>
                    <a:pt x="5804" y="34"/>
                    <a:pt x="5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5257488" y="4610250"/>
              <a:ext cx="125100" cy="238525"/>
            </a:xfrm>
            <a:custGeom>
              <a:rect b="b" l="l" r="r" t="t"/>
              <a:pathLst>
                <a:path extrusionOk="0" h="9541" w="5004">
                  <a:moveTo>
                    <a:pt x="2469" y="5872"/>
                  </a:moveTo>
                  <a:cubicBezTo>
                    <a:pt x="2535" y="5872"/>
                    <a:pt x="2602" y="5905"/>
                    <a:pt x="2669" y="5938"/>
                  </a:cubicBezTo>
                  <a:cubicBezTo>
                    <a:pt x="2702" y="6005"/>
                    <a:pt x="2769" y="6038"/>
                    <a:pt x="2769" y="6105"/>
                  </a:cubicBezTo>
                  <a:cubicBezTo>
                    <a:pt x="2802" y="6172"/>
                    <a:pt x="2835" y="6272"/>
                    <a:pt x="2835" y="6339"/>
                  </a:cubicBezTo>
                  <a:cubicBezTo>
                    <a:pt x="2802" y="6439"/>
                    <a:pt x="2802" y="6539"/>
                    <a:pt x="2769" y="6639"/>
                  </a:cubicBezTo>
                  <a:cubicBezTo>
                    <a:pt x="2702" y="6705"/>
                    <a:pt x="2669" y="6806"/>
                    <a:pt x="2602" y="6872"/>
                  </a:cubicBezTo>
                  <a:cubicBezTo>
                    <a:pt x="2535" y="6972"/>
                    <a:pt x="2469" y="7039"/>
                    <a:pt x="2402" y="7072"/>
                  </a:cubicBezTo>
                  <a:cubicBezTo>
                    <a:pt x="2302" y="7139"/>
                    <a:pt x="2235" y="7206"/>
                    <a:pt x="2135" y="7206"/>
                  </a:cubicBezTo>
                  <a:cubicBezTo>
                    <a:pt x="2064" y="7229"/>
                    <a:pt x="2010" y="7253"/>
                    <a:pt x="1949" y="7253"/>
                  </a:cubicBezTo>
                  <a:cubicBezTo>
                    <a:pt x="1924" y="7253"/>
                    <a:pt x="1897" y="7249"/>
                    <a:pt x="1868" y="7239"/>
                  </a:cubicBezTo>
                  <a:cubicBezTo>
                    <a:pt x="1801" y="7239"/>
                    <a:pt x="1735" y="7206"/>
                    <a:pt x="1668" y="7172"/>
                  </a:cubicBezTo>
                  <a:cubicBezTo>
                    <a:pt x="1635" y="7139"/>
                    <a:pt x="1568" y="7072"/>
                    <a:pt x="1535" y="7006"/>
                  </a:cubicBezTo>
                  <a:cubicBezTo>
                    <a:pt x="1535" y="6939"/>
                    <a:pt x="1501" y="6872"/>
                    <a:pt x="1501" y="6772"/>
                  </a:cubicBezTo>
                  <a:cubicBezTo>
                    <a:pt x="1535" y="6672"/>
                    <a:pt x="1535" y="6572"/>
                    <a:pt x="1568" y="6505"/>
                  </a:cubicBezTo>
                  <a:cubicBezTo>
                    <a:pt x="1601" y="6405"/>
                    <a:pt x="1668" y="6339"/>
                    <a:pt x="1735" y="6238"/>
                  </a:cubicBezTo>
                  <a:cubicBezTo>
                    <a:pt x="1801" y="6172"/>
                    <a:pt x="1868" y="6105"/>
                    <a:pt x="1935" y="6038"/>
                  </a:cubicBezTo>
                  <a:cubicBezTo>
                    <a:pt x="2035" y="5972"/>
                    <a:pt x="2102" y="5938"/>
                    <a:pt x="2202" y="5905"/>
                  </a:cubicBezTo>
                  <a:cubicBezTo>
                    <a:pt x="2302" y="5872"/>
                    <a:pt x="2368" y="5872"/>
                    <a:pt x="2469" y="5872"/>
                  </a:cubicBezTo>
                  <a:close/>
                  <a:moveTo>
                    <a:pt x="5004" y="1"/>
                  </a:moveTo>
                  <a:lnTo>
                    <a:pt x="400" y="1435"/>
                  </a:lnTo>
                  <a:lnTo>
                    <a:pt x="334" y="2603"/>
                  </a:lnTo>
                  <a:lnTo>
                    <a:pt x="0" y="9541"/>
                  </a:lnTo>
                  <a:lnTo>
                    <a:pt x="4570" y="8073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21"/>
          <p:cNvSpPr txBox="1"/>
          <p:nvPr/>
        </p:nvSpPr>
        <p:spPr>
          <a:xfrm>
            <a:off x="4052825" y="995975"/>
            <a:ext cx="3842100" cy="3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Heaps are used to implementing a priority queue where priority is based on the order of heap created.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Systems concerned with security and embedded system such as Linux Kernel uses Heap Sort because of the O( n log(n) ).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Used by JVM (Java Virtual Machine) to store Java objects.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22"/>
          <p:cNvGrpSpPr/>
          <p:nvPr/>
        </p:nvGrpSpPr>
        <p:grpSpPr>
          <a:xfrm>
            <a:off x="-2906539" y="-722028"/>
            <a:ext cx="6649695" cy="5865364"/>
            <a:chOff x="1413825" y="1325400"/>
            <a:chExt cx="6316200" cy="5570675"/>
          </a:xfrm>
        </p:grpSpPr>
        <p:sp>
          <p:nvSpPr>
            <p:cNvPr id="713" name="Google Shape;713;p22"/>
            <p:cNvSpPr/>
            <p:nvPr/>
          </p:nvSpPr>
          <p:spPr>
            <a:xfrm>
              <a:off x="7497350" y="5086425"/>
              <a:ext cx="226025" cy="211850"/>
            </a:xfrm>
            <a:custGeom>
              <a:rect b="b" l="l" r="r" t="t"/>
              <a:pathLst>
                <a:path extrusionOk="0" h="8474" w="9041">
                  <a:moveTo>
                    <a:pt x="4537" y="1135"/>
                  </a:moveTo>
                  <a:cubicBezTo>
                    <a:pt x="5004" y="1135"/>
                    <a:pt x="5471" y="1201"/>
                    <a:pt x="5905" y="1335"/>
                  </a:cubicBezTo>
                  <a:cubicBezTo>
                    <a:pt x="6338" y="1502"/>
                    <a:pt x="6705" y="1702"/>
                    <a:pt x="7005" y="1935"/>
                  </a:cubicBezTo>
                  <a:cubicBezTo>
                    <a:pt x="7606" y="2402"/>
                    <a:pt x="7906" y="3036"/>
                    <a:pt x="7906" y="3670"/>
                  </a:cubicBezTo>
                  <a:cubicBezTo>
                    <a:pt x="7906" y="4304"/>
                    <a:pt x="7606" y="4904"/>
                    <a:pt x="7005" y="5371"/>
                  </a:cubicBezTo>
                  <a:cubicBezTo>
                    <a:pt x="6705" y="5638"/>
                    <a:pt x="6338" y="5838"/>
                    <a:pt x="5905" y="5972"/>
                  </a:cubicBezTo>
                  <a:cubicBezTo>
                    <a:pt x="5471" y="6138"/>
                    <a:pt x="5004" y="6205"/>
                    <a:pt x="4537" y="6205"/>
                  </a:cubicBezTo>
                  <a:cubicBezTo>
                    <a:pt x="4337" y="6205"/>
                    <a:pt x="4137" y="6205"/>
                    <a:pt x="3970" y="6172"/>
                  </a:cubicBezTo>
                  <a:lnTo>
                    <a:pt x="3836" y="6172"/>
                  </a:lnTo>
                  <a:cubicBezTo>
                    <a:pt x="3536" y="6172"/>
                    <a:pt x="3236" y="6272"/>
                    <a:pt x="3036" y="6472"/>
                  </a:cubicBezTo>
                  <a:cubicBezTo>
                    <a:pt x="2969" y="6539"/>
                    <a:pt x="2902" y="6605"/>
                    <a:pt x="2836" y="6672"/>
                  </a:cubicBezTo>
                  <a:cubicBezTo>
                    <a:pt x="2836" y="6572"/>
                    <a:pt x="2802" y="6439"/>
                    <a:pt x="2802" y="6338"/>
                  </a:cubicBezTo>
                  <a:cubicBezTo>
                    <a:pt x="2769" y="6038"/>
                    <a:pt x="2569" y="5738"/>
                    <a:pt x="2302" y="5571"/>
                  </a:cubicBezTo>
                  <a:cubicBezTo>
                    <a:pt x="1935" y="5338"/>
                    <a:pt x="1635" y="5004"/>
                    <a:pt x="1435" y="4671"/>
                  </a:cubicBezTo>
                  <a:cubicBezTo>
                    <a:pt x="1235" y="4370"/>
                    <a:pt x="1135" y="4003"/>
                    <a:pt x="1135" y="3670"/>
                  </a:cubicBezTo>
                  <a:cubicBezTo>
                    <a:pt x="1135" y="3036"/>
                    <a:pt x="1468" y="2402"/>
                    <a:pt x="2035" y="1935"/>
                  </a:cubicBezTo>
                  <a:cubicBezTo>
                    <a:pt x="2369" y="1702"/>
                    <a:pt x="2736" y="1502"/>
                    <a:pt x="3136" y="1335"/>
                  </a:cubicBezTo>
                  <a:cubicBezTo>
                    <a:pt x="3570" y="1201"/>
                    <a:pt x="4037" y="1135"/>
                    <a:pt x="4537" y="1135"/>
                  </a:cubicBezTo>
                  <a:close/>
                  <a:moveTo>
                    <a:pt x="4537" y="1"/>
                  </a:moveTo>
                  <a:cubicBezTo>
                    <a:pt x="2035" y="1"/>
                    <a:pt x="0" y="1635"/>
                    <a:pt x="0" y="3670"/>
                  </a:cubicBezTo>
                  <a:cubicBezTo>
                    <a:pt x="0" y="4804"/>
                    <a:pt x="668" y="5838"/>
                    <a:pt x="1668" y="6505"/>
                  </a:cubicBezTo>
                  <a:cubicBezTo>
                    <a:pt x="1702" y="6605"/>
                    <a:pt x="1702" y="6672"/>
                    <a:pt x="1702" y="6772"/>
                  </a:cubicBezTo>
                  <a:cubicBezTo>
                    <a:pt x="1702" y="7373"/>
                    <a:pt x="1168" y="7940"/>
                    <a:pt x="567" y="8206"/>
                  </a:cubicBezTo>
                  <a:lnTo>
                    <a:pt x="567" y="8473"/>
                  </a:lnTo>
                  <a:cubicBezTo>
                    <a:pt x="1702" y="8440"/>
                    <a:pt x="2836" y="8273"/>
                    <a:pt x="3836" y="7272"/>
                  </a:cubicBezTo>
                  <a:cubicBezTo>
                    <a:pt x="4037" y="7306"/>
                    <a:pt x="4270" y="7339"/>
                    <a:pt x="4537" y="7339"/>
                  </a:cubicBezTo>
                  <a:cubicBezTo>
                    <a:pt x="7039" y="7339"/>
                    <a:pt x="9040" y="5705"/>
                    <a:pt x="9040" y="3670"/>
                  </a:cubicBezTo>
                  <a:cubicBezTo>
                    <a:pt x="9040" y="1635"/>
                    <a:pt x="7039" y="1"/>
                    <a:pt x="4537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7340575" y="5203175"/>
              <a:ext cx="141775" cy="141800"/>
            </a:xfrm>
            <a:custGeom>
              <a:rect b="b" l="l" r="r" t="t"/>
              <a:pathLst>
                <a:path extrusionOk="0" h="5672" w="5671">
                  <a:moveTo>
                    <a:pt x="3169" y="1435"/>
                  </a:moveTo>
                  <a:cubicBezTo>
                    <a:pt x="3569" y="1435"/>
                    <a:pt x="3870" y="1735"/>
                    <a:pt x="3870" y="2135"/>
                  </a:cubicBezTo>
                  <a:cubicBezTo>
                    <a:pt x="3870" y="2502"/>
                    <a:pt x="3569" y="2836"/>
                    <a:pt x="3169" y="2836"/>
                  </a:cubicBezTo>
                  <a:cubicBezTo>
                    <a:pt x="2802" y="2836"/>
                    <a:pt x="2469" y="2502"/>
                    <a:pt x="2469" y="2135"/>
                  </a:cubicBezTo>
                  <a:cubicBezTo>
                    <a:pt x="2469" y="1735"/>
                    <a:pt x="2802" y="1435"/>
                    <a:pt x="3169" y="1435"/>
                  </a:cubicBezTo>
                  <a:close/>
                  <a:moveTo>
                    <a:pt x="3536" y="3170"/>
                  </a:moveTo>
                  <a:cubicBezTo>
                    <a:pt x="3936" y="3170"/>
                    <a:pt x="4237" y="3503"/>
                    <a:pt x="4237" y="3903"/>
                  </a:cubicBezTo>
                  <a:lnTo>
                    <a:pt x="4237" y="4237"/>
                  </a:lnTo>
                  <a:lnTo>
                    <a:pt x="2135" y="4237"/>
                  </a:lnTo>
                  <a:lnTo>
                    <a:pt x="2135" y="3903"/>
                  </a:lnTo>
                  <a:cubicBezTo>
                    <a:pt x="2135" y="3503"/>
                    <a:pt x="2435" y="3170"/>
                    <a:pt x="2836" y="3170"/>
                  </a:cubicBezTo>
                  <a:close/>
                  <a:moveTo>
                    <a:pt x="1401" y="368"/>
                  </a:moveTo>
                  <a:lnTo>
                    <a:pt x="1401" y="5304"/>
                  </a:lnTo>
                  <a:lnTo>
                    <a:pt x="1068" y="5304"/>
                  </a:lnTo>
                  <a:lnTo>
                    <a:pt x="1068" y="368"/>
                  </a:lnTo>
                  <a:close/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lnTo>
                    <a:pt x="0" y="5304"/>
                  </a:lnTo>
                  <a:cubicBezTo>
                    <a:pt x="0" y="5505"/>
                    <a:pt x="167" y="5671"/>
                    <a:pt x="367" y="5671"/>
                  </a:cubicBezTo>
                  <a:lnTo>
                    <a:pt x="4937" y="5671"/>
                  </a:lnTo>
                  <a:lnTo>
                    <a:pt x="4937" y="4237"/>
                  </a:lnTo>
                  <a:lnTo>
                    <a:pt x="5304" y="4237"/>
                  </a:lnTo>
                  <a:cubicBezTo>
                    <a:pt x="5504" y="4237"/>
                    <a:pt x="5671" y="4104"/>
                    <a:pt x="5671" y="3903"/>
                  </a:cubicBezTo>
                  <a:lnTo>
                    <a:pt x="5671" y="3203"/>
                  </a:lnTo>
                  <a:lnTo>
                    <a:pt x="4937" y="3203"/>
                  </a:lnTo>
                  <a:lnTo>
                    <a:pt x="4937" y="2836"/>
                  </a:lnTo>
                  <a:lnTo>
                    <a:pt x="5304" y="2836"/>
                  </a:lnTo>
                  <a:cubicBezTo>
                    <a:pt x="5504" y="2836"/>
                    <a:pt x="5671" y="2669"/>
                    <a:pt x="5671" y="2469"/>
                  </a:cubicBezTo>
                  <a:lnTo>
                    <a:pt x="5671" y="1769"/>
                  </a:lnTo>
                  <a:lnTo>
                    <a:pt x="4970" y="1769"/>
                  </a:lnTo>
                  <a:lnTo>
                    <a:pt x="4970" y="1435"/>
                  </a:lnTo>
                  <a:lnTo>
                    <a:pt x="5304" y="1435"/>
                  </a:lnTo>
                  <a:cubicBezTo>
                    <a:pt x="5504" y="1435"/>
                    <a:pt x="5638" y="1268"/>
                    <a:pt x="5638" y="1068"/>
                  </a:cubicBezTo>
                  <a:lnTo>
                    <a:pt x="5638" y="368"/>
                  </a:lnTo>
                  <a:lnTo>
                    <a:pt x="4937" y="368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7585750" y="4813725"/>
              <a:ext cx="120925" cy="121775"/>
            </a:xfrm>
            <a:custGeom>
              <a:rect b="b" l="l" r="r" t="t"/>
              <a:pathLst>
                <a:path extrusionOk="0" h="4871" w="4837">
                  <a:moveTo>
                    <a:pt x="2398" y="926"/>
                  </a:moveTo>
                  <a:cubicBezTo>
                    <a:pt x="2319" y="926"/>
                    <a:pt x="2235" y="951"/>
                    <a:pt x="2168" y="1001"/>
                  </a:cubicBezTo>
                  <a:lnTo>
                    <a:pt x="968" y="2236"/>
                  </a:lnTo>
                  <a:cubicBezTo>
                    <a:pt x="901" y="2269"/>
                    <a:pt x="868" y="2369"/>
                    <a:pt x="868" y="2436"/>
                  </a:cubicBezTo>
                  <a:cubicBezTo>
                    <a:pt x="868" y="2503"/>
                    <a:pt x="901" y="2603"/>
                    <a:pt x="968" y="2636"/>
                  </a:cubicBezTo>
                  <a:cubicBezTo>
                    <a:pt x="1034" y="2703"/>
                    <a:pt x="1109" y="2736"/>
                    <a:pt x="1184" y="2736"/>
                  </a:cubicBezTo>
                  <a:cubicBezTo>
                    <a:pt x="1259" y="2736"/>
                    <a:pt x="1335" y="2703"/>
                    <a:pt x="1401" y="2636"/>
                  </a:cubicBezTo>
                  <a:lnTo>
                    <a:pt x="2102" y="1969"/>
                  </a:lnTo>
                  <a:lnTo>
                    <a:pt x="2102" y="3637"/>
                  </a:lnTo>
                  <a:cubicBezTo>
                    <a:pt x="2102" y="3803"/>
                    <a:pt x="2235" y="3937"/>
                    <a:pt x="2402" y="3937"/>
                  </a:cubicBezTo>
                  <a:cubicBezTo>
                    <a:pt x="2569" y="3937"/>
                    <a:pt x="2702" y="3803"/>
                    <a:pt x="2702" y="3637"/>
                  </a:cubicBezTo>
                  <a:lnTo>
                    <a:pt x="2702" y="1969"/>
                  </a:lnTo>
                  <a:lnTo>
                    <a:pt x="3403" y="2636"/>
                  </a:lnTo>
                  <a:cubicBezTo>
                    <a:pt x="3469" y="2703"/>
                    <a:pt x="3544" y="2736"/>
                    <a:pt x="3619" y="2736"/>
                  </a:cubicBezTo>
                  <a:cubicBezTo>
                    <a:pt x="3695" y="2736"/>
                    <a:pt x="3770" y="2703"/>
                    <a:pt x="3836" y="2636"/>
                  </a:cubicBezTo>
                  <a:cubicBezTo>
                    <a:pt x="3936" y="2536"/>
                    <a:pt x="3936" y="2336"/>
                    <a:pt x="3836" y="2236"/>
                  </a:cubicBezTo>
                  <a:lnTo>
                    <a:pt x="2602" y="1001"/>
                  </a:lnTo>
                  <a:cubicBezTo>
                    <a:pt x="2552" y="951"/>
                    <a:pt x="2477" y="926"/>
                    <a:pt x="2398" y="926"/>
                  </a:cubicBezTo>
                  <a:close/>
                  <a:moveTo>
                    <a:pt x="2402" y="468"/>
                  </a:moveTo>
                  <a:cubicBezTo>
                    <a:pt x="3503" y="468"/>
                    <a:pt x="4370" y="1335"/>
                    <a:pt x="4370" y="2436"/>
                  </a:cubicBezTo>
                  <a:cubicBezTo>
                    <a:pt x="4370" y="3537"/>
                    <a:pt x="3503" y="4404"/>
                    <a:pt x="2402" y="4404"/>
                  </a:cubicBezTo>
                  <a:cubicBezTo>
                    <a:pt x="1301" y="4404"/>
                    <a:pt x="434" y="3537"/>
                    <a:pt x="434" y="2436"/>
                  </a:cubicBezTo>
                  <a:cubicBezTo>
                    <a:pt x="434" y="1335"/>
                    <a:pt x="1301" y="468"/>
                    <a:pt x="2402" y="468"/>
                  </a:cubicBezTo>
                  <a:close/>
                  <a:moveTo>
                    <a:pt x="2402" y="1"/>
                  </a:moveTo>
                  <a:cubicBezTo>
                    <a:pt x="1068" y="1"/>
                    <a:pt x="0" y="1102"/>
                    <a:pt x="0" y="2436"/>
                  </a:cubicBezTo>
                  <a:cubicBezTo>
                    <a:pt x="0" y="3770"/>
                    <a:pt x="1068" y="4871"/>
                    <a:pt x="2402" y="4871"/>
                  </a:cubicBezTo>
                  <a:cubicBezTo>
                    <a:pt x="3736" y="4871"/>
                    <a:pt x="4837" y="3770"/>
                    <a:pt x="4837" y="2436"/>
                  </a:cubicBezTo>
                  <a:cubicBezTo>
                    <a:pt x="4837" y="1102"/>
                    <a:pt x="3736" y="1"/>
                    <a:pt x="2402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7563225" y="4963000"/>
              <a:ext cx="98425" cy="98425"/>
            </a:xfrm>
            <a:custGeom>
              <a:rect b="b" l="l" r="r" t="t"/>
              <a:pathLst>
                <a:path extrusionOk="0" h="3937" w="3937">
                  <a:moveTo>
                    <a:pt x="2102" y="1735"/>
                  </a:moveTo>
                  <a:cubicBezTo>
                    <a:pt x="2169" y="1735"/>
                    <a:pt x="2202" y="1769"/>
                    <a:pt x="2202" y="1835"/>
                  </a:cubicBezTo>
                  <a:cubicBezTo>
                    <a:pt x="2202" y="1902"/>
                    <a:pt x="2169" y="1969"/>
                    <a:pt x="2102" y="1969"/>
                  </a:cubicBezTo>
                  <a:lnTo>
                    <a:pt x="1835" y="1969"/>
                  </a:lnTo>
                  <a:cubicBezTo>
                    <a:pt x="1769" y="1969"/>
                    <a:pt x="1735" y="1902"/>
                    <a:pt x="1735" y="1835"/>
                  </a:cubicBezTo>
                  <a:cubicBezTo>
                    <a:pt x="1735" y="1769"/>
                    <a:pt x="1769" y="1735"/>
                    <a:pt x="1835" y="1735"/>
                  </a:cubicBezTo>
                  <a:close/>
                  <a:moveTo>
                    <a:pt x="1335" y="3436"/>
                  </a:moveTo>
                  <a:cubicBezTo>
                    <a:pt x="1402" y="3436"/>
                    <a:pt x="1468" y="3503"/>
                    <a:pt x="1468" y="3570"/>
                  </a:cubicBezTo>
                  <a:cubicBezTo>
                    <a:pt x="1468" y="3637"/>
                    <a:pt x="1402" y="3670"/>
                    <a:pt x="1335" y="3670"/>
                  </a:cubicBezTo>
                  <a:lnTo>
                    <a:pt x="401" y="3670"/>
                  </a:lnTo>
                  <a:cubicBezTo>
                    <a:pt x="301" y="3670"/>
                    <a:pt x="267" y="3637"/>
                    <a:pt x="267" y="3570"/>
                  </a:cubicBezTo>
                  <a:cubicBezTo>
                    <a:pt x="267" y="3503"/>
                    <a:pt x="334" y="3436"/>
                    <a:pt x="401" y="3436"/>
                  </a:cubicBezTo>
                  <a:close/>
                  <a:moveTo>
                    <a:pt x="3536" y="3436"/>
                  </a:moveTo>
                  <a:cubicBezTo>
                    <a:pt x="3603" y="3436"/>
                    <a:pt x="3670" y="3503"/>
                    <a:pt x="3670" y="3570"/>
                  </a:cubicBezTo>
                  <a:cubicBezTo>
                    <a:pt x="3670" y="3637"/>
                    <a:pt x="3603" y="3670"/>
                    <a:pt x="3536" y="3670"/>
                  </a:cubicBezTo>
                  <a:lnTo>
                    <a:pt x="2602" y="3670"/>
                  </a:lnTo>
                  <a:cubicBezTo>
                    <a:pt x="2502" y="3670"/>
                    <a:pt x="2469" y="3637"/>
                    <a:pt x="2469" y="3570"/>
                  </a:cubicBezTo>
                  <a:cubicBezTo>
                    <a:pt x="2469" y="3503"/>
                    <a:pt x="2536" y="3436"/>
                    <a:pt x="2602" y="3436"/>
                  </a:cubicBezTo>
                  <a:close/>
                  <a:moveTo>
                    <a:pt x="267" y="1"/>
                  </a:moveTo>
                  <a:lnTo>
                    <a:pt x="267" y="268"/>
                  </a:lnTo>
                  <a:lnTo>
                    <a:pt x="501" y="268"/>
                  </a:lnTo>
                  <a:lnTo>
                    <a:pt x="501" y="1235"/>
                  </a:lnTo>
                  <a:lnTo>
                    <a:pt x="301" y="1235"/>
                  </a:lnTo>
                  <a:cubicBezTo>
                    <a:pt x="134" y="1235"/>
                    <a:pt x="1" y="1368"/>
                    <a:pt x="1" y="1502"/>
                  </a:cubicBezTo>
                  <a:lnTo>
                    <a:pt x="1" y="3670"/>
                  </a:lnTo>
                  <a:cubicBezTo>
                    <a:pt x="1" y="3803"/>
                    <a:pt x="134" y="3937"/>
                    <a:pt x="301" y="3937"/>
                  </a:cubicBezTo>
                  <a:lnTo>
                    <a:pt x="1435" y="3937"/>
                  </a:lnTo>
                  <a:cubicBezTo>
                    <a:pt x="1602" y="3937"/>
                    <a:pt x="1735" y="3803"/>
                    <a:pt x="1735" y="3670"/>
                  </a:cubicBezTo>
                  <a:lnTo>
                    <a:pt x="1735" y="2202"/>
                  </a:lnTo>
                  <a:lnTo>
                    <a:pt x="2202" y="2202"/>
                  </a:lnTo>
                  <a:lnTo>
                    <a:pt x="2202" y="3670"/>
                  </a:lnTo>
                  <a:cubicBezTo>
                    <a:pt x="2202" y="3803"/>
                    <a:pt x="2336" y="3937"/>
                    <a:pt x="2502" y="3937"/>
                  </a:cubicBezTo>
                  <a:lnTo>
                    <a:pt x="3637" y="3937"/>
                  </a:lnTo>
                  <a:cubicBezTo>
                    <a:pt x="3803" y="3937"/>
                    <a:pt x="3937" y="3803"/>
                    <a:pt x="3937" y="3670"/>
                  </a:cubicBezTo>
                  <a:lnTo>
                    <a:pt x="3937" y="1502"/>
                  </a:lnTo>
                  <a:cubicBezTo>
                    <a:pt x="3937" y="1368"/>
                    <a:pt x="3803" y="1235"/>
                    <a:pt x="3637" y="1235"/>
                  </a:cubicBezTo>
                  <a:lnTo>
                    <a:pt x="3436" y="1235"/>
                  </a:lnTo>
                  <a:lnTo>
                    <a:pt x="3436" y="268"/>
                  </a:lnTo>
                  <a:lnTo>
                    <a:pt x="3670" y="268"/>
                  </a:lnTo>
                  <a:lnTo>
                    <a:pt x="3670" y="1"/>
                  </a:lnTo>
                  <a:lnTo>
                    <a:pt x="2202" y="1"/>
                  </a:lnTo>
                  <a:lnTo>
                    <a:pt x="2202" y="268"/>
                  </a:lnTo>
                  <a:lnTo>
                    <a:pt x="2469" y="268"/>
                  </a:lnTo>
                  <a:lnTo>
                    <a:pt x="2469" y="1235"/>
                  </a:lnTo>
                  <a:lnTo>
                    <a:pt x="1468" y="1235"/>
                  </a:lnTo>
                  <a:lnTo>
                    <a:pt x="1468" y="268"/>
                  </a:lnTo>
                  <a:lnTo>
                    <a:pt x="1735" y="26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7388100" y="4983850"/>
              <a:ext cx="156800" cy="156800"/>
            </a:xfrm>
            <a:custGeom>
              <a:rect b="b" l="l" r="r" t="t"/>
              <a:pathLst>
                <a:path extrusionOk="0" h="6272" w="6272">
                  <a:moveTo>
                    <a:pt x="1969" y="1"/>
                  </a:moveTo>
                  <a:lnTo>
                    <a:pt x="1969" y="3136"/>
                  </a:lnTo>
                  <a:lnTo>
                    <a:pt x="1" y="3136"/>
                  </a:lnTo>
                  <a:lnTo>
                    <a:pt x="3136" y="6272"/>
                  </a:lnTo>
                  <a:lnTo>
                    <a:pt x="6272" y="3136"/>
                  </a:lnTo>
                  <a:lnTo>
                    <a:pt x="4304" y="3136"/>
                  </a:lnTo>
                  <a:lnTo>
                    <a:pt x="430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7569075" y="4632775"/>
              <a:ext cx="131775" cy="131775"/>
            </a:xfrm>
            <a:custGeom>
              <a:rect b="b" l="l" r="r" t="t"/>
              <a:pathLst>
                <a:path extrusionOk="0" h="5271" w="5271">
                  <a:moveTo>
                    <a:pt x="2635" y="401"/>
                  </a:moveTo>
                  <a:cubicBezTo>
                    <a:pt x="3202" y="401"/>
                    <a:pt x="3736" y="601"/>
                    <a:pt x="4136" y="968"/>
                  </a:cubicBezTo>
                  <a:cubicBezTo>
                    <a:pt x="4070" y="1034"/>
                    <a:pt x="3736" y="1468"/>
                    <a:pt x="2936" y="1768"/>
                  </a:cubicBezTo>
                  <a:cubicBezTo>
                    <a:pt x="2569" y="1101"/>
                    <a:pt x="2168" y="534"/>
                    <a:pt x="2102" y="467"/>
                  </a:cubicBezTo>
                  <a:cubicBezTo>
                    <a:pt x="2268" y="434"/>
                    <a:pt x="2435" y="401"/>
                    <a:pt x="2635" y="401"/>
                  </a:cubicBezTo>
                  <a:close/>
                  <a:moveTo>
                    <a:pt x="1668" y="601"/>
                  </a:moveTo>
                  <a:cubicBezTo>
                    <a:pt x="1735" y="701"/>
                    <a:pt x="2135" y="1234"/>
                    <a:pt x="2502" y="1902"/>
                  </a:cubicBezTo>
                  <a:cubicBezTo>
                    <a:pt x="1468" y="2202"/>
                    <a:pt x="534" y="2202"/>
                    <a:pt x="434" y="2202"/>
                  </a:cubicBezTo>
                  <a:cubicBezTo>
                    <a:pt x="567" y="1501"/>
                    <a:pt x="1034" y="901"/>
                    <a:pt x="1668" y="601"/>
                  </a:cubicBezTo>
                  <a:close/>
                  <a:moveTo>
                    <a:pt x="4370" y="1234"/>
                  </a:moveTo>
                  <a:cubicBezTo>
                    <a:pt x="4670" y="1601"/>
                    <a:pt x="4870" y="2102"/>
                    <a:pt x="4870" y="2635"/>
                  </a:cubicBezTo>
                  <a:cubicBezTo>
                    <a:pt x="4817" y="2609"/>
                    <a:pt x="4331" y="2517"/>
                    <a:pt x="3743" y="2517"/>
                  </a:cubicBezTo>
                  <a:cubicBezTo>
                    <a:pt x="3601" y="2517"/>
                    <a:pt x="3452" y="2522"/>
                    <a:pt x="3302" y="2535"/>
                  </a:cubicBezTo>
                  <a:cubicBezTo>
                    <a:pt x="3302" y="2502"/>
                    <a:pt x="3269" y="2469"/>
                    <a:pt x="3269" y="2435"/>
                  </a:cubicBezTo>
                  <a:cubicBezTo>
                    <a:pt x="3236" y="2335"/>
                    <a:pt x="3169" y="2202"/>
                    <a:pt x="3102" y="2102"/>
                  </a:cubicBezTo>
                  <a:cubicBezTo>
                    <a:pt x="3936" y="1768"/>
                    <a:pt x="4337" y="1301"/>
                    <a:pt x="4370" y="1234"/>
                  </a:cubicBezTo>
                  <a:close/>
                  <a:moveTo>
                    <a:pt x="2702" y="2269"/>
                  </a:moveTo>
                  <a:cubicBezTo>
                    <a:pt x="2769" y="2369"/>
                    <a:pt x="2835" y="2502"/>
                    <a:pt x="2869" y="2635"/>
                  </a:cubicBezTo>
                  <a:lnTo>
                    <a:pt x="2802" y="2669"/>
                  </a:lnTo>
                  <a:cubicBezTo>
                    <a:pt x="1635" y="3036"/>
                    <a:pt x="1001" y="4070"/>
                    <a:pt x="967" y="4137"/>
                  </a:cubicBezTo>
                  <a:cubicBezTo>
                    <a:pt x="601" y="3736"/>
                    <a:pt x="400" y="3236"/>
                    <a:pt x="400" y="2635"/>
                  </a:cubicBezTo>
                  <a:lnTo>
                    <a:pt x="400" y="2569"/>
                  </a:lnTo>
                  <a:cubicBezTo>
                    <a:pt x="417" y="2569"/>
                    <a:pt x="461" y="2570"/>
                    <a:pt x="527" y="2570"/>
                  </a:cubicBezTo>
                  <a:cubicBezTo>
                    <a:pt x="858" y="2570"/>
                    <a:pt x="1757" y="2547"/>
                    <a:pt x="2702" y="2269"/>
                  </a:cubicBezTo>
                  <a:close/>
                  <a:moveTo>
                    <a:pt x="3908" y="2871"/>
                  </a:moveTo>
                  <a:cubicBezTo>
                    <a:pt x="4414" y="2871"/>
                    <a:pt x="4785" y="2977"/>
                    <a:pt x="4837" y="3002"/>
                  </a:cubicBezTo>
                  <a:cubicBezTo>
                    <a:pt x="4737" y="3636"/>
                    <a:pt x="4403" y="4170"/>
                    <a:pt x="3903" y="4503"/>
                  </a:cubicBezTo>
                  <a:cubicBezTo>
                    <a:pt x="3870" y="4370"/>
                    <a:pt x="3736" y="3703"/>
                    <a:pt x="3436" y="2902"/>
                  </a:cubicBezTo>
                  <a:cubicBezTo>
                    <a:pt x="3602" y="2880"/>
                    <a:pt x="3760" y="2871"/>
                    <a:pt x="3908" y="2871"/>
                  </a:cubicBezTo>
                  <a:close/>
                  <a:moveTo>
                    <a:pt x="3036" y="3002"/>
                  </a:moveTo>
                  <a:cubicBezTo>
                    <a:pt x="3336" y="3836"/>
                    <a:pt x="3469" y="4503"/>
                    <a:pt x="3503" y="4704"/>
                  </a:cubicBezTo>
                  <a:cubicBezTo>
                    <a:pt x="3236" y="4837"/>
                    <a:pt x="2936" y="4904"/>
                    <a:pt x="2635" y="4904"/>
                  </a:cubicBezTo>
                  <a:cubicBezTo>
                    <a:pt x="2102" y="4904"/>
                    <a:pt x="1635" y="4704"/>
                    <a:pt x="1234" y="4403"/>
                  </a:cubicBezTo>
                  <a:cubicBezTo>
                    <a:pt x="1301" y="4337"/>
                    <a:pt x="1735" y="3469"/>
                    <a:pt x="3002" y="3002"/>
                  </a:cubicBezTo>
                  <a:close/>
                  <a:moveTo>
                    <a:pt x="2635" y="0"/>
                  </a:moveTo>
                  <a:cubicBezTo>
                    <a:pt x="1168" y="0"/>
                    <a:pt x="0" y="1201"/>
                    <a:pt x="0" y="2635"/>
                  </a:cubicBezTo>
                  <a:cubicBezTo>
                    <a:pt x="0" y="4103"/>
                    <a:pt x="1168" y="5271"/>
                    <a:pt x="2635" y="5271"/>
                  </a:cubicBezTo>
                  <a:cubicBezTo>
                    <a:pt x="4070" y="5271"/>
                    <a:pt x="5271" y="4103"/>
                    <a:pt x="5271" y="2635"/>
                  </a:cubicBezTo>
                  <a:cubicBezTo>
                    <a:pt x="5271" y="1201"/>
                    <a:pt x="4070" y="0"/>
                    <a:pt x="2635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7438150" y="4831250"/>
              <a:ext cx="125100" cy="110100"/>
            </a:xfrm>
            <a:custGeom>
              <a:rect b="b" l="l" r="r" t="t"/>
              <a:pathLst>
                <a:path extrusionOk="0" h="4404" w="5004">
                  <a:moveTo>
                    <a:pt x="3936" y="334"/>
                  </a:moveTo>
                  <a:lnTo>
                    <a:pt x="4236" y="634"/>
                  </a:lnTo>
                  <a:lnTo>
                    <a:pt x="734" y="634"/>
                  </a:lnTo>
                  <a:lnTo>
                    <a:pt x="1067" y="334"/>
                  </a:lnTo>
                  <a:close/>
                  <a:moveTo>
                    <a:pt x="2502" y="1568"/>
                  </a:moveTo>
                  <a:lnTo>
                    <a:pt x="4070" y="2836"/>
                  </a:lnTo>
                  <a:lnTo>
                    <a:pt x="3136" y="2836"/>
                  </a:lnTo>
                  <a:lnTo>
                    <a:pt x="3136" y="3770"/>
                  </a:lnTo>
                  <a:lnTo>
                    <a:pt x="1868" y="3770"/>
                  </a:lnTo>
                  <a:lnTo>
                    <a:pt x="1868" y="2836"/>
                  </a:lnTo>
                  <a:lnTo>
                    <a:pt x="934" y="2836"/>
                  </a:lnTo>
                  <a:lnTo>
                    <a:pt x="2502" y="1568"/>
                  </a:lnTo>
                  <a:close/>
                  <a:moveTo>
                    <a:pt x="934" y="0"/>
                  </a:moveTo>
                  <a:lnTo>
                    <a:pt x="0" y="934"/>
                  </a:lnTo>
                  <a:lnTo>
                    <a:pt x="0" y="4237"/>
                  </a:lnTo>
                  <a:cubicBezTo>
                    <a:pt x="0" y="4337"/>
                    <a:pt x="67" y="4403"/>
                    <a:pt x="167" y="4403"/>
                  </a:cubicBezTo>
                  <a:lnTo>
                    <a:pt x="4870" y="4403"/>
                  </a:lnTo>
                  <a:cubicBezTo>
                    <a:pt x="4937" y="4403"/>
                    <a:pt x="5004" y="4337"/>
                    <a:pt x="5004" y="4237"/>
                  </a:cubicBezTo>
                  <a:lnTo>
                    <a:pt x="5004" y="93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7170450" y="5043900"/>
              <a:ext cx="200175" cy="174975"/>
            </a:xfrm>
            <a:custGeom>
              <a:rect b="b" l="l" r="r" t="t"/>
              <a:pathLst>
                <a:path extrusionOk="0" h="6999" w="8007">
                  <a:moveTo>
                    <a:pt x="6739" y="1935"/>
                  </a:moveTo>
                  <a:cubicBezTo>
                    <a:pt x="6739" y="1935"/>
                    <a:pt x="6705" y="1935"/>
                    <a:pt x="6672" y="1968"/>
                  </a:cubicBezTo>
                  <a:cubicBezTo>
                    <a:pt x="6638" y="2002"/>
                    <a:pt x="6605" y="2068"/>
                    <a:pt x="6572" y="2169"/>
                  </a:cubicBezTo>
                  <a:cubicBezTo>
                    <a:pt x="6505" y="2335"/>
                    <a:pt x="6472" y="2602"/>
                    <a:pt x="6472" y="2869"/>
                  </a:cubicBezTo>
                  <a:cubicBezTo>
                    <a:pt x="6472" y="3136"/>
                    <a:pt x="6505" y="3369"/>
                    <a:pt x="6572" y="3536"/>
                  </a:cubicBezTo>
                  <a:cubicBezTo>
                    <a:pt x="6605" y="3636"/>
                    <a:pt x="6638" y="3703"/>
                    <a:pt x="6672" y="3736"/>
                  </a:cubicBezTo>
                  <a:cubicBezTo>
                    <a:pt x="6705" y="3770"/>
                    <a:pt x="6739" y="3803"/>
                    <a:pt x="6739" y="3803"/>
                  </a:cubicBezTo>
                  <a:cubicBezTo>
                    <a:pt x="6772" y="3803"/>
                    <a:pt x="6805" y="3770"/>
                    <a:pt x="6839" y="3736"/>
                  </a:cubicBezTo>
                  <a:cubicBezTo>
                    <a:pt x="6872" y="3703"/>
                    <a:pt x="6905" y="3636"/>
                    <a:pt x="6939" y="3536"/>
                  </a:cubicBezTo>
                  <a:cubicBezTo>
                    <a:pt x="7005" y="3369"/>
                    <a:pt x="7039" y="3136"/>
                    <a:pt x="7039" y="2869"/>
                  </a:cubicBezTo>
                  <a:cubicBezTo>
                    <a:pt x="7039" y="2602"/>
                    <a:pt x="7005" y="2335"/>
                    <a:pt x="6939" y="2169"/>
                  </a:cubicBezTo>
                  <a:cubicBezTo>
                    <a:pt x="6905" y="2068"/>
                    <a:pt x="6872" y="2002"/>
                    <a:pt x="6839" y="1968"/>
                  </a:cubicBezTo>
                  <a:cubicBezTo>
                    <a:pt x="6805" y="1935"/>
                    <a:pt x="6772" y="1935"/>
                    <a:pt x="6739" y="1935"/>
                  </a:cubicBezTo>
                  <a:close/>
                  <a:moveTo>
                    <a:pt x="2069" y="1702"/>
                  </a:moveTo>
                  <a:lnTo>
                    <a:pt x="2069" y="1702"/>
                  </a:lnTo>
                  <a:cubicBezTo>
                    <a:pt x="1668" y="1735"/>
                    <a:pt x="1368" y="1768"/>
                    <a:pt x="968" y="1768"/>
                  </a:cubicBezTo>
                  <a:lnTo>
                    <a:pt x="434" y="1768"/>
                  </a:lnTo>
                  <a:lnTo>
                    <a:pt x="0" y="2502"/>
                  </a:lnTo>
                  <a:lnTo>
                    <a:pt x="0" y="3203"/>
                  </a:lnTo>
                  <a:lnTo>
                    <a:pt x="434" y="3937"/>
                  </a:lnTo>
                  <a:lnTo>
                    <a:pt x="968" y="3937"/>
                  </a:lnTo>
                  <a:cubicBezTo>
                    <a:pt x="1368" y="3937"/>
                    <a:pt x="1668" y="3970"/>
                    <a:pt x="2069" y="4003"/>
                  </a:cubicBezTo>
                  <a:cubicBezTo>
                    <a:pt x="2002" y="3670"/>
                    <a:pt x="1968" y="3269"/>
                    <a:pt x="1968" y="2869"/>
                  </a:cubicBezTo>
                  <a:cubicBezTo>
                    <a:pt x="1968" y="2469"/>
                    <a:pt x="2002" y="2068"/>
                    <a:pt x="2069" y="1702"/>
                  </a:cubicBezTo>
                  <a:close/>
                  <a:moveTo>
                    <a:pt x="6739" y="434"/>
                  </a:moveTo>
                  <a:cubicBezTo>
                    <a:pt x="6839" y="434"/>
                    <a:pt x="6905" y="501"/>
                    <a:pt x="6939" y="567"/>
                  </a:cubicBezTo>
                  <a:cubicBezTo>
                    <a:pt x="7039" y="667"/>
                    <a:pt x="7139" y="834"/>
                    <a:pt x="7239" y="1068"/>
                  </a:cubicBezTo>
                  <a:cubicBezTo>
                    <a:pt x="7406" y="1535"/>
                    <a:pt x="7506" y="2169"/>
                    <a:pt x="7506" y="2869"/>
                  </a:cubicBezTo>
                  <a:cubicBezTo>
                    <a:pt x="7506" y="3536"/>
                    <a:pt x="7406" y="4170"/>
                    <a:pt x="7239" y="4670"/>
                  </a:cubicBezTo>
                  <a:cubicBezTo>
                    <a:pt x="7139" y="4871"/>
                    <a:pt x="7039" y="5037"/>
                    <a:pt x="6939" y="5171"/>
                  </a:cubicBezTo>
                  <a:cubicBezTo>
                    <a:pt x="6905" y="5204"/>
                    <a:pt x="6839" y="5271"/>
                    <a:pt x="6739" y="5271"/>
                  </a:cubicBezTo>
                  <a:cubicBezTo>
                    <a:pt x="6672" y="5271"/>
                    <a:pt x="6605" y="5204"/>
                    <a:pt x="6572" y="5171"/>
                  </a:cubicBezTo>
                  <a:cubicBezTo>
                    <a:pt x="6472" y="5037"/>
                    <a:pt x="6372" y="4871"/>
                    <a:pt x="6272" y="4670"/>
                  </a:cubicBezTo>
                  <a:cubicBezTo>
                    <a:pt x="6105" y="4170"/>
                    <a:pt x="6005" y="3536"/>
                    <a:pt x="6005" y="2869"/>
                  </a:cubicBezTo>
                  <a:cubicBezTo>
                    <a:pt x="6005" y="2169"/>
                    <a:pt x="6105" y="1535"/>
                    <a:pt x="6272" y="1068"/>
                  </a:cubicBezTo>
                  <a:cubicBezTo>
                    <a:pt x="6372" y="834"/>
                    <a:pt x="6472" y="667"/>
                    <a:pt x="6572" y="567"/>
                  </a:cubicBezTo>
                  <a:cubicBezTo>
                    <a:pt x="6605" y="501"/>
                    <a:pt x="6672" y="434"/>
                    <a:pt x="6739" y="434"/>
                  </a:cubicBezTo>
                  <a:close/>
                  <a:moveTo>
                    <a:pt x="6338" y="0"/>
                  </a:moveTo>
                  <a:cubicBezTo>
                    <a:pt x="6338" y="0"/>
                    <a:pt x="4804" y="1134"/>
                    <a:pt x="2636" y="1601"/>
                  </a:cubicBezTo>
                  <a:cubicBezTo>
                    <a:pt x="2569" y="1968"/>
                    <a:pt x="2502" y="2369"/>
                    <a:pt x="2502" y="2869"/>
                  </a:cubicBezTo>
                  <a:cubicBezTo>
                    <a:pt x="2502" y="3336"/>
                    <a:pt x="2569" y="3770"/>
                    <a:pt x="2636" y="4137"/>
                  </a:cubicBezTo>
                  <a:cubicBezTo>
                    <a:pt x="4804" y="4570"/>
                    <a:pt x="6338" y="5704"/>
                    <a:pt x="6338" y="5704"/>
                  </a:cubicBezTo>
                  <a:lnTo>
                    <a:pt x="6972" y="5704"/>
                  </a:lnTo>
                  <a:cubicBezTo>
                    <a:pt x="7539" y="5704"/>
                    <a:pt x="8006" y="4437"/>
                    <a:pt x="8006" y="2869"/>
                  </a:cubicBezTo>
                  <a:cubicBezTo>
                    <a:pt x="8006" y="1301"/>
                    <a:pt x="7539" y="0"/>
                    <a:pt x="6972" y="0"/>
                  </a:cubicBezTo>
                  <a:close/>
                  <a:moveTo>
                    <a:pt x="1868" y="4337"/>
                  </a:moveTo>
                  <a:lnTo>
                    <a:pt x="2502" y="6839"/>
                  </a:lnTo>
                  <a:cubicBezTo>
                    <a:pt x="2527" y="6936"/>
                    <a:pt x="2605" y="6998"/>
                    <a:pt x="2697" y="6998"/>
                  </a:cubicBezTo>
                  <a:cubicBezTo>
                    <a:pt x="2731" y="6998"/>
                    <a:pt x="2767" y="6990"/>
                    <a:pt x="2802" y="6972"/>
                  </a:cubicBezTo>
                  <a:lnTo>
                    <a:pt x="3736" y="6605"/>
                  </a:lnTo>
                  <a:cubicBezTo>
                    <a:pt x="3836" y="6572"/>
                    <a:pt x="3903" y="6438"/>
                    <a:pt x="3836" y="6305"/>
                  </a:cubicBezTo>
                  <a:lnTo>
                    <a:pt x="2869" y="4537"/>
                  </a:lnTo>
                  <a:lnTo>
                    <a:pt x="1868" y="4337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7517350" y="4772025"/>
              <a:ext cx="105100" cy="40900"/>
            </a:xfrm>
            <a:custGeom>
              <a:rect b="b" l="l" r="r" t="t"/>
              <a:pathLst>
                <a:path extrusionOk="0" h="1636" w="4204">
                  <a:moveTo>
                    <a:pt x="802" y="1"/>
                  </a:moveTo>
                  <a:cubicBezTo>
                    <a:pt x="368" y="1"/>
                    <a:pt x="1" y="368"/>
                    <a:pt x="1" y="801"/>
                  </a:cubicBezTo>
                  <a:lnTo>
                    <a:pt x="1" y="835"/>
                  </a:lnTo>
                  <a:cubicBezTo>
                    <a:pt x="1" y="1268"/>
                    <a:pt x="368" y="1635"/>
                    <a:pt x="802" y="1635"/>
                  </a:cubicBezTo>
                  <a:lnTo>
                    <a:pt x="1836" y="1635"/>
                  </a:lnTo>
                  <a:cubicBezTo>
                    <a:pt x="2303" y="1635"/>
                    <a:pt x="2670" y="1268"/>
                    <a:pt x="2670" y="835"/>
                  </a:cubicBezTo>
                  <a:lnTo>
                    <a:pt x="2670" y="801"/>
                  </a:lnTo>
                  <a:cubicBezTo>
                    <a:pt x="2670" y="768"/>
                    <a:pt x="2670" y="735"/>
                    <a:pt x="2670" y="701"/>
                  </a:cubicBezTo>
                  <a:lnTo>
                    <a:pt x="2303" y="701"/>
                  </a:lnTo>
                  <a:cubicBezTo>
                    <a:pt x="2303" y="735"/>
                    <a:pt x="2303" y="768"/>
                    <a:pt x="2303" y="801"/>
                  </a:cubicBezTo>
                  <a:lnTo>
                    <a:pt x="2303" y="835"/>
                  </a:lnTo>
                  <a:cubicBezTo>
                    <a:pt x="2303" y="1068"/>
                    <a:pt x="2102" y="1268"/>
                    <a:pt x="1869" y="1268"/>
                  </a:cubicBezTo>
                  <a:lnTo>
                    <a:pt x="835" y="1268"/>
                  </a:lnTo>
                  <a:cubicBezTo>
                    <a:pt x="568" y="1268"/>
                    <a:pt x="368" y="1068"/>
                    <a:pt x="368" y="835"/>
                  </a:cubicBezTo>
                  <a:lnTo>
                    <a:pt x="368" y="801"/>
                  </a:lnTo>
                  <a:cubicBezTo>
                    <a:pt x="368" y="568"/>
                    <a:pt x="568" y="368"/>
                    <a:pt x="835" y="368"/>
                  </a:cubicBezTo>
                  <a:lnTo>
                    <a:pt x="1302" y="368"/>
                  </a:lnTo>
                  <a:cubicBezTo>
                    <a:pt x="1335" y="234"/>
                    <a:pt x="1435" y="101"/>
                    <a:pt x="1535" y="1"/>
                  </a:cubicBezTo>
                  <a:close/>
                  <a:moveTo>
                    <a:pt x="2336" y="1"/>
                  </a:moveTo>
                  <a:cubicBezTo>
                    <a:pt x="1902" y="1"/>
                    <a:pt x="1535" y="368"/>
                    <a:pt x="1535" y="801"/>
                  </a:cubicBezTo>
                  <a:lnTo>
                    <a:pt x="1535" y="835"/>
                  </a:lnTo>
                  <a:cubicBezTo>
                    <a:pt x="1535" y="868"/>
                    <a:pt x="1535" y="902"/>
                    <a:pt x="1535" y="935"/>
                  </a:cubicBezTo>
                  <a:lnTo>
                    <a:pt x="1902" y="935"/>
                  </a:lnTo>
                  <a:cubicBezTo>
                    <a:pt x="1902" y="902"/>
                    <a:pt x="1902" y="868"/>
                    <a:pt x="1902" y="835"/>
                  </a:cubicBezTo>
                  <a:lnTo>
                    <a:pt x="1902" y="801"/>
                  </a:lnTo>
                  <a:cubicBezTo>
                    <a:pt x="1902" y="568"/>
                    <a:pt x="2102" y="368"/>
                    <a:pt x="2336" y="368"/>
                  </a:cubicBezTo>
                  <a:lnTo>
                    <a:pt x="3370" y="368"/>
                  </a:lnTo>
                  <a:cubicBezTo>
                    <a:pt x="3637" y="368"/>
                    <a:pt x="3837" y="568"/>
                    <a:pt x="3837" y="801"/>
                  </a:cubicBezTo>
                  <a:lnTo>
                    <a:pt x="3837" y="835"/>
                  </a:lnTo>
                  <a:cubicBezTo>
                    <a:pt x="3837" y="1068"/>
                    <a:pt x="3637" y="1268"/>
                    <a:pt x="3370" y="1268"/>
                  </a:cubicBezTo>
                  <a:lnTo>
                    <a:pt x="2903" y="1268"/>
                  </a:lnTo>
                  <a:cubicBezTo>
                    <a:pt x="2870" y="1402"/>
                    <a:pt x="2770" y="1535"/>
                    <a:pt x="2670" y="1635"/>
                  </a:cubicBezTo>
                  <a:lnTo>
                    <a:pt x="3370" y="1635"/>
                  </a:lnTo>
                  <a:cubicBezTo>
                    <a:pt x="3837" y="1635"/>
                    <a:pt x="4204" y="1268"/>
                    <a:pt x="4204" y="835"/>
                  </a:cubicBezTo>
                  <a:lnTo>
                    <a:pt x="4204" y="801"/>
                  </a:lnTo>
                  <a:cubicBezTo>
                    <a:pt x="4204" y="368"/>
                    <a:pt x="3837" y="1"/>
                    <a:pt x="337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7616600" y="4316700"/>
              <a:ext cx="113425" cy="112600"/>
            </a:xfrm>
            <a:custGeom>
              <a:rect b="b" l="l" r="r" t="t"/>
              <a:pathLst>
                <a:path extrusionOk="0" h="4504" w="4537">
                  <a:moveTo>
                    <a:pt x="2202" y="835"/>
                  </a:moveTo>
                  <a:lnTo>
                    <a:pt x="2102" y="2836"/>
                  </a:lnTo>
                  <a:cubicBezTo>
                    <a:pt x="2035" y="2836"/>
                    <a:pt x="2002" y="2903"/>
                    <a:pt x="2002" y="2970"/>
                  </a:cubicBezTo>
                  <a:lnTo>
                    <a:pt x="2002" y="3237"/>
                  </a:lnTo>
                  <a:cubicBezTo>
                    <a:pt x="2002" y="3337"/>
                    <a:pt x="2035" y="3403"/>
                    <a:pt x="2135" y="3403"/>
                  </a:cubicBezTo>
                  <a:lnTo>
                    <a:pt x="2402" y="3403"/>
                  </a:lnTo>
                  <a:cubicBezTo>
                    <a:pt x="2502" y="3403"/>
                    <a:pt x="2536" y="3337"/>
                    <a:pt x="2536" y="3237"/>
                  </a:cubicBezTo>
                  <a:lnTo>
                    <a:pt x="2536" y="2970"/>
                  </a:lnTo>
                  <a:cubicBezTo>
                    <a:pt x="2536" y="2903"/>
                    <a:pt x="2502" y="2836"/>
                    <a:pt x="2436" y="2836"/>
                  </a:cubicBezTo>
                  <a:lnTo>
                    <a:pt x="2335" y="835"/>
                  </a:lnTo>
                  <a:close/>
                  <a:moveTo>
                    <a:pt x="2269" y="568"/>
                  </a:moveTo>
                  <a:cubicBezTo>
                    <a:pt x="2736" y="568"/>
                    <a:pt x="3136" y="735"/>
                    <a:pt x="3470" y="1068"/>
                  </a:cubicBezTo>
                  <a:cubicBezTo>
                    <a:pt x="3736" y="1335"/>
                    <a:pt x="3903" y="1669"/>
                    <a:pt x="3937" y="2036"/>
                  </a:cubicBezTo>
                  <a:cubicBezTo>
                    <a:pt x="3470" y="2236"/>
                    <a:pt x="3103" y="2703"/>
                    <a:pt x="3103" y="3237"/>
                  </a:cubicBezTo>
                  <a:cubicBezTo>
                    <a:pt x="3103" y="3403"/>
                    <a:pt x="3136" y="3537"/>
                    <a:pt x="3203" y="3670"/>
                  </a:cubicBezTo>
                  <a:cubicBezTo>
                    <a:pt x="2903" y="3870"/>
                    <a:pt x="2602" y="3937"/>
                    <a:pt x="2269" y="3937"/>
                  </a:cubicBezTo>
                  <a:cubicBezTo>
                    <a:pt x="1935" y="3937"/>
                    <a:pt x="1602" y="3870"/>
                    <a:pt x="1335" y="3670"/>
                  </a:cubicBezTo>
                  <a:cubicBezTo>
                    <a:pt x="1401" y="3537"/>
                    <a:pt x="1435" y="3403"/>
                    <a:pt x="1435" y="3237"/>
                  </a:cubicBezTo>
                  <a:cubicBezTo>
                    <a:pt x="1435" y="2703"/>
                    <a:pt x="1068" y="2236"/>
                    <a:pt x="601" y="2036"/>
                  </a:cubicBezTo>
                  <a:cubicBezTo>
                    <a:pt x="634" y="1669"/>
                    <a:pt x="801" y="1335"/>
                    <a:pt x="1068" y="1068"/>
                  </a:cubicBezTo>
                  <a:cubicBezTo>
                    <a:pt x="1401" y="735"/>
                    <a:pt x="1802" y="568"/>
                    <a:pt x="2269" y="568"/>
                  </a:cubicBezTo>
                  <a:close/>
                  <a:moveTo>
                    <a:pt x="2269" y="1"/>
                  </a:moveTo>
                  <a:cubicBezTo>
                    <a:pt x="1035" y="1"/>
                    <a:pt x="0" y="1002"/>
                    <a:pt x="0" y="2269"/>
                  </a:cubicBezTo>
                  <a:cubicBezTo>
                    <a:pt x="0" y="3503"/>
                    <a:pt x="1035" y="4504"/>
                    <a:pt x="2269" y="4504"/>
                  </a:cubicBezTo>
                  <a:cubicBezTo>
                    <a:pt x="3503" y="4504"/>
                    <a:pt x="4537" y="3503"/>
                    <a:pt x="4537" y="2269"/>
                  </a:cubicBezTo>
                  <a:cubicBezTo>
                    <a:pt x="4537" y="1002"/>
                    <a:pt x="3503" y="1"/>
                    <a:pt x="22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7600750" y="4441800"/>
              <a:ext cx="100100" cy="79250"/>
            </a:xfrm>
            <a:custGeom>
              <a:rect b="b" l="l" r="r" t="t"/>
              <a:pathLst>
                <a:path extrusionOk="0" h="3170" w="4004">
                  <a:moveTo>
                    <a:pt x="3236" y="401"/>
                  </a:moveTo>
                  <a:lnTo>
                    <a:pt x="3570" y="768"/>
                  </a:lnTo>
                  <a:lnTo>
                    <a:pt x="1535" y="2736"/>
                  </a:lnTo>
                  <a:lnTo>
                    <a:pt x="401" y="1635"/>
                  </a:lnTo>
                  <a:lnTo>
                    <a:pt x="768" y="1301"/>
                  </a:lnTo>
                  <a:lnTo>
                    <a:pt x="1535" y="2069"/>
                  </a:lnTo>
                  <a:lnTo>
                    <a:pt x="3236" y="401"/>
                  </a:lnTo>
                  <a:close/>
                  <a:moveTo>
                    <a:pt x="3236" y="0"/>
                  </a:moveTo>
                  <a:lnTo>
                    <a:pt x="1535" y="1635"/>
                  </a:lnTo>
                  <a:lnTo>
                    <a:pt x="768" y="868"/>
                  </a:lnTo>
                  <a:lnTo>
                    <a:pt x="1" y="1635"/>
                  </a:lnTo>
                  <a:lnTo>
                    <a:pt x="1535" y="3169"/>
                  </a:lnTo>
                  <a:lnTo>
                    <a:pt x="4004" y="768"/>
                  </a:lnTo>
                  <a:lnTo>
                    <a:pt x="3236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7432300" y="4598575"/>
              <a:ext cx="117600" cy="156800"/>
            </a:xfrm>
            <a:custGeom>
              <a:rect b="b" l="l" r="r" t="t"/>
              <a:pathLst>
                <a:path extrusionOk="0" h="6272" w="4704">
                  <a:moveTo>
                    <a:pt x="2736" y="368"/>
                  </a:moveTo>
                  <a:lnTo>
                    <a:pt x="2736" y="768"/>
                  </a:lnTo>
                  <a:lnTo>
                    <a:pt x="1935" y="768"/>
                  </a:lnTo>
                  <a:lnTo>
                    <a:pt x="1935" y="368"/>
                  </a:lnTo>
                  <a:close/>
                  <a:moveTo>
                    <a:pt x="1935" y="1"/>
                  </a:moveTo>
                  <a:cubicBezTo>
                    <a:pt x="1735" y="1"/>
                    <a:pt x="1568" y="167"/>
                    <a:pt x="1568" y="368"/>
                  </a:cubicBezTo>
                  <a:lnTo>
                    <a:pt x="1568" y="768"/>
                  </a:lnTo>
                  <a:lnTo>
                    <a:pt x="768" y="768"/>
                  </a:lnTo>
                  <a:lnTo>
                    <a:pt x="768" y="1568"/>
                  </a:lnTo>
                  <a:lnTo>
                    <a:pt x="3903" y="1568"/>
                  </a:lnTo>
                  <a:lnTo>
                    <a:pt x="3903" y="768"/>
                  </a:lnTo>
                  <a:lnTo>
                    <a:pt x="3136" y="768"/>
                  </a:lnTo>
                  <a:lnTo>
                    <a:pt x="3136" y="368"/>
                  </a:lnTo>
                  <a:cubicBezTo>
                    <a:pt x="3136" y="167"/>
                    <a:pt x="2936" y="1"/>
                    <a:pt x="2736" y="1"/>
                  </a:cubicBezTo>
                  <a:close/>
                  <a:moveTo>
                    <a:pt x="4304" y="4704"/>
                  </a:moveTo>
                  <a:lnTo>
                    <a:pt x="3136" y="5871"/>
                  </a:lnTo>
                  <a:lnTo>
                    <a:pt x="3136" y="4704"/>
                  </a:lnTo>
                  <a:close/>
                  <a:moveTo>
                    <a:pt x="201" y="768"/>
                  </a:moveTo>
                  <a:cubicBezTo>
                    <a:pt x="67" y="768"/>
                    <a:pt x="1" y="868"/>
                    <a:pt x="1" y="968"/>
                  </a:cubicBezTo>
                  <a:lnTo>
                    <a:pt x="1" y="6072"/>
                  </a:lnTo>
                  <a:cubicBezTo>
                    <a:pt x="1" y="6172"/>
                    <a:pt x="67" y="6272"/>
                    <a:pt x="201" y="6272"/>
                  </a:cubicBezTo>
                  <a:lnTo>
                    <a:pt x="3270" y="6272"/>
                  </a:lnTo>
                  <a:lnTo>
                    <a:pt x="4704" y="4837"/>
                  </a:lnTo>
                  <a:lnTo>
                    <a:pt x="4704" y="968"/>
                  </a:lnTo>
                  <a:cubicBezTo>
                    <a:pt x="4704" y="868"/>
                    <a:pt x="4604" y="768"/>
                    <a:pt x="4504" y="768"/>
                  </a:cubicBezTo>
                  <a:lnTo>
                    <a:pt x="4103" y="768"/>
                  </a:lnTo>
                  <a:lnTo>
                    <a:pt x="4103" y="1168"/>
                  </a:lnTo>
                  <a:lnTo>
                    <a:pt x="4304" y="1168"/>
                  </a:lnTo>
                  <a:lnTo>
                    <a:pt x="4304" y="4304"/>
                  </a:lnTo>
                  <a:lnTo>
                    <a:pt x="2736" y="4304"/>
                  </a:lnTo>
                  <a:lnTo>
                    <a:pt x="2736" y="5871"/>
                  </a:lnTo>
                  <a:lnTo>
                    <a:pt x="367" y="5871"/>
                  </a:lnTo>
                  <a:lnTo>
                    <a:pt x="367" y="1168"/>
                  </a:lnTo>
                  <a:lnTo>
                    <a:pt x="568" y="1168"/>
                  </a:lnTo>
                  <a:lnTo>
                    <a:pt x="568" y="768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7002000" y="4783700"/>
              <a:ext cx="401125" cy="226025"/>
            </a:xfrm>
            <a:custGeom>
              <a:rect b="b" l="l" r="r" t="t"/>
              <a:pathLst>
                <a:path extrusionOk="0" h="9041" w="16045">
                  <a:moveTo>
                    <a:pt x="10241" y="1"/>
                  </a:moveTo>
                  <a:cubicBezTo>
                    <a:pt x="9040" y="1"/>
                    <a:pt x="7973" y="535"/>
                    <a:pt x="7305" y="1402"/>
                  </a:cubicBezTo>
                  <a:cubicBezTo>
                    <a:pt x="6905" y="935"/>
                    <a:pt x="6305" y="601"/>
                    <a:pt x="5638" y="601"/>
                  </a:cubicBezTo>
                  <a:cubicBezTo>
                    <a:pt x="4470" y="601"/>
                    <a:pt x="3536" y="1535"/>
                    <a:pt x="3536" y="2703"/>
                  </a:cubicBezTo>
                  <a:cubicBezTo>
                    <a:pt x="3536" y="2803"/>
                    <a:pt x="3569" y="2903"/>
                    <a:pt x="3569" y="3003"/>
                  </a:cubicBezTo>
                  <a:cubicBezTo>
                    <a:pt x="3403" y="2970"/>
                    <a:pt x="3202" y="2936"/>
                    <a:pt x="3036" y="2936"/>
                  </a:cubicBezTo>
                  <a:cubicBezTo>
                    <a:pt x="1334" y="2936"/>
                    <a:pt x="0" y="4304"/>
                    <a:pt x="0" y="5972"/>
                  </a:cubicBezTo>
                  <a:cubicBezTo>
                    <a:pt x="0" y="7673"/>
                    <a:pt x="1334" y="9041"/>
                    <a:pt x="3036" y="9041"/>
                  </a:cubicBezTo>
                  <a:lnTo>
                    <a:pt x="13310" y="9041"/>
                  </a:lnTo>
                  <a:cubicBezTo>
                    <a:pt x="14844" y="9041"/>
                    <a:pt x="16045" y="7806"/>
                    <a:pt x="16045" y="6305"/>
                  </a:cubicBezTo>
                  <a:cubicBezTo>
                    <a:pt x="16045" y="5004"/>
                    <a:pt x="15178" y="3937"/>
                    <a:pt x="13977" y="3637"/>
                  </a:cubicBezTo>
                  <a:cubicBezTo>
                    <a:pt x="13910" y="1602"/>
                    <a:pt x="12276" y="1"/>
                    <a:pt x="10241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7427300" y="4196900"/>
              <a:ext cx="193500" cy="204900"/>
            </a:xfrm>
            <a:custGeom>
              <a:rect b="b" l="l" r="r" t="t"/>
              <a:pathLst>
                <a:path extrusionOk="0" h="8196" w="7740">
                  <a:moveTo>
                    <a:pt x="2570" y="0"/>
                  </a:moveTo>
                  <a:cubicBezTo>
                    <a:pt x="2358" y="0"/>
                    <a:pt x="2142" y="40"/>
                    <a:pt x="1935" y="123"/>
                  </a:cubicBezTo>
                  <a:cubicBezTo>
                    <a:pt x="1135" y="490"/>
                    <a:pt x="768" y="1457"/>
                    <a:pt x="1135" y="2291"/>
                  </a:cubicBezTo>
                  <a:cubicBezTo>
                    <a:pt x="1301" y="2725"/>
                    <a:pt x="1668" y="3058"/>
                    <a:pt x="2069" y="3192"/>
                  </a:cubicBezTo>
                  <a:cubicBezTo>
                    <a:pt x="2402" y="3325"/>
                    <a:pt x="2936" y="3659"/>
                    <a:pt x="3203" y="4026"/>
                  </a:cubicBezTo>
                  <a:cubicBezTo>
                    <a:pt x="2936" y="3992"/>
                    <a:pt x="2669" y="3926"/>
                    <a:pt x="2502" y="3859"/>
                  </a:cubicBezTo>
                  <a:cubicBezTo>
                    <a:pt x="2293" y="3772"/>
                    <a:pt x="2066" y="3721"/>
                    <a:pt x="1834" y="3721"/>
                  </a:cubicBezTo>
                  <a:cubicBezTo>
                    <a:pt x="1623" y="3721"/>
                    <a:pt x="1408" y="3763"/>
                    <a:pt x="1201" y="3859"/>
                  </a:cubicBezTo>
                  <a:cubicBezTo>
                    <a:pt x="367" y="4226"/>
                    <a:pt x="0" y="5193"/>
                    <a:pt x="367" y="6027"/>
                  </a:cubicBezTo>
                  <a:cubicBezTo>
                    <a:pt x="641" y="6650"/>
                    <a:pt x="1250" y="7031"/>
                    <a:pt x="1889" y="7031"/>
                  </a:cubicBezTo>
                  <a:cubicBezTo>
                    <a:pt x="2105" y="7031"/>
                    <a:pt x="2324" y="6987"/>
                    <a:pt x="2536" y="6894"/>
                  </a:cubicBezTo>
                  <a:cubicBezTo>
                    <a:pt x="2969" y="6728"/>
                    <a:pt x="3269" y="6361"/>
                    <a:pt x="3403" y="5960"/>
                  </a:cubicBezTo>
                  <a:cubicBezTo>
                    <a:pt x="3470" y="5760"/>
                    <a:pt x="3636" y="5527"/>
                    <a:pt x="3803" y="5260"/>
                  </a:cubicBezTo>
                  <a:lnTo>
                    <a:pt x="3803" y="5260"/>
                  </a:lnTo>
                  <a:cubicBezTo>
                    <a:pt x="4237" y="6361"/>
                    <a:pt x="4070" y="7361"/>
                    <a:pt x="3703" y="7895"/>
                  </a:cubicBezTo>
                  <a:lnTo>
                    <a:pt x="3803" y="8195"/>
                  </a:lnTo>
                  <a:lnTo>
                    <a:pt x="5204" y="7562"/>
                  </a:lnTo>
                  <a:lnTo>
                    <a:pt x="6605" y="6961"/>
                  </a:lnTo>
                  <a:lnTo>
                    <a:pt x="6472" y="6694"/>
                  </a:lnTo>
                  <a:cubicBezTo>
                    <a:pt x="5805" y="6594"/>
                    <a:pt x="4971" y="6027"/>
                    <a:pt x="4470" y="4960"/>
                  </a:cubicBezTo>
                  <a:lnTo>
                    <a:pt x="4470" y="4960"/>
                  </a:lnTo>
                  <a:cubicBezTo>
                    <a:pt x="4770" y="4993"/>
                    <a:pt x="5037" y="5060"/>
                    <a:pt x="5237" y="5160"/>
                  </a:cubicBezTo>
                  <a:cubicBezTo>
                    <a:pt x="5438" y="5243"/>
                    <a:pt x="5654" y="5285"/>
                    <a:pt x="5871" y="5285"/>
                  </a:cubicBezTo>
                  <a:cubicBezTo>
                    <a:pt x="6088" y="5285"/>
                    <a:pt x="6305" y="5243"/>
                    <a:pt x="6505" y="5160"/>
                  </a:cubicBezTo>
                  <a:cubicBezTo>
                    <a:pt x="7339" y="4793"/>
                    <a:pt x="7739" y="3826"/>
                    <a:pt x="7372" y="2958"/>
                  </a:cubicBezTo>
                  <a:cubicBezTo>
                    <a:pt x="7073" y="2335"/>
                    <a:pt x="6458" y="1954"/>
                    <a:pt x="5818" y="1954"/>
                  </a:cubicBezTo>
                  <a:cubicBezTo>
                    <a:pt x="5601" y="1954"/>
                    <a:pt x="5382" y="1998"/>
                    <a:pt x="5171" y="2091"/>
                  </a:cubicBezTo>
                  <a:cubicBezTo>
                    <a:pt x="4770" y="2291"/>
                    <a:pt x="4437" y="2625"/>
                    <a:pt x="4303" y="3058"/>
                  </a:cubicBezTo>
                  <a:cubicBezTo>
                    <a:pt x="4237" y="3225"/>
                    <a:pt x="4103" y="3459"/>
                    <a:pt x="3937" y="3692"/>
                  </a:cubicBezTo>
                  <a:cubicBezTo>
                    <a:pt x="3870" y="3258"/>
                    <a:pt x="3970" y="2625"/>
                    <a:pt x="4103" y="2291"/>
                  </a:cubicBezTo>
                  <a:cubicBezTo>
                    <a:pt x="4270" y="1891"/>
                    <a:pt x="4270" y="1424"/>
                    <a:pt x="4103" y="990"/>
                  </a:cubicBezTo>
                  <a:cubicBezTo>
                    <a:pt x="3827" y="363"/>
                    <a:pt x="3213" y="0"/>
                    <a:pt x="2570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7313050" y="4694475"/>
              <a:ext cx="98425" cy="102600"/>
            </a:xfrm>
            <a:custGeom>
              <a:rect b="b" l="l" r="r" t="t"/>
              <a:pathLst>
                <a:path extrusionOk="0" h="4104" w="3937">
                  <a:moveTo>
                    <a:pt x="1969" y="1235"/>
                  </a:moveTo>
                  <a:cubicBezTo>
                    <a:pt x="2402" y="1235"/>
                    <a:pt x="2769" y="1602"/>
                    <a:pt x="2769" y="2069"/>
                  </a:cubicBezTo>
                  <a:cubicBezTo>
                    <a:pt x="2769" y="2502"/>
                    <a:pt x="2402" y="2903"/>
                    <a:pt x="1969" y="2903"/>
                  </a:cubicBezTo>
                  <a:cubicBezTo>
                    <a:pt x="1502" y="2903"/>
                    <a:pt x="1135" y="2502"/>
                    <a:pt x="1135" y="2069"/>
                  </a:cubicBezTo>
                  <a:cubicBezTo>
                    <a:pt x="1135" y="1602"/>
                    <a:pt x="1502" y="1235"/>
                    <a:pt x="1969" y="1235"/>
                  </a:cubicBezTo>
                  <a:close/>
                  <a:moveTo>
                    <a:pt x="1568" y="1"/>
                  </a:moveTo>
                  <a:cubicBezTo>
                    <a:pt x="1568" y="167"/>
                    <a:pt x="1535" y="268"/>
                    <a:pt x="1468" y="401"/>
                  </a:cubicBezTo>
                  <a:cubicBezTo>
                    <a:pt x="1308" y="652"/>
                    <a:pt x="1039" y="794"/>
                    <a:pt x="767" y="794"/>
                  </a:cubicBezTo>
                  <a:cubicBezTo>
                    <a:pt x="642" y="794"/>
                    <a:pt x="516" y="764"/>
                    <a:pt x="401" y="701"/>
                  </a:cubicBezTo>
                  <a:lnTo>
                    <a:pt x="0" y="1402"/>
                  </a:lnTo>
                  <a:cubicBezTo>
                    <a:pt x="101" y="1468"/>
                    <a:pt x="201" y="1535"/>
                    <a:pt x="267" y="1669"/>
                  </a:cubicBezTo>
                  <a:cubicBezTo>
                    <a:pt x="501" y="2035"/>
                    <a:pt x="367" y="2502"/>
                    <a:pt x="0" y="2736"/>
                  </a:cubicBezTo>
                  <a:lnTo>
                    <a:pt x="401" y="3436"/>
                  </a:lnTo>
                  <a:cubicBezTo>
                    <a:pt x="501" y="3370"/>
                    <a:pt x="634" y="3336"/>
                    <a:pt x="768" y="3336"/>
                  </a:cubicBezTo>
                  <a:cubicBezTo>
                    <a:pt x="1201" y="3336"/>
                    <a:pt x="1568" y="3670"/>
                    <a:pt x="1568" y="4104"/>
                  </a:cubicBezTo>
                  <a:lnTo>
                    <a:pt x="2369" y="4104"/>
                  </a:lnTo>
                  <a:cubicBezTo>
                    <a:pt x="2369" y="3970"/>
                    <a:pt x="2402" y="3837"/>
                    <a:pt x="2469" y="3703"/>
                  </a:cubicBezTo>
                  <a:cubicBezTo>
                    <a:pt x="2601" y="3461"/>
                    <a:pt x="2849" y="3335"/>
                    <a:pt x="3118" y="3335"/>
                  </a:cubicBezTo>
                  <a:cubicBezTo>
                    <a:pt x="3257" y="3335"/>
                    <a:pt x="3400" y="3368"/>
                    <a:pt x="3536" y="3436"/>
                  </a:cubicBezTo>
                  <a:lnTo>
                    <a:pt x="3937" y="2736"/>
                  </a:lnTo>
                  <a:cubicBezTo>
                    <a:pt x="3803" y="2669"/>
                    <a:pt x="3703" y="2569"/>
                    <a:pt x="3636" y="2469"/>
                  </a:cubicBezTo>
                  <a:cubicBezTo>
                    <a:pt x="3436" y="2069"/>
                    <a:pt x="3570" y="1602"/>
                    <a:pt x="3937" y="1402"/>
                  </a:cubicBezTo>
                  <a:lnTo>
                    <a:pt x="3536" y="701"/>
                  </a:lnTo>
                  <a:cubicBezTo>
                    <a:pt x="3403" y="768"/>
                    <a:pt x="3269" y="801"/>
                    <a:pt x="3136" y="801"/>
                  </a:cubicBezTo>
                  <a:cubicBezTo>
                    <a:pt x="2702" y="801"/>
                    <a:pt x="2369" y="434"/>
                    <a:pt x="23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7396450" y="4429300"/>
              <a:ext cx="148450" cy="146775"/>
            </a:xfrm>
            <a:custGeom>
              <a:rect b="b" l="l" r="r" t="t"/>
              <a:pathLst>
                <a:path extrusionOk="0" h="5871" w="5938">
                  <a:moveTo>
                    <a:pt x="5204" y="0"/>
                  </a:moveTo>
                  <a:lnTo>
                    <a:pt x="2068" y="1268"/>
                  </a:lnTo>
                  <a:lnTo>
                    <a:pt x="1101" y="300"/>
                  </a:lnTo>
                  <a:cubicBezTo>
                    <a:pt x="916" y="115"/>
                    <a:pt x="693" y="19"/>
                    <a:pt x="503" y="19"/>
                  </a:cubicBezTo>
                  <a:cubicBezTo>
                    <a:pt x="384" y="19"/>
                    <a:pt x="277" y="57"/>
                    <a:pt x="200" y="134"/>
                  </a:cubicBezTo>
                  <a:cubicBezTo>
                    <a:pt x="0" y="334"/>
                    <a:pt x="67" y="734"/>
                    <a:pt x="367" y="1034"/>
                  </a:cubicBezTo>
                  <a:lnTo>
                    <a:pt x="1334" y="2002"/>
                  </a:lnTo>
                  <a:lnTo>
                    <a:pt x="67" y="5137"/>
                  </a:lnTo>
                  <a:lnTo>
                    <a:pt x="801" y="5871"/>
                  </a:lnTo>
                  <a:lnTo>
                    <a:pt x="2702" y="3369"/>
                  </a:lnTo>
                  <a:lnTo>
                    <a:pt x="3736" y="4403"/>
                  </a:lnTo>
                  <a:lnTo>
                    <a:pt x="3736" y="5871"/>
                  </a:lnTo>
                  <a:lnTo>
                    <a:pt x="4470" y="5871"/>
                  </a:lnTo>
                  <a:lnTo>
                    <a:pt x="4837" y="4770"/>
                  </a:lnTo>
                  <a:lnTo>
                    <a:pt x="5938" y="4403"/>
                  </a:lnTo>
                  <a:lnTo>
                    <a:pt x="5938" y="3669"/>
                  </a:lnTo>
                  <a:lnTo>
                    <a:pt x="4470" y="3669"/>
                  </a:lnTo>
                  <a:lnTo>
                    <a:pt x="3436" y="2635"/>
                  </a:lnTo>
                  <a:lnTo>
                    <a:pt x="5938" y="767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7578250" y="4524675"/>
              <a:ext cx="50875" cy="92525"/>
            </a:xfrm>
            <a:custGeom>
              <a:rect b="b" l="l" r="r" t="t"/>
              <a:pathLst>
                <a:path extrusionOk="0" h="3701" w="2035">
                  <a:moveTo>
                    <a:pt x="836" y="0"/>
                  </a:moveTo>
                  <a:cubicBezTo>
                    <a:pt x="781" y="0"/>
                    <a:pt x="724" y="7"/>
                    <a:pt x="667" y="21"/>
                  </a:cubicBezTo>
                  <a:cubicBezTo>
                    <a:pt x="267" y="88"/>
                    <a:pt x="0" y="488"/>
                    <a:pt x="67" y="888"/>
                  </a:cubicBezTo>
                  <a:lnTo>
                    <a:pt x="267" y="1789"/>
                  </a:lnTo>
                  <a:cubicBezTo>
                    <a:pt x="326" y="2144"/>
                    <a:pt x="621" y="2367"/>
                    <a:pt x="966" y="2367"/>
                  </a:cubicBezTo>
                  <a:cubicBezTo>
                    <a:pt x="1010" y="2367"/>
                    <a:pt x="1055" y="2364"/>
                    <a:pt x="1101" y="2356"/>
                  </a:cubicBezTo>
                  <a:lnTo>
                    <a:pt x="1134" y="2356"/>
                  </a:lnTo>
                  <a:cubicBezTo>
                    <a:pt x="1168" y="2356"/>
                    <a:pt x="1201" y="2323"/>
                    <a:pt x="1234" y="2323"/>
                  </a:cubicBezTo>
                  <a:lnTo>
                    <a:pt x="1168" y="1989"/>
                  </a:lnTo>
                  <a:cubicBezTo>
                    <a:pt x="1134" y="2023"/>
                    <a:pt x="1101" y="2023"/>
                    <a:pt x="1067" y="2023"/>
                  </a:cubicBezTo>
                  <a:lnTo>
                    <a:pt x="1034" y="2023"/>
                  </a:lnTo>
                  <a:cubicBezTo>
                    <a:pt x="1013" y="2026"/>
                    <a:pt x="993" y="2028"/>
                    <a:pt x="972" y="2028"/>
                  </a:cubicBezTo>
                  <a:cubicBezTo>
                    <a:pt x="794" y="2028"/>
                    <a:pt x="627" y="1902"/>
                    <a:pt x="567" y="1722"/>
                  </a:cubicBezTo>
                  <a:lnTo>
                    <a:pt x="400" y="822"/>
                  </a:lnTo>
                  <a:cubicBezTo>
                    <a:pt x="367" y="588"/>
                    <a:pt x="500" y="388"/>
                    <a:pt x="734" y="355"/>
                  </a:cubicBezTo>
                  <a:cubicBezTo>
                    <a:pt x="764" y="345"/>
                    <a:pt x="796" y="340"/>
                    <a:pt x="827" y="340"/>
                  </a:cubicBezTo>
                  <a:cubicBezTo>
                    <a:pt x="1001" y="340"/>
                    <a:pt x="1173" y="485"/>
                    <a:pt x="1201" y="655"/>
                  </a:cubicBezTo>
                  <a:lnTo>
                    <a:pt x="1268" y="1055"/>
                  </a:lnTo>
                  <a:cubicBezTo>
                    <a:pt x="1401" y="1089"/>
                    <a:pt x="1534" y="1155"/>
                    <a:pt x="1635" y="1222"/>
                  </a:cubicBezTo>
                  <a:lnTo>
                    <a:pt x="1534" y="588"/>
                  </a:lnTo>
                  <a:cubicBezTo>
                    <a:pt x="1449" y="245"/>
                    <a:pt x="1167" y="0"/>
                    <a:pt x="836" y="0"/>
                  </a:cubicBezTo>
                  <a:close/>
                  <a:moveTo>
                    <a:pt x="1103" y="1334"/>
                  </a:moveTo>
                  <a:cubicBezTo>
                    <a:pt x="1048" y="1334"/>
                    <a:pt x="991" y="1341"/>
                    <a:pt x="934" y="1355"/>
                  </a:cubicBezTo>
                  <a:lnTo>
                    <a:pt x="901" y="1355"/>
                  </a:lnTo>
                  <a:cubicBezTo>
                    <a:pt x="867" y="1355"/>
                    <a:pt x="834" y="1355"/>
                    <a:pt x="834" y="1389"/>
                  </a:cubicBezTo>
                  <a:lnTo>
                    <a:pt x="901" y="1722"/>
                  </a:lnTo>
                  <a:cubicBezTo>
                    <a:pt x="901" y="1689"/>
                    <a:pt x="934" y="1689"/>
                    <a:pt x="967" y="1689"/>
                  </a:cubicBezTo>
                  <a:lnTo>
                    <a:pt x="1001" y="1656"/>
                  </a:lnTo>
                  <a:cubicBezTo>
                    <a:pt x="1021" y="1652"/>
                    <a:pt x="1042" y="1651"/>
                    <a:pt x="1063" y="1651"/>
                  </a:cubicBezTo>
                  <a:cubicBezTo>
                    <a:pt x="1246" y="1651"/>
                    <a:pt x="1438" y="1780"/>
                    <a:pt x="1468" y="1989"/>
                  </a:cubicBezTo>
                  <a:lnTo>
                    <a:pt x="1635" y="2890"/>
                  </a:lnTo>
                  <a:cubicBezTo>
                    <a:pt x="1668" y="3090"/>
                    <a:pt x="1534" y="3324"/>
                    <a:pt x="1334" y="3357"/>
                  </a:cubicBezTo>
                  <a:lnTo>
                    <a:pt x="1301" y="3357"/>
                  </a:lnTo>
                  <a:cubicBezTo>
                    <a:pt x="1280" y="3360"/>
                    <a:pt x="1260" y="3362"/>
                    <a:pt x="1239" y="3362"/>
                  </a:cubicBezTo>
                  <a:cubicBezTo>
                    <a:pt x="1061" y="3362"/>
                    <a:pt x="894" y="3236"/>
                    <a:pt x="834" y="3057"/>
                  </a:cubicBezTo>
                  <a:lnTo>
                    <a:pt x="767" y="2623"/>
                  </a:lnTo>
                  <a:cubicBezTo>
                    <a:pt x="634" y="2623"/>
                    <a:pt x="500" y="2556"/>
                    <a:pt x="400" y="2490"/>
                  </a:cubicBezTo>
                  <a:lnTo>
                    <a:pt x="400" y="2490"/>
                  </a:lnTo>
                  <a:lnTo>
                    <a:pt x="500" y="3123"/>
                  </a:lnTo>
                  <a:cubicBezTo>
                    <a:pt x="590" y="3452"/>
                    <a:pt x="894" y="3701"/>
                    <a:pt x="1244" y="3701"/>
                  </a:cubicBezTo>
                  <a:cubicBezTo>
                    <a:pt x="1285" y="3701"/>
                    <a:pt x="1326" y="3697"/>
                    <a:pt x="1368" y="3690"/>
                  </a:cubicBezTo>
                  <a:cubicBezTo>
                    <a:pt x="1768" y="3624"/>
                    <a:pt x="2035" y="3223"/>
                    <a:pt x="1968" y="2823"/>
                  </a:cubicBezTo>
                  <a:lnTo>
                    <a:pt x="1768" y="1923"/>
                  </a:lnTo>
                  <a:cubicBezTo>
                    <a:pt x="1711" y="1579"/>
                    <a:pt x="1433" y="1334"/>
                    <a:pt x="1103" y="133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7176275" y="4499350"/>
              <a:ext cx="194350" cy="194325"/>
            </a:xfrm>
            <a:custGeom>
              <a:rect b="b" l="l" r="r" t="t"/>
              <a:pathLst>
                <a:path extrusionOk="0" h="7773" w="7774">
                  <a:moveTo>
                    <a:pt x="7773" y="0"/>
                  </a:moveTo>
                  <a:lnTo>
                    <a:pt x="2403" y="1468"/>
                  </a:lnTo>
                  <a:lnTo>
                    <a:pt x="2403" y="2902"/>
                  </a:lnTo>
                  <a:lnTo>
                    <a:pt x="2403" y="5471"/>
                  </a:lnTo>
                  <a:cubicBezTo>
                    <a:pt x="2202" y="5404"/>
                    <a:pt x="1936" y="5337"/>
                    <a:pt x="1702" y="5337"/>
                  </a:cubicBezTo>
                  <a:cubicBezTo>
                    <a:pt x="735" y="5337"/>
                    <a:pt x="1" y="5904"/>
                    <a:pt x="1" y="6571"/>
                  </a:cubicBezTo>
                  <a:cubicBezTo>
                    <a:pt x="1" y="7239"/>
                    <a:pt x="735" y="7772"/>
                    <a:pt x="1702" y="7772"/>
                  </a:cubicBezTo>
                  <a:cubicBezTo>
                    <a:pt x="2636" y="7772"/>
                    <a:pt x="3403" y="7239"/>
                    <a:pt x="3403" y="6571"/>
                  </a:cubicBezTo>
                  <a:lnTo>
                    <a:pt x="3403" y="2936"/>
                  </a:lnTo>
                  <a:lnTo>
                    <a:pt x="6806" y="2002"/>
                  </a:lnTo>
                  <a:lnTo>
                    <a:pt x="6806" y="4503"/>
                  </a:lnTo>
                  <a:cubicBezTo>
                    <a:pt x="6572" y="4437"/>
                    <a:pt x="6339" y="4370"/>
                    <a:pt x="6072" y="4370"/>
                  </a:cubicBezTo>
                  <a:cubicBezTo>
                    <a:pt x="5138" y="4370"/>
                    <a:pt x="4371" y="4937"/>
                    <a:pt x="4371" y="5604"/>
                  </a:cubicBezTo>
                  <a:cubicBezTo>
                    <a:pt x="4371" y="6271"/>
                    <a:pt x="5138" y="6805"/>
                    <a:pt x="6072" y="6805"/>
                  </a:cubicBezTo>
                  <a:cubicBezTo>
                    <a:pt x="7006" y="6805"/>
                    <a:pt x="7773" y="6271"/>
                    <a:pt x="7773" y="5604"/>
                  </a:cubicBezTo>
                  <a:lnTo>
                    <a:pt x="7773" y="1468"/>
                  </a:lnTo>
                  <a:lnTo>
                    <a:pt x="7773" y="500"/>
                  </a:lnTo>
                  <a:lnTo>
                    <a:pt x="7773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7333900" y="4071525"/>
              <a:ext cx="136775" cy="192675"/>
            </a:xfrm>
            <a:custGeom>
              <a:rect b="b" l="l" r="r" t="t"/>
              <a:pathLst>
                <a:path extrusionOk="0" h="7707" w="5471">
                  <a:moveTo>
                    <a:pt x="5071" y="3503"/>
                  </a:moveTo>
                  <a:cubicBezTo>
                    <a:pt x="4871" y="3503"/>
                    <a:pt x="4704" y="3670"/>
                    <a:pt x="4704" y="3904"/>
                  </a:cubicBezTo>
                  <a:cubicBezTo>
                    <a:pt x="4670" y="4104"/>
                    <a:pt x="4871" y="4271"/>
                    <a:pt x="5071" y="4304"/>
                  </a:cubicBezTo>
                  <a:cubicBezTo>
                    <a:pt x="5304" y="4304"/>
                    <a:pt x="5471" y="4104"/>
                    <a:pt x="5471" y="3904"/>
                  </a:cubicBezTo>
                  <a:cubicBezTo>
                    <a:pt x="5471" y="3703"/>
                    <a:pt x="5304" y="3503"/>
                    <a:pt x="5071" y="3503"/>
                  </a:cubicBezTo>
                  <a:close/>
                  <a:moveTo>
                    <a:pt x="3836" y="2236"/>
                  </a:moveTo>
                  <a:cubicBezTo>
                    <a:pt x="3403" y="2636"/>
                    <a:pt x="3136" y="3236"/>
                    <a:pt x="3136" y="3870"/>
                  </a:cubicBezTo>
                  <a:cubicBezTo>
                    <a:pt x="3103" y="4504"/>
                    <a:pt x="3369" y="5104"/>
                    <a:pt x="3803" y="5538"/>
                  </a:cubicBezTo>
                  <a:lnTo>
                    <a:pt x="4337" y="5004"/>
                  </a:lnTo>
                  <a:cubicBezTo>
                    <a:pt x="4070" y="4704"/>
                    <a:pt x="3903" y="4304"/>
                    <a:pt x="3903" y="3870"/>
                  </a:cubicBezTo>
                  <a:cubicBezTo>
                    <a:pt x="3903" y="3437"/>
                    <a:pt x="4103" y="3070"/>
                    <a:pt x="4370" y="2769"/>
                  </a:cubicBezTo>
                  <a:lnTo>
                    <a:pt x="3836" y="2236"/>
                  </a:lnTo>
                  <a:close/>
                  <a:moveTo>
                    <a:pt x="2736" y="1102"/>
                  </a:moveTo>
                  <a:cubicBezTo>
                    <a:pt x="2002" y="1835"/>
                    <a:pt x="1568" y="2803"/>
                    <a:pt x="1568" y="3870"/>
                  </a:cubicBezTo>
                  <a:cubicBezTo>
                    <a:pt x="1568" y="4904"/>
                    <a:pt x="1935" y="5872"/>
                    <a:pt x="2669" y="6639"/>
                  </a:cubicBezTo>
                  <a:lnTo>
                    <a:pt x="3236" y="6072"/>
                  </a:lnTo>
                  <a:cubicBezTo>
                    <a:pt x="2636" y="5505"/>
                    <a:pt x="2335" y="4704"/>
                    <a:pt x="2335" y="3870"/>
                  </a:cubicBezTo>
                  <a:cubicBezTo>
                    <a:pt x="2369" y="3036"/>
                    <a:pt x="2702" y="2269"/>
                    <a:pt x="3303" y="1669"/>
                  </a:cubicBezTo>
                  <a:lnTo>
                    <a:pt x="2736" y="1102"/>
                  </a:lnTo>
                  <a:close/>
                  <a:moveTo>
                    <a:pt x="1668" y="1"/>
                  </a:moveTo>
                  <a:cubicBezTo>
                    <a:pt x="1135" y="501"/>
                    <a:pt x="734" y="1068"/>
                    <a:pt x="467" y="1702"/>
                  </a:cubicBezTo>
                  <a:cubicBezTo>
                    <a:pt x="167" y="2369"/>
                    <a:pt x="0" y="3103"/>
                    <a:pt x="0" y="3837"/>
                  </a:cubicBezTo>
                  <a:cubicBezTo>
                    <a:pt x="0" y="4571"/>
                    <a:pt x="134" y="5305"/>
                    <a:pt x="401" y="5972"/>
                  </a:cubicBezTo>
                  <a:cubicBezTo>
                    <a:pt x="668" y="6639"/>
                    <a:pt x="1068" y="7206"/>
                    <a:pt x="1568" y="7706"/>
                  </a:cubicBezTo>
                  <a:lnTo>
                    <a:pt x="2135" y="7173"/>
                  </a:lnTo>
                  <a:cubicBezTo>
                    <a:pt x="1235" y="6272"/>
                    <a:pt x="768" y="5104"/>
                    <a:pt x="801" y="3837"/>
                  </a:cubicBezTo>
                  <a:cubicBezTo>
                    <a:pt x="801" y="2603"/>
                    <a:pt x="1301" y="1435"/>
                    <a:pt x="2202" y="5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7283025" y="4279175"/>
              <a:ext cx="131775" cy="132625"/>
            </a:xfrm>
            <a:custGeom>
              <a:rect b="b" l="l" r="r" t="t"/>
              <a:pathLst>
                <a:path extrusionOk="0" h="5305" w="5271">
                  <a:moveTo>
                    <a:pt x="1001" y="468"/>
                  </a:moveTo>
                  <a:lnTo>
                    <a:pt x="1001" y="1002"/>
                  </a:lnTo>
                  <a:lnTo>
                    <a:pt x="468" y="1002"/>
                  </a:lnTo>
                  <a:lnTo>
                    <a:pt x="1001" y="468"/>
                  </a:lnTo>
                  <a:close/>
                  <a:moveTo>
                    <a:pt x="2969" y="1802"/>
                  </a:moveTo>
                  <a:lnTo>
                    <a:pt x="2969" y="2336"/>
                  </a:lnTo>
                  <a:lnTo>
                    <a:pt x="2436" y="2336"/>
                  </a:lnTo>
                  <a:lnTo>
                    <a:pt x="2969" y="1802"/>
                  </a:lnTo>
                  <a:close/>
                  <a:moveTo>
                    <a:pt x="1335" y="334"/>
                  </a:moveTo>
                  <a:lnTo>
                    <a:pt x="2969" y="368"/>
                  </a:lnTo>
                  <a:lnTo>
                    <a:pt x="2969" y="1335"/>
                  </a:lnTo>
                  <a:lnTo>
                    <a:pt x="1969" y="2302"/>
                  </a:lnTo>
                  <a:lnTo>
                    <a:pt x="1969" y="3637"/>
                  </a:lnTo>
                  <a:lnTo>
                    <a:pt x="334" y="3603"/>
                  </a:lnTo>
                  <a:lnTo>
                    <a:pt x="334" y="1302"/>
                  </a:lnTo>
                  <a:lnTo>
                    <a:pt x="1335" y="1335"/>
                  </a:lnTo>
                  <a:lnTo>
                    <a:pt x="1335" y="334"/>
                  </a:lnTo>
                  <a:close/>
                  <a:moveTo>
                    <a:pt x="4937" y="1669"/>
                  </a:moveTo>
                  <a:lnTo>
                    <a:pt x="4904" y="4971"/>
                  </a:lnTo>
                  <a:lnTo>
                    <a:pt x="2269" y="4938"/>
                  </a:lnTo>
                  <a:lnTo>
                    <a:pt x="2302" y="2636"/>
                  </a:lnTo>
                  <a:lnTo>
                    <a:pt x="3270" y="2636"/>
                  </a:lnTo>
                  <a:lnTo>
                    <a:pt x="3303" y="1669"/>
                  </a:lnTo>
                  <a:close/>
                  <a:moveTo>
                    <a:pt x="1001" y="1"/>
                  </a:moveTo>
                  <a:lnTo>
                    <a:pt x="1" y="968"/>
                  </a:lnTo>
                  <a:lnTo>
                    <a:pt x="1" y="3937"/>
                  </a:lnTo>
                  <a:lnTo>
                    <a:pt x="1969" y="3937"/>
                  </a:lnTo>
                  <a:lnTo>
                    <a:pt x="1935" y="5271"/>
                  </a:lnTo>
                  <a:lnTo>
                    <a:pt x="5238" y="5305"/>
                  </a:lnTo>
                  <a:lnTo>
                    <a:pt x="5271" y="1368"/>
                  </a:lnTo>
                  <a:lnTo>
                    <a:pt x="3303" y="1335"/>
                  </a:lnTo>
                  <a:lnTo>
                    <a:pt x="3303" y="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7110400" y="5236425"/>
              <a:ext cx="216025" cy="180000"/>
            </a:xfrm>
            <a:custGeom>
              <a:rect b="b" l="l" r="r" t="t"/>
              <a:pathLst>
                <a:path extrusionOk="0" h="7200" w="8641">
                  <a:moveTo>
                    <a:pt x="6674" y="463"/>
                  </a:moveTo>
                  <a:cubicBezTo>
                    <a:pt x="6782" y="463"/>
                    <a:pt x="6878" y="528"/>
                    <a:pt x="6906" y="639"/>
                  </a:cubicBezTo>
                  <a:lnTo>
                    <a:pt x="7106" y="1306"/>
                  </a:lnTo>
                  <a:lnTo>
                    <a:pt x="768" y="3174"/>
                  </a:lnTo>
                  <a:lnTo>
                    <a:pt x="568" y="2473"/>
                  </a:lnTo>
                  <a:cubicBezTo>
                    <a:pt x="534" y="2373"/>
                    <a:pt x="601" y="2240"/>
                    <a:pt x="735" y="2206"/>
                  </a:cubicBezTo>
                  <a:lnTo>
                    <a:pt x="6605" y="472"/>
                  </a:lnTo>
                  <a:cubicBezTo>
                    <a:pt x="6628" y="466"/>
                    <a:pt x="6651" y="463"/>
                    <a:pt x="6674" y="463"/>
                  </a:cubicBezTo>
                  <a:close/>
                  <a:moveTo>
                    <a:pt x="4137" y="4608"/>
                  </a:moveTo>
                  <a:lnTo>
                    <a:pt x="3703" y="4775"/>
                  </a:lnTo>
                  <a:lnTo>
                    <a:pt x="3937" y="5676"/>
                  </a:lnTo>
                  <a:lnTo>
                    <a:pt x="4404" y="5542"/>
                  </a:lnTo>
                  <a:lnTo>
                    <a:pt x="4137" y="4608"/>
                  </a:lnTo>
                  <a:close/>
                  <a:moveTo>
                    <a:pt x="3236" y="4908"/>
                  </a:moveTo>
                  <a:lnTo>
                    <a:pt x="2769" y="5042"/>
                  </a:lnTo>
                  <a:lnTo>
                    <a:pt x="3036" y="5942"/>
                  </a:lnTo>
                  <a:lnTo>
                    <a:pt x="3503" y="5809"/>
                  </a:lnTo>
                  <a:lnTo>
                    <a:pt x="3236" y="4908"/>
                  </a:lnTo>
                  <a:close/>
                  <a:moveTo>
                    <a:pt x="2336" y="5142"/>
                  </a:moveTo>
                  <a:lnTo>
                    <a:pt x="1869" y="5275"/>
                  </a:lnTo>
                  <a:lnTo>
                    <a:pt x="2136" y="6209"/>
                  </a:lnTo>
                  <a:lnTo>
                    <a:pt x="2603" y="6043"/>
                  </a:lnTo>
                  <a:lnTo>
                    <a:pt x="2336" y="5142"/>
                  </a:lnTo>
                  <a:close/>
                  <a:moveTo>
                    <a:pt x="7473" y="2673"/>
                  </a:moveTo>
                  <a:lnTo>
                    <a:pt x="8073" y="4708"/>
                  </a:lnTo>
                  <a:cubicBezTo>
                    <a:pt x="8106" y="4808"/>
                    <a:pt x="8040" y="4942"/>
                    <a:pt x="7940" y="5008"/>
                  </a:cubicBezTo>
                  <a:lnTo>
                    <a:pt x="2035" y="6710"/>
                  </a:lnTo>
                  <a:cubicBezTo>
                    <a:pt x="2018" y="6715"/>
                    <a:pt x="2000" y="6718"/>
                    <a:pt x="1982" y="6718"/>
                  </a:cubicBezTo>
                  <a:cubicBezTo>
                    <a:pt x="1893" y="6718"/>
                    <a:pt x="1796" y="6653"/>
                    <a:pt x="1769" y="6543"/>
                  </a:cubicBezTo>
                  <a:lnTo>
                    <a:pt x="1168" y="4508"/>
                  </a:lnTo>
                  <a:lnTo>
                    <a:pt x="7473" y="2673"/>
                  </a:lnTo>
                  <a:close/>
                  <a:moveTo>
                    <a:pt x="6687" y="0"/>
                  </a:moveTo>
                  <a:cubicBezTo>
                    <a:pt x="6615" y="0"/>
                    <a:pt x="6543" y="12"/>
                    <a:pt x="6472" y="38"/>
                  </a:cubicBezTo>
                  <a:lnTo>
                    <a:pt x="601" y="1739"/>
                  </a:lnTo>
                  <a:cubicBezTo>
                    <a:pt x="234" y="1840"/>
                    <a:pt x="1" y="2240"/>
                    <a:pt x="101" y="2607"/>
                  </a:cubicBezTo>
                  <a:lnTo>
                    <a:pt x="1302" y="6676"/>
                  </a:lnTo>
                  <a:cubicBezTo>
                    <a:pt x="1386" y="6985"/>
                    <a:pt x="1683" y="7200"/>
                    <a:pt x="1994" y="7200"/>
                  </a:cubicBezTo>
                  <a:cubicBezTo>
                    <a:pt x="2052" y="7200"/>
                    <a:pt x="2111" y="7192"/>
                    <a:pt x="2169" y="7177"/>
                  </a:cubicBezTo>
                  <a:lnTo>
                    <a:pt x="8040" y="5442"/>
                  </a:lnTo>
                  <a:cubicBezTo>
                    <a:pt x="8440" y="5342"/>
                    <a:pt x="8640" y="4942"/>
                    <a:pt x="8540" y="4575"/>
                  </a:cubicBezTo>
                  <a:lnTo>
                    <a:pt x="7339" y="505"/>
                  </a:lnTo>
                  <a:cubicBezTo>
                    <a:pt x="7259" y="209"/>
                    <a:pt x="6983" y="0"/>
                    <a:pt x="6687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7191300" y="3897250"/>
              <a:ext cx="192775" cy="202650"/>
            </a:xfrm>
            <a:custGeom>
              <a:rect b="b" l="l" r="r" t="t"/>
              <a:pathLst>
                <a:path extrusionOk="0" h="8106" w="7711">
                  <a:moveTo>
                    <a:pt x="3036" y="0"/>
                  </a:moveTo>
                  <a:lnTo>
                    <a:pt x="0" y="3036"/>
                  </a:lnTo>
                  <a:lnTo>
                    <a:pt x="3036" y="6071"/>
                  </a:lnTo>
                  <a:lnTo>
                    <a:pt x="3036" y="4070"/>
                  </a:lnTo>
                  <a:cubicBezTo>
                    <a:pt x="3083" y="4069"/>
                    <a:pt x="3129" y="4068"/>
                    <a:pt x="3175" y="4068"/>
                  </a:cubicBezTo>
                  <a:cubicBezTo>
                    <a:pt x="6567" y="4068"/>
                    <a:pt x="6393" y="6493"/>
                    <a:pt x="5504" y="8106"/>
                  </a:cubicBezTo>
                  <a:cubicBezTo>
                    <a:pt x="7710" y="5735"/>
                    <a:pt x="7284" y="1966"/>
                    <a:pt x="3197" y="1966"/>
                  </a:cubicBezTo>
                  <a:cubicBezTo>
                    <a:pt x="3144" y="1966"/>
                    <a:pt x="3090" y="1967"/>
                    <a:pt x="3036" y="1968"/>
                  </a:cubicBezTo>
                  <a:lnTo>
                    <a:pt x="3036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7135425" y="4051525"/>
              <a:ext cx="180150" cy="127300"/>
            </a:xfrm>
            <a:custGeom>
              <a:rect b="b" l="l" r="r" t="t"/>
              <a:pathLst>
                <a:path extrusionOk="0" h="5092" w="7206">
                  <a:moveTo>
                    <a:pt x="1435" y="434"/>
                  </a:moveTo>
                  <a:lnTo>
                    <a:pt x="3803" y="1735"/>
                  </a:lnTo>
                  <a:lnTo>
                    <a:pt x="3603" y="2068"/>
                  </a:lnTo>
                  <a:lnTo>
                    <a:pt x="1235" y="801"/>
                  </a:lnTo>
                  <a:lnTo>
                    <a:pt x="1435" y="434"/>
                  </a:lnTo>
                  <a:close/>
                  <a:moveTo>
                    <a:pt x="5992" y="1922"/>
                  </a:moveTo>
                  <a:cubicBezTo>
                    <a:pt x="6019" y="1922"/>
                    <a:pt x="6046" y="1927"/>
                    <a:pt x="6071" y="1935"/>
                  </a:cubicBezTo>
                  <a:lnTo>
                    <a:pt x="6405" y="2135"/>
                  </a:lnTo>
                  <a:cubicBezTo>
                    <a:pt x="6505" y="2168"/>
                    <a:pt x="6538" y="2302"/>
                    <a:pt x="6505" y="2402"/>
                  </a:cubicBezTo>
                  <a:lnTo>
                    <a:pt x="5371" y="4470"/>
                  </a:lnTo>
                  <a:cubicBezTo>
                    <a:pt x="5328" y="4535"/>
                    <a:pt x="5271" y="4572"/>
                    <a:pt x="5209" y="4572"/>
                  </a:cubicBezTo>
                  <a:cubicBezTo>
                    <a:pt x="5175" y="4572"/>
                    <a:pt x="5139" y="4560"/>
                    <a:pt x="5104" y="4537"/>
                  </a:cubicBezTo>
                  <a:lnTo>
                    <a:pt x="4770" y="4370"/>
                  </a:lnTo>
                  <a:cubicBezTo>
                    <a:pt x="4670" y="4303"/>
                    <a:pt x="4637" y="4170"/>
                    <a:pt x="4670" y="4103"/>
                  </a:cubicBezTo>
                  <a:lnTo>
                    <a:pt x="5805" y="2035"/>
                  </a:lnTo>
                  <a:cubicBezTo>
                    <a:pt x="5830" y="1960"/>
                    <a:pt x="5911" y="1922"/>
                    <a:pt x="5992" y="1922"/>
                  </a:cubicBezTo>
                  <a:close/>
                  <a:moveTo>
                    <a:pt x="1368" y="0"/>
                  </a:moveTo>
                  <a:lnTo>
                    <a:pt x="0" y="200"/>
                  </a:lnTo>
                  <a:lnTo>
                    <a:pt x="334" y="1335"/>
                  </a:lnTo>
                  <a:lnTo>
                    <a:pt x="701" y="1201"/>
                  </a:lnTo>
                  <a:lnTo>
                    <a:pt x="934" y="1968"/>
                  </a:lnTo>
                  <a:lnTo>
                    <a:pt x="1668" y="1735"/>
                  </a:lnTo>
                  <a:lnTo>
                    <a:pt x="1902" y="2502"/>
                  </a:lnTo>
                  <a:lnTo>
                    <a:pt x="2636" y="2269"/>
                  </a:lnTo>
                  <a:lnTo>
                    <a:pt x="2869" y="3036"/>
                  </a:lnTo>
                  <a:lnTo>
                    <a:pt x="3303" y="2902"/>
                  </a:lnTo>
                  <a:lnTo>
                    <a:pt x="3303" y="2902"/>
                  </a:lnTo>
                  <a:cubicBezTo>
                    <a:pt x="3269" y="2936"/>
                    <a:pt x="3269" y="3002"/>
                    <a:pt x="3269" y="3036"/>
                  </a:cubicBezTo>
                  <a:lnTo>
                    <a:pt x="3103" y="3970"/>
                  </a:lnTo>
                  <a:cubicBezTo>
                    <a:pt x="3036" y="4203"/>
                    <a:pt x="3203" y="4403"/>
                    <a:pt x="3403" y="4470"/>
                  </a:cubicBezTo>
                  <a:lnTo>
                    <a:pt x="5338" y="5071"/>
                  </a:lnTo>
                  <a:cubicBezTo>
                    <a:pt x="5380" y="5085"/>
                    <a:pt x="5426" y="5091"/>
                    <a:pt x="5473" y="5091"/>
                  </a:cubicBezTo>
                  <a:cubicBezTo>
                    <a:pt x="5644" y="5091"/>
                    <a:pt x="5826" y="5002"/>
                    <a:pt x="5905" y="4870"/>
                  </a:cubicBezTo>
                  <a:lnTo>
                    <a:pt x="6305" y="4070"/>
                  </a:lnTo>
                  <a:cubicBezTo>
                    <a:pt x="6405" y="3903"/>
                    <a:pt x="6572" y="3603"/>
                    <a:pt x="6705" y="3403"/>
                  </a:cubicBezTo>
                  <a:lnTo>
                    <a:pt x="7105" y="2635"/>
                  </a:lnTo>
                  <a:cubicBezTo>
                    <a:pt x="7206" y="2435"/>
                    <a:pt x="7172" y="2168"/>
                    <a:pt x="7005" y="2035"/>
                  </a:cubicBezTo>
                  <a:lnTo>
                    <a:pt x="5438" y="734"/>
                  </a:lnTo>
                  <a:cubicBezTo>
                    <a:pt x="5354" y="667"/>
                    <a:pt x="5246" y="634"/>
                    <a:pt x="5137" y="634"/>
                  </a:cubicBezTo>
                  <a:cubicBezTo>
                    <a:pt x="5029" y="634"/>
                    <a:pt x="4921" y="667"/>
                    <a:pt x="4837" y="734"/>
                  </a:cubicBezTo>
                  <a:lnTo>
                    <a:pt x="4137" y="1401"/>
                  </a:lnTo>
                  <a:cubicBezTo>
                    <a:pt x="4137" y="1435"/>
                    <a:pt x="4103" y="1435"/>
                    <a:pt x="4070" y="1468"/>
                  </a:cubicBezTo>
                  <a:lnTo>
                    <a:pt x="136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7007000" y="5122275"/>
              <a:ext cx="145125" cy="126800"/>
            </a:xfrm>
            <a:custGeom>
              <a:rect b="b" l="l" r="r" t="t"/>
              <a:pathLst>
                <a:path extrusionOk="0" h="5072" w="5805">
                  <a:moveTo>
                    <a:pt x="4570" y="368"/>
                  </a:moveTo>
                  <a:lnTo>
                    <a:pt x="4937" y="735"/>
                  </a:lnTo>
                  <a:lnTo>
                    <a:pt x="901" y="735"/>
                  </a:lnTo>
                  <a:lnTo>
                    <a:pt x="1235" y="368"/>
                  </a:lnTo>
                  <a:close/>
                  <a:moveTo>
                    <a:pt x="3636" y="1802"/>
                  </a:moveTo>
                  <a:lnTo>
                    <a:pt x="3636" y="2903"/>
                  </a:lnTo>
                  <a:lnTo>
                    <a:pt x="4737" y="2903"/>
                  </a:lnTo>
                  <a:lnTo>
                    <a:pt x="2902" y="4337"/>
                  </a:lnTo>
                  <a:lnTo>
                    <a:pt x="1101" y="2903"/>
                  </a:lnTo>
                  <a:lnTo>
                    <a:pt x="2202" y="2903"/>
                  </a:lnTo>
                  <a:lnTo>
                    <a:pt x="2202" y="1802"/>
                  </a:lnTo>
                  <a:close/>
                  <a:moveTo>
                    <a:pt x="1101" y="1"/>
                  </a:moveTo>
                  <a:lnTo>
                    <a:pt x="0" y="1102"/>
                  </a:lnTo>
                  <a:lnTo>
                    <a:pt x="0" y="4904"/>
                  </a:lnTo>
                  <a:cubicBezTo>
                    <a:pt x="0" y="5005"/>
                    <a:pt x="100" y="5071"/>
                    <a:pt x="200" y="5071"/>
                  </a:cubicBezTo>
                  <a:lnTo>
                    <a:pt x="5638" y="5071"/>
                  </a:lnTo>
                  <a:cubicBezTo>
                    <a:pt x="5738" y="5071"/>
                    <a:pt x="5805" y="5005"/>
                    <a:pt x="5805" y="4904"/>
                  </a:cubicBezTo>
                  <a:lnTo>
                    <a:pt x="5805" y="1102"/>
                  </a:lnTo>
                  <a:lnTo>
                    <a:pt x="4737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7209650" y="3717125"/>
              <a:ext cx="121775" cy="163450"/>
            </a:xfrm>
            <a:custGeom>
              <a:rect b="b" l="l" r="r" t="t"/>
              <a:pathLst>
                <a:path extrusionOk="0" h="6538" w="4871">
                  <a:moveTo>
                    <a:pt x="3669" y="2735"/>
                  </a:moveTo>
                  <a:cubicBezTo>
                    <a:pt x="3903" y="3202"/>
                    <a:pt x="4070" y="3636"/>
                    <a:pt x="4070" y="4036"/>
                  </a:cubicBezTo>
                  <a:lnTo>
                    <a:pt x="4070" y="4070"/>
                  </a:lnTo>
                  <a:cubicBezTo>
                    <a:pt x="4070" y="4103"/>
                    <a:pt x="4070" y="4103"/>
                    <a:pt x="4070" y="4103"/>
                  </a:cubicBezTo>
                  <a:cubicBezTo>
                    <a:pt x="4070" y="4537"/>
                    <a:pt x="3870" y="4937"/>
                    <a:pt x="3569" y="5237"/>
                  </a:cubicBezTo>
                  <a:cubicBezTo>
                    <a:pt x="3269" y="5537"/>
                    <a:pt x="2869" y="5704"/>
                    <a:pt x="2435" y="5704"/>
                  </a:cubicBezTo>
                  <a:lnTo>
                    <a:pt x="2202" y="5704"/>
                  </a:lnTo>
                  <a:cubicBezTo>
                    <a:pt x="3102" y="5170"/>
                    <a:pt x="3669" y="4203"/>
                    <a:pt x="3669" y="3102"/>
                  </a:cubicBezTo>
                  <a:cubicBezTo>
                    <a:pt x="3669" y="2969"/>
                    <a:pt x="3669" y="2835"/>
                    <a:pt x="3669" y="2735"/>
                  </a:cubicBezTo>
                  <a:close/>
                  <a:moveTo>
                    <a:pt x="2435" y="0"/>
                  </a:moveTo>
                  <a:cubicBezTo>
                    <a:pt x="2435" y="0"/>
                    <a:pt x="34" y="2001"/>
                    <a:pt x="0" y="4003"/>
                  </a:cubicBezTo>
                  <a:lnTo>
                    <a:pt x="0" y="4036"/>
                  </a:lnTo>
                  <a:lnTo>
                    <a:pt x="0" y="4103"/>
                  </a:lnTo>
                  <a:lnTo>
                    <a:pt x="0" y="4136"/>
                  </a:lnTo>
                  <a:cubicBezTo>
                    <a:pt x="0" y="5471"/>
                    <a:pt x="1101" y="6538"/>
                    <a:pt x="2435" y="6538"/>
                  </a:cubicBezTo>
                  <a:cubicBezTo>
                    <a:pt x="3770" y="6538"/>
                    <a:pt x="4837" y="5471"/>
                    <a:pt x="4870" y="4136"/>
                  </a:cubicBezTo>
                  <a:lnTo>
                    <a:pt x="4870" y="4103"/>
                  </a:lnTo>
                  <a:lnTo>
                    <a:pt x="4870" y="4036"/>
                  </a:lnTo>
                  <a:lnTo>
                    <a:pt x="4870" y="4003"/>
                  </a:lnTo>
                  <a:cubicBezTo>
                    <a:pt x="4804" y="2001"/>
                    <a:pt x="2435" y="0"/>
                    <a:pt x="2435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7082050" y="3601150"/>
              <a:ext cx="186825" cy="175250"/>
            </a:xfrm>
            <a:custGeom>
              <a:rect b="b" l="l" r="r" t="t"/>
              <a:pathLst>
                <a:path extrusionOk="0" h="7010" w="7473">
                  <a:moveTo>
                    <a:pt x="4637" y="836"/>
                  </a:moveTo>
                  <a:lnTo>
                    <a:pt x="6305" y="3271"/>
                  </a:lnTo>
                  <a:lnTo>
                    <a:pt x="4304" y="3171"/>
                  </a:lnTo>
                  <a:lnTo>
                    <a:pt x="4637" y="836"/>
                  </a:lnTo>
                  <a:close/>
                  <a:moveTo>
                    <a:pt x="4404" y="1003"/>
                  </a:moveTo>
                  <a:lnTo>
                    <a:pt x="3603" y="3338"/>
                  </a:lnTo>
                  <a:lnTo>
                    <a:pt x="1135" y="3238"/>
                  </a:lnTo>
                  <a:lnTo>
                    <a:pt x="4404" y="1003"/>
                  </a:lnTo>
                  <a:close/>
                  <a:moveTo>
                    <a:pt x="934" y="3438"/>
                  </a:moveTo>
                  <a:lnTo>
                    <a:pt x="3203" y="3905"/>
                  </a:lnTo>
                  <a:lnTo>
                    <a:pt x="2602" y="5840"/>
                  </a:lnTo>
                  <a:lnTo>
                    <a:pt x="934" y="3438"/>
                  </a:lnTo>
                  <a:close/>
                  <a:moveTo>
                    <a:pt x="4304" y="3238"/>
                  </a:moveTo>
                  <a:lnTo>
                    <a:pt x="6205" y="3838"/>
                  </a:lnTo>
                  <a:lnTo>
                    <a:pt x="3203" y="5940"/>
                  </a:lnTo>
                  <a:lnTo>
                    <a:pt x="3303" y="3939"/>
                  </a:lnTo>
                  <a:lnTo>
                    <a:pt x="4170" y="4139"/>
                  </a:lnTo>
                  <a:lnTo>
                    <a:pt x="4304" y="3238"/>
                  </a:lnTo>
                  <a:close/>
                  <a:moveTo>
                    <a:pt x="4679" y="1"/>
                  </a:moveTo>
                  <a:cubicBezTo>
                    <a:pt x="4563" y="1"/>
                    <a:pt x="4445" y="35"/>
                    <a:pt x="4337" y="102"/>
                  </a:cubicBezTo>
                  <a:lnTo>
                    <a:pt x="334" y="2904"/>
                  </a:lnTo>
                  <a:cubicBezTo>
                    <a:pt x="67" y="3071"/>
                    <a:pt x="0" y="3438"/>
                    <a:pt x="167" y="3672"/>
                  </a:cubicBezTo>
                  <a:lnTo>
                    <a:pt x="2336" y="6774"/>
                  </a:lnTo>
                  <a:cubicBezTo>
                    <a:pt x="2435" y="6933"/>
                    <a:pt x="2606" y="7009"/>
                    <a:pt x="2784" y="7009"/>
                  </a:cubicBezTo>
                  <a:cubicBezTo>
                    <a:pt x="2905" y="7009"/>
                    <a:pt x="3028" y="6975"/>
                    <a:pt x="3136" y="6907"/>
                  </a:cubicBezTo>
                  <a:lnTo>
                    <a:pt x="7139" y="4105"/>
                  </a:lnTo>
                  <a:cubicBezTo>
                    <a:pt x="7406" y="3939"/>
                    <a:pt x="7473" y="3572"/>
                    <a:pt x="7272" y="3338"/>
                  </a:cubicBezTo>
                  <a:lnTo>
                    <a:pt x="5138" y="236"/>
                  </a:lnTo>
                  <a:cubicBezTo>
                    <a:pt x="5018" y="77"/>
                    <a:pt x="4851" y="1"/>
                    <a:pt x="4679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7007825" y="3495300"/>
              <a:ext cx="144300" cy="145125"/>
            </a:xfrm>
            <a:custGeom>
              <a:rect b="b" l="l" r="r" t="t"/>
              <a:pathLst>
                <a:path extrusionOk="0" h="5805" w="5772">
                  <a:moveTo>
                    <a:pt x="1802" y="2001"/>
                  </a:moveTo>
                  <a:lnTo>
                    <a:pt x="1802" y="3803"/>
                  </a:lnTo>
                  <a:lnTo>
                    <a:pt x="3070" y="2902"/>
                  </a:lnTo>
                  <a:lnTo>
                    <a:pt x="1802" y="2001"/>
                  </a:lnTo>
                  <a:close/>
                  <a:moveTo>
                    <a:pt x="3236" y="2001"/>
                  </a:moveTo>
                  <a:lnTo>
                    <a:pt x="3236" y="3803"/>
                  </a:lnTo>
                  <a:lnTo>
                    <a:pt x="4504" y="2902"/>
                  </a:lnTo>
                  <a:lnTo>
                    <a:pt x="3236" y="2001"/>
                  </a:lnTo>
                  <a:close/>
                  <a:moveTo>
                    <a:pt x="2869" y="534"/>
                  </a:moveTo>
                  <a:cubicBezTo>
                    <a:pt x="4170" y="534"/>
                    <a:pt x="5238" y="1601"/>
                    <a:pt x="5238" y="2902"/>
                  </a:cubicBezTo>
                  <a:cubicBezTo>
                    <a:pt x="5238" y="4203"/>
                    <a:pt x="4170" y="5237"/>
                    <a:pt x="2869" y="5237"/>
                  </a:cubicBezTo>
                  <a:cubicBezTo>
                    <a:pt x="1568" y="5237"/>
                    <a:pt x="534" y="4203"/>
                    <a:pt x="534" y="2902"/>
                  </a:cubicBezTo>
                  <a:cubicBezTo>
                    <a:pt x="534" y="1601"/>
                    <a:pt x="1568" y="534"/>
                    <a:pt x="2869" y="534"/>
                  </a:cubicBezTo>
                  <a:close/>
                  <a:moveTo>
                    <a:pt x="2869" y="0"/>
                  </a:moveTo>
                  <a:cubicBezTo>
                    <a:pt x="1268" y="0"/>
                    <a:pt x="1" y="1301"/>
                    <a:pt x="1" y="2902"/>
                  </a:cubicBezTo>
                  <a:cubicBezTo>
                    <a:pt x="1" y="4503"/>
                    <a:pt x="1268" y="5804"/>
                    <a:pt x="2869" y="5804"/>
                  </a:cubicBezTo>
                  <a:cubicBezTo>
                    <a:pt x="4471" y="5804"/>
                    <a:pt x="5772" y="4503"/>
                    <a:pt x="5772" y="2902"/>
                  </a:cubicBezTo>
                  <a:cubicBezTo>
                    <a:pt x="5772" y="1301"/>
                    <a:pt x="4471" y="0"/>
                    <a:pt x="2869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7072875" y="3803850"/>
              <a:ext cx="113450" cy="130100"/>
            </a:xfrm>
            <a:custGeom>
              <a:rect b="b" l="l" r="r" t="t"/>
              <a:pathLst>
                <a:path extrusionOk="0" h="5204" w="4538">
                  <a:moveTo>
                    <a:pt x="2969" y="701"/>
                  </a:moveTo>
                  <a:cubicBezTo>
                    <a:pt x="3036" y="734"/>
                    <a:pt x="3103" y="801"/>
                    <a:pt x="3136" y="801"/>
                  </a:cubicBezTo>
                  <a:lnTo>
                    <a:pt x="3737" y="1435"/>
                  </a:lnTo>
                  <a:cubicBezTo>
                    <a:pt x="3770" y="1435"/>
                    <a:pt x="3803" y="1501"/>
                    <a:pt x="3837" y="1601"/>
                  </a:cubicBezTo>
                  <a:cubicBezTo>
                    <a:pt x="3837" y="1601"/>
                    <a:pt x="3837" y="1635"/>
                    <a:pt x="3837" y="1635"/>
                  </a:cubicBezTo>
                  <a:lnTo>
                    <a:pt x="2903" y="1635"/>
                  </a:lnTo>
                  <a:lnTo>
                    <a:pt x="2903" y="701"/>
                  </a:lnTo>
                  <a:close/>
                  <a:moveTo>
                    <a:pt x="2602" y="667"/>
                  </a:moveTo>
                  <a:lnTo>
                    <a:pt x="2602" y="1968"/>
                  </a:lnTo>
                  <a:lnTo>
                    <a:pt x="3903" y="1968"/>
                  </a:lnTo>
                  <a:lnTo>
                    <a:pt x="3903" y="4537"/>
                  </a:lnTo>
                  <a:lnTo>
                    <a:pt x="668" y="4537"/>
                  </a:lnTo>
                  <a:lnTo>
                    <a:pt x="668" y="667"/>
                  </a:lnTo>
                  <a:close/>
                  <a:moveTo>
                    <a:pt x="501" y="0"/>
                  </a:moveTo>
                  <a:cubicBezTo>
                    <a:pt x="234" y="0"/>
                    <a:pt x="1" y="234"/>
                    <a:pt x="1" y="501"/>
                  </a:cubicBezTo>
                  <a:lnTo>
                    <a:pt x="1" y="4704"/>
                  </a:lnTo>
                  <a:cubicBezTo>
                    <a:pt x="1" y="4970"/>
                    <a:pt x="234" y="5204"/>
                    <a:pt x="501" y="5204"/>
                  </a:cubicBezTo>
                  <a:lnTo>
                    <a:pt x="4070" y="5204"/>
                  </a:lnTo>
                  <a:cubicBezTo>
                    <a:pt x="4337" y="5204"/>
                    <a:pt x="4537" y="4970"/>
                    <a:pt x="4537" y="4704"/>
                  </a:cubicBezTo>
                  <a:lnTo>
                    <a:pt x="4537" y="1801"/>
                  </a:lnTo>
                  <a:cubicBezTo>
                    <a:pt x="4537" y="1535"/>
                    <a:pt x="4370" y="1168"/>
                    <a:pt x="4204" y="968"/>
                  </a:cubicBezTo>
                  <a:lnTo>
                    <a:pt x="3603" y="367"/>
                  </a:lnTo>
                  <a:cubicBezTo>
                    <a:pt x="3403" y="167"/>
                    <a:pt x="3036" y="0"/>
                    <a:pt x="27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7064525" y="4196625"/>
              <a:ext cx="183500" cy="196000"/>
            </a:xfrm>
            <a:custGeom>
              <a:rect b="b" l="l" r="r" t="t"/>
              <a:pathLst>
                <a:path extrusionOk="0" h="7840" w="7340">
                  <a:moveTo>
                    <a:pt x="1936" y="2436"/>
                  </a:moveTo>
                  <a:lnTo>
                    <a:pt x="1936" y="2936"/>
                  </a:lnTo>
                  <a:lnTo>
                    <a:pt x="5372" y="2936"/>
                  </a:lnTo>
                  <a:lnTo>
                    <a:pt x="5372" y="2436"/>
                  </a:lnTo>
                  <a:close/>
                  <a:moveTo>
                    <a:pt x="1936" y="3403"/>
                  </a:moveTo>
                  <a:lnTo>
                    <a:pt x="1936" y="3903"/>
                  </a:lnTo>
                  <a:lnTo>
                    <a:pt x="5372" y="3903"/>
                  </a:lnTo>
                  <a:lnTo>
                    <a:pt x="5372" y="3403"/>
                  </a:lnTo>
                  <a:close/>
                  <a:moveTo>
                    <a:pt x="1936" y="4404"/>
                  </a:moveTo>
                  <a:lnTo>
                    <a:pt x="1936" y="4871"/>
                  </a:lnTo>
                  <a:lnTo>
                    <a:pt x="5372" y="4871"/>
                  </a:lnTo>
                  <a:lnTo>
                    <a:pt x="5372" y="4404"/>
                  </a:lnTo>
                  <a:close/>
                  <a:moveTo>
                    <a:pt x="1936" y="5371"/>
                  </a:moveTo>
                  <a:lnTo>
                    <a:pt x="1936" y="5871"/>
                  </a:lnTo>
                  <a:lnTo>
                    <a:pt x="5372" y="5871"/>
                  </a:lnTo>
                  <a:lnTo>
                    <a:pt x="5372" y="5371"/>
                  </a:lnTo>
                  <a:close/>
                  <a:moveTo>
                    <a:pt x="6372" y="968"/>
                  </a:moveTo>
                  <a:lnTo>
                    <a:pt x="6372" y="6839"/>
                  </a:lnTo>
                  <a:lnTo>
                    <a:pt x="968" y="6839"/>
                  </a:lnTo>
                  <a:lnTo>
                    <a:pt x="968" y="968"/>
                  </a:lnTo>
                  <a:close/>
                  <a:moveTo>
                    <a:pt x="735" y="0"/>
                  </a:moveTo>
                  <a:cubicBezTo>
                    <a:pt x="335" y="0"/>
                    <a:pt x="1" y="334"/>
                    <a:pt x="1" y="734"/>
                  </a:cubicBezTo>
                  <a:lnTo>
                    <a:pt x="1" y="7106"/>
                  </a:lnTo>
                  <a:cubicBezTo>
                    <a:pt x="1" y="7506"/>
                    <a:pt x="335" y="7839"/>
                    <a:pt x="735" y="7839"/>
                  </a:cubicBezTo>
                  <a:lnTo>
                    <a:pt x="6606" y="7839"/>
                  </a:lnTo>
                  <a:cubicBezTo>
                    <a:pt x="7006" y="7839"/>
                    <a:pt x="7340" y="7506"/>
                    <a:pt x="7340" y="7106"/>
                  </a:cubicBezTo>
                  <a:lnTo>
                    <a:pt x="7340" y="734"/>
                  </a:lnTo>
                  <a:cubicBezTo>
                    <a:pt x="7340" y="334"/>
                    <a:pt x="7006" y="0"/>
                    <a:pt x="6606" y="0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7030350" y="4431800"/>
              <a:ext cx="174300" cy="130100"/>
            </a:xfrm>
            <a:custGeom>
              <a:rect b="b" l="l" r="r" t="t"/>
              <a:pathLst>
                <a:path extrusionOk="0" h="5204" w="6972">
                  <a:moveTo>
                    <a:pt x="1301" y="434"/>
                  </a:moveTo>
                  <a:lnTo>
                    <a:pt x="1301" y="1301"/>
                  </a:lnTo>
                  <a:lnTo>
                    <a:pt x="434" y="1301"/>
                  </a:lnTo>
                  <a:lnTo>
                    <a:pt x="434" y="434"/>
                  </a:lnTo>
                  <a:close/>
                  <a:moveTo>
                    <a:pt x="6538" y="434"/>
                  </a:moveTo>
                  <a:lnTo>
                    <a:pt x="6538" y="1301"/>
                  </a:lnTo>
                  <a:lnTo>
                    <a:pt x="5671" y="1301"/>
                  </a:lnTo>
                  <a:lnTo>
                    <a:pt x="5671" y="434"/>
                  </a:lnTo>
                  <a:close/>
                  <a:moveTo>
                    <a:pt x="1301" y="2168"/>
                  </a:moveTo>
                  <a:lnTo>
                    <a:pt x="1301" y="3036"/>
                  </a:lnTo>
                  <a:lnTo>
                    <a:pt x="434" y="3036"/>
                  </a:lnTo>
                  <a:lnTo>
                    <a:pt x="434" y="2168"/>
                  </a:lnTo>
                  <a:close/>
                  <a:moveTo>
                    <a:pt x="6538" y="2168"/>
                  </a:moveTo>
                  <a:lnTo>
                    <a:pt x="6538" y="3036"/>
                  </a:lnTo>
                  <a:lnTo>
                    <a:pt x="5671" y="3036"/>
                  </a:lnTo>
                  <a:lnTo>
                    <a:pt x="5671" y="2168"/>
                  </a:lnTo>
                  <a:close/>
                  <a:moveTo>
                    <a:pt x="2602" y="1301"/>
                  </a:moveTo>
                  <a:lnTo>
                    <a:pt x="2602" y="3903"/>
                  </a:lnTo>
                  <a:lnTo>
                    <a:pt x="4337" y="2602"/>
                  </a:lnTo>
                  <a:lnTo>
                    <a:pt x="2602" y="1301"/>
                  </a:lnTo>
                  <a:close/>
                  <a:moveTo>
                    <a:pt x="1301" y="3903"/>
                  </a:moveTo>
                  <a:lnTo>
                    <a:pt x="1301" y="4770"/>
                  </a:lnTo>
                  <a:lnTo>
                    <a:pt x="434" y="4770"/>
                  </a:lnTo>
                  <a:lnTo>
                    <a:pt x="434" y="3903"/>
                  </a:lnTo>
                  <a:close/>
                  <a:moveTo>
                    <a:pt x="5237" y="434"/>
                  </a:moveTo>
                  <a:lnTo>
                    <a:pt x="5237" y="4770"/>
                  </a:lnTo>
                  <a:lnTo>
                    <a:pt x="1735" y="4770"/>
                  </a:lnTo>
                  <a:lnTo>
                    <a:pt x="1735" y="434"/>
                  </a:lnTo>
                  <a:close/>
                  <a:moveTo>
                    <a:pt x="6538" y="3903"/>
                  </a:moveTo>
                  <a:lnTo>
                    <a:pt x="6538" y="4770"/>
                  </a:lnTo>
                  <a:lnTo>
                    <a:pt x="5671" y="4770"/>
                  </a:lnTo>
                  <a:lnTo>
                    <a:pt x="5671" y="3903"/>
                  </a:lnTo>
                  <a:close/>
                  <a:moveTo>
                    <a:pt x="0" y="0"/>
                  </a:moveTo>
                  <a:lnTo>
                    <a:pt x="0" y="5204"/>
                  </a:lnTo>
                  <a:lnTo>
                    <a:pt x="6972" y="5204"/>
                  </a:lnTo>
                  <a:lnTo>
                    <a:pt x="6972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7229650" y="4392600"/>
              <a:ext cx="103425" cy="98425"/>
            </a:xfrm>
            <a:custGeom>
              <a:rect b="b" l="l" r="r" t="t"/>
              <a:pathLst>
                <a:path extrusionOk="0" h="3937" w="4137">
                  <a:moveTo>
                    <a:pt x="2069" y="634"/>
                  </a:moveTo>
                  <a:lnTo>
                    <a:pt x="2503" y="1568"/>
                  </a:lnTo>
                  <a:lnTo>
                    <a:pt x="3503" y="1702"/>
                  </a:lnTo>
                  <a:lnTo>
                    <a:pt x="2803" y="2402"/>
                  </a:lnTo>
                  <a:lnTo>
                    <a:pt x="2970" y="3403"/>
                  </a:lnTo>
                  <a:lnTo>
                    <a:pt x="2069" y="2936"/>
                  </a:lnTo>
                  <a:lnTo>
                    <a:pt x="1168" y="3403"/>
                  </a:lnTo>
                  <a:lnTo>
                    <a:pt x="1335" y="2402"/>
                  </a:lnTo>
                  <a:lnTo>
                    <a:pt x="601" y="1702"/>
                  </a:lnTo>
                  <a:lnTo>
                    <a:pt x="1602" y="1568"/>
                  </a:lnTo>
                  <a:lnTo>
                    <a:pt x="2069" y="634"/>
                  </a:lnTo>
                  <a:close/>
                  <a:moveTo>
                    <a:pt x="2069" y="0"/>
                  </a:moveTo>
                  <a:lnTo>
                    <a:pt x="1435" y="1301"/>
                  </a:lnTo>
                  <a:lnTo>
                    <a:pt x="1" y="1501"/>
                  </a:lnTo>
                  <a:lnTo>
                    <a:pt x="1035" y="2502"/>
                  </a:lnTo>
                  <a:lnTo>
                    <a:pt x="768" y="3937"/>
                  </a:lnTo>
                  <a:lnTo>
                    <a:pt x="768" y="3937"/>
                  </a:lnTo>
                  <a:lnTo>
                    <a:pt x="2069" y="3269"/>
                  </a:lnTo>
                  <a:lnTo>
                    <a:pt x="3336" y="3937"/>
                  </a:lnTo>
                  <a:lnTo>
                    <a:pt x="3336" y="3937"/>
                  </a:lnTo>
                  <a:lnTo>
                    <a:pt x="3103" y="2502"/>
                  </a:lnTo>
                  <a:lnTo>
                    <a:pt x="4137" y="1501"/>
                  </a:lnTo>
                  <a:lnTo>
                    <a:pt x="2703" y="1301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6887750" y="3401050"/>
              <a:ext cx="129275" cy="136800"/>
            </a:xfrm>
            <a:custGeom>
              <a:rect b="b" l="l" r="r" t="t"/>
              <a:pathLst>
                <a:path extrusionOk="0" h="5472" w="5171">
                  <a:moveTo>
                    <a:pt x="2068" y="334"/>
                  </a:moveTo>
                  <a:cubicBezTo>
                    <a:pt x="1668" y="334"/>
                    <a:pt x="1301" y="534"/>
                    <a:pt x="1034" y="701"/>
                  </a:cubicBezTo>
                  <a:lnTo>
                    <a:pt x="1034" y="3903"/>
                  </a:lnTo>
                  <a:cubicBezTo>
                    <a:pt x="1301" y="3737"/>
                    <a:pt x="1668" y="3537"/>
                    <a:pt x="2068" y="3537"/>
                  </a:cubicBezTo>
                  <a:cubicBezTo>
                    <a:pt x="2469" y="3537"/>
                    <a:pt x="2836" y="3637"/>
                    <a:pt x="3102" y="3803"/>
                  </a:cubicBezTo>
                  <a:cubicBezTo>
                    <a:pt x="3336" y="3970"/>
                    <a:pt x="3736" y="4104"/>
                    <a:pt x="4137" y="4104"/>
                  </a:cubicBezTo>
                  <a:cubicBezTo>
                    <a:pt x="4537" y="4104"/>
                    <a:pt x="4904" y="3870"/>
                    <a:pt x="5171" y="3703"/>
                  </a:cubicBezTo>
                  <a:lnTo>
                    <a:pt x="5171" y="534"/>
                  </a:lnTo>
                  <a:cubicBezTo>
                    <a:pt x="4904" y="701"/>
                    <a:pt x="4537" y="901"/>
                    <a:pt x="4137" y="901"/>
                  </a:cubicBezTo>
                  <a:cubicBezTo>
                    <a:pt x="3703" y="901"/>
                    <a:pt x="3336" y="801"/>
                    <a:pt x="3102" y="634"/>
                  </a:cubicBezTo>
                  <a:cubicBezTo>
                    <a:pt x="2836" y="434"/>
                    <a:pt x="2469" y="334"/>
                    <a:pt x="2068" y="334"/>
                  </a:cubicBezTo>
                  <a:close/>
                  <a:moveTo>
                    <a:pt x="367" y="1"/>
                  </a:moveTo>
                  <a:cubicBezTo>
                    <a:pt x="167" y="1"/>
                    <a:pt x="0" y="134"/>
                    <a:pt x="0" y="334"/>
                  </a:cubicBezTo>
                  <a:lnTo>
                    <a:pt x="0" y="5471"/>
                  </a:lnTo>
                  <a:lnTo>
                    <a:pt x="701" y="5471"/>
                  </a:lnTo>
                  <a:lnTo>
                    <a:pt x="701" y="334"/>
                  </a:lnTo>
                  <a:cubicBezTo>
                    <a:pt x="701" y="134"/>
                    <a:pt x="534" y="1"/>
                    <a:pt x="367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6727625" y="3335175"/>
              <a:ext cx="136800" cy="136775"/>
            </a:xfrm>
            <a:custGeom>
              <a:rect b="b" l="l" r="r" t="t"/>
              <a:pathLst>
                <a:path extrusionOk="0" h="5471" w="5472">
                  <a:moveTo>
                    <a:pt x="167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1368"/>
                  </a:lnTo>
                  <a:lnTo>
                    <a:pt x="1" y="1702"/>
                  </a:lnTo>
                  <a:cubicBezTo>
                    <a:pt x="1" y="1835"/>
                    <a:pt x="134" y="1935"/>
                    <a:pt x="268" y="2035"/>
                  </a:cubicBezTo>
                  <a:cubicBezTo>
                    <a:pt x="468" y="2169"/>
                    <a:pt x="668" y="2335"/>
                    <a:pt x="668" y="2736"/>
                  </a:cubicBezTo>
                  <a:lnTo>
                    <a:pt x="668" y="5471"/>
                  </a:lnTo>
                  <a:lnTo>
                    <a:pt x="1702" y="5471"/>
                  </a:lnTo>
                  <a:lnTo>
                    <a:pt x="1702" y="2736"/>
                  </a:lnTo>
                  <a:cubicBezTo>
                    <a:pt x="1702" y="2335"/>
                    <a:pt x="1902" y="2169"/>
                    <a:pt x="2102" y="2035"/>
                  </a:cubicBezTo>
                  <a:cubicBezTo>
                    <a:pt x="2236" y="1935"/>
                    <a:pt x="2369" y="1835"/>
                    <a:pt x="2369" y="1702"/>
                  </a:cubicBezTo>
                  <a:lnTo>
                    <a:pt x="2369" y="1368"/>
                  </a:lnTo>
                  <a:lnTo>
                    <a:pt x="2369" y="167"/>
                  </a:lnTo>
                  <a:cubicBezTo>
                    <a:pt x="2369" y="67"/>
                    <a:pt x="2302" y="0"/>
                    <a:pt x="2202" y="0"/>
                  </a:cubicBezTo>
                  <a:cubicBezTo>
                    <a:pt x="2102" y="0"/>
                    <a:pt x="2035" y="67"/>
                    <a:pt x="2035" y="167"/>
                  </a:cubicBezTo>
                  <a:lnTo>
                    <a:pt x="2035" y="1368"/>
                  </a:lnTo>
                  <a:cubicBezTo>
                    <a:pt x="2035" y="1401"/>
                    <a:pt x="1969" y="1435"/>
                    <a:pt x="1869" y="1435"/>
                  </a:cubicBezTo>
                  <a:cubicBezTo>
                    <a:pt x="1769" y="1435"/>
                    <a:pt x="1702" y="1401"/>
                    <a:pt x="1702" y="1368"/>
                  </a:cubicBezTo>
                  <a:lnTo>
                    <a:pt x="1702" y="167"/>
                  </a:lnTo>
                  <a:cubicBezTo>
                    <a:pt x="1702" y="67"/>
                    <a:pt x="1635" y="0"/>
                    <a:pt x="1535" y="0"/>
                  </a:cubicBezTo>
                  <a:cubicBezTo>
                    <a:pt x="1435" y="0"/>
                    <a:pt x="1368" y="67"/>
                    <a:pt x="1368" y="167"/>
                  </a:cubicBezTo>
                  <a:lnTo>
                    <a:pt x="1368" y="1368"/>
                  </a:lnTo>
                  <a:cubicBezTo>
                    <a:pt x="1368" y="1401"/>
                    <a:pt x="1268" y="1435"/>
                    <a:pt x="1202" y="1435"/>
                  </a:cubicBezTo>
                  <a:cubicBezTo>
                    <a:pt x="1101" y="1435"/>
                    <a:pt x="1001" y="1401"/>
                    <a:pt x="1001" y="1368"/>
                  </a:cubicBezTo>
                  <a:lnTo>
                    <a:pt x="1001" y="167"/>
                  </a:lnTo>
                  <a:cubicBezTo>
                    <a:pt x="1001" y="67"/>
                    <a:pt x="935" y="0"/>
                    <a:pt x="835" y="0"/>
                  </a:cubicBezTo>
                  <a:cubicBezTo>
                    <a:pt x="735" y="0"/>
                    <a:pt x="668" y="67"/>
                    <a:pt x="668" y="167"/>
                  </a:cubicBezTo>
                  <a:lnTo>
                    <a:pt x="668" y="1368"/>
                  </a:lnTo>
                  <a:cubicBezTo>
                    <a:pt x="668" y="1401"/>
                    <a:pt x="601" y="1435"/>
                    <a:pt x="501" y="1435"/>
                  </a:cubicBezTo>
                  <a:cubicBezTo>
                    <a:pt x="401" y="1435"/>
                    <a:pt x="334" y="1401"/>
                    <a:pt x="334" y="1368"/>
                  </a:cubicBezTo>
                  <a:lnTo>
                    <a:pt x="334" y="167"/>
                  </a:lnTo>
                  <a:cubicBezTo>
                    <a:pt x="334" y="67"/>
                    <a:pt x="268" y="0"/>
                    <a:pt x="167" y="0"/>
                  </a:cubicBezTo>
                  <a:close/>
                  <a:moveTo>
                    <a:pt x="4604" y="0"/>
                  </a:moveTo>
                  <a:cubicBezTo>
                    <a:pt x="4137" y="0"/>
                    <a:pt x="3770" y="367"/>
                    <a:pt x="3770" y="834"/>
                  </a:cubicBezTo>
                  <a:lnTo>
                    <a:pt x="3770" y="3403"/>
                  </a:lnTo>
                  <a:lnTo>
                    <a:pt x="4437" y="3403"/>
                  </a:lnTo>
                  <a:lnTo>
                    <a:pt x="4437" y="5471"/>
                  </a:lnTo>
                  <a:lnTo>
                    <a:pt x="5471" y="5471"/>
                  </a:lnTo>
                  <a:lnTo>
                    <a:pt x="5471" y="834"/>
                  </a:lnTo>
                  <a:cubicBezTo>
                    <a:pt x="5471" y="367"/>
                    <a:pt x="5071" y="0"/>
                    <a:pt x="4604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6995325" y="4591900"/>
              <a:ext cx="155975" cy="175975"/>
            </a:xfrm>
            <a:custGeom>
              <a:rect b="b" l="l" r="r" t="t"/>
              <a:pathLst>
                <a:path extrusionOk="0" h="7039" w="6239">
                  <a:moveTo>
                    <a:pt x="1501" y="701"/>
                  </a:moveTo>
                  <a:cubicBezTo>
                    <a:pt x="1635" y="701"/>
                    <a:pt x="1802" y="768"/>
                    <a:pt x="1902" y="868"/>
                  </a:cubicBezTo>
                  <a:cubicBezTo>
                    <a:pt x="2135" y="1102"/>
                    <a:pt x="2335" y="1502"/>
                    <a:pt x="2469" y="1969"/>
                  </a:cubicBezTo>
                  <a:cubicBezTo>
                    <a:pt x="2469" y="1969"/>
                    <a:pt x="2502" y="2002"/>
                    <a:pt x="2502" y="2002"/>
                  </a:cubicBezTo>
                  <a:lnTo>
                    <a:pt x="2435" y="2002"/>
                  </a:lnTo>
                  <a:cubicBezTo>
                    <a:pt x="1968" y="1869"/>
                    <a:pt x="1601" y="1669"/>
                    <a:pt x="1368" y="1435"/>
                  </a:cubicBezTo>
                  <a:cubicBezTo>
                    <a:pt x="1268" y="1302"/>
                    <a:pt x="1201" y="1168"/>
                    <a:pt x="1168" y="1035"/>
                  </a:cubicBezTo>
                  <a:cubicBezTo>
                    <a:pt x="1168" y="968"/>
                    <a:pt x="1168" y="868"/>
                    <a:pt x="1268" y="768"/>
                  </a:cubicBezTo>
                  <a:cubicBezTo>
                    <a:pt x="1335" y="701"/>
                    <a:pt x="1435" y="701"/>
                    <a:pt x="1501" y="701"/>
                  </a:cubicBezTo>
                  <a:close/>
                  <a:moveTo>
                    <a:pt x="4871" y="501"/>
                  </a:moveTo>
                  <a:cubicBezTo>
                    <a:pt x="4971" y="501"/>
                    <a:pt x="5071" y="534"/>
                    <a:pt x="5137" y="601"/>
                  </a:cubicBezTo>
                  <a:cubicBezTo>
                    <a:pt x="5304" y="768"/>
                    <a:pt x="5204" y="1202"/>
                    <a:pt x="4904" y="1502"/>
                  </a:cubicBezTo>
                  <a:cubicBezTo>
                    <a:pt x="4604" y="1802"/>
                    <a:pt x="4203" y="2002"/>
                    <a:pt x="3836" y="2136"/>
                  </a:cubicBezTo>
                  <a:lnTo>
                    <a:pt x="3503" y="2136"/>
                  </a:lnTo>
                  <a:cubicBezTo>
                    <a:pt x="3603" y="1735"/>
                    <a:pt x="3836" y="1202"/>
                    <a:pt x="4237" y="801"/>
                  </a:cubicBezTo>
                  <a:cubicBezTo>
                    <a:pt x="4437" y="635"/>
                    <a:pt x="4670" y="501"/>
                    <a:pt x="4871" y="501"/>
                  </a:cubicBezTo>
                  <a:close/>
                  <a:moveTo>
                    <a:pt x="2669" y="2603"/>
                  </a:moveTo>
                  <a:lnTo>
                    <a:pt x="2669" y="3470"/>
                  </a:lnTo>
                  <a:lnTo>
                    <a:pt x="434" y="3470"/>
                  </a:lnTo>
                  <a:lnTo>
                    <a:pt x="434" y="2603"/>
                  </a:lnTo>
                  <a:close/>
                  <a:moveTo>
                    <a:pt x="5771" y="2603"/>
                  </a:moveTo>
                  <a:lnTo>
                    <a:pt x="5771" y="3470"/>
                  </a:lnTo>
                  <a:lnTo>
                    <a:pt x="3536" y="3470"/>
                  </a:lnTo>
                  <a:lnTo>
                    <a:pt x="3536" y="2603"/>
                  </a:lnTo>
                  <a:close/>
                  <a:moveTo>
                    <a:pt x="2669" y="3703"/>
                  </a:moveTo>
                  <a:lnTo>
                    <a:pt x="2669" y="6605"/>
                  </a:lnTo>
                  <a:lnTo>
                    <a:pt x="868" y="6605"/>
                  </a:lnTo>
                  <a:lnTo>
                    <a:pt x="868" y="3703"/>
                  </a:lnTo>
                  <a:close/>
                  <a:moveTo>
                    <a:pt x="5338" y="3703"/>
                  </a:moveTo>
                  <a:lnTo>
                    <a:pt x="5338" y="6605"/>
                  </a:lnTo>
                  <a:lnTo>
                    <a:pt x="3536" y="6605"/>
                  </a:lnTo>
                  <a:lnTo>
                    <a:pt x="3536" y="3703"/>
                  </a:lnTo>
                  <a:close/>
                  <a:moveTo>
                    <a:pt x="4871" y="1"/>
                  </a:moveTo>
                  <a:cubicBezTo>
                    <a:pt x="4537" y="1"/>
                    <a:pt x="4170" y="168"/>
                    <a:pt x="3870" y="468"/>
                  </a:cubicBezTo>
                  <a:cubicBezTo>
                    <a:pt x="3436" y="935"/>
                    <a:pt x="3169" y="1569"/>
                    <a:pt x="3002" y="2002"/>
                  </a:cubicBezTo>
                  <a:cubicBezTo>
                    <a:pt x="2902" y="1569"/>
                    <a:pt x="2702" y="935"/>
                    <a:pt x="2269" y="534"/>
                  </a:cubicBezTo>
                  <a:cubicBezTo>
                    <a:pt x="2035" y="301"/>
                    <a:pt x="1768" y="168"/>
                    <a:pt x="1501" y="168"/>
                  </a:cubicBezTo>
                  <a:cubicBezTo>
                    <a:pt x="1268" y="168"/>
                    <a:pt x="1068" y="268"/>
                    <a:pt x="901" y="401"/>
                  </a:cubicBezTo>
                  <a:cubicBezTo>
                    <a:pt x="567" y="768"/>
                    <a:pt x="601" y="1368"/>
                    <a:pt x="1001" y="1769"/>
                  </a:cubicBezTo>
                  <a:cubicBezTo>
                    <a:pt x="1168" y="1935"/>
                    <a:pt x="1335" y="2036"/>
                    <a:pt x="1501" y="2136"/>
                  </a:cubicBezTo>
                  <a:lnTo>
                    <a:pt x="0" y="2136"/>
                  </a:lnTo>
                  <a:lnTo>
                    <a:pt x="0" y="3937"/>
                  </a:lnTo>
                  <a:lnTo>
                    <a:pt x="434" y="3937"/>
                  </a:lnTo>
                  <a:lnTo>
                    <a:pt x="434" y="7039"/>
                  </a:lnTo>
                  <a:lnTo>
                    <a:pt x="5771" y="7039"/>
                  </a:lnTo>
                  <a:lnTo>
                    <a:pt x="5771" y="3937"/>
                  </a:lnTo>
                  <a:lnTo>
                    <a:pt x="6238" y="3937"/>
                  </a:lnTo>
                  <a:lnTo>
                    <a:pt x="6238" y="2136"/>
                  </a:lnTo>
                  <a:lnTo>
                    <a:pt x="4904" y="2136"/>
                  </a:lnTo>
                  <a:cubicBezTo>
                    <a:pt x="5037" y="2069"/>
                    <a:pt x="5171" y="1969"/>
                    <a:pt x="5271" y="1835"/>
                  </a:cubicBezTo>
                  <a:cubicBezTo>
                    <a:pt x="5504" y="1602"/>
                    <a:pt x="5671" y="1335"/>
                    <a:pt x="5704" y="1035"/>
                  </a:cubicBezTo>
                  <a:cubicBezTo>
                    <a:pt x="5771" y="735"/>
                    <a:pt x="5671" y="434"/>
                    <a:pt x="5504" y="234"/>
                  </a:cubicBezTo>
                  <a:cubicBezTo>
                    <a:pt x="5338" y="101"/>
                    <a:pt x="5137" y="1"/>
                    <a:pt x="4871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6947775" y="5384975"/>
              <a:ext cx="163475" cy="132625"/>
            </a:xfrm>
            <a:custGeom>
              <a:rect b="b" l="l" r="r" t="t"/>
              <a:pathLst>
                <a:path extrusionOk="0" h="5305" w="6539">
                  <a:moveTo>
                    <a:pt x="2036" y="2836"/>
                  </a:moveTo>
                  <a:cubicBezTo>
                    <a:pt x="1802" y="2836"/>
                    <a:pt x="1635" y="3136"/>
                    <a:pt x="1635" y="3470"/>
                  </a:cubicBezTo>
                  <a:cubicBezTo>
                    <a:pt x="1635" y="3803"/>
                    <a:pt x="1802" y="4070"/>
                    <a:pt x="2036" y="4070"/>
                  </a:cubicBezTo>
                  <a:cubicBezTo>
                    <a:pt x="2269" y="4070"/>
                    <a:pt x="2436" y="3803"/>
                    <a:pt x="2436" y="3470"/>
                  </a:cubicBezTo>
                  <a:cubicBezTo>
                    <a:pt x="2436" y="3136"/>
                    <a:pt x="2269" y="2836"/>
                    <a:pt x="2036" y="2836"/>
                  </a:cubicBezTo>
                  <a:close/>
                  <a:moveTo>
                    <a:pt x="4471" y="2836"/>
                  </a:moveTo>
                  <a:cubicBezTo>
                    <a:pt x="4237" y="2869"/>
                    <a:pt x="4071" y="3136"/>
                    <a:pt x="4071" y="3470"/>
                  </a:cubicBezTo>
                  <a:cubicBezTo>
                    <a:pt x="4071" y="3803"/>
                    <a:pt x="4271" y="4070"/>
                    <a:pt x="4471" y="4070"/>
                  </a:cubicBezTo>
                  <a:cubicBezTo>
                    <a:pt x="4704" y="4070"/>
                    <a:pt x="4871" y="3803"/>
                    <a:pt x="4871" y="3470"/>
                  </a:cubicBezTo>
                  <a:cubicBezTo>
                    <a:pt x="4871" y="3136"/>
                    <a:pt x="4704" y="2836"/>
                    <a:pt x="4471" y="2836"/>
                  </a:cubicBezTo>
                  <a:close/>
                  <a:moveTo>
                    <a:pt x="4571" y="2436"/>
                  </a:moveTo>
                  <a:cubicBezTo>
                    <a:pt x="4738" y="2436"/>
                    <a:pt x="4838" y="2469"/>
                    <a:pt x="4971" y="2502"/>
                  </a:cubicBezTo>
                  <a:cubicBezTo>
                    <a:pt x="5071" y="2536"/>
                    <a:pt x="5171" y="2602"/>
                    <a:pt x="5238" y="2702"/>
                  </a:cubicBezTo>
                  <a:cubicBezTo>
                    <a:pt x="5538" y="2936"/>
                    <a:pt x="5672" y="3236"/>
                    <a:pt x="5672" y="3536"/>
                  </a:cubicBezTo>
                  <a:cubicBezTo>
                    <a:pt x="5672" y="3703"/>
                    <a:pt x="5638" y="3870"/>
                    <a:pt x="5605" y="4003"/>
                  </a:cubicBezTo>
                  <a:cubicBezTo>
                    <a:pt x="5572" y="4170"/>
                    <a:pt x="5505" y="4270"/>
                    <a:pt x="5438" y="4370"/>
                  </a:cubicBezTo>
                  <a:cubicBezTo>
                    <a:pt x="5371" y="4470"/>
                    <a:pt x="5271" y="4537"/>
                    <a:pt x="5138" y="4604"/>
                  </a:cubicBezTo>
                  <a:cubicBezTo>
                    <a:pt x="5005" y="4670"/>
                    <a:pt x="4871" y="4737"/>
                    <a:pt x="4771" y="4771"/>
                  </a:cubicBezTo>
                  <a:cubicBezTo>
                    <a:pt x="4638" y="4804"/>
                    <a:pt x="4471" y="4837"/>
                    <a:pt x="4304" y="4871"/>
                  </a:cubicBezTo>
                  <a:cubicBezTo>
                    <a:pt x="4104" y="4871"/>
                    <a:pt x="3937" y="4904"/>
                    <a:pt x="3804" y="4904"/>
                  </a:cubicBezTo>
                  <a:lnTo>
                    <a:pt x="2670" y="4904"/>
                  </a:lnTo>
                  <a:cubicBezTo>
                    <a:pt x="2536" y="4904"/>
                    <a:pt x="2336" y="4871"/>
                    <a:pt x="2169" y="4871"/>
                  </a:cubicBezTo>
                  <a:cubicBezTo>
                    <a:pt x="1969" y="4837"/>
                    <a:pt x="1836" y="4804"/>
                    <a:pt x="1702" y="4771"/>
                  </a:cubicBezTo>
                  <a:cubicBezTo>
                    <a:pt x="1569" y="4737"/>
                    <a:pt x="1469" y="4670"/>
                    <a:pt x="1335" y="4604"/>
                  </a:cubicBezTo>
                  <a:cubicBezTo>
                    <a:pt x="1202" y="4537"/>
                    <a:pt x="1102" y="4470"/>
                    <a:pt x="1035" y="4370"/>
                  </a:cubicBezTo>
                  <a:cubicBezTo>
                    <a:pt x="968" y="4270"/>
                    <a:pt x="902" y="4170"/>
                    <a:pt x="868" y="4003"/>
                  </a:cubicBezTo>
                  <a:cubicBezTo>
                    <a:pt x="802" y="3870"/>
                    <a:pt x="802" y="3703"/>
                    <a:pt x="802" y="3536"/>
                  </a:cubicBezTo>
                  <a:cubicBezTo>
                    <a:pt x="802" y="3236"/>
                    <a:pt x="935" y="2936"/>
                    <a:pt x="1202" y="2702"/>
                  </a:cubicBezTo>
                  <a:cubicBezTo>
                    <a:pt x="1302" y="2602"/>
                    <a:pt x="1369" y="2569"/>
                    <a:pt x="1502" y="2502"/>
                  </a:cubicBezTo>
                  <a:cubicBezTo>
                    <a:pt x="1602" y="2469"/>
                    <a:pt x="1736" y="2436"/>
                    <a:pt x="1869" y="2436"/>
                  </a:cubicBezTo>
                  <a:lnTo>
                    <a:pt x="2269" y="2436"/>
                  </a:lnTo>
                  <a:cubicBezTo>
                    <a:pt x="2403" y="2469"/>
                    <a:pt x="2569" y="2469"/>
                    <a:pt x="2736" y="2469"/>
                  </a:cubicBezTo>
                  <a:cubicBezTo>
                    <a:pt x="2936" y="2502"/>
                    <a:pt x="3103" y="2502"/>
                    <a:pt x="3237" y="2502"/>
                  </a:cubicBezTo>
                  <a:cubicBezTo>
                    <a:pt x="3370" y="2502"/>
                    <a:pt x="3537" y="2502"/>
                    <a:pt x="3704" y="2469"/>
                  </a:cubicBezTo>
                  <a:cubicBezTo>
                    <a:pt x="3904" y="2469"/>
                    <a:pt x="4071" y="2469"/>
                    <a:pt x="4171" y="2436"/>
                  </a:cubicBezTo>
                  <a:close/>
                  <a:moveTo>
                    <a:pt x="568" y="0"/>
                  </a:moveTo>
                  <a:cubicBezTo>
                    <a:pt x="501" y="167"/>
                    <a:pt x="468" y="334"/>
                    <a:pt x="435" y="501"/>
                  </a:cubicBezTo>
                  <a:cubicBezTo>
                    <a:pt x="435" y="634"/>
                    <a:pt x="401" y="801"/>
                    <a:pt x="435" y="901"/>
                  </a:cubicBezTo>
                  <a:cubicBezTo>
                    <a:pt x="435" y="1035"/>
                    <a:pt x="468" y="1135"/>
                    <a:pt x="468" y="1201"/>
                  </a:cubicBezTo>
                  <a:cubicBezTo>
                    <a:pt x="501" y="1268"/>
                    <a:pt x="501" y="1301"/>
                    <a:pt x="535" y="1368"/>
                  </a:cubicBezTo>
                  <a:cubicBezTo>
                    <a:pt x="168" y="1735"/>
                    <a:pt x="1" y="2202"/>
                    <a:pt x="1" y="2736"/>
                  </a:cubicBezTo>
                  <a:cubicBezTo>
                    <a:pt x="1" y="3036"/>
                    <a:pt x="1" y="3303"/>
                    <a:pt x="68" y="3536"/>
                  </a:cubicBezTo>
                  <a:cubicBezTo>
                    <a:pt x="134" y="3770"/>
                    <a:pt x="201" y="3970"/>
                    <a:pt x="301" y="4170"/>
                  </a:cubicBezTo>
                  <a:cubicBezTo>
                    <a:pt x="401" y="4337"/>
                    <a:pt x="535" y="4504"/>
                    <a:pt x="668" y="4637"/>
                  </a:cubicBezTo>
                  <a:cubicBezTo>
                    <a:pt x="835" y="4771"/>
                    <a:pt x="1002" y="4871"/>
                    <a:pt x="1168" y="4937"/>
                  </a:cubicBezTo>
                  <a:cubicBezTo>
                    <a:pt x="1335" y="5037"/>
                    <a:pt x="1535" y="5104"/>
                    <a:pt x="1769" y="5171"/>
                  </a:cubicBezTo>
                  <a:cubicBezTo>
                    <a:pt x="2002" y="5204"/>
                    <a:pt x="2236" y="5238"/>
                    <a:pt x="2469" y="5271"/>
                  </a:cubicBezTo>
                  <a:cubicBezTo>
                    <a:pt x="2703" y="5304"/>
                    <a:pt x="2970" y="5304"/>
                    <a:pt x="3237" y="5304"/>
                  </a:cubicBezTo>
                  <a:cubicBezTo>
                    <a:pt x="3537" y="5304"/>
                    <a:pt x="3804" y="5304"/>
                    <a:pt x="4037" y="5271"/>
                  </a:cubicBezTo>
                  <a:cubicBezTo>
                    <a:pt x="4271" y="5271"/>
                    <a:pt x="4504" y="5204"/>
                    <a:pt x="4738" y="5171"/>
                  </a:cubicBezTo>
                  <a:cubicBezTo>
                    <a:pt x="4971" y="5104"/>
                    <a:pt x="5171" y="5037"/>
                    <a:pt x="5338" y="4937"/>
                  </a:cubicBezTo>
                  <a:cubicBezTo>
                    <a:pt x="5505" y="4871"/>
                    <a:pt x="5672" y="4771"/>
                    <a:pt x="5838" y="4637"/>
                  </a:cubicBezTo>
                  <a:cubicBezTo>
                    <a:pt x="5972" y="4504"/>
                    <a:pt x="6105" y="4337"/>
                    <a:pt x="6205" y="4170"/>
                  </a:cubicBezTo>
                  <a:cubicBezTo>
                    <a:pt x="6305" y="3970"/>
                    <a:pt x="6372" y="3770"/>
                    <a:pt x="6439" y="3536"/>
                  </a:cubicBezTo>
                  <a:cubicBezTo>
                    <a:pt x="6506" y="3303"/>
                    <a:pt x="6539" y="3036"/>
                    <a:pt x="6539" y="2736"/>
                  </a:cubicBezTo>
                  <a:cubicBezTo>
                    <a:pt x="6539" y="2202"/>
                    <a:pt x="6339" y="1735"/>
                    <a:pt x="6005" y="1368"/>
                  </a:cubicBezTo>
                  <a:cubicBezTo>
                    <a:pt x="6005" y="1301"/>
                    <a:pt x="6039" y="1235"/>
                    <a:pt x="6039" y="1168"/>
                  </a:cubicBezTo>
                  <a:cubicBezTo>
                    <a:pt x="6072" y="1135"/>
                    <a:pt x="6072" y="1035"/>
                    <a:pt x="6105" y="901"/>
                  </a:cubicBezTo>
                  <a:cubicBezTo>
                    <a:pt x="6105" y="768"/>
                    <a:pt x="6105" y="634"/>
                    <a:pt x="6072" y="501"/>
                  </a:cubicBezTo>
                  <a:cubicBezTo>
                    <a:pt x="6072" y="334"/>
                    <a:pt x="6005" y="167"/>
                    <a:pt x="5939" y="0"/>
                  </a:cubicBezTo>
                  <a:lnTo>
                    <a:pt x="5738" y="0"/>
                  </a:lnTo>
                  <a:cubicBezTo>
                    <a:pt x="5672" y="0"/>
                    <a:pt x="5572" y="34"/>
                    <a:pt x="5472" y="67"/>
                  </a:cubicBezTo>
                  <a:cubicBezTo>
                    <a:pt x="5371" y="101"/>
                    <a:pt x="5238" y="134"/>
                    <a:pt x="5071" y="234"/>
                  </a:cubicBezTo>
                  <a:cubicBezTo>
                    <a:pt x="4904" y="301"/>
                    <a:pt x="4738" y="401"/>
                    <a:pt x="4538" y="534"/>
                  </a:cubicBezTo>
                  <a:cubicBezTo>
                    <a:pt x="4237" y="467"/>
                    <a:pt x="3804" y="401"/>
                    <a:pt x="3270" y="401"/>
                  </a:cubicBezTo>
                  <a:cubicBezTo>
                    <a:pt x="2736" y="401"/>
                    <a:pt x="2303" y="434"/>
                    <a:pt x="2002" y="534"/>
                  </a:cubicBezTo>
                  <a:cubicBezTo>
                    <a:pt x="1802" y="401"/>
                    <a:pt x="1635" y="301"/>
                    <a:pt x="1469" y="234"/>
                  </a:cubicBezTo>
                  <a:cubicBezTo>
                    <a:pt x="1302" y="134"/>
                    <a:pt x="1168" y="101"/>
                    <a:pt x="1068" y="67"/>
                  </a:cubicBezTo>
                  <a:cubicBezTo>
                    <a:pt x="968" y="34"/>
                    <a:pt x="902" y="0"/>
                    <a:pt x="80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6781825" y="3649575"/>
              <a:ext cx="263550" cy="263525"/>
            </a:xfrm>
            <a:custGeom>
              <a:rect b="b" l="l" r="r" t="t"/>
              <a:pathLst>
                <a:path extrusionOk="0" h="10541" w="10542">
                  <a:moveTo>
                    <a:pt x="3303" y="1134"/>
                  </a:moveTo>
                  <a:lnTo>
                    <a:pt x="3303" y="1134"/>
                  </a:lnTo>
                  <a:cubicBezTo>
                    <a:pt x="2970" y="1601"/>
                    <a:pt x="2669" y="2168"/>
                    <a:pt x="2469" y="2802"/>
                  </a:cubicBezTo>
                  <a:lnTo>
                    <a:pt x="1435" y="2802"/>
                  </a:lnTo>
                  <a:cubicBezTo>
                    <a:pt x="1602" y="2535"/>
                    <a:pt x="1802" y="2268"/>
                    <a:pt x="2036" y="2035"/>
                  </a:cubicBezTo>
                  <a:cubicBezTo>
                    <a:pt x="2403" y="1668"/>
                    <a:pt x="2836" y="1368"/>
                    <a:pt x="3303" y="1134"/>
                  </a:cubicBezTo>
                  <a:close/>
                  <a:moveTo>
                    <a:pt x="4938" y="767"/>
                  </a:moveTo>
                  <a:lnTo>
                    <a:pt x="4938" y="2802"/>
                  </a:lnTo>
                  <a:lnTo>
                    <a:pt x="3237" y="2802"/>
                  </a:lnTo>
                  <a:cubicBezTo>
                    <a:pt x="3337" y="2469"/>
                    <a:pt x="3470" y="2168"/>
                    <a:pt x="3637" y="1901"/>
                  </a:cubicBezTo>
                  <a:cubicBezTo>
                    <a:pt x="3870" y="1501"/>
                    <a:pt x="4171" y="1201"/>
                    <a:pt x="4437" y="1001"/>
                  </a:cubicBezTo>
                  <a:cubicBezTo>
                    <a:pt x="4604" y="867"/>
                    <a:pt x="4771" y="801"/>
                    <a:pt x="4938" y="767"/>
                  </a:cubicBezTo>
                  <a:close/>
                  <a:moveTo>
                    <a:pt x="5638" y="767"/>
                  </a:moveTo>
                  <a:cubicBezTo>
                    <a:pt x="5772" y="801"/>
                    <a:pt x="5938" y="867"/>
                    <a:pt x="6105" y="1001"/>
                  </a:cubicBezTo>
                  <a:cubicBezTo>
                    <a:pt x="6405" y="1201"/>
                    <a:pt x="6672" y="1501"/>
                    <a:pt x="6906" y="1901"/>
                  </a:cubicBezTo>
                  <a:cubicBezTo>
                    <a:pt x="7073" y="2168"/>
                    <a:pt x="7206" y="2469"/>
                    <a:pt x="7339" y="2802"/>
                  </a:cubicBezTo>
                  <a:lnTo>
                    <a:pt x="5638" y="2802"/>
                  </a:lnTo>
                  <a:lnTo>
                    <a:pt x="5638" y="767"/>
                  </a:lnTo>
                  <a:close/>
                  <a:moveTo>
                    <a:pt x="7239" y="1134"/>
                  </a:moveTo>
                  <a:cubicBezTo>
                    <a:pt x="7706" y="1368"/>
                    <a:pt x="8140" y="1668"/>
                    <a:pt x="8507" y="2035"/>
                  </a:cubicBezTo>
                  <a:cubicBezTo>
                    <a:pt x="8740" y="2268"/>
                    <a:pt x="8941" y="2535"/>
                    <a:pt x="9141" y="2802"/>
                  </a:cubicBezTo>
                  <a:lnTo>
                    <a:pt x="8073" y="2802"/>
                  </a:lnTo>
                  <a:cubicBezTo>
                    <a:pt x="7873" y="2168"/>
                    <a:pt x="7573" y="1601"/>
                    <a:pt x="7239" y="1134"/>
                  </a:cubicBezTo>
                  <a:close/>
                  <a:moveTo>
                    <a:pt x="2303" y="3503"/>
                  </a:moveTo>
                  <a:cubicBezTo>
                    <a:pt x="2202" y="3970"/>
                    <a:pt x="2136" y="4437"/>
                    <a:pt x="2102" y="4904"/>
                  </a:cubicBezTo>
                  <a:lnTo>
                    <a:pt x="701" y="4904"/>
                  </a:lnTo>
                  <a:cubicBezTo>
                    <a:pt x="768" y="4437"/>
                    <a:pt x="868" y="3970"/>
                    <a:pt x="1068" y="3503"/>
                  </a:cubicBezTo>
                  <a:close/>
                  <a:moveTo>
                    <a:pt x="4938" y="3503"/>
                  </a:moveTo>
                  <a:lnTo>
                    <a:pt x="4938" y="4904"/>
                  </a:lnTo>
                  <a:lnTo>
                    <a:pt x="2836" y="4904"/>
                  </a:lnTo>
                  <a:cubicBezTo>
                    <a:pt x="2836" y="4437"/>
                    <a:pt x="2903" y="3970"/>
                    <a:pt x="3003" y="3503"/>
                  </a:cubicBezTo>
                  <a:close/>
                  <a:moveTo>
                    <a:pt x="7540" y="3503"/>
                  </a:moveTo>
                  <a:cubicBezTo>
                    <a:pt x="7640" y="3970"/>
                    <a:pt x="7706" y="4437"/>
                    <a:pt x="7740" y="4904"/>
                  </a:cubicBezTo>
                  <a:lnTo>
                    <a:pt x="5638" y="4904"/>
                  </a:lnTo>
                  <a:lnTo>
                    <a:pt x="5638" y="3503"/>
                  </a:lnTo>
                  <a:close/>
                  <a:moveTo>
                    <a:pt x="9474" y="3503"/>
                  </a:moveTo>
                  <a:cubicBezTo>
                    <a:pt x="9674" y="3970"/>
                    <a:pt x="9775" y="4437"/>
                    <a:pt x="9841" y="4937"/>
                  </a:cubicBezTo>
                  <a:lnTo>
                    <a:pt x="8440" y="4937"/>
                  </a:lnTo>
                  <a:cubicBezTo>
                    <a:pt x="8407" y="4437"/>
                    <a:pt x="8340" y="3970"/>
                    <a:pt x="8240" y="3503"/>
                  </a:cubicBezTo>
                  <a:close/>
                  <a:moveTo>
                    <a:pt x="2102" y="5637"/>
                  </a:moveTo>
                  <a:cubicBezTo>
                    <a:pt x="2136" y="6104"/>
                    <a:pt x="2202" y="6571"/>
                    <a:pt x="2303" y="7038"/>
                  </a:cubicBezTo>
                  <a:lnTo>
                    <a:pt x="1068" y="7038"/>
                  </a:lnTo>
                  <a:cubicBezTo>
                    <a:pt x="868" y="6571"/>
                    <a:pt x="768" y="6104"/>
                    <a:pt x="701" y="5637"/>
                  </a:cubicBezTo>
                  <a:close/>
                  <a:moveTo>
                    <a:pt x="4938" y="5637"/>
                  </a:moveTo>
                  <a:lnTo>
                    <a:pt x="4938" y="7038"/>
                  </a:lnTo>
                  <a:lnTo>
                    <a:pt x="3003" y="7038"/>
                  </a:lnTo>
                  <a:cubicBezTo>
                    <a:pt x="2903" y="6571"/>
                    <a:pt x="2836" y="6104"/>
                    <a:pt x="2836" y="5637"/>
                  </a:cubicBezTo>
                  <a:close/>
                  <a:moveTo>
                    <a:pt x="7740" y="5637"/>
                  </a:moveTo>
                  <a:cubicBezTo>
                    <a:pt x="7706" y="6104"/>
                    <a:pt x="7640" y="6571"/>
                    <a:pt x="7540" y="7038"/>
                  </a:cubicBezTo>
                  <a:lnTo>
                    <a:pt x="5638" y="7038"/>
                  </a:lnTo>
                  <a:lnTo>
                    <a:pt x="5638" y="5637"/>
                  </a:lnTo>
                  <a:close/>
                  <a:moveTo>
                    <a:pt x="9841" y="5637"/>
                  </a:moveTo>
                  <a:cubicBezTo>
                    <a:pt x="9808" y="6104"/>
                    <a:pt x="9674" y="6571"/>
                    <a:pt x="9508" y="7038"/>
                  </a:cubicBezTo>
                  <a:lnTo>
                    <a:pt x="8273" y="7038"/>
                  </a:lnTo>
                  <a:cubicBezTo>
                    <a:pt x="8340" y="6571"/>
                    <a:pt x="8407" y="6104"/>
                    <a:pt x="8440" y="5637"/>
                  </a:cubicBezTo>
                  <a:close/>
                  <a:moveTo>
                    <a:pt x="2469" y="7739"/>
                  </a:moveTo>
                  <a:cubicBezTo>
                    <a:pt x="2669" y="8373"/>
                    <a:pt x="2970" y="8940"/>
                    <a:pt x="3303" y="9407"/>
                  </a:cubicBezTo>
                  <a:cubicBezTo>
                    <a:pt x="2836" y="9173"/>
                    <a:pt x="2403" y="8873"/>
                    <a:pt x="2036" y="8506"/>
                  </a:cubicBezTo>
                  <a:cubicBezTo>
                    <a:pt x="1802" y="8273"/>
                    <a:pt x="1602" y="8006"/>
                    <a:pt x="1435" y="7739"/>
                  </a:cubicBezTo>
                  <a:close/>
                  <a:moveTo>
                    <a:pt x="9141" y="7739"/>
                  </a:moveTo>
                  <a:cubicBezTo>
                    <a:pt x="8941" y="8006"/>
                    <a:pt x="8740" y="8273"/>
                    <a:pt x="8507" y="8506"/>
                  </a:cubicBezTo>
                  <a:cubicBezTo>
                    <a:pt x="8140" y="8873"/>
                    <a:pt x="7706" y="9173"/>
                    <a:pt x="7239" y="9407"/>
                  </a:cubicBezTo>
                  <a:cubicBezTo>
                    <a:pt x="7573" y="8940"/>
                    <a:pt x="7873" y="8373"/>
                    <a:pt x="8073" y="7739"/>
                  </a:cubicBezTo>
                  <a:close/>
                  <a:moveTo>
                    <a:pt x="7339" y="7739"/>
                  </a:moveTo>
                  <a:cubicBezTo>
                    <a:pt x="7206" y="8073"/>
                    <a:pt x="7073" y="8373"/>
                    <a:pt x="6906" y="8640"/>
                  </a:cubicBezTo>
                  <a:cubicBezTo>
                    <a:pt x="6672" y="9040"/>
                    <a:pt x="6405" y="9340"/>
                    <a:pt x="6105" y="9540"/>
                  </a:cubicBezTo>
                  <a:cubicBezTo>
                    <a:pt x="5938" y="9674"/>
                    <a:pt x="5772" y="9740"/>
                    <a:pt x="5638" y="9774"/>
                  </a:cubicBezTo>
                  <a:lnTo>
                    <a:pt x="5638" y="7739"/>
                  </a:lnTo>
                  <a:close/>
                  <a:moveTo>
                    <a:pt x="4938" y="7739"/>
                  </a:moveTo>
                  <a:lnTo>
                    <a:pt x="4938" y="9807"/>
                  </a:lnTo>
                  <a:cubicBezTo>
                    <a:pt x="4771" y="9740"/>
                    <a:pt x="4604" y="9674"/>
                    <a:pt x="4437" y="9574"/>
                  </a:cubicBezTo>
                  <a:cubicBezTo>
                    <a:pt x="4171" y="9340"/>
                    <a:pt x="3870" y="9040"/>
                    <a:pt x="3637" y="8640"/>
                  </a:cubicBezTo>
                  <a:cubicBezTo>
                    <a:pt x="3470" y="8373"/>
                    <a:pt x="3337" y="8073"/>
                    <a:pt x="3203" y="7739"/>
                  </a:cubicBezTo>
                  <a:close/>
                  <a:moveTo>
                    <a:pt x="5271" y="0"/>
                  </a:moveTo>
                  <a:cubicBezTo>
                    <a:pt x="2369" y="0"/>
                    <a:pt x="1" y="2368"/>
                    <a:pt x="1" y="5271"/>
                  </a:cubicBezTo>
                  <a:cubicBezTo>
                    <a:pt x="1" y="8173"/>
                    <a:pt x="2369" y="10541"/>
                    <a:pt x="5271" y="10541"/>
                  </a:cubicBezTo>
                  <a:cubicBezTo>
                    <a:pt x="8173" y="10541"/>
                    <a:pt x="10542" y="8173"/>
                    <a:pt x="10542" y="5271"/>
                  </a:cubicBezTo>
                  <a:cubicBezTo>
                    <a:pt x="10542" y="2368"/>
                    <a:pt x="8173" y="0"/>
                    <a:pt x="5271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6729300" y="3509475"/>
              <a:ext cx="125950" cy="125100"/>
            </a:xfrm>
            <a:custGeom>
              <a:rect b="b" l="l" r="r" t="t"/>
              <a:pathLst>
                <a:path extrusionOk="0" h="5004" w="5038">
                  <a:moveTo>
                    <a:pt x="1268" y="134"/>
                  </a:moveTo>
                  <a:lnTo>
                    <a:pt x="1268" y="934"/>
                  </a:lnTo>
                  <a:lnTo>
                    <a:pt x="167" y="934"/>
                  </a:lnTo>
                  <a:lnTo>
                    <a:pt x="167" y="834"/>
                  </a:lnTo>
                  <a:cubicBezTo>
                    <a:pt x="167" y="434"/>
                    <a:pt x="467" y="134"/>
                    <a:pt x="834" y="134"/>
                  </a:cubicBezTo>
                  <a:close/>
                  <a:moveTo>
                    <a:pt x="2369" y="134"/>
                  </a:moveTo>
                  <a:lnTo>
                    <a:pt x="2369" y="934"/>
                  </a:lnTo>
                  <a:lnTo>
                    <a:pt x="1568" y="934"/>
                  </a:lnTo>
                  <a:lnTo>
                    <a:pt x="1568" y="134"/>
                  </a:lnTo>
                  <a:close/>
                  <a:moveTo>
                    <a:pt x="3436" y="134"/>
                  </a:moveTo>
                  <a:lnTo>
                    <a:pt x="3436" y="934"/>
                  </a:lnTo>
                  <a:lnTo>
                    <a:pt x="2669" y="934"/>
                  </a:lnTo>
                  <a:lnTo>
                    <a:pt x="2669" y="134"/>
                  </a:lnTo>
                  <a:close/>
                  <a:moveTo>
                    <a:pt x="4203" y="134"/>
                  </a:moveTo>
                  <a:cubicBezTo>
                    <a:pt x="4570" y="134"/>
                    <a:pt x="4871" y="467"/>
                    <a:pt x="4871" y="834"/>
                  </a:cubicBezTo>
                  <a:lnTo>
                    <a:pt x="4871" y="934"/>
                  </a:lnTo>
                  <a:lnTo>
                    <a:pt x="3770" y="934"/>
                  </a:lnTo>
                  <a:lnTo>
                    <a:pt x="3770" y="134"/>
                  </a:lnTo>
                  <a:close/>
                  <a:moveTo>
                    <a:pt x="2836" y="1535"/>
                  </a:moveTo>
                  <a:lnTo>
                    <a:pt x="2836" y="2502"/>
                  </a:lnTo>
                  <a:lnTo>
                    <a:pt x="3770" y="2502"/>
                  </a:lnTo>
                  <a:lnTo>
                    <a:pt x="3770" y="3136"/>
                  </a:lnTo>
                  <a:lnTo>
                    <a:pt x="2836" y="3136"/>
                  </a:lnTo>
                  <a:lnTo>
                    <a:pt x="2836" y="4070"/>
                  </a:lnTo>
                  <a:lnTo>
                    <a:pt x="2202" y="4070"/>
                  </a:lnTo>
                  <a:lnTo>
                    <a:pt x="2202" y="3136"/>
                  </a:lnTo>
                  <a:lnTo>
                    <a:pt x="1235" y="3136"/>
                  </a:lnTo>
                  <a:lnTo>
                    <a:pt x="1235" y="2502"/>
                  </a:lnTo>
                  <a:lnTo>
                    <a:pt x="2202" y="2502"/>
                  </a:lnTo>
                  <a:lnTo>
                    <a:pt x="2202" y="1535"/>
                  </a:lnTo>
                  <a:close/>
                  <a:moveTo>
                    <a:pt x="834" y="0"/>
                  </a:moveTo>
                  <a:cubicBezTo>
                    <a:pt x="367" y="0"/>
                    <a:pt x="0" y="367"/>
                    <a:pt x="0" y="834"/>
                  </a:cubicBezTo>
                  <a:lnTo>
                    <a:pt x="0" y="4170"/>
                  </a:lnTo>
                  <a:cubicBezTo>
                    <a:pt x="0" y="4637"/>
                    <a:pt x="367" y="5004"/>
                    <a:pt x="834" y="5004"/>
                  </a:cubicBezTo>
                  <a:lnTo>
                    <a:pt x="4170" y="5004"/>
                  </a:lnTo>
                  <a:cubicBezTo>
                    <a:pt x="4637" y="5004"/>
                    <a:pt x="5037" y="4637"/>
                    <a:pt x="5037" y="4170"/>
                  </a:cubicBezTo>
                  <a:lnTo>
                    <a:pt x="5037" y="834"/>
                  </a:lnTo>
                  <a:cubicBezTo>
                    <a:pt x="5037" y="367"/>
                    <a:pt x="4637" y="0"/>
                    <a:pt x="4170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6871900" y="3536150"/>
              <a:ext cx="115950" cy="91750"/>
            </a:xfrm>
            <a:custGeom>
              <a:rect b="b" l="l" r="r" t="t"/>
              <a:pathLst>
                <a:path extrusionOk="0" h="3670" w="4638">
                  <a:moveTo>
                    <a:pt x="3736" y="468"/>
                  </a:moveTo>
                  <a:lnTo>
                    <a:pt x="4170" y="868"/>
                  </a:lnTo>
                  <a:lnTo>
                    <a:pt x="1802" y="3169"/>
                  </a:lnTo>
                  <a:lnTo>
                    <a:pt x="501" y="1902"/>
                  </a:lnTo>
                  <a:lnTo>
                    <a:pt x="901" y="1502"/>
                  </a:lnTo>
                  <a:lnTo>
                    <a:pt x="1802" y="2402"/>
                  </a:lnTo>
                  <a:lnTo>
                    <a:pt x="3736" y="468"/>
                  </a:lnTo>
                  <a:close/>
                  <a:moveTo>
                    <a:pt x="3736" y="1"/>
                  </a:moveTo>
                  <a:lnTo>
                    <a:pt x="1802" y="1902"/>
                  </a:lnTo>
                  <a:lnTo>
                    <a:pt x="901" y="1001"/>
                  </a:lnTo>
                  <a:lnTo>
                    <a:pt x="0" y="1902"/>
                  </a:lnTo>
                  <a:lnTo>
                    <a:pt x="1802" y="3670"/>
                  </a:lnTo>
                  <a:lnTo>
                    <a:pt x="4637" y="868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6868575" y="5525775"/>
              <a:ext cx="169300" cy="168900"/>
            </a:xfrm>
            <a:custGeom>
              <a:rect b="b" l="l" r="r" t="t"/>
              <a:pathLst>
                <a:path extrusionOk="0" h="6756" w="6772">
                  <a:moveTo>
                    <a:pt x="1901" y="1574"/>
                  </a:moveTo>
                  <a:lnTo>
                    <a:pt x="2835" y="1740"/>
                  </a:lnTo>
                  <a:lnTo>
                    <a:pt x="2769" y="2174"/>
                  </a:lnTo>
                  <a:lnTo>
                    <a:pt x="1868" y="2007"/>
                  </a:lnTo>
                  <a:lnTo>
                    <a:pt x="1901" y="1574"/>
                  </a:lnTo>
                  <a:close/>
                  <a:moveTo>
                    <a:pt x="3269" y="1840"/>
                  </a:moveTo>
                  <a:lnTo>
                    <a:pt x="4103" y="2007"/>
                  </a:lnTo>
                  <a:lnTo>
                    <a:pt x="4003" y="2408"/>
                  </a:lnTo>
                  <a:lnTo>
                    <a:pt x="3169" y="2241"/>
                  </a:lnTo>
                  <a:lnTo>
                    <a:pt x="3269" y="1840"/>
                  </a:lnTo>
                  <a:close/>
                  <a:moveTo>
                    <a:pt x="4503" y="2074"/>
                  </a:moveTo>
                  <a:lnTo>
                    <a:pt x="5637" y="2307"/>
                  </a:lnTo>
                  <a:lnTo>
                    <a:pt x="5437" y="2708"/>
                  </a:lnTo>
                  <a:lnTo>
                    <a:pt x="4437" y="2508"/>
                  </a:lnTo>
                  <a:lnTo>
                    <a:pt x="4503" y="2074"/>
                  </a:lnTo>
                  <a:close/>
                  <a:moveTo>
                    <a:pt x="1835" y="2441"/>
                  </a:moveTo>
                  <a:lnTo>
                    <a:pt x="2669" y="2608"/>
                  </a:lnTo>
                  <a:lnTo>
                    <a:pt x="2602" y="3008"/>
                  </a:lnTo>
                  <a:lnTo>
                    <a:pt x="1801" y="2875"/>
                  </a:lnTo>
                  <a:lnTo>
                    <a:pt x="1835" y="2441"/>
                  </a:lnTo>
                  <a:close/>
                  <a:moveTo>
                    <a:pt x="3102" y="2674"/>
                  </a:moveTo>
                  <a:lnTo>
                    <a:pt x="3936" y="2841"/>
                  </a:lnTo>
                  <a:lnTo>
                    <a:pt x="3836" y="3241"/>
                  </a:lnTo>
                  <a:lnTo>
                    <a:pt x="3002" y="3108"/>
                  </a:lnTo>
                  <a:lnTo>
                    <a:pt x="3102" y="2674"/>
                  </a:lnTo>
                  <a:close/>
                  <a:moveTo>
                    <a:pt x="4336" y="2908"/>
                  </a:moveTo>
                  <a:lnTo>
                    <a:pt x="5237" y="3075"/>
                  </a:lnTo>
                  <a:lnTo>
                    <a:pt x="5037" y="3475"/>
                  </a:lnTo>
                  <a:lnTo>
                    <a:pt x="4270" y="3342"/>
                  </a:lnTo>
                  <a:lnTo>
                    <a:pt x="4336" y="2908"/>
                  </a:lnTo>
                  <a:close/>
                  <a:moveTo>
                    <a:pt x="1768" y="3275"/>
                  </a:moveTo>
                  <a:lnTo>
                    <a:pt x="2502" y="3442"/>
                  </a:lnTo>
                  <a:lnTo>
                    <a:pt x="2435" y="3842"/>
                  </a:lnTo>
                  <a:lnTo>
                    <a:pt x="1735" y="3708"/>
                  </a:lnTo>
                  <a:lnTo>
                    <a:pt x="1768" y="3275"/>
                  </a:lnTo>
                  <a:close/>
                  <a:moveTo>
                    <a:pt x="2935" y="3508"/>
                  </a:moveTo>
                  <a:lnTo>
                    <a:pt x="3769" y="3675"/>
                  </a:lnTo>
                  <a:lnTo>
                    <a:pt x="3669" y="4109"/>
                  </a:lnTo>
                  <a:lnTo>
                    <a:pt x="2835" y="3942"/>
                  </a:lnTo>
                  <a:lnTo>
                    <a:pt x="2935" y="3508"/>
                  </a:lnTo>
                  <a:close/>
                  <a:moveTo>
                    <a:pt x="4203" y="3775"/>
                  </a:moveTo>
                  <a:lnTo>
                    <a:pt x="4837" y="3875"/>
                  </a:lnTo>
                  <a:lnTo>
                    <a:pt x="4637" y="4276"/>
                  </a:lnTo>
                  <a:lnTo>
                    <a:pt x="4103" y="4175"/>
                  </a:lnTo>
                  <a:lnTo>
                    <a:pt x="4203" y="3775"/>
                  </a:lnTo>
                  <a:close/>
                  <a:moveTo>
                    <a:pt x="496" y="1"/>
                  </a:moveTo>
                  <a:cubicBezTo>
                    <a:pt x="288" y="1"/>
                    <a:pt x="97" y="130"/>
                    <a:pt x="67" y="339"/>
                  </a:cubicBezTo>
                  <a:cubicBezTo>
                    <a:pt x="0" y="573"/>
                    <a:pt x="167" y="806"/>
                    <a:pt x="400" y="840"/>
                  </a:cubicBezTo>
                  <a:lnTo>
                    <a:pt x="1067" y="973"/>
                  </a:lnTo>
                  <a:lnTo>
                    <a:pt x="867" y="4042"/>
                  </a:lnTo>
                  <a:cubicBezTo>
                    <a:pt x="834" y="4242"/>
                    <a:pt x="1001" y="4442"/>
                    <a:pt x="1201" y="4476"/>
                  </a:cubicBezTo>
                  <a:lnTo>
                    <a:pt x="4770" y="5176"/>
                  </a:lnTo>
                  <a:cubicBezTo>
                    <a:pt x="4803" y="5182"/>
                    <a:pt x="4834" y="5184"/>
                    <a:pt x="4865" y="5184"/>
                  </a:cubicBezTo>
                  <a:cubicBezTo>
                    <a:pt x="5023" y="5184"/>
                    <a:pt x="5153" y="5110"/>
                    <a:pt x="5237" y="4943"/>
                  </a:cubicBezTo>
                  <a:lnTo>
                    <a:pt x="6638" y="2174"/>
                  </a:lnTo>
                  <a:cubicBezTo>
                    <a:pt x="6772" y="1974"/>
                    <a:pt x="6671" y="1707"/>
                    <a:pt x="6471" y="1607"/>
                  </a:cubicBezTo>
                  <a:cubicBezTo>
                    <a:pt x="6411" y="1577"/>
                    <a:pt x="6345" y="1562"/>
                    <a:pt x="6280" y="1562"/>
                  </a:cubicBezTo>
                  <a:cubicBezTo>
                    <a:pt x="6126" y="1562"/>
                    <a:pt x="5974" y="1644"/>
                    <a:pt x="5904" y="1807"/>
                  </a:cubicBezTo>
                  <a:lnTo>
                    <a:pt x="5838" y="1907"/>
                  </a:lnTo>
                  <a:lnTo>
                    <a:pt x="1935" y="1140"/>
                  </a:lnTo>
                  <a:lnTo>
                    <a:pt x="1968" y="673"/>
                  </a:lnTo>
                  <a:cubicBezTo>
                    <a:pt x="1968" y="439"/>
                    <a:pt x="1835" y="239"/>
                    <a:pt x="1601" y="206"/>
                  </a:cubicBezTo>
                  <a:lnTo>
                    <a:pt x="567" y="6"/>
                  </a:lnTo>
                  <a:cubicBezTo>
                    <a:pt x="543" y="2"/>
                    <a:pt x="519" y="1"/>
                    <a:pt x="496" y="1"/>
                  </a:cubicBezTo>
                  <a:close/>
                  <a:moveTo>
                    <a:pt x="1420" y="4965"/>
                  </a:moveTo>
                  <a:cubicBezTo>
                    <a:pt x="1128" y="4965"/>
                    <a:pt x="860" y="5185"/>
                    <a:pt x="801" y="5510"/>
                  </a:cubicBezTo>
                  <a:cubicBezTo>
                    <a:pt x="734" y="5843"/>
                    <a:pt x="967" y="6177"/>
                    <a:pt x="1301" y="6244"/>
                  </a:cubicBezTo>
                  <a:cubicBezTo>
                    <a:pt x="1340" y="6251"/>
                    <a:pt x="1379" y="6255"/>
                    <a:pt x="1417" y="6255"/>
                  </a:cubicBezTo>
                  <a:cubicBezTo>
                    <a:pt x="1715" y="6255"/>
                    <a:pt x="2009" y="6038"/>
                    <a:pt x="2068" y="5743"/>
                  </a:cubicBezTo>
                  <a:cubicBezTo>
                    <a:pt x="2135" y="5410"/>
                    <a:pt x="1901" y="5043"/>
                    <a:pt x="1534" y="4976"/>
                  </a:cubicBezTo>
                  <a:cubicBezTo>
                    <a:pt x="1496" y="4968"/>
                    <a:pt x="1458" y="4965"/>
                    <a:pt x="1420" y="4965"/>
                  </a:cubicBezTo>
                  <a:close/>
                  <a:moveTo>
                    <a:pt x="3953" y="5465"/>
                  </a:moveTo>
                  <a:cubicBezTo>
                    <a:pt x="3655" y="5465"/>
                    <a:pt x="3361" y="5682"/>
                    <a:pt x="3302" y="5977"/>
                  </a:cubicBezTo>
                  <a:cubicBezTo>
                    <a:pt x="3236" y="6344"/>
                    <a:pt x="3469" y="6677"/>
                    <a:pt x="3836" y="6744"/>
                  </a:cubicBezTo>
                  <a:cubicBezTo>
                    <a:pt x="3875" y="6752"/>
                    <a:pt x="3913" y="6755"/>
                    <a:pt x="3951" y="6755"/>
                  </a:cubicBezTo>
                  <a:cubicBezTo>
                    <a:pt x="4243" y="6755"/>
                    <a:pt x="4511" y="6539"/>
                    <a:pt x="4570" y="6244"/>
                  </a:cubicBezTo>
                  <a:cubicBezTo>
                    <a:pt x="4637" y="5877"/>
                    <a:pt x="4403" y="5543"/>
                    <a:pt x="4070" y="5476"/>
                  </a:cubicBezTo>
                  <a:cubicBezTo>
                    <a:pt x="4031" y="5469"/>
                    <a:pt x="3992" y="5465"/>
                    <a:pt x="3953" y="5465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6991975" y="5271550"/>
              <a:ext cx="100100" cy="100100"/>
            </a:xfrm>
            <a:custGeom>
              <a:rect b="b" l="l" r="r" t="t"/>
              <a:pathLst>
                <a:path extrusionOk="0" h="4004" w="4004">
                  <a:moveTo>
                    <a:pt x="2002" y="501"/>
                  </a:moveTo>
                  <a:lnTo>
                    <a:pt x="2002" y="3503"/>
                  </a:lnTo>
                  <a:cubicBezTo>
                    <a:pt x="1202" y="3503"/>
                    <a:pt x="501" y="2803"/>
                    <a:pt x="501" y="2002"/>
                  </a:cubicBezTo>
                  <a:cubicBezTo>
                    <a:pt x="501" y="1168"/>
                    <a:pt x="1202" y="501"/>
                    <a:pt x="2002" y="501"/>
                  </a:cubicBezTo>
                  <a:close/>
                  <a:moveTo>
                    <a:pt x="2002" y="1"/>
                  </a:moveTo>
                  <a:cubicBezTo>
                    <a:pt x="902" y="1"/>
                    <a:pt x="1" y="868"/>
                    <a:pt x="1" y="2002"/>
                  </a:cubicBezTo>
                  <a:cubicBezTo>
                    <a:pt x="1" y="3103"/>
                    <a:pt x="902" y="4004"/>
                    <a:pt x="2002" y="4004"/>
                  </a:cubicBezTo>
                  <a:cubicBezTo>
                    <a:pt x="3136" y="4004"/>
                    <a:pt x="4004" y="3103"/>
                    <a:pt x="4004" y="2002"/>
                  </a:cubicBezTo>
                  <a:cubicBezTo>
                    <a:pt x="4004" y="868"/>
                    <a:pt x="3136" y="1"/>
                    <a:pt x="2002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6772650" y="4935300"/>
              <a:ext cx="251875" cy="240375"/>
            </a:xfrm>
            <a:custGeom>
              <a:rect b="b" l="l" r="r" t="t"/>
              <a:pathLst>
                <a:path extrusionOk="0" h="9615" w="10075">
                  <a:moveTo>
                    <a:pt x="6504" y="709"/>
                  </a:moveTo>
                  <a:cubicBezTo>
                    <a:pt x="6571" y="709"/>
                    <a:pt x="6639" y="720"/>
                    <a:pt x="6706" y="742"/>
                  </a:cubicBezTo>
                  <a:cubicBezTo>
                    <a:pt x="6973" y="875"/>
                    <a:pt x="7173" y="1209"/>
                    <a:pt x="7039" y="1476"/>
                  </a:cubicBezTo>
                  <a:cubicBezTo>
                    <a:pt x="6606" y="2643"/>
                    <a:pt x="6839" y="3444"/>
                    <a:pt x="7473" y="4378"/>
                  </a:cubicBezTo>
                  <a:cubicBezTo>
                    <a:pt x="7540" y="4511"/>
                    <a:pt x="7640" y="4645"/>
                    <a:pt x="7773" y="4778"/>
                  </a:cubicBezTo>
                  <a:lnTo>
                    <a:pt x="6639" y="7780"/>
                  </a:lnTo>
                  <a:cubicBezTo>
                    <a:pt x="6327" y="7684"/>
                    <a:pt x="6080" y="7649"/>
                    <a:pt x="5874" y="7649"/>
                  </a:cubicBezTo>
                  <a:cubicBezTo>
                    <a:pt x="5508" y="7649"/>
                    <a:pt x="5273" y="7761"/>
                    <a:pt x="5038" y="7847"/>
                  </a:cubicBezTo>
                  <a:cubicBezTo>
                    <a:pt x="4838" y="7947"/>
                    <a:pt x="4627" y="8082"/>
                    <a:pt x="4246" y="8082"/>
                  </a:cubicBezTo>
                  <a:cubicBezTo>
                    <a:pt x="3991" y="8082"/>
                    <a:pt x="3659" y="8021"/>
                    <a:pt x="3203" y="7847"/>
                  </a:cubicBezTo>
                  <a:lnTo>
                    <a:pt x="2803" y="7680"/>
                  </a:lnTo>
                  <a:lnTo>
                    <a:pt x="2636" y="7613"/>
                  </a:lnTo>
                  <a:cubicBezTo>
                    <a:pt x="2403" y="7547"/>
                    <a:pt x="2269" y="7246"/>
                    <a:pt x="2369" y="7013"/>
                  </a:cubicBezTo>
                  <a:cubicBezTo>
                    <a:pt x="2403" y="6946"/>
                    <a:pt x="2469" y="6846"/>
                    <a:pt x="2503" y="6813"/>
                  </a:cubicBezTo>
                  <a:lnTo>
                    <a:pt x="2736" y="6613"/>
                  </a:lnTo>
                  <a:lnTo>
                    <a:pt x="2569" y="6379"/>
                  </a:lnTo>
                  <a:cubicBezTo>
                    <a:pt x="2469" y="6246"/>
                    <a:pt x="2436" y="6079"/>
                    <a:pt x="2503" y="5945"/>
                  </a:cubicBezTo>
                  <a:cubicBezTo>
                    <a:pt x="2536" y="5845"/>
                    <a:pt x="2569" y="5779"/>
                    <a:pt x="2636" y="5745"/>
                  </a:cubicBezTo>
                  <a:lnTo>
                    <a:pt x="2870" y="5545"/>
                  </a:lnTo>
                  <a:lnTo>
                    <a:pt x="2703" y="5312"/>
                  </a:lnTo>
                  <a:cubicBezTo>
                    <a:pt x="2603" y="5178"/>
                    <a:pt x="2569" y="5011"/>
                    <a:pt x="2636" y="4845"/>
                  </a:cubicBezTo>
                  <a:cubicBezTo>
                    <a:pt x="2713" y="4665"/>
                    <a:pt x="2890" y="4544"/>
                    <a:pt x="3073" y="4544"/>
                  </a:cubicBezTo>
                  <a:cubicBezTo>
                    <a:pt x="3128" y="4544"/>
                    <a:pt x="3183" y="4555"/>
                    <a:pt x="3237" y="4578"/>
                  </a:cubicBezTo>
                  <a:lnTo>
                    <a:pt x="3303" y="4611"/>
                  </a:lnTo>
                  <a:lnTo>
                    <a:pt x="3503" y="4044"/>
                  </a:lnTo>
                  <a:lnTo>
                    <a:pt x="3470" y="4011"/>
                  </a:lnTo>
                  <a:lnTo>
                    <a:pt x="1235" y="3143"/>
                  </a:lnTo>
                  <a:cubicBezTo>
                    <a:pt x="902" y="3043"/>
                    <a:pt x="735" y="2676"/>
                    <a:pt x="868" y="2343"/>
                  </a:cubicBezTo>
                  <a:cubicBezTo>
                    <a:pt x="970" y="2114"/>
                    <a:pt x="1188" y="1963"/>
                    <a:pt x="1433" y="1963"/>
                  </a:cubicBezTo>
                  <a:cubicBezTo>
                    <a:pt x="1510" y="1963"/>
                    <a:pt x="1589" y="1978"/>
                    <a:pt x="1669" y="2009"/>
                  </a:cubicBezTo>
                  <a:lnTo>
                    <a:pt x="5572" y="3477"/>
                  </a:lnTo>
                  <a:cubicBezTo>
                    <a:pt x="5605" y="3310"/>
                    <a:pt x="5638" y="3077"/>
                    <a:pt x="5672" y="2877"/>
                  </a:cubicBezTo>
                  <a:cubicBezTo>
                    <a:pt x="5705" y="2076"/>
                    <a:pt x="5672" y="1843"/>
                    <a:pt x="5972" y="1075"/>
                  </a:cubicBezTo>
                  <a:cubicBezTo>
                    <a:pt x="6050" y="842"/>
                    <a:pt x="6269" y="709"/>
                    <a:pt x="6504" y="709"/>
                  </a:cubicBezTo>
                  <a:close/>
                  <a:moveTo>
                    <a:pt x="7367" y="8126"/>
                  </a:moveTo>
                  <a:cubicBezTo>
                    <a:pt x="7402" y="8126"/>
                    <a:pt x="7437" y="8133"/>
                    <a:pt x="7473" y="8147"/>
                  </a:cubicBezTo>
                  <a:cubicBezTo>
                    <a:pt x="7606" y="8214"/>
                    <a:pt x="7706" y="8381"/>
                    <a:pt x="7640" y="8547"/>
                  </a:cubicBezTo>
                  <a:cubicBezTo>
                    <a:pt x="7590" y="8671"/>
                    <a:pt x="7486" y="8740"/>
                    <a:pt x="7367" y="8740"/>
                  </a:cubicBezTo>
                  <a:cubicBezTo>
                    <a:pt x="7326" y="8740"/>
                    <a:pt x="7283" y="8731"/>
                    <a:pt x="7239" y="8714"/>
                  </a:cubicBezTo>
                  <a:cubicBezTo>
                    <a:pt x="7073" y="8681"/>
                    <a:pt x="7006" y="8481"/>
                    <a:pt x="7073" y="8347"/>
                  </a:cubicBezTo>
                  <a:cubicBezTo>
                    <a:pt x="7125" y="8216"/>
                    <a:pt x="7239" y="8126"/>
                    <a:pt x="7367" y="8126"/>
                  </a:cubicBezTo>
                  <a:close/>
                  <a:moveTo>
                    <a:pt x="6497" y="0"/>
                  </a:moveTo>
                  <a:cubicBezTo>
                    <a:pt x="5964" y="0"/>
                    <a:pt x="5454" y="312"/>
                    <a:pt x="5271" y="808"/>
                  </a:cubicBezTo>
                  <a:cubicBezTo>
                    <a:pt x="4971" y="1576"/>
                    <a:pt x="5005" y="1809"/>
                    <a:pt x="4938" y="2610"/>
                  </a:cubicBezTo>
                  <a:lnTo>
                    <a:pt x="1836" y="1409"/>
                  </a:lnTo>
                  <a:cubicBezTo>
                    <a:pt x="1697" y="1358"/>
                    <a:pt x="1555" y="1334"/>
                    <a:pt x="1416" y="1334"/>
                  </a:cubicBezTo>
                  <a:cubicBezTo>
                    <a:pt x="916" y="1334"/>
                    <a:pt x="443" y="1640"/>
                    <a:pt x="234" y="2109"/>
                  </a:cubicBezTo>
                  <a:cubicBezTo>
                    <a:pt x="1" y="2743"/>
                    <a:pt x="301" y="3477"/>
                    <a:pt x="935" y="3711"/>
                  </a:cubicBezTo>
                  <a:lnTo>
                    <a:pt x="2269" y="4211"/>
                  </a:lnTo>
                  <a:cubicBezTo>
                    <a:pt x="2169" y="4311"/>
                    <a:pt x="2069" y="4478"/>
                    <a:pt x="2002" y="4611"/>
                  </a:cubicBezTo>
                  <a:cubicBezTo>
                    <a:pt x="1902" y="4878"/>
                    <a:pt x="1902" y="5178"/>
                    <a:pt x="2002" y="5445"/>
                  </a:cubicBezTo>
                  <a:cubicBezTo>
                    <a:pt x="1969" y="5512"/>
                    <a:pt x="1902" y="5612"/>
                    <a:pt x="1869" y="5712"/>
                  </a:cubicBezTo>
                  <a:cubicBezTo>
                    <a:pt x="1769" y="5979"/>
                    <a:pt x="1769" y="6246"/>
                    <a:pt x="1869" y="6513"/>
                  </a:cubicBezTo>
                  <a:cubicBezTo>
                    <a:pt x="1836" y="6579"/>
                    <a:pt x="1769" y="6679"/>
                    <a:pt x="1736" y="6779"/>
                  </a:cubicBezTo>
                  <a:cubicBezTo>
                    <a:pt x="1535" y="7347"/>
                    <a:pt x="1802" y="7980"/>
                    <a:pt x="2369" y="8180"/>
                  </a:cubicBezTo>
                  <a:lnTo>
                    <a:pt x="2503" y="8247"/>
                  </a:lnTo>
                  <a:lnTo>
                    <a:pt x="2936" y="8414"/>
                  </a:lnTo>
                  <a:cubicBezTo>
                    <a:pt x="3570" y="8647"/>
                    <a:pt x="4037" y="8748"/>
                    <a:pt x="4437" y="8748"/>
                  </a:cubicBezTo>
                  <a:cubicBezTo>
                    <a:pt x="4838" y="8714"/>
                    <a:pt x="5071" y="8614"/>
                    <a:pt x="5305" y="8514"/>
                  </a:cubicBezTo>
                  <a:cubicBezTo>
                    <a:pt x="5463" y="8435"/>
                    <a:pt x="5598" y="8367"/>
                    <a:pt x="5807" y="8367"/>
                  </a:cubicBezTo>
                  <a:cubicBezTo>
                    <a:pt x="5950" y="8367"/>
                    <a:pt x="6128" y="8399"/>
                    <a:pt x="6372" y="8481"/>
                  </a:cubicBezTo>
                  <a:lnTo>
                    <a:pt x="6172" y="8981"/>
                  </a:lnTo>
                  <a:lnTo>
                    <a:pt x="7873" y="9615"/>
                  </a:lnTo>
                  <a:lnTo>
                    <a:pt x="10075" y="3911"/>
                  </a:lnTo>
                  <a:lnTo>
                    <a:pt x="8340" y="3244"/>
                  </a:lnTo>
                  <a:lnTo>
                    <a:pt x="8040" y="4044"/>
                  </a:lnTo>
                  <a:cubicBezTo>
                    <a:pt x="8040" y="4011"/>
                    <a:pt x="8007" y="3977"/>
                    <a:pt x="8007" y="3977"/>
                  </a:cubicBezTo>
                  <a:cubicBezTo>
                    <a:pt x="7506" y="3244"/>
                    <a:pt x="7306" y="2676"/>
                    <a:pt x="7673" y="1742"/>
                  </a:cubicBezTo>
                  <a:cubicBezTo>
                    <a:pt x="7940" y="1075"/>
                    <a:pt x="7573" y="341"/>
                    <a:pt x="6939" y="75"/>
                  </a:cubicBezTo>
                  <a:cubicBezTo>
                    <a:pt x="6795" y="24"/>
                    <a:pt x="6645" y="0"/>
                    <a:pt x="6497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6675100" y="5188175"/>
              <a:ext cx="304400" cy="266025"/>
            </a:xfrm>
            <a:custGeom>
              <a:rect b="b" l="l" r="r" t="t"/>
              <a:pathLst>
                <a:path extrusionOk="0" h="10641" w="12176">
                  <a:moveTo>
                    <a:pt x="8673" y="1501"/>
                  </a:moveTo>
                  <a:cubicBezTo>
                    <a:pt x="9774" y="1501"/>
                    <a:pt x="10674" y="2402"/>
                    <a:pt x="10674" y="3503"/>
                  </a:cubicBezTo>
                  <a:cubicBezTo>
                    <a:pt x="10641" y="4070"/>
                    <a:pt x="10441" y="4570"/>
                    <a:pt x="10007" y="4970"/>
                  </a:cubicBezTo>
                  <a:lnTo>
                    <a:pt x="6138" y="8806"/>
                  </a:lnTo>
                  <a:lnTo>
                    <a:pt x="6071" y="8873"/>
                  </a:lnTo>
                  <a:lnTo>
                    <a:pt x="6004" y="8806"/>
                  </a:lnTo>
                  <a:lnTo>
                    <a:pt x="2168" y="4970"/>
                  </a:lnTo>
                  <a:cubicBezTo>
                    <a:pt x="1735" y="4570"/>
                    <a:pt x="1501" y="4070"/>
                    <a:pt x="1501" y="3503"/>
                  </a:cubicBezTo>
                  <a:cubicBezTo>
                    <a:pt x="1501" y="2402"/>
                    <a:pt x="2402" y="1501"/>
                    <a:pt x="3503" y="1501"/>
                  </a:cubicBezTo>
                  <a:cubicBezTo>
                    <a:pt x="4070" y="1501"/>
                    <a:pt x="4570" y="1735"/>
                    <a:pt x="4970" y="2168"/>
                  </a:cubicBezTo>
                  <a:lnTo>
                    <a:pt x="6071" y="3403"/>
                  </a:lnTo>
                  <a:lnTo>
                    <a:pt x="7205" y="2168"/>
                  </a:lnTo>
                  <a:cubicBezTo>
                    <a:pt x="7606" y="1735"/>
                    <a:pt x="8106" y="1501"/>
                    <a:pt x="8673" y="1501"/>
                  </a:cubicBezTo>
                  <a:close/>
                  <a:moveTo>
                    <a:pt x="3503" y="0"/>
                  </a:moveTo>
                  <a:cubicBezTo>
                    <a:pt x="1568" y="0"/>
                    <a:pt x="0" y="1568"/>
                    <a:pt x="0" y="3503"/>
                  </a:cubicBezTo>
                  <a:cubicBezTo>
                    <a:pt x="0" y="4503"/>
                    <a:pt x="434" y="5437"/>
                    <a:pt x="1134" y="6071"/>
                  </a:cubicBezTo>
                  <a:lnTo>
                    <a:pt x="4937" y="9874"/>
                  </a:lnTo>
                  <a:cubicBezTo>
                    <a:pt x="5337" y="10274"/>
                    <a:pt x="5704" y="10641"/>
                    <a:pt x="6105" y="10641"/>
                  </a:cubicBezTo>
                  <a:cubicBezTo>
                    <a:pt x="6471" y="10641"/>
                    <a:pt x="6838" y="10274"/>
                    <a:pt x="7239" y="9874"/>
                  </a:cubicBezTo>
                  <a:lnTo>
                    <a:pt x="11041" y="6071"/>
                  </a:lnTo>
                  <a:cubicBezTo>
                    <a:pt x="11742" y="5437"/>
                    <a:pt x="12176" y="4503"/>
                    <a:pt x="12176" y="3503"/>
                  </a:cubicBezTo>
                  <a:cubicBezTo>
                    <a:pt x="12176" y="1568"/>
                    <a:pt x="10608" y="0"/>
                    <a:pt x="8673" y="0"/>
                  </a:cubicBezTo>
                  <a:cubicBezTo>
                    <a:pt x="7639" y="0"/>
                    <a:pt x="6738" y="434"/>
                    <a:pt x="6071" y="1134"/>
                  </a:cubicBezTo>
                  <a:cubicBezTo>
                    <a:pt x="5437" y="434"/>
                    <a:pt x="4503" y="0"/>
                    <a:pt x="3503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6717625" y="5475050"/>
              <a:ext cx="129275" cy="128425"/>
            </a:xfrm>
            <a:custGeom>
              <a:rect b="b" l="l" r="r" t="t"/>
              <a:pathLst>
                <a:path extrusionOk="0" h="5137" w="5171">
                  <a:moveTo>
                    <a:pt x="2269" y="1301"/>
                  </a:moveTo>
                  <a:lnTo>
                    <a:pt x="2269" y="1935"/>
                  </a:lnTo>
                  <a:lnTo>
                    <a:pt x="2902" y="1935"/>
                  </a:lnTo>
                  <a:lnTo>
                    <a:pt x="2902" y="1301"/>
                  </a:lnTo>
                  <a:close/>
                  <a:moveTo>
                    <a:pt x="1935" y="2268"/>
                  </a:moveTo>
                  <a:lnTo>
                    <a:pt x="1935" y="2569"/>
                  </a:lnTo>
                  <a:lnTo>
                    <a:pt x="2269" y="2569"/>
                  </a:lnTo>
                  <a:lnTo>
                    <a:pt x="2269" y="3536"/>
                  </a:lnTo>
                  <a:lnTo>
                    <a:pt x="1935" y="3536"/>
                  </a:lnTo>
                  <a:lnTo>
                    <a:pt x="1935" y="3869"/>
                  </a:lnTo>
                  <a:lnTo>
                    <a:pt x="3236" y="3869"/>
                  </a:lnTo>
                  <a:lnTo>
                    <a:pt x="3236" y="3536"/>
                  </a:lnTo>
                  <a:lnTo>
                    <a:pt x="2902" y="3536"/>
                  </a:lnTo>
                  <a:lnTo>
                    <a:pt x="2902" y="2268"/>
                  </a:lnTo>
                  <a:close/>
                  <a:moveTo>
                    <a:pt x="2569" y="467"/>
                  </a:moveTo>
                  <a:cubicBezTo>
                    <a:pt x="3736" y="467"/>
                    <a:pt x="4670" y="1434"/>
                    <a:pt x="4670" y="2569"/>
                  </a:cubicBezTo>
                  <a:cubicBezTo>
                    <a:pt x="4670" y="3736"/>
                    <a:pt x="3736" y="4670"/>
                    <a:pt x="2569" y="4670"/>
                  </a:cubicBezTo>
                  <a:cubicBezTo>
                    <a:pt x="1435" y="4670"/>
                    <a:pt x="501" y="3736"/>
                    <a:pt x="501" y="2569"/>
                  </a:cubicBezTo>
                  <a:cubicBezTo>
                    <a:pt x="501" y="1434"/>
                    <a:pt x="1435" y="467"/>
                    <a:pt x="2569" y="467"/>
                  </a:cubicBezTo>
                  <a:close/>
                  <a:moveTo>
                    <a:pt x="2569" y="0"/>
                  </a:moveTo>
                  <a:cubicBezTo>
                    <a:pt x="1168" y="0"/>
                    <a:pt x="0" y="1168"/>
                    <a:pt x="0" y="2569"/>
                  </a:cubicBezTo>
                  <a:cubicBezTo>
                    <a:pt x="0" y="4003"/>
                    <a:pt x="1168" y="5137"/>
                    <a:pt x="2569" y="5137"/>
                  </a:cubicBezTo>
                  <a:cubicBezTo>
                    <a:pt x="4003" y="5137"/>
                    <a:pt x="5171" y="4003"/>
                    <a:pt x="5171" y="2569"/>
                  </a:cubicBezTo>
                  <a:cubicBezTo>
                    <a:pt x="5171" y="1168"/>
                    <a:pt x="4003" y="0"/>
                    <a:pt x="2569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6749300" y="5693625"/>
              <a:ext cx="199350" cy="193375"/>
            </a:xfrm>
            <a:custGeom>
              <a:rect b="b" l="l" r="r" t="t"/>
              <a:pathLst>
                <a:path extrusionOk="0" h="7735" w="7974">
                  <a:moveTo>
                    <a:pt x="6483" y="2223"/>
                  </a:moveTo>
                  <a:cubicBezTo>
                    <a:pt x="6503" y="2223"/>
                    <a:pt x="6521" y="2226"/>
                    <a:pt x="6539" y="2232"/>
                  </a:cubicBezTo>
                  <a:lnTo>
                    <a:pt x="6939" y="2398"/>
                  </a:lnTo>
                  <a:cubicBezTo>
                    <a:pt x="7039" y="2432"/>
                    <a:pt x="7073" y="2532"/>
                    <a:pt x="7039" y="2632"/>
                  </a:cubicBezTo>
                  <a:lnTo>
                    <a:pt x="6906" y="3032"/>
                  </a:lnTo>
                  <a:cubicBezTo>
                    <a:pt x="6882" y="3104"/>
                    <a:pt x="6806" y="3159"/>
                    <a:pt x="6728" y="3159"/>
                  </a:cubicBezTo>
                  <a:cubicBezTo>
                    <a:pt x="6698" y="3159"/>
                    <a:pt x="6667" y="3151"/>
                    <a:pt x="6639" y="3132"/>
                  </a:cubicBezTo>
                  <a:lnTo>
                    <a:pt x="6272" y="2999"/>
                  </a:lnTo>
                  <a:cubicBezTo>
                    <a:pt x="6139" y="2965"/>
                    <a:pt x="6105" y="2832"/>
                    <a:pt x="6139" y="2732"/>
                  </a:cubicBezTo>
                  <a:lnTo>
                    <a:pt x="6272" y="2365"/>
                  </a:lnTo>
                  <a:cubicBezTo>
                    <a:pt x="6300" y="2283"/>
                    <a:pt x="6395" y="2223"/>
                    <a:pt x="6483" y="2223"/>
                  </a:cubicBezTo>
                  <a:close/>
                  <a:moveTo>
                    <a:pt x="3036" y="3065"/>
                  </a:moveTo>
                  <a:lnTo>
                    <a:pt x="5205" y="3899"/>
                  </a:lnTo>
                  <a:cubicBezTo>
                    <a:pt x="5205" y="4033"/>
                    <a:pt x="5205" y="4166"/>
                    <a:pt x="5138" y="4300"/>
                  </a:cubicBezTo>
                  <a:cubicBezTo>
                    <a:pt x="4955" y="4796"/>
                    <a:pt x="4466" y="5108"/>
                    <a:pt x="3957" y="5108"/>
                  </a:cubicBezTo>
                  <a:cubicBezTo>
                    <a:pt x="3817" y="5108"/>
                    <a:pt x="3674" y="5084"/>
                    <a:pt x="3537" y="5034"/>
                  </a:cubicBezTo>
                  <a:cubicBezTo>
                    <a:pt x="2903" y="4800"/>
                    <a:pt x="2603" y="4066"/>
                    <a:pt x="2836" y="3432"/>
                  </a:cubicBezTo>
                  <a:cubicBezTo>
                    <a:pt x="2870" y="3299"/>
                    <a:pt x="2970" y="3166"/>
                    <a:pt x="3036" y="3065"/>
                  </a:cubicBezTo>
                  <a:close/>
                  <a:moveTo>
                    <a:pt x="1869" y="2632"/>
                  </a:moveTo>
                  <a:lnTo>
                    <a:pt x="2469" y="2865"/>
                  </a:lnTo>
                  <a:cubicBezTo>
                    <a:pt x="2369" y="2965"/>
                    <a:pt x="2303" y="3099"/>
                    <a:pt x="2269" y="3232"/>
                  </a:cubicBezTo>
                  <a:cubicBezTo>
                    <a:pt x="1902" y="4166"/>
                    <a:pt x="2403" y="5234"/>
                    <a:pt x="3337" y="5601"/>
                  </a:cubicBezTo>
                  <a:cubicBezTo>
                    <a:pt x="3553" y="5683"/>
                    <a:pt x="3774" y="5722"/>
                    <a:pt x="3989" y="5722"/>
                  </a:cubicBezTo>
                  <a:cubicBezTo>
                    <a:pt x="4734" y="5722"/>
                    <a:pt x="5420" y="5258"/>
                    <a:pt x="5705" y="4533"/>
                  </a:cubicBezTo>
                  <a:cubicBezTo>
                    <a:pt x="5772" y="4400"/>
                    <a:pt x="5805" y="4266"/>
                    <a:pt x="5805" y="4133"/>
                  </a:cubicBezTo>
                  <a:lnTo>
                    <a:pt x="6406" y="4366"/>
                  </a:lnTo>
                  <a:lnTo>
                    <a:pt x="5838" y="5867"/>
                  </a:lnTo>
                  <a:lnTo>
                    <a:pt x="5538" y="6635"/>
                  </a:lnTo>
                  <a:cubicBezTo>
                    <a:pt x="5485" y="6793"/>
                    <a:pt x="5328" y="6889"/>
                    <a:pt x="5149" y="6889"/>
                  </a:cubicBezTo>
                  <a:cubicBezTo>
                    <a:pt x="5102" y="6889"/>
                    <a:pt x="5053" y="6882"/>
                    <a:pt x="5005" y="6868"/>
                  </a:cubicBezTo>
                  <a:lnTo>
                    <a:pt x="1235" y="5434"/>
                  </a:lnTo>
                  <a:cubicBezTo>
                    <a:pt x="1035" y="5334"/>
                    <a:pt x="935" y="5100"/>
                    <a:pt x="1002" y="4900"/>
                  </a:cubicBezTo>
                  <a:lnTo>
                    <a:pt x="1302" y="4133"/>
                  </a:lnTo>
                  <a:lnTo>
                    <a:pt x="1869" y="2632"/>
                  </a:lnTo>
                  <a:close/>
                  <a:moveTo>
                    <a:pt x="2755" y="1"/>
                  </a:moveTo>
                  <a:cubicBezTo>
                    <a:pt x="2320" y="1"/>
                    <a:pt x="1893" y="277"/>
                    <a:pt x="1736" y="697"/>
                  </a:cubicBezTo>
                  <a:lnTo>
                    <a:pt x="201" y="4733"/>
                  </a:lnTo>
                  <a:cubicBezTo>
                    <a:pt x="1" y="5300"/>
                    <a:pt x="268" y="5934"/>
                    <a:pt x="835" y="6134"/>
                  </a:cubicBezTo>
                  <a:lnTo>
                    <a:pt x="4871" y="7669"/>
                  </a:lnTo>
                  <a:cubicBezTo>
                    <a:pt x="4990" y="7713"/>
                    <a:pt x="5114" y="7735"/>
                    <a:pt x="5238" y="7735"/>
                  </a:cubicBezTo>
                  <a:cubicBezTo>
                    <a:pt x="5666" y="7735"/>
                    <a:pt x="6083" y="7476"/>
                    <a:pt x="6239" y="7035"/>
                  </a:cubicBezTo>
                  <a:lnTo>
                    <a:pt x="7773" y="2999"/>
                  </a:lnTo>
                  <a:cubicBezTo>
                    <a:pt x="7973" y="2432"/>
                    <a:pt x="7706" y="1831"/>
                    <a:pt x="7139" y="1598"/>
                  </a:cubicBezTo>
                  <a:lnTo>
                    <a:pt x="3103" y="63"/>
                  </a:lnTo>
                  <a:cubicBezTo>
                    <a:pt x="2990" y="21"/>
                    <a:pt x="2872" y="1"/>
                    <a:pt x="2755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6871900" y="4790375"/>
              <a:ext cx="112600" cy="111775"/>
            </a:xfrm>
            <a:custGeom>
              <a:rect b="b" l="l" r="r" t="t"/>
              <a:pathLst>
                <a:path extrusionOk="0" h="4471" w="4504">
                  <a:moveTo>
                    <a:pt x="1401" y="835"/>
                  </a:moveTo>
                  <a:cubicBezTo>
                    <a:pt x="1568" y="835"/>
                    <a:pt x="1702" y="968"/>
                    <a:pt x="1702" y="1102"/>
                  </a:cubicBezTo>
                  <a:cubicBezTo>
                    <a:pt x="1702" y="1268"/>
                    <a:pt x="1568" y="1402"/>
                    <a:pt x="1401" y="1402"/>
                  </a:cubicBezTo>
                  <a:cubicBezTo>
                    <a:pt x="1268" y="1402"/>
                    <a:pt x="1135" y="1268"/>
                    <a:pt x="1135" y="1102"/>
                  </a:cubicBezTo>
                  <a:cubicBezTo>
                    <a:pt x="1135" y="968"/>
                    <a:pt x="1268" y="835"/>
                    <a:pt x="1401" y="835"/>
                  </a:cubicBezTo>
                  <a:close/>
                  <a:moveTo>
                    <a:pt x="1702" y="1669"/>
                  </a:moveTo>
                  <a:lnTo>
                    <a:pt x="1702" y="3637"/>
                  </a:lnTo>
                  <a:lnTo>
                    <a:pt x="1135" y="3637"/>
                  </a:lnTo>
                  <a:lnTo>
                    <a:pt x="1135" y="1669"/>
                  </a:lnTo>
                  <a:close/>
                  <a:moveTo>
                    <a:pt x="3036" y="1669"/>
                  </a:moveTo>
                  <a:cubicBezTo>
                    <a:pt x="3370" y="1669"/>
                    <a:pt x="3670" y="2002"/>
                    <a:pt x="3670" y="2369"/>
                  </a:cubicBezTo>
                  <a:lnTo>
                    <a:pt x="3670" y="3637"/>
                  </a:lnTo>
                  <a:lnTo>
                    <a:pt x="3103" y="3637"/>
                  </a:lnTo>
                  <a:lnTo>
                    <a:pt x="3103" y="2503"/>
                  </a:lnTo>
                  <a:cubicBezTo>
                    <a:pt x="3103" y="2369"/>
                    <a:pt x="2969" y="2236"/>
                    <a:pt x="2802" y="2236"/>
                  </a:cubicBezTo>
                  <a:cubicBezTo>
                    <a:pt x="2669" y="2236"/>
                    <a:pt x="2536" y="2369"/>
                    <a:pt x="2536" y="2503"/>
                  </a:cubicBezTo>
                  <a:lnTo>
                    <a:pt x="2536" y="3637"/>
                  </a:lnTo>
                  <a:lnTo>
                    <a:pt x="1969" y="3637"/>
                  </a:lnTo>
                  <a:lnTo>
                    <a:pt x="1969" y="1669"/>
                  </a:lnTo>
                  <a:lnTo>
                    <a:pt x="2536" y="1669"/>
                  </a:lnTo>
                  <a:lnTo>
                    <a:pt x="2536" y="2036"/>
                  </a:lnTo>
                  <a:cubicBezTo>
                    <a:pt x="2636" y="1869"/>
                    <a:pt x="2836" y="1669"/>
                    <a:pt x="3036" y="1669"/>
                  </a:cubicBezTo>
                  <a:close/>
                  <a:moveTo>
                    <a:pt x="768" y="1"/>
                  </a:moveTo>
                  <a:cubicBezTo>
                    <a:pt x="334" y="1"/>
                    <a:pt x="0" y="334"/>
                    <a:pt x="0" y="735"/>
                  </a:cubicBezTo>
                  <a:lnTo>
                    <a:pt x="0" y="3737"/>
                  </a:lnTo>
                  <a:cubicBezTo>
                    <a:pt x="0" y="4137"/>
                    <a:pt x="334" y="4471"/>
                    <a:pt x="768" y="4471"/>
                  </a:cubicBezTo>
                  <a:lnTo>
                    <a:pt x="3736" y="4471"/>
                  </a:lnTo>
                  <a:cubicBezTo>
                    <a:pt x="4170" y="4471"/>
                    <a:pt x="4504" y="4137"/>
                    <a:pt x="4504" y="3737"/>
                  </a:cubicBezTo>
                  <a:lnTo>
                    <a:pt x="4504" y="735"/>
                  </a:lnTo>
                  <a:cubicBezTo>
                    <a:pt x="4504" y="334"/>
                    <a:pt x="4170" y="1"/>
                    <a:pt x="373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6773500" y="4636100"/>
              <a:ext cx="206000" cy="128450"/>
            </a:xfrm>
            <a:custGeom>
              <a:rect b="b" l="l" r="r" t="t"/>
              <a:pathLst>
                <a:path extrusionOk="0" h="5138" w="8240">
                  <a:moveTo>
                    <a:pt x="2068" y="1"/>
                  </a:moveTo>
                  <a:lnTo>
                    <a:pt x="0" y="2069"/>
                  </a:lnTo>
                  <a:lnTo>
                    <a:pt x="1535" y="2069"/>
                  </a:lnTo>
                  <a:lnTo>
                    <a:pt x="1535" y="4637"/>
                  </a:lnTo>
                  <a:lnTo>
                    <a:pt x="4637" y="4637"/>
                  </a:lnTo>
                  <a:lnTo>
                    <a:pt x="3603" y="3603"/>
                  </a:lnTo>
                  <a:lnTo>
                    <a:pt x="2569" y="3603"/>
                  </a:lnTo>
                  <a:lnTo>
                    <a:pt x="2569" y="2069"/>
                  </a:lnTo>
                  <a:lnTo>
                    <a:pt x="4137" y="2069"/>
                  </a:lnTo>
                  <a:lnTo>
                    <a:pt x="2068" y="1"/>
                  </a:lnTo>
                  <a:close/>
                  <a:moveTo>
                    <a:pt x="3603" y="501"/>
                  </a:moveTo>
                  <a:lnTo>
                    <a:pt x="4637" y="1535"/>
                  </a:lnTo>
                  <a:lnTo>
                    <a:pt x="5671" y="1535"/>
                  </a:lnTo>
                  <a:lnTo>
                    <a:pt x="5671" y="3070"/>
                  </a:lnTo>
                  <a:lnTo>
                    <a:pt x="4137" y="3070"/>
                  </a:lnTo>
                  <a:lnTo>
                    <a:pt x="6171" y="5138"/>
                  </a:lnTo>
                  <a:lnTo>
                    <a:pt x="8240" y="3070"/>
                  </a:lnTo>
                  <a:lnTo>
                    <a:pt x="6705" y="3070"/>
                  </a:lnTo>
                  <a:lnTo>
                    <a:pt x="6705" y="50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2"/>
            <p:cNvSpPr/>
            <p:nvPr/>
          </p:nvSpPr>
          <p:spPr>
            <a:xfrm>
              <a:off x="6949450" y="3957275"/>
              <a:ext cx="212675" cy="210525"/>
            </a:xfrm>
            <a:custGeom>
              <a:rect b="b" l="l" r="r" t="t"/>
              <a:pathLst>
                <a:path extrusionOk="0" h="8421" w="8507">
                  <a:moveTo>
                    <a:pt x="3170" y="1068"/>
                  </a:moveTo>
                  <a:cubicBezTo>
                    <a:pt x="4337" y="1068"/>
                    <a:pt x="5271" y="2002"/>
                    <a:pt x="5271" y="3170"/>
                  </a:cubicBezTo>
                  <a:cubicBezTo>
                    <a:pt x="5271" y="4337"/>
                    <a:pt x="4337" y="5271"/>
                    <a:pt x="3170" y="5271"/>
                  </a:cubicBezTo>
                  <a:cubicBezTo>
                    <a:pt x="2002" y="5271"/>
                    <a:pt x="1068" y="4337"/>
                    <a:pt x="1068" y="3170"/>
                  </a:cubicBezTo>
                  <a:cubicBezTo>
                    <a:pt x="1068" y="2002"/>
                    <a:pt x="2002" y="1068"/>
                    <a:pt x="3170" y="1068"/>
                  </a:cubicBezTo>
                  <a:close/>
                  <a:moveTo>
                    <a:pt x="3170" y="1"/>
                  </a:moveTo>
                  <a:cubicBezTo>
                    <a:pt x="1435" y="1"/>
                    <a:pt x="1" y="1435"/>
                    <a:pt x="1" y="3170"/>
                  </a:cubicBezTo>
                  <a:cubicBezTo>
                    <a:pt x="1" y="4904"/>
                    <a:pt x="1435" y="6339"/>
                    <a:pt x="3170" y="6339"/>
                  </a:cubicBezTo>
                  <a:cubicBezTo>
                    <a:pt x="3937" y="6339"/>
                    <a:pt x="4671" y="6039"/>
                    <a:pt x="5204" y="5572"/>
                  </a:cubicBezTo>
                  <a:cubicBezTo>
                    <a:pt x="5204" y="5738"/>
                    <a:pt x="5271" y="5972"/>
                    <a:pt x="5471" y="6172"/>
                  </a:cubicBezTo>
                  <a:lnTo>
                    <a:pt x="7173" y="8173"/>
                  </a:lnTo>
                  <a:cubicBezTo>
                    <a:pt x="7336" y="8337"/>
                    <a:pt x="7548" y="8421"/>
                    <a:pt x="7751" y="8421"/>
                  </a:cubicBezTo>
                  <a:cubicBezTo>
                    <a:pt x="7922" y="8421"/>
                    <a:pt x="8085" y="8362"/>
                    <a:pt x="8207" y="8240"/>
                  </a:cubicBezTo>
                  <a:cubicBezTo>
                    <a:pt x="8507" y="7940"/>
                    <a:pt x="8473" y="7473"/>
                    <a:pt x="8173" y="7173"/>
                  </a:cubicBezTo>
                  <a:lnTo>
                    <a:pt x="6172" y="5471"/>
                  </a:lnTo>
                  <a:cubicBezTo>
                    <a:pt x="5972" y="5305"/>
                    <a:pt x="5738" y="5205"/>
                    <a:pt x="5571" y="5205"/>
                  </a:cubicBezTo>
                  <a:cubicBezTo>
                    <a:pt x="6038" y="4671"/>
                    <a:pt x="6305" y="3937"/>
                    <a:pt x="6305" y="3170"/>
                  </a:cubicBezTo>
                  <a:cubicBezTo>
                    <a:pt x="6305" y="1435"/>
                    <a:pt x="4904" y="1"/>
                    <a:pt x="3170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2"/>
            <p:cNvSpPr/>
            <p:nvPr/>
          </p:nvSpPr>
          <p:spPr>
            <a:xfrm>
              <a:off x="6732625" y="3932275"/>
              <a:ext cx="262725" cy="253525"/>
            </a:xfrm>
            <a:custGeom>
              <a:rect b="b" l="l" r="r" t="t"/>
              <a:pathLst>
                <a:path extrusionOk="0" h="10141" w="10509">
                  <a:moveTo>
                    <a:pt x="5271" y="0"/>
                  </a:moveTo>
                  <a:cubicBezTo>
                    <a:pt x="2436" y="0"/>
                    <a:pt x="3003" y="2735"/>
                    <a:pt x="3036" y="3136"/>
                  </a:cubicBezTo>
                  <a:cubicBezTo>
                    <a:pt x="2569" y="3503"/>
                    <a:pt x="2836" y="4603"/>
                    <a:pt x="3303" y="4603"/>
                  </a:cubicBezTo>
                  <a:cubicBezTo>
                    <a:pt x="3470" y="5604"/>
                    <a:pt x="4237" y="6371"/>
                    <a:pt x="4237" y="6371"/>
                  </a:cubicBezTo>
                  <a:cubicBezTo>
                    <a:pt x="4237" y="6371"/>
                    <a:pt x="4204" y="7072"/>
                    <a:pt x="3970" y="7105"/>
                  </a:cubicBezTo>
                  <a:cubicBezTo>
                    <a:pt x="3136" y="7239"/>
                    <a:pt x="1" y="8606"/>
                    <a:pt x="1" y="10141"/>
                  </a:cubicBezTo>
                  <a:lnTo>
                    <a:pt x="10508" y="10141"/>
                  </a:lnTo>
                  <a:cubicBezTo>
                    <a:pt x="10508" y="8606"/>
                    <a:pt x="7406" y="7239"/>
                    <a:pt x="6572" y="7105"/>
                  </a:cubicBezTo>
                  <a:cubicBezTo>
                    <a:pt x="6305" y="7072"/>
                    <a:pt x="6305" y="6371"/>
                    <a:pt x="6305" y="6371"/>
                  </a:cubicBezTo>
                  <a:cubicBezTo>
                    <a:pt x="6305" y="6371"/>
                    <a:pt x="7073" y="5604"/>
                    <a:pt x="7206" y="4603"/>
                  </a:cubicBezTo>
                  <a:cubicBezTo>
                    <a:pt x="7673" y="4603"/>
                    <a:pt x="7940" y="3503"/>
                    <a:pt x="7506" y="3136"/>
                  </a:cubicBezTo>
                  <a:cubicBezTo>
                    <a:pt x="7506" y="2735"/>
                    <a:pt x="8073" y="0"/>
                    <a:pt x="527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6783500" y="5897000"/>
              <a:ext cx="87600" cy="139300"/>
            </a:xfrm>
            <a:custGeom>
              <a:rect b="b" l="l" r="r" t="t"/>
              <a:pathLst>
                <a:path extrusionOk="0" h="5572" w="3504">
                  <a:moveTo>
                    <a:pt x="1735" y="1068"/>
                  </a:moveTo>
                  <a:cubicBezTo>
                    <a:pt x="1368" y="1068"/>
                    <a:pt x="1068" y="1368"/>
                    <a:pt x="1068" y="1735"/>
                  </a:cubicBezTo>
                  <a:cubicBezTo>
                    <a:pt x="1068" y="2136"/>
                    <a:pt x="1368" y="2436"/>
                    <a:pt x="1735" y="2436"/>
                  </a:cubicBezTo>
                  <a:cubicBezTo>
                    <a:pt x="2135" y="2436"/>
                    <a:pt x="2436" y="2136"/>
                    <a:pt x="2436" y="1735"/>
                  </a:cubicBezTo>
                  <a:cubicBezTo>
                    <a:pt x="2436" y="1368"/>
                    <a:pt x="2135" y="1068"/>
                    <a:pt x="1735" y="1068"/>
                  </a:cubicBezTo>
                  <a:close/>
                  <a:moveTo>
                    <a:pt x="1735" y="668"/>
                  </a:moveTo>
                  <a:cubicBezTo>
                    <a:pt x="2336" y="668"/>
                    <a:pt x="2803" y="1168"/>
                    <a:pt x="2803" y="1735"/>
                  </a:cubicBezTo>
                  <a:cubicBezTo>
                    <a:pt x="2803" y="2336"/>
                    <a:pt x="2336" y="2803"/>
                    <a:pt x="1735" y="2803"/>
                  </a:cubicBezTo>
                  <a:cubicBezTo>
                    <a:pt x="1168" y="2803"/>
                    <a:pt x="668" y="2336"/>
                    <a:pt x="668" y="1735"/>
                  </a:cubicBezTo>
                  <a:cubicBezTo>
                    <a:pt x="668" y="1168"/>
                    <a:pt x="1168" y="668"/>
                    <a:pt x="1735" y="668"/>
                  </a:cubicBezTo>
                  <a:close/>
                  <a:moveTo>
                    <a:pt x="1735" y="1"/>
                  </a:moveTo>
                  <a:cubicBezTo>
                    <a:pt x="768" y="1"/>
                    <a:pt x="1" y="801"/>
                    <a:pt x="1" y="1735"/>
                  </a:cubicBezTo>
                  <a:cubicBezTo>
                    <a:pt x="1" y="3503"/>
                    <a:pt x="1735" y="5571"/>
                    <a:pt x="1735" y="5571"/>
                  </a:cubicBezTo>
                  <a:cubicBezTo>
                    <a:pt x="1735" y="5571"/>
                    <a:pt x="3503" y="3503"/>
                    <a:pt x="3503" y="1735"/>
                  </a:cubicBezTo>
                  <a:cubicBezTo>
                    <a:pt x="3503" y="801"/>
                    <a:pt x="2703" y="1"/>
                    <a:pt x="1735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6687600" y="6048475"/>
              <a:ext cx="135125" cy="178275"/>
            </a:xfrm>
            <a:custGeom>
              <a:rect b="b" l="l" r="r" t="t"/>
              <a:pathLst>
                <a:path extrusionOk="0" h="7131" w="5405">
                  <a:moveTo>
                    <a:pt x="2602" y="480"/>
                  </a:moveTo>
                  <a:lnTo>
                    <a:pt x="4204" y="847"/>
                  </a:lnTo>
                  <a:lnTo>
                    <a:pt x="4170" y="1047"/>
                  </a:lnTo>
                  <a:lnTo>
                    <a:pt x="2569" y="680"/>
                  </a:lnTo>
                  <a:lnTo>
                    <a:pt x="2602" y="480"/>
                  </a:lnTo>
                  <a:close/>
                  <a:moveTo>
                    <a:pt x="1702" y="780"/>
                  </a:moveTo>
                  <a:lnTo>
                    <a:pt x="4904" y="1547"/>
                  </a:lnTo>
                  <a:lnTo>
                    <a:pt x="3903" y="5550"/>
                  </a:lnTo>
                  <a:lnTo>
                    <a:pt x="701" y="4783"/>
                  </a:lnTo>
                  <a:lnTo>
                    <a:pt x="1702" y="780"/>
                  </a:lnTo>
                  <a:close/>
                  <a:moveTo>
                    <a:pt x="2140" y="5545"/>
                  </a:moveTo>
                  <a:cubicBezTo>
                    <a:pt x="2161" y="5545"/>
                    <a:pt x="2182" y="5547"/>
                    <a:pt x="2202" y="5550"/>
                  </a:cubicBezTo>
                  <a:cubicBezTo>
                    <a:pt x="2436" y="5617"/>
                    <a:pt x="2569" y="5850"/>
                    <a:pt x="2502" y="6050"/>
                  </a:cubicBezTo>
                  <a:cubicBezTo>
                    <a:pt x="2475" y="6243"/>
                    <a:pt x="2311" y="6368"/>
                    <a:pt x="2142" y="6368"/>
                  </a:cubicBezTo>
                  <a:cubicBezTo>
                    <a:pt x="2106" y="6368"/>
                    <a:pt x="2070" y="6362"/>
                    <a:pt x="2035" y="6351"/>
                  </a:cubicBezTo>
                  <a:cubicBezTo>
                    <a:pt x="1802" y="6317"/>
                    <a:pt x="1668" y="6084"/>
                    <a:pt x="1702" y="5884"/>
                  </a:cubicBezTo>
                  <a:cubicBezTo>
                    <a:pt x="1762" y="5674"/>
                    <a:pt x="1956" y="5545"/>
                    <a:pt x="2140" y="5545"/>
                  </a:cubicBezTo>
                  <a:close/>
                  <a:moveTo>
                    <a:pt x="1940" y="0"/>
                  </a:moveTo>
                  <a:cubicBezTo>
                    <a:pt x="1653" y="0"/>
                    <a:pt x="1393" y="189"/>
                    <a:pt x="1335" y="480"/>
                  </a:cubicBezTo>
                  <a:lnTo>
                    <a:pt x="67" y="5684"/>
                  </a:lnTo>
                  <a:cubicBezTo>
                    <a:pt x="1" y="6017"/>
                    <a:pt x="201" y="6351"/>
                    <a:pt x="534" y="6417"/>
                  </a:cubicBezTo>
                  <a:lnTo>
                    <a:pt x="3336" y="7118"/>
                  </a:lnTo>
                  <a:cubicBezTo>
                    <a:pt x="3375" y="7126"/>
                    <a:pt x="3415" y="7131"/>
                    <a:pt x="3455" y="7131"/>
                  </a:cubicBezTo>
                  <a:cubicBezTo>
                    <a:pt x="3726" y="7131"/>
                    <a:pt x="4012" y="6941"/>
                    <a:pt x="4070" y="6651"/>
                  </a:cubicBezTo>
                  <a:lnTo>
                    <a:pt x="5338" y="1447"/>
                  </a:lnTo>
                  <a:cubicBezTo>
                    <a:pt x="5404" y="1114"/>
                    <a:pt x="5204" y="780"/>
                    <a:pt x="4871" y="713"/>
                  </a:cubicBezTo>
                  <a:lnTo>
                    <a:pt x="2069" y="13"/>
                  </a:lnTo>
                  <a:cubicBezTo>
                    <a:pt x="2026" y="4"/>
                    <a:pt x="1983" y="0"/>
                    <a:pt x="194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6657575" y="4797050"/>
              <a:ext cx="182650" cy="136800"/>
            </a:xfrm>
            <a:custGeom>
              <a:rect b="b" l="l" r="r" t="t"/>
              <a:pathLst>
                <a:path extrusionOk="0" h="5472" w="7306">
                  <a:moveTo>
                    <a:pt x="901" y="1368"/>
                  </a:moveTo>
                  <a:lnTo>
                    <a:pt x="901" y="1835"/>
                  </a:lnTo>
                  <a:lnTo>
                    <a:pt x="5471" y="1835"/>
                  </a:lnTo>
                  <a:lnTo>
                    <a:pt x="5471" y="1368"/>
                  </a:lnTo>
                  <a:close/>
                  <a:moveTo>
                    <a:pt x="3637" y="2269"/>
                  </a:moveTo>
                  <a:lnTo>
                    <a:pt x="3637" y="2736"/>
                  </a:lnTo>
                  <a:lnTo>
                    <a:pt x="5471" y="2736"/>
                  </a:lnTo>
                  <a:lnTo>
                    <a:pt x="5471" y="2269"/>
                  </a:lnTo>
                  <a:close/>
                  <a:moveTo>
                    <a:pt x="3637" y="3203"/>
                  </a:moveTo>
                  <a:lnTo>
                    <a:pt x="3637" y="3637"/>
                  </a:lnTo>
                  <a:lnTo>
                    <a:pt x="5471" y="3637"/>
                  </a:lnTo>
                  <a:lnTo>
                    <a:pt x="5471" y="3203"/>
                  </a:lnTo>
                  <a:close/>
                  <a:moveTo>
                    <a:pt x="901" y="2269"/>
                  </a:moveTo>
                  <a:lnTo>
                    <a:pt x="901" y="4571"/>
                  </a:lnTo>
                  <a:lnTo>
                    <a:pt x="3203" y="4571"/>
                  </a:lnTo>
                  <a:lnTo>
                    <a:pt x="3203" y="2269"/>
                  </a:lnTo>
                  <a:close/>
                  <a:moveTo>
                    <a:pt x="3637" y="4104"/>
                  </a:moveTo>
                  <a:lnTo>
                    <a:pt x="3637" y="4571"/>
                  </a:lnTo>
                  <a:lnTo>
                    <a:pt x="5038" y="4571"/>
                  </a:lnTo>
                  <a:lnTo>
                    <a:pt x="5038" y="4104"/>
                  </a:lnTo>
                  <a:close/>
                  <a:moveTo>
                    <a:pt x="5938" y="434"/>
                  </a:moveTo>
                  <a:lnTo>
                    <a:pt x="5938" y="5004"/>
                  </a:lnTo>
                  <a:lnTo>
                    <a:pt x="434" y="5004"/>
                  </a:lnTo>
                  <a:lnTo>
                    <a:pt x="434" y="434"/>
                  </a:lnTo>
                  <a:close/>
                  <a:moveTo>
                    <a:pt x="1" y="1"/>
                  </a:moveTo>
                  <a:lnTo>
                    <a:pt x="1" y="5038"/>
                  </a:lnTo>
                  <a:cubicBezTo>
                    <a:pt x="1" y="5271"/>
                    <a:pt x="201" y="5471"/>
                    <a:pt x="468" y="5471"/>
                  </a:cubicBezTo>
                  <a:lnTo>
                    <a:pt x="6639" y="5471"/>
                  </a:lnTo>
                  <a:cubicBezTo>
                    <a:pt x="7006" y="5471"/>
                    <a:pt x="7306" y="5171"/>
                    <a:pt x="7306" y="4804"/>
                  </a:cubicBezTo>
                  <a:lnTo>
                    <a:pt x="7306" y="901"/>
                  </a:lnTo>
                  <a:lnTo>
                    <a:pt x="6405" y="901"/>
                  </a:lnTo>
                  <a:lnTo>
                    <a:pt x="6405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6852725" y="4221650"/>
              <a:ext cx="169300" cy="169300"/>
            </a:xfrm>
            <a:custGeom>
              <a:rect b="b" l="l" r="r" t="t"/>
              <a:pathLst>
                <a:path extrusionOk="0" h="6772" w="6772">
                  <a:moveTo>
                    <a:pt x="1268" y="834"/>
                  </a:moveTo>
                  <a:lnTo>
                    <a:pt x="1268" y="1701"/>
                  </a:lnTo>
                  <a:lnTo>
                    <a:pt x="434" y="1701"/>
                  </a:lnTo>
                  <a:lnTo>
                    <a:pt x="434" y="834"/>
                  </a:lnTo>
                  <a:close/>
                  <a:moveTo>
                    <a:pt x="2969" y="834"/>
                  </a:moveTo>
                  <a:lnTo>
                    <a:pt x="2969" y="1701"/>
                  </a:lnTo>
                  <a:lnTo>
                    <a:pt x="2102" y="1701"/>
                  </a:lnTo>
                  <a:lnTo>
                    <a:pt x="2102" y="834"/>
                  </a:lnTo>
                  <a:close/>
                  <a:moveTo>
                    <a:pt x="3803" y="2102"/>
                  </a:moveTo>
                  <a:lnTo>
                    <a:pt x="3803" y="2535"/>
                  </a:lnTo>
                  <a:lnTo>
                    <a:pt x="6772" y="2535"/>
                  </a:lnTo>
                  <a:lnTo>
                    <a:pt x="6772" y="2102"/>
                  </a:lnTo>
                  <a:close/>
                  <a:moveTo>
                    <a:pt x="1268" y="2535"/>
                  </a:moveTo>
                  <a:lnTo>
                    <a:pt x="1268" y="3369"/>
                  </a:lnTo>
                  <a:lnTo>
                    <a:pt x="434" y="3369"/>
                  </a:lnTo>
                  <a:lnTo>
                    <a:pt x="434" y="2535"/>
                  </a:lnTo>
                  <a:close/>
                  <a:moveTo>
                    <a:pt x="2969" y="2535"/>
                  </a:moveTo>
                  <a:lnTo>
                    <a:pt x="2969" y="3369"/>
                  </a:lnTo>
                  <a:lnTo>
                    <a:pt x="2102" y="3369"/>
                  </a:lnTo>
                  <a:lnTo>
                    <a:pt x="2102" y="2535"/>
                  </a:lnTo>
                  <a:close/>
                  <a:moveTo>
                    <a:pt x="1268" y="4237"/>
                  </a:moveTo>
                  <a:lnTo>
                    <a:pt x="1268" y="5070"/>
                  </a:lnTo>
                  <a:lnTo>
                    <a:pt x="434" y="5070"/>
                  </a:lnTo>
                  <a:lnTo>
                    <a:pt x="434" y="4237"/>
                  </a:lnTo>
                  <a:close/>
                  <a:moveTo>
                    <a:pt x="2969" y="4237"/>
                  </a:moveTo>
                  <a:lnTo>
                    <a:pt x="2969" y="5070"/>
                  </a:lnTo>
                  <a:lnTo>
                    <a:pt x="2102" y="5070"/>
                  </a:lnTo>
                  <a:lnTo>
                    <a:pt x="2102" y="4237"/>
                  </a:lnTo>
                  <a:close/>
                  <a:moveTo>
                    <a:pt x="0" y="0"/>
                  </a:moveTo>
                  <a:lnTo>
                    <a:pt x="0" y="6772"/>
                  </a:lnTo>
                  <a:lnTo>
                    <a:pt x="3369" y="6772"/>
                  </a:lnTo>
                  <a:lnTo>
                    <a:pt x="3369" y="0"/>
                  </a:lnTo>
                  <a:close/>
                  <a:moveTo>
                    <a:pt x="3803" y="2969"/>
                  </a:moveTo>
                  <a:lnTo>
                    <a:pt x="3803" y="6772"/>
                  </a:lnTo>
                  <a:lnTo>
                    <a:pt x="4637" y="6772"/>
                  </a:lnTo>
                  <a:lnTo>
                    <a:pt x="4637" y="5070"/>
                  </a:lnTo>
                  <a:lnTo>
                    <a:pt x="5904" y="5070"/>
                  </a:lnTo>
                  <a:lnTo>
                    <a:pt x="5904" y="6772"/>
                  </a:lnTo>
                  <a:lnTo>
                    <a:pt x="6772" y="6772"/>
                  </a:lnTo>
                  <a:lnTo>
                    <a:pt x="6772" y="2969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6817700" y="4429300"/>
              <a:ext cx="180150" cy="180150"/>
            </a:xfrm>
            <a:custGeom>
              <a:rect b="b" l="l" r="r" t="t"/>
              <a:pathLst>
                <a:path extrusionOk="0" h="7206" w="7206">
                  <a:moveTo>
                    <a:pt x="5638" y="0"/>
                  </a:moveTo>
                  <a:lnTo>
                    <a:pt x="5171" y="467"/>
                  </a:lnTo>
                  <a:lnTo>
                    <a:pt x="6772" y="2035"/>
                  </a:lnTo>
                  <a:lnTo>
                    <a:pt x="7205" y="1568"/>
                  </a:lnTo>
                  <a:lnTo>
                    <a:pt x="5638" y="0"/>
                  </a:lnTo>
                  <a:close/>
                  <a:moveTo>
                    <a:pt x="4737" y="901"/>
                  </a:moveTo>
                  <a:lnTo>
                    <a:pt x="2269" y="1134"/>
                  </a:lnTo>
                  <a:cubicBezTo>
                    <a:pt x="2269" y="3136"/>
                    <a:pt x="0" y="6071"/>
                    <a:pt x="0" y="6071"/>
                  </a:cubicBezTo>
                  <a:lnTo>
                    <a:pt x="367" y="6438"/>
                  </a:lnTo>
                  <a:lnTo>
                    <a:pt x="2302" y="4537"/>
                  </a:lnTo>
                  <a:cubicBezTo>
                    <a:pt x="2269" y="4437"/>
                    <a:pt x="2269" y="4370"/>
                    <a:pt x="2269" y="4270"/>
                  </a:cubicBezTo>
                  <a:cubicBezTo>
                    <a:pt x="2269" y="3903"/>
                    <a:pt x="2569" y="3603"/>
                    <a:pt x="2936" y="3603"/>
                  </a:cubicBezTo>
                  <a:cubicBezTo>
                    <a:pt x="3303" y="3603"/>
                    <a:pt x="3603" y="3903"/>
                    <a:pt x="3603" y="4270"/>
                  </a:cubicBezTo>
                  <a:cubicBezTo>
                    <a:pt x="3603" y="4637"/>
                    <a:pt x="3303" y="4937"/>
                    <a:pt x="2936" y="4937"/>
                  </a:cubicBezTo>
                  <a:cubicBezTo>
                    <a:pt x="2836" y="4937"/>
                    <a:pt x="2769" y="4937"/>
                    <a:pt x="2669" y="4904"/>
                  </a:cubicBezTo>
                  <a:lnTo>
                    <a:pt x="767" y="6838"/>
                  </a:lnTo>
                  <a:lnTo>
                    <a:pt x="1134" y="7205"/>
                  </a:lnTo>
                  <a:cubicBezTo>
                    <a:pt x="1134" y="7205"/>
                    <a:pt x="4070" y="4937"/>
                    <a:pt x="6071" y="4937"/>
                  </a:cubicBezTo>
                  <a:lnTo>
                    <a:pt x="6305" y="2469"/>
                  </a:lnTo>
                  <a:lnTo>
                    <a:pt x="4737" y="90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6656750" y="4214975"/>
              <a:ext cx="162625" cy="162625"/>
            </a:xfrm>
            <a:custGeom>
              <a:rect b="b" l="l" r="r" t="t"/>
              <a:pathLst>
                <a:path extrusionOk="0" h="6505" w="6505">
                  <a:moveTo>
                    <a:pt x="3269" y="0"/>
                  </a:moveTo>
                  <a:cubicBezTo>
                    <a:pt x="2869" y="0"/>
                    <a:pt x="2502" y="67"/>
                    <a:pt x="2169" y="200"/>
                  </a:cubicBezTo>
                  <a:lnTo>
                    <a:pt x="4470" y="2502"/>
                  </a:lnTo>
                  <a:lnTo>
                    <a:pt x="4470" y="267"/>
                  </a:lnTo>
                  <a:cubicBezTo>
                    <a:pt x="4103" y="100"/>
                    <a:pt x="3703" y="0"/>
                    <a:pt x="3269" y="0"/>
                  </a:cubicBezTo>
                  <a:close/>
                  <a:moveTo>
                    <a:pt x="1702" y="401"/>
                  </a:moveTo>
                  <a:cubicBezTo>
                    <a:pt x="701" y="968"/>
                    <a:pt x="0" y="2035"/>
                    <a:pt x="0" y="3269"/>
                  </a:cubicBezTo>
                  <a:cubicBezTo>
                    <a:pt x="0" y="3536"/>
                    <a:pt x="34" y="3803"/>
                    <a:pt x="100" y="4037"/>
                  </a:cubicBezTo>
                  <a:lnTo>
                    <a:pt x="2702" y="1435"/>
                  </a:lnTo>
                  <a:lnTo>
                    <a:pt x="1702" y="401"/>
                  </a:lnTo>
                  <a:close/>
                  <a:moveTo>
                    <a:pt x="4870" y="434"/>
                  </a:moveTo>
                  <a:lnTo>
                    <a:pt x="4870" y="4470"/>
                  </a:lnTo>
                  <a:lnTo>
                    <a:pt x="6271" y="4470"/>
                  </a:lnTo>
                  <a:cubicBezTo>
                    <a:pt x="6438" y="4103"/>
                    <a:pt x="6505" y="3703"/>
                    <a:pt x="6505" y="3269"/>
                  </a:cubicBezTo>
                  <a:cubicBezTo>
                    <a:pt x="6505" y="2068"/>
                    <a:pt x="5871" y="1001"/>
                    <a:pt x="4870" y="434"/>
                  </a:cubicBezTo>
                  <a:close/>
                  <a:moveTo>
                    <a:pt x="1635" y="3203"/>
                  </a:moveTo>
                  <a:lnTo>
                    <a:pt x="267" y="4570"/>
                  </a:lnTo>
                  <a:cubicBezTo>
                    <a:pt x="567" y="5204"/>
                    <a:pt x="1034" y="5738"/>
                    <a:pt x="1635" y="6071"/>
                  </a:cubicBezTo>
                  <a:lnTo>
                    <a:pt x="1635" y="3203"/>
                  </a:lnTo>
                  <a:close/>
                  <a:moveTo>
                    <a:pt x="2035" y="4904"/>
                  </a:moveTo>
                  <a:lnTo>
                    <a:pt x="2035" y="6271"/>
                  </a:lnTo>
                  <a:cubicBezTo>
                    <a:pt x="2402" y="6438"/>
                    <a:pt x="2836" y="6505"/>
                    <a:pt x="3269" y="6505"/>
                  </a:cubicBezTo>
                  <a:cubicBezTo>
                    <a:pt x="4470" y="6505"/>
                    <a:pt x="5504" y="5871"/>
                    <a:pt x="6071" y="4904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6654250" y="4406775"/>
              <a:ext cx="150950" cy="123450"/>
            </a:xfrm>
            <a:custGeom>
              <a:rect b="b" l="l" r="r" t="t"/>
              <a:pathLst>
                <a:path extrusionOk="0" h="4938" w="6038">
                  <a:moveTo>
                    <a:pt x="4704" y="768"/>
                  </a:moveTo>
                  <a:cubicBezTo>
                    <a:pt x="4403" y="768"/>
                    <a:pt x="4137" y="1035"/>
                    <a:pt x="4137" y="1335"/>
                  </a:cubicBezTo>
                  <a:cubicBezTo>
                    <a:pt x="4137" y="1635"/>
                    <a:pt x="4403" y="1902"/>
                    <a:pt x="4704" y="1902"/>
                  </a:cubicBezTo>
                  <a:cubicBezTo>
                    <a:pt x="5037" y="1902"/>
                    <a:pt x="5271" y="1635"/>
                    <a:pt x="5271" y="1335"/>
                  </a:cubicBezTo>
                  <a:cubicBezTo>
                    <a:pt x="5271" y="1035"/>
                    <a:pt x="5037" y="768"/>
                    <a:pt x="4704" y="768"/>
                  </a:cubicBezTo>
                  <a:close/>
                  <a:moveTo>
                    <a:pt x="1868" y="1135"/>
                  </a:moveTo>
                  <a:lnTo>
                    <a:pt x="734" y="4170"/>
                  </a:lnTo>
                  <a:lnTo>
                    <a:pt x="5304" y="4170"/>
                  </a:lnTo>
                  <a:lnTo>
                    <a:pt x="4137" y="2469"/>
                  </a:lnTo>
                  <a:lnTo>
                    <a:pt x="3403" y="3036"/>
                  </a:lnTo>
                  <a:lnTo>
                    <a:pt x="1868" y="1135"/>
                  </a:lnTo>
                  <a:close/>
                  <a:moveTo>
                    <a:pt x="5671" y="401"/>
                  </a:moveTo>
                  <a:lnTo>
                    <a:pt x="5671" y="4537"/>
                  </a:lnTo>
                  <a:lnTo>
                    <a:pt x="367" y="4537"/>
                  </a:lnTo>
                  <a:lnTo>
                    <a:pt x="367" y="401"/>
                  </a:lnTo>
                  <a:close/>
                  <a:moveTo>
                    <a:pt x="0" y="0"/>
                  </a:moveTo>
                  <a:lnTo>
                    <a:pt x="0" y="4937"/>
                  </a:lnTo>
                  <a:lnTo>
                    <a:pt x="6038" y="4937"/>
                  </a:lnTo>
                  <a:lnTo>
                    <a:pt x="603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6592525" y="4577725"/>
              <a:ext cx="160150" cy="175150"/>
            </a:xfrm>
            <a:custGeom>
              <a:rect b="b" l="l" r="r" t="t"/>
              <a:pathLst>
                <a:path extrusionOk="0" h="7006" w="6406">
                  <a:moveTo>
                    <a:pt x="4571" y="1"/>
                  </a:moveTo>
                  <a:cubicBezTo>
                    <a:pt x="3437" y="1902"/>
                    <a:pt x="2503" y="968"/>
                    <a:pt x="1168" y="2336"/>
                  </a:cubicBezTo>
                  <a:cubicBezTo>
                    <a:pt x="1" y="3537"/>
                    <a:pt x="401" y="5004"/>
                    <a:pt x="1402" y="5505"/>
                  </a:cubicBezTo>
                  <a:cubicBezTo>
                    <a:pt x="2369" y="5004"/>
                    <a:pt x="3370" y="3870"/>
                    <a:pt x="4137" y="2269"/>
                  </a:cubicBezTo>
                  <a:lnTo>
                    <a:pt x="4137" y="2269"/>
                  </a:lnTo>
                  <a:cubicBezTo>
                    <a:pt x="4137" y="2269"/>
                    <a:pt x="4804" y="4304"/>
                    <a:pt x="2736" y="6272"/>
                  </a:cubicBezTo>
                  <a:cubicBezTo>
                    <a:pt x="3057" y="6647"/>
                    <a:pt x="3451" y="6819"/>
                    <a:pt x="3853" y="6819"/>
                  </a:cubicBezTo>
                  <a:cubicBezTo>
                    <a:pt x="4702" y="6819"/>
                    <a:pt x="5588" y="6050"/>
                    <a:pt x="5905" y="4804"/>
                  </a:cubicBezTo>
                  <a:cubicBezTo>
                    <a:pt x="6405" y="2769"/>
                    <a:pt x="5071" y="735"/>
                    <a:pt x="4571" y="1"/>
                  </a:cubicBezTo>
                  <a:close/>
                  <a:moveTo>
                    <a:pt x="3970" y="3436"/>
                  </a:moveTo>
                  <a:cubicBezTo>
                    <a:pt x="2536" y="5938"/>
                    <a:pt x="501" y="6539"/>
                    <a:pt x="334" y="6605"/>
                  </a:cubicBezTo>
                  <a:cubicBezTo>
                    <a:pt x="334" y="6605"/>
                    <a:pt x="368" y="7006"/>
                    <a:pt x="868" y="7006"/>
                  </a:cubicBezTo>
                  <a:cubicBezTo>
                    <a:pt x="1202" y="7006"/>
                    <a:pt x="3036" y="6005"/>
                    <a:pt x="3970" y="3436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6549175" y="3942275"/>
              <a:ext cx="216850" cy="162650"/>
            </a:xfrm>
            <a:custGeom>
              <a:rect b="b" l="l" r="r" t="t"/>
              <a:pathLst>
                <a:path extrusionOk="0" h="6506" w="8674">
                  <a:moveTo>
                    <a:pt x="3236" y="1602"/>
                  </a:moveTo>
                  <a:lnTo>
                    <a:pt x="5971" y="3236"/>
                  </a:lnTo>
                  <a:lnTo>
                    <a:pt x="3236" y="4871"/>
                  </a:lnTo>
                  <a:lnTo>
                    <a:pt x="3236" y="1602"/>
                  </a:lnTo>
                  <a:close/>
                  <a:moveTo>
                    <a:pt x="4337" y="0"/>
                  </a:moveTo>
                  <a:cubicBezTo>
                    <a:pt x="2902" y="0"/>
                    <a:pt x="1568" y="67"/>
                    <a:pt x="367" y="267"/>
                  </a:cubicBezTo>
                  <a:cubicBezTo>
                    <a:pt x="134" y="1168"/>
                    <a:pt x="0" y="2169"/>
                    <a:pt x="0" y="3236"/>
                  </a:cubicBezTo>
                  <a:cubicBezTo>
                    <a:pt x="0" y="4304"/>
                    <a:pt x="134" y="5304"/>
                    <a:pt x="367" y="6238"/>
                  </a:cubicBezTo>
                  <a:cubicBezTo>
                    <a:pt x="1568" y="6405"/>
                    <a:pt x="2902" y="6505"/>
                    <a:pt x="4337" y="6505"/>
                  </a:cubicBezTo>
                  <a:cubicBezTo>
                    <a:pt x="5738" y="6505"/>
                    <a:pt x="7105" y="6405"/>
                    <a:pt x="8306" y="6238"/>
                  </a:cubicBezTo>
                  <a:cubicBezTo>
                    <a:pt x="8540" y="5304"/>
                    <a:pt x="8673" y="4304"/>
                    <a:pt x="8673" y="3236"/>
                  </a:cubicBezTo>
                  <a:cubicBezTo>
                    <a:pt x="8673" y="2169"/>
                    <a:pt x="8540" y="1168"/>
                    <a:pt x="8306" y="267"/>
                  </a:cubicBezTo>
                  <a:cubicBezTo>
                    <a:pt x="7105" y="67"/>
                    <a:pt x="5738" y="0"/>
                    <a:pt x="433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6531650" y="4989700"/>
              <a:ext cx="241875" cy="241850"/>
            </a:xfrm>
            <a:custGeom>
              <a:rect b="b" l="l" r="r" t="t"/>
              <a:pathLst>
                <a:path extrusionOk="0" h="9674" w="9675">
                  <a:moveTo>
                    <a:pt x="7006" y="0"/>
                  </a:moveTo>
                  <a:lnTo>
                    <a:pt x="5338" y="1701"/>
                  </a:lnTo>
                  <a:lnTo>
                    <a:pt x="4237" y="601"/>
                  </a:lnTo>
                  <a:lnTo>
                    <a:pt x="3437" y="1434"/>
                  </a:lnTo>
                  <a:lnTo>
                    <a:pt x="8273" y="6271"/>
                  </a:lnTo>
                  <a:lnTo>
                    <a:pt x="9074" y="5437"/>
                  </a:lnTo>
                  <a:lnTo>
                    <a:pt x="8006" y="4370"/>
                  </a:lnTo>
                  <a:lnTo>
                    <a:pt x="9674" y="2669"/>
                  </a:lnTo>
                  <a:lnTo>
                    <a:pt x="8840" y="1801"/>
                  </a:lnTo>
                  <a:lnTo>
                    <a:pt x="7139" y="3503"/>
                  </a:lnTo>
                  <a:lnTo>
                    <a:pt x="6172" y="2535"/>
                  </a:lnTo>
                  <a:lnTo>
                    <a:pt x="7873" y="867"/>
                  </a:lnTo>
                  <a:lnTo>
                    <a:pt x="7006" y="0"/>
                  </a:lnTo>
                  <a:close/>
                  <a:moveTo>
                    <a:pt x="3303" y="2168"/>
                  </a:moveTo>
                  <a:cubicBezTo>
                    <a:pt x="2269" y="3436"/>
                    <a:pt x="1035" y="5504"/>
                    <a:pt x="2603" y="7072"/>
                  </a:cubicBezTo>
                  <a:cubicBezTo>
                    <a:pt x="3145" y="7614"/>
                    <a:pt x="3747" y="7825"/>
                    <a:pt x="4355" y="7825"/>
                  </a:cubicBezTo>
                  <a:cubicBezTo>
                    <a:pt x="5505" y="7825"/>
                    <a:pt x="6677" y="7070"/>
                    <a:pt x="7506" y="6371"/>
                  </a:cubicBezTo>
                  <a:lnTo>
                    <a:pt x="3303" y="2168"/>
                  </a:lnTo>
                  <a:close/>
                  <a:moveTo>
                    <a:pt x="1802" y="6672"/>
                  </a:moveTo>
                  <a:lnTo>
                    <a:pt x="1" y="8473"/>
                  </a:lnTo>
                  <a:lnTo>
                    <a:pt x="1202" y="9674"/>
                  </a:lnTo>
                  <a:lnTo>
                    <a:pt x="3036" y="7872"/>
                  </a:lnTo>
                  <a:lnTo>
                    <a:pt x="1802" y="6672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6490800" y="5284900"/>
              <a:ext cx="180975" cy="206850"/>
            </a:xfrm>
            <a:custGeom>
              <a:rect b="b" l="l" r="r" t="t"/>
              <a:pathLst>
                <a:path extrusionOk="0" h="8274" w="7239">
                  <a:moveTo>
                    <a:pt x="3102" y="1"/>
                  </a:moveTo>
                  <a:lnTo>
                    <a:pt x="3102" y="4137"/>
                  </a:lnTo>
                  <a:lnTo>
                    <a:pt x="4137" y="4137"/>
                  </a:lnTo>
                  <a:lnTo>
                    <a:pt x="4137" y="1"/>
                  </a:lnTo>
                  <a:close/>
                  <a:moveTo>
                    <a:pt x="2602" y="1201"/>
                  </a:moveTo>
                  <a:cubicBezTo>
                    <a:pt x="1101" y="1635"/>
                    <a:pt x="0" y="3036"/>
                    <a:pt x="0" y="4671"/>
                  </a:cubicBezTo>
                  <a:cubicBezTo>
                    <a:pt x="0" y="6672"/>
                    <a:pt x="1635" y="8273"/>
                    <a:pt x="3636" y="8273"/>
                  </a:cubicBezTo>
                  <a:cubicBezTo>
                    <a:pt x="5638" y="8273"/>
                    <a:pt x="7239" y="6672"/>
                    <a:pt x="7239" y="4671"/>
                  </a:cubicBezTo>
                  <a:cubicBezTo>
                    <a:pt x="7239" y="3036"/>
                    <a:pt x="6171" y="1635"/>
                    <a:pt x="4670" y="1201"/>
                  </a:cubicBezTo>
                  <a:lnTo>
                    <a:pt x="4670" y="2302"/>
                  </a:lnTo>
                  <a:cubicBezTo>
                    <a:pt x="4970" y="2436"/>
                    <a:pt x="5237" y="2602"/>
                    <a:pt x="5471" y="2836"/>
                  </a:cubicBezTo>
                  <a:cubicBezTo>
                    <a:pt x="5938" y="3336"/>
                    <a:pt x="6205" y="3970"/>
                    <a:pt x="6205" y="4671"/>
                  </a:cubicBezTo>
                  <a:cubicBezTo>
                    <a:pt x="6205" y="5338"/>
                    <a:pt x="5938" y="6005"/>
                    <a:pt x="5471" y="6505"/>
                  </a:cubicBezTo>
                  <a:cubicBezTo>
                    <a:pt x="4970" y="6972"/>
                    <a:pt x="4303" y="7239"/>
                    <a:pt x="3636" y="7239"/>
                  </a:cubicBezTo>
                  <a:cubicBezTo>
                    <a:pt x="2936" y="7239"/>
                    <a:pt x="2302" y="6972"/>
                    <a:pt x="1802" y="6505"/>
                  </a:cubicBezTo>
                  <a:cubicBezTo>
                    <a:pt x="1301" y="6005"/>
                    <a:pt x="1034" y="5338"/>
                    <a:pt x="1034" y="4671"/>
                  </a:cubicBezTo>
                  <a:cubicBezTo>
                    <a:pt x="1034" y="3970"/>
                    <a:pt x="1301" y="3336"/>
                    <a:pt x="1802" y="2836"/>
                  </a:cubicBezTo>
                  <a:cubicBezTo>
                    <a:pt x="2035" y="2602"/>
                    <a:pt x="2302" y="2436"/>
                    <a:pt x="2602" y="2302"/>
                  </a:cubicBezTo>
                  <a:lnTo>
                    <a:pt x="2602" y="120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6511650" y="4798725"/>
              <a:ext cx="98425" cy="168475"/>
            </a:xfrm>
            <a:custGeom>
              <a:rect b="b" l="l" r="r" t="t"/>
              <a:pathLst>
                <a:path extrusionOk="0" h="6739" w="3937">
                  <a:moveTo>
                    <a:pt x="0" y="0"/>
                  </a:moveTo>
                  <a:lnTo>
                    <a:pt x="0" y="6738"/>
                  </a:lnTo>
                  <a:lnTo>
                    <a:pt x="1134" y="6738"/>
                  </a:lnTo>
                  <a:lnTo>
                    <a:pt x="1134" y="3670"/>
                  </a:lnTo>
                  <a:lnTo>
                    <a:pt x="3936" y="6472"/>
                  </a:lnTo>
                  <a:lnTo>
                    <a:pt x="3936" y="267"/>
                  </a:lnTo>
                  <a:lnTo>
                    <a:pt x="1134" y="3103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6450775" y="4146575"/>
              <a:ext cx="186825" cy="163475"/>
            </a:xfrm>
            <a:custGeom>
              <a:rect b="b" l="l" r="r" t="t"/>
              <a:pathLst>
                <a:path extrusionOk="0" h="6539" w="7473">
                  <a:moveTo>
                    <a:pt x="1868" y="1"/>
                  </a:moveTo>
                  <a:lnTo>
                    <a:pt x="1868" y="935"/>
                  </a:lnTo>
                  <a:lnTo>
                    <a:pt x="5604" y="935"/>
                  </a:lnTo>
                  <a:lnTo>
                    <a:pt x="5604" y="1"/>
                  </a:lnTo>
                  <a:close/>
                  <a:moveTo>
                    <a:pt x="6772" y="1769"/>
                  </a:moveTo>
                  <a:cubicBezTo>
                    <a:pt x="6938" y="1769"/>
                    <a:pt x="7105" y="1902"/>
                    <a:pt x="7105" y="2102"/>
                  </a:cubicBezTo>
                  <a:cubicBezTo>
                    <a:pt x="7105" y="2303"/>
                    <a:pt x="6938" y="2436"/>
                    <a:pt x="6772" y="2436"/>
                  </a:cubicBezTo>
                  <a:cubicBezTo>
                    <a:pt x="6571" y="2436"/>
                    <a:pt x="6438" y="2303"/>
                    <a:pt x="6438" y="2102"/>
                  </a:cubicBezTo>
                  <a:cubicBezTo>
                    <a:pt x="6438" y="1902"/>
                    <a:pt x="6571" y="1769"/>
                    <a:pt x="6772" y="1769"/>
                  </a:cubicBezTo>
                  <a:close/>
                  <a:moveTo>
                    <a:pt x="5137" y="3737"/>
                  </a:moveTo>
                  <a:lnTo>
                    <a:pt x="5137" y="6072"/>
                  </a:lnTo>
                  <a:lnTo>
                    <a:pt x="2335" y="6072"/>
                  </a:lnTo>
                  <a:lnTo>
                    <a:pt x="2335" y="3737"/>
                  </a:lnTo>
                  <a:close/>
                  <a:moveTo>
                    <a:pt x="467" y="1402"/>
                  </a:moveTo>
                  <a:cubicBezTo>
                    <a:pt x="200" y="1402"/>
                    <a:pt x="0" y="1602"/>
                    <a:pt x="0" y="1869"/>
                  </a:cubicBezTo>
                  <a:lnTo>
                    <a:pt x="0" y="4204"/>
                  </a:lnTo>
                  <a:cubicBezTo>
                    <a:pt x="0" y="4471"/>
                    <a:pt x="200" y="4671"/>
                    <a:pt x="467" y="4671"/>
                  </a:cubicBezTo>
                  <a:lnTo>
                    <a:pt x="1868" y="4671"/>
                  </a:lnTo>
                  <a:lnTo>
                    <a:pt x="1868" y="6539"/>
                  </a:lnTo>
                  <a:lnTo>
                    <a:pt x="5604" y="6539"/>
                  </a:lnTo>
                  <a:lnTo>
                    <a:pt x="5604" y="4671"/>
                  </a:lnTo>
                  <a:lnTo>
                    <a:pt x="7005" y="4671"/>
                  </a:lnTo>
                  <a:cubicBezTo>
                    <a:pt x="7272" y="4671"/>
                    <a:pt x="7472" y="4471"/>
                    <a:pt x="7472" y="4204"/>
                  </a:cubicBezTo>
                  <a:lnTo>
                    <a:pt x="7472" y="1869"/>
                  </a:lnTo>
                  <a:cubicBezTo>
                    <a:pt x="7472" y="1602"/>
                    <a:pt x="7272" y="1402"/>
                    <a:pt x="7005" y="1402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6458275" y="4344225"/>
              <a:ext cx="160125" cy="170975"/>
            </a:xfrm>
            <a:custGeom>
              <a:rect b="b" l="l" r="r" t="t"/>
              <a:pathLst>
                <a:path extrusionOk="0" h="6839" w="6405">
                  <a:moveTo>
                    <a:pt x="2802" y="1268"/>
                  </a:moveTo>
                  <a:cubicBezTo>
                    <a:pt x="2435" y="1268"/>
                    <a:pt x="2135" y="1568"/>
                    <a:pt x="2135" y="1935"/>
                  </a:cubicBezTo>
                  <a:cubicBezTo>
                    <a:pt x="2135" y="2269"/>
                    <a:pt x="2435" y="2569"/>
                    <a:pt x="2802" y="2569"/>
                  </a:cubicBezTo>
                  <a:cubicBezTo>
                    <a:pt x="3136" y="2569"/>
                    <a:pt x="3436" y="2269"/>
                    <a:pt x="3436" y="1935"/>
                  </a:cubicBezTo>
                  <a:cubicBezTo>
                    <a:pt x="3436" y="1568"/>
                    <a:pt x="3136" y="1268"/>
                    <a:pt x="2802" y="1268"/>
                  </a:cubicBezTo>
                  <a:close/>
                  <a:moveTo>
                    <a:pt x="2369" y="2569"/>
                  </a:moveTo>
                  <a:cubicBezTo>
                    <a:pt x="2002" y="2569"/>
                    <a:pt x="1735" y="2736"/>
                    <a:pt x="1735" y="2969"/>
                  </a:cubicBezTo>
                  <a:lnTo>
                    <a:pt x="1735" y="3403"/>
                  </a:lnTo>
                  <a:lnTo>
                    <a:pt x="3836" y="3403"/>
                  </a:lnTo>
                  <a:lnTo>
                    <a:pt x="3836" y="2969"/>
                  </a:lnTo>
                  <a:cubicBezTo>
                    <a:pt x="3836" y="2736"/>
                    <a:pt x="3570" y="2569"/>
                    <a:pt x="3203" y="2569"/>
                  </a:cubicBezTo>
                  <a:close/>
                  <a:moveTo>
                    <a:pt x="1702" y="3837"/>
                  </a:moveTo>
                  <a:lnTo>
                    <a:pt x="1702" y="4270"/>
                  </a:lnTo>
                  <a:lnTo>
                    <a:pt x="4704" y="4270"/>
                  </a:lnTo>
                  <a:lnTo>
                    <a:pt x="4704" y="3837"/>
                  </a:lnTo>
                  <a:close/>
                  <a:moveTo>
                    <a:pt x="1702" y="4704"/>
                  </a:moveTo>
                  <a:lnTo>
                    <a:pt x="1702" y="5104"/>
                  </a:lnTo>
                  <a:lnTo>
                    <a:pt x="4704" y="5104"/>
                  </a:lnTo>
                  <a:lnTo>
                    <a:pt x="4704" y="4704"/>
                  </a:lnTo>
                  <a:close/>
                  <a:moveTo>
                    <a:pt x="5571" y="835"/>
                  </a:moveTo>
                  <a:lnTo>
                    <a:pt x="5571" y="5972"/>
                  </a:lnTo>
                  <a:lnTo>
                    <a:pt x="868" y="5972"/>
                  </a:lnTo>
                  <a:lnTo>
                    <a:pt x="868" y="835"/>
                  </a:lnTo>
                  <a:close/>
                  <a:moveTo>
                    <a:pt x="634" y="1"/>
                  </a:moveTo>
                  <a:cubicBezTo>
                    <a:pt x="301" y="1"/>
                    <a:pt x="0" y="301"/>
                    <a:pt x="0" y="634"/>
                  </a:cubicBezTo>
                  <a:lnTo>
                    <a:pt x="0" y="6205"/>
                  </a:lnTo>
                  <a:cubicBezTo>
                    <a:pt x="0" y="6539"/>
                    <a:pt x="301" y="6839"/>
                    <a:pt x="634" y="6839"/>
                  </a:cubicBezTo>
                  <a:lnTo>
                    <a:pt x="5771" y="6839"/>
                  </a:lnTo>
                  <a:cubicBezTo>
                    <a:pt x="6138" y="6839"/>
                    <a:pt x="6405" y="6539"/>
                    <a:pt x="6405" y="6205"/>
                  </a:cubicBezTo>
                  <a:lnTo>
                    <a:pt x="6405" y="634"/>
                  </a:lnTo>
                  <a:cubicBezTo>
                    <a:pt x="6405" y="301"/>
                    <a:pt x="6138" y="1"/>
                    <a:pt x="5771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6600875" y="3750475"/>
              <a:ext cx="164300" cy="164300"/>
            </a:xfrm>
            <a:custGeom>
              <a:rect b="b" l="l" r="r" t="t"/>
              <a:pathLst>
                <a:path extrusionOk="0" h="6572" w="6572">
                  <a:moveTo>
                    <a:pt x="3903" y="1635"/>
                  </a:moveTo>
                  <a:lnTo>
                    <a:pt x="4337" y="2035"/>
                  </a:lnTo>
                  <a:lnTo>
                    <a:pt x="2869" y="3503"/>
                  </a:lnTo>
                  <a:lnTo>
                    <a:pt x="2469" y="3069"/>
                  </a:lnTo>
                  <a:lnTo>
                    <a:pt x="3903" y="1635"/>
                  </a:lnTo>
                  <a:close/>
                  <a:moveTo>
                    <a:pt x="3503" y="0"/>
                  </a:moveTo>
                  <a:lnTo>
                    <a:pt x="2869" y="601"/>
                  </a:lnTo>
                  <a:lnTo>
                    <a:pt x="3503" y="1235"/>
                  </a:lnTo>
                  <a:lnTo>
                    <a:pt x="2069" y="2869"/>
                  </a:lnTo>
                  <a:lnTo>
                    <a:pt x="634" y="2869"/>
                  </a:lnTo>
                  <a:lnTo>
                    <a:pt x="1768" y="4003"/>
                  </a:lnTo>
                  <a:lnTo>
                    <a:pt x="0" y="6305"/>
                  </a:lnTo>
                  <a:lnTo>
                    <a:pt x="0" y="6572"/>
                  </a:lnTo>
                  <a:lnTo>
                    <a:pt x="267" y="6572"/>
                  </a:lnTo>
                  <a:lnTo>
                    <a:pt x="2569" y="4837"/>
                  </a:lnTo>
                  <a:lnTo>
                    <a:pt x="3703" y="5971"/>
                  </a:lnTo>
                  <a:lnTo>
                    <a:pt x="3703" y="4504"/>
                  </a:lnTo>
                  <a:lnTo>
                    <a:pt x="5338" y="3069"/>
                  </a:lnTo>
                  <a:lnTo>
                    <a:pt x="5971" y="3703"/>
                  </a:lnTo>
                  <a:lnTo>
                    <a:pt x="6572" y="3069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6530000" y="3295150"/>
              <a:ext cx="162625" cy="111775"/>
            </a:xfrm>
            <a:custGeom>
              <a:rect b="b" l="l" r="r" t="t"/>
              <a:pathLst>
                <a:path extrusionOk="0" h="4471" w="6505">
                  <a:moveTo>
                    <a:pt x="2835" y="0"/>
                  </a:moveTo>
                  <a:cubicBezTo>
                    <a:pt x="1268" y="0"/>
                    <a:pt x="0" y="1268"/>
                    <a:pt x="0" y="2836"/>
                  </a:cubicBezTo>
                  <a:lnTo>
                    <a:pt x="0" y="3036"/>
                  </a:lnTo>
                  <a:cubicBezTo>
                    <a:pt x="0" y="3836"/>
                    <a:pt x="634" y="4470"/>
                    <a:pt x="1434" y="4470"/>
                  </a:cubicBezTo>
                  <a:cubicBezTo>
                    <a:pt x="2202" y="4470"/>
                    <a:pt x="2835" y="3836"/>
                    <a:pt x="2835" y="3036"/>
                  </a:cubicBezTo>
                  <a:cubicBezTo>
                    <a:pt x="2835" y="2269"/>
                    <a:pt x="2202" y="1635"/>
                    <a:pt x="1434" y="1635"/>
                  </a:cubicBezTo>
                  <a:lnTo>
                    <a:pt x="1201" y="1635"/>
                  </a:lnTo>
                  <a:cubicBezTo>
                    <a:pt x="1268" y="1568"/>
                    <a:pt x="1334" y="1468"/>
                    <a:pt x="1401" y="1401"/>
                  </a:cubicBezTo>
                  <a:cubicBezTo>
                    <a:pt x="1768" y="1034"/>
                    <a:pt x="2302" y="801"/>
                    <a:pt x="2835" y="801"/>
                  </a:cubicBezTo>
                  <a:lnTo>
                    <a:pt x="2835" y="0"/>
                  </a:lnTo>
                  <a:close/>
                  <a:moveTo>
                    <a:pt x="6471" y="0"/>
                  </a:moveTo>
                  <a:cubicBezTo>
                    <a:pt x="4904" y="0"/>
                    <a:pt x="3636" y="1268"/>
                    <a:pt x="3636" y="2836"/>
                  </a:cubicBezTo>
                  <a:lnTo>
                    <a:pt x="3669" y="3036"/>
                  </a:lnTo>
                  <a:cubicBezTo>
                    <a:pt x="3669" y="3836"/>
                    <a:pt x="4303" y="4470"/>
                    <a:pt x="5070" y="4470"/>
                  </a:cubicBezTo>
                  <a:cubicBezTo>
                    <a:pt x="5871" y="4470"/>
                    <a:pt x="6505" y="3836"/>
                    <a:pt x="6505" y="3036"/>
                  </a:cubicBezTo>
                  <a:cubicBezTo>
                    <a:pt x="6505" y="2269"/>
                    <a:pt x="5871" y="1635"/>
                    <a:pt x="5070" y="1635"/>
                  </a:cubicBezTo>
                  <a:lnTo>
                    <a:pt x="4837" y="1635"/>
                  </a:lnTo>
                  <a:cubicBezTo>
                    <a:pt x="4904" y="1568"/>
                    <a:pt x="4970" y="1468"/>
                    <a:pt x="5037" y="1401"/>
                  </a:cubicBezTo>
                  <a:cubicBezTo>
                    <a:pt x="5437" y="1034"/>
                    <a:pt x="5938" y="801"/>
                    <a:pt x="6471" y="801"/>
                  </a:cubicBezTo>
                  <a:lnTo>
                    <a:pt x="6471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6494475" y="3571175"/>
              <a:ext cx="249025" cy="240200"/>
            </a:xfrm>
            <a:custGeom>
              <a:rect b="b" l="l" r="r" t="t"/>
              <a:pathLst>
                <a:path extrusionOk="0" h="9608" w="9961">
                  <a:moveTo>
                    <a:pt x="6758" y="1"/>
                  </a:moveTo>
                  <a:lnTo>
                    <a:pt x="6391" y="2469"/>
                  </a:lnTo>
                  <a:cubicBezTo>
                    <a:pt x="5904" y="2376"/>
                    <a:pt x="5451" y="2332"/>
                    <a:pt x="5030" y="2332"/>
                  </a:cubicBezTo>
                  <a:cubicBezTo>
                    <a:pt x="932" y="2332"/>
                    <a:pt x="1" y="6491"/>
                    <a:pt x="2088" y="9607"/>
                  </a:cubicBezTo>
                  <a:cubicBezTo>
                    <a:pt x="1375" y="7646"/>
                    <a:pt x="1535" y="4943"/>
                    <a:pt x="4669" y="4943"/>
                  </a:cubicBezTo>
                  <a:cubicBezTo>
                    <a:pt x="5053" y="4943"/>
                    <a:pt x="5481" y="4984"/>
                    <a:pt x="5958" y="5071"/>
                  </a:cubicBezTo>
                  <a:lnTo>
                    <a:pt x="5557" y="7573"/>
                  </a:lnTo>
                  <a:lnTo>
                    <a:pt x="9960" y="4404"/>
                  </a:lnTo>
                  <a:lnTo>
                    <a:pt x="6758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6544175" y="3421900"/>
              <a:ext cx="159300" cy="166800"/>
            </a:xfrm>
            <a:custGeom>
              <a:rect b="b" l="l" r="r" t="t"/>
              <a:pathLst>
                <a:path extrusionOk="0" h="6672" w="6372">
                  <a:moveTo>
                    <a:pt x="0" y="1"/>
                  </a:moveTo>
                  <a:lnTo>
                    <a:pt x="0" y="6672"/>
                  </a:lnTo>
                  <a:lnTo>
                    <a:pt x="3036" y="3637"/>
                  </a:lnTo>
                  <a:lnTo>
                    <a:pt x="3036" y="6672"/>
                  </a:lnTo>
                  <a:lnTo>
                    <a:pt x="6371" y="3336"/>
                  </a:lnTo>
                  <a:lnTo>
                    <a:pt x="3036" y="1"/>
                  </a:lnTo>
                  <a:lnTo>
                    <a:pt x="3036" y="30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6382375" y="4559375"/>
              <a:ext cx="200175" cy="200175"/>
            </a:xfrm>
            <a:custGeom>
              <a:rect b="b" l="l" r="r" t="t"/>
              <a:pathLst>
                <a:path extrusionOk="0" h="8007" w="8007">
                  <a:moveTo>
                    <a:pt x="4004" y="1"/>
                  </a:moveTo>
                  <a:cubicBezTo>
                    <a:pt x="1802" y="1"/>
                    <a:pt x="1" y="1802"/>
                    <a:pt x="1" y="4004"/>
                  </a:cubicBezTo>
                  <a:cubicBezTo>
                    <a:pt x="1" y="6239"/>
                    <a:pt x="1802" y="8007"/>
                    <a:pt x="4004" y="8007"/>
                  </a:cubicBezTo>
                  <a:cubicBezTo>
                    <a:pt x="5205" y="8007"/>
                    <a:pt x="6272" y="7473"/>
                    <a:pt x="7006" y="6639"/>
                  </a:cubicBezTo>
                  <a:lnTo>
                    <a:pt x="6272" y="6005"/>
                  </a:lnTo>
                  <a:cubicBezTo>
                    <a:pt x="6205" y="6038"/>
                    <a:pt x="6172" y="6105"/>
                    <a:pt x="6139" y="6139"/>
                  </a:cubicBezTo>
                  <a:cubicBezTo>
                    <a:pt x="5571" y="6706"/>
                    <a:pt x="4804" y="7006"/>
                    <a:pt x="4004" y="7006"/>
                  </a:cubicBezTo>
                  <a:cubicBezTo>
                    <a:pt x="3203" y="7006"/>
                    <a:pt x="2436" y="6706"/>
                    <a:pt x="1869" y="6139"/>
                  </a:cubicBezTo>
                  <a:cubicBezTo>
                    <a:pt x="1302" y="5571"/>
                    <a:pt x="1002" y="4804"/>
                    <a:pt x="1002" y="4004"/>
                  </a:cubicBezTo>
                  <a:cubicBezTo>
                    <a:pt x="1002" y="3203"/>
                    <a:pt x="1302" y="2469"/>
                    <a:pt x="1869" y="1902"/>
                  </a:cubicBezTo>
                  <a:cubicBezTo>
                    <a:pt x="2436" y="1335"/>
                    <a:pt x="3203" y="1002"/>
                    <a:pt x="4004" y="1002"/>
                  </a:cubicBezTo>
                  <a:cubicBezTo>
                    <a:pt x="4804" y="1002"/>
                    <a:pt x="5571" y="1335"/>
                    <a:pt x="6139" y="1902"/>
                  </a:cubicBezTo>
                  <a:lnTo>
                    <a:pt x="5004" y="3003"/>
                  </a:lnTo>
                  <a:lnTo>
                    <a:pt x="8007" y="3003"/>
                  </a:lnTo>
                  <a:lnTo>
                    <a:pt x="8007" y="1"/>
                  </a:lnTo>
                  <a:lnTo>
                    <a:pt x="6839" y="1168"/>
                  </a:lnTo>
                  <a:cubicBezTo>
                    <a:pt x="6105" y="468"/>
                    <a:pt x="5104" y="1"/>
                    <a:pt x="4004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6289825" y="3898900"/>
              <a:ext cx="220175" cy="220200"/>
            </a:xfrm>
            <a:custGeom>
              <a:rect b="b" l="l" r="r" t="t"/>
              <a:pathLst>
                <a:path extrusionOk="0" h="8808" w="8807">
                  <a:moveTo>
                    <a:pt x="2402" y="5672"/>
                  </a:moveTo>
                  <a:cubicBezTo>
                    <a:pt x="2802" y="5672"/>
                    <a:pt x="3136" y="6005"/>
                    <a:pt x="3136" y="6405"/>
                  </a:cubicBezTo>
                  <a:cubicBezTo>
                    <a:pt x="3136" y="6839"/>
                    <a:pt x="2802" y="7173"/>
                    <a:pt x="2402" y="7173"/>
                  </a:cubicBezTo>
                  <a:cubicBezTo>
                    <a:pt x="2002" y="7173"/>
                    <a:pt x="1635" y="6806"/>
                    <a:pt x="1635" y="6405"/>
                  </a:cubicBezTo>
                  <a:cubicBezTo>
                    <a:pt x="1635" y="6005"/>
                    <a:pt x="1968" y="5672"/>
                    <a:pt x="2402" y="5672"/>
                  </a:cubicBezTo>
                  <a:close/>
                  <a:moveTo>
                    <a:pt x="1635" y="3437"/>
                  </a:moveTo>
                  <a:cubicBezTo>
                    <a:pt x="3703" y="3437"/>
                    <a:pt x="5371" y="5105"/>
                    <a:pt x="5371" y="7173"/>
                  </a:cubicBezTo>
                  <a:lnTo>
                    <a:pt x="4270" y="7173"/>
                  </a:lnTo>
                  <a:cubicBezTo>
                    <a:pt x="4270" y="6472"/>
                    <a:pt x="4003" y="5805"/>
                    <a:pt x="3503" y="5305"/>
                  </a:cubicBezTo>
                  <a:cubicBezTo>
                    <a:pt x="3002" y="4804"/>
                    <a:pt x="2335" y="4537"/>
                    <a:pt x="1635" y="4537"/>
                  </a:cubicBezTo>
                  <a:lnTo>
                    <a:pt x="1635" y="3437"/>
                  </a:lnTo>
                  <a:close/>
                  <a:moveTo>
                    <a:pt x="1668" y="1535"/>
                  </a:moveTo>
                  <a:cubicBezTo>
                    <a:pt x="4737" y="1535"/>
                    <a:pt x="7272" y="4070"/>
                    <a:pt x="7272" y="7173"/>
                  </a:cubicBezTo>
                  <a:lnTo>
                    <a:pt x="6205" y="7173"/>
                  </a:lnTo>
                  <a:cubicBezTo>
                    <a:pt x="6205" y="4671"/>
                    <a:pt x="4170" y="2636"/>
                    <a:pt x="1668" y="2636"/>
                  </a:cubicBezTo>
                  <a:lnTo>
                    <a:pt x="1668" y="1535"/>
                  </a:lnTo>
                  <a:close/>
                  <a:moveTo>
                    <a:pt x="1468" y="1"/>
                  </a:moveTo>
                  <a:cubicBezTo>
                    <a:pt x="667" y="1"/>
                    <a:pt x="0" y="668"/>
                    <a:pt x="0" y="1469"/>
                  </a:cubicBezTo>
                  <a:lnTo>
                    <a:pt x="0" y="7339"/>
                  </a:lnTo>
                  <a:cubicBezTo>
                    <a:pt x="0" y="8173"/>
                    <a:pt x="667" y="8807"/>
                    <a:pt x="1468" y="8807"/>
                  </a:cubicBezTo>
                  <a:lnTo>
                    <a:pt x="7339" y="8807"/>
                  </a:lnTo>
                  <a:cubicBezTo>
                    <a:pt x="8173" y="8807"/>
                    <a:pt x="8806" y="8173"/>
                    <a:pt x="8806" y="7339"/>
                  </a:cubicBezTo>
                  <a:lnTo>
                    <a:pt x="8806" y="1469"/>
                  </a:lnTo>
                  <a:cubicBezTo>
                    <a:pt x="8806" y="668"/>
                    <a:pt x="8139" y="1"/>
                    <a:pt x="7339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6272300" y="4757850"/>
              <a:ext cx="201000" cy="215175"/>
            </a:xfrm>
            <a:custGeom>
              <a:rect b="b" l="l" r="r" t="t"/>
              <a:pathLst>
                <a:path extrusionOk="0" h="8607" w="8040">
                  <a:moveTo>
                    <a:pt x="3170" y="134"/>
                  </a:moveTo>
                  <a:cubicBezTo>
                    <a:pt x="3303" y="134"/>
                    <a:pt x="3403" y="168"/>
                    <a:pt x="3436" y="268"/>
                  </a:cubicBezTo>
                  <a:cubicBezTo>
                    <a:pt x="3436" y="334"/>
                    <a:pt x="3403" y="401"/>
                    <a:pt x="3336" y="434"/>
                  </a:cubicBezTo>
                  <a:cubicBezTo>
                    <a:pt x="3270" y="401"/>
                    <a:pt x="3203" y="401"/>
                    <a:pt x="3103" y="401"/>
                  </a:cubicBezTo>
                  <a:cubicBezTo>
                    <a:pt x="3036" y="434"/>
                    <a:pt x="2969" y="468"/>
                    <a:pt x="2936" y="535"/>
                  </a:cubicBezTo>
                  <a:cubicBezTo>
                    <a:pt x="2869" y="501"/>
                    <a:pt x="2803" y="468"/>
                    <a:pt x="2769" y="401"/>
                  </a:cubicBezTo>
                  <a:cubicBezTo>
                    <a:pt x="2769" y="301"/>
                    <a:pt x="2903" y="168"/>
                    <a:pt x="3070" y="134"/>
                  </a:cubicBezTo>
                  <a:close/>
                  <a:moveTo>
                    <a:pt x="4137" y="3770"/>
                  </a:moveTo>
                  <a:cubicBezTo>
                    <a:pt x="4204" y="3770"/>
                    <a:pt x="4270" y="3804"/>
                    <a:pt x="4337" y="3837"/>
                  </a:cubicBezTo>
                  <a:lnTo>
                    <a:pt x="3737" y="4271"/>
                  </a:lnTo>
                  <a:lnTo>
                    <a:pt x="3270" y="4871"/>
                  </a:lnTo>
                  <a:cubicBezTo>
                    <a:pt x="3270" y="4838"/>
                    <a:pt x="3236" y="4771"/>
                    <a:pt x="3236" y="4738"/>
                  </a:cubicBezTo>
                  <a:cubicBezTo>
                    <a:pt x="3136" y="4304"/>
                    <a:pt x="3403" y="3870"/>
                    <a:pt x="3870" y="3770"/>
                  </a:cubicBezTo>
                  <a:close/>
                  <a:moveTo>
                    <a:pt x="4771" y="4237"/>
                  </a:moveTo>
                  <a:cubicBezTo>
                    <a:pt x="4771" y="4304"/>
                    <a:pt x="4804" y="4337"/>
                    <a:pt x="4804" y="4404"/>
                  </a:cubicBezTo>
                  <a:cubicBezTo>
                    <a:pt x="4871" y="4738"/>
                    <a:pt x="4737" y="5071"/>
                    <a:pt x="4437" y="5238"/>
                  </a:cubicBezTo>
                  <a:cubicBezTo>
                    <a:pt x="4370" y="5305"/>
                    <a:pt x="4270" y="5338"/>
                    <a:pt x="4204" y="5338"/>
                  </a:cubicBezTo>
                  <a:cubicBezTo>
                    <a:pt x="4137" y="5371"/>
                    <a:pt x="4070" y="5371"/>
                    <a:pt x="4037" y="5371"/>
                  </a:cubicBezTo>
                  <a:lnTo>
                    <a:pt x="3903" y="5371"/>
                  </a:lnTo>
                  <a:cubicBezTo>
                    <a:pt x="3837" y="5338"/>
                    <a:pt x="3770" y="5338"/>
                    <a:pt x="3703" y="5305"/>
                  </a:cubicBezTo>
                  <a:lnTo>
                    <a:pt x="4304" y="4838"/>
                  </a:lnTo>
                  <a:lnTo>
                    <a:pt x="4771" y="4237"/>
                  </a:lnTo>
                  <a:close/>
                  <a:moveTo>
                    <a:pt x="6105" y="2469"/>
                  </a:moveTo>
                  <a:lnTo>
                    <a:pt x="4471" y="3737"/>
                  </a:lnTo>
                  <a:cubicBezTo>
                    <a:pt x="4337" y="3670"/>
                    <a:pt x="4204" y="3637"/>
                    <a:pt x="4070" y="3637"/>
                  </a:cubicBezTo>
                  <a:lnTo>
                    <a:pt x="3637" y="2736"/>
                  </a:lnTo>
                  <a:lnTo>
                    <a:pt x="3603" y="3737"/>
                  </a:lnTo>
                  <a:cubicBezTo>
                    <a:pt x="3503" y="3770"/>
                    <a:pt x="3403" y="3870"/>
                    <a:pt x="3303" y="3937"/>
                  </a:cubicBezTo>
                  <a:lnTo>
                    <a:pt x="2769" y="3770"/>
                  </a:lnTo>
                  <a:lnTo>
                    <a:pt x="3170" y="4170"/>
                  </a:lnTo>
                  <a:cubicBezTo>
                    <a:pt x="3103" y="4271"/>
                    <a:pt x="3103" y="4404"/>
                    <a:pt x="3070" y="4537"/>
                  </a:cubicBezTo>
                  <a:lnTo>
                    <a:pt x="2169" y="4971"/>
                  </a:lnTo>
                  <a:lnTo>
                    <a:pt x="3170" y="4971"/>
                  </a:lnTo>
                  <a:cubicBezTo>
                    <a:pt x="3170" y="5004"/>
                    <a:pt x="3203" y="5004"/>
                    <a:pt x="3203" y="5004"/>
                  </a:cubicBezTo>
                  <a:lnTo>
                    <a:pt x="1935" y="6672"/>
                  </a:lnTo>
                  <a:lnTo>
                    <a:pt x="3570" y="5405"/>
                  </a:lnTo>
                  <a:cubicBezTo>
                    <a:pt x="3703" y="5471"/>
                    <a:pt x="3837" y="5505"/>
                    <a:pt x="3970" y="5505"/>
                  </a:cubicBezTo>
                  <a:lnTo>
                    <a:pt x="4404" y="6405"/>
                  </a:lnTo>
                  <a:lnTo>
                    <a:pt x="4437" y="5405"/>
                  </a:lnTo>
                  <a:cubicBezTo>
                    <a:pt x="4537" y="5371"/>
                    <a:pt x="4637" y="5271"/>
                    <a:pt x="4737" y="5171"/>
                  </a:cubicBezTo>
                  <a:lnTo>
                    <a:pt x="5271" y="5371"/>
                  </a:lnTo>
                  <a:lnTo>
                    <a:pt x="4871" y="4971"/>
                  </a:lnTo>
                  <a:cubicBezTo>
                    <a:pt x="4938" y="4838"/>
                    <a:pt x="4971" y="4738"/>
                    <a:pt x="4971" y="4604"/>
                  </a:cubicBezTo>
                  <a:lnTo>
                    <a:pt x="5872" y="4170"/>
                  </a:lnTo>
                  <a:lnTo>
                    <a:pt x="4871" y="4137"/>
                  </a:lnTo>
                  <a:lnTo>
                    <a:pt x="6105" y="2469"/>
                  </a:lnTo>
                  <a:close/>
                  <a:moveTo>
                    <a:pt x="4037" y="1502"/>
                  </a:moveTo>
                  <a:cubicBezTo>
                    <a:pt x="4837" y="1502"/>
                    <a:pt x="5605" y="1835"/>
                    <a:pt x="6205" y="2403"/>
                  </a:cubicBezTo>
                  <a:cubicBezTo>
                    <a:pt x="6572" y="2769"/>
                    <a:pt x="6839" y="3203"/>
                    <a:pt x="6972" y="3703"/>
                  </a:cubicBezTo>
                  <a:lnTo>
                    <a:pt x="6372" y="4070"/>
                  </a:lnTo>
                  <a:lnTo>
                    <a:pt x="7072" y="4137"/>
                  </a:lnTo>
                  <a:cubicBezTo>
                    <a:pt x="7072" y="4271"/>
                    <a:pt x="7072" y="4437"/>
                    <a:pt x="7072" y="4571"/>
                  </a:cubicBezTo>
                  <a:cubicBezTo>
                    <a:pt x="7072" y="5371"/>
                    <a:pt x="6772" y="6139"/>
                    <a:pt x="6172" y="6739"/>
                  </a:cubicBezTo>
                  <a:cubicBezTo>
                    <a:pt x="5805" y="7106"/>
                    <a:pt x="5371" y="7373"/>
                    <a:pt x="4871" y="7506"/>
                  </a:cubicBezTo>
                  <a:lnTo>
                    <a:pt x="4537" y="6939"/>
                  </a:lnTo>
                  <a:lnTo>
                    <a:pt x="4437" y="7606"/>
                  </a:lnTo>
                  <a:cubicBezTo>
                    <a:pt x="4304" y="7606"/>
                    <a:pt x="4170" y="7640"/>
                    <a:pt x="4037" y="7640"/>
                  </a:cubicBezTo>
                  <a:cubicBezTo>
                    <a:pt x="3203" y="7640"/>
                    <a:pt x="2436" y="7306"/>
                    <a:pt x="1869" y="6739"/>
                  </a:cubicBezTo>
                  <a:cubicBezTo>
                    <a:pt x="1502" y="6372"/>
                    <a:pt x="1235" y="5905"/>
                    <a:pt x="1068" y="5438"/>
                  </a:cubicBezTo>
                  <a:lnTo>
                    <a:pt x="1669" y="5071"/>
                  </a:lnTo>
                  <a:lnTo>
                    <a:pt x="1001" y="4971"/>
                  </a:lnTo>
                  <a:cubicBezTo>
                    <a:pt x="968" y="4838"/>
                    <a:pt x="968" y="4704"/>
                    <a:pt x="968" y="4571"/>
                  </a:cubicBezTo>
                  <a:cubicBezTo>
                    <a:pt x="968" y="3737"/>
                    <a:pt x="1268" y="2970"/>
                    <a:pt x="1869" y="2403"/>
                  </a:cubicBezTo>
                  <a:cubicBezTo>
                    <a:pt x="2236" y="2036"/>
                    <a:pt x="2669" y="1769"/>
                    <a:pt x="3170" y="1635"/>
                  </a:cubicBezTo>
                  <a:lnTo>
                    <a:pt x="3537" y="2202"/>
                  </a:lnTo>
                  <a:lnTo>
                    <a:pt x="3603" y="1535"/>
                  </a:lnTo>
                  <a:cubicBezTo>
                    <a:pt x="3737" y="1502"/>
                    <a:pt x="3870" y="1502"/>
                    <a:pt x="4037" y="1502"/>
                  </a:cubicBezTo>
                  <a:close/>
                  <a:moveTo>
                    <a:pt x="3036" y="1"/>
                  </a:moveTo>
                  <a:cubicBezTo>
                    <a:pt x="2769" y="68"/>
                    <a:pt x="2603" y="234"/>
                    <a:pt x="2636" y="434"/>
                  </a:cubicBezTo>
                  <a:cubicBezTo>
                    <a:pt x="2669" y="535"/>
                    <a:pt x="2769" y="635"/>
                    <a:pt x="2903" y="668"/>
                  </a:cubicBezTo>
                  <a:cubicBezTo>
                    <a:pt x="1235" y="1168"/>
                    <a:pt x="1" y="2703"/>
                    <a:pt x="1" y="4571"/>
                  </a:cubicBezTo>
                  <a:cubicBezTo>
                    <a:pt x="1" y="6772"/>
                    <a:pt x="1802" y="8607"/>
                    <a:pt x="4004" y="8607"/>
                  </a:cubicBezTo>
                  <a:cubicBezTo>
                    <a:pt x="6238" y="8607"/>
                    <a:pt x="8040" y="6772"/>
                    <a:pt x="8040" y="4571"/>
                  </a:cubicBezTo>
                  <a:cubicBezTo>
                    <a:pt x="8040" y="2336"/>
                    <a:pt x="6238" y="535"/>
                    <a:pt x="4037" y="535"/>
                  </a:cubicBezTo>
                  <a:cubicBezTo>
                    <a:pt x="3837" y="535"/>
                    <a:pt x="3637" y="535"/>
                    <a:pt x="3436" y="568"/>
                  </a:cubicBezTo>
                  <a:lnTo>
                    <a:pt x="3403" y="568"/>
                  </a:lnTo>
                  <a:cubicBezTo>
                    <a:pt x="3537" y="468"/>
                    <a:pt x="3570" y="368"/>
                    <a:pt x="3570" y="234"/>
                  </a:cubicBezTo>
                  <a:cubicBezTo>
                    <a:pt x="3537" y="101"/>
                    <a:pt x="3370" y="1"/>
                    <a:pt x="3170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6191425" y="4163275"/>
              <a:ext cx="226850" cy="226000"/>
            </a:xfrm>
            <a:custGeom>
              <a:rect b="b" l="l" r="r" t="t"/>
              <a:pathLst>
                <a:path extrusionOk="0" h="9040" w="9074">
                  <a:moveTo>
                    <a:pt x="7639" y="0"/>
                  </a:moveTo>
                  <a:cubicBezTo>
                    <a:pt x="6872" y="0"/>
                    <a:pt x="6238" y="634"/>
                    <a:pt x="6238" y="1401"/>
                  </a:cubicBezTo>
                  <a:cubicBezTo>
                    <a:pt x="6238" y="1468"/>
                    <a:pt x="6238" y="1568"/>
                    <a:pt x="6238" y="1635"/>
                  </a:cubicBezTo>
                  <a:lnTo>
                    <a:pt x="2435" y="3536"/>
                  </a:lnTo>
                  <a:cubicBezTo>
                    <a:pt x="2168" y="3269"/>
                    <a:pt x="1835" y="3102"/>
                    <a:pt x="1434" y="3102"/>
                  </a:cubicBezTo>
                  <a:cubicBezTo>
                    <a:pt x="634" y="3102"/>
                    <a:pt x="0" y="3736"/>
                    <a:pt x="0" y="4503"/>
                  </a:cubicBezTo>
                  <a:cubicBezTo>
                    <a:pt x="0" y="5304"/>
                    <a:pt x="634" y="5938"/>
                    <a:pt x="1434" y="5938"/>
                  </a:cubicBezTo>
                  <a:cubicBezTo>
                    <a:pt x="1835" y="5938"/>
                    <a:pt x="2168" y="5771"/>
                    <a:pt x="2435" y="5504"/>
                  </a:cubicBezTo>
                  <a:lnTo>
                    <a:pt x="6238" y="7405"/>
                  </a:lnTo>
                  <a:cubicBezTo>
                    <a:pt x="6238" y="7472"/>
                    <a:pt x="6238" y="7539"/>
                    <a:pt x="6238" y="7639"/>
                  </a:cubicBezTo>
                  <a:cubicBezTo>
                    <a:pt x="6238" y="8406"/>
                    <a:pt x="6872" y="9040"/>
                    <a:pt x="7639" y="9040"/>
                  </a:cubicBezTo>
                  <a:cubicBezTo>
                    <a:pt x="8439" y="9040"/>
                    <a:pt x="9073" y="8406"/>
                    <a:pt x="9073" y="7639"/>
                  </a:cubicBezTo>
                  <a:cubicBezTo>
                    <a:pt x="9040" y="6838"/>
                    <a:pt x="8406" y="6205"/>
                    <a:pt x="7639" y="6205"/>
                  </a:cubicBezTo>
                  <a:cubicBezTo>
                    <a:pt x="7239" y="6205"/>
                    <a:pt x="6872" y="6371"/>
                    <a:pt x="6638" y="6638"/>
                  </a:cubicBezTo>
                  <a:lnTo>
                    <a:pt x="2802" y="4737"/>
                  </a:lnTo>
                  <a:cubicBezTo>
                    <a:pt x="2835" y="4670"/>
                    <a:pt x="2835" y="4603"/>
                    <a:pt x="2835" y="4503"/>
                  </a:cubicBezTo>
                  <a:cubicBezTo>
                    <a:pt x="2835" y="4437"/>
                    <a:pt x="2835" y="4370"/>
                    <a:pt x="2802" y="4303"/>
                  </a:cubicBezTo>
                  <a:lnTo>
                    <a:pt x="6638" y="2402"/>
                  </a:lnTo>
                  <a:cubicBezTo>
                    <a:pt x="6872" y="2669"/>
                    <a:pt x="7239" y="2802"/>
                    <a:pt x="7639" y="2802"/>
                  </a:cubicBezTo>
                  <a:cubicBezTo>
                    <a:pt x="8406" y="2802"/>
                    <a:pt x="9073" y="2168"/>
                    <a:pt x="9073" y="1401"/>
                  </a:cubicBezTo>
                  <a:cubicBezTo>
                    <a:pt x="9073" y="634"/>
                    <a:pt x="8439" y="0"/>
                    <a:pt x="7639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6264800" y="3632050"/>
              <a:ext cx="216850" cy="231850"/>
            </a:xfrm>
            <a:custGeom>
              <a:rect b="b" l="l" r="r" t="t"/>
              <a:pathLst>
                <a:path extrusionOk="0" h="9274" w="8674">
                  <a:moveTo>
                    <a:pt x="0" y="1"/>
                  </a:moveTo>
                  <a:lnTo>
                    <a:pt x="0" y="601"/>
                  </a:lnTo>
                  <a:cubicBezTo>
                    <a:pt x="301" y="601"/>
                    <a:pt x="568" y="835"/>
                    <a:pt x="568" y="1168"/>
                  </a:cubicBezTo>
                  <a:lnTo>
                    <a:pt x="1001" y="4904"/>
                  </a:lnTo>
                  <a:cubicBezTo>
                    <a:pt x="734" y="5104"/>
                    <a:pt x="568" y="5438"/>
                    <a:pt x="568" y="5805"/>
                  </a:cubicBezTo>
                  <a:cubicBezTo>
                    <a:pt x="568" y="6439"/>
                    <a:pt x="1101" y="6972"/>
                    <a:pt x="1735" y="6972"/>
                  </a:cubicBezTo>
                  <a:lnTo>
                    <a:pt x="8673" y="6972"/>
                  </a:lnTo>
                  <a:lnTo>
                    <a:pt x="8673" y="6405"/>
                  </a:lnTo>
                  <a:lnTo>
                    <a:pt x="1735" y="6405"/>
                  </a:lnTo>
                  <a:cubicBezTo>
                    <a:pt x="1401" y="6405"/>
                    <a:pt x="1135" y="6138"/>
                    <a:pt x="1135" y="5805"/>
                  </a:cubicBezTo>
                  <a:lnTo>
                    <a:pt x="8673" y="4637"/>
                  </a:lnTo>
                  <a:lnTo>
                    <a:pt x="8673" y="1168"/>
                  </a:lnTo>
                  <a:lnTo>
                    <a:pt x="1135" y="1168"/>
                  </a:lnTo>
                  <a:cubicBezTo>
                    <a:pt x="1135" y="534"/>
                    <a:pt x="634" y="1"/>
                    <a:pt x="0" y="1"/>
                  </a:cubicBezTo>
                  <a:close/>
                  <a:moveTo>
                    <a:pt x="2002" y="7539"/>
                  </a:moveTo>
                  <a:cubicBezTo>
                    <a:pt x="1535" y="7539"/>
                    <a:pt x="1135" y="7940"/>
                    <a:pt x="1135" y="8407"/>
                  </a:cubicBezTo>
                  <a:cubicBezTo>
                    <a:pt x="1135" y="8907"/>
                    <a:pt x="1535" y="9274"/>
                    <a:pt x="2002" y="9274"/>
                  </a:cubicBezTo>
                  <a:cubicBezTo>
                    <a:pt x="2502" y="9274"/>
                    <a:pt x="2869" y="8907"/>
                    <a:pt x="2869" y="8407"/>
                  </a:cubicBezTo>
                  <a:cubicBezTo>
                    <a:pt x="2869" y="7940"/>
                    <a:pt x="2502" y="7539"/>
                    <a:pt x="2002" y="7539"/>
                  </a:cubicBezTo>
                  <a:close/>
                  <a:moveTo>
                    <a:pt x="7806" y="7539"/>
                  </a:moveTo>
                  <a:cubicBezTo>
                    <a:pt x="7339" y="7539"/>
                    <a:pt x="6939" y="7940"/>
                    <a:pt x="6939" y="8407"/>
                  </a:cubicBezTo>
                  <a:cubicBezTo>
                    <a:pt x="6939" y="8907"/>
                    <a:pt x="7339" y="9274"/>
                    <a:pt x="7806" y="9274"/>
                  </a:cubicBezTo>
                  <a:cubicBezTo>
                    <a:pt x="8273" y="9274"/>
                    <a:pt x="8673" y="8907"/>
                    <a:pt x="8673" y="8407"/>
                  </a:cubicBezTo>
                  <a:cubicBezTo>
                    <a:pt x="8673" y="7940"/>
                    <a:pt x="8273" y="7539"/>
                    <a:pt x="7806" y="7539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6324850" y="3449425"/>
              <a:ext cx="180975" cy="178475"/>
            </a:xfrm>
            <a:custGeom>
              <a:rect b="b" l="l" r="r" t="t"/>
              <a:pathLst>
                <a:path extrusionOk="0" h="7139" w="7239">
                  <a:moveTo>
                    <a:pt x="3536" y="1111"/>
                  </a:moveTo>
                  <a:cubicBezTo>
                    <a:pt x="4221" y="1111"/>
                    <a:pt x="4710" y="1330"/>
                    <a:pt x="5104" y="1668"/>
                  </a:cubicBezTo>
                  <a:cubicBezTo>
                    <a:pt x="5638" y="2135"/>
                    <a:pt x="5337" y="2636"/>
                    <a:pt x="5004" y="2669"/>
                  </a:cubicBezTo>
                  <a:cubicBezTo>
                    <a:pt x="4997" y="2670"/>
                    <a:pt x="4990" y="2670"/>
                    <a:pt x="4982" y="2670"/>
                  </a:cubicBezTo>
                  <a:cubicBezTo>
                    <a:pt x="4653" y="2670"/>
                    <a:pt x="4254" y="1934"/>
                    <a:pt x="3536" y="1902"/>
                  </a:cubicBezTo>
                  <a:cubicBezTo>
                    <a:pt x="2735" y="1902"/>
                    <a:pt x="2235" y="2702"/>
                    <a:pt x="3169" y="2936"/>
                  </a:cubicBezTo>
                  <a:cubicBezTo>
                    <a:pt x="4136" y="3169"/>
                    <a:pt x="5171" y="3269"/>
                    <a:pt x="5537" y="4137"/>
                  </a:cubicBezTo>
                  <a:cubicBezTo>
                    <a:pt x="5904" y="5037"/>
                    <a:pt x="4970" y="5971"/>
                    <a:pt x="3903" y="6005"/>
                  </a:cubicBezTo>
                  <a:cubicBezTo>
                    <a:pt x="3786" y="6012"/>
                    <a:pt x="3676" y="6016"/>
                    <a:pt x="3571" y="6016"/>
                  </a:cubicBezTo>
                  <a:cubicBezTo>
                    <a:pt x="2756" y="6016"/>
                    <a:pt x="2316" y="5789"/>
                    <a:pt x="1902" y="5404"/>
                  </a:cubicBezTo>
                  <a:cubicBezTo>
                    <a:pt x="1401" y="4937"/>
                    <a:pt x="1601" y="4404"/>
                    <a:pt x="2002" y="4370"/>
                  </a:cubicBezTo>
                  <a:cubicBezTo>
                    <a:pt x="2016" y="4369"/>
                    <a:pt x="2029" y="4369"/>
                    <a:pt x="2043" y="4369"/>
                  </a:cubicBezTo>
                  <a:cubicBezTo>
                    <a:pt x="2450" y="4369"/>
                    <a:pt x="2676" y="4841"/>
                    <a:pt x="2902" y="4971"/>
                  </a:cubicBezTo>
                  <a:cubicBezTo>
                    <a:pt x="3023" y="5051"/>
                    <a:pt x="3372" y="5204"/>
                    <a:pt x="3726" y="5204"/>
                  </a:cubicBezTo>
                  <a:cubicBezTo>
                    <a:pt x="3961" y="5204"/>
                    <a:pt x="4197" y="5137"/>
                    <a:pt x="4370" y="4937"/>
                  </a:cubicBezTo>
                  <a:cubicBezTo>
                    <a:pt x="4870" y="4370"/>
                    <a:pt x="4070" y="4103"/>
                    <a:pt x="3469" y="4003"/>
                  </a:cubicBezTo>
                  <a:cubicBezTo>
                    <a:pt x="2635" y="3870"/>
                    <a:pt x="1601" y="3436"/>
                    <a:pt x="1668" y="2536"/>
                  </a:cubicBezTo>
                  <a:cubicBezTo>
                    <a:pt x="1768" y="1635"/>
                    <a:pt x="2435" y="1201"/>
                    <a:pt x="3136" y="1135"/>
                  </a:cubicBezTo>
                  <a:cubicBezTo>
                    <a:pt x="3276" y="1119"/>
                    <a:pt x="3410" y="1111"/>
                    <a:pt x="3536" y="1111"/>
                  </a:cubicBezTo>
                  <a:close/>
                  <a:moveTo>
                    <a:pt x="1968" y="0"/>
                  </a:moveTo>
                  <a:cubicBezTo>
                    <a:pt x="901" y="0"/>
                    <a:pt x="0" y="901"/>
                    <a:pt x="0" y="2002"/>
                  </a:cubicBezTo>
                  <a:cubicBezTo>
                    <a:pt x="0" y="2369"/>
                    <a:pt x="134" y="2769"/>
                    <a:pt x="334" y="3069"/>
                  </a:cubicBezTo>
                  <a:cubicBezTo>
                    <a:pt x="300" y="3236"/>
                    <a:pt x="267" y="3403"/>
                    <a:pt x="267" y="3603"/>
                  </a:cubicBezTo>
                  <a:cubicBezTo>
                    <a:pt x="267" y="5404"/>
                    <a:pt x="1768" y="6905"/>
                    <a:pt x="3603" y="6905"/>
                  </a:cubicBezTo>
                  <a:cubicBezTo>
                    <a:pt x="3803" y="6905"/>
                    <a:pt x="4003" y="6872"/>
                    <a:pt x="4203" y="6839"/>
                  </a:cubicBezTo>
                  <a:cubicBezTo>
                    <a:pt x="4503" y="7039"/>
                    <a:pt x="4870" y="7139"/>
                    <a:pt x="5237" y="7139"/>
                  </a:cubicBezTo>
                  <a:cubicBezTo>
                    <a:pt x="6338" y="7139"/>
                    <a:pt x="7239" y="6238"/>
                    <a:pt x="7239" y="5171"/>
                  </a:cubicBezTo>
                  <a:cubicBezTo>
                    <a:pt x="7239" y="4737"/>
                    <a:pt x="7105" y="4337"/>
                    <a:pt x="6872" y="4037"/>
                  </a:cubicBezTo>
                  <a:cubicBezTo>
                    <a:pt x="6905" y="3903"/>
                    <a:pt x="6905" y="3736"/>
                    <a:pt x="6905" y="3603"/>
                  </a:cubicBezTo>
                  <a:cubicBezTo>
                    <a:pt x="6905" y="1768"/>
                    <a:pt x="5437" y="301"/>
                    <a:pt x="3603" y="301"/>
                  </a:cubicBezTo>
                  <a:cubicBezTo>
                    <a:pt x="3403" y="301"/>
                    <a:pt x="3236" y="301"/>
                    <a:pt x="3069" y="334"/>
                  </a:cubicBezTo>
                  <a:cubicBezTo>
                    <a:pt x="2735" y="134"/>
                    <a:pt x="2369" y="0"/>
                    <a:pt x="1968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6403225" y="3295975"/>
              <a:ext cx="100100" cy="133450"/>
            </a:xfrm>
            <a:custGeom>
              <a:rect b="b" l="l" r="r" t="t"/>
              <a:pathLst>
                <a:path extrusionOk="0" h="5338" w="4004">
                  <a:moveTo>
                    <a:pt x="2636" y="334"/>
                  </a:moveTo>
                  <a:lnTo>
                    <a:pt x="2678" y="668"/>
                  </a:lnTo>
                  <a:lnTo>
                    <a:pt x="1339" y="668"/>
                  </a:lnTo>
                  <a:lnTo>
                    <a:pt x="1402" y="334"/>
                  </a:lnTo>
                  <a:close/>
                  <a:moveTo>
                    <a:pt x="1335" y="1"/>
                  </a:moveTo>
                  <a:cubicBezTo>
                    <a:pt x="1202" y="1"/>
                    <a:pt x="1068" y="101"/>
                    <a:pt x="1068" y="234"/>
                  </a:cubicBezTo>
                  <a:lnTo>
                    <a:pt x="1006" y="668"/>
                  </a:lnTo>
                  <a:lnTo>
                    <a:pt x="501" y="668"/>
                  </a:lnTo>
                  <a:cubicBezTo>
                    <a:pt x="234" y="668"/>
                    <a:pt x="1" y="901"/>
                    <a:pt x="1" y="1168"/>
                  </a:cubicBezTo>
                  <a:lnTo>
                    <a:pt x="1" y="1335"/>
                  </a:lnTo>
                  <a:lnTo>
                    <a:pt x="4004" y="1335"/>
                  </a:lnTo>
                  <a:lnTo>
                    <a:pt x="4004" y="1168"/>
                  </a:lnTo>
                  <a:cubicBezTo>
                    <a:pt x="4004" y="901"/>
                    <a:pt x="3803" y="668"/>
                    <a:pt x="3503" y="668"/>
                  </a:cubicBezTo>
                  <a:lnTo>
                    <a:pt x="3032" y="668"/>
                  </a:lnTo>
                  <a:lnTo>
                    <a:pt x="2970" y="234"/>
                  </a:lnTo>
                  <a:cubicBezTo>
                    <a:pt x="2936" y="101"/>
                    <a:pt x="2803" y="1"/>
                    <a:pt x="2669" y="1"/>
                  </a:cubicBezTo>
                  <a:close/>
                  <a:moveTo>
                    <a:pt x="1335" y="2336"/>
                  </a:moveTo>
                  <a:lnTo>
                    <a:pt x="1335" y="4671"/>
                  </a:lnTo>
                  <a:lnTo>
                    <a:pt x="835" y="4671"/>
                  </a:lnTo>
                  <a:lnTo>
                    <a:pt x="668" y="2336"/>
                  </a:lnTo>
                  <a:close/>
                  <a:moveTo>
                    <a:pt x="2336" y="2336"/>
                  </a:moveTo>
                  <a:lnTo>
                    <a:pt x="2336" y="4671"/>
                  </a:lnTo>
                  <a:lnTo>
                    <a:pt x="1669" y="4671"/>
                  </a:lnTo>
                  <a:lnTo>
                    <a:pt x="1669" y="2336"/>
                  </a:lnTo>
                  <a:close/>
                  <a:moveTo>
                    <a:pt x="3336" y="2336"/>
                  </a:moveTo>
                  <a:lnTo>
                    <a:pt x="3170" y="4671"/>
                  </a:lnTo>
                  <a:lnTo>
                    <a:pt x="2669" y="4671"/>
                  </a:lnTo>
                  <a:lnTo>
                    <a:pt x="2669" y="2336"/>
                  </a:lnTo>
                  <a:close/>
                  <a:moveTo>
                    <a:pt x="434" y="1668"/>
                  </a:moveTo>
                  <a:cubicBezTo>
                    <a:pt x="234" y="1668"/>
                    <a:pt x="101" y="1835"/>
                    <a:pt x="134" y="2002"/>
                  </a:cubicBezTo>
                  <a:lnTo>
                    <a:pt x="401" y="5004"/>
                  </a:lnTo>
                  <a:cubicBezTo>
                    <a:pt x="401" y="5204"/>
                    <a:pt x="568" y="5338"/>
                    <a:pt x="768" y="5338"/>
                  </a:cubicBezTo>
                  <a:lnTo>
                    <a:pt x="3270" y="5338"/>
                  </a:lnTo>
                  <a:cubicBezTo>
                    <a:pt x="3437" y="5338"/>
                    <a:pt x="3603" y="5204"/>
                    <a:pt x="3637" y="5004"/>
                  </a:cubicBezTo>
                  <a:lnTo>
                    <a:pt x="3904" y="2002"/>
                  </a:lnTo>
                  <a:cubicBezTo>
                    <a:pt x="3904" y="1835"/>
                    <a:pt x="3770" y="1668"/>
                    <a:pt x="3603" y="1668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6106350" y="4376750"/>
              <a:ext cx="275225" cy="275225"/>
            </a:xfrm>
            <a:custGeom>
              <a:rect b="b" l="l" r="r" t="t"/>
              <a:pathLst>
                <a:path extrusionOk="0" h="11009" w="11009">
                  <a:moveTo>
                    <a:pt x="5505" y="3436"/>
                  </a:moveTo>
                  <a:cubicBezTo>
                    <a:pt x="4370" y="3436"/>
                    <a:pt x="3436" y="4370"/>
                    <a:pt x="3436" y="5505"/>
                  </a:cubicBezTo>
                  <a:cubicBezTo>
                    <a:pt x="3436" y="6639"/>
                    <a:pt x="4370" y="7573"/>
                    <a:pt x="5505" y="7573"/>
                  </a:cubicBezTo>
                  <a:cubicBezTo>
                    <a:pt x="6639" y="7573"/>
                    <a:pt x="7573" y="6639"/>
                    <a:pt x="7573" y="5505"/>
                  </a:cubicBezTo>
                  <a:cubicBezTo>
                    <a:pt x="7573" y="4370"/>
                    <a:pt x="6639" y="3436"/>
                    <a:pt x="5505" y="3436"/>
                  </a:cubicBezTo>
                  <a:close/>
                  <a:moveTo>
                    <a:pt x="5505" y="1368"/>
                  </a:moveTo>
                  <a:cubicBezTo>
                    <a:pt x="7773" y="1368"/>
                    <a:pt x="9641" y="3236"/>
                    <a:pt x="9641" y="5505"/>
                  </a:cubicBezTo>
                  <a:cubicBezTo>
                    <a:pt x="9641" y="7773"/>
                    <a:pt x="7773" y="9641"/>
                    <a:pt x="5505" y="9641"/>
                  </a:cubicBezTo>
                  <a:cubicBezTo>
                    <a:pt x="3236" y="9641"/>
                    <a:pt x="1368" y="7773"/>
                    <a:pt x="1368" y="5505"/>
                  </a:cubicBezTo>
                  <a:cubicBezTo>
                    <a:pt x="1368" y="3236"/>
                    <a:pt x="3236" y="1368"/>
                    <a:pt x="5505" y="1368"/>
                  </a:cubicBezTo>
                  <a:close/>
                  <a:moveTo>
                    <a:pt x="5505" y="1"/>
                  </a:moveTo>
                  <a:cubicBezTo>
                    <a:pt x="2469" y="1"/>
                    <a:pt x="1" y="2469"/>
                    <a:pt x="1" y="5505"/>
                  </a:cubicBezTo>
                  <a:cubicBezTo>
                    <a:pt x="1" y="8540"/>
                    <a:pt x="2469" y="11008"/>
                    <a:pt x="5505" y="11008"/>
                  </a:cubicBezTo>
                  <a:cubicBezTo>
                    <a:pt x="8540" y="11008"/>
                    <a:pt x="11008" y="8540"/>
                    <a:pt x="11008" y="5505"/>
                  </a:cubicBezTo>
                  <a:cubicBezTo>
                    <a:pt x="11008" y="2469"/>
                    <a:pt x="8540" y="1"/>
                    <a:pt x="550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5906200" y="3219250"/>
              <a:ext cx="456200" cy="200175"/>
            </a:xfrm>
            <a:custGeom>
              <a:rect b="b" l="l" r="r" t="t"/>
              <a:pathLst>
                <a:path extrusionOk="0" h="8007" w="18248">
                  <a:moveTo>
                    <a:pt x="301" y="4571"/>
                  </a:moveTo>
                  <a:lnTo>
                    <a:pt x="1" y="5738"/>
                  </a:lnTo>
                  <a:lnTo>
                    <a:pt x="301" y="6872"/>
                  </a:lnTo>
                  <a:lnTo>
                    <a:pt x="868" y="6872"/>
                  </a:lnTo>
                  <a:lnTo>
                    <a:pt x="1135" y="5738"/>
                  </a:lnTo>
                  <a:lnTo>
                    <a:pt x="868" y="4571"/>
                  </a:lnTo>
                  <a:close/>
                  <a:moveTo>
                    <a:pt x="2569" y="3437"/>
                  </a:moveTo>
                  <a:lnTo>
                    <a:pt x="2303" y="5738"/>
                  </a:lnTo>
                  <a:lnTo>
                    <a:pt x="2569" y="8007"/>
                  </a:lnTo>
                  <a:lnTo>
                    <a:pt x="3136" y="8007"/>
                  </a:lnTo>
                  <a:lnTo>
                    <a:pt x="3437" y="5738"/>
                  </a:lnTo>
                  <a:lnTo>
                    <a:pt x="3136" y="3437"/>
                  </a:lnTo>
                  <a:close/>
                  <a:moveTo>
                    <a:pt x="4871" y="2302"/>
                  </a:moveTo>
                  <a:lnTo>
                    <a:pt x="4571" y="5104"/>
                  </a:lnTo>
                  <a:lnTo>
                    <a:pt x="4871" y="8007"/>
                  </a:lnTo>
                  <a:lnTo>
                    <a:pt x="5438" y="8007"/>
                  </a:lnTo>
                  <a:lnTo>
                    <a:pt x="5705" y="5171"/>
                  </a:lnTo>
                  <a:lnTo>
                    <a:pt x="5438" y="2302"/>
                  </a:lnTo>
                  <a:close/>
                  <a:moveTo>
                    <a:pt x="7139" y="1"/>
                  </a:moveTo>
                  <a:lnTo>
                    <a:pt x="6872" y="4004"/>
                  </a:lnTo>
                  <a:lnTo>
                    <a:pt x="7139" y="8007"/>
                  </a:lnTo>
                  <a:lnTo>
                    <a:pt x="7706" y="8007"/>
                  </a:lnTo>
                  <a:lnTo>
                    <a:pt x="8007" y="4004"/>
                  </a:lnTo>
                  <a:lnTo>
                    <a:pt x="7706" y="1"/>
                  </a:lnTo>
                  <a:close/>
                  <a:moveTo>
                    <a:pt x="10875" y="34"/>
                  </a:moveTo>
                  <a:cubicBezTo>
                    <a:pt x="10342" y="34"/>
                    <a:pt x="9808" y="134"/>
                    <a:pt x="9374" y="301"/>
                  </a:cubicBezTo>
                  <a:cubicBezTo>
                    <a:pt x="9174" y="368"/>
                    <a:pt x="9141" y="434"/>
                    <a:pt x="9141" y="568"/>
                  </a:cubicBezTo>
                  <a:lnTo>
                    <a:pt x="9141" y="7740"/>
                  </a:lnTo>
                  <a:cubicBezTo>
                    <a:pt x="9141" y="7873"/>
                    <a:pt x="9241" y="8007"/>
                    <a:pt x="9374" y="8007"/>
                  </a:cubicBezTo>
                  <a:lnTo>
                    <a:pt x="15912" y="8007"/>
                  </a:lnTo>
                  <a:cubicBezTo>
                    <a:pt x="17213" y="8007"/>
                    <a:pt x="18247" y="7006"/>
                    <a:pt x="18247" y="5738"/>
                  </a:cubicBezTo>
                  <a:cubicBezTo>
                    <a:pt x="18247" y="4504"/>
                    <a:pt x="17213" y="3470"/>
                    <a:pt x="15912" y="3470"/>
                  </a:cubicBezTo>
                  <a:cubicBezTo>
                    <a:pt x="15579" y="3470"/>
                    <a:pt x="15278" y="3537"/>
                    <a:pt x="15012" y="3670"/>
                  </a:cubicBezTo>
                  <a:cubicBezTo>
                    <a:pt x="14811" y="1635"/>
                    <a:pt x="13044" y="34"/>
                    <a:pt x="10875" y="34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5992950" y="3457750"/>
              <a:ext cx="252700" cy="224350"/>
            </a:xfrm>
            <a:custGeom>
              <a:rect b="b" l="l" r="r" t="t"/>
              <a:pathLst>
                <a:path extrusionOk="0" h="8974" w="10108">
                  <a:moveTo>
                    <a:pt x="4203" y="1"/>
                  </a:moveTo>
                  <a:cubicBezTo>
                    <a:pt x="1901" y="1"/>
                    <a:pt x="0" y="1502"/>
                    <a:pt x="33" y="3403"/>
                  </a:cubicBezTo>
                  <a:cubicBezTo>
                    <a:pt x="33" y="4471"/>
                    <a:pt x="634" y="5405"/>
                    <a:pt x="1568" y="6039"/>
                  </a:cubicBezTo>
                  <a:cubicBezTo>
                    <a:pt x="1601" y="6105"/>
                    <a:pt x="1601" y="6205"/>
                    <a:pt x="1601" y="6272"/>
                  </a:cubicBezTo>
                  <a:cubicBezTo>
                    <a:pt x="1601" y="6839"/>
                    <a:pt x="1134" y="7340"/>
                    <a:pt x="567" y="7640"/>
                  </a:cubicBezTo>
                  <a:lnTo>
                    <a:pt x="567" y="7840"/>
                  </a:lnTo>
                  <a:cubicBezTo>
                    <a:pt x="1601" y="7840"/>
                    <a:pt x="2669" y="7673"/>
                    <a:pt x="3569" y="6772"/>
                  </a:cubicBezTo>
                  <a:cubicBezTo>
                    <a:pt x="3769" y="6806"/>
                    <a:pt x="4003" y="6806"/>
                    <a:pt x="4203" y="6806"/>
                  </a:cubicBezTo>
                  <a:cubicBezTo>
                    <a:pt x="6538" y="6806"/>
                    <a:pt x="8439" y="5271"/>
                    <a:pt x="8439" y="3403"/>
                  </a:cubicBezTo>
                  <a:cubicBezTo>
                    <a:pt x="8439" y="1502"/>
                    <a:pt x="6538" y="1"/>
                    <a:pt x="4203" y="1"/>
                  </a:cubicBezTo>
                  <a:close/>
                  <a:moveTo>
                    <a:pt x="9073" y="3103"/>
                  </a:moveTo>
                  <a:cubicBezTo>
                    <a:pt x="9073" y="3203"/>
                    <a:pt x="9107" y="3303"/>
                    <a:pt x="9107" y="3403"/>
                  </a:cubicBezTo>
                  <a:cubicBezTo>
                    <a:pt x="9107" y="3970"/>
                    <a:pt x="8973" y="4504"/>
                    <a:pt x="8673" y="5038"/>
                  </a:cubicBezTo>
                  <a:cubicBezTo>
                    <a:pt x="8439" y="5505"/>
                    <a:pt x="8072" y="5939"/>
                    <a:pt x="7605" y="6305"/>
                  </a:cubicBezTo>
                  <a:cubicBezTo>
                    <a:pt x="6705" y="7039"/>
                    <a:pt x="5504" y="7440"/>
                    <a:pt x="4236" y="7473"/>
                  </a:cubicBezTo>
                  <a:cubicBezTo>
                    <a:pt x="4870" y="7840"/>
                    <a:pt x="5637" y="8073"/>
                    <a:pt x="6471" y="8073"/>
                  </a:cubicBezTo>
                  <a:cubicBezTo>
                    <a:pt x="6638" y="8073"/>
                    <a:pt x="6838" y="8040"/>
                    <a:pt x="7038" y="8040"/>
                  </a:cubicBezTo>
                  <a:cubicBezTo>
                    <a:pt x="7806" y="8807"/>
                    <a:pt x="8640" y="8941"/>
                    <a:pt x="9540" y="8974"/>
                  </a:cubicBezTo>
                  <a:lnTo>
                    <a:pt x="9540" y="8774"/>
                  </a:lnTo>
                  <a:cubicBezTo>
                    <a:pt x="9073" y="8540"/>
                    <a:pt x="8740" y="8107"/>
                    <a:pt x="8740" y="7606"/>
                  </a:cubicBezTo>
                  <a:cubicBezTo>
                    <a:pt x="8740" y="7540"/>
                    <a:pt x="8740" y="7473"/>
                    <a:pt x="8773" y="7406"/>
                  </a:cubicBezTo>
                  <a:cubicBezTo>
                    <a:pt x="9574" y="6873"/>
                    <a:pt x="10107" y="6072"/>
                    <a:pt x="10107" y="5138"/>
                  </a:cubicBezTo>
                  <a:cubicBezTo>
                    <a:pt x="10107" y="4371"/>
                    <a:pt x="9707" y="3637"/>
                    <a:pt x="9073" y="3103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6018800" y="3708775"/>
              <a:ext cx="221850" cy="221850"/>
            </a:xfrm>
            <a:custGeom>
              <a:rect b="b" l="l" r="r" t="t"/>
              <a:pathLst>
                <a:path extrusionOk="0" h="8874" w="8874">
                  <a:moveTo>
                    <a:pt x="3870" y="0"/>
                  </a:moveTo>
                  <a:cubicBezTo>
                    <a:pt x="2335" y="201"/>
                    <a:pt x="1034" y="1168"/>
                    <a:pt x="400" y="2536"/>
                  </a:cubicBezTo>
                  <a:lnTo>
                    <a:pt x="2035" y="3036"/>
                  </a:lnTo>
                  <a:cubicBezTo>
                    <a:pt x="2402" y="2369"/>
                    <a:pt x="3069" y="1868"/>
                    <a:pt x="3870" y="1702"/>
                  </a:cubicBezTo>
                  <a:lnTo>
                    <a:pt x="3870" y="0"/>
                  </a:lnTo>
                  <a:close/>
                  <a:moveTo>
                    <a:pt x="5004" y="0"/>
                  </a:moveTo>
                  <a:lnTo>
                    <a:pt x="5004" y="1702"/>
                  </a:lnTo>
                  <a:cubicBezTo>
                    <a:pt x="5804" y="1868"/>
                    <a:pt x="6471" y="2369"/>
                    <a:pt x="6872" y="3036"/>
                  </a:cubicBezTo>
                  <a:lnTo>
                    <a:pt x="8473" y="2536"/>
                  </a:lnTo>
                  <a:cubicBezTo>
                    <a:pt x="7839" y="1168"/>
                    <a:pt x="6538" y="201"/>
                    <a:pt x="5004" y="0"/>
                  </a:cubicBezTo>
                  <a:close/>
                  <a:moveTo>
                    <a:pt x="67" y="3570"/>
                  </a:moveTo>
                  <a:cubicBezTo>
                    <a:pt x="33" y="3870"/>
                    <a:pt x="0" y="4137"/>
                    <a:pt x="0" y="4404"/>
                  </a:cubicBezTo>
                  <a:cubicBezTo>
                    <a:pt x="0" y="5705"/>
                    <a:pt x="534" y="6839"/>
                    <a:pt x="1401" y="7673"/>
                  </a:cubicBezTo>
                  <a:lnTo>
                    <a:pt x="2402" y="6305"/>
                  </a:lnTo>
                  <a:cubicBezTo>
                    <a:pt x="1935" y="5805"/>
                    <a:pt x="1668" y="5137"/>
                    <a:pt x="1668" y="4404"/>
                  </a:cubicBezTo>
                  <a:cubicBezTo>
                    <a:pt x="1668" y="4304"/>
                    <a:pt x="1668" y="4203"/>
                    <a:pt x="1668" y="4103"/>
                  </a:cubicBezTo>
                  <a:lnTo>
                    <a:pt x="67" y="3570"/>
                  </a:lnTo>
                  <a:close/>
                  <a:moveTo>
                    <a:pt x="8806" y="3570"/>
                  </a:moveTo>
                  <a:lnTo>
                    <a:pt x="7205" y="4103"/>
                  </a:lnTo>
                  <a:cubicBezTo>
                    <a:pt x="7205" y="4203"/>
                    <a:pt x="7205" y="4304"/>
                    <a:pt x="7205" y="4404"/>
                  </a:cubicBezTo>
                  <a:cubicBezTo>
                    <a:pt x="7205" y="5137"/>
                    <a:pt x="6938" y="5805"/>
                    <a:pt x="6505" y="6305"/>
                  </a:cubicBezTo>
                  <a:lnTo>
                    <a:pt x="7472" y="7673"/>
                  </a:lnTo>
                  <a:cubicBezTo>
                    <a:pt x="8339" y="6839"/>
                    <a:pt x="8873" y="5705"/>
                    <a:pt x="8873" y="4404"/>
                  </a:cubicBezTo>
                  <a:cubicBezTo>
                    <a:pt x="8873" y="4137"/>
                    <a:pt x="8873" y="3870"/>
                    <a:pt x="8806" y="3570"/>
                  </a:cubicBezTo>
                  <a:close/>
                  <a:moveTo>
                    <a:pt x="3302" y="6939"/>
                  </a:moveTo>
                  <a:lnTo>
                    <a:pt x="2302" y="8306"/>
                  </a:lnTo>
                  <a:cubicBezTo>
                    <a:pt x="2936" y="8673"/>
                    <a:pt x="3669" y="8873"/>
                    <a:pt x="4437" y="8873"/>
                  </a:cubicBezTo>
                  <a:cubicBezTo>
                    <a:pt x="5204" y="8873"/>
                    <a:pt x="5938" y="8673"/>
                    <a:pt x="6571" y="8306"/>
                  </a:cubicBezTo>
                  <a:lnTo>
                    <a:pt x="5604" y="6939"/>
                  </a:lnTo>
                  <a:cubicBezTo>
                    <a:pt x="5237" y="7106"/>
                    <a:pt x="4837" y="7206"/>
                    <a:pt x="4437" y="7206"/>
                  </a:cubicBezTo>
                  <a:cubicBezTo>
                    <a:pt x="4036" y="7206"/>
                    <a:pt x="3636" y="7106"/>
                    <a:pt x="3302" y="6939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6032975" y="3977300"/>
              <a:ext cx="207675" cy="221850"/>
            </a:xfrm>
            <a:custGeom>
              <a:rect b="b" l="l" r="r" t="t"/>
              <a:pathLst>
                <a:path extrusionOk="0" h="8874" w="8307">
                  <a:moveTo>
                    <a:pt x="2769" y="3336"/>
                  </a:moveTo>
                  <a:lnTo>
                    <a:pt x="2769" y="4437"/>
                  </a:lnTo>
                  <a:lnTo>
                    <a:pt x="3903" y="4437"/>
                  </a:lnTo>
                  <a:lnTo>
                    <a:pt x="3903" y="3336"/>
                  </a:lnTo>
                  <a:close/>
                  <a:moveTo>
                    <a:pt x="4437" y="3336"/>
                  </a:moveTo>
                  <a:lnTo>
                    <a:pt x="4437" y="4437"/>
                  </a:lnTo>
                  <a:lnTo>
                    <a:pt x="5537" y="4437"/>
                  </a:lnTo>
                  <a:lnTo>
                    <a:pt x="5537" y="3336"/>
                  </a:lnTo>
                  <a:close/>
                  <a:moveTo>
                    <a:pt x="6105" y="3336"/>
                  </a:moveTo>
                  <a:lnTo>
                    <a:pt x="6105" y="4437"/>
                  </a:lnTo>
                  <a:lnTo>
                    <a:pt x="7205" y="4437"/>
                  </a:lnTo>
                  <a:lnTo>
                    <a:pt x="7205" y="3336"/>
                  </a:lnTo>
                  <a:close/>
                  <a:moveTo>
                    <a:pt x="1101" y="4971"/>
                  </a:moveTo>
                  <a:lnTo>
                    <a:pt x="1101" y="6105"/>
                  </a:lnTo>
                  <a:lnTo>
                    <a:pt x="2235" y="6105"/>
                  </a:lnTo>
                  <a:lnTo>
                    <a:pt x="2235" y="4971"/>
                  </a:lnTo>
                  <a:close/>
                  <a:moveTo>
                    <a:pt x="2769" y="4971"/>
                  </a:moveTo>
                  <a:lnTo>
                    <a:pt x="2769" y="6105"/>
                  </a:lnTo>
                  <a:lnTo>
                    <a:pt x="3903" y="6105"/>
                  </a:lnTo>
                  <a:lnTo>
                    <a:pt x="3903" y="4971"/>
                  </a:lnTo>
                  <a:close/>
                  <a:moveTo>
                    <a:pt x="4437" y="4971"/>
                  </a:moveTo>
                  <a:lnTo>
                    <a:pt x="4437" y="6105"/>
                  </a:lnTo>
                  <a:lnTo>
                    <a:pt x="5537" y="6105"/>
                  </a:lnTo>
                  <a:lnTo>
                    <a:pt x="5537" y="4971"/>
                  </a:lnTo>
                  <a:close/>
                  <a:moveTo>
                    <a:pt x="6105" y="4971"/>
                  </a:moveTo>
                  <a:lnTo>
                    <a:pt x="6105" y="6105"/>
                  </a:lnTo>
                  <a:lnTo>
                    <a:pt x="7205" y="6105"/>
                  </a:lnTo>
                  <a:lnTo>
                    <a:pt x="7205" y="4971"/>
                  </a:lnTo>
                  <a:close/>
                  <a:moveTo>
                    <a:pt x="1101" y="6639"/>
                  </a:moveTo>
                  <a:lnTo>
                    <a:pt x="1101" y="7773"/>
                  </a:lnTo>
                  <a:lnTo>
                    <a:pt x="2235" y="7773"/>
                  </a:lnTo>
                  <a:lnTo>
                    <a:pt x="2235" y="6639"/>
                  </a:lnTo>
                  <a:close/>
                  <a:moveTo>
                    <a:pt x="2769" y="6639"/>
                  </a:moveTo>
                  <a:lnTo>
                    <a:pt x="2769" y="7773"/>
                  </a:lnTo>
                  <a:lnTo>
                    <a:pt x="3903" y="7773"/>
                  </a:lnTo>
                  <a:lnTo>
                    <a:pt x="3903" y="6639"/>
                  </a:lnTo>
                  <a:close/>
                  <a:moveTo>
                    <a:pt x="4437" y="6639"/>
                  </a:moveTo>
                  <a:lnTo>
                    <a:pt x="4437" y="7773"/>
                  </a:lnTo>
                  <a:lnTo>
                    <a:pt x="5537" y="7773"/>
                  </a:lnTo>
                  <a:lnTo>
                    <a:pt x="5537" y="6639"/>
                  </a:lnTo>
                  <a:close/>
                  <a:moveTo>
                    <a:pt x="7772" y="2202"/>
                  </a:moveTo>
                  <a:lnTo>
                    <a:pt x="7772" y="8306"/>
                  </a:lnTo>
                  <a:lnTo>
                    <a:pt x="567" y="8306"/>
                  </a:lnTo>
                  <a:lnTo>
                    <a:pt x="567" y="2202"/>
                  </a:lnTo>
                  <a:close/>
                  <a:moveTo>
                    <a:pt x="0" y="0"/>
                  </a:moveTo>
                  <a:lnTo>
                    <a:pt x="0" y="8873"/>
                  </a:lnTo>
                  <a:lnTo>
                    <a:pt x="8306" y="8873"/>
                  </a:lnTo>
                  <a:lnTo>
                    <a:pt x="8306" y="0"/>
                  </a:lnTo>
                  <a:lnTo>
                    <a:pt x="7205" y="0"/>
                  </a:lnTo>
                  <a:lnTo>
                    <a:pt x="7205" y="568"/>
                  </a:lnTo>
                  <a:lnTo>
                    <a:pt x="6105" y="568"/>
                  </a:lnTo>
                  <a:lnTo>
                    <a:pt x="6105" y="0"/>
                  </a:lnTo>
                  <a:lnTo>
                    <a:pt x="2235" y="0"/>
                  </a:lnTo>
                  <a:lnTo>
                    <a:pt x="2235" y="568"/>
                  </a:lnTo>
                  <a:lnTo>
                    <a:pt x="1101" y="568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6364025" y="4998875"/>
              <a:ext cx="179325" cy="179300"/>
            </a:xfrm>
            <a:custGeom>
              <a:rect b="b" l="l" r="r" t="t"/>
              <a:pathLst>
                <a:path extrusionOk="0" h="7172" w="7173">
                  <a:moveTo>
                    <a:pt x="2236" y="2235"/>
                  </a:moveTo>
                  <a:lnTo>
                    <a:pt x="2236" y="4937"/>
                  </a:lnTo>
                  <a:lnTo>
                    <a:pt x="4938" y="4937"/>
                  </a:lnTo>
                  <a:lnTo>
                    <a:pt x="4938" y="2235"/>
                  </a:lnTo>
                  <a:close/>
                  <a:moveTo>
                    <a:pt x="3604" y="701"/>
                  </a:moveTo>
                  <a:cubicBezTo>
                    <a:pt x="5205" y="701"/>
                    <a:pt x="6506" y="2001"/>
                    <a:pt x="6506" y="3603"/>
                  </a:cubicBezTo>
                  <a:cubicBezTo>
                    <a:pt x="6506" y="5204"/>
                    <a:pt x="5205" y="6505"/>
                    <a:pt x="3604" y="6505"/>
                  </a:cubicBezTo>
                  <a:cubicBezTo>
                    <a:pt x="2002" y="6505"/>
                    <a:pt x="701" y="5204"/>
                    <a:pt x="701" y="3603"/>
                  </a:cubicBezTo>
                  <a:cubicBezTo>
                    <a:pt x="701" y="2001"/>
                    <a:pt x="2002" y="701"/>
                    <a:pt x="3604" y="701"/>
                  </a:cubicBezTo>
                  <a:close/>
                  <a:moveTo>
                    <a:pt x="3604" y="0"/>
                  </a:moveTo>
                  <a:cubicBezTo>
                    <a:pt x="1602" y="0"/>
                    <a:pt x="1" y="1601"/>
                    <a:pt x="1" y="3603"/>
                  </a:cubicBezTo>
                  <a:cubicBezTo>
                    <a:pt x="1" y="5571"/>
                    <a:pt x="1602" y="7172"/>
                    <a:pt x="3604" y="7172"/>
                  </a:cubicBezTo>
                  <a:cubicBezTo>
                    <a:pt x="5572" y="7172"/>
                    <a:pt x="7173" y="5571"/>
                    <a:pt x="7173" y="3603"/>
                  </a:cubicBezTo>
                  <a:cubicBezTo>
                    <a:pt x="7173" y="1601"/>
                    <a:pt x="5572" y="0"/>
                    <a:pt x="3604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6107175" y="4973850"/>
              <a:ext cx="308600" cy="306200"/>
            </a:xfrm>
            <a:custGeom>
              <a:rect b="b" l="l" r="r" t="t"/>
              <a:pathLst>
                <a:path extrusionOk="0" h="12248" w="12344">
                  <a:moveTo>
                    <a:pt x="3804" y="2302"/>
                  </a:moveTo>
                  <a:lnTo>
                    <a:pt x="3804" y="3836"/>
                  </a:lnTo>
                  <a:lnTo>
                    <a:pt x="2269" y="3836"/>
                  </a:lnTo>
                  <a:lnTo>
                    <a:pt x="2269" y="5338"/>
                  </a:lnTo>
                  <a:lnTo>
                    <a:pt x="3804" y="5338"/>
                  </a:lnTo>
                  <a:lnTo>
                    <a:pt x="3804" y="6872"/>
                  </a:lnTo>
                  <a:lnTo>
                    <a:pt x="5338" y="6872"/>
                  </a:lnTo>
                  <a:lnTo>
                    <a:pt x="5338" y="5338"/>
                  </a:lnTo>
                  <a:lnTo>
                    <a:pt x="6873" y="5338"/>
                  </a:lnTo>
                  <a:lnTo>
                    <a:pt x="6873" y="3836"/>
                  </a:lnTo>
                  <a:lnTo>
                    <a:pt x="5338" y="3836"/>
                  </a:lnTo>
                  <a:lnTo>
                    <a:pt x="5338" y="2302"/>
                  </a:lnTo>
                  <a:close/>
                  <a:moveTo>
                    <a:pt x="4571" y="1535"/>
                  </a:moveTo>
                  <a:cubicBezTo>
                    <a:pt x="6272" y="1535"/>
                    <a:pt x="7640" y="2902"/>
                    <a:pt x="7640" y="4604"/>
                  </a:cubicBezTo>
                  <a:cubicBezTo>
                    <a:pt x="7640" y="6272"/>
                    <a:pt x="6272" y="7639"/>
                    <a:pt x="4571" y="7639"/>
                  </a:cubicBezTo>
                  <a:cubicBezTo>
                    <a:pt x="2903" y="7639"/>
                    <a:pt x="1502" y="6272"/>
                    <a:pt x="1502" y="4604"/>
                  </a:cubicBezTo>
                  <a:cubicBezTo>
                    <a:pt x="1502" y="2902"/>
                    <a:pt x="2903" y="1535"/>
                    <a:pt x="4571" y="1535"/>
                  </a:cubicBezTo>
                  <a:close/>
                  <a:moveTo>
                    <a:pt x="4571" y="0"/>
                  </a:moveTo>
                  <a:cubicBezTo>
                    <a:pt x="2036" y="0"/>
                    <a:pt x="1" y="2068"/>
                    <a:pt x="1" y="4604"/>
                  </a:cubicBezTo>
                  <a:cubicBezTo>
                    <a:pt x="1" y="7139"/>
                    <a:pt x="2036" y="9174"/>
                    <a:pt x="4571" y="9174"/>
                  </a:cubicBezTo>
                  <a:cubicBezTo>
                    <a:pt x="5705" y="9174"/>
                    <a:pt x="6772" y="8773"/>
                    <a:pt x="7573" y="8073"/>
                  </a:cubicBezTo>
                  <a:lnTo>
                    <a:pt x="7573" y="8073"/>
                  </a:lnTo>
                  <a:cubicBezTo>
                    <a:pt x="7540" y="8340"/>
                    <a:pt x="7673" y="8673"/>
                    <a:pt x="7940" y="8973"/>
                  </a:cubicBezTo>
                  <a:lnTo>
                    <a:pt x="10408" y="11876"/>
                  </a:lnTo>
                  <a:cubicBezTo>
                    <a:pt x="10637" y="12122"/>
                    <a:pt x="10931" y="12248"/>
                    <a:pt x="11221" y="12248"/>
                  </a:cubicBezTo>
                  <a:cubicBezTo>
                    <a:pt x="11481" y="12248"/>
                    <a:pt x="11738" y="12147"/>
                    <a:pt x="11943" y="11942"/>
                  </a:cubicBezTo>
                  <a:cubicBezTo>
                    <a:pt x="12343" y="11542"/>
                    <a:pt x="12310" y="10841"/>
                    <a:pt x="11843" y="10408"/>
                  </a:cubicBezTo>
                  <a:lnTo>
                    <a:pt x="8941" y="7939"/>
                  </a:lnTo>
                  <a:cubicBezTo>
                    <a:pt x="8640" y="7673"/>
                    <a:pt x="8340" y="7572"/>
                    <a:pt x="8073" y="7572"/>
                  </a:cubicBezTo>
                  <a:cubicBezTo>
                    <a:pt x="8774" y="6772"/>
                    <a:pt x="9174" y="5738"/>
                    <a:pt x="9174" y="4604"/>
                  </a:cubicBezTo>
                  <a:cubicBezTo>
                    <a:pt x="9174" y="2068"/>
                    <a:pt x="7106" y="0"/>
                    <a:pt x="4571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6511650" y="5529250"/>
              <a:ext cx="181825" cy="180975"/>
            </a:xfrm>
            <a:custGeom>
              <a:rect b="b" l="l" r="r" t="t"/>
              <a:pathLst>
                <a:path extrusionOk="0" h="7239" w="7273">
                  <a:moveTo>
                    <a:pt x="3636" y="0"/>
                  </a:moveTo>
                  <a:cubicBezTo>
                    <a:pt x="1635" y="0"/>
                    <a:pt x="0" y="1601"/>
                    <a:pt x="0" y="3636"/>
                  </a:cubicBezTo>
                  <a:cubicBezTo>
                    <a:pt x="0" y="4070"/>
                    <a:pt x="67" y="4470"/>
                    <a:pt x="200" y="4870"/>
                  </a:cubicBezTo>
                  <a:cubicBezTo>
                    <a:pt x="67" y="5104"/>
                    <a:pt x="0" y="5371"/>
                    <a:pt x="0" y="5671"/>
                  </a:cubicBezTo>
                  <a:cubicBezTo>
                    <a:pt x="0" y="6305"/>
                    <a:pt x="367" y="6838"/>
                    <a:pt x="901" y="7105"/>
                  </a:cubicBezTo>
                  <a:lnTo>
                    <a:pt x="901" y="4237"/>
                  </a:lnTo>
                  <a:cubicBezTo>
                    <a:pt x="767" y="4303"/>
                    <a:pt x="634" y="4370"/>
                    <a:pt x="534" y="4470"/>
                  </a:cubicBezTo>
                  <a:cubicBezTo>
                    <a:pt x="467" y="4270"/>
                    <a:pt x="467" y="4070"/>
                    <a:pt x="467" y="3836"/>
                  </a:cubicBezTo>
                  <a:cubicBezTo>
                    <a:pt x="467" y="2102"/>
                    <a:pt x="1868" y="667"/>
                    <a:pt x="3636" y="667"/>
                  </a:cubicBezTo>
                  <a:cubicBezTo>
                    <a:pt x="5371" y="667"/>
                    <a:pt x="6805" y="2102"/>
                    <a:pt x="6805" y="3836"/>
                  </a:cubicBezTo>
                  <a:cubicBezTo>
                    <a:pt x="6805" y="4070"/>
                    <a:pt x="6772" y="4270"/>
                    <a:pt x="6738" y="4470"/>
                  </a:cubicBezTo>
                  <a:cubicBezTo>
                    <a:pt x="6638" y="4370"/>
                    <a:pt x="6505" y="4303"/>
                    <a:pt x="6338" y="4237"/>
                  </a:cubicBezTo>
                  <a:lnTo>
                    <a:pt x="6338" y="7105"/>
                  </a:lnTo>
                  <a:cubicBezTo>
                    <a:pt x="6905" y="6838"/>
                    <a:pt x="7272" y="6305"/>
                    <a:pt x="7272" y="5671"/>
                  </a:cubicBezTo>
                  <a:cubicBezTo>
                    <a:pt x="7272" y="5371"/>
                    <a:pt x="7172" y="5104"/>
                    <a:pt x="7039" y="4870"/>
                  </a:cubicBezTo>
                  <a:cubicBezTo>
                    <a:pt x="7172" y="4470"/>
                    <a:pt x="7272" y="4070"/>
                    <a:pt x="7272" y="3636"/>
                  </a:cubicBezTo>
                  <a:cubicBezTo>
                    <a:pt x="7272" y="1601"/>
                    <a:pt x="5638" y="0"/>
                    <a:pt x="3636" y="0"/>
                  </a:cubicBezTo>
                  <a:close/>
                  <a:moveTo>
                    <a:pt x="1601" y="4070"/>
                  </a:moveTo>
                  <a:cubicBezTo>
                    <a:pt x="1501" y="4070"/>
                    <a:pt x="1435" y="4070"/>
                    <a:pt x="1368" y="4103"/>
                  </a:cubicBezTo>
                  <a:lnTo>
                    <a:pt x="1368" y="7239"/>
                  </a:lnTo>
                  <a:lnTo>
                    <a:pt x="1801" y="7239"/>
                  </a:lnTo>
                  <a:lnTo>
                    <a:pt x="1801" y="4070"/>
                  </a:lnTo>
                  <a:close/>
                  <a:moveTo>
                    <a:pt x="5437" y="4070"/>
                  </a:moveTo>
                  <a:lnTo>
                    <a:pt x="5437" y="7239"/>
                  </a:lnTo>
                  <a:lnTo>
                    <a:pt x="5904" y="7239"/>
                  </a:lnTo>
                  <a:lnTo>
                    <a:pt x="5904" y="4103"/>
                  </a:lnTo>
                  <a:cubicBezTo>
                    <a:pt x="5804" y="4070"/>
                    <a:pt x="5738" y="4070"/>
                    <a:pt x="5671" y="407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6239775" y="5304925"/>
              <a:ext cx="220200" cy="221000"/>
            </a:xfrm>
            <a:custGeom>
              <a:rect b="b" l="l" r="r" t="t"/>
              <a:pathLst>
                <a:path extrusionOk="0" h="8840" w="8808">
                  <a:moveTo>
                    <a:pt x="4404" y="567"/>
                  </a:moveTo>
                  <a:cubicBezTo>
                    <a:pt x="4938" y="567"/>
                    <a:pt x="5438" y="667"/>
                    <a:pt x="5872" y="867"/>
                  </a:cubicBezTo>
                  <a:lnTo>
                    <a:pt x="5238" y="2402"/>
                  </a:lnTo>
                  <a:cubicBezTo>
                    <a:pt x="4971" y="2268"/>
                    <a:pt x="4704" y="2235"/>
                    <a:pt x="4404" y="2235"/>
                  </a:cubicBezTo>
                  <a:cubicBezTo>
                    <a:pt x="4104" y="2235"/>
                    <a:pt x="3803" y="2268"/>
                    <a:pt x="3537" y="2402"/>
                  </a:cubicBezTo>
                  <a:lnTo>
                    <a:pt x="3270" y="1668"/>
                  </a:lnTo>
                  <a:lnTo>
                    <a:pt x="2903" y="867"/>
                  </a:lnTo>
                  <a:cubicBezTo>
                    <a:pt x="3370" y="667"/>
                    <a:pt x="3870" y="567"/>
                    <a:pt x="4404" y="567"/>
                  </a:cubicBezTo>
                  <a:close/>
                  <a:moveTo>
                    <a:pt x="835" y="2936"/>
                  </a:moveTo>
                  <a:lnTo>
                    <a:pt x="1635" y="3269"/>
                  </a:lnTo>
                  <a:lnTo>
                    <a:pt x="2369" y="3569"/>
                  </a:lnTo>
                  <a:cubicBezTo>
                    <a:pt x="2269" y="3836"/>
                    <a:pt x="2202" y="4136"/>
                    <a:pt x="2202" y="4437"/>
                  </a:cubicBezTo>
                  <a:cubicBezTo>
                    <a:pt x="2202" y="4737"/>
                    <a:pt x="2269" y="5004"/>
                    <a:pt x="2369" y="5271"/>
                  </a:cubicBezTo>
                  <a:lnTo>
                    <a:pt x="835" y="5904"/>
                  </a:lnTo>
                  <a:cubicBezTo>
                    <a:pt x="635" y="5437"/>
                    <a:pt x="534" y="4937"/>
                    <a:pt x="534" y="4437"/>
                  </a:cubicBezTo>
                  <a:cubicBezTo>
                    <a:pt x="534" y="3903"/>
                    <a:pt x="635" y="3403"/>
                    <a:pt x="835" y="2936"/>
                  </a:cubicBezTo>
                  <a:close/>
                  <a:moveTo>
                    <a:pt x="7973" y="2936"/>
                  </a:moveTo>
                  <a:cubicBezTo>
                    <a:pt x="8140" y="3403"/>
                    <a:pt x="8240" y="3903"/>
                    <a:pt x="8240" y="4403"/>
                  </a:cubicBezTo>
                  <a:cubicBezTo>
                    <a:pt x="8273" y="4937"/>
                    <a:pt x="8173" y="5437"/>
                    <a:pt x="7973" y="5904"/>
                  </a:cubicBezTo>
                  <a:lnTo>
                    <a:pt x="6439" y="5271"/>
                  </a:lnTo>
                  <a:cubicBezTo>
                    <a:pt x="6539" y="5004"/>
                    <a:pt x="6605" y="4737"/>
                    <a:pt x="6605" y="4437"/>
                  </a:cubicBezTo>
                  <a:cubicBezTo>
                    <a:pt x="6605" y="4136"/>
                    <a:pt x="6539" y="3836"/>
                    <a:pt x="6439" y="3569"/>
                  </a:cubicBezTo>
                  <a:lnTo>
                    <a:pt x="7473" y="3136"/>
                  </a:lnTo>
                  <a:lnTo>
                    <a:pt x="7973" y="2936"/>
                  </a:lnTo>
                  <a:close/>
                  <a:moveTo>
                    <a:pt x="4404" y="2769"/>
                  </a:moveTo>
                  <a:cubicBezTo>
                    <a:pt x="5305" y="2769"/>
                    <a:pt x="6072" y="3503"/>
                    <a:pt x="6072" y="4437"/>
                  </a:cubicBezTo>
                  <a:cubicBezTo>
                    <a:pt x="6072" y="5337"/>
                    <a:pt x="5305" y="6071"/>
                    <a:pt x="4404" y="6071"/>
                  </a:cubicBezTo>
                  <a:cubicBezTo>
                    <a:pt x="3470" y="6071"/>
                    <a:pt x="2736" y="5337"/>
                    <a:pt x="2736" y="4437"/>
                  </a:cubicBezTo>
                  <a:cubicBezTo>
                    <a:pt x="2736" y="3503"/>
                    <a:pt x="3503" y="2769"/>
                    <a:pt x="4404" y="2769"/>
                  </a:cubicBezTo>
                  <a:close/>
                  <a:moveTo>
                    <a:pt x="5238" y="6471"/>
                  </a:moveTo>
                  <a:lnTo>
                    <a:pt x="5872" y="8006"/>
                  </a:lnTo>
                  <a:cubicBezTo>
                    <a:pt x="5438" y="8173"/>
                    <a:pt x="4938" y="8273"/>
                    <a:pt x="4404" y="8273"/>
                  </a:cubicBezTo>
                  <a:cubicBezTo>
                    <a:pt x="3870" y="8273"/>
                    <a:pt x="3370" y="8173"/>
                    <a:pt x="2936" y="8006"/>
                  </a:cubicBezTo>
                  <a:lnTo>
                    <a:pt x="3103" y="7506"/>
                  </a:lnTo>
                  <a:lnTo>
                    <a:pt x="3570" y="6471"/>
                  </a:lnTo>
                  <a:cubicBezTo>
                    <a:pt x="3803" y="6572"/>
                    <a:pt x="4104" y="6638"/>
                    <a:pt x="4404" y="6638"/>
                  </a:cubicBezTo>
                  <a:cubicBezTo>
                    <a:pt x="4704" y="6638"/>
                    <a:pt x="4971" y="6572"/>
                    <a:pt x="5238" y="6471"/>
                  </a:cubicBezTo>
                  <a:close/>
                  <a:moveTo>
                    <a:pt x="4404" y="0"/>
                  </a:moveTo>
                  <a:cubicBezTo>
                    <a:pt x="1969" y="0"/>
                    <a:pt x="1" y="2002"/>
                    <a:pt x="1" y="4437"/>
                  </a:cubicBezTo>
                  <a:cubicBezTo>
                    <a:pt x="1" y="6872"/>
                    <a:pt x="1969" y="8840"/>
                    <a:pt x="4404" y="8840"/>
                  </a:cubicBezTo>
                  <a:cubicBezTo>
                    <a:pt x="6839" y="8840"/>
                    <a:pt x="8807" y="6872"/>
                    <a:pt x="8807" y="4437"/>
                  </a:cubicBezTo>
                  <a:cubicBezTo>
                    <a:pt x="8807" y="2002"/>
                    <a:pt x="6839" y="0"/>
                    <a:pt x="4404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6304825" y="5571775"/>
              <a:ext cx="254375" cy="254775"/>
            </a:xfrm>
            <a:custGeom>
              <a:rect b="b" l="l" r="r" t="t"/>
              <a:pathLst>
                <a:path extrusionOk="0" h="10191" w="10175">
                  <a:moveTo>
                    <a:pt x="1" y="0"/>
                  </a:moveTo>
                  <a:lnTo>
                    <a:pt x="1" y="5938"/>
                  </a:lnTo>
                  <a:cubicBezTo>
                    <a:pt x="1" y="6405"/>
                    <a:pt x="368" y="6805"/>
                    <a:pt x="835" y="6805"/>
                  </a:cubicBezTo>
                  <a:cubicBezTo>
                    <a:pt x="1302" y="6805"/>
                    <a:pt x="1702" y="6405"/>
                    <a:pt x="1702" y="5938"/>
                  </a:cubicBezTo>
                  <a:lnTo>
                    <a:pt x="1702" y="2903"/>
                  </a:lnTo>
                  <a:lnTo>
                    <a:pt x="8707" y="9941"/>
                  </a:lnTo>
                  <a:cubicBezTo>
                    <a:pt x="8874" y="10108"/>
                    <a:pt x="9090" y="10191"/>
                    <a:pt x="9307" y="10191"/>
                  </a:cubicBezTo>
                  <a:cubicBezTo>
                    <a:pt x="9524" y="10191"/>
                    <a:pt x="9741" y="10108"/>
                    <a:pt x="9908" y="9941"/>
                  </a:cubicBezTo>
                  <a:cubicBezTo>
                    <a:pt x="10074" y="9774"/>
                    <a:pt x="10175" y="9574"/>
                    <a:pt x="10175" y="9340"/>
                  </a:cubicBezTo>
                  <a:cubicBezTo>
                    <a:pt x="10175" y="9140"/>
                    <a:pt x="10074" y="8907"/>
                    <a:pt x="9908" y="8740"/>
                  </a:cubicBezTo>
                  <a:lnTo>
                    <a:pt x="2869" y="1702"/>
                  </a:lnTo>
                  <a:lnTo>
                    <a:pt x="5938" y="1702"/>
                  </a:lnTo>
                  <a:cubicBezTo>
                    <a:pt x="6405" y="1702"/>
                    <a:pt x="6772" y="1335"/>
                    <a:pt x="6772" y="868"/>
                  </a:cubicBezTo>
                  <a:cubicBezTo>
                    <a:pt x="6772" y="401"/>
                    <a:pt x="6405" y="0"/>
                    <a:pt x="5938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5968750" y="4736175"/>
              <a:ext cx="266050" cy="216000"/>
            </a:xfrm>
            <a:custGeom>
              <a:rect b="b" l="l" r="r" t="t"/>
              <a:pathLst>
                <a:path extrusionOk="0" h="8640" w="10642">
                  <a:moveTo>
                    <a:pt x="8674" y="3003"/>
                  </a:moveTo>
                  <a:lnTo>
                    <a:pt x="9507" y="4671"/>
                  </a:lnTo>
                  <a:lnTo>
                    <a:pt x="7306" y="4671"/>
                  </a:lnTo>
                  <a:lnTo>
                    <a:pt x="7306" y="3003"/>
                  </a:lnTo>
                  <a:close/>
                  <a:moveTo>
                    <a:pt x="668" y="1"/>
                  </a:moveTo>
                  <a:cubicBezTo>
                    <a:pt x="301" y="1"/>
                    <a:pt x="1" y="301"/>
                    <a:pt x="1" y="668"/>
                  </a:cubicBezTo>
                  <a:lnTo>
                    <a:pt x="1" y="5971"/>
                  </a:lnTo>
                  <a:lnTo>
                    <a:pt x="668" y="6639"/>
                  </a:lnTo>
                  <a:lnTo>
                    <a:pt x="1502" y="6639"/>
                  </a:lnTo>
                  <a:cubicBezTo>
                    <a:pt x="1402" y="6839"/>
                    <a:pt x="1335" y="7072"/>
                    <a:pt x="1335" y="7306"/>
                  </a:cubicBezTo>
                  <a:cubicBezTo>
                    <a:pt x="1335" y="8040"/>
                    <a:pt x="1935" y="8640"/>
                    <a:pt x="2669" y="8640"/>
                  </a:cubicBezTo>
                  <a:cubicBezTo>
                    <a:pt x="3403" y="8640"/>
                    <a:pt x="4004" y="8040"/>
                    <a:pt x="4004" y="7306"/>
                  </a:cubicBezTo>
                  <a:cubicBezTo>
                    <a:pt x="4004" y="7072"/>
                    <a:pt x="3903" y="6839"/>
                    <a:pt x="3803" y="6639"/>
                  </a:cubicBezTo>
                  <a:lnTo>
                    <a:pt x="7473" y="6639"/>
                  </a:lnTo>
                  <a:cubicBezTo>
                    <a:pt x="7373" y="6839"/>
                    <a:pt x="7306" y="7072"/>
                    <a:pt x="7306" y="7306"/>
                  </a:cubicBezTo>
                  <a:cubicBezTo>
                    <a:pt x="7306" y="8040"/>
                    <a:pt x="7906" y="8640"/>
                    <a:pt x="8640" y="8640"/>
                  </a:cubicBezTo>
                  <a:cubicBezTo>
                    <a:pt x="9341" y="8640"/>
                    <a:pt x="9941" y="8040"/>
                    <a:pt x="9941" y="7306"/>
                  </a:cubicBezTo>
                  <a:cubicBezTo>
                    <a:pt x="9941" y="7072"/>
                    <a:pt x="9874" y="6839"/>
                    <a:pt x="9774" y="6639"/>
                  </a:cubicBezTo>
                  <a:lnTo>
                    <a:pt x="10608" y="6639"/>
                  </a:lnTo>
                  <a:lnTo>
                    <a:pt x="10608" y="4671"/>
                  </a:lnTo>
                  <a:lnTo>
                    <a:pt x="10642" y="4671"/>
                  </a:lnTo>
                  <a:lnTo>
                    <a:pt x="9307" y="2002"/>
                  </a:lnTo>
                  <a:lnTo>
                    <a:pt x="7306" y="2002"/>
                  </a:lnTo>
                  <a:lnTo>
                    <a:pt x="7306" y="668"/>
                  </a:lnTo>
                  <a:cubicBezTo>
                    <a:pt x="7306" y="301"/>
                    <a:pt x="7006" y="1"/>
                    <a:pt x="6639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5852850" y="4481000"/>
              <a:ext cx="222675" cy="222675"/>
            </a:xfrm>
            <a:custGeom>
              <a:rect b="b" l="l" r="r" t="t"/>
              <a:pathLst>
                <a:path extrusionOk="0" h="8907" w="8907">
                  <a:moveTo>
                    <a:pt x="4470" y="3336"/>
                  </a:moveTo>
                  <a:cubicBezTo>
                    <a:pt x="5537" y="3336"/>
                    <a:pt x="6571" y="3403"/>
                    <a:pt x="7505" y="3536"/>
                  </a:cubicBezTo>
                  <a:cubicBezTo>
                    <a:pt x="7706" y="4137"/>
                    <a:pt x="7806" y="4837"/>
                    <a:pt x="7806" y="5571"/>
                  </a:cubicBezTo>
                  <a:cubicBezTo>
                    <a:pt x="7806" y="6305"/>
                    <a:pt x="7706" y="6972"/>
                    <a:pt x="7505" y="7606"/>
                  </a:cubicBezTo>
                  <a:cubicBezTo>
                    <a:pt x="6571" y="7739"/>
                    <a:pt x="5537" y="7806"/>
                    <a:pt x="4470" y="7806"/>
                  </a:cubicBezTo>
                  <a:cubicBezTo>
                    <a:pt x="3369" y="7806"/>
                    <a:pt x="2335" y="7739"/>
                    <a:pt x="1401" y="7606"/>
                  </a:cubicBezTo>
                  <a:cubicBezTo>
                    <a:pt x="1234" y="6972"/>
                    <a:pt x="1134" y="6305"/>
                    <a:pt x="1134" y="5571"/>
                  </a:cubicBezTo>
                  <a:cubicBezTo>
                    <a:pt x="1134" y="4837"/>
                    <a:pt x="1234" y="4137"/>
                    <a:pt x="1401" y="3536"/>
                  </a:cubicBezTo>
                  <a:cubicBezTo>
                    <a:pt x="2335" y="3403"/>
                    <a:pt x="3369" y="3336"/>
                    <a:pt x="4470" y="3336"/>
                  </a:cubicBezTo>
                  <a:close/>
                  <a:moveTo>
                    <a:pt x="2235" y="0"/>
                  </a:moveTo>
                  <a:lnTo>
                    <a:pt x="1668" y="567"/>
                  </a:lnTo>
                  <a:lnTo>
                    <a:pt x="3369" y="2235"/>
                  </a:lnTo>
                  <a:cubicBezTo>
                    <a:pt x="2302" y="2302"/>
                    <a:pt x="1301" y="2369"/>
                    <a:pt x="367" y="2502"/>
                  </a:cubicBezTo>
                  <a:cubicBezTo>
                    <a:pt x="133" y="3436"/>
                    <a:pt x="0" y="4470"/>
                    <a:pt x="0" y="5571"/>
                  </a:cubicBezTo>
                  <a:cubicBezTo>
                    <a:pt x="0" y="6638"/>
                    <a:pt x="133" y="7672"/>
                    <a:pt x="367" y="8606"/>
                  </a:cubicBezTo>
                  <a:cubicBezTo>
                    <a:pt x="1635" y="8807"/>
                    <a:pt x="3002" y="8907"/>
                    <a:pt x="4470" y="8907"/>
                  </a:cubicBezTo>
                  <a:cubicBezTo>
                    <a:pt x="5904" y="8907"/>
                    <a:pt x="7272" y="8807"/>
                    <a:pt x="8539" y="8606"/>
                  </a:cubicBezTo>
                  <a:cubicBezTo>
                    <a:pt x="8773" y="7672"/>
                    <a:pt x="8906" y="6638"/>
                    <a:pt x="8906" y="5571"/>
                  </a:cubicBezTo>
                  <a:cubicBezTo>
                    <a:pt x="8906" y="4470"/>
                    <a:pt x="8773" y="3436"/>
                    <a:pt x="8539" y="2502"/>
                  </a:cubicBezTo>
                  <a:cubicBezTo>
                    <a:pt x="7772" y="2402"/>
                    <a:pt x="6938" y="2302"/>
                    <a:pt x="6071" y="2269"/>
                  </a:cubicBezTo>
                  <a:lnTo>
                    <a:pt x="7505" y="834"/>
                  </a:lnTo>
                  <a:lnTo>
                    <a:pt x="6972" y="267"/>
                  </a:lnTo>
                  <a:lnTo>
                    <a:pt x="5004" y="2235"/>
                  </a:lnTo>
                  <a:lnTo>
                    <a:pt x="4470" y="2235"/>
                  </a:lnTo>
                  <a:lnTo>
                    <a:pt x="2235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5868675" y="4226650"/>
              <a:ext cx="281900" cy="229350"/>
            </a:xfrm>
            <a:custGeom>
              <a:rect b="b" l="l" r="r" t="t"/>
              <a:pathLst>
                <a:path extrusionOk="0" h="9174" w="11276">
                  <a:moveTo>
                    <a:pt x="7806" y="0"/>
                  </a:moveTo>
                  <a:cubicBezTo>
                    <a:pt x="6539" y="0"/>
                    <a:pt x="5505" y="1034"/>
                    <a:pt x="5505" y="2302"/>
                  </a:cubicBezTo>
                  <a:cubicBezTo>
                    <a:pt x="5505" y="2502"/>
                    <a:pt x="5505" y="2669"/>
                    <a:pt x="5571" y="2836"/>
                  </a:cubicBezTo>
                  <a:cubicBezTo>
                    <a:pt x="3637" y="2736"/>
                    <a:pt x="1936" y="1802"/>
                    <a:pt x="768" y="401"/>
                  </a:cubicBezTo>
                  <a:cubicBezTo>
                    <a:pt x="568" y="768"/>
                    <a:pt x="468" y="1168"/>
                    <a:pt x="468" y="1568"/>
                  </a:cubicBezTo>
                  <a:cubicBezTo>
                    <a:pt x="468" y="2369"/>
                    <a:pt x="868" y="3103"/>
                    <a:pt x="1502" y="3503"/>
                  </a:cubicBezTo>
                  <a:cubicBezTo>
                    <a:pt x="1102" y="3503"/>
                    <a:pt x="768" y="3403"/>
                    <a:pt x="434" y="3203"/>
                  </a:cubicBezTo>
                  <a:lnTo>
                    <a:pt x="434" y="3236"/>
                  </a:lnTo>
                  <a:cubicBezTo>
                    <a:pt x="434" y="4370"/>
                    <a:pt x="1235" y="5304"/>
                    <a:pt x="2302" y="5504"/>
                  </a:cubicBezTo>
                  <a:cubicBezTo>
                    <a:pt x="2102" y="5571"/>
                    <a:pt x="1902" y="5604"/>
                    <a:pt x="1702" y="5604"/>
                  </a:cubicBezTo>
                  <a:cubicBezTo>
                    <a:pt x="1535" y="5604"/>
                    <a:pt x="1402" y="5604"/>
                    <a:pt x="1268" y="5571"/>
                  </a:cubicBezTo>
                  <a:lnTo>
                    <a:pt x="1268" y="5571"/>
                  </a:lnTo>
                  <a:cubicBezTo>
                    <a:pt x="1569" y="6472"/>
                    <a:pt x="2403" y="7139"/>
                    <a:pt x="3437" y="7172"/>
                  </a:cubicBezTo>
                  <a:cubicBezTo>
                    <a:pt x="2636" y="7806"/>
                    <a:pt x="1635" y="8173"/>
                    <a:pt x="535" y="8173"/>
                  </a:cubicBezTo>
                  <a:cubicBezTo>
                    <a:pt x="368" y="8173"/>
                    <a:pt x="168" y="8139"/>
                    <a:pt x="1" y="8139"/>
                  </a:cubicBezTo>
                  <a:cubicBezTo>
                    <a:pt x="1002" y="8773"/>
                    <a:pt x="2236" y="9174"/>
                    <a:pt x="3537" y="9174"/>
                  </a:cubicBezTo>
                  <a:cubicBezTo>
                    <a:pt x="7806" y="9174"/>
                    <a:pt x="10141" y="5638"/>
                    <a:pt x="10141" y="2569"/>
                  </a:cubicBezTo>
                  <a:cubicBezTo>
                    <a:pt x="10141" y="2469"/>
                    <a:pt x="10141" y="2369"/>
                    <a:pt x="10141" y="2269"/>
                  </a:cubicBezTo>
                  <a:cubicBezTo>
                    <a:pt x="10575" y="1935"/>
                    <a:pt x="10975" y="1535"/>
                    <a:pt x="11276" y="1068"/>
                  </a:cubicBezTo>
                  <a:lnTo>
                    <a:pt x="11276" y="1068"/>
                  </a:lnTo>
                  <a:cubicBezTo>
                    <a:pt x="10875" y="1268"/>
                    <a:pt x="10442" y="1368"/>
                    <a:pt x="9975" y="1435"/>
                  </a:cubicBezTo>
                  <a:cubicBezTo>
                    <a:pt x="10442" y="1168"/>
                    <a:pt x="10809" y="701"/>
                    <a:pt x="10975" y="167"/>
                  </a:cubicBezTo>
                  <a:lnTo>
                    <a:pt x="10975" y="167"/>
                  </a:lnTo>
                  <a:cubicBezTo>
                    <a:pt x="10542" y="434"/>
                    <a:pt x="10041" y="601"/>
                    <a:pt x="9508" y="734"/>
                  </a:cubicBezTo>
                  <a:cubicBezTo>
                    <a:pt x="9074" y="267"/>
                    <a:pt x="8474" y="0"/>
                    <a:pt x="7806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5994600" y="5405825"/>
              <a:ext cx="274400" cy="257700"/>
            </a:xfrm>
            <a:custGeom>
              <a:rect b="b" l="l" r="r" t="t"/>
              <a:pathLst>
                <a:path extrusionOk="0" h="10308" w="10976">
                  <a:moveTo>
                    <a:pt x="5471" y="0"/>
                  </a:moveTo>
                  <a:lnTo>
                    <a:pt x="2736" y="2769"/>
                  </a:lnTo>
                  <a:lnTo>
                    <a:pt x="4804" y="2769"/>
                  </a:lnTo>
                  <a:lnTo>
                    <a:pt x="4804" y="5504"/>
                  </a:lnTo>
                  <a:lnTo>
                    <a:pt x="6172" y="5504"/>
                  </a:lnTo>
                  <a:lnTo>
                    <a:pt x="6172" y="2769"/>
                  </a:lnTo>
                  <a:lnTo>
                    <a:pt x="8207" y="2769"/>
                  </a:lnTo>
                  <a:lnTo>
                    <a:pt x="5471" y="0"/>
                  </a:lnTo>
                  <a:close/>
                  <a:moveTo>
                    <a:pt x="4104" y="3970"/>
                  </a:moveTo>
                  <a:lnTo>
                    <a:pt x="1" y="5504"/>
                  </a:lnTo>
                  <a:lnTo>
                    <a:pt x="1" y="8240"/>
                  </a:lnTo>
                  <a:lnTo>
                    <a:pt x="5471" y="10308"/>
                  </a:lnTo>
                  <a:lnTo>
                    <a:pt x="10975" y="8240"/>
                  </a:lnTo>
                  <a:lnTo>
                    <a:pt x="10975" y="5504"/>
                  </a:lnTo>
                  <a:lnTo>
                    <a:pt x="6839" y="3970"/>
                  </a:lnTo>
                  <a:lnTo>
                    <a:pt x="6839" y="5004"/>
                  </a:lnTo>
                  <a:lnTo>
                    <a:pt x="9975" y="6205"/>
                  </a:lnTo>
                  <a:lnTo>
                    <a:pt x="5471" y="7873"/>
                  </a:lnTo>
                  <a:lnTo>
                    <a:pt x="968" y="6205"/>
                  </a:lnTo>
                  <a:lnTo>
                    <a:pt x="4104" y="5004"/>
                  </a:lnTo>
                  <a:lnTo>
                    <a:pt x="4104" y="397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5982100" y="5685200"/>
              <a:ext cx="209325" cy="156800"/>
            </a:xfrm>
            <a:custGeom>
              <a:rect b="b" l="l" r="r" t="t"/>
              <a:pathLst>
                <a:path extrusionOk="0" h="6272" w="8373">
                  <a:moveTo>
                    <a:pt x="1335" y="0"/>
                  </a:moveTo>
                  <a:cubicBezTo>
                    <a:pt x="601" y="0"/>
                    <a:pt x="0" y="567"/>
                    <a:pt x="0" y="1301"/>
                  </a:cubicBezTo>
                  <a:cubicBezTo>
                    <a:pt x="0" y="2035"/>
                    <a:pt x="601" y="2602"/>
                    <a:pt x="1335" y="2602"/>
                  </a:cubicBezTo>
                  <a:cubicBezTo>
                    <a:pt x="2035" y="2602"/>
                    <a:pt x="2636" y="2035"/>
                    <a:pt x="2636" y="1301"/>
                  </a:cubicBezTo>
                  <a:cubicBezTo>
                    <a:pt x="2636" y="567"/>
                    <a:pt x="2035" y="0"/>
                    <a:pt x="1335" y="0"/>
                  </a:cubicBezTo>
                  <a:close/>
                  <a:moveTo>
                    <a:pt x="4470" y="0"/>
                  </a:moveTo>
                  <a:cubicBezTo>
                    <a:pt x="3736" y="0"/>
                    <a:pt x="3169" y="567"/>
                    <a:pt x="3169" y="1301"/>
                  </a:cubicBezTo>
                  <a:cubicBezTo>
                    <a:pt x="3169" y="2035"/>
                    <a:pt x="3736" y="2602"/>
                    <a:pt x="4470" y="2602"/>
                  </a:cubicBezTo>
                  <a:cubicBezTo>
                    <a:pt x="5171" y="2602"/>
                    <a:pt x="5771" y="2035"/>
                    <a:pt x="5771" y="1301"/>
                  </a:cubicBezTo>
                  <a:cubicBezTo>
                    <a:pt x="5771" y="567"/>
                    <a:pt x="5204" y="0"/>
                    <a:pt x="4470" y="0"/>
                  </a:cubicBezTo>
                  <a:close/>
                  <a:moveTo>
                    <a:pt x="5237" y="3669"/>
                  </a:moveTo>
                  <a:lnTo>
                    <a:pt x="5237" y="5237"/>
                  </a:lnTo>
                  <a:lnTo>
                    <a:pt x="1068" y="5237"/>
                  </a:lnTo>
                  <a:lnTo>
                    <a:pt x="1068" y="3669"/>
                  </a:lnTo>
                  <a:close/>
                  <a:moveTo>
                    <a:pt x="534" y="2602"/>
                  </a:moveTo>
                  <a:cubicBezTo>
                    <a:pt x="234" y="2602"/>
                    <a:pt x="0" y="2835"/>
                    <a:pt x="0" y="3136"/>
                  </a:cubicBezTo>
                  <a:lnTo>
                    <a:pt x="0" y="5737"/>
                  </a:lnTo>
                  <a:cubicBezTo>
                    <a:pt x="0" y="6038"/>
                    <a:pt x="234" y="6271"/>
                    <a:pt x="534" y="6271"/>
                  </a:cubicBezTo>
                  <a:lnTo>
                    <a:pt x="5771" y="6271"/>
                  </a:lnTo>
                  <a:cubicBezTo>
                    <a:pt x="6071" y="6271"/>
                    <a:pt x="6305" y="6038"/>
                    <a:pt x="6305" y="5737"/>
                  </a:cubicBezTo>
                  <a:lnTo>
                    <a:pt x="6305" y="4970"/>
                  </a:lnTo>
                  <a:lnTo>
                    <a:pt x="8373" y="6271"/>
                  </a:lnTo>
                  <a:lnTo>
                    <a:pt x="8373" y="2602"/>
                  </a:lnTo>
                  <a:lnTo>
                    <a:pt x="6305" y="3936"/>
                  </a:lnTo>
                  <a:lnTo>
                    <a:pt x="6305" y="3136"/>
                  </a:lnTo>
                  <a:cubicBezTo>
                    <a:pt x="6305" y="2835"/>
                    <a:pt x="6071" y="2602"/>
                    <a:pt x="5771" y="2602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5932900" y="5168975"/>
              <a:ext cx="222675" cy="222700"/>
            </a:xfrm>
            <a:custGeom>
              <a:rect b="b" l="l" r="r" t="t"/>
              <a:pathLst>
                <a:path extrusionOk="0" h="8908" w="8907">
                  <a:moveTo>
                    <a:pt x="6290" y="2721"/>
                  </a:moveTo>
                  <a:cubicBezTo>
                    <a:pt x="6799" y="2721"/>
                    <a:pt x="7211" y="3065"/>
                    <a:pt x="7072" y="3837"/>
                  </a:cubicBezTo>
                  <a:cubicBezTo>
                    <a:pt x="6772" y="5472"/>
                    <a:pt x="5137" y="6906"/>
                    <a:pt x="4637" y="7206"/>
                  </a:cubicBezTo>
                  <a:cubicBezTo>
                    <a:pt x="4511" y="7290"/>
                    <a:pt x="4389" y="7325"/>
                    <a:pt x="4275" y="7325"/>
                  </a:cubicBezTo>
                  <a:cubicBezTo>
                    <a:pt x="3935" y="7325"/>
                    <a:pt x="3661" y="7014"/>
                    <a:pt x="3536" y="6739"/>
                  </a:cubicBezTo>
                  <a:cubicBezTo>
                    <a:pt x="3336" y="6372"/>
                    <a:pt x="2769" y="4237"/>
                    <a:pt x="2636" y="4071"/>
                  </a:cubicBezTo>
                  <a:cubicBezTo>
                    <a:pt x="2602" y="4037"/>
                    <a:pt x="2558" y="4024"/>
                    <a:pt x="2509" y="4024"/>
                  </a:cubicBezTo>
                  <a:cubicBezTo>
                    <a:pt x="2313" y="4024"/>
                    <a:pt x="2035" y="4237"/>
                    <a:pt x="2035" y="4237"/>
                  </a:cubicBezTo>
                  <a:lnTo>
                    <a:pt x="1802" y="3970"/>
                  </a:lnTo>
                  <a:cubicBezTo>
                    <a:pt x="1802" y="3970"/>
                    <a:pt x="2702" y="2903"/>
                    <a:pt x="3403" y="2770"/>
                  </a:cubicBezTo>
                  <a:cubicBezTo>
                    <a:pt x="3447" y="2759"/>
                    <a:pt x="3489" y="2755"/>
                    <a:pt x="3529" y="2755"/>
                  </a:cubicBezTo>
                  <a:cubicBezTo>
                    <a:pt x="4137" y="2755"/>
                    <a:pt x="4147" y="3913"/>
                    <a:pt x="4303" y="4571"/>
                  </a:cubicBezTo>
                  <a:cubicBezTo>
                    <a:pt x="4470" y="5238"/>
                    <a:pt x="4570" y="5638"/>
                    <a:pt x="4737" y="5638"/>
                  </a:cubicBezTo>
                  <a:cubicBezTo>
                    <a:pt x="4870" y="5638"/>
                    <a:pt x="5171" y="5271"/>
                    <a:pt x="5471" y="4671"/>
                  </a:cubicBezTo>
                  <a:cubicBezTo>
                    <a:pt x="5700" y="4239"/>
                    <a:pt x="5580" y="3845"/>
                    <a:pt x="5229" y="3845"/>
                  </a:cubicBezTo>
                  <a:cubicBezTo>
                    <a:pt x="5119" y="3845"/>
                    <a:pt x="4988" y="3883"/>
                    <a:pt x="4837" y="3970"/>
                  </a:cubicBezTo>
                  <a:cubicBezTo>
                    <a:pt x="4980" y="3182"/>
                    <a:pt x="5701" y="2721"/>
                    <a:pt x="6290" y="2721"/>
                  </a:cubicBezTo>
                  <a:close/>
                  <a:moveTo>
                    <a:pt x="4470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39"/>
                    <a:pt x="2002" y="8907"/>
                    <a:pt x="4470" y="8907"/>
                  </a:cubicBezTo>
                  <a:cubicBezTo>
                    <a:pt x="6939" y="8907"/>
                    <a:pt x="8907" y="6939"/>
                    <a:pt x="8907" y="4471"/>
                  </a:cubicBezTo>
                  <a:cubicBezTo>
                    <a:pt x="8907" y="2002"/>
                    <a:pt x="6939" y="1"/>
                    <a:pt x="4470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5863675" y="4972650"/>
              <a:ext cx="216850" cy="178425"/>
            </a:xfrm>
            <a:custGeom>
              <a:rect b="b" l="l" r="r" t="t"/>
              <a:pathLst>
                <a:path extrusionOk="0" h="7137" w="8674">
                  <a:moveTo>
                    <a:pt x="4370" y="1750"/>
                  </a:moveTo>
                  <a:cubicBezTo>
                    <a:pt x="4270" y="1750"/>
                    <a:pt x="4170" y="1783"/>
                    <a:pt x="4104" y="1850"/>
                  </a:cubicBezTo>
                  <a:cubicBezTo>
                    <a:pt x="3937" y="2016"/>
                    <a:pt x="3937" y="2250"/>
                    <a:pt x="4104" y="2417"/>
                  </a:cubicBezTo>
                  <a:cubicBezTo>
                    <a:pt x="4737" y="3050"/>
                    <a:pt x="4737" y="4085"/>
                    <a:pt x="4104" y="4752"/>
                  </a:cubicBezTo>
                  <a:cubicBezTo>
                    <a:pt x="3937" y="4885"/>
                    <a:pt x="3937" y="5152"/>
                    <a:pt x="4104" y="5285"/>
                  </a:cubicBezTo>
                  <a:cubicBezTo>
                    <a:pt x="4170" y="5352"/>
                    <a:pt x="4270" y="5386"/>
                    <a:pt x="4370" y="5386"/>
                  </a:cubicBezTo>
                  <a:cubicBezTo>
                    <a:pt x="4471" y="5386"/>
                    <a:pt x="4571" y="5352"/>
                    <a:pt x="4637" y="5285"/>
                  </a:cubicBezTo>
                  <a:cubicBezTo>
                    <a:pt x="5571" y="4351"/>
                    <a:pt x="5571" y="2817"/>
                    <a:pt x="4637" y="1850"/>
                  </a:cubicBezTo>
                  <a:cubicBezTo>
                    <a:pt x="4571" y="1783"/>
                    <a:pt x="4471" y="1750"/>
                    <a:pt x="4370" y="1750"/>
                  </a:cubicBezTo>
                  <a:close/>
                  <a:moveTo>
                    <a:pt x="5721" y="1024"/>
                  </a:moveTo>
                  <a:cubicBezTo>
                    <a:pt x="5621" y="1024"/>
                    <a:pt x="5521" y="1066"/>
                    <a:pt x="5438" y="1149"/>
                  </a:cubicBezTo>
                  <a:cubicBezTo>
                    <a:pt x="5304" y="1283"/>
                    <a:pt x="5304" y="1516"/>
                    <a:pt x="5438" y="1683"/>
                  </a:cubicBezTo>
                  <a:cubicBezTo>
                    <a:pt x="6505" y="2717"/>
                    <a:pt x="6505" y="4418"/>
                    <a:pt x="5438" y="5452"/>
                  </a:cubicBezTo>
                  <a:cubicBezTo>
                    <a:pt x="5304" y="5619"/>
                    <a:pt x="5304" y="5853"/>
                    <a:pt x="5438" y="6019"/>
                  </a:cubicBezTo>
                  <a:cubicBezTo>
                    <a:pt x="5538" y="6086"/>
                    <a:pt x="5638" y="6119"/>
                    <a:pt x="5738" y="6119"/>
                  </a:cubicBezTo>
                  <a:cubicBezTo>
                    <a:pt x="5838" y="6119"/>
                    <a:pt x="5905" y="6086"/>
                    <a:pt x="6005" y="5986"/>
                  </a:cubicBezTo>
                  <a:cubicBezTo>
                    <a:pt x="6639" y="5352"/>
                    <a:pt x="7006" y="4485"/>
                    <a:pt x="7006" y="3551"/>
                  </a:cubicBezTo>
                  <a:cubicBezTo>
                    <a:pt x="7006" y="2650"/>
                    <a:pt x="6639" y="1783"/>
                    <a:pt x="6005" y="1149"/>
                  </a:cubicBezTo>
                  <a:cubicBezTo>
                    <a:pt x="5922" y="1066"/>
                    <a:pt x="5822" y="1024"/>
                    <a:pt x="5721" y="1024"/>
                  </a:cubicBezTo>
                  <a:close/>
                  <a:moveTo>
                    <a:pt x="7085" y="315"/>
                  </a:moveTo>
                  <a:cubicBezTo>
                    <a:pt x="6989" y="315"/>
                    <a:pt x="6889" y="349"/>
                    <a:pt x="6806" y="415"/>
                  </a:cubicBezTo>
                  <a:cubicBezTo>
                    <a:pt x="6672" y="582"/>
                    <a:pt x="6672" y="816"/>
                    <a:pt x="6806" y="949"/>
                  </a:cubicBezTo>
                  <a:cubicBezTo>
                    <a:pt x="7506" y="1649"/>
                    <a:pt x="7906" y="2583"/>
                    <a:pt x="7906" y="3584"/>
                  </a:cubicBezTo>
                  <a:cubicBezTo>
                    <a:pt x="7906" y="4552"/>
                    <a:pt x="7506" y="5486"/>
                    <a:pt x="6806" y="6186"/>
                  </a:cubicBezTo>
                  <a:cubicBezTo>
                    <a:pt x="6672" y="6320"/>
                    <a:pt x="6672" y="6586"/>
                    <a:pt x="6806" y="6720"/>
                  </a:cubicBezTo>
                  <a:cubicBezTo>
                    <a:pt x="6872" y="6787"/>
                    <a:pt x="6972" y="6853"/>
                    <a:pt x="7072" y="6853"/>
                  </a:cubicBezTo>
                  <a:cubicBezTo>
                    <a:pt x="7172" y="6853"/>
                    <a:pt x="7273" y="6787"/>
                    <a:pt x="7339" y="6720"/>
                  </a:cubicBezTo>
                  <a:cubicBezTo>
                    <a:pt x="8207" y="5886"/>
                    <a:pt x="8674" y="4752"/>
                    <a:pt x="8674" y="3584"/>
                  </a:cubicBezTo>
                  <a:cubicBezTo>
                    <a:pt x="8674" y="2383"/>
                    <a:pt x="8207" y="1249"/>
                    <a:pt x="7339" y="415"/>
                  </a:cubicBezTo>
                  <a:cubicBezTo>
                    <a:pt x="7273" y="349"/>
                    <a:pt x="7181" y="315"/>
                    <a:pt x="7085" y="315"/>
                  </a:cubicBezTo>
                  <a:close/>
                  <a:moveTo>
                    <a:pt x="3411" y="1"/>
                  </a:moveTo>
                  <a:cubicBezTo>
                    <a:pt x="3352" y="1"/>
                    <a:pt x="3280" y="38"/>
                    <a:pt x="3203" y="115"/>
                  </a:cubicBezTo>
                  <a:lnTo>
                    <a:pt x="1268" y="2050"/>
                  </a:lnTo>
                  <a:lnTo>
                    <a:pt x="1" y="2050"/>
                  </a:lnTo>
                  <a:lnTo>
                    <a:pt x="1" y="5119"/>
                  </a:lnTo>
                  <a:lnTo>
                    <a:pt x="1268" y="5119"/>
                  </a:lnTo>
                  <a:lnTo>
                    <a:pt x="3203" y="7020"/>
                  </a:lnTo>
                  <a:cubicBezTo>
                    <a:pt x="3282" y="7099"/>
                    <a:pt x="3356" y="7136"/>
                    <a:pt x="3416" y="7136"/>
                  </a:cubicBezTo>
                  <a:cubicBezTo>
                    <a:pt x="3509" y="7136"/>
                    <a:pt x="3570" y="7048"/>
                    <a:pt x="3570" y="6887"/>
                  </a:cubicBezTo>
                  <a:lnTo>
                    <a:pt x="3570" y="282"/>
                  </a:lnTo>
                  <a:cubicBezTo>
                    <a:pt x="3570" y="97"/>
                    <a:pt x="3507" y="1"/>
                    <a:pt x="34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5676875" y="4734500"/>
              <a:ext cx="246875" cy="216850"/>
            </a:xfrm>
            <a:custGeom>
              <a:rect b="b" l="l" r="r" t="t"/>
              <a:pathLst>
                <a:path extrusionOk="0" h="8674" w="9875">
                  <a:moveTo>
                    <a:pt x="3070" y="801"/>
                  </a:moveTo>
                  <a:lnTo>
                    <a:pt x="3070" y="6872"/>
                  </a:lnTo>
                  <a:lnTo>
                    <a:pt x="601" y="7773"/>
                  </a:lnTo>
                  <a:lnTo>
                    <a:pt x="601" y="1669"/>
                  </a:lnTo>
                  <a:lnTo>
                    <a:pt x="3070" y="801"/>
                  </a:lnTo>
                  <a:close/>
                  <a:moveTo>
                    <a:pt x="3703" y="801"/>
                  </a:moveTo>
                  <a:lnTo>
                    <a:pt x="6172" y="1802"/>
                  </a:lnTo>
                  <a:lnTo>
                    <a:pt x="6172" y="7873"/>
                  </a:lnTo>
                  <a:lnTo>
                    <a:pt x="3703" y="6872"/>
                  </a:lnTo>
                  <a:lnTo>
                    <a:pt x="3703" y="801"/>
                  </a:lnTo>
                  <a:close/>
                  <a:moveTo>
                    <a:pt x="9241" y="901"/>
                  </a:moveTo>
                  <a:lnTo>
                    <a:pt x="9241" y="7006"/>
                  </a:lnTo>
                  <a:lnTo>
                    <a:pt x="6772" y="7873"/>
                  </a:lnTo>
                  <a:lnTo>
                    <a:pt x="6772" y="1802"/>
                  </a:lnTo>
                  <a:lnTo>
                    <a:pt x="9241" y="901"/>
                  </a:lnTo>
                  <a:close/>
                  <a:moveTo>
                    <a:pt x="3403" y="1"/>
                  </a:moveTo>
                  <a:lnTo>
                    <a:pt x="1" y="1235"/>
                  </a:lnTo>
                  <a:lnTo>
                    <a:pt x="1" y="8674"/>
                  </a:lnTo>
                  <a:lnTo>
                    <a:pt x="3403" y="7439"/>
                  </a:lnTo>
                  <a:lnTo>
                    <a:pt x="6472" y="8674"/>
                  </a:lnTo>
                  <a:lnTo>
                    <a:pt x="9874" y="7439"/>
                  </a:lnTo>
                  <a:lnTo>
                    <a:pt x="9874" y="1"/>
                  </a:lnTo>
                  <a:lnTo>
                    <a:pt x="6472" y="1235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5737750" y="3928100"/>
              <a:ext cx="270225" cy="269375"/>
            </a:xfrm>
            <a:custGeom>
              <a:rect b="b" l="l" r="r" t="t"/>
              <a:pathLst>
                <a:path extrusionOk="0" h="10775" w="10809">
                  <a:moveTo>
                    <a:pt x="8307" y="3203"/>
                  </a:moveTo>
                  <a:lnTo>
                    <a:pt x="8774" y="3703"/>
                  </a:lnTo>
                  <a:lnTo>
                    <a:pt x="4404" y="8773"/>
                  </a:lnTo>
                  <a:lnTo>
                    <a:pt x="2169" y="5838"/>
                  </a:lnTo>
                  <a:lnTo>
                    <a:pt x="3170" y="4804"/>
                  </a:lnTo>
                  <a:lnTo>
                    <a:pt x="4404" y="6405"/>
                  </a:lnTo>
                  <a:lnTo>
                    <a:pt x="8307" y="3203"/>
                  </a:lnTo>
                  <a:close/>
                  <a:moveTo>
                    <a:pt x="5405" y="0"/>
                  </a:moveTo>
                  <a:cubicBezTo>
                    <a:pt x="2436" y="0"/>
                    <a:pt x="1" y="2402"/>
                    <a:pt x="1" y="5371"/>
                  </a:cubicBezTo>
                  <a:cubicBezTo>
                    <a:pt x="1" y="8373"/>
                    <a:pt x="2436" y="10775"/>
                    <a:pt x="5405" y="10775"/>
                  </a:cubicBezTo>
                  <a:cubicBezTo>
                    <a:pt x="8407" y="10775"/>
                    <a:pt x="10808" y="8373"/>
                    <a:pt x="10808" y="5371"/>
                  </a:cubicBezTo>
                  <a:cubicBezTo>
                    <a:pt x="10808" y="2402"/>
                    <a:pt x="8407" y="0"/>
                    <a:pt x="5405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6519150" y="5821950"/>
              <a:ext cx="203500" cy="203500"/>
            </a:xfrm>
            <a:custGeom>
              <a:rect b="b" l="l" r="r" t="t"/>
              <a:pathLst>
                <a:path extrusionOk="0" h="8140" w="8140">
                  <a:moveTo>
                    <a:pt x="3269" y="701"/>
                  </a:moveTo>
                  <a:lnTo>
                    <a:pt x="0" y="1168"/>
                  </a:lnTo>
                  <a:lnTo>
                    <a:pt x="0" y="3803"/>
                  </a:lnTo>
                  <a:lnTo>
                    <a:pt x="3269" y="3803"/>
                  </a:lnTo>
                  <a:lnTo>
                    <a:pt x="3269" y="701"/>
                  </a:lnTo>
                  <a:close/>
                  <a:moveTo>
                    <a:pt x="8140" y="1"/>
                  </a:moveTo>
                  <a:lnTo>
                    <a:pt x="3803" y="634"/>
                  </a:lnTo>
                  <a:lnTo>
                    <a:pt x="3803" y="3803"/>
                  </a:lnTo>
                  <a:lnTo>
                    <a:pt x="8140" y="3803"/>
                  </a:lnTo>
                  <a:lnTo>
                    <a:pt x="8140" y="1"/>
                  </a:lnTo>
                  <a:close/>
                  <a:moveTo>
                    <a:pt x="0" y="4337"/>
                  </a:moveTo>
                  <a:lnTo>
                    <a:pt x="0" y="7006"/>
                  </a:lnTo>
                  <a:lnTo>
                    <a:pt x="3269" y="7473"/>
                  </a:lnTo>
                  <a:lnTo>
                    <a:pt x="3269" y="4337"/>
                  </a:lnTo>
                  <a:close/>
                  <a:moveTo>
                    <a:pt x="3803" y="4337"/>
                  </a:moveTo>
                  <a:lnTo>
                    <a:pt x="3803" y="7539"/>
                  </a:lnTo>
                  <a:lnTo>
                    <a:pt x="8140" y="8140"/>
                  </a:lnTo>
                  <a:lnTo>
                    <a:pt x="8140" y="4337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6298150" y="5777750"/>
              <a:ext cx="179325" cy="179325"/>
            </a:xfrm>
            <a:custGeom>
              <a:rect b="b" l="l" r="r" t="t"/>
              <a:pathLst>
                <a:path extrusionOk="0" h="7173" w="7173">
                  <a:moveTo>
                    <a:pt x="5371" y="1635"/>
                  </a:moveTo>
                  <a:cubicBezTo>
                    <a:pt x="5369" y="1635"/>
                    <a:pt x="5367" y="1635"/>
                    <a:pt x="5366" y="1635"/>
                  </a:cubicBezTo>
                  <a:lnTo>
                    <a:pt x="5366" y="1635"/>
                  </a:lnTo>
                  <a:cubicBezTo>
                    <a:pt x="5379" y="1646"/>
                    <a:pt x="5392" y="1657"/>
                    <a:pt x="5405" y="1669"/>
                  </a:cubicBezTo>
                  <a:cubicBezTo>
                    <a:pt x="5371" y="1635"/>
                    <a:pt x="5371" y="1635"/>
                    <a:pt x="5371" y="1635"/>
                  </a:cubicBezTo>
                  <a:close/>
                  <a:moveTo>
                    <a:pt x="3570" y="968"/>
                  </a:moveTo>
                  <a:cubicBezTo>
                    <a:pt x="2636" y="968"/>
                    <a:pt x="1802" y="1435"/>
                    <a:pt x="1335" y="2136"/>
                  </a:cubicBezTo>
                  <a:lnTo>
                    <a:pt x="1502" y="2136"/>
                  </a:lnTo>
                  <a:cubicBezTo>
                    <a:pt x="1769" y="2136"/>
                    <a:pt x="2236" y="2102"/>
                    <a:pt x="2236" y="2102"/>
                  </a:cubicBezTo>
                  <a:cubicBezTo>
                    <a:pt x="2369" y="2102"/>
                    <a:pt x="2369" y="2302"/>
                    <a:pt x="2236" y="2336"/>
                  </a:cubicBezTo>
                  <a:cubicBezTo>
                    <a:pt x="2236" y="2336"/>
                    <a:pt x="2102" y="2336"/>
                    <a:pt x="1935" y="2369"/>
                  </a:cubicBezTo>
                  <a:lnTo>
                    <a:pt x="2903" y="5204"/>
                  </a:lnTo>
                  <a:lnTo>
                    <a:pt x="3503" y="3470"/>
                  </a:lnTo>
                  <a:lnTo>
                    <a:pt x="3070" y="2369"/>
                  </a:lnTo>
                  <a:cubicBezTo>
                    <a:pt x="2936" y="2336"/>
                    <a:pt x="2803" y="2336"/>
                    <a:pt x="2803" y="2336"/>
                  </a:cubicBezTo>
                  <a:cubicBezTo>
                    <a:pt x="2636" y="2336"/>
                    <a:pt x="2669" y="2102"/>
                    <a:pt x="2803" y="2102"/>
                  </a:cubicBezTo>
                  <a:cubicBezTo>
                    <a:pt x="2803" y="2102"/>
                    <a:pt x="3270" y="2136"/>
                    <a:pt x="3537" y="2136"/>
                  </a:cubicBezTo>
                  <a:cubicBezTo>
                    <a:pt x="3803" y="2136"/>
                    <a:pt x="4237" y="2102"/>
                    <a:pt x="4237" y="2102"/>
                  </a:cubicBezTo>
                  <a:cubicBezTo>
                    <a:pt x="4371" y="2102"/>
                    <a:pt x="4404" y="2302"/>
                    <a:pt x="4270" y="2336"/>
                  </a:cubicBezTo>
                  <a:cubicBezTo>
                    <a:pt x="4270" y="2336"/>
                    <a:pt x="4104" y="2336"/>
                    <a:pt x="3937" y="2369"/>
                  </a:cubicBezTo>
                  <a:lnTo>
                    <a:pt x="4904" y="5171"/>
                  </a:lnTo>
                  <a:lnTo>
                    <a:pt x="5171" y="4304"/>
                  </a:lnTo>
                  <a:cubicBezTo>
                    <a:pt x="5305" y="3937"/>
                    <a:pt x="5405" y="3670"/>
                    <a:pt x="5405" y="3436"/>
                  </a:cubicBezTo>
                  <a:cubicBezTo>
                    <a:pt x="5405" y="3136"/>
                    <a:pt x="5271" y="2903"/>
                    <a:pt x="5171" y="2736"/>
                  </a:cubicBezTo>
                  <a:cubicBezTo>
                    <a:pt x="5038" y="2502"/>
                    <a:pt x="4904" y="2336"/>
                    <a:pt x="4904" y="2102"/>
                  </a:cubicBezTo>
                  <a:cubicBezTo>
                    <a:pt x="4904" y="1870"/>
                    <a:pt x="5102" y="1639"/>
                    <a:pt x="5366" y="1635"/>
                  </a:cubicBezTo>
                  <a:lnTo>
                    <a:pt x="5366" y="1635"/>
                  </a:lnTo>
                  <a:cubicBezTo>
                    <a:pt x="4871" y="1221"/>
                    <a:pt x="4252" y="968"/>
                    <a:pt x="3570" y="968"/>
                  </a:cubicBezTo>
                  <a:close/>
                  <a:moveTo>
                    <a:pt x="5938" y="2336"/>
                  </a:moveTo>
                  <a:cubicBezTo>
                    <a:pt x="5938" y="2402"/>
                    <a:pt x="5938" y="2502"/>
                    <a:pt x="5938" y="2603"/>
                  </a:cubicBezTo>
                  <a:cubicBezTo>
                    <a:pt x="5938" y="2869"/>
                    <a:pt x="5905" y="3170"/>
                    <a:pt x="5738" y="3537"/>
                  </a:cubicBezTo>
                  <a:lnTo>
                    <a:pt x="4938" y="5838"/>
                  </a:lnTo>
                  <a:cubicBezTo>
                    <a:pt x="5738" y="5371"/>
                    <a:pt x="6272" y="4537"/>
                    <a:pt x="6272" y="3570"/>
                  </a:cubicBezTo>
                  <a:cubicBezTo>
                    <a:pt x="6272" y="3136"/>
                    <a:pt x="6138" y="2703"/>
                    <a:pt x="5938" y="2336"/>
                  </a:cubicBezTo>
                  <a:close/>
                  <a:moveTo>
                    <a:pt x="1135" y="2502"/>
                  </a:moveTo>
                  <a:cubicBezTo>
                    <a:pt x="968" y="2836"/>
                    <a:pt x="901" y="3203"/>
                    <a:pt x="901" y="3570"/>
                  </a:cubicBezTo>
                  <a:cubicBezTo>
                    <a:pt x="901" y="4604"/>
                    <a:pt x="1502" y="5505"/>
                    <a:pt x="2402" y="5938"/>
                  </a:cubicBezTo>
                  <a:lnTo>
                    <a:pt x="1135" y="2502"/>
                  </a:lnTo>
                  <a:close/>
                  <a:moveTo>
                    <a:pt x="3637" y="3803"/>
                  </a:moveTo>
                  <a:lnTo>
                    <a:pt x="2803" y="6072"/>
                  </a:lnTo>
                  <a:cubicBezTo>
                    <a:pt x="3070" y="6172"/>
                    <a:pt x="3303" y="6205"/>
                    <a:pt x="3570" y="6205"/>
                  </a:cubicBezTo>
                  <a:cubicBezTo>
                    <a:pt x="3904" y="6205"/>
                    <a:pt x="4204" y="6138"/>
                    <a:pt x="4471" y="6038"/>
                  </a:cubicBezTo>
                  <a:cubicBezTo>
                    <a:pt x="4471" y="6038"/>
                    <a:pt x="4471" y="6005"/>
                    <a:pt x="4437" y="6005"/>
                  </a:cubicBezTo>
                  <a:lnTo>
                    <a:pt x="3637" y="3803"/>
                  </a:lnTo>
                  <a:close/>
                  <a:moveTo>
                    <a:pt x="3570" y="434"/>
                  </a:moveTo>
                  <a:cubicBezTo>
                    <a:pt x="5305" y="434"/>
                    <a:pt x="6706" y="1835"/>
                    <a:pt x="6706" y="3570"/>
                  </a:cubicBezTo>
                  <a:cubicBezTo>
                    <a:pt x="6706" y="5304"/>
                    <a:pt x="5305" y="6705"/>
                    <a:pt x="3570" y="6705"/>
                  </a:cubicBezTo>
                  <a:cubicBezTo>
                    <a:pt x="1835" y="6705"/>
                    <a:pt x="434" y="5304"/>
                    <a:pt x="434" y="3570"/>
                  </a:cubicBezTo>
                  <a:cubicBezTo>
                    <a:pt x="434" y="1835"/>
                    <a:pt x="1835" y="434"/>
                    <a:pt x="3570" y="434"/>
                  </a:cubicBezTo>
                  <a:close/>
                  <a:moveTo>
                    <a:pt x="3570" y="1"/>
                  </a:moveTo>
                  <a:cubicBezTo>
                    <a:pt x="1602" y="1"/>
                    <a:pt x="1" y="1602"/>
                    <a:pt x="1" y="3570"/>
                  </a:cubicBezTo>
                  <a:cubicBezTo>
                    <a:pt x="1" y="5538"/>
                    <a:pt x="1602" y="7172"/>
                    <a:pt x="3570" y="7172"/>
                  </a:cubicBezTo>
                  <a:cubicBezTo>
                    <a:pt x="5538" y="7172"/>
                    <a:pt x="7173" y="5538"/>
                    <a:pt x="7173" y="3570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6519150" y="6107150"/>
              <a:ext cx="240200" cy="238650"/>
            </a:xfrm>
            <a:custGeom>
              <a:rect b="b" l="l" r="r" t="t"/>
              <a:pathLst>
                <a:path extrusionOk="0" h="9546" w="9608">
                  <a:moveTo>
                    <a:pt x="2669" y="1"/>
                  </a:moveTo>
                  <a:cubicBezTo>
                    <a:pt x="2402" y="1"/>
                    <a:pt x="2135" y="68"/>
                    <a:pt x="1902" y="134"/>
                  </a:cubicBezTo>
                  <a:lnTo>
                    <a:pt x="3436" y="1669"/>
                  </a:lnTo>
                  <a:cubicBezTo>
                    <a:pt x="3670" y="1902"/>
                    <a:pt x="3670" y="2269"/>
                    <a:pt x="3436" y="2503"/>
                  </a:cubicBezTo>
                  <a:lnTo>
                    <a:pt x="2502" y="3470"/>
                  </a:lnTo>
                  <a:cubicBezTo>
                    <a:pt x="2385" y="3587"/>
                    <a:pt x="2235" y="3645"/>
                    <a:pt x="2085" y="3645"/>
                  </a:cubicBezTo>
                  <a:cubicBezTo>
                    <a:pt x="1935" y="3645"/>
                    <a:pt x="1785" y="3587"/>
                    <a:pt x="1668" y="3470"/>
                  </a:cubicBezTo>
                  <a:lnTo>
                    <a:pt x="134" y="1902"/>
                  </a:lnTo>
                  <a:cubicBezTo>
                    <a:pt x="34" y="2169"/>
                    <a:pt x="0" y="2436"/>
                    <a:pt x="0" y="2703"/>
                  </a:cubicBezTo>
                  <a:cubicBezTo>
                    <a:pt x="0" y="4170"/>
                    <a:pt x="1201" y="5371"/>
                    <a:pt x="2669" y="5371"/>
                  </a:cubicBezTo>
                  <a:cubicBezTo>
                    <a:pt x="3136" y="5371"/>
                    <a:pt x="3570" y="5271"/>
                    <a:pt x="3937" y="5071"/>
                  </a:cubicBezTo>
                  <a:lnTo>
                    <a:pt x="7606" y="9341"/>
                  </a:lnTo>
                  <a:cubicBezTo>
                    <a:pt x="7726" y="9479"/>
                    <a:pt x="7874" y="9545"/>
                    <a:pt x="8020" y="9545"/>
                  </a:cubicBezTo>
                  <a:cubicBezTo>
                    <a:pt x="8157" y="9545"/>
                    <a:pt x="8294" y="9487"/>
                    <a:pt x="8406" y="9374"/>
                  </a:cubicBezTo>
                  <a:lnTo>
                    <a:pt x="9374" y="8440"/>
                  </a:lnTo>
                  <a:cubicBezTo>
                    <a:pt x="9607" y="8207"/>
                    <a:pt x="9574" y="7840"/>
                    <a:pt x="9340" y="7606"/>
                  </a:cubicBezTo>
                  <a:lnTo>
                    <a:pt x="5037" y="3937"/>
                  </a:lnTo>
                  <a:cubicBezTo>
                    <a:pt x="5237" y="3570"/>
                    <a:pt x="5371" y="3136"/>
                    <a:pt x="5371" y="2703"/>
                  </a:cubicBezTo>
                  <a:cubicBezTo>
                    <a:pt x="5371" y="1202"/>
                    <a:pt x="4170" y="1"/>
                    <a:pt x="2669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5792800" y="5882975"/>
              <a:ext cx="237700" cy="359300"/>
            </a:xfrm>
            <a:custGeom>
              <a:rect b="b" l="l" r="r" t="t"/>
              <a:pathLst>
                <a:path extrusionOk="0" h="14372" w="9508">
                  <a:moveTo>
                    <a:pt x="7584" y="0"/>
                  </a:moveTo>
                  <a:cubicBezTo>
                    <a:pt x="7427" y="0"/>
                    <a:pt x="7266" y="20"/>
                    <a:pt x="7105" y="61"/>
                  </a:cubicBezTo>
                  <a:cubicBezTo>
                    <a:pt x="6705" y="161"/>
                    <a:pt x="6338" y="395"/>
                    <a:pt x="6105" y="695"/>
                  </a:cubicBezTo>
                  <a:lnTo>
                    <a:pt x="5538" y="1629"/>
                  </a:lnTo>
                  <a:lnTo>
                    <a:pt x="8773" y="3564"/>
                  </a:lnTo>
                  <a:lnTo>
                    <a:pt x="9340" y="2630"/>
                  </a:lnTo>
                  <a:cubicBezTo>
                    <a:pt x="9474" y="2263"/>
                    <a:pt x="9507" y="1863"/>
                    <a:pt x="9407" y="1429"/>
                  </a:cubicBezTo>
                  <a:cubicBezTo>
                    <a:pt x="9210" y="584"/>
                    <a:pt x="8441" y="0"/>
                    <a:pt x="7584" y="0"/>
                  </a:cubicBezTo>
                  <a:close/>
                  <a:moveTo>
                    <a:pt x="5638" y="4198"/>
                  </a:moveTo>
                  <a:lnTo>
                    <a:pt x="6438" y="4698"/>
                  </a:lnTo>
                  <a:lnTo>
                    <a:pt x="2569" y="11136"/>
                  </a:lnTo>
                  <a:lnTo>
                    <a:pt x="1768" y="10669"/>
                  </a:lnTo>
                  <a:lnTo>
                    <a:pt x="5638" y="4198"/>
                  </a:lnTo>
                  <a:close/>
                  <a:moveTo>
                    <a:pt x="5137" y="2330"/>
                  </a:moveTo>
                  <a:lnTo>
                    <a:pt x="0" y="10869"/>
                  </a:lnTo>
                  <a:lnTo>
                    <a:pt x="100" y="14372"/>
                  </a:lnTo>
                  <a:lnTo>
                    <a:pt x="3236" y="12804"/>
                  </a:lnTo>
                  <a:lnTo>
                    <a:pt x="8373" y="4264"/>
                  </a:lnTo>
                  <a:lnTo>
                    <a:pt x="5137" y="233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6076325" y="589200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5738" y="801"/>
                  </a:moveTo>
                  <a:cubicBezTo>
                    <a:pt x="5772" y="835"/>
                    <a:pt x="5805" y="868"/>
                    <a:pt x="5838" y="901"/>
                  </a:cubicBezTo>
                  <a:lnTo>
                    <a:pt x="7139" y="2169"/>
                  </a:lnTo>
                  <a:cubicBezTo>
                    <a:pt x="7139" y="2202"/>
                    <a:pt x="7173" y="2236"/>
                    <a:pt x="7206" y="2269"/>
                  </a:cubicBezTo>
                  <a:lnTo>
                    <a:pt x="5738" y="2269"/>
                  </a:lnTo>
                  <a:lnTo>
                    <a:pt x="5738" y="801"/>
                  </a:lnTo>
                  <a:close/>
                  <a:moveTo>
                    <a:pt x="2869" y="4571"/>
                  </a:moveTo>
                  <a:lnTo>
                    <a:pt x="1135" y="6305"/>
                  </a:lnTo>
                  <a:lnTo>
                    <a:pt x="2869" y="8006"/>
                  </a:lnTo>
                  <a:lnTo>
                    <a:pt x="3437" y="7439"/>
                  </a:lnTo>
                  <a:lnTo>
                    <a:pt x="2302" y="6305"/>
                  </a:lnTo>
                  <a:lnTo>
                    <a:pt x="3437" y="5138"/>
                  </a:lnTo>
                  <a:lnTo>
                    <a:pt x="2869" y="4571"/>
                  </a:lnTo>
                  <a:close/>
                  <a:moveTo>
                    <a:pt x="5171" y="4571"/>
                  </a:moveTo>
                  <a:lnTo>
                    <a:pt x="4604" y="5171"/>
                  </a:lnTo>
                  <a:lnTo>
                    <a:pt x="5738" y="6305"/>
                  </a:lnTo>
                  <a:lnTo>
                    <a:pt x="4604" y="7439"/>
                  </a:lnTo>
                  <a:lnTo>
                    <a:pt x="5171" y="8040"/>
                  </a:lnTo>
                  <a:lnTo>
                    <a:pt x="6906" y="6305"/>
                  </a:lnTo>
                  <a:lnTo>
                    <a:pt x="5171" y="4571"/>
                  </a:lnTo>
                  <a:close/>
                  <a:moveTo>
                    <a:pt x="5171" y="568"/>
                  </a:moveTo>
                  <a:lnTo>
                    <a:pt x="5171" y="2869"/>
                  </a:lnTo>
                  <a:lnTo>
                    <a:pt x="7439" y="2869"/>
                  </a:lnTo>
                  <a:cubicBezTo>
                    <a:pt x="7439" y="2903"/>
                    <a:pt x="7473" y="2969"/>
                    <a:pt x="7473" y="3003"/>
                  </a:cubicBezTo>
                  <a:lnTo>
                    <a:pt x="7473" y="8440"/>
                  </a:lnTo>
                  <a:cubicBezTo>
                    <a:pt x="7473" y="8540"/>
                    <a:pt x="7406" y="8607"/>
                    <a:pt x="7306" y="8607"/>
                  </a:cubicBezTo>
                  <a:lnTo>
                    <a:pt x="735" y="8607"/>
                  </a:lnTo>
                  <a:cubicBezTo>
                    <a:pt x="635" y="8607"/>
                    <a:pt x="568" y="8540"/>
                    <a:pt x="568" y="8440"/>
                  </a:cubicBezTo>
                  <a:lnTo>
                    <a:pt x="568" y="701"/>
                  </a:lnTo>
                  <a:cubicBezTo>
                    <a:pt x="568" y="634"/>
                    <a:pt x="635" y="568"/>
                    <a:pt x="735" y="568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lnTo>
                    <a:pt x="1" y="8440"/>
                  </a:lnTo>
                  <a:cubicBezTo>
                    <a:pt x="1" y="8840"/>
                    <a:pt x="334" y="9174"/>
                    <a:pt x="701" y="9174"/>
                  </a:cubicBezTo>
                  <a:lnTo>
                    <a:pt x="7306" y="9174"/>
                  </a:lnTo>
                  <a:cubicBezTo>
                    <a:pt x="7706" y="9174"/>
                    <a:pt x="8040" y="8840"/>
                    <a:pt x="8040" y="8440"/>
                  </a:cubicBezTo>
                  <a:lnTo>
                    <a:pt x="8040" y="3003"/>
                  </a:lnTo>
                  <a:cubicBezTo>
                    <a:pt x="8040" y="2602"/>
                    <a:pt x="7806" y="2069"/>
                    <a:pt x="7539" y="1769"/>
                  </a:cubicBezTo>
                  <a:lnTo>
                    <a:pt x="6239" y="501"/>
                  </a:lnTo>
                  <a:cubicBezTo>
                    <a:pt x="5972" y="201"/>
                    <a:pt x="5405" y="1"/>
                    <a:pt x="5038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5706900" y="3677925"/>
              <a:ext cx="263550" cy="197650"/>
            </a:xfrm>
            <a:custGeom>
              <a:rect b="b" l="l" r="r" t="t"/>
              <a:pathLst>
                <a:path extrusionOk="0" h="7906" w="10542">
                  <a:moveTo>
                    <a:pt x="3970" y="1301"/>
                  </a:moveTo>
                  <a:lnTo>
                    <a:pt x="7239" y="3936"/>
                  </a:lnTo>
                  <a:lnTo>
                    <a:pt x="3970" y="6572"/>
                  </a:lnTo>
                  <a:lnTo>
                    <a:pt x="3970" y="1301"/>
                  </a:lnTo>
                  <a:close/>
                  <a:moveTo>
                    <a:pt x="1969" y="0"/>
                  </a:moveTo>
                  <a:cubicBezTo>
                    <a:pt x="901" y="0"/>
                    <a:pt x="1" y="901"/>
                    <a:pt x="1" y="1968"/>
                  </a:cubicBezTo>
                  <a:lnTo>
                    <a:pt x="1" y="5938"/>
                  </a:lnTo>
                  <a:cubicBezTo>
                    <a:pt x="1" y="7005"/>
                    <a:pt x="901" y="7906"/>
                    <a:pt x="1969" y="7906"/>
                  </a:cubicBezTo>
                  <a:lnTo>
                    <a:pt x="8573" y="7906"/>
                  </a:lnTo>
                  <a:cubicBezTo>
                    <a:pt x="9641" y="7906"/>
                    <a:pt x="10541" y="7005"/>
                    <a:pt x="10541" y="5938"/>
                  </a:cubicBezTo>
                  <a:lnTo>
                    <a:pt x="10541" y="1968"/>
                  </a:lnTo>
                  <a:cubicBezTo>
                    <a:pt x="10541" y="901"/>
                    <a:pt x="9641" y="0"/>
                    <a:pt x="8573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5378325" y="5274900"/>
              <a:ext cx="139300" cy="139275"/>
            </a:xfrm>
            <a:custGeom>
              <a:rect b="b" l="l" r="r" t="t"/>
              <a:pathLst>
                <a:path extrusionOk="0" h="5571" w="5572">
                  <a:moveTo>
                    <a:pt x="4371" y="0"/>
                  </a:moveTo>
                  <a:lnTo>
                    <a:pt x="4004" y="334"/>
                  </a:lnTo>
                  <a:lnTo>
                    <a:pt x="5238" y="1568"/>
                  </a:lnTo>
                  <a:lnTo>
                    <a:pt x="5571" y="1201"/>
                  </a:lnTo>
                  <a:lnTo>
                    <a:pt x="4371" y="0"/>
                  </a:lnTo>
                  <a:close/>
                  <a:moveTo>
                    <a:pt x="3670" y="701"/>
                  </a:moveTo>
                  <a:lnTo>
                    <a:pt x="1735" y="868"/>
                  </a:lnTo>
                  <a:cubicBezTo>
                    <a:pt x="1735" y="2435"/>
                    <a:pt x="1" y="4704"/>
                    <a:pt x="1" y="4704"/>
                  </a:cubicBezTo>
                  <a:lnTo>
                    <a:pt x="301" y="5004"/>
                  </a:lnTo>
                  <a:lnTo>
                    <a:pt x="1769" y="3503"/>
                  </a:lnTo>
                  <a:cubicBezTo>
                    <a:pt x="1769" y="3436"/>
                    <a:pt x="1735" y="3369"/>
                    <a:pt x="1735" y="3303"/>
                  </a:cubicBezTo>
                  <a:cubicBezTo>
                    <a:pt x="1735" y="3036"/>
                    <a:pt x="1969" y="2802"/>
                    <a:pt x="2269" y="2802"/>
                  </a:cubicBezTo>
                  <a:cubicBezTo>
                    <a:pt x="2569" y="2802"/>
                    <a:pt x="2803" y="3036"/>
                    <a:pt x="2803" y="3303"/>
                  </a:cubicBezTo>
                  <a:cubicBezTo>
                    <a:pt x="2803" y="3603"/>
                    <a:pt x="2569" y="3836"/>
                    <a:pt x="2269" y="3836"/>
                  </a:cubicBezTo>
                  <a:cubicBezTo>
                    <a:pt x="2202" y="3836"/>
                    <a:pt x="2136" y="3836"/>
                    <a:pt x="2069" y="3803"/>
                  </a:cubicBezTo>
                  <a:lnTo>
                    <a:pt x="601" y="5271"/>
                  </a:lnTo>
                  <a:lnTo>
                    <a:pt x="868" y="5571"/>
                  </a:lnTo>
                  <a:cubicBezTo>
                    <a:pt x="868" y="5571"/>
                    <a:pt x="3136" y="3836"/>
                    <a:pt x="4704" y="3836"/>
                  </a:cubicBezTo>
                  <a:lnTo>
                    <a:pt x="4871" y="1902"/>
                  </a:lnTo>
                  <a:lnTo>
                    <a:pt x="3670" y="70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5614325" y="5110600"/>
              <a:ext cx="186000" cy="179325"/>
            </a:xfrm>
            <a:custGeom>
              <a:rect b="b" l="l" r="r" t="t"/>
              <a:pathLst>
                <a:path extrusionOk="0" h="7173" w="7440">
                  <a:moveTo>
                    <a:pt x="3737" y="1"/>
                  </a:moveTo>
                  <a:cubicBezTo>
                    <a:pt x="1735" y="1"/>
                    <a:pt x="2136" y="1936"/>
                    <a:pt x="2136" y="2236"/>
                  </a:cubicBezTo>
                  <a:cubicBezTo>
                    <a:pt x="1836" y="2503"/>
                    <a:pt x="2036" y="3270"/>
                    <a:pt x="2336" y="3270"/>
                  </a:cubicBezTo>
                  <a:cubicBezTo>
                    <a:pt x="2469" y="3970"/>
                    <a:pt x="3003" y="4504"/>
                    <a:pt x="3003" y="4504"/>
                  </a:cubicBezTo>
                  <a:cubicBezTo>
                    <a:pt x="3003" y="4504"/>
                    <a:pt x="3003" y="5005"/>
                    <a:pt x="2803" y="5038"/>
                  </a:cubicBezTo>
                  <a:cubicBezTo>
                    <a:pt x="2236" y="5138"/>
                    <a:pt x="1" y="6105"/>
                    <a:pt x="1" y="7173"/>
                  </a:cubicBezTo>
                  <a:lnTo>
                    <a:pt x="7440" y="7173"/>
                  </a:lnTo>
                  <a:cubicBezTo>
                    <a:pt x="7440" y="6105"/>
                    <a:pt x="5238" y="5138"/>
                    <a:pt x="4638" y="5038"/>
                  </a:cubicBezTo>
                  <a:cubicBezTo>
                    <a:pt x="4471" y="5005"/>
                    <a:pt x="4471" y="4504"/>
                    <a:pt x="4471" y="4504"/>
                  </a:cubicBezTo>
                  <a:cubicBezTo>
                    <a:pt x="4471" y="4504"/>
                    <a:pt x="5004" y="3970"/>
                    <a:pt x="5105" y="3270"/>
                  </a:cubicBezTo>
                  <a:cubicBezTo>
                    <a:pt x="5438" y="3270"/>
                    <a:pt x="5638" y="2503"/>
                    <a:pt x="5305" y="2236"/>
                  </a:cubicBezTo>
                  <a:cubicBezTo>
                    <a:pt x="5338" y="1936"/>
                    <a:pt x="5705" y="1"/>
                    <a:pt x="3737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5051425" y="5419175"/>
              <a:ext cx="174325" cy="174300"/>
            </a:xfrm>
            <a:custGeom>
              <a:rect b="b" l="l" r="r" t="t"/>
              <a:pathLst>
                <a:path extrusionOk="0" h="6972" w="6973">
                  <a:moveTo>
                    <a:pt x="2202" y="767"/>
                  </a:moveTo>
                  <a:lnTo>
                    <a:pt x="2202" y="767"/>
                  </a:lnTo>
                  <a:cubicBezTo>
                    <a:pt x="1969" y="1068"/>
                    <a:pt x="1769" y="1434"/>
                    <a:pt x="1635" y="1868"/>
                  </a:cubicBezTo>
                  <a:lnTo>
                    <a:pt x="935" y="1868"/>
                  </a:lnTo>
                  <a:cubicBezTo>
                    <a:pt x="1068" y="1701"/>
                    <a:pt x="1202" y="1501"/>
                    <a:pt x="1368" y="1368"/>
                  </a:cubicBezTo>
                  <a:cubicBezTo>
                    <a:pt x="1602" y="1101"/>
                    <a:pt x="1869" y="934"/>
                    <a:pt x="2202" y="767"/>
                  </a:cubicBezTo>
                  <a:close/>
                  <a:moveTo>
                    <a:pt x="3270" y="500"/>
                  </a:moveTo>
                  <a:lnTo>
                    <a:pt x="3270" y="1868"/>
                  </a:lnTo>
                  <a:lnTo>
                    <a:pt x="2136" y="1868"/>
                  </a:lnTo>
                  <a:cubicBezTo>
                    <a:pt x="2202" y="1668"/>
                    <a:pt x="2302" y="1468"/>
                    <a:pt x="2403" y="1268"/>
                  </a:cubicBezTo>
                  <a:cubicBezTo>
                    <a:pt x="2569" y="1001"/>
                    <a:pt x="2769" y="801"/>
                    <a:pt x="2936" y="667"/>
                  </a:cubicBezTo>
                  <a:cubicBezTo>
                    <a:pt x="3070" y="601"/>
                    <a:pt x="3170" y="534"/>
                    <a:pt x="3270" y="500"/>
                  </a:cubicBezTo>
                  <a:close/>
                  <a:moveTo>
                    <a:pt x="3737" y="500"/>
                  </a:moveTo>
                  <a:cubicBezTo>
                    <a:pt x="3837" y="534"/>
                    <a:pt x="3937" y="601"/>
                    <a:pt x="4037" y="667"/>
                  </a:cubicBezTo>
                  <a:cubicBezTo>
                    <a:pt x="4237" y="801"/>
                    <a:pt x="4437" y="1001"/>
                    <a:pt x="4571" y="1268"/>
                  </a:cubicBezTo>
                  <a:cubicBezTo>
                    <a:pt x="4671" y="1434"/>
                    <a:pt x="4771" y="1635"/>
                    <a:pt x="4838" y="1868"/>
                  </a:cubicBezTo>
                  <a:lnTo>
                    <a:pt x="3737" y="1868"/>
                  </a:lnTo>
                  <a:lnTo>
                    <a:pt x="3737" y="500"/>
                  </a:lnTo>
                  <a:close/>
                  <a:moveTo>
                    <a:pt x="4804" y="767"/>
                  </a:moveTo>
                  <a:lnTo>
                    <a:pt x="4804" y="767"/>
                  </a:lnTo>
                  <a:cubicBezTo>
                    <a:pt x="5104" y="901"/>
                    <a:pt x="5371" y="1101"/>
                    <a:pt x="5638" y="1368"/>
                  </a:cubicBezTo>
                  <a:cubicBezTo>
                    <a:pt x="5772" y="1501"/>
                    <a:pt x="5938" y="1701"/>
                    <a:pt x="6038" y="1868"/>
                  </a:cubicBezTo>
                  <a:lnTo>
                    <a:pt x="5338" y="1868"/>
                  </a:lnTo>
                  <a:cubicBezTo>
                    <a:pt x="5205" y="1434"/>
                    <a:pt x="5038" y="1068"/>
                    <a:pt x="4804" y="767"/>
                  </a:cubicBezTo>
                  <a:close/>
                  <a:moveTo>
                    <a:pt x="1535" y="2335"/>
                  </a:moveTo>
                  <a:cubicBezTo>
                    <a:pt x="1469" y="2635"/>
                    <a:pt x="1435" y="2936"/>
                    <a:pt x="1402" y="3269"/>
                  </a:cubicBezTo>
                  <a:lnTo>
                    <a:pt x="501" y="3269"/>
                  </a:lnTo>
                  <a:cubicBezTo>
                    <a:pt x="501" y="2936"/>
                    <a:pt x="601" y="2635"/>
                    <a:pt x="701" y="2335"/>
                  </a:cubicBezTo>
                  <a:close/>
                  <a:moveTo>
                    <a:pt x="3270" y="2335"/>
                  </a:moveTo>
                  <a:lnTo>
                    <a:pt x="3270" y="3269"/>
                  </a:lnTo>
                  <a:lnTo>
                    <a:pt x="1869" y="3269"/>
                  </a:lnTo>
                  <a:cubicBezTo>
                    <a:pt x="1902" y="2936"/>
                    <a:pt x="1936" y="2635"/>
                    <a:pt x="2002" y="2335"/>
                  </a:cubicBezTo>
                  <a:close/>
                  <a:moveTo>
                    <a:pt x="5004" y="2335"/>
                  </a:moveTo>
                  <a:cubicBezTo>
                    <a:pt x="5071" y="2635"/>
                    <a:pt x="5104" y="2936"/>
                    <a:pt x="5104" y="3269"/>
                  </a:cubicBezTo>
                  <a:lnTo>
                    <a:pt x="3737" y="3269"/>
                  </a:lnTo>
                  <a:lnTo>
                    <a:pt x="3737" y="2335"/>
                  </a:lnTo>
                  <a:close/>
                  <a:moveTo>
                    <a:pt x="6272" y="2335"/>
                  </a:moveTo>
                  <a:cubicBezTo>
                    <a:pt x="6405" y="2635"/>
                    <a:pt x="6472" y="2936"/>
                    <a:pt x="6505" y="3269"/>
                  </a:cubicBezTo>
                  <a:lnTo>
                    <a:pt x="5571" y="3269"/>
                  </a:lnTo>
                  <a:cubicBezTo>
                    <a:pt x="5571" y="2936"/>
                    <a:pt x="5538" y="2635"/>
                    <a:pt x="5471" y="2335"/>
                  </a:cubicBezTo>
                  <a:close/>
                  <a:moveTo>
                    <a:pt x="1402" y="3736"/>
                  </a:moveTo>
                  <a:cubicBezTo>
                    <a:pt x="1435" y="4070"/>
                    <a:pt x="1469" y="4370"/>
                    <a:pt x="1535" y="4670"/>
                  </a:cubicBezTo>
                  <a:lnTo>
                    <a:pt x="701" y="4670"/>
                  </a:lnTo>
                  <a:cubicBezTo>
                    <a:pt x="568" y="4370"/>
                    <a:pt x="501" y="4036"/>
                    <a:pt x="501" y="3736"/>
                  </a:cubicBezTo>
                  <a:close/>
                  <a:moveTo>
                    <a:pt x="3270" y="3736"/>
                  </a:moveTo>
                  <a:lnTo>
                    <a:pt x="3270" y="4670"/>
                  </a:lnTo>
                  <a:lnTo>
                    <a:pt x="2002" y="4670"/>
                  </a:lnTo>
                  <a:cubicBezTo>
                    <a:pt x="1936" y="4370"/>
                    <a:pt x="1902" y="4036"/>
                    <a:pt x="1869" y="3736"/>
                  </a:cubicBezTo>
                  <a:close/>
                  <a:moveTo>
                    <a:pt x="5104" y="3736"/>
                  </a:moveTo>
                  <a:cubicBezTo>
                    <a:pt x="5104" y="4036"/>
                    <a:pt x="5071" y="4370"/>
                    <a:pt x="5004" y="4670"/>
                  </a:cubicBezTo>
                  <a:lnTo>
                    <a:pt x="3737" y="4670"/>
                  </a:lnTo>
                  <a:lnTo>
                    <a:pt x="3737" y="3736"/>
                  </a:lnTo>
                  <a:close/>
                  <a:moveTo>
                    <a:pt x="6505" y="3736"/>
                  </a:moveTo>
                  <a:cubicBezTo>
                    <a:pt x="6472" y="4036"/>
                    <a:pt x="6405" y="4370"/>
                    <a:pt x="6272" y="4670"/>
                  </a:cubicBezTo>
                  <a:lnTo>
                    <a:pt x="5471" y="4670"/>
                  </a:lnTo>
                  <a:cubicBezTo>
                    <a:pt x="5538" y="4370"/>
                    <a:pt x="5571" y="4070"/>
                    <a:pt x="5571" y="3736"/>
                  </a:cubicBezTo>
                  <a:close/>
                  <a:moveTo>
                    <a:pt x="6038" y="5104"/>
                  </a:moveTo>
                  <a:cubicBezTo>
                    <a:pt x="5938" y="5304"/>
                    <a:pt x="5772" y="5471"/>
                    <a:pt x="5638" y="5637"/>
                  </a:cubicBezTo>
                  <a:cubicBezTo>
                    <a:pt x="5371" y="5871"/>
                    <a:pt x="5104" y="6071"/>
                    <a:pt x="4804" y="6205"/>
                  </a:cubicBezTo>
                  <a:cubicBezTo>
                    <a:pt x="5038" y="5904"/>
                    <a:pt x="5205" y="5537"/>
                    <a:pt x="5338" y="5104"/>
                  </a:cubicBezTo>
                  <a:close/>
                  <a:moveTo>
                    <a:pt x="1635" y="5137"/>
                  </a:moveTo>
                  <a:cubicBezTo>
                    <a:pt x="1769" y="5537"/>
                    <a:pt x="1969" y="5938"/>
                    <a:pt x="2202" y="6238"/>
                  </a:cubicBezTo>
                  <a:cubicBezTo>
                    <a:pt x="1869" y="6071"/>
                    <a:pt x="1602" y="5871"/>
                    <a:pt x="1368" y="5637"/>
                  </a:cubicBezTo>
                  <a:cubicBezTo>
                    <a:pt x="1202" y="5471"/>
                    <a:pt x="1068" y="5304"/>
                    <a:pt x="935" y="5137"/>
                  </a:cubicBezTo>
                  <a:close/>
                  <a:moveTo>
                    <a:pt x="3270" y="5137"/>
                  </a:moveTo>
                  <a:lnTo>
                    <a:pt x="3270" y="6471"/>
                  </a:lnTo>
                  <a:cubicBezTo>
                    <a:pt x="3170" y="6438"/>
                    <a:pt x="3036" y="6405"/>
                    <a:pt x="2936" y="6338"/>
                  </a:cubicBezTo>
                  <a:cubicBezTo>
                    <a:pt x="2769" y="6205"/>
                    <a:pt x="2569" y="5971"/>
                    <a:pt x="2403" y="5738"/>
                  </a:cubicBezTo>
                  <a:cubicBezTo>
                    <a:pt x="2302" y="5537"/>
                    <a:pt x="2202" y="5337"/>
                    <a:pt x="2136" y="5137"/>
                  </a:cubicBezTo>
                  <a:close/>
                  <a:moveTo>
                    <a:pt x="4871" y="5104"/>
                  </a:moveTo>
                  <a:cubicBezTo>
                    <a:pt x="4771" y="5337"/>
                    <a:pt x="4671" y="5537"/>
                    <a:pt x="4571" y="5738"/>
                  </a:cubicBezTo>
                  <a:cubicBezTo>
                    <a:pt x="4437" y="5971"/>
                    <a:pt x="4237" y="6205"/>
                    <a:pt x="4037" y="6338"/>
                  </a:cubicBezTo>
                  <a:cubicBezTo>
                    <a:pt x="3937" y="6405"/>
                    <a:pt x="3837" y="6438"/>
                    <a:pt x="3737" y="6471"/>
                  </a:cubicBezTo>
                  <a:lnTo>
                    <a:pt x="3737" y="5104"/>
                  </a:lnTo>
                  <a:close/>
                  <a:moveTo>
                    <a:pt x="3503" y="0"/>
                  </a:moveTo>
                  <a:cubicBezTo>
                    <a:pt x="1569" y="0"/>
                    <a:pt x="1" y="1568"/>
                    <a:pt x="1" y="3503"/>
                  </a:cubicBezTo>
                  <a:cubicBezTo>
                    <a:pt x="1" y="5437"/>
                    <a:pt x="1569" y="6972"/>
                    <a:pt x="3503" y="6972"/>
                  </a:cubicBezTo>
                  <a:cubicBezTo>
                    <a:pt x="5438" y="6972"/>
                    <a:pt x="6972" y="5437"/>
                    <a:pt x="6972" y="3503"/>
                  </a:cubicBezTo>
                  <a:cubicBezTo>
                    <a:pt x="6972" y="1568"/>
                    <a:pt x="5405" y="0"/>
                    <a:pt x="3503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5568475" y="4329225"/>
              <a:ext cx="145125" cy="155125"/>
            </a:xfrm>
            <a:custGeom>
              <a:rect b="b" l="l" r="r" t="t"/>
              <a:pathLst>
                <a:path extrusionOk="0" h="6205" w="5805">
                  <a:moveTo>
                    <a:pt x="1568" y="1935"/>
                  </a:moveTo>
                  <a:lnTo>
                    <a:pt x="1568" y="2335"/>
                  </a:lnTo>
                  <a:lnTo>
                    <a:pt x="4270" y="2335"/>
                  </a:lnTo>
                  <a:lnTo>
                    <a:pt x="4270" y="1935"/>
                  </a:lnTo>
                  <a:close/>
                  <a:moveTo>
                    <a:pt x="1568" y="2736"/>
                  </a:moveTo>
                  <a:lnTo>
                    <a:pt x="1568" y="3102"/>
                  </a:lnTo>
                  <a:lnTo>
                    <a:pt x="4270" y="3102"/>
                  </a:lnTo>
                  <a:lnTo>
                    <a:pt x="4270" y="2736"/>
                  </a:lnTo>
                  <a:close/>
                  <a:moveTo>
                    <a:pt x="1568" y="3503"/>
                  </a:moveTo>
                  <a:lnTo>
                    <a:pt x="1568" y="3870"/>
                  </a:lnTo>
                  <a:lnTo>
                    <a:pt x="4270" y="3870"/>
                  </a:lnTo>
                  <a:lnTo>
                    <a:pt x="4270" y="3503"/>
                  </a:lnTo>
                  <a:close/>
                  <a:moveTo>
                    <a:pt x="1568" y="4270"/>
                  </a:moveTo>
                  <a:lnTo>
                    <a:pt x="1568" y="4670"/>
                  </a:lnTo>
                  <a:lnTo>
                    <a:pt x="4270" y="4670"/>
                  </a:lnTo>
                  <a:lnTo>
                    <a:pt x="4270" y="4270"/>
                  </a:lnTo>
                  <a:close/>
                  <a:moveTo>
                    <a:pt x="5037" y="801"/>
                  </a:moveTo>
                  <a:lnTo>
                    <a:pt x="5037" y="5437"/>
                  </a:lnTo>
                  <a:lnTo>
                    <a:pt x="767" y="5437"/>
                  </a:lnTo>
                  <a:lnTo>
                    <a:pt x="767" y="801"/>
                  </a:lnTo>
                  <a:close/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lnTo>
                    <a:pt x="0" y="5638"/>
                  </a:lnTo>
                  <a:cubicBezTo>
                    <a:pt x="0" y="5938"/>
                    <a:pt x="267" y="6205"/>
                    <a:pt x="601" y="6205"/>
                  </a:cubicBezTo>
                  <a:lnTo>
                    <a:pt x="5237" y="6205"/>
                  </a:lnTo>
                  <a:cubicBezTo>
                    <a:pt x="5538" y="6205"/>
                    <a:pt x="5804" y="5938"/>
                    <a:pt x="5804" y="5638"/>
                  </a:cubicBezTo>
                  <a:lnTo>
                    <a:pt x="5804" y="601"/>
                  </a:lnTo>
                  <a:cubicBezTo>
                    <a:pt x="5804" y="267"/>
                    <a:pt x="5538" y="0"/>
                    <a:pt x="523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5686875" y="3407725"/>
              <a:ext cx="160150" cy="175150"/>
            </a:xfrm>
            <a:custGeom>
              <a:rect b="b" l="l" r="r" t="t"/>
              <a:pathLst>
                <a:path extrusionOk="0" h="7006" w="6406">
                  <a:moveTo>
                    <a:pt x="4571" y="1"/>
                  </a:moveTo>
                  <a:cubicBezTo>
                    <a:pt x="3403" y="1935"/>
                    <a:pt x="2503" y="968"/>
                    <a:pt x="1168" y="2369"/>
                  </a:cubicBezTo>
                  <a:cubicBezTo>
                    <a:pt x="1" y="3570"/>
                    <a:pt x="401" y="5037"/>
                    <a:pt x="1402" y="5538"/>
                  </a:cubicBezTo>
                  <a:cubicBezTo>
                    <a:pt x="2369" y="5037"/>
                    <a:pt x="3370" y="3903"/>
                    <a:pt x="4104" y="2302"/>
                  </a:cubicBezTo>
                  <a:lnTo>
                    <a:pt x="4104" y="2302"/>
                  </a:lnTo>
                  <a:cubicBezTo>
                    <a:pt x="4104" y="2303"/>
                    <a:pt x="4771" y="4337"/>
                    <a:pt x="2736" y="6305"/>
                  </a:cubicBezTo>
                  <a:cubicBezTo>
                    <a:pt x="3057" y="6679"/>
                    <a:pt x="3445" y="6851"/>
                    <a:pt x="3842" y="6851"/>
                  </a:cubicBezTo>
                  <a:cubicBezTo>
                    <a:pt x="4685" y="6851"/>
                    <a:pt x="5565" y="6074"/>
                    <a:pt x="5905" y="4804"/>
                  </a:cubicBezTo>
                  <a:cubicBezTo>
                    <a:pt x="6406" y="2803"/>
                    <a:pt x="5071" y="734"/>
                    <a:pt x="4571" y="1"/>
                  </a:cubicBezTo>
                  <a:close/>
                  <a:moveTo>
                    <a:pt x="3937" y="3470"/>
                  </a:moveTo>
                  <a:cubicBezTo>
                    <a:pt x="2536" y="5971"/>
                    <a:pt x="501" y="6572"/>
                    <a:pt x="335" y="6605"/>
                  </a:cubicBezTo>
                  <a:cubicBezTo>
                    <a:pt x="335" y="6639"/>
                    <a:pt x="368" y="7006"/>
                    <a:pt x="835" y="7006"/>
                  </a:cubicBezTo>
                  <a:cubicBezTo>
                    <a:pt x="1202" y="7006"/>
                    <a:pt x="3003" y="6038"/>
                    <a:pt x="3937" y="347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5478400" y="4617750"/>
              <a:ext cx="162650" cy="162650"/>
            </a:xfrm>
            <a:custGeom>
              <a:rect b="b" l="l" r="r" t="t"/>
              <a:pathLst>
                <a:path extrusionOk="0" h="6506" w="6506">
                  <a:moveTo>
                    <a:pt x="3270" y="1"/>
                  </a:moveTo>
                  <a:cubicBezTo>
                    <a:pt x="2869" y="1"/>
                    <a:pt x="2502" y="68"/>
                    <a:pt x="2169" y="168"/>
                  </a:cubicBezTo>
                  <a:lnTo>
                    <a:pt x="4471" y="2503"/>
                  </a:lnTo>
                  <a:lnTo>
                    <a:pt x="4471" y="234"/>
                  </a:lnTo>
                  <a:cubicBezTo>
                    <a:pt x="4104" y="68"/>
                    <a:pt x="3703" y="1"/>
                    <a:pt x="3270" y="1"/>
                  </a:cubicBezTo>
                  <a:close/>
                  <a:moveTo>
                    <a:pt x="1702" y="401"/>
                  </a:moveTo>
                  <a:cubicBezTo>
                    <a:pt x="701" y="935"/>
                    <a:pt x="1" y="2002"/>
                    <a:pt x="1" y="3236"/>
                  </a:cubicBezTo>
                  <a:cubicBezTo>
                    <a:pt x="1" y="3503"/>
                    <a:pt x="34" y="3770"/>
                    <a:pt x="101" y="4037"/>
                  </a:cubicBezTo>
                  <a:lnTo>
                    <a:pt x="2736" y="1402"/>
                  </a:lnTo>
                  <a:lnTo>
                    <a:pt x="1702" y="401"/>
                  </a:lnTo>
                  <a:close/>
                  <a:moveTo>
                    <a:pt x="4904" y="434"/>
                  </a:moveTo>
                  <a:lnTo>
                    <a:pt x="4904" y="4471"/>
                  </a:lnTo>
                  <a:lnTo>
                    <a:pt x="6272" y="4471"/>
                  </a:lnTo>
                  <a:cubicBezTo>
                    <a:pt x="6439" y="4070"/>
                    <a:pt x="6505" y="3670"/>
                    <a:pt x="6505" y="3236"/>
                  </a:cubicBezTo>
                  <a:cubicBezTo>
                    <a:pt x="6505" y="2036"/>
                    <a:pt x="5872" y="1002"/>
                    <a:pt x="4904" y="434"/>
                  </a:cubicBezTo>
                  <a:close/>
                  <a:moveTo>
                    <a:pt x="1635" y="3170"/>
                  </a:moveTo>
                  <a:lnTo>
                    <a:pt x="301" y="4537"/>
                  </a:lnTo>
                  <a:cubicBezTo>
                    <a:pt x="568" y="5171"/>
                    <a:pt x="1035" y="5705"/>
                    <a:pt x="1635" y="6072"/>
                  </a:cubicBezTo>
                  <a:lnTo>
                    <a:pt x="1635" y="3170"/>
                  </a:lnTo>
                  <a:close/>
                  <a:moveTo>
                    <a:pt x="2035" y="4871"/>
                  </a:moveTo>
                  <a:lnTo>
                    <a:pt x="2035" y="6272"/>
                  </a:lnTo>
                  <a:cubicBezTo>
                    <a:pt x="2436" y="6405"/>
                    <a:pt x="2836" y="6505"/>
                    <a:pt x="3270" y="6505"/>
                  </a:cubicBezTo>
                  <a:cubicBezTo>
                    <a:pt x="4471" y="6505"/>
                    <a:pt x="5505" y="5838"/>
                    <a:pt x="6072" y="487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5197375" y="5055575"/>
              <a:ext cx="151800" cy="132625"/>
            </a:xfrm>
            <a:custGeom>
              <a:rect b="b" l="l" r="r" t="t"/>
              <a:pathLst>
                <a:path extrusionOk="0" h="5305" w="6072">
                  <a:moveTo>
                    <a:pt x="1535" y="0"/>
                  </a:moveTo>
                  <a:lnTo>
                    <a:pt x="1535" y="768"/>
                  </a:lnTo>
                  <a:lnTo>
                    <a:pt x="4537" y="768"/>
                  </a:lnTo>
                  <a:lnTo>
                    <a:pt x="4537" y="0"/>
                  </a:lnTo>
                  <a:close/>
                  <a:moveTo>
                    <a:pt x="5504" y="1435"/>
                  </a:moveTo>
                  <a:cubicBezTo>
                    <a:pt x="5638" y="1435"/>
                    <a:pt x="5771" y="1568"/>
                    <a:pt x="5771" y="1735"/>
                  </a:cubicBezTo>
                  <a:cubicBezTo>
                    <a:pt x="5771" y="1868"/>
                    <a:pt x="5671" y="2002"/>
                    <a:pt x="5504" y="2002"/>
                  </a:cubicBezTo>
                  <a:cubicBezTo>
                    <a:pt x="5337" y="2002"/>
                    <a:pt x="5237" y="1868"/>
                    <a:pt x="5237" y="1735"/>
                  </a:cubicBezTo>
                  <a:cubicBezTo>
                    <a:pt x="5237" y="1568"/>
                    <a:pt x="5337" y="1435"/>
                    <a:pt x="5504" y="1435"/>
                  </a:cubicBezTo>
                  <a:close/>
                  <a:moveTo>
                    <a:pt x="4170" y="3036"/>
                  </a:moveTo>
                  <a:lnTo>
                    <a:pt x="4170" y="4937"/>
                  </a:lnTo>
                  <a:lnTo>
                    <a:pt x="1902" y="4937"/>
                  </a:lnTo>
                  <a:lnTo>
                    <a:pt x="1902" y="3036"/>
                  </a:lnTo>
                  <a:close/>
                  <a:moveTo>
                    <a:pt x="401" y="1168"/>
                  </a:moveTo>
                  <a:cubicBezTo>
                    <a:pt x="167" y="1168"/>
                    <a:pt x="0" y="1335"/>
                    <a:pt x="0" y="1535"/>
                  </a:cubicBezTo>
                  <a:lnTo>
                    <a:pt x="0" y="3436"/>
                  </a:lnTo>
                  <a:cubicBezTo>
                    <a:pt x="0" y="3636"/>
                    <a:pt x="167" y="3803"/>
                    <a:pt x="401" y="3803"/>
                  </a:cubicBezTo>
                  <a:lnTo>
                    <a:pt x="1535" y="3803"/>
                  </a:lnTo>
                  <a:lnTo>
                    <a:pt x="1535" y="5304"/>
                  </a:lnTo>
                  <a:lnTo>
                    <a:pt x="4537" y="5304"/>
                  </a:lnTo>
                  <a:lnTo>
                    <a:pt x="4537" y="3803"/>
                  </a:lnTo>
                  <a:lnTo>
                    <a:pt x="5671" y="3803"/>
                  </a:lnTo>
                  <a:cubicBezTo>
                    <a:pt x="5905" y="3803"/>
                    <a:pt x="6071" y="3636"/>
                    <a:pt x="6071" y="3436"/>
                  </a:cubicBezTo>
                  <a:lnTo>
                    <a:pt x="6071" y="1535"/>
                  </a:lnTo>
                  <a:cubicBezTo>
                    <a:pt x="6071" y="1335"/>
                    <a:pt x="5905" y="1168"/>
                    <a:pt x="5704" y="1168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5430025" y="4932975"/>
              <a:ext cx="151800" cy="150975"/>
            </a:xfrm>
            <a:custGeom>
              <a:rect b="b" l="l" r="r" t="t"/>
              <a:pathLst>
                <a:path extrusionOk="0" h="6039" w="6072">
                  <a:moveTo>
                    <a:pt x="2670" y="1"/>
                  </a:moveTo>
                  <a:cubicBezTo>
                    <a:pt x="1602" y="134"/>
                    <a:pt x="735" y="801"/>
                    <a:pt x="301" y="1702"/>
                  </a:cubicBezTo>
                  <a:lnTo>
                    <a:pt x="1369" y="2069"/>
                  </a:lnTo>
                  <a:cubicBezTo>
                    <a:pt x="1635" y="1602"/>
                    <a:pt x="2102" y="1268"/>
                    <a:pt x="2670" y="1135"/>
                  </a:cubicBezTo>
                  <a:lnTo>
                    <a:pt x="2670" y="1"/>
                  </a:lnTo>
                  <a:close/>
                  <a:moveTo>
                    <a:pt x="3403" y="1"/>
                  </a:moveTo>
                  <a:lnTo>
                    <a:pt x="3403" y="1135"/>
                  </a:lnTo>
                  <a:cubicBezTo>
                    <a:pt x="3970" y="1268"/>
                    <a:pt x="4404" y="1602"/>
                    <a:pt x="4671" y="2069"/>
                  </a:cubicBezTo>
                  <a:lnTo>
                    <a:pt x="5772" y="1702"/>
                  </a:lnTo>
                  <a:cubicBezTo>
                    <a:pt x="5338" y="801"/>
                    <a:pt x="4471" y="134"/>
                    <a:pt x="3403" y="1"/>
                  </a:cubicBezTo>
                  <a:close/>
                  <a:moveTo>
                    <a:pt x="6005" y="2436"/>
                  </a:moveTo>
                  <a:lnTo>
                    <a:pt x="4938" y="2803"/>
                  </a:lnTo>
                  <a:cubicBezTo>
                    <a:pt x="4938" y="2870"/>
                    <a:pt x="4938" y="2936"/>
                    <a:pt x="4938" y="3003"/>
                  </a:cubicBezTo>
                  <a:cubicBezTo>
                    <a:pt x="4938" y="3503"/>
                    <a:pt x="4738" y="3937"/>
                    <a:pt x="4437" y="4271"/>
                  </a:cubicBezTo>
                  <a:lnTo>
                    <a:pt x="5105" y="5205"/>
                  </a:lnTo>
                  <a:cubicBezTo>
                    <a:pt x="5705" y="4671"/>
                    <a:pt x="6072" y="3870"/>
                    <a:pt x="6072" y="3003"/>
                  </a:cubicBezTo>
                  <a:cubicBezTo>
                    <a:pt x="6072" y="2803"/>
                    <a:pt x="6072" y="2636"/>
                    <a:pt x="6005" y="2436"/>
                  </a:cubicBezTo>
                  <a:close/>
                  <a:moveTo>
                    <a:pt x="68" y="2436"/>
                  </a:moveTo>
                  <a:cubicBezTo>
                    <a:pt x="34" y="2636"/>
                    <a:pt x="1" y="2803"/>
                    <a:pt x="1" y="3003"/>
                  </a:cubicBezTo>
                  <a:cubicBezTo>
                    <a:pt x="1" y="3870"/>
                    <a:pt x="368" y="4671"/>
                    <a:pt x="968" y="5238"/>
                  </a:cubicBezTo>
                  <a:lnTo>
                    <a:pt x="1635" y="4304"/>
                  </a:lnTo>
                  <a:cubicBezTo>
                    <a:pt x="1335" y="3937"/>
                    <a:pt x="1135" y="3503"/>
                    <a:pt x="1135" y="3003"/>
                  </a:cubicBezTo>
                  <a:cubicBezTo>
                    <a:pt x="1135" y="2936"/>
                    <a:pt x="1135" y="2870"/>
                    <a:pt x="1135" y="2803"/>
                  </a:cubicBezTo>
                  <a:lnTo>
                    <a:pt x="68" y="2436"/>
                  </a:lnTo>
                  <a:close/>
                  <a:moveTo>
                    <a:pt x="2236" y="4738"/>
                  </a:moveTo>
                  <a:lnTo>
                    <a:pt x="1569" y="5672"/>
                  </a:lnTo>
                  <a:cubicBezTo>
                    <a:pt x="2002" y="5905"/>
                    <a:pt x="2503" y="6038"/>
                    <a:pt x="3036" y="6038"/>
                  </a:cubicBezTo>
                  <a:cubicBezTo>
                    <a:pt x="3570" y="6038"/>
                    <a:pt x="4071" y="5905"/>
                    <a:pt x="4504" y="5672"/>
                  </a:cubicBezTo>
                  <a:lnTo>
                    <a:pt x="3837" y="4738"/>
                  </a:lnTo>
                  <a:cubicBezTo>
                    <a:pt x="3570" y="4838"/>
                    <a:pt x="3303" y="4904"/>
                    <a:pt x="3036" y="4904"/>
                  </a:cubicBezTo>
                  <a:cubicBezTo>
                    <a:pt x="2736" y="4904"/>
                    <a:pt x="2503" y="4838"/>
                    <a:pt x="2236" y="4738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5739425" y="3108350"/>
              <a:ext cx="145125" cy="145125"/>
            </a:xfrm>
            <a:custGeom>
              <a:rect b="b" l="l" r="r" t="t"/>
              <a:pathLst>
                <a:path extrusionOk="0" h="5805" w="5805">
                  <a:moveTo>
                    <a:pt x="1802" y="2002"/>
                  </a:moveTo>
                  <a:lnTo>
                    <a:pt x="1802" y="3803"/>
                  </a:lnTo>
                  <a:lnTo>
                    <a:pt x="3069" y="2902"/>
                  </a:lnTo>
                  <a:lnTo>
                    <a:pt x="1802" y="2002"/>
                  </a:lnTo>
                  <a:close/>
                  <a:moveTo>
                    <a:pt x="3269" y="2002"/>
                  </a:moveTo>
                  <a:lnTo>
                    <a:pt x="3269" y="3803"/>
                  </a:lnTo>
                  <a:lnTo>
                    <a:pt x="4537" y="2902"/>
                  </a:lnTo>
                  <a:lnTo>
                    <a:pt x="3269" y="2002"/>
                  </a:lnTo>
                  <a:close/>
                  <a:moveTo>
                    <a:pt x="2903" y="567"/>
                  </a:moveTo>
                  <a:cubicBezTo>
                    <a:pt x="4203" y="567"/>
                    <a:pt x="5238" y="1601"/>
                    <a:pt x="5238" y="2902"/>
                  </a:cubicBezTo>
                  <a:cubicBezTo>
                    <a:pt x="5238" y="4203"/>
                    <a:pt x="4203" y="5237"/>
                    <a:pt x="2903" y="5237"/>
                  </a:cubicBezTo>
                  <a:cubicBezTo>
                    <a:pt x="1602" y="5237"/>
                    <a:pt x="568" y="4203"/>
                    <a:pt x="568" y="2902"/>
                  </a:cubicBezTo>
                  <a:cubicBezTo>
                    <a:pt x="568" y="1601"/>
                    <a:pt x="1602" y="567"/>
                    <a:pt x="2903" y="567"/>
                  </a:cubicBezTo>
                  <a:close/>
                  <a:moveTo>
                    <a:pt x="2903" y="0"/>
                  </a:moveTo>
                  <a:cubicBezTo>
                    <a:pt x="1301" y="0"/>
                    <a:pt x="0" y="1301"/>
                    <a:pt x="0" y="2902"/>
                  </a:cubicBezTo>
                  <a:cubicBezTo>
                    <a:pt x="0" y="4503"/>
                    <a:pt x="1301" y="5804"/>
                    <a:pt x="2903" y="5804"/>
                  </a:cubicBezTo>
                  <a:cubicBezTo>
                    <a:pt x="4504" y="5804"/>
                    <a:pt x="5805" y="4503"/>
                    <a:pt x="5805" y="2902"/>
                  </a:cubicBezTo>
                  <a:cubicBezTo>
                    <a:pt x="5805" y="1301"/>
                    <a:pt x="4504" y="0"/>
                    <a:pt x="2903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5253250" y="4433450"/>
              <a:ext cx="159300" cy="167650"/>
            </a:xfrm>
            <a:custGeom>
              <a:rect b="b" l="l" r="r" t="t"/>
              <a:pathLst>
                <a:path extrusionOk="0" h="6706" w="6372">
                  <a:moveTo>
                    <a:pt x="0" y="1"/>
                  </a:moveTo>
                  <a:lnTo>
                    <a:pt x="0" y="6706"/>
                  </a:lnTo>
                  <a:lnTo>
                    <a:pt x="3036" y="3670"/>
                  </a:lnTo>
                  <a:lnTo>
                    <a:pt x="3036" y="6706"/>
                  </a:lnTo>
                  <a:lnTo>
                    <a:pt x="6371" y="3337"/>
                  </a:lnTo>
                  <a:lnTo>
                    <a:pt x="3036" y="1"/>
                  </a:lnTo>
                  <a:lnTo>
                    <a:pt x="3036" y="30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5407525" y="3848875"/>
              <a:ext cx="168475" cy="169300"/>
            </a:xfrm>
            <a:custGeom>
              <a:rect b="b" l="l" r="r" t="t"/>
              <a:pathLst>
                <a:path extrusionOk="0" h="6772" w="6739">
                  <a:moveTo>
                    <a:pt x="1268" y="868"/>
                  </a:moveTo>
                  <a:lnTo>
                    <a:pt x="1268" y="1702"/>
                  </a:lnTo>
                  <a:lnTo>
                    <a:pt x="401" y="1702"/>
                  </a:lnTo>
                  <a:lnTo>
                    <a:pt x="401" y="868"/>
                  </a:lnTo>
                  <a:close/>
                  <a:moveTo>
                    <a:pt x="2936" y="868"/>
                  </a:moveTo>
                  <a:lnTo>
                    <a:pt x="2936" y="1702"/>
                  </a:lnTo>
                  <a:lnTo>
                    <a:pt x="2102" y="1702"/>
                  </a:lnTo>
                  <a:lnTo>
                    <a:pt x="2102" y="868"/>
                  </a:lnTo>
                  <a:close/>
                  <a:moveTo>
                    <a:pt x="3803" y="2135"/>
                  </a:moveTo>
                  <a:lnTo>
                    <a:pt x="3803" y="2536"/>
                  </a:lnTo>
                  <a:lnTo>
                    <a:pt x="6738" y="2536"/>
                  </a:lnTo>
                  <a:lnTo>
                    <a:pt x="6738" y="2135"/>
                  </a:lnTo>
                  <a:close/>
                  <a:moveTo>
                    <a:pt x="1268" y="2536"/>
                  </a:moveTo>
                  <a:lnTo>
                    <a:pt x="1268" y="3403"/>
                  </a:lnTo>
                  <a:lnTo>
                    <a:pt x="401" y="3403"/>
                  </a:lnTo>
                  <a:lnTo>
                    <a:pt x="401" y="2536"/>
                  </a:lnTo>
                  <a:close/>
                  <a:moveTo>
                    <a:pt x="2936" y="2536"/>
                  </a:moveTo>
                  <a:lnTo>
                    <a:pt x="2936" y="3403"/>
                  </a:lnTo>
                  <a:lnTo>
                    <a:pt x="2102" y="3403"/>
                  </a:lnTo>
                  <a:lnTo>
                    <a:pt x="2102" y="2536"/>
                  </a:lnTo>
                  <a:close/>
                  <a:moveTo>
                    <a:pt x="1268" y="4237"/>
                  </a:moveTo>
                  <a:lnTo>
                    <a:pt x="1268" y="5071"/>
                  </a:lnTo>
                  <a:lnTo>
                    <a:pt x="401" y="5071"/>
                  </a:lnTo>
                  <a:lnTo>
                    <a:pt x="401" y="4237"/>
                  </a:lnTo>
                  <a:close/>
                  <a:moveTo>
                    <a:pt x="2936" y="4237"/>
                  </a:moveTo>
                  <a:lnTo>
                    <a:pt x="2936" y="5071"/>
                  </a:lnTo>
                  <a:lnTo>
                    <a:pt x="2102" y="5071"/>
                  </a:lnTo>
                  <a:lnTo>
                    <a:pt x="2102" y="4237"/>
                  </a:lnTo>
                  <a:close/>
                  <a:moveTo>
                    <a:pt x="0" y="0"/>
                  </a:moveTo>
                  <a:lnTo>
                    <a:pt x="0" y="6772"/>
                  </a:lnTo>
                  <a:lnTo>
                    <a:pt x="3369" y="6772"/>
                  </a:lnTo>
                  <a:lnTo>
                    <a:pt x="3369" y="0"/>
                  </a:lnTo>
                  <a:close/>
                  <a:moveTo>
                    <a:pt x="3803" y="2969"/>
                  </a:moveTo>
                  <a:lnTo>
                    <a:pt x="3803" y="6772"/>
                  </a:lnTo>
                  <a:lnTo>
                    <a:pt x="4637" y="6772"/>
                  </a:lnTo>
                  <a:lnTo>
                    <a:pt x="4637" y="5071"/>
                  </a:lnTo>
                  <a:lnTo>
                    <a:pt x="5905" y="5071"/>
                  </a:lnTo>
                  <a:lnTo>
                    <a:pt x="5905" y="6772"/>
                  </a:lnTo>
                  <a:lnTo>
                    <a:pt x="6738" y="6772"/>
                  </a:lnTo>
                  <a:lnTo>
                    <a:pt x="6738" y="2969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5480075" y="4134900"/>
              <a:ext cx="98425" cy="101775"/>
            </a:xfrm>
            <a:custGeom>
              <a:rect b="b" l="l" r="r" t="t"/>
              <a:pathLst>
                <a:path extrusionOk="0" h="4071" w="3937">
                  <a:moveTo>
                    <a:pt x="1968" y="1202"/>
                  </a:moveTo>
                  <a:cubicBezTo>
                    <a:pt x="2435" y="1202"/>
                    <a:pt x="2802" y="1569"/>
                    <a:pt x="2802" y="2036"/>
                  </a:cubicBezTo>
                  <a:cubicBezTo>
                    <a:pt x="2802" y="2503"/>
                    <a:pt x="2435" y="2870"/>
                    <a:pt x="1968" y="2870"/>
                  </a:cubicBezTo>
                  <a:cubicBezTo>
                    <a:pt x="1501" y="2870"/>
                    <a:pt x="1135" y="2503"/>
                    <a:pt x="1135" y="2036"/>
                  </a:cubicBezTo>
                  <a:cubicBezTo>
                    <a:pt x="1135" y="1569"/>
                    <a:pt x="1501" y="1202"/>
                    <a:pt x="1968" y="1202"/>
                  </a:cubicBezTo>
                  <a:close/>
                  <a:moveTo>
                    <a:pt x="1568" y="1"/>
                  </a:moveTo>
                  <a:cubicBezTo>
                    <a:pt x="1568" y="134"/>
                    <a:pt x="1535" y="268"/>
                    <a:pt x="1468" y="368"/>
                  </a:cubicBezTo>
                  <a:cubicBezTo>
                    <a:pt x="1331" y="619"/>
                    <a:pt x="1053" y="761"/>
                    <a:pt x="773" y="761"/>
                  </a:cubicBezTo>
                  <a:cubicBezTo>
                    <a:pt x="645" y="761"/>
                    <a:pt x="516" y="731"/>
                    <a:pt x="401" y="668"/>
                  </a:cubicBezTo>
                  <a:lnTo>
                    <a:pt x="0" y="1369"/>
                  </a:lnTo>
                  <a:cubicBezTo>
                    <a:pt x="134" y="1435"/>
                    <a:pt x="234" y="1535"/>
                    <a:pt x="301" y="1635"/>
                  </a:cubicBezTo>
                  <a:cubicBezTo>
                    <a:pt x="501" y="2002"/>
                    <a:pt x="367" y="2503"/>
                    <a:pt x="0" y="2703"/>
                  </a:cubicBezTo>
                  <a:lnTo>
                    <a:pt x="401" y="3403"/>
                  </a:lnTo>
                  <a:cubicBezTo>
                    <a:pt x="534" y="3337"/>
                    <a:pt x="668" y="3303"/>
                    <a:pt x="801" y="3303"/>
                  </a:cubicBezTo>
                  <a:cubicBezTo>
                    <a:pt x="1235" y="3303"/>
                    <a:pt x="1568" y="3637"/>
                    <a:pt x="1568" y="4071"/>
                  </a:cubicBezTo>
                  <a:lnTo>
                    <a:pt x="2369" y="4071"/>
                  </a:lnTo>
                  <a:cubicBezTo>
                    <a:pt x="2369" y="3937"/>
                    <a:pt x="2402" y="3804"/>
                    <a:pt x="2469" y="3704"/>
                  </a:cubicBezTo>
                  <a:cubicBezTo>
                    <a:pt x="2625" y="3437"/>
                    <a:pt x="2884" y="3303"/>
                    <a:pt x="3148" y="3303"/>
                  </a:cubicBezTo>
                  <a:cubicBezTo>
                    <a:pt x="3281" y="3303"/>
                    <a:pt x="3414" y="3337"/>
                    <a:pt x="3536" y="3403"/>
                  </a:cubicBezTo>
                  <a:lnTo>
                    <a:pt x="3937" y="2703"/>
                  </a:lnTo>
                  <a:cubicBezTo>
                    <a:pt x="3836" y="2636"/>
                    <a:pt x="3736" y="2536"/>
                    <a:pt x="3670" y="2436"/>
                  </a:cubicBezTo>
                  <a:cubicBezTo>
                    <a:pt x="3436" y="2069"/>
                    <a:pt x="3570" y="1569"/>
                    <a:pt x="3937" y="1369"/>
                  </a:cubicBezTo>
                  <a:lnTo>
                    <a:pt x="3536" y="668"/>
                  </a:lnTo>
                  <a:cubicBezTo>
                    <a:pt x="3436" y="735"/>
                    <a:pt x="3303" y="768"/>
                    <a:pt x="3136" y="768"/>
                  </a:cubicBezTo>
                  <a:cubicBezTo>
                    <a:pt x="2736" y="768"/>
                    <a:pt x="2369" y="401"/>
                    <a:pt x="23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5153175" y="4124075"/>
              <a:ext cx="155975" cy="175975"/>
            </a:xfrm>
            <a:custGeom>
              <a:rect b="b" l="l" r="r" t="t"/>
              <a:pathLst>
                <a:path extrusionOk="0" h="7039" w="6239">
                  <a:moveTo>
                    <a:pt x="1501" y="667"/>
                  </a:moveTo>
                  <a:cubicBezTo>
                    <a:pt x="1635" y="667"/>
                    <a:pt x="1802" y="734"/>
                    <a:pt x="1935" y="868"/>
                  </a:cubicBezTo>
                  <a:cubicBezTo>
                    <a:pt x="2169" y="1101"/>
                    <a:pt x="2369" y="1468"/>
                    <a:pt x="2502" y="1968"/>
                  </a:cubicBezTo>
                  <a:cubicBezTo>
                    <a:pt x="2502" y="1968"/>
                    <a:pt x="2502" y="1968"/>
                    <a:pt x="2502" y="2002"/>
                  </a:cubicBezTo>
                  <a:cubicBezTo>
                    <a:pt x="2502" y="2002"/>
                    <a:pt x="2469" y="1968"/>
                    <a:pt x="2469" y="1968"/>
                  </a:cubicBezTo>
                  <a:cubicBezTo>
                    <a:pt x="2002" y="1835"/>
                    <a:pt x="1602" y="1668"/>
                    <a:pt x="1368" y="1435"/>
                  </a:cubicBezTo>
                  <a:cubicBezTo>
                    <a:pt x="1268" y="1301"/>
                    <a:pt x="1201" y="1168"/>
                    <a:pt x="1201" y="1034"/>
                  </a:cubicBezTo>
                  <a:cubicBezTo>
                    <a:pt x="1168" y="968"/>
                    <a:pt x="1201" y="834"/>
                    <a:pt x="1268" y="768"/>
                  </a:cubicBezTo>
                  <a:cubicBezTo>
                    <a:pt x="1335" y="701"/>
                    <a:pt x="1435" y="667"/>
                    <a:pt x="1501" y="667"/>
                  </a:cubicBezTo>
                  <a:close/>
                  <a:moveTo>
                    <a:pt x="4904" y="501"/>
                  </a:moveTo>
                  <a:cubicBezTo>
                    <a:pt x="4971" y="501"/>
                    <a:pt x="5071" y="501"/>
                    <a:pt x="5137" y="601"/>
                  </a:cubicBezTo>
                  <a:cubicBezTo>
                    <a:pt x="5338" y="768"/>
                    <a:pt x="5237" y="1201"/>
                    <a:pt x="4937" y="1501"/>
                  </a:cubicBezTo>
                  <a:cubicBezTo>
                    <a:pt x="4637" y="1802"/>
                    <a:pt x="4203" y="2002"/>
                    <a:pt x="3836" y="2135"/>
                  </a:cubicBezTo>
                  <a:lnTo>
                    <a:pt x="3503" y="2135"/>
                  </a:lnTo>
                  <a:cubicBezTo>
                    <a:pt x="3636" y="1735"/>
                    <a:pt x="3870" y="1201"/>
                    <a:pt x="4237" y="801"/>
                  </a:cubicBezTo>
                  <a:cubicBezTo>
                    <a:pt x="4437" y="601"/>
                    <a:pt x="4670" y="501"/>
                    <a:pt x="4904" y="501"/>
                  </a:cubicBezTo>
                  <a:close/>
                  <a:moveTo>
                    <a:pt x="2669" y="2602"/>
                  </a:moveTo>
                  <a:lnTo>
                    <a:pt x="2669" y="3469"/>
                  </a:lnTo>
                  <a:lnTo>
                    <a:pt x="467" y="3469"/>
                  </a:lnTo>
                  <a:lnTo>
                    <a:pt x="467" y="2602"/>
                  </a:lnTo>
                  <a:close/>
                  <a:moveTo>
                    <a:pt x="5805" y="2602"/>
                  </a:moveTo>
                  <a:lnTo>
                    <a:pt x="5805" y="3469"/>
                  </a:lnTo>
                  <a:lnTo>
                    <a:pt x="3570" y="3469"/>
                  </a:lnTo>
                  <a:lnTo>
                    <a:pt x="3570" y="2602"/>
                  </a:lnTo>
                  <a:close/>
                  <a:moveTo>
                    <a:pt x="2669" y="3703"/>
                  </a:moveTo>
                  <a:lnTo>
                    <a:pt x="2669" y="6605"/>
                  </a:lnTo>
                  <a:lnTo>
                    <a:pt x="901" y="6605"/>
                  </a:lnTo>
                  <a:lnTo>
                    <a:pt x="901" y="3703"/>
                  </a:lnTo>
                  <a:close/>
                  <a:moveTo>
                    <a:pt x="5338" y="3703"/>
                  </a:moveTo>
                  <a:lnTo>
                    <a:pt x="5338" y="6605"/>
                  </a:lnTo>
                  <a:lnTo>
                    <a:pt x="3570" y="6605"/>
                  </a:lnTo>
                  <a:lnTo>
                    <a:pt x="3570" y="3703"/>
                  </a:lnTo>
                  <a:close/>
                  <a:moveTo>
                    <a:pt x="4904" y="0"/>
                  </a:moveTo>
                  <a:cubicBezTo>
                    <a:pt x="4537" y="0"/>
                    <a:pt x="4170" y="167"/>
                    <a:pt x="3903" y="467"/>
                  </a:cubicBezTo>
                  <a:cubicBezTo>
                    <a:pt x="3436" y="901"/>
                    <a:pt x="3169" y="1568"/>
                    <a:pt x="3003" y="2002"/>
                  </a:cubicBezTo>
                  <a:cubicBezTo>
                    <a:pt x="2902" y="1535"/>
                    <a:pt x="2702" y="934"/>
                    <a:pt x="2269" y="501"/>
                  </a:cubicBezTo>
                  <a:cubicBezTo>
                    <a:pt x="2069" y="301"/>
                    <a:pt x="1768" y="167"/>
                    <a:pt x="1501" y="167"/>
                  </a:cubicBezTo>
                  <a:cubicBezTo>
                    <a:pt x="1268" y="167"/>
                    <a:pt x="1068" y="267"/>
                    <a:pt x="901" y="401"/>
                  </a:cubicBezTo>
                  <a:cubicBezTo>
                    <a:pt x="567" y="768"/>
                    <a:pt x="601" y="1368"/>
                    <a:pt x="1001" y="1768"/>
                  </a:cubicBezTo>
                  <a:cubicBezTo>
                    <a:pt x="1168" y="1935"/>
                    <a:pt x="1335" y="2035"/>
                    <a:pt x="1501" y="2135"/>
                  </a:cubicBezTo>
                  <a:lnTo>
                    <a:pt x="0" y="2135"/>
                  </a:lnTo>
                  <a:lnTo>
                    <a:pt x="0" y="3903"/>
                  </a:lnTo>
                  <a:lnTo>
                    <a:pt x="434" y="3903"/>
                  </a:lnTo>
                  <a:lnTo>
                    <a:pt x="434" y="7039"/>
                  </a:lnTo>
                  <a:lnTo>
                    <a:pt x="5771" y="7039"/>
                  </a:lnTo>
                  <a:lnTo>
                    <a:pt x="5771" y="3936"/>
                  </a:lnTo>
                  <a:lnTo>
                    <a:pt x="6238" y="3936"/>
                  </a:lnTo>
                  <a:lnTo>
                    <a:pt x="6238" y="2135"/>
                  </a:lnTo>
                  <a:lnTo>
                    <a:pt x="4937" y="2135"/>
                  </a:lnTo>
                  <a:cubicBezTo>
                    <a:pt x="5037" y="2068"/>
                    <a:pt x="5171" y="1968"/>
                    <a:pt x="5271" y="1835"/>
                  </a:cubicBezTo>
                  <a:cubicBezTo>
                    <a:pt x="5504" y="1601"/>
                    <a:pt x="5671" y="1335"/>
                    <a:pt x="5704" y="1034"/>
                  </a:cubicBezTo>
                  <a:cubicBezTo>
                    <a:pt x="5771" y="734"/>
                    <a:pt x="5704" y="434"/>
                    <a:pt x="5504" y="234"/>
                  </a:cubicBezTo>
                  <a:cubicBezTo>
                    <a:pt x="5338" y="67"/>
                    <a:pt x="5137" y="0"/>
                    <a:pt x="4904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5270750" y="4753275"/>
              <a:ext cx="73425" cy="132875"/>
            </a:xfrm>
            <a:custGeom>
              <a:rect b="b" l="l" r="r" t="t"/>
              <a:pathLst>
                <a:path extrusionOk="0" h="5315" w="2937">
                  <a:moveTo>
                    <a:pt x="1156" y="1"/>
                  </a:moveTo>
                  <a:cubicBezTo>
                    <a:pt x="1094" y="1"/>
                    <a:pt x="1031" y="6"/>
                    <a:pt x="968" y="17"/>
                  </a:cubicBezTo>
                  <a:lnTo>
                    <a:pt x="968" y="50"/>
                  </a:lnTo>
                  <a:cubicBezTo>
                    <a:pt x="401" y="150"/>
                    <a:pt x="1" y="684"/>
                    <a:pt x="134" y="1251"/>
                  </a:cubicBezTo>
                  <a:lnTo>
                    <a:pt x="368" y="2586"/>
                  </a:lnTo>
                  <a:cubicBezTo>
                    <a:pt x="484" y="3049"/>
                    <a:pt x="901" y="3412"/>
                    <a:pt x="1381" y="3412"/>
                  </a:cubicBezTo>
                  <a:cubicBezTo>
                    <a:pt x="1453" y="3412"/>
                    <a:pt x="1527" y="3404"/>
                    <a:pt x="1602" y="3386"/>
                  </a:cubicBezTo>
                  <a:lnTo>
                    <a:pt x="1635" y="3386"/>
                  </a:lnTo>
                  <a:cubicBezTo>
                    <a:pt x="1669" y="3386"/>
                    <a:pt x="1735" y="3353"/>
                    <a:pt x="1769" y="3353"/>
                  </a:cubicBezTo>
                  <a:lnTo>
                    <a:pt x="1669" y="2852"/>
                  </a:lnTo>
                  <a:cubicBezTo>
                    <a:pt x="1635" y="2886"/>
                    <a:pt x="1602" y="2919"/>
                    <a:pt x="1535" y="2919"/>
                  </a:cubicBezTo>
                  <a:lnTo>
                    <a:pt x="1502" y="2919"/>
                  </a:lnTo>
                  <a:cubicBezTo>
                    <a:pt x="1463" y="2928"/>
                    <a:pt x="1424" y="2932"/>
                    <a:pt x="1385" y="2932"/>
                  </a:cubicBezTo>
                  <a:cubicBezTo>
                    <a:pt x="1128" y="2932"/>
                    <a:pt x="897" y="2747"/>
                    <a:pt x="868" y="2485"/>
                  </a:cubicBezTo>
                  <a:lnTo>
                    <a:pt x="601" y="1151"/>
                  </a:lnTo>
                  <a:cubicBezTo>
                    <a:pt x="534" y="851"/>
                    <a:pt x="735" y="551"/>
                    <a:pt x="1035" y="517"/>
                  </a:cubicBezTo>
                  <a:lnTo>
                    <a:pt x="1068" y="484"/>
                  </a:lnTo>
                  <a:cubicBezTo>
                    <a:pt x="1090" y="482"/>
                    <a:pt x="1112" y="480"/>
                    <a:pt x="1134" y="480"/>
                  </a:cubicBezTo>
                  <a:cubicBezTo>
                    <a:pt x="1411" y="480"/>
                    <a:pt x="1673" y="673"/>
                    <a:pt x="1735" y="951"/>
                  </a:cubicBezTo>
                  <a:lnTo>
                    <a:pt x="1835" y="1551"/>
                  </a:lnTo>
                  <a:cubicBezTo>
                    <a:pt x="2036" y="1585"/>
                    <a:pt x="2236" y="1652"/>
                    <a:pt x="2369" y="1785"/>
                  </a:cubicBezTo>
                  <a:lnTo>
                    <a:pt x="2202" y="851"/>
                  </a:lnTo>
                  <a:cubicBezTo>
                    <a:pt x="2113" y="347"/>
                    <a:pt x="1655" y="1"/>
                    <a:pt x="1156" y="1"/>
                  </a:cubicBezTo>
                  <a:close/>
                  <a:moveTo>
                    <a:pt x="1570" y="1924"/>
                  </a:moveTo>
                  <a:cubicBezTo>
                    <a:pt x="1493" y="1924"/>
                    <a:pt x="1414" y="1933"/>
                    <a:pt x="1335" y="1952"/>
                  </a:cubicBezTo>
                  <a:cubicBezTo>
                    <a:pt x="1268" y="1952"/>
                    <a:pt x="1235" y="1952"/>
                    <a:pt x="1168" y="1985"/>
                  </a:cubicBezTo>
                  <a:lnTo>
                    <a:pt x="1268" y="2452"/>
                  </a:lnTo>
                  <a:cubicBezTo>
                    <a:pt x="1302" y="2452"/>
                    <a:pt x="1368" y="2419"/>
                    <a:pt x="1402" y="2419"/>
                  </a:cubicBezTo>
                  <a:lnTo>
                    <a:pt x="1435" y="2419"/>
                  </a:lnTo>
                  <a:cubicBezTo>
                    <a:pt x="1474" y="2410"/>
                    <a:pt x="1513" y="2406"/>
                    <a:pt x="1552" y="2406"/>
                  </a:cubicBezTo>
                  <a:cubicBezTo>
                    <a:pt x="1810" y="2406"/>
                    <a:pt x="2044" y="2591"/>
                    <a:pt x="2102" y="2852"/>
                  </a:cubicBezTo>
                  <a:lnTo>
                    <a:pt x="2336" y="4153"/>
                  </a:lnTo>
                  <a:cubicBezTo>
                    <a:pt x="2402" y="4454"/>
                    <a:pt x="2202" y="4754"/>
                    <a:pt x="1902" y="4820"/>
                  </a:cubicBezTo>
                  <a:lnTo>
                    <a:pt x="1869" y="4820"/>
                  </a:lnTo>
                  <a:cubicBezTo>
                    <a:pt x="1830" y="4829"/>
                    <a:pt x="1791" y="4833"/>
                    <a:pt x="1752" y="4833"/>
                  </a:cubicBezTo>
                  <a:cubicBezTo>
                    <a:pt x="1494" y="4833"/>
                    <a:pt x="1260" y="4648"/>
                    <a:pt x="1202" y="4387"/>
                  </a:cubicBezTo>
                  <a:lnTo>
                    <a:pt x="1102" y="3786"/>
                  </a:lnTo>
                  <a:cubicBezTo>
                    <a:pt x="901" y="3753"/>
                    <a:pt x="735" y="3686"/>
                    <a:pt x="568" y="3553"/>
                  </a:cubicBezTo>
                  <a:lnTo>
                    <a:pt x="568" y="3553"/>
                  </a:lnTo>
                  <a:lnTo>
                    <a:pt x="735" y="4487"/>
                  </a:lnTo>
                  <a:cubicBezTo>
                    <a:pt x="849" y="4975"/>
                    <a:pt x="1261" y="5315"/>
                    <a:pt x="1735" y="5315"/>
                  </a:cubicBezTo>
                  <a:cubicBezTo>
                    <a:pt x="1812" y="5315"/>
                    <a:pt x="1890" y="5306"/>
                    <a:pt x="1969" y="5287"/>
                  </a:cubicBezTo>
                  <a:lnTo>
                    <a:pt x="2002" y="5287"/>
                  </a:lnTo>
                  <a:cubicBezTo>
                    <a:pt x="2569" y="5187"/>
                    <a:pt x="2936" y="4654"/>
                    <a:pt x="2836" y="4087"/>
                  </a:cubicBezTo>
                  <a:lnTo>
                    <a:pt x="2569" y="2752"/>
                  </a:lnTo>
                  <a:cubicBezTo>
                    <a:pt x="2483" y="2264"/>
                    <a:pt x="2051" y="1924"/>
                    <a:pt x="1570" y="192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5323300" y="3432750"/>
              <a:ext cx="194325" cy="195150"/>
            </a:xfrm>
            <a:custGeom>
              <a:rect b="b" l="l" r="r" t="t"/>
              <a:pathLst>
                <a:path extrusionOk="0" h="7806" w="7773">
                  <a:moveTo>
                    <a:pt x="7772" y="0"/>
                  </a:moveTo>
                  <a:lnTo>
                    <a:pt x="2435" y="1468"/>
                  </a:lnTo>
                  <a:lnTo>
                    <a:pt x="2435" y="2936"/>
                  </a:lnTo>
                  <a:lnTo>
                    <a:pt x="2435" y="5471"/>
                  </a:lnTo>
                  <a:cubicBezTo>
                    <a:pt x="2202" y="5404"/>
                    <a:pt x="1968" y="5371"/>
                    <a:pt x="1701" y="5371"/>
                  </a:cubicBezTo>
                  <a:cubicBezTo>
                    <a:pt x="767" y="5371"/>
                    <a:pt x="0" y="5904"/>
                    <a:pt x="0" y="6572"/>
                  </a:cubicBezTo>
                  <a:cubicBezTo>
                    <a:pt x="0" y="7239"/>
                    <a:pt x="767" y="7806"/>
                    <a:pt x="1701" y="7806"/>
                  </a:cubicBezTo>
                  <a:cubicBezTo>
                    <a:pt x="2635" y="7806"/>
                    <a:pt x="3403" y="7239"/>
                    <a:pt x="3403" y="6572"/>
                  </a:cubicBezTo>
                  <a:lnTo>
                    <a:pt x="3403" y="2936"/>
                  </a:lnTo>
                  <a:lnTo>
                    <a:pt x="6805" y="2002"/>
                  </a:lnTo>
                  <a:lnTo>
                    <a:pt x="6805" y="4503"/>
                  </a:lnTo>
                  <a:cubicBezTo>
                    <a:pt x="6605" y="4437"/>
                    <a:pt x="6338" y="4403"/>
                    <a:pt x="6071" y="4403"/>
                  </a:cubicBezTo>
                  <a:cubicBezTo>
                    <a:pt x="5137" y="4403"/>
                    <a:pt x="4370" y="4937"/>
                    <a:pt x="4370" y="5604"/>
                  </a:cubicBezTo>
                  <a:cubicBezTo>
                    <a:pt x="4370" y="6271"/>
                    <a:pt x="5137" y="6838"/>
                    <a:pt x="6071" y="6838"/>
                  </a:cubicBezTo>
                  <a:cubicBezTo>
                    <a:pt x="7005" y="6838"/>
                    <a:pt x="7772" y="6271"/>
                    <a:pt x="7772" y="5604"/>
                  </a:cubicBezTo>
                  <a:lnTo>
                    <a:pt x="7772" y="1468"/>
                  </a:lnTo>
                  <a:lnTo>
                    <a:pt x="7772" y="501"/>
                  </a:lnTo>
                  <a:lnTo>
                    <a:pt x="7772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4870475" y="5106450"/>
              <a:ext cx="150125" cy="133450"/>
            </a:xfrm>
            <a:custGeom>
              <a:rect b="b" l="l" r="r" t="t"/>
              <a:pathLst>
                <a:path extrusionOk="0" h="5338" w="6005">
                  <a:moveTo>
                    <a:pt x="2502" y="0"/>
                  </a:moveTo>
                  <a:cubicBezTo>
                    <a:pt x="1134" y="0"/>
                    <a:pt x="0" y="901"/>
                    <a:pt x="0" y="2035"/>
                  </a:cubicBezTo>
                  <a:cubicBezTo>
                    <a:pt x="0" y="2669"/>
                    <a:pt x="367" y="3236"/>
                    <a:pt x="934" y="3603"/>
                  </a:cubicBezTo>
                  <a:cubicBezTo>
                    <a:pt x="934" y="3636"/>
                    <a:pt x="934" y="3703"/>
                    <a:pt x="934" y="3736"/>
                  </a:cubicBezTo>
                  <a:cubicBezTo>
                    <a:pt x="934" y="4070"/>
                    <a:pt x="667" y="4370"/>
                    <a:pt x="334" y="4537"/>
                  </a:cubicBezTo>
                  <a:lnTo>
                    <a:pt x="334" y="4670"/>
                  </a:lnTo>
                  <a:cubicBezTo>
                    <a:pt x="968" y="4637"/>
                    <a:pt x="1568" y="4570"/>
                    <a:pt x="2102" y="4036"/>
                  </a:cubicBezTo>
                  <a:lnTo>
                    <a:pt x="2502" y="4036"/>
                  </a:lnTo>
                  <a:cubicBezTo>
                    <a:pt x="3870" y="4036"/>
                    <a:pt x="5004" y="3136"/>
                    <a:pt x="5004" y="2035"/>
                  </a:cubicBezTo>
                  <a:cubicBezTo>
                    <a:pt x="5004" y="901"/>
                    <a:pt x="3870" y="0"/>
                    <a:pt x="2502" y="0"/>
                  </a:cubicBezTo>
                  <a:close/>
                  <a:moveTo>
                    <a:pt x="5371" y="1868"/>
                  </a:moveTo>
                  <a:cubicBezTo>
                    <a:pt x="5404" y="1902"/>
                    <a:pt x="5404" y="1968"/>
                    <a:pt x="5404" y="2035"/>
                  </a:cubicBezTo>
                  <a:cubicBezTo>
                    <a:pt x="5404" y="2369"/>
                    <a:pt x="5304" y="2702"/>
                    <a:pt x="5137" y="3002"/>
                  </a:cubicBezTo>
                  <a:cubicBezTo>
                    <a:pt x="5004" y="3303"/>
                    <a:pt x="4804" y="3536"/>
                    <a:pt x="4504" y="3770"/>
                  </a:cubicBezTo>
                  <a:cubicBezTo>
                    <a:pt x="3970" y="4203"/>
                    <a:pt x="3269" y="4437"/>
                    <a:pt x="2502" y="4437"/>
                  </a:cubicBezTo>
                  <a:cubicBezTo>
                    <a:pt x="2869" y="4670"/>
                    <a:pt x="3336" y="4804"/>
                    <a:pt x="3836" y="4804"/>
                  </a:cubicBezTo>
                  <a:cubicBezTo>
                    <a:pt x="3970" y="4804"/>
                    <a:pt x="4070" y="4804"/>
                    <a:pt x="4170" y="4770"/>
                  </a:cubicBezTo>
                  <a:cubicBezTo>
                    <a:pt x="4637" y="5237"/>
                    <a:pt x="5137" y="5337"/>
                    <a:pt x="5671" y="5337"/>
                  </a:cubicBezTo>
                  <a:lnTo>
                    <a:pt x="5671" y="5237"/>
                  </a:lnTo>
                  <a:cubicBezTo>
                    <a:pt x="5371" y="5070"/>
                    <a:pt x="5171" y="4837"/>
                    <a:pt x="5171" y="4537"/>
                  </a:cubicBezTo>
                  <a:cubicBezTo>
                    <a:pt x="5171" y="4503"/>
                    <a:pt x="5204" y="4470"/>
                    <a:pt x="5204" y="4403"/>
                  </a:cubicBezTo>
                  <a:cubicBezTo>
                    <a:pt x="5671" y="4103"/>
                    <a:pt x="6005" y="3603"/>
                    <a:pt x="6005" y="3069"/>
                  </a:cubicBezTo>
                  <a:cubicBezTo>
                    <a:pt x="6005" y="2602"/>
                    <a:pt x="5771" y="2168"/>
                    <a:pt x="5371" y="1868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4991400" y="4823750"/>
              <a:ext cx="136775" cy="136775"/>
            </a:xfrm>
            <a:custGeom>
              <a:rect b="b" l="l" r="r" t="t"/>
              <a:pathLst>
                <a:path extrusionOk="0" h="5471" w="5471">
                  <a:moveTo>
                    <a:pt x="2735" y="0"/>
                  </a:moveTo>
                  <a:cubicBezTo>
                    <a:pt x="1234" y="0"/>
                    <a:pt x="0" y="1234"/>
                    <a:pt x="0" y="2735"/>
                  </a:cubicBezTo>
                  <a:cubicBezTo>
                    <a:pt x="0" y="4236"/>
                    <a:pt x="1234" y="5471"/>
                    <a:pt x="2735" y="5471"/>
                  </a:cubicBezTo>
                  <a:cubicBezTo>
                    <a:pt x="3569" y="5471"/>
                    <a:pt x="4303" y="5104"/>
                    <a:pt x="4804" y="4537"/>
                  </a:cubicBezTo>
                  <a:lnTo>
                    <a:pt x="4270" y="4103"/>
                  </a:lnTo>
                  <a:cubicBezTo>
                    <a:pt x="4270" y="4136"/>
                    <a:pt x="4236" y="4170"/>
                    <a:pt x="4203" y="4203"/>
                  </a:cubicBezTo>
                  <a:cubicBezTo>
                    <a:pt x="3803" y="4570"/>
                    <a:pt x="3302" y="4803"/>
                    <a:pt x="2735" y="4803"/>
                  </a:cubicBezTo>
                  <a:cubicBezTo>
                    <a:pt x="2202" y="4803"/>
                    <a:pt x="1668" y="4570"/>
                    <a:pt x="1301" y="4203"/>
                  </a:cubicBezTo>
                  <a:cubicBezTo>
                    <a:pt x="901" y="3803"/>
                    <a:pt x="701" y="3302"/>
                    <a:pt x="701" y="2735"/>
                  </a:cubicBezTo>
                  <a:cubicBezTo>
                    <a:pt x="701" y="2202"/>
                    <a:pt x="901" y="1668"/>
                    <a:pt x="1301" y="1301"/>
                  </a:cubicBezTo>
                  <a:cubicBezTo>
                    <a:pt x="1668" y="901"/>
                    <a:pt x="2202" y="701"/>
                    <a:pt x="2735" y="701"/>
                  </a:cubicBezTo>
                  <a:cubicBezTo>
                    <a:pt x="3302" y="701"/>
                    <a:pt x="3803" y="901"/>
                    <a:pt x="4203" y="1301"/>
                  </a:cubicBezTo>
                  <a:lnTo>
                    <a:pt x="3436" y="2068"/>
                  </a:lnTo>
                  <a:lnTo>
                    <a:pt x="5471" y="2068"/>
                  </a:lnTo>
                  <a:lnTo>
                    <a:pt x="5471" y="0"/>
                  </a:lnTo>
                  <a:lnTo>
                    <a:pt x="4670" y="801"/>
                  </a:lnTo>
                  <a:cubicBezTo>
                    <a:pt x="4170" y="300"/>
                    <a:pt x="3503" y="0"/>
                    <a:pt x="2735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5082300" y="3740475"/>
              <a:ext cx="200150" cy="174950"/>
            </a:xfrm>
            <a:custGeom>
              <a:rect b="b" l="l" r="r" t="t"/>
              <a:pathLst>
                <a:path extrusionOk="0" h="6998" w="8006">
                  <a:moveTo>
                    <a:pt x="6738" y="1901"/>
                  </a:moveTo>
                  <a:cubicBezTo>
                    <a:pt x="6738" y="1901"/>
                    <a:pt x="6705" y="1935"/>
                    <a:pt x="6671" y="1968"/>
                  </a:cubicBezTo>
                  <a:cubicBezTo>
                    <a:pt x="6638" y="2001"/>
                    <a:pt x="6605" y="2068"/>
                    <a:pt x="6571" y="2135"/>
                  </a:cubicBezTo>
                  <a:cubicBezTo>
                    <a:pt x="6505" y="2335"/>
                    <a:pt x="6471" y="2569"/>
                    <a:pt x="6471" y="2835"/>
                  </a:cubicBezTo>
                  <a:cubicBezTo>
                    <a:pt x="6471" y="3102"/>
                    <a:pt x="6505" y="3369"/>
                    <a:pt x="6571" y="3536"/>
                  </a:cubicBezTo>
                  <a:cubicBezTo>
                    <a:pt x="6605" y="3636"/>
                    <a:pt x="6638" y="3703"/>
                    <a:pt x="6671" y="3736"/>
                  </a:cubicBezTo>
                  <a:cubicBezTo>
                    <a:pt x="6705" y="3769"/>
                    <a:pt x="6738" y="3769"/>
                    <a:pt x="6738" y="3769"/>
                  </a:cubicBezTo>
                  <a:cubicBezTo>
                    <a:pt x="6772" y="3769"/>
                    <a:pt x="6805" y="3769"/>
                    <a:pt x="6838" y="3736"/>
                  </a:cubicBezTo>
                  <a:cubicBezTo>
                    <a:pt x="6872" y="3703"/>
                    <a:pt x="6905" y="3636"/>
                    <a:pt x="6938" y="3536"/>
                  </a:cubicBezTo>
                  <a:cubicBezTo>
                    <a:pt x="7005" y="3369"/>
                    <a:pt x="7038" y="3102"/>
                    <a:pt x="7038" y="2835"/>
                  </a:cubicBezTo>
                  <a:cubicBezTo>
                    <a:pt x="7038" y="2569"/>
                    <a:pt x="7005" y="2335"/>
                    <a:pt x="6938" y="2135"/>
                  </a:cubicBezTo>
                  <a:cubicBezTo>
                    <a:pt x="6905" y="2068"/>
                    <a:pt x="6872" y="2001"/>
                    <a:pt x="6838" y="1968"/>
                  </a:cubicBezTo>
                  <a:cubicBezTo>
                    <a:pt x="6805" y="1935"/>
                    <a:pt x="6772" y="1901"/>
                    <a:pt x="6738" y="1901"/>
                  </a:cubicBezTo>
                  <a:close/>
                  <a:moveTo>
                    <a:pt x="2068" y="1701"/>
                  </a:moveTo>
                  <a:lnTo>
                    <a:pt x="2068" y="1701"/>
                  </a:lnTo>
                  <a:cubicBezTo>
                    <a:pt x="1668" y="1735"/>
                    <a:pt x="1368" y="1768"/>
                    <a:pt x="967" y="1768"/>
                  </a:cubicBezTo>
                  <a:lnTo>
                    <a:pt x="434" y="1768"/>
                  </a:lnTo>
                  <a:lnTo>
                    <a:pt x="0" y="2502"/>
                  </a:lnTo>
                  <a:lnTo>
                    <a:pt x="0" y="3202"/>
                  </a:lnTo>
                  <a:lnTo>
                    <a:pt x="434" y="3936"/>
                  </a:lnTo>
                  <a:lnTo>
                    <a:pt x="967" y="3936"/>
                  </a:lnTo>
                  <a:cubicBezTo>
                    <a:pt x="1368" y="3936"/>
                    <a:pt x="1668" y="3970"/>
                    <a:pt x="2068" y="4003"/>
                  </a:cubicBezTo>
                  <a:cubicBezTo>
                    <a:pt x="2001" y="3636"/>
                    <a:pt x="1968" y="3269"/>
                    <a:pt x="1968" y="2835"/>
                  </a:cubicBezTo>
                  <a:cubicBezTo>
                    <a:pt x="1968" y="2435"/>
                    <a:pt x="2001" y="2035"/>
                    <a:pt x="2068" y="1701"/>
                  </a:cubicBezTo>
                  <a:close/>
                  <a:moveTo>
                    <a:pt x="6738" y="434"/>
                  </a:moveTo>
                  <a:cubicBezTo>
                    <a:pt x="6838" y="434"/>
                    <a:pt x="6905" y="500"/>
                    <a:pt x="6938" y="534"/>
                  </a:cubicBezTo>
                  <a:cubicBezTo>
                    <a:pt x="7038" y="667"/>
                    <a:pt x="7138" y="834"/>
                    <a:pt x="7205" y="1034"/>
                  </a:cubicBezTo>
                  <a:cubicBezTo>
                    <a:pt x="7405" y="1534"/>
                    <a:pt x="7505" y="2168"/>
                    <a:pt x="7505" y="2835"/>
                  </a:cubicBezTo>
                  <a:cubicBezTo>
                    <a:pt x="7505" y="3536"/>
                    <a:pt x="7405" y="4170"/>
                    <a:pt x="7205" y="4670"/>
                  </a:cubicBezTo>
                  <a:cubicBezTo>
                    <a:pt x="7138" y="4870"/>
                    <a:pt x="7038" y="5037"/>
                    <a:pt x="6938" y="5137"/>
                  </a:cubicBezTo>
                  <a:cubicBezTo>
                    <a:pt x="6905" y="5204"/>
                    <a:pt x="6838" y="5270"/>
                    <a:pt x="6738" y="5270"/>
                  </a:cubicBezTo>
                  <a:cubicBezTo>
                    <a:pt x="6671" y="5270"/>
                    <a:pt x="6605" y="5204"/>
                    <a:pt x="6571" y="5137"/>
                  </a:cubicBezTo>
                  <a:cubicBezTo>
                    <a:pt x="6471" y="5037"/>
                    <a:pt x="6371" y="4870"/>
                    <a:pt x="6271" y="4670"/>
                  </a:cubicBezTo>
                  <a:cubicBezTo>
                    <a:pt x="6104" y="4170"/>
                    <a:pt x="6004" y="3536"/>
                    <a:pt x="6004" y="2835"/>
                  </a:cubicBezTo>
                  <a:cubicBezTo>
                    <a:pt x="6004" y="2168"/>
                    <a:pt x="6104" y="1534"/>
                    <a:pt x="6271" y="1034"/>
                  </a:cubicBezTo>
                  <a:cubicBezTo>
                    <a:pt x="6371" y="834"/>
                    <a:pt x="6471" y="667"/>
                    <a:pt x="6571" y="534"/>
                  </a:cubicBezTo>
                  <a:cubicBezTo>
                    <a:pt x="6605" y="500"/>
                    <a:pt x="6671" y="434"/>
                    <a:pt x="6738" y="434"/>
                  </a:cubicBezTo>
                  <a:close/>
                  <a:moveTo>
                    <a:pt x="6338" y="0"/>
                  </a:moveTo>
                  <a:cubicBezTo>
                    <a:pt x="6338" y="0"/>
                    <a:pt x="4803" y="1134"/>
                    <a:pt x="2635" y="1601"/>
                  </a:cubicBezTo>
                  <a:cubicBezTo>
                    <a:pt x="2569" y="1935"/>
                    <a:pt x="2502" y="2368"/>
                    <a:pt x="2502" y="2869"/>
                  </a:cubicBezTo>
                  <a:cubicBezTo>
                    <a:pt x="2502" y="3336"/>
                    <a:pt x="2569" y="3769"/>
                    <a:pt x="2635" y="4103"/>
                  </a:cubicBezTo>
                  <a:cubicBezTo>
                    <a:pt x="4803" y="4570"/>
                    <a:pt x="6338" y="5704"/>
                    <a:pt x="6338" y="5704"/>
                  </a:cubicBezTo>
                  <a:lnTo>
                    <a:pt x="6972" y="5704"/>
                  </a:lnTo>
                  <a:cubicBezTo>
                    <a:pt x="7539" y="5704"/>
                    <a:pt x="8006" y="4403"/>
                    <a:pt x="8006" y="2835"/>
                  </a:cubicBezTo>
                  <a:cubicBezTo>
                    <a:pt x="8006" y="1268"/>
                    <a:pt x="7539" y="0"/>
                    <a:pt x="6972" y="0"/>
                  </a:cubicBezTo>
                  <a:close/>
                  <a:moveTo>
                    <a:pt x="1868" y="4336"/>
                  </a:moveTo>
                  <a:lnTo>
                    <a:pt x="2502" y="6838"/>
                  </a:lnTo>
                  <a:cubicBezTo>
                    <a:pt x="2526" y="6936"/>
                    <a:pt x="2604" y="6998"/>
                    <a:pt x="2697" y="6998"/>
                  </a:cubicBezTo>
                  <a:cubicBezTo>
                    <a:pt x="2731" y="6998"/>
                    <a:pt x="2766" y="6990"/>
                    <a:pt x="2802" y="6972"/>
                  </a:cubicBezTo>
                  <a:lnTo>
                    <a:pt x="3736" y="6605"/>
                  </a:lnTo>
                  <a:cubicBezTo>
                    <a:pt x="3836" y="6571"/>
                    <a:pt x="3903" y="6405"/>
                    <a:pt x="3836" y="6305"/>
                  </a:cubicBezTo>
                  <a:lnTo>
                    <a:pt x="2869" y="4503"/>
                  </a:lnTo>
                  <a:lnTo>
                    <a:pt x="1868" y="4336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5491750" y="3170050"/>
              <a:ext cx="112600" cy="113450"/>
            </a:xfrm>
            <a:custGeom>
              <a:rect b="b" l="l" r="r" t="t"/>
              <a:pathLst>
                <a:path extrusionOk="0" h="4538" w="4504">
                  <a:moveTo>
                    <a:pt x="2202" y="868"/>
                  </a:moveTo>
                  <a:lnTo>
                    <a:pt x="2069" y="2836"/>
                  </a:lnTo>
                  <a:cubicBezTo>
                    <a:pt x="2035" y="2869"/>
                    <a:pt x="1968" y="2903"/>
                    <a:pt x="1968" y="2969"/>
                  </a:cubicBezTo>
                  <a:lnTo>
                    <a:pt x="1968" y="3270"/>
                  </a:lnTo>
                  <a:cubicBezTo>
                    <a:pt x="1968" y="3336"/>
                    <a:pt x="2035" y="3403"/>
                    <a:pt x="2102" y="3403"/>
                  </a:cubicBezTo>
                  <a:lnTo>
                    <a:pt x="2402" y="3403"/>
                  </a:lnTo>
                  <a:cubicBezTo>
                    <a:pt x="2469" y="3403"/>
                    <a:pt x="2536" y="3336"/>
                    <a:pt x="2536" y="3270"/>
                  </a:cubicBezTo>
                  <a:lnTo>
                    <a:pt x="2536" y="2969"/>
                  </a:lnTo>
                  <a:cubicBezTo>
                    <a:pt x="2536" y="2903"/>
                    <a:pt x="2502" y="2869"/>
                    <a:pt x="2435" y="2836"/>
                  </a:cubicBezTo>
                  <a:lnTo>
                    <a:pt x="2335" y="868"/>
                  </a:lnTo>
                  <a:close/>
                  <a:moveTo>
                    <a:pt x="2269" y="568"/>
                  </a:moveTo>
                  <a:cubicBezTo>
                    <a:pt x="2702" y="568"/>
                    <a:pt x="3136" y="768"/>
                    <a:pt x="3470" y="1068"/>
                  </a:cubicBezTo>
                  <a:cubicBezTo>
                    <a:pt x="3736" y="1335"/>
                    <a:pt x="3903" y="1702"/>
                    <a:pt x="3937" y="2069"/>
                  </a:cubicBezTo>
                  <a:cubicBezTo>
                    <a:pt x="3436" y="2236"/>
                    <a:pt x="3103" y="2703"/>
                    <a:pt x="3103" y="3270"/>
                  </a:cubicBezTo>
                  <a:cubicBezTo>
                    <a:pt x="3103" y="3403"/>
                    <a:pt x="3136" y="3570"/>
                    <a:pt x="3169" y="3703"/>
                  </a:cubicBezTo>
                  <a:cubicBezTo>
                    <a:pt x="2902" y="3870"/>
                    <a:pt x="2602" y="3970"/>
                    <a:pt x="2269" y="3970"/>
                  </a:cubicBezTo>
                  <a:cubicBezTo>
                    <a:pt x="1935" y="3970"/>
                    <a:pt x="1602" y="3870"/>
                    <a:pt x="1335" y="3703"/>
                  </a:cubicBezTo>
                  <a:cubicBezTo>
                    <a:pt x="1401" y="3570"/>
                    <a:pt x="1401" y="3403"/>
                    <a:pt x="1401" y="3270"/>
                  </a:cubicBezTo>
                  <a:cubicBezTo>
                    <a:pt x="1401" y="2703"/>
                    <a:pt x="1068" y="2236"/>
                    <a:pt x="567" y="2069"/>
                  </a:cubicBezTo>
                  <a:cubicBezTo>
                    <a:pt x="634" y="1702"/>
                    <a:pt x="801" y="1335"/>
                    <a:pt x="1068" y="1068"/>
                  </a:cubicBezTo>
                  <a:cubicBezTo>
                    <a:pt x="1401" y="768"/>
                    <a:pt x="1802" y="568"/>
                    <a:pt x="2269" y="568"/>
                  </a:cubicBezTo>
                  <a:close/>
                  <a:moveTo>
                    <a:pt x="2269" y="1"/>
                  </a:moveTo>
                  <a:cubicBezTo>
                    <a:pt x="1001" y="1"/>
                    <a:pt x="0" y="1035"/>
                    <a:pt x="0" y="2269"/>
                  </a:cubicBezTo>
                  <a:cubicBezTo>
                    <a:pt x="0" y="3537"/>
                    <a:pt x="1001" y="4537"/>
                    <a:pt x="2269" y="4537"/>
                  </a:cubicBezTo>
                  <a:cubicBezTo>
                    <a:pt x="3503" y="4537"/>
                    <a:pt x="4504" y="3537"/>
                    <a:pt x="4504" y="2269"/>
                  </a:cubicBezTo>
                  <a:cubicBezTo>
                    <a:pt x="4504" y="1035"/>
                    <a:pt x="3503" y="1"/>
                    <a:pt x="22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4538575" y="2597150"/>
              <a:ext cx="507050" cy="1963400"/>
            </a:xfrm>
            <a:custGeom>
              <a:rect b="b" l="l" r="r" t="t"/>
              <a:pathLst>
                <a:path extrusionOk="0" h="78536" w="20282">
                  <a:moveTo>
                    <a:pt x="6338" y="0"/>
                  </a:moveTo>
                  <a:lnTo>
                    <a:pt x="1968" y="1168"/>
                  </a:lnTo>
                  <a:lnTo>
                    <a:pt x="1968" y="2369"/>
                  </a:lnTo>
                  <a:lnTo>
                    <a:pt x="1968" y="4470"/>
                  </a:lnTo>
                  <a:cubicBezTo>
                    <a:pt x="1801" y="4403"/>
                    <a:pt x="1601" y="4370"/>
                    <a:pt x="1401" y="4370"/>
                  </a:cubicBezTo>
                  <a:cubicBezTo>
                    <a:pt x="634" y="4370"/>
                    <a:pt x="0" y="4804"/>
                    <a:pt x="0" y="5337"/>
                  </a:cubicBezTo>
                  <a:cubicBezTo>
                    <a:pt x="0" y="5905"/>
                    <a:pt x="634" y="6338"/>
                    <a:pt x="1401" y="6338"/>
                  </a:cubicBezTo>
                  <a:cubicBezTo>
                    <a:pt x="2135" y="6338"/>
                    <a:pt x="2769" y="5905"/>
                    <a:pt x="2769" y="5337"/>
                  </a:cubicBezTo>
                  <a:lnTo>
                    <a:pt x="2769" y="2369"/>
                  </a:lnTo>
                  <a:lnTo>
                    <a:pt x="5571" y="1601"/>
                  </a:lnTo>
                  <a:lnTo>
                    <a:pt x="5571" y="3670"/>
                  </a:lnTo>
                  <a:cubicBezTo>
                    <a:pt x="5371" y="3603"/>
                    <a:pt x="5171" y="3570"/>
                    <a:pt x="4970" y="3570"/>
                  </a:cubicBezTo>
                  <a:cubicBezTo>
                    <a:pt x="4203" y="3570"/>
                    <a:pt x="3569" y="4003"/>
                    <a:pt x="3569" y="4570"/>
                  </a:cubicBezTo>
                  <a:cubicBezTo>
                    <a:pt x="3569" y="5104"/>
                    <a:pt x="4203" y="5538"/>
                    <a:pt x="4970" y="5538"/>
                  </a:cubicBezTo>
                  <a:cubicBezTo>
                    <a:pt x="5738" y="5538"/>
                    <a:pt x="6338" y="5104"/>
                    <a:pt x="6338" y="4570"/>
                  </a:cubicBezTo>
                  <a:lnTo>
                    <a:pt x="6338" y="1168"/>
                  </a:lnTo>
                  <a:lnTo>
                    <a:pt x="6338" y="367"/>
                  </a:lnTo>
                  <a:lnTo>
                    <a:pt x="6338" y="0"/>
                  </a:lnTo>
                  <a:close/>
                  <a:moveTo>
                    <a:pt x="19314" y="77122"/>
                  </a:moveTo>
                  <a:cubicBezTo>
                    <a:pt x="19481" y="77122"/>
                    <a:pt x="19581" y="77256"/>
                    <a:pt x="19581" y="77389"/>
                  </a:cubicBezTo>
                  <a:cubicBezTo>
                    <a:pt x="19581" y="77556"/>
                    <a:pt x="19447" y="77656"/>
                    <a:pt x="19314" y="77656"/>
                  </a:cubicBezTo>
                  <a:cubicBezTo>
                    <a:pt x="19181" y="77656"/>
                    <a:pt x="19047" y="77522"/>
                    <a:pt x="19047" y="77389"/>
                  </a:cubicBezTo>
                  <a:cubicBezTo>
                    <a:pt x="19080" y="77222"/>
                    <a:pt x="19181" y="77122"/>
                    <a:pt x="19314" y="77122"/>
                  </a:cubicBezTo>
                  <a:close/>
                  <a:moveTo>
                    <a:pt x="16687" y="71448"/>
                  </a:moveTo>
                  <a:cubicBezTo>
                    <a:pt x="16707" y="71448"/>
                    <a:pt x="16726" y="71449"/>
                    <a:pt x="16745" y="71451"/>
                  </a:cubicBezTo>
                  <a:cubicBezTo>
                    <a:pt x="17012" y="71451"/>
                    <a:pt x="17246" y="71685"/>
                    <a:pt x="17212" y="71918"/>
                  </a:cubicBezTo>
                  <a:cubicBezTo>
                    <a:pt x="17179" y="72953"/>
                    <a:pt x="17579" y="73553"/>
                    <a:pt x="18313" y="74120"/>
                  </a:cubicBezTo>
                  <a:cubicBezTo>
                    <a:pt x="18447" y="74220"/>
                    <a:pt x="18547" y="74287"/>
                    <a:pt x="18680" y="74354"/>
                  </a:cubicBezTo>
                  <a:lnTo>
                    <a:pt x="18580" y="77055"/>
                  </a:lnTo>
                  <a:cubicBezTo>
                    <a:pt x="17813" y="77089"/>
                    <a:pt x="17546" y="77322"/>
                    <a:pt x="17313" y="77556"/>
                  </a:cubicBezTo>
                  <a:cubicBezTo>
                    <a:pt x="17123" y="77746"/>
                    <a:pt x="16903" y="78025"/>
                    <a:pt x="16027" y="78025"/>
                  </a:cubicBezTo>
                  <a:cubicBezTo>
                    <a:pt x="15980" y="78025"/>
                    <a:pt x="15930" y="78025"/>
                    <a:pt x="15878" y="78023"/>
                  </a:cubicBezTo>
                  <a:lnTo>
                    <a:pt x="15478" y="78023"/>
                  </a:lnTo>
                  <a:lnTo>
                    <a:pt x="15344" y="77989"/>
                  </a:lnTo>
                  <a:cubicBezTo>
                    <a:pt x="15111" y="77989"/>
                    <a:pt x="14944" y="77789"/>
                    <a:pt x="14978" y="77589"/>
                  </a:cubicBezTo>
                  <a:cubicBezTo>
                    <a:pt x="14978" y="77522"/>
                    <a:pt x="14978" y="77422"/>
                    <a:pt x="15011" y="77389"/>
                  </a:cubicBezTo>
                  <a:lnTo>
                    <a:pt x="15144" y="77189"/>
                  </a:lnTo>
                  <a:lnTo>
                    <a:pt x="14944" y="77022"/>
                  </a:lnTo>
                  <a:cubicBezTo>
                    <a:pt x="14844" y="76955"/>
                    <a:pt x="14777" y="76822"/>
                    <a:pt x="14777" y="76689"/>
                  </a:cubicBezTo>
                  <a:cubicBezTo>
                    <a:pt x="14777" y="76622"/>
                    <a:pt x="14811" y="76555"/>
                    <a:pt x="14844" y="76488"/>
                  </a:cubicBezTo>
                  <a:lnTo>
                    <a:pt x="14978" y="76288"/>
                  </a:lnTo>
                  <a:lnTo>
                    <a:pt x="14777" y="76155"/>
                  </a:lnTo>
                  <a:cubicBezTo>
                    <a:pt x="14677" y="76055"/>
                    <a:pt x="14611" y="75955"/>
                    <a:pt x="14611" y="75788"/>
                  </a:cubicBezTo>
                  <a:cubicBezTo>
                    <a:pt x="14611" y="75603"/>
                    <a:pt x="14782" y="75417"/>
                    <a:pt x="14966" y="75417"/>
                  </a:cubicBezTo>
                  <a:cubicBezTo>
                    <a:pt x="14981" y="75417"/>
                    <a:pt x="14996" y="75418"/>
                    <a:pt x="15011" y="75421"/>
                  </a:cubicBezTo>
                  <a:lnTo>
                    <a:pt x="15078" y="75421"/>
                  </a:lnTo>
                  <a:lnTo>
                    <a:pt x="15078" y="74887"/>
                  </a:lnTo>
                  <a:lnTo>
                    <a:pt x="15044" y="74887"/>
                  </a:lnTo>
                  <a:lnTo>
                    <a:pt x="13009" y="74821"/>
                  </a:lnTo>
                  <a:cubicBezTo>
                    <a:pt x="12743" y="74787"/>
                    <a:pt x="12509" y="74554"/>
                    <a:pt x="12542" y="74287"/>
                  </a:cubicBezTo>
                  <a:cubicBezTo>
                    <a:pt x="12542" y="74006"/>
                    <a:pt x="12747" y="73783"/>
                    <a:pt x="13019" y="73783"/>
                  </a:cubicBezTo>
                  <a:cubicBezTo>
                    <a:pt x="13038" y="73783"/>
                    <a:pt x="13057" y="73784"/>
                    <a:pt x="13076" y="73786"/>
                  </a:cubicBezTo>
                  <a:lnTo>
                    <a:pt x="16579" y="73920"/>
                  </a:lnTo>
                  <a:cubicBezTo>
                    <a:pt x="16545" y="73753"/>
                    <a:pt x="16512" y="73586"/>
                    <a:pt x="16479" y="73386"/>
                  </a:cubicBezTo>
                  <a:cubicBezTo>
                    <a:pt x="16312" y="72752"/>
                    <a:pt x="16212" y="72586"/>
                    <a:pt x="16245" y="71885"/>
                  </a:cubicBezTo>
                  <a:cubicBezTo>
                    <a:pt x="16245" y="71638"/>
                    <a:pt x="16446" y="71448"/>
                    <a:pt x="16687" y="71448"/>
                  </a:cubicBezTo>
                  <a:close/>
                  <a:moveTo>
                    <a:pt x="16745" y="70818"/>
                  </a:moveTo>
                  <a:cubicBezTo>
                    <a:pt x="16145" y="70818"/>
                    <a:pt x="15645" y="71285"/>
                    <a:pt x="15611" y="71852"/>
                  </a:cubicBezTo>
                  <a:cubicBezTo>
                    <a:pt x="15611" y="72552"/>
                    <a:pt x="15678" y="72719"/>
                    <a:pt x="15845" y="73386"/>
                  </a:cubicBezTo>
                  <a:lnTo>
                    <a:pt x="13043" y="73253"/>
                  </a:lnTo>
                  <a:cubicBezTo>
                    <a:pt x="12476" y="73253"/>
                    <a:pt x="11975" y="73686"/>
                    <a:pt x="11975" y="74253"/>
                  </a:cubicBezTo>
                  <a:cubicBezTo>
                    <a:pt x="11942" y="74821"/>
                    <a:pt x="12376" y="75288"/>
                    <a:pt x="12943" y="75321"/>
                  </a:cubicBezTo>
                  <a:lnTo>
                    <a:pt x="14144" y="75354"/>
                  </a:lnTo>
                  <a:cubicBezTo>
                    <a:pt x="14077" y="75488"/>
                    <a:pt x="14044" y="75621"/>
                    <a:pt x="14044" y="75755"/>
                  </a:cubicBezTo>
                  <a:cubicBezTo>
                    <a:pt x="14010" y="76021"/>
                    <a:pt x="14110" y="76222"/>
                    <a:pt x="14244" y="76422"/>
                  </a:cubicBezTo>
                  <a:cubicBezTo>
                    <a:pt x="14244" y="76488"/>
                    <a:pt x="14210" y="76588"/>
                    <a:pt x="14210" y="76655"/>
                  </a:cubicBezTo>
                  <a:cubicBezTo>
                    <a:pt x="14210" y="76889"/>
                    <a:pt x="14277" y="77122"/>
                    <a:pt x="14444" y="77289"/>
                  </a:cubicBezTo>
                  <a:cubicBezTo>
                    <a:pt x="14410" y="77389"/>
                    <a:pt x="14410" y="77456"/>
                    <a:pt x="14410" y="77556"/>
                  </a:cubicBezTo>
                  <a:cubicBezTo>
                    <a:pt x="14377" y="78056"/>
                    <a:pt x="14744" y="78490"/>
                    <a:pt x="15244" y="78523"/>
                  </a:cubicBezTo>
                  <a:lnTo>
                    <a:pt x="15778" y="78523"/>
                  </a:lnTo>
                  <a:cubicBezTo>
                    <a:pt x="15912" y="78531"/>
                    <a:pt x="16037" y="78535"/>
                    <a:pt x="16153" y="78535"/>
                  </a:cubicBezTo>
                  <a:cubicBezTo>
                    <a:pt x="16530" y="78535"/>
                    <a:pt x="16824" y="78492"/>
                    <a:pt x="17079" y="78390"/>
                  </a:cubicBezTo>
                  <a:cubicBezTo>
                    <a:pt x="17379" y="78290"/>
                    <a:pt x="17546" y="78123"/>
                    <a:pt x="17679" y="77989"/>
                  </a:cubicBezTo>
                  <a:cubicBezTo>
                    <a:pt x="17880" y="77823"/>
                    <a:pt x="18013" y="77689"/>
                    <a:pt x="18513" y="77656"/>
                  </a:cubicBezTo>
                  <a:lnTo>
                    <a:pt x="18513" y="78123"/>
                  </a:lnTo>
                  <a:lnTo>
                    <a:pt x="20048" y="78190"/>
                  </a:lnTo>
                  <a:lnTo>
                    <a:pt x="20281" y="73053"/>
                  </a:lnTo>
                  <a:lnTo>
                    <a:pt x="18714" y="72986"/>
                  </a:lnTo>
                  <a:lnTo>
                    <a:pt x="18680" y="73686"/>
                  </a:lnTo>
                  <a:cubicBezTo>
                    <a:pt x="18680" y="73686"/>
                    <a:pt x="18647" y="73653"/>
                    <a:pt x="18647" y="73653"/>
                  </a:cubicBezTo>
                  <a:cubicBezTo>
                    <a:pt x="18046" y="73186"/>
                    <a:pt x="17746" y="72786"/>
                    <a:pt x="17780" y="71952"/>
                  </a:cubicBezTo>
                  <a:cubicBezTo>
                    <a:pt x="17813" y="71351"/>
                    <a:pt x="17346" y="70851"/>
                    <a:pt x="16745" y="70818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4861300" y="4007325"/>
              <a:ext cx="157625" cy="157625"/>
            </a:xfrm>
            <a:custGeom>
              <a:rect b="b" l="l" r="r" t="t"/>
              <a:pathLst>
                <a:path extrusionOk="0" h="6305" w="6305">
                  <a:moveTo>
                    <a:pt x="1968" y="0"/>
                  </a:moveTo>
                  <a:lnTo>
                    <a:pt x="1968" y="3169"/>
                  </a:lnTo>
                  <a:lnTo>
                    <a:pt x="0" y="3169"/>
                  </a:lnTo>
                  <a:lnTo>
                    <a:pt x="3169" y="6305"/>
                  </a:lnTo>
                  <a:lnTo>
                    <a:pt x="6305" y="3169"/>
                  </a:lnTo>
                  <a:lnTo>
                    <a:pt x="4337" y="3169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4688675" y="4701975"/>
              <a:ext cx="131775" cy="131800"/>
            </a:xfrm>
            <a:custGeom>
              <a:rect b="b" l="l" r="r" t="t"/>
              <a:pathLst>
                <a:path extrusionOk="0" h="5272" w="5271">
                  <a:moveTo>
                    <a:pt x="2636" y="401"/>
                  </a:moveTo>
                  <a:cubicBezTo>
                    <a:pt x="3203" y="401"/>
                    <a:pt x="3736" y="601"/>
                    <a:pt x="4137" y="968"/>
                  </a:cubicBezTo>
                  <a:cubicBezTo>
                    <a:pt x="4103" y="1002"/>
                    <a:pt x="3770" y="1469"/>
                    <a:pt x="2969" y="1769"/>
                  </a:cubicBezTo>
                  <a:cubicBezTo>
                    <a:pt x="2602" y="1102"/>
                    <a:pt x="2169" y="535"/>
                    <a:pt x="2135" y="468"/>
                  </a:cubicBezTo>
                  <a:cubicBezTo>
                    <a:pt x="2302" y="401"/>
                    <a:pt x="2469" y="401"/>
                    <a:pt x="2636" y="401"/>
                  </a:cubicBezTo>
                  <a:close/>
                  <a:moveTo>
                    <a:pt x="1702" y="601"/>
                  </a:moveTo>
                  <a:cubicBezTo>
                    <a:pt x="1735" y="701"/>
                    <a:pt x="2169" y="1235"/>
                    <a:pt x="2536" y="1902"/>
                  </a:cubicBezTo>
                  <a:cubicBezTo>
                    <a:pt x="1468" y="2169"/>
                    <a:pt x="534" y="2169"/>
                    <a:pt x="434" y="2169"/>
                  </a:cubicBezTo>
                  <a:cubicBezTo>
                    <a:pt x="601" y="1469"/>
                    <a:pt x="1068" y="902"/>
                    <a:pt x="1702" y="601"/>
                  </a:cubicBezTo>
                  <a:close/>
                  <a:moveTo>
                    <a:pt x="4370" y="1235"/>
                  </a:moveTo>
                  <a:cubicBezTo>
                    <a:pt x="4704" y="1602"/>
                    <a:pt x="4904" y="2102"/>
                    <a:pt x="4904" y="2603"/>
                  </a:cubicBezTo>
                  <a:cubicBezTo>
                    <a:pt x="4827" y="2603"/>
                    <a:pt x="4375" y="2504"/>
                    <a:pt x="3836" y="2504"/>
                  </a:cubicBezTo>
                  <a:cubicBezTo>
                    <a:pt x="3675" y="2504"/>
                    <a:pt x="3506" y="2513"/>
                    <a:pt x="3336" y="2536"/>
                  </a:cubicBezTo>
                  <a:cubicBezTo>
                    <a:pt x="3303" y="2503"/>
                    <a:pt x="3303" y="2469"/>
                    <a:pt x="3269" y="2436"/>
                  </a:cubicBezTo>
                  <a:cubicBezTo>
                    <a:pt x="3236" y="2336"/>
                    <a:pt x="3203" y="2202"/>
                    <a:pt x="3136" y="2102"/>
                  </a:cubicBezTo>
                  <a:cubicBezTo>
                    <a:pt x="3970" y="1769"/>
                    <a:pt x="4337" y="1268"/>
                    <a:pt x="4370" y="1235"/>
                  </a:cubicBezTo>
                  <a:close/>
                  <a:moveTo>
                    <a:pt x="2702" y="2269"/>
                  </a:moveTo>
                  <a:cubicBezTo>
                    <a:pt x="2769" y="2369"/>
                    <a:pt x="2836" y="2503"/>
                    <a:pt x="2903" y="2636"/>
                  </a:cubicBezTo>
                  <a:lnTo>
                    <a:pt x="2802" y="2669"/>
                  </a:lnTo>
                  <a:cubicBezTo>
                    <a:pt x="1635" y="3036"/>
                    <a:pt x="1035" y="4070"/>
                    <a:pt x="968" y="4137"/>
                  </a:cubicBezTo>
                  <a:cubicBezTo>
                    <a:pt x="634" y="3737"/>
                    <a:pt x="401" y="3203"/>
                    <a:pt x="401" y="2636"/>
                  </a:cubicBezTo>
                  <a:lnTo>
                    <a:pt x="401" y="2569"/>
                  </a:lnTo>
                  <a:cubicBezTo>
                    <a:pt x="417" y="2569"/>
                    <a:pt x="462" y="2570"/>
                    <a:pt x="530" y="2570"/>
                  </a:cubicBezTo>
                  <a:cubicBezTo>
                    <a:pt x="868" y="2570"/>
                    <a:pt x="1785" y="2547"/>
                    <a:pt x="2702" y="2269"/>
                  </a:cubicBezTo>
                  <a:close/>
                  <a:moveTo>
                    <a:pt x="3928" y="2871"/>
                  </a:moveTo>
                  <a:cubicBezTo>
                    <a:pt x="4427" y="2871"/>
                    <a:pt x="4819" y="2977"/>
                    <a:pt x="4871" y="3003"/>
                  </a:cubicBezTo>
                  <a:cubicBezTo>
                    <a:pt x="4771" y="3637"/>
                    <a:pt x="4404" y="4171"/>
                    <a:pt x="3903" y="4504"/>
                  </a:cubicBezTo>
                  <a:cubicBezTo>
                    <a:pt x="3870" y="4371"/>
                    <a:pt x="3770" y="3704"/>
                    <a:pt x="3470" y="2903"/>
                  </a:cubicBezTo>
                  <a:cubicBezTo>
                    <a:pt x="3628" y="2880"/>
                    <a:pt x="3782" y="2871"/>
                    <a:pt x="3928" y="2871"/>
                  </a:cubicBezTo>
                  <a:close/>
                  <a:moveTo>
                    <a:pt x="3036" y="3003"/>
                  </a:moveTo>
                  <a:cubicBezTo>
                    <a:pt x="3370" y="3837"/>
                    <a:pt x="3503" y="4504"/>
                    <a:pt x="3536" y="4704"/>
                  </a:cubicBezTo>
                  <a:cubicBezTo>
                    <a:pt x="3269" y="4838"/>
                    <a:pt x="2969" y="4904"/>
                    <a:pt x="2636" y="4904"/>
                  </a:cubicBezTo>
                  <a:cubicBezTo>
                    <a:pt x="2135" y="4904"/>
                    <a:pt x="1635" y="4704"/>
                    <a:pt x="1268" y="4404"/>
                  </a:cubicBezTo>
                  <a:cubicBezTo>
                    <a:pt x="1301" y="4337"/>
                    <a:pt x="1768" y="3437"/>
                    <a:pt x="3036" y="3003"/>
                  </a:cubicBezTo>
                  <a:close/>
                  <a:moveTo>
                    <a:pt x="2636" y="1"/>
                  </a:moveTo>
                  <a:cubicBezTo>
                    <a:pt x="1201" y="1"/>
                    <a:pt x="0" y="1202"/>
                    <a:pt x="0" y="2636"/>
                  </a:cubicBezTo>
                  <a:cubicBezTo>
                    <a:pt x="0" y="4104"/>
                    <a:pt x="1201" y="5271"/>
                    <a:pt x="2636" y="5271"/>
                  </a:cubicBezTo>
                  <a:cubicBezTo>
                    <a:pt x="4103" y="5271"/>
                    <a:pt x="5271" y="4104"/>
                    <a:pt x="5271" y="2636"/>
                  </a:cubicBezTo>
                  <a:cubicBezTo>
                    <a:pt x="5271" y="1202"/>
                    <a:pt x="4103" y="1"/>
                    <a:pt x="263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4645300" y="5402475"/>
              <a:ext cx="139300" cy="121775"/>
            </a:xfrm>
            <a:custGeom>
              <a:rect b="b" l="l" r="r" t="t"/>
              <a:pathLst>
                <a:path extrusionOk="0" h="4871" w="5572">
                  <a:moveTo>
                    <a:pt x="3970" y="701"/>
                  </a:moveTo>
                  <a:cubicBezTo>
                    <a:pt x="4471" y="701"/>
                    <a:pt x="4871" y="1102"/>
                    <a:pt x="4871" y="1602"/>
                  </a:cubicBezTo>
                  <a:cubicBezTo>
                    <a:pt x="4871" y="1869"/>
                    <a:pt x="4771" y="2102"/>
                    <a:pt x="4571" y="2269"/>
                  </a:cubicBezTo>
                  <a:lnTo>
                    <a:pt x="2803" y="4037"/>
                  </a:lnTo>
                  <a:lnTo>
                    <a:pt x="2770" y="4071"/>
                  </a:lnTo>
                  <a:lnTo>
                    <a:pt x="2736" y="4037"/>
                  </a:lnTo>
                  <a:lnTo>
                    <a:pt x="968" y="2269"/>
                  </a:lnTo>
                  <a:cubicBezTo>
                    <a:pt x="801" y="2102"/>
                    <a:pt x="701" y="1869"/>
                    <a:pt x="701" y="1602"/>
                  </a:cubicBezTo>
                  <a:cubicBezTo>
                    <a:pt x="701" y="1102"/>
                    <a:pt x="1102" y="701"/>
                    <a:pt x="1602" y="701"/>
                  </a:cubicBezTo>
                  <a:cubicBezTo>
                    <a:pt x="1836" y="701"/>
                    <a:pt x="2102" y="802"/>
                    <a:pt x="2269" y="1002"/>
                  </a:cubicBezTo>
                  <a:lnTo>
                    <a:pt x="2770" y="1569"/>
                  </a:lnTo>
                  <a:lnTo>
                    <a:pt x="3303" y="1002"/>
                  </a:lnTo>
                  <a:cubicBezTo>
                    <a:pt x="3470" y="802"/>
                    <a:pt x="3704" y="701"/>
                    <a:pt x="3970" y="701"/>
                  </a:cubicBezTo>
                  <a:close/>
                  <a:moveTo>
                    <a:pt x="1602" y="1"/>
                  </a:moveTo>
                  <a:cubicBezTo>
                    <a:pt x="701" y="1"/>
                    <a:pt x="1" y="735"/>
                    <a:pt x="1" y="1602"/>
                  </a:cubicBezTo>
                  <a:cubicBezTo>
                    <a:pt x="1" y="2069"/>
                    <a:pt x="201" y="2503"/>
                    <a:pt x="535" y="2803"/>
                  </a:cubicBezTo>
                  <a:lnTo>
                    <a:pt x="501" y="2803"/>
                  </a:lnTo>
                  <a:lnTo>
                    <a:pt x="2269" y="4538"/>
                  </a:lnTo>
                  <a:cubicBezTo>
                    <a:pt x="2436" y="4704"/>
                    <a:pt x="2603" y="4871"/>
                    <a:pt x="2770" y="4871"/>
                  </a:cubicBezTo>
                  <a:cubicBezTo>
                    <a:pt x="2970" y="4871"/>
                    <a:pt x="3136" y="4704"/>
                    <a:pt x="3303" y="4538"/>
                  </a:cubicBezTo>
                  <a:lnTo>
                    <a:pt x="5038" y="2803"/>
                  </a:lnTo>
                  <a:cubicBezTo>
                    <a:pt x="5371" y="2503"/>
                    <a:pt x="5572" y="2069"/>
                    <a:pt x="5572" y="1602"/>
                  </a:cubicBezTo>
                  <a:cubicBezTo>
                    <a:pt x="5572" y="735"/>
                    <a:pt x="4838" y="1"/>
                    <a:pt x="3970" y="1"/>
                  </a:cubicBezTo>
                  <a:cubicBezTo>
                    <a:pt x="3503" y="1"/>
                    <a:pt x="3070" y="201"/>
                    <a:pt x="2770" y="535"/>
                  </a:cubicBezTo>
                  <a:cubicBezTo>
                    <a:pt x="2469" y="201"/>
                    <a:pt x="2069" y="1"/>
                    <a:pt x="1602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4512725" y="5020550"/>
              <a:ext cx="135100" cy="100925"/>
            </a:xfrm>
            <a:custGeom>
              <a:rect b="b" l="l" r="r" t="t"/>
              <a:pathLst>
                <a:path extrusionOk="0" h="4037" w="5404">
                  <a:moveTo>
                    <a:pt x="667" y="1001"/>
                  </a:moveTo>
                  <a:lnTo>
                    <a:pt x="667" y="1335"/>
                  </a:lnTo>
                  <a:lnTo>
                    <a:pt x="4036" y="1335"/>
                  </a:lnTo>
                  <a:lnTo>
                    <a:pt x="4036" y="1001"/>
                  </a:lnTo>
                  <a:close/>
                  <a:moveTo>
                    <a:pt x="2702" y="1668"/>
                  </a:moveTo>
                  <a:lnTo>
                    <a:pt x="2702" y="2002"/>
                  </a:lnTo>
                  <a:lnTo>
                    <a:pt x="4036" y="2002"/>
                  </a:lnTo>
                  <a:lnTo>
                    <a:pt x="4036" y="1668"/>
                  </a:lnTo>
                  <a:close/>
                  <a:moveTo>
                    <a:pt x="2702" y="2369"/>
                  </a:moveTo>
                  <a:lnTo>
                    <a:pt x="2702" y="2702"/>
                  </a:lnTo>
                  <a:lnTo>
                    <a:pt x="4036" y="2702"/>
                  </a:lnTo>
                  <a:lnTo>
                    <a:pt x="4036" y="2369"/>
                  </a:lnTo>
                  <a:close/>
                  <a:moveTo>
                    <a:pt x="667" y="1668"/>
                  </a:moveTo>
                  <a:lnTo>
                    <a:pt x="667" y="3369"/>
                  </a:lnTo>
                  <a:lnTo>
                    <a:pt x="2368" y="3369"/>
                  </a:lnTo>
                  <a:lnTo>
                    <a:pt x="2368" y="1668"/>
                  </a:lnTo>
                  <a:close/>
                  <a:moveTo>
                    <a:pt x="2702" y="3036"/>
                  </a:moveTo>
                  <a:lnTo>
                    <a:pt x="2702" y="3369"/>
                  </a:lnTo>
                  <a:lnTo>
                    <a:pt x="3703" y="3369"/>
                  </a:lnTo>
                  <a:lnTo>
                    <a:pt x="3703" y="3036"/>
                  </a:lnTo>
                  <a:close/>
                  <a:moveTo>
                    <a:pt x="4403" y="334"/>
                  </a:moveTo>
                  <a:lnTo>
                    <a:pt x="4403" y="3703"/>
                  </a:lnTo>
                  <a:lnTo>
                    <a:pt x="334" y="3703"/>
                  </a:lnTo>
                  <a:lnTo>
                    <a:pt x="334" y="334"/>
                  </a:lnTo>
                  <a:close/>
                  <a:moveTo>
                    <a:pt x="0" y="0"/>
                  </a:moveTo>
                  <a:lnTo>
                    <a:pt x="0" y="3703"/>
                  </a:lnTo>
                  <a:cubicBezTo>
                    <a:pt x="0" y="3870"/>
                    <a:pt x="167" y="4037"/>
                    <a:pt x="334" y="4037"/>
                  </a:cubicBezTo>
                  <a:lnTo>
                    <a:pt x="4904" y="4037"/>
                  </a:lnTo>
                  <a:cubicBezTo>
                    <a:pt x="5170" y="4037"/>
                    <a:pt x="5404" y="3803"/>
                    <a:pt x="5404" y="3536"/>
                  </a:cubicBezTo>
                  <a:lnTo>
                    <a:pt x="5404" y="667"/>
                  </a:lnTo>
                  <a:lnTo>
                    <a:pt x="4737" y="667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4845450" y="5678525"/>
              <a:ext cx="98425" cy="101750"/>
            </a:xfrm>
            <a:custGeom>
              <a:rect b="b" l="l" r="r" t="t"/>
              <a:pathLst>
                <a:path extrusionOk="0" h="4070" w="3937">
                  <a:moveTo>
                    <a:pt x="1969" y="1201"/>
                  </a:moveTo>
                  <a:cubicBezTo>
                    <a:pt x="2402" y="1201"/>
                    <a:pt x="2769" y="1568"/>
                    <a:pt x="2769" y="2035"/>
                  </a:cubicBezTo>
                  <a:cubicBezTo>
                    <a:pt x="2769" y="2502"/>
                    <a:pt x="2402" y="2869"/>
                    <a:pt x="1969" y="2869"/>
                  </a:cubicBezTo>
                  <a:cubicBezTo>
                    <a:pt x="1502" y="2869"/>
                    <a:pt x="1135" y="2502"/>
                    <a:pt x="1135" y="2035"/>
                  </a:cubicBezTo>
                  <a:cubicBezTo>
                    <a:pt x="1135" y="1568"/>
                    <a:pt x="1502" y="1201"/>
                    <a:pt x="1969" y="1201"/>
                  </a:cubicBezTo>
                  <a:close/>
                  <a:moveTo>
                    <a:pt x="1568" y="0"/>
                  </a:moveTo>
                  <a:cubicBezTo>
                    <a:pt x="1568" y="134"/>
                    <a:pt x="1535" y="267"/>
                    <a:pt x="1468" y="400"/>
                  </a:cubicBezTo>
                  <a:cubicBezTo>
                    <a:pt x="1314" y="643"/>
                    <a:pt x="1058" y="769"/>
                    <a:pt x="796" y="769"/>
                  </a:cubicBezTo>
                  <a:cubicBezTo>
                    <a:pt x="662" y="769"/>
                    <a:pt x="526" y="735"/>
                    <a:pt x="401" y="667"/>
                  </a:cubicBezTo>
                  <a:lnTo>
                    <a:pt x="1" y="1368"/>
                  </a:lnTo>
                  <a:cubicBezTo>
                    <a:pt x="101" y="1435"/>
                    <a:pt x="201" y="1535"/>
                    <a:pt x="267" y="1635"/>
                  </a:cubicBezTo>
                  <a:cubicBezTo>
                    <a:pt x="501" y="2002"/>
                    <a:pt x="368" y="2502"/>
                    <a:pt x="1" y="2702"/>
                  </a:cubicBezTo>
                  <a:lnTo>
                    <a:pt x="401" y="3403"/>
                  </a:lnTo>
                  <a:cubicBezTo>
                    <a:pt x="501" y="3336"/>
                    <a:pt x="634" y="3303"/>
                    <a:pt x="768" y="3303"/>
                  </a:cubicBezTo>
                  <a:cubicBezTo>
                    <a:pt x="1201" y="3303"/>
                    <a:pt x="1568" y="3636"/>
                    <a:pt x="1568" y="4070"/>
                  </a:cubicBezTo>
                  <a:lnTo>
                    <a:pt x="2369" y="4070"/>
                  </a:lnTo>
                  <a:cubicBezTo>
                    <a:pt x="2369" y="3936"/>
                    <a:pt x="2402" y="3803"/>
                    <a:pt x="2469" y="3703"/>
                  </a:cubicBezTo>
                  <a:cubicBezTo>
                    <a:pt x="2606" y="3451"/>
                    <a:pt x="2869" y="3310"/>
                    <a:pt x="3149" y="3310"/>
                  </a:cubicBezTo>
                  <a:cubicBezTo>
                    <a:pt x="3278" y="3310"/>
                    <a:pt x="3410" y="3340"/>
                    <a:pt x="3536" y="3403"/>
                  </a:cubicBezTo>
                  <a:lnTo>
                    <a:pt x="3937" y="2702"/>
                  </a:lnTo>
                  <a:cubicBezTo>
                    <a:pt x="3803" y="2635"/>
                    <a:pt x="3703" y="2535"/>
                    <a:pt x="3637" y="2435"/>
                  </a:cubicBezTo>
                  <a:cubicBezTo>
                    <a:pt x="3436" y="2068"/>
                    <a:pt x="3570" y="1568"/>
                    <a:pt x="3937" y="1368"/>
                  </a:cubicBezTo>
                  <a:lnTo>
                    <a:pt x="3536" y="667"/>
                  </a:lnTo>
                  <a:cubicBezTo>
                    <a:pt x="3403" y="734"/>
                    <a:pt x="3270" y="767"/>
                    <a:pt x="3136" y="767"/>
                  </a:cubicBezTo>
                  <a:cubicBezTo>
                    <a:pt x="2703" y="767"/>
                    <a:pt x="2369" y="434"/>
                    <a:pt x="23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4290050" y="5649325"/>
              <a:ext cx="165150" cy="164300"/>
            </a:xfrm>
            <a:custGeom>
              <a:rect b="b" l="l" r="r" t="t"/>
              <a:pathLst>
                <a:path extrusionOk="0" h="6572" w="6606">
                  <a:moveTo>
                    <a:pt x="3904" y="1635"/>
                  </a:moveTo>
                  <a:lnTo>
                    <a:pt x="4337" y="2069"/>
                  </a:lnTo>
                  <a:lnTo>
                    <a:pt x="2903" y="3503"/>
                  </a:lnTo>
                  <a:lnTo>
                    <a:pt x="2469" y="3070"/>
                  </a:lnTo>
                  <a:lnTo>
                    <a:pt x="3904" y="1635"/>
                  </a:lnTo>
                  <a:close/>
                  <a:moveTo>
                    <a:pt x="3503" y="1"/>
                  </a:moveTo>
                  <a:lnTo>
                    <a:pt x="2903" y="634"/>
                  </a:lnTo>
                  <a:lnTo>
                    <a:pt x="3503" y="1235"/>
                  </a:lnTo>
                  <a:lnTo>
                    <a:pt x="2069" y="2869"/>
                  </a:lnTo>
                  <a:lnTo>
                    <a:pt x="635" y="2869"/>
                  </a:lnTo>
                  <a:lnTo>
                    <a:pt x="1769" y="4004"/>
                  </a:lnTo>
                  <a:lnTo>
                    <a:pt x="1" y="6339"/>
                  </a:lnTo>
                  <a:lnTo>
                    <a:pt x="1" y="6572"/>
                  </a:lnTo>
                  <a:lnTo>
                    <a:pt x="268" y="6572"/>
                  </a:lnTo>
                  <a:lnTo>
                    <a:pt x="2569" y="4837"/>
                  </a:lnTo>
                  <a:lnTo>
                    <a:pt x="3703" y="5972"/>
                  </a:lnTo>
                  <a:lnTo>
                    <a:pt x="3703" y="4537"/>
                  </a:lnTo>
                  <a:lnTo>
                    <a:pt x="5371" y="3103"/>
                  </a:lnTo>
                  <a:lnTo>
                    <a:pt x="5972" y="3703"/>
                  </a:lnTo>
                  <a:lnTo>
                    <a:pt x="6605" y="31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4277550" y="5270725"/>
              <a:ext cx="120950" cy="120950"/>
            </a:xfrm>
            <a:custGeom>
              <a:rect b="b" l="l" r="r" t="t"/>
              <a:pathLst>
                <a:path extrusionOk="0" h="4838" w="4838">
                  <a:moveTo>
                    <a:pt x="2431" y="901"/>
                  </a:moveTo>
                  <a:cubicBezTo>
                    <a:pt x="2352" y="901"/>
                    <a:pt x="2269" y="935"/>
                    <a:pt x="2202" y="1001"/>
                  </a:cubicBezTo>
                  <a:lnTo>
                    <a:pt x="1001" y="2202"/>
                  </a:lnTo>
                  <a:cubicBezTo>
                    <a:pt x="934" y="2269"/>
                    <a:pt x="901" y="2369"/>
                    <a:pt x="901" y="2436"/>
                  </a:cubicBezTo>
                  <a:cubicBezTo>
                    <a:pt x="901" y="2502"/>
                    <a:pt x="934" y="2602"/>
                    <a:pt x="1001" y="2636"/>
                  </a:cubicBezTo>
                  <a:cubicBezTo>
                    <a:pt x="1068" y="2702"/>
                    <a:pt x="1143" y="2736"/>
                    <a:pt x="1218" y="2736"/>
                  </a:cubicBezTo>
                  <a:cubicBezTo>
                    <a:pt x="1293" y="2736"/>
                    <a:pt x="1368" y="2702"/>
                    <a:pt x="1435" y="2636"/>
                  </a:cubicBezTo>
                  <a:lnTo>
                    <a:pt x="2135" y="1935"/>
                  </a:lnTo>
                  <a:lnTo>
                    <a:pt x="2135" y="3636"/>
                  </a:lnTo>
                  <a:cubicBezTo>
                    <a:pt x="2135" y="3803"/>
                    <a:pt x="2269" y="3937"/>
                    <a:pt x="2435" y="3937"/>
                  </a:cubicBezTo>
                  <a:cubicBezTo>
                    <a:pt x="2602" y="3937"/>
                    <a:pt x="2736" y="3803"/>
                    <a:pt x="2736" y="3636"/>
                  </a:cubicBezTo>
                  <a:lnTo>
                    <a:pt x="2736" y="1935"/>
                  </a:lnTo>
                  <a:lnTo>
                    <a:pt x="3436" y="2636"/>
                  </a:lnTo>
                  <a:cubicBezTo>
                    <a:pt x="3486" y="2702"/>
                    <a:pt x="3561" y="2736"/>
                    <a:pt x="3640" y="2736"/>
                  </a:cubicBezTo>
                  <a:cubicBezTo>
                    <a:pt x="3720" y="2736"/>
                    <a:pt x="3803" y="2702"/>
                    <a:pt x="3870" y="2636"/>
                  </a:cubicBezTo>
                  <a:cubicBezTo>
                    <a:pt x="3970" y="2536"/>
                    <a:pt x="3970" y="2336"/>
                    <a:pt x="3870" y="2202"/>
                  </a:cubicBezTo>
                  <a:lnTo>
                    <a:pt x="2636" y="1001"/>
                  </a:lnTo>
                  <a:cubicBezTo>
                    <a:pt x="2586" y="935"/>
                    <a:pt x="2511" y="901"/>
                    <a:pt x="2431" y="901"/>
                  </a:cubicBezTo>
                  <a:close/>
                  <a:moveTo>
                    <a:pt x="2435" y="468"/>
                  </a:moveTo>
                  <a:cubicBezTo>
                    <a:pt x="3503" y="468"/>
                    <a:pt x="4404" y="1335"/>
                    <a:pt x="4404" y="2436"/>
                  </a:cubicBezTo>
                  <a:cubicBezTo>
                    <a:pt x="4404" y="3503"/>
                    <a:pt x="3503" y="4404"/>
                    <a:pt x="2435" y="4404"/>
                  </a:cubicBezTo>
                  <a:cubicBezTo>
                    <a:pt x="1335" y="4404"/>
                    <a:pt x="467" y="3503"/>
                    <a:pt x="467" y="2436"/>
                  </a:cubicBezTo>
                  <a:cubicBezTo>
                    <a:pt x="467" y="1335"/>
                    <a:pt x="1335" y="468"/>
                    <a:pt x="2435" y="468"/>
                  </a:cubicBezTo>
                  <a:close/>
                  <a:moveTo>
                    <a:pt x="2435" y="1"/>
                  </a:moveTo>
                  <a:cubicBezTo>
                    <a:pt x="1101" y="1"/>
                    <a:pt x="0" y="1101"/>
                    <a:pt x="0" y="2436"/>
                  </a:cubicBezTo>
                  <a:cubicBezTo>
                    <a:pt x="0" y="3770"/>
                    <a:pt x="1101" y="4837"/>
                    <a:pt x="2435" y="4837"/>
                  </a:cubicBezTo>
                  <a:cubicBezTo>
                    <a:pt x="3770" y="4837"/>
                    <a:pt x="4837" y="3770"/>
                    <a:pt x="4837" y="2436"/>
                  </a:cubicBezTo>
                  <a:cubicBezTo>
                    <a:pt x="4837" y="1101"/>
                    <a:pt x="3770" y="1"/>
                    <a:pt x="2435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5063100" y="3291800"/>
              <a:ext cx="162650" cy="162650"/>
            </a:xfrm>
            <a:custGeom>
              <a:rect b="b" l="l" r="r" t="t"/>
              <a:pathLst>
                <a:path extrusionOk="0" h="6506" w="6506">
                  <a:moveTo>
                    <a:pt x="5438" y="801"/>
                  </a:moveTo>
                  <a:cubicBezTo>
                    <a:pt x="5571" y="801"/>
                    <a:pt x="5638" y="901"/>
                    <a:pt x="5638" y="1002"/>
                  </a:cubicBezTo>
                  <a:lnTo>
                    <a:pt x="5638" y="1402"/>
                  </a:lnTo>
                  <a:cubicBezTo>
                    <a:pt x="5638" y="1502"/>
                    <a:pt x="5571" y="1602"/>
                    <a:pt x="5438" y="1602"/>
                  </a:cubicBezTo>
                  <a:lnTo>
                    <a:pt x="5038" y="1602"/>
                  </a:lnTo>
                  <a:cubicBezTo>
                    <a:pt x="4938" y="1602"/>
                    <a:pt x="4838" y="1535"/>
                    <a:pt x="4838" y="1402"/>
                  </a:cubicBezTo>
                  <a:lnTo>
                    <a:pt x="4838" y="1002"/>
                  </a:lnTo>
                  <a:cubicBezTo>
                    <a:pt x="4838" y="901"/>
                    <a:pt x="4938" y="801"/>
                    <a:pt x="5038" y="801"/>
                  </a:cubicBezTo>
                  <a:close/>
                  <a:moveTo>
                    <a:pt x="4404" y="2836"/>
                  </a:moveTo>
                  <a:cubicBezTo>
                    <a:pt x="4437" y="2936"/>
                    <a:pt x="4471" y="3103"/>
                    <a:pt x="4471" y="3237"/>
                  </a:cubicBezTo>
                  <a:cubicBezTo>
                    <a:pt x="4471" y="3904"/>
                    <a:pt x="3937" y="4471"/>
                    <a:pt x="3236" y="4471"/>
                  </a:cubicBezTo>
                  <a:cubicBezTo>
                    <a:pt x="2569" y="4471"/>
                    <a:pt x="2002" y="3937"/>
                    <a:pt x="2002" y="3237"/>
                  </a:cubicBezTo>
                  <a:cubicBezTo>
                    <a:pt x="2002" y="3103"/>
                    <a:pt x="2036" y="2970"/>
                    <a:pt x="2069" y="2836"/>
                  </a:cubicBezTo>
                  <a:close/>
                  <a:moveTo>
                    <a:pt x="5672" y="2836"/>
                  </a:moveTo>
                  <a:lnTo>
                    <a:pt x="5672" y="4437"/>
                  </a:lnTo>
                  <a:lnTo>
                    <a:pt x="5672" y="5238"/>
                  </a:lnTo>
                  <a:cubicBezTo>
                    <a:pt x="5672" y="5471"/>
                    <a:pt x="5505" y="5638"/>
                    <a:pt x="5271" y="5672"/>
                  </a:cubicBezTo>
                  <a:lnTo>
                    <a:pt x="1235" y="5672"/>
                  </a:lnTo>
                  <a:cubicBezTo>
                    <a:pt x="1002" y="5672"/>
                    <a:pt x="835" y="5505"/>
                    <a:pt x="835" y="5271"/>
                  </a:cubicBezTo>
                  <a:lnTo>
                    <a:pt x="835" y="4471"/>
                  </a:lnTo>
                  <a:lnTo>
                    <a:pt x="801" y="2870"/>
                  </a:lnTo>
                  <a:lnTo>
                    <a:pt x="1435" y="2870"/>
                  </a:lnTo>
                  <a:cubicBezTo>
                    <a:pt x="1402" y="2970"/>
                    <a:pt x="1402" y="3136"/>
                    <a:pt x="1402" y="3270"/>
                  </a:cubicBezTo>
                  <a:cubicBezTo>
                    <a:pt x="1402" y="4251"/>
                    <a:pt x="2204" y="5072"/>
                    <a:pt x="3178" y="5072"/>
                  </a:cubicBezTo>
                  <a:cubicBezTo>
                    <a:pt x="3198" y="5072"/>
                    <a:pt x="3217" y="5072"/>
                    <a:pt x="3236" y="5071"/>
                  </a:cubicBezTo>
                  <a:cubicBezTo>
                    <a:pt x="4271" y="5071"/>
                    <a:pt x="5104" y="4237"/>
                    <a:pt x="5071" y="3237"/>
                  </a:cubicBezTo>
                  <a:cubicBezTo>
                    <a:pt x="5071" y="3103"/>
                    <a:pt x="5071" y="2970"/>
                    <a:pt x="5038" y="2836"/>
                  </a:cubicBezTo>
                  <a:close/>
                  <a:moveTo>
                    <a:pt x="5371" y="1"/>
                  </a:moveTo>
                  <a:lnTo>
                    <a:pt x="1068" y="34"/>
                  </a:lnTo>
                  <a:cubicBezTo>
                    <a:pt x="468" y="34"/>
                    <a:pt x="1" y="501"/>
                    <a:pt x="1" y="1102"/>
                  </a:cubicBezTo>
                  <a:lnTo>
                    <a:pt x="1" y="5438"/>
                  </a:lnTo>
                  <a:cubicBezTo>
                    <a:pt x="34" y="6005"/>
                    <a:pt x="501" y="6506"/>
                    <a:pt x="1102" y="6506"/>
                  </a:cubicBezTo>
                  <a:lnTo>
                    <a:pt x="5438" y="6472"/>
                  </a:lnTo>
                  <a:cubicBezTo>
                    <a:pt x="6005" y="6472"/>
                    <a:pt x="6505" y="5972"/>
                    <a:pt x="6505" y="5371"/>
                  </a:cubicBezTo>
                  <a:lnTo>
                    <a:pt x="6472" y="1068"/>
                  </a:lnTo>
                  <a:cubicBezTo>
                    <a:pt x="6472" y="468"/>
                    <a:pt x="5972" y="1"/>
                    <a:pt x="5371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4757050" y="3533650"/>
              <a:ext cx="166825" cy="125100"/>
            </a:xfrm>
            <a:custGeom>
              <a:rect b="b" l="l" r="r" t="t"/>
              <a:pathLst>
                <a:path extrusionOk="0" h="5004" w="6673">
                  <a:moveTo>
                    <a:pt x="2503" y="1235"/>
                  </a:moveTo>
                  <a:lnTo>
                    <a:pt x="4571" y="2502"/>
                  </a:lnTo>
                  <a:lnTo>
                    <a:pt x="2503" y="3736"/>
                  </a:lnTo>
                  <a:lnTo>
                    <a:pt x="2503" y="1235"/>
                  </a:lnTo>
                  <a:close/>
                  <a:moveTo>
                    <a:pt x="3336" y="0"/>
                  </a:moveTo>
                  <a:cubicBezTo>
                    <a:pt x="2236" y="0"/>
                    <a:pt x="1202" y="67"/>
                    <a:pt x="268" y="201"/>
                  </a:cubicBezTo>
                  <a:cubicBezTo>
                    <a:pt x="101" y="901"/>
                    <a:pt x="1" y="1668"/>
                    <a:pt x="1" y="2502"/>
                  </a:cubicBezTo>
                  <a:cubicBezTo>
                    <a:pt x="1" y="3303"/>
                    <a:pt x="101" y="4103"/>
                    <a:pt x="268" y="4804"/>
                  </a:cubicBezTo>
                  <a:cubicBezTo>
                    <a:pt x="1202" y="4937"/>
                    <a:pt x="2236" y="5004"/>
                    <a:pt x="3336" y="5004"/>
                  </a:cubicBezTo>
                  <a:cubicBezTo>
                    <a:pt x="4404" y="5004"/>
                    <a:pt x="5438" y="4937"/>
                    <a:pt x="6372" y="4804"/>
                  </a:cubicBezTo>
                  <a:cubicBezTo>
                    <a:pt x="6572" y="4103"/>
                    <a:pt x="6672" y="3303"/>
                    <a:pt x="6672" y="2502"/>
                  </a:cubicBezTo>
                  <a:cubicBezTo>
                    <a:pt x="6672" y="1668"/>
                    <a:pt x="6572" y="901"/>
                    <a:pt x="6372" y="201"/>
                  </a:cubicBezTo>
                  <a:cubicBezTo>
                    <a:pt x="5438" y="67"/>
                    <a:pt x="4404" y="0"/>
                    <a:pt x="3336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4373450" y="3260950"/>
              <a:ext cx="162650" cy="132625"/>
            </a:xfrm>
            <a:custGeom>
              <a:rect b="b" l="l" r="r" t="t"/>
              <a:pathLst>
                <a:path extrusionOk="0" h="5305" w="6506">
                  <a:moveTo>
                    <a:pt x="4504" y="1"/>
                  </a:moveTo>
                  <a:cubicBezTo>
                    <a:pt x="3770" y="1"/>
                    <a:pt x="3169" y="601"/>
                    <a:pt x="3169" y="1335"/>
                  </a:cubicBezTo>
                  <a:cubicBezTo>
                    <a:pt x="3169" y="1468"/>
                    <a:pt x="3203" y="1535"/>
                    <a:pt x="3203" y="1668"/>
                  </a:cubicBezTo>
                  <a:cubicBezTo>
                    <a:pt x="2102" y="1602"/>
                    <a:pt x="1135" y="1068"/>
                    <a:pt x="467" y="267"/>
                  </a:cubicBezTo>
                  <a:cubicBezTo>
                    <a:pt x="334" y="468"/>
                    <a:pt x="267" y="668"/>
                    <a:pt x="267" y="935"/>
                  </a:cubicBezTo>
                  <a:cubicBezTo>
                    <a:pt x="267" y="1402"/>
                    <a:pt x="501" y="1802"/>
                    <a:pt x="868" y="2035"/>
                  </a:cubicBezTo>
                  <a:cubicBezTo>
                    <a:pt x="668" y="2035"/>
                    <a:pt x="467" y="1969"/>
                    <a:pt x="267" y="1869"/>
                  </a:cubicBezTo>
                  <a:lnTo>
                    <a:pt x="267" y="1902"/>
                  </a:lnTo>
                  <a:cubicBezTo>
                    <a:pt x="267" y="2536"/>
                    <a:pt x="734" y="3069"/>
                    <a:pt x="1335" y="3203"/>
                  </a:cubicBezTo>
                  <a:cubicBezTo>
                    <a:pt x="1235" y="3236"/>
                    <a:pt x="1101" y="3236"/>
                    <a:pt x="1001" y="3236"/>
                  </a:cubicBezTo>
                  <a:cubicBezTo>
                    <a:pt x="901" y="3236"/>
                    <a:pt x="801" y="3236"/>
                    <a:pt x="734" y="3203"/>
                  </a:cubicBezTo>
                  <a:lnTo>
                    <a:pt x="734" y="3203"/>
                  </a:lnTo>
                  <a:cubicBezTo>
                    <a:pt x="901" y="3737"/>
                    <a:pt x="1401" y="4137"/>
                    <a:pt x="2002" y="4137"/>
                  </a:cubicBezTo>
                  <a:cubicBezTo>
                    <a:pt x="1535" y="4504"/>
                    <a:pt x="968" y="4704"/>
                    <a:pt x="334" y="4704"/>
                  </a:cubicBezTo>
                  <a:lnTo>
                    <a:pt x="0" y="4704"/>
                  </a:lnTo>
                  <a:cubicBezTo>
                    <a:pt x="601" y="5071"/>
                    <a:pt x="1301" y="5304"/>
                    <a:pt x="2069" y="5304"/>
                  </a:cubicBezTo>
                  <a:cubicBezTo>
                    <a:pt x="4504" y="5304"/>
                    <a:pt x="5838" y="3270"/>
                    <a:pt x="5838" y="1502"/>
                  </a:cubicBezTo>
                  <a:cubicBezTo>
                    <a:pt x="5838" y="1435"/>
                    <a:pt x="5838" y="1402"/>
                    <a:pt x="5838" y="1335"/>
                  </a:cubicBezTo>
                  <a:cubicBezTo>
                    <a:pt x="6105" y="1135"/>
                    <a:pt x="6338" y="901"/>
                    <a:pt x="6505" y="634"/>
                  </a:cubicBezTo>
                  <a:lnTo>
                    <a:pt x="6505" y="634"/>
                  </a:lnTo>
                  <a:cubicBezTo>
                    <a:pt x="6272" y="734"/>
                    <a:pt x="6005" y="835"/>
                    <a:pt x="5738" y="835"/>
                  </a:cubicBezTo>
                  <a:cubicBezTo>
                    <a:pt x="6005" y="668"/>
                    <a:pt x="6238" y="434"/>
                    <a:pt x="6338" y="101"/>
                  </a:cubicBezTo>
                  <a:lnTo>
                    <a:pt x="6338" y="101"/>
                  </a:lnTo>
                  <a:cubicBezTo>
                    <a:pt x="6071" y="267"/>
                    <a:pt x="5805" y="368"/>
                    <a:pt x="5471" y="434"/>
                  </a:cubicBezTo>
                  <a:cubicBezTo>
                    <a:pt x="5238" y="167"/>
                    <a:pt x="4904" y="1"/>
                    <a:pt x="4504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4586925" y="4179100"/>
              <a:ext cx="143475" cy="143475"/>
            </a:xfrm>
            <a:custGeom>
              <a:rect b="b" l="l" r="r" t="t"/>
              <a:pathLst>
                <a:path extrusionOk="0" h="5739" w="5739">
                  <a:moveTo>
                    <a:pt x="1802" y="1802"/>
                  </a:moveTo>
                  <a:lnTo>
                    <a:pt x="1802" y="3937"/>
                  </a:lnTo>
                  <a:lnTo>
                    <a:pt x="3937" y="3937"/>
                  </a:lnTo>
                  <a:lnTo>
                    <a:pt x="3937" y="1802"/>
                  </a:lnTo>
                  <a:close/>
                  <a:moveTo>
                    <a:pt x="2870" y="535"/>
                  </a:moveTo>
                  <a:cubicBezTo>
                    <a:pt x="4171" y="535"/>
                    <a:pt x="5205" y="1569"/>
                    <a:pt x="5205" y="2870"/>
                  </a:cubicBezTo>
                  <a:cubicBezTo>
                    <a:pt x="5205" y="4137"/>
                    <a:pt x="4171" y="5205"/>
                    <a:pt x="2870" y="5205"/>
                  </a:cubicBezTo>
                  <a:cubicBezTo>
                    <a:pt x="1602" y="5205"/>
                    <a:pt x="568" y="4137"/>
                    <a:pt x="568" y="2870"/>
                  </a:cubicBezTo>
                  <a:cubicBezTo>
                    <a:pt x="568" y="1569"/>
                    <a:pt x="1602" y="535"/>
                    <a:pt x="2870" y="535"/>
                  </a:cubicBezTo>
                  <a:close/>
                  <a:moveTo>
                    <a:pt x="2870" y="1"/>
                  </a:moveTo>
                  <a:cubicBezTo>
                    <a:pt x="1302" y="1"/>
                    <a:pt x="1" y="1268"/>
                    <a:pt x="1" y="2870"/>
                  </a:cubicBezTo>
                  <a:cubicBezTo>
                    <a:pt x="1" y="4437"/>
                    <a:pt x="1302" y="5738"/>
                    <a:pt x="2870" y="5738"/>
                  </a:cubicBezTo>
                  <a:cubicBezTo>
                    <a:pt x="4471" y="5738"/>
                    <a:pt x="5738" y="4437"/>
                    <a:pt x="5738" y="2870"/>
                  </a:cubicBezTo>
                  <a:cubicBezTo>
                    <a:pt x="5738" y="1268"/>
                    <a:pt x="4471" y="1"/>
                    <a:pt x="287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4526900" y="3767150"/>
              <a:ext cx="163475" cy="163475"/>
            </a:xfrm>
            <a:custGeom>
              <a:rect b="b" l="l" r="r" t="t"/>
              <a:pathLst>
                <a:path extrusionOk="0" h="6539" w="6539">
                  <a:moveTo>
                    <a:pt x="3269" y="401"/>
                  </a:moveTo>
                  <a:cubicBezTo>
                    <a:pt x="3669" y="401"/>
                    <a:pt x="4036" y="467"/>
                    <a:pt x="4370" y="634"/>
                  </a:cubicBezTo>
                  <a:lnTo>
                    <a:pt x="3903" y="1768"/>
                  </a:lnTo>
                  <a:cubicBezTo>
                    <a:pt x="3703" y="1668"/>
                    <a:pt x="3503" y="1635"/>
                    <a:pt x="3269" y="1635"/>
                  </a:cubicBezTo>
                  <a:cubicBezTo>
                    <a:pt x="3036" y="1635"/>
                    <a:pt x="2836" y="1668"/>
                    <a:pt x="2635" y="1768"/>
                  </a:cubicBezTo>
                  <a:lnTo>
                    <a:pt x="2435" y="1235"/>
                  </a:lnTo>
                  <a:lnTo>
                    <a:pt x="2168" y="634"/>
                  </a:lnTo>
                  <a:cubicBezTo>
                    <a:pt x="2502" y="467"/>
                    <a:pt x="2869" y="401"/>
                    <a:pt x="3269" y="401"/>
                  </a:cubicBezTo>
                  <a:close/>
                  <a:moveTo>
                    <a:pt x="601" y="2169"/>
                  </a:moveTo>
                  <a:lnTo>
                    <a:pt x="1234" y="2436"/>
                  </a:lnTo>
                  <a:lnTo>
                    <a:pt x="1768" y="2636"/>
                  </a:lnTo>
                  <a:cubicBezTo>
                    <a:pt x="1668" y="2836"/>
                    <a:pt x="1635" y="3036"/>
                    <a:pt x="1635" y="3269"/>
                  </a:cubicBezTo>
                  <a:cubicBezTo>
                    <a:pt x="1635" y="3503"/>
                    <a:pt x="1668" y="3703"/>
                    <a:pt x="1768" y="3903"/>
                  </a:cubicBezTo>
                  <a:lnTo>
                    <a:pt x="601" y="4370"/>
                  </a:lnTo>
                  <a:cubicBezTo>
                    <a:pt x="467" y="4037"/>
                    <a:pt x="400" y="3670"/>
                    <a:pt x="400" y="3269"/>
                  </a:cubicBezTo>
                  <a:cubicBezTo>
                    <a:pt x="400" y="2869"/>
                    <a:pt x="467" y="2502"/>
                    <a:pt x="601" y="2169"/>
                  </a:cubicBezTo>
                  <a:close/>
                  <a:moveTo>
                    <a:pt x="5938" y="2169"/>
                  </a:moveTo>
                  <a:cubicBezTo>
                    <a:pt x="6071" y="2502"/>
                    <a:pt x="6138" y="2869"/>
                    <a:pt x="6138" y="3269"/>
                  </a:cubicBezTo>
                  <a:cubicBezTo>
                    <a:pt x="6138" y="3670"/>
                    <a:pt x="6071" y="4037"/>
                    <a:pt x="5938" y="4370"/>
                  </a:cubicBezTo>
                  <a:lnTo>
                    <a:pt x="4804" y="3903"/>
                  </a:lnTo>
                  <a:cubicBezTo>
                    <a:pt x="4870" y="3703"/>
                    <a:pt x="4904" y="3503"/>
                    <a:pt x="4904" y="3269"/>
                  </a:cubicBezTo>
                  <a:cubicBezTo>
                    <a:pt x="4904" y="3036"/>
                    <a:pt x="4870" y="2836"/>
                    <a:pt x="4804" y="2636"/>
                  </a:cubicBezTo>
                  <a:lnTo>
                    <a:pt x="5571" y="2302"/>
                  </a:lnTo>
                  <a:lnTo>
                    <a:pt x="5938" y="2169"/>
                  </a:lnTo>
                  <a:close/>
                  <a:moveTo>
                    <a:pt x="3269" y="2035"/>
                  </a:moveTo>
                  <a:cubicBezTo>
                    <a:pt x="3936" y="2035"/>
                    <a:pt x="4503" y="2602"/>
                    <a:pt x="4503" y="3269"/>
                  </a:cubicBezTo>
                  <a:cubicBezTo>
                    <a:pt x="4503" y="3937"/>
                    <a:pt x="3936" y="4504"/>
                    <a:pt x="3269" y="4504"/>
                  </a:cubicBezTo>
                  <a:cubicBezTo>
                    <a:pt x="2602" y="4504"/>
                    <a:pt x="2035" y="3970"/>
                    <a:pt x="2035" y="3269"/>
                  </a:cubicBezTo>
                  <a:cubicBezTo>
                    <a:pt x="2035" y="2602"/>
                    <a:pt x="2602" y="2035"/>
                    <a:pt x="3269" y="2035"/>
                  </a:cubicBezTo>
                  <a:close/>
                  <a:moveTo>
                    <a:pt x="3903" y="4804"/>
                  </a:moveTo>
                  <a:lnTo>
                    <a:pt x="4370" y="5938"/>
                  </a:lnTo>
                  <a:cubicBezTo>
                    <a:pt x="4036" y="6071"/>
                    <a:pt x="3669" y="6138"/>
                    <a:pt x="3269" y="6138"/>
                  </a:cubicBezTo>
                  <a:cubicBezTo>
                    <a:pt x="2869" y="6138"/>
                    <a:pt x="2502" y="6071"/>
                    <a:pt x="2168" y="5938"/>
                  </a:cubicBezTo>
                  <a:lnTo>
                    <a:pt x="2302" y="5571"/>
                  </a:lnTo>
                  <a:lnTo>
                    <a:pt x="2635" y="4804"/>
                  </a:lnTo>
                  <a:cubicBezTo>
                    <a:pt x="2836" y="4871"/>
                    <a:pt x="3036" y="4904"/>
                    <a:pt x="3269" y="4904"/>
                  </a:cubicBezTo>
                  <a:cubicBezTo>
                    <a:pt x="3503" y="4904"/>
                    <a:pt x="3703" y="4871"/>
                    <a:pt x="3903" y="4804"/>
                  </a:cubicBezTo>
                  <a:close/>
                  <a:moveTo>
                    <a:pt x="3269" y="0"/>
                  </a:moveTo>
                  <a:cubicBezTo>
                    <a:pt x="1468" y="0"/>
                    <a:pt x="0" y="1468"/>
                    <a:pt x="0" y="3269"/>
                  </a:cubicBezTo>
                  <a:cubicBezTo>
                    <a:pt x="0" y="5071"/>
                    <a:pt x="1468" y="6538"/>
                    <a:pt x="3269" y="6538"/>
                  </a:cubicBezTo>
                  <a:cubicBezTo>
                    <a:pt x="5070" y="6538"/>
                    <a:pt x="6538" y="5071"/>
                    <a:pt x="6538" y="3269"/>
                  </a:cubicBezTo>
                  <a:cubicBezTo>
                    <a:pt x="6538" y="1468"/>
                    <a:pt x="5070" y="0"/>
                    <a:pt x="3269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4338425" y="4547550"/>
              <a:ext cx="189325" cy="106100"/>
            </a:xfrm>
            <a:custGeom>
              <a:rect b="b" l="l" r="r" t="t"/>
              <a:pathLst>
                <a:path extrusionOk="0" h="4244" w="7573">
                  <a:moveTo>
                    <a:pt x="1435" y="907"/>
                  </a:moveTo>
                  <a:lnTo>
                    <a:pt x="4103" y="1475"/>
                  </a:lnTo>
                  <a:lnTo>
                    <a:pt x="4003" y="1841"/>
                  </a:lnTo>
                  <a:lnTo>
                    <a:pt x="1368" y="1308"/>
                  </a:lnTo>
                  <a:lnTo>
                    <a:pt x="1435" y="907"/>
                  </a:lnTo>
                  <a:close/>
                  <a:moveTo>
                    <a:pt x="6283" y="1032"/>
                  </a:moveTo>
                  <a:cubicBezTo>
                    <a:pt x="6302" y="1032"/>
                    <a:pt x="6321" y="1035"/>
                    <a:pt x="6338" y="1041"/>
                  </a:cubicBezTo>
                  <a:lnTo>
                    <a:pt x="6705" y="1108"/>
                  </a:lnTo>
                  <a:cubicBezTo>
                    <a:pt x="6805" y="1141"/>
                    <a:pt x="6905" y="1241"/>
                    <a:pt x="6872" y="1341"/>
                  </a:cubicBezTo>
                  <a:lnTo>
                    <a:pt x="6372" y="3643"/>
                  </a:lnTo>
                  <a:cubicBezTo>
                    <a:pt x="6372" y="3725"/>
                    <a:pt x="6281" y="3785"/>
                    <a:pt x="6194" y="3785"/>
                  </a:cubicBezTo>
                  <a:cubicBezTo>
                    <a:pt x="6175" y="3785"/>
                    <a:pt x="6156" y="3782"/>
                    <a:pt x="6138" y="3776"/>
                  </a:cubicBezTo>
                  <a:lnTo>
                    <a:pt x="5771" y="3709"/>
                  </a:lnTo>
                  <a:cubicBezTo>
                    <a:pt x="5671" y="3676"/>
                    <a:pt x="5571" y="3576"/>
                    <a:pt x="5604" y="3476"/>
                  </a:cubicBezTo>
                  <a:lnTo>
                    <a:pt x="6105" y="1174"/>
                  </a:lnTo>
                  <a:cubicBezTo>
                    <a:pt x="6105" y="1092"/>
                    <a:pt x="6195" y="1032"/>
                    <a:pt x="6283" y="1032"/>
                  </a:cubicBezTo>
                  <a:close/>
                  <a:moveTo>
                    <a:pt x="5195" y="0"/>
                  </a:moveTo>
                  <a:cubicBezTo>
                    <a:pt x="5037" y="0"/>
                    <a:pt x="4876" y="86"/>
                    <a:pt x="4804" y="207"/>
                  </a:cubicBezTo>
                  <a:lnTo>
                    <a:pt x="4304" y="1041"/>
                  </a:lnTo>
                  <a:cubicBezTo>
                    <a:pt x="4304" y="1074"/>
                    <a:pt x="4304" y="1108"/>
                    <a:pt x="4270" y="1141"/>
                  </a:cubicBezTo>
                  <a:lnTo>
                    <a:pt x="1268" y="507"/>
                  </a:lnTo>
                  <a:lnTo>
                    <a:pt x="0" y="1074"/>
                  </a:lnTo>
                  <a:lnTo>
                    <a:pt x="634" y="2075"/>
                  </a:lnTo>
                  <a:lnTo>
                    <a:pt x="968" y="1875"/>
                  </a:lnTo>
                  <a:lnTo>
                    <a:pt x="1401" y="2509"/>
                  </a:lnTo>
                  <a:lnTo>
                    <a:pt x="2035" y="2075"/>
                  </a:lnTo>
                  <a:lnTo>
                    <a:pt x="2469" y="2742"/>
                  </a:lnTo>
                  <a:lnTo>
                    <a:pt x="3136" y="2308"/>
                  </a:lnTo>
                  <a:lnTo>
                    <a:pt x="3570" y="2976"/>
                  </a:lnTo>
                  <a:lnTo>
                    <a:pt x="3937" y="2742"/>
                  </a:lnTo>
                  <a:cubicBezTo>
                    <a:pt x="3937" y="2775"/>
                    <a:pt x="3937" y="2809"/>
                    <a:pt x="3937" y="2876"/>
                  </a:cubicBezTo>
                  <a:lnTo>
                    <a:pt x="4037" y="3810"/>
                  </a:lnTo>
                  <a:cubicBezTo>
                    <a:pt x="4070" y="4043"/>
                    <a:pt x="4270" y="4210"/>
                    <a:pt x="4470" y="4210"/>
                  </a:cubicBezTo>
                  <a:lnTo>
                    <a:pt x="6505" y="4243"/>
                  </a:lnTo>
                  <a:cubicBezTo>
                    <a:pt x="6739" y="4243"/>
                    <a:pt x="6939" y="4076"/>
                    <a:pt x="7005" y="3876"/>
                  </a:cubicBezTo>
                  <a:lnTo>
                    <a:pt x="7172" y="3009"/>
                  </a:lnTo>
                  <a:cubicBezTo>
                    <a:pt x="7206" y="2809"/>
                    <a:pt x="7306" y="2442"/>
                    <a:pt x="7339" y="2242"/>
                  </a:cubicBezTo>
                  <a:lnTo>
                    <a:pt x="7506" y="1374"/>
                  </a:lnTo>
                  <a:cubicBezTo>
                    <a:pt x="7573" y="1174"/>
                    <a:pt x="7439" y="941"/>
                    <a:pt x="7239" y="841"/>
                  </a:cubicBezTo>
                  <a:lnTo>
                    <a:pt x="5371" y="40"/>
                  </a:lnTo>
                  <a:cubicBezTo>
                    <a:pt x="5316" y="13"/>
                    <a:pt x="5256" y="0"/>
                    <a:pt x="5195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4826275" y="2944050"/>
              <a:ext cx="135950" cy="135950"/>
            </a:xfrm>
            <a:custGeom>
              <a:rect b="b" l="l" r="r" t="t"/>
              <a:pathLst>
                <a:path extrusionOk="0" h="5438" w="5438">
                  <a:moveTo>
                    <a:pt x="1702" y="601"/>
                  </a:moveTo>
                  <a:lnTo>
                    <a:pt x="1702" y="601"/>
                  </a:lnTo>
                  <a:cubicBezTo>
                    <a:pt x="1535" y="835"/>
                    <a:pt x="1401" y="1135"/>
                    <a:pt x="1268" y="1469"/>
                  </a:cubicBezTo>
                  <a:lnTo>
                    <a:pt x="734" y="1469"/>
                  </a:lnTo>
                  <a:cubicBezTo>
                    <a:pt x="834" y="1302"/>
                    <a:pt x="934" y="1168"/>
                    <a:pt x="1068" y="1068"/>
                  </a:cubicBezTo>
                  <a:cubicBezTo>
                    <a:pt x="1268" y="868"/>
                    <a:pt x="1468" y="701"/>
                    <a:pt x="1702" y="601"/>
                  </a:cubicBezTo>
                  <a:close/>
                  <a:moveTo>
                    <a:pt x="2536" y="401"/>
                  </a:moveTo>
                  <a:lnTo>
                    <a:pt x="2536" y="1469"/>
                  </a:lnTo>
                  <a:lnTo>
                    <a:pt x="1668" y="1469"/>
                  </a:lnTo>
                  <a:cubicBezTo>
                    <a:pt x="1735" y="1268"/>
                    <a:pt x="1802" y="1135"/>
                    <a:pt x="1868" y="1002"/>
                  </a:cubicBezTo>
                  <a:cubicBezTo>
                    <a:pt x="2002" y="768"/>
                    <a:pt x="2169" y="635"/>
                    <a:pt x="2302" y="501"/>
                  </a:cubicBezTo>
                  <a:cubicBezTo>
                    <a:pt x="2369" y="468"/>
                    <a:pt x="2469" y="435"/>
                    <a:pt x="2536" y="401"/>
                  </a:cubicBezTo>
                  <a:close/>
                  <a:moveTo>
                    <a:pt x="2902" y="401"/>
                  </a:moveTo>
                  <a:cubicBezTo>
                    <a:pt x="3003" y="435"/>
                    <a:pt x="3069" y="468"/>
                    <a:pt x="3136" y="501"/>
                  </a:cubicBezTo>
                  <a:cubicBezTo>
                    <a:pt x="3303" y="635"/>
                    <a:pt x="3436" y="801"/>
                    <a:pt x="3570" y="1002"/>
                  </a:cubicBezTo>
                  <a:cubicBezTo>
                    <a:pt x="3636" y="1135"/>
                    <a:pt x="3736" y="1268"/>
                    <a:pt x="3770" y="1469"/>
                  </a:cubicBezTo>
                  <a:lnTo>
                    <a:pt x="2902" y="1469"/>
                  </a:lnTo>
                  <a:lnTo>
                    <a:pt x="2902" y="401"/>
                  </a:lnTo>
                  <a:close/>
                  <a:moveTo>
                    <a:pt x="3736" y="601"/>
                  </a:moveTo>
                  <a:cubicBezTo>
                    <a:pt x="3970" y="701"/>
                    <a:pt x="4203" y="868"/>
                    <a:pt x="4370" y="1068"/>
                  </a:cubicBezTo>
                  <a:cubicBezTo>
                    <a:pt x="4504" y="1168"/>
                    <a:pt x="4604" y="1302"/>
                    <a:pt x="4704" y="1469"/>
                  </a:cubicBezTo>
                  <a:lnTo>
                    <a:pt x="4170" y="1469"/>
                  </a:lnTo>
                  <a:cubicBezTo>
                    <a:pt x="4070" y="1135"/>
                    <a:pt x="3903" y="835"/>
                    <a:pt x="3736" y="601"/>
                  </a:cubicBezTo>
                  <a:close/>
                  <a:moveTo>
                    <a:pt x="1201" y="1802"/>
                  </a:moveTo>
                  <a:cubicBezTo>
                    <a:pt x="1135" y="2036"/>
                    <a:pt x="1101" y="2303"/>
                    <a:pt x="1101" y="2536"/>
                  </a:cubicBezTo>
                  <a:lnTo>
                    <a:pt x="367" y="2536"/>
                  </a:lnTo>
                  <a:cubicBezTo>
                    <a:pt x="401" y="2303"/>
                    <a:pt x="467" y="2036"/>
                    <a:pt x="567" y="1802"/>
                  </a:cubicBezTo>
                  <a:close/>
                  <a:moveTo>
                    <a:pt x="2536" y="1802"/>
                  </a:moveTo>
                  <a:lnTo>
                    <a:pt x="2536" y="2536"/>
                  </a:lnTo>
                  <a:lnTo>
                    <a:pt x="1468" y="2536"/>
                  </a:lnTo>
                  <a:cubicBezTo>
                    <a:pt x="1468" y="2303"/>
                    <a:pt x="1501" y="2036"/>
                    <a:pt x="1568" y="1802"/>
                  </a:cubicBezTo>
                  <a:close/>
                  <a:moveTo>
                    <a:pt x="3903" y="1802"/>
                  </a:moveTo>
                  <a:cubicBezTo>
                    <a:pt x="3937" y="2036"/>
                    <a:pt x="3970" y="2303"/>
                    <a:pt x="3970" y="2536"/>
                  </a:cubicBezTo>
                  <a:lnTo>
                    <a:pt x="2902" y="2536"/>
                  </a:lnTo>
                  <a:lnTo>
                    <a:pt x="2902" y="1802"/>
                  </a:lnTo>
                  <a:close/>
                  <a:moveTo>
                    <a:pt x="4904" y="1802"/>
                  </a:moveTo>
                  <a:cubicBezTo>
                    <a:pt x="5004" y="2036"/>
                    <a:pt x="5037" y="2303"/>
                    <a:pt x="5071" y="2536"/>
                  </a:cubicBezTo>
                  <a:lnTo>
                    <a:pt x="4337" y="2536"/>
                  </a:lnTo>
                  <a:cubicBezTo>
                    <a:pt x="4337" y="2303"/>
                    <a:pt x="4303" y="2036"/>
                    <a:pt x="4270" y="1802"/>
                  </a:cubicBezTo>
                  <a:close/>
                  <a:moveTo>
                    <a:pt x="1101" y="2903"/>
                  </a:moveTo>
                  <a:cubicBezTo>
                    <a:pt x="1101" y="3136"/>
                    <a:pt x="1135" y="3403"/>
                    <a:pt x="1201" y="3637"/>
                  </a:cubicBezTo>
                  <a:lnTo>
                    <a:pt x="567" y="3637"/>
                  </a:lnTo>
                  <a:cubicBezTo>
                    <a:pt x="467" y="3403"/>
                    <a:pt x="401" y="3136"/>
                    <a:pt x="367" y="2903"/>
                  </a:cubicBezTo>
                  <a:close/>
                  <a:moveTo>
                    <a:pt x="2536" y="2903"/>
                  </a:moveTo>
                  <a:lnTo>
                    <a:pt x="2536" y="3637"/>
                  </a:lnTo>
                  <a:lnTo>
                    <a:pt x="1568" y="3637"/>
                  </a:lnTo>
                  <a:cubicBezTo>
                    <a:pt x="1501" y="3403"/>
                    <a:pt x="1468" y="3136"/>
                    <a:pt x="1468" y="2903"/>
                  </a:cubicBezTo>
                  <a:close/>
                  <a:moveTo>
                    <a:pt x="3970" y="2903"/>
                  </a:moveTo>
                  <a:cubicBezTo>
                    <a:pt x="3970" y="3136"/>
                    <a:pt x="3937" y="3403"/>
                    <a:pt x="3903" y="3637"/>
                  </a:cubicBezTo>
                  <a:lnTo>
                    <a:pt x="2902" y="3637"/>
                  </a:lnTo>
                  <a:lnTo>
                    <a:pt x="2902" y="2903"/>
                  </a:lnTo>
                  <a:close/>
                  <a:moveTo>
                    <a:pt x="5071" y="2903"/>
                  </a:moveTo>
                  <a:cubicBezTo>
                    <a:pt x="5037" y="3136"/>
                    <a:pt x="5004" y="3403"/>
                    <a:pt x="4904" y="3637"/>
                  </a:cubicBezTo>
                  <a:lnTo>
                    <a:pt x="4270" y="3637"/>
                  </a:lnTo>
                  <a:cubicBezTo>
                    <a:pt x="4303" y="3403"/>
                    <a:pt x="4337" y="3136"/>
                    <a:pt x="4337" y="2903"/>
                  </a:cubicBezTo>
                  <a:close/>
                  <a:moveTo>
                    <a:pt x="1268" y="3970"/>
                  </a:moveTo>
                  <a:cubicBezTo>
                    <a:pt x="1401" y="4304"/>
                    <a:pt x="1535" y="4604"/>
                    <a:pt x="1702" y="4838"/>
                  </a:cubicBezTo>
                  <a:cubicBezTo>
                    <a:pt x="1468" y="4738"/>
                    <a:pt x="1235" y="4571"/>
                    <a:pt x="1068" y="4371"/>
                  </a:cubicBezTo>
                  <a:cubicBezTo>
                    <a:pt x="934" y="4271"/>
                    <a:pt x="834" y="4137"/>
                    <a:pt x="734" y="3970"/>
                  </a:cubicBezTo>
                  <a:close/>
                  <a:moveTo>
                    <a:pt x="4704" y="3970"/>
                  </a:moveTo>
                  <a:cubicBezTo>
                    <a:pt x="4604" y="4137"/>
                    <a:pt x="4504" y="4271"/>
                    <a:pt x="4370" y="4371"/>
                  </a:cubicBezTo>
                  <a:cubicBezTo>
                    <a:pt x="4203" y="4571"/>
                    <a:pt x="3970" y="4738"/>
                    <a:pt x="3736" y="4838"/>
                  </a:cubicBezTo>
                  <a:cubicBezTo>
                    <a:pt x="3903" y="4604"/>
                    <a:pt x="4070" y="4304"/>
                    <a:pt x="4170" y="3970"/>
                  </a:cubicBezTo>
                  <a:close/>
                  <a:moveTo>
                    <a:pt x="2536" y="3970"/>
                  </a:moveTo>
                  <a:lnTo>
                    <a:pt x="2536" y="5038"/>
                  </a:lnTo>
                  <a:cubicBezTo>
                    <a:pt x="2469" y="5004"/>
                    <a:pt x="2369" y="4971"/>
                    <a:pt x="2302" y="4938"/>
                  </a:cubicBezTo>
                  <a:cubicBezTo>
                    <a:pt x="2135" y="4804"/>
                    <a:pt x="2002" y="4638"/>
                    <a:pt x="1868" y="4437"/>
                  </a:cubicBezTo>
                  <a:cubicBezTo>
                    <a:pt x="1802" y="4304"/>
                    <a:pt x="1735" y="4137"/>
                    <a:pt x="1668" y="3970"/>
                  </a:cubicBezTo>
                  <a:close/>
                  <a:moveTo>
                    <a:pt x="3770" y="3970"/>
                  </a:moveTo>
                  <a:cubicBezTo>
                    <a:pt x="3736" y="4171"/>
                    <a:pt x="3636" y="4304"/>
                    <a:pt x="3570" y="4437"/>
                  </a:cubicBezTo>
                  <a:cubicBezTo>
                    <a:pt x="3436" y="4671"/>
                    <a:pt x="3303" y="4804"/>
                    <a:pt x="3136" y="4938"/>
                  </a:cubicBezTo>
                  <a:cubicBezTo>
                    <a:pt x="3069" y="4971"/>
                    <a:pt x="2969" y="5004"/>
                    <a:pt x="2902" y="5038"/>
                  </a:cubicBezTo>
                  <a:lnTo>
                    <a:pt x="2902" y="3970"/>
                  </a:lnTo>
                  <a:close/>
                  <a:moveTo>
                    <a:pt x="2736" y="1"/>
                  </a:moveTo>
                  <a:cubicBezTo>
                    <a:pt x="1235" y="1"/>
                    <a:pt x="0" y="1235"/>
                    <a:pt x="0" y="2736"/>
                  </a:cubicBezTo>
                  <a:cubicBezTo>
                    <a:pt x="0" y="4204"/>
                    <a:pt x="1235" y="5438"/>
                    <a:pt x="2736" y="5438"/>
                  </a:cubicBezTo>
                  <a:cubicBezTo>
                    <a:pt x="4237" y="5438"/>
                    <a:pt x="5438" y="4237"/>
                    <a:pt x="5438" y="2736"/>
                  </a:cubicBezTo>
                  <a:cubicBezTo>
                    <a:pt x="5438" y="1235"/>
                    <a:pt x="4237" y="1"/>
                    <a:pt x="273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4111600" y="3900575"/>
              <a:ext cx="140125" cy="113450"/>
            </a:xfrm>
            <a:custGeom>
              <a:rect b="b" l="l" r="r" t="t"/>
              <a:pathLst>
                <a:path extrusionOk="0" h="4538" w="5605">
                  <a:moveTo>
                    <a:pt x="4570" y="1568"/>
                  </a:moveTo>
                  <a:lnTo>
                    <a:pt x="5004" y="2469"/>
                  </a:lnTo>
                  <a:lnTo>
                    <a:pt x="3836" y="2469"/>
                  </a:lnTo>
                  <a:lnTo>
                    <a:pt x="3836" y="1568"/>
                  </a:lnTo>
                  <a:close/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lnTo>
                    <a:pt x="0" y="3170"/>
                  </a:lnTo>
                  <a:lnTo>
                    <a:pt x="367" y="3503"/>
                  </a:lnTo>
                  <a:lnTo>
                    <a:pt x="801" y="3503"/>
                  </a:lnTo>
                  <a:cubicBezTo>
                    <a:pt x="734" y="3603"/>
                    <a:pt x="701" y="3737"/>
                    <a:pt x="701" y="3870"/>
                  </a:cubicBezTo>
                  <a:cubicBezTo>
                    <a:pt x="701" y="4237"/>
                    <a:pt x="1034" y="4537"/>
                    <a:pt x="1401" y="4537"/>
                  </a:cubicBezTo>
                  <a:cubicBezTo>
                    <a:pt x="1802" y="4537"/>
                    <a:pt x="2102" y="4237"/>
                    <a:pt x="2102" y="3870"/>
                  </a:cubicBezTo>
                  <a:cubicBezTo>
                    <a:pt x="2102" y="3737"/>
                    <a:pt x="2068" y="3603"/>
                    <a:pt x="2002" y="3503"/>
                  </a:cubicBezTo>
                  <a:lnTo>
                    <a:pt x="3936" y="3503"/>
                  </a:lnTo>
                  <a:cubicBezTo>
                    <a:pt x="3870" y="3603"/>
                    <a:pt x="3870" y="3737"/>
                    <a:pt x="3870" y="3870"/>
                  </a:cubicBezTo>
                  <a:cubicBezTo>
                    <a:pt x="3870" y="4237"/>
                    <a:pt x="4170" y="4537"/>
                    <a:pt x="4537" y="4537"/>
                  </a:cubicBezTo>
                  <a:cubicBezTo>
                    <a:pt x="4937" y="4537"/>
                    <a:pt x="5237" y="4237"/>
                    <a:pt x="5237" y="3870"/>
                  </a:cubicBezTo>
                  <a:cubicBezTo>
                    <a:pt x="5237" y="3737"/>
                    <a:pt x="5204" y="3603"/>
                    <a:pt x="5171" y="3503"/>
                  </a:cubicBezTo>
                  <a:lnTo>
                    <a:pt x="5604" y="3503"/>
                  </a:lnTo>
                  <a:lnTo>
                    <a:pt x="5604" y="2469"/>
                  </a:lnTo>
                  <a:lnTo>
                    <a:pt x="4904" y="1068"/>
                  </a:lnTo>
                  <a:lnTo>
                    <a:pt x="3836" y="1068"/>
                  </a:lnTo>
                  <a:lnTo>
                    <a:pt x="3836" y="368"/>
                  </a:lnTo>
                  <a:cubicBezTo>
                    <a:pt x="3836" y="167"/>
                    <a:pt x="3703" y="1"/>
                    <a:pt x="3503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4084075" y="4770375"/>
              <a:ext cx="151800" cy="151800"/>
            </a:xfrm>
            <a:custGeom>
              <a:rect b="b" l="l" r="r" t="t"/>
              <a:pathLst>
                <a:path extrusionOk="0" h="6072" w="6072">
                  <a:moveTo>
                    <a:pt x="4297" y="1847"/>
                  </a:moveTo>
                  <a:cubicBezTo>
                    <a:pt x="4646" y="1847"/>
                    <a:pt x="4930" y="2079"/>
                    <a:pt x="4837" y="2602"/>
                  </a:cubicBezTo>
                  <a:cubicBezTo>
                    <a:pt x="4637" y="3736"/>
                    <a:pt x="3503" y="4704"/>
                    <a:pt x="3169" y="4904"/>
                  </a:cubicBezTo>
                  <a:cubicBezTo>
                    <a:pt x="3084" y="4963"/>
                    <a:pt x="2999" y="4988"/>
                    <a:pt x="2918" y="4988"/>
                  </a:cubicBezTo>
                  <a:cubicBezTo>
                    <a:pt x="2681" y="4988"/>
                    <a:pt x="2477" y="4777"/>
                    <a:pt x="2402" y="4603"/>
                  </a:cubicBezTo>
                  <a:cubicBezTo>
                    <a:pt x="2269" y="4337"/>
                    <a:pt x="1869" y="2902"/>
                    <a:pt x="1768" y="2769"/>
                  </a:cubicBezTo>
                  <a:cubicBezTo>
                    <a:pt x="1748" y="2742"/>
                    <a:pt x="1720" y="2731"/>
                    <a:pt x="1688" y="2731"/>
                  </a:cubicBezTo>
                  <a:cubicBezTo>
                    <a:pt x="1560" y="2731"/>
                    <a:pt x="1368" y="2902"/>
                    <a:pt x="1368" y="2902"/>
                  </a:cubicBezTo>
                  <a:lnTo>
                    <a:pt x="1235" y="2702"/>
                  </a:lnTo>
                  <a:cubicBezTo>
                    <a:pt x="1235" y="2702"/>
                    <a:pt x="1835" y="1968"/>
                    <a:pt x="2302" y="1868"/>
                  </a:cubicBezTo>
                  <a:cubicBezTo>
                    <a:pt x="2329" y="1863"/>
                    <a:pt x="2355" y="1860"/>
                    <a:pt x="2379" y="1860"/>
                  </a:cubicBezTo>
                  <a:cubicBezTo>
                    <a:pt x="2803" y="1860"/>
                    <a:pt x="2810" y="2661"/>
                    <a:pt x="2936" y="3102"/>
                  </a:cubicBezTo>
                  <a:cubicBezTo>
                    <a:pt x="3036" y="3569"/>
                    <a:pt x="3136" y="3836"/>
                    <a:pt x="3236" y="3836"/>
                  </a:cubicBezTo>
                  <a:cubicBezTo>
                    <a:pt x="3336" y="3836"/>
                    <a:pt x="3503" y="3569"/>
                    <a:pt x="3737" y="3202"/>
                  </a:cubicBezTo>
                  <a:cubicBezTo>
                    <a:pt x="3889" y="2897"/>
                    <a:pt x="3809" y="2611"/>
                    <a:pt x="3570" y="2611"/>
                  </a:cubicBezTo>
                  <a:cubicBezTo>
                    <a:pt x="3495" y="2611"/>
                    <a:pt x="3406" y="2639"/>
                    <a:pt x="3303" y="2702"/>
                  </a:cubicBezTo>
                  <a:cubicBezTo>
                    <a:pt x="3393" y="2163"/>
                    <a:pt x="3889" y="1847"/>
                    <a:pt x="4297" y="1847"/>
                  </a:cubicBezTo>
                  <a:close/>
                  <a:moveTo>
                    <a:pt x="3036" y="0"/>
                  </a:moveTo>
                  <a:cubicBezTo>
                    <a:pt x="1368" y="0"/>
                    <a:pt x="1" y="1368"/>
                    <a:pt x="1" y="3036"/>
                  </a:cubicBezTo>
                  <a:cubicBezTo>
                    <a:pt x="1" y="4704"/>
                    <a:pt x="1368" y="6071"/>
                    <a:pt x="3036" y="6071"/>
                  </a:cubicBezTo>
                  <a:cubicBezTo>
                    <a:pt x="4704" y="6071"/>
                    <a:pt x="6072" y="4704"/>
                    <a:pt x="6072" y="3036"/>
                  </a:cubicBezTo>
                  <a:cubicBezTo>
                    <a:pt x="6072" y="1368"/>
                    <a:pt x="4737" y="0"/>
                    <a:pt x="3036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3850575" y="6012925"/>
              <a:ext cx="100100" cy="100100"/>
            </a:xfrm>
            <a:custGeom>
              <a:rect b="b" l="l" r="r" t="t"/>
              <a:pathLst>
                <a:path extrusionOk="0" h="4004" w="4004">
                  <a:moveTo>
                    <a:pt x="2002" y="501"/>
                  </a:moveTo>
                  <a:lnTo>
                    <a:pt x="2002" y="3503"/>
                  </a:lnTo>
                  <a:cubicBezTo>
                    <a:pt x="1168" y="3503"/>
                    <a:pt x="501" y="2802"/>
                    <a:pt x="501" y="2002"/>
                  </a:cubicBezTo>
                  <a:cubicBezTo>
                    <a:pt x="501" y="1168"/>
                    <a:pt x="1168" y="501"/>
                    <a:pt x="2002" y="501"/>
                  </a:cubicBezTo>
                  <a:close/>
                  <a:moveTo>
                    <a:pt x="2002" y="0"/>
                  </a:moveTo>
                  <a:cubicBezTo>
                    <a:pt x="868" y="0"/>
                    <a:pt x="1" y="868"/>
                    <a:pt x="1" y="2002"/>
                  </a:cubicBezTo>
                  <a:cubicBezTo>
                    <a:pt x="1" y="3103"/>
                    <a:pt x="868" y="4003"/>
                    <a:pt x="2002" y="4003"/>
                  </a:cubicBezTo>
                  <a:cubicBezTo>
                    <a:pt x="3103" y="4003"/>
                    <a:pt x="4003" y="3103"/>
                    <a:pt x="4003" y="2002"/>
                  </a:cubicBezTo>
                  <a:cubicBezTo>
                    <a:pt x="4003" y="868"/>
                    <a:pt x="3103" y="0"/>
                    <a:pt x="2002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2"/>
            <p:cNvSpPr/>
            <p:nvPr/>
          </p:nvSpPr>
          <p:spPr>
            <a:xfrm>
              <a:off x="3889775" y="5491725"/>
              <a:ext cx="140950" cy="132600"/>
            </a:xfrm>
            <a:custGeom>
              <a:rect b="b" l="l" r="r" t="t"/>
              <a:pathLst>
                <a:path extrusionOk="0" h="5304" w="5638">
                  <a:moveTo>
                    <a:pt x="2802" y="701"/>
                  </a:moveTo>
                  <a:cubicBezTo>
                    <a:pt x="3103" y="701"/>
                    <a:pt x="3403" y="767"/>
                    <a:pt x="3670" y="867"/>
                  </a:cubicBezTo>
                  <a:cubicBezTo>
                    <a:pt x="3936" y="934"/>
                    <a:pt x="4170" y="1068"/>
                    <a:pt x="4370" y="1234"/>
                  </a:cubicBezTo>
                  <a:cubicBezTo>
                    <a:pt x="4737" y="1535"/>
                    <a:pt x="4937" y="1902"/>
                    <a:pt x="4937" y="2302"/>
                  </a:cubicBezTo>
                  <a:cubicBezTo>
                    <a:pt x="4937" y="2702"/>
                    <a:pt x="4737" y="3069"/>
                    <a:pt x="4370" y="3369"/>
                  </a:cubicBezTo>
                  <a:cubicBezTo>
                    <a:pt x="4170" y="3536"/>
                    <a:pt x="3936" y="3669"/>
                    <a:pt x="3670" y="3736"/>
                  </a:cubicBezTo>
                  <a:cubicBezTo>
                    <a:pt x="3403" y="3836"/>
                    <a:pt x="3103" y="3903"/>
                    <a:pt x="2802" y="3903"/>
                  </a:cubicBezTo>
                  <a:cubicBezTo>
                    <a:pt x="2669" y="3903"/>
                    <a:pt x="2569" y="3903"/>
                    <a:pt x="2435" y="3870"/>
                  </a:cubicBezTo>
                  <a:lnTo>
                    <a:pt x="2369" y="3870"/>
                  </a:lnTo>
                  <a:cubicBezTo>
                    <a:pt x="2169" y="3870"/>
                    <a:pt x="2002" y="3936"/>
                    <a:pt x="1868" y="4070"/>
                  </a:cubicBezTo>
                  <a:cubicBezTo>
                    <a:pt x="1835" y="4103"/>
                    <a:pt x="1768" y="4136"/>
                    <a:pt x="1735" y="4170"/>
                  </a:cubicBezTo>
                  <a:cubicBezTo>
                    <a:pt x="1735" y="4103"/>
                    <a:pt x="1735" y="4036"/>
                    <a:pt x="1735" y="3970"/>
                  </a:cubicBezTo>
                  <a:cubicBezTo>
                    <a:pt x="1702" y="3803"/>
                    <a:pt x="1601" y="3603"/>
                    <a:pt x="1401" y="3503"/>
                  </a:cubicBezTo>
                  <a:cubicBezTo>
                    <a:pt x="1168" y="3336"/>
                    <a:pt x="1001" y="3169"/>
                    <a:pt x="868" y="2936"/>
                  </a:cubicBezTo>
                  <a:cubicBezTo>
                    <a:pt x="768" y="2735"/>
                    <a:pt x="701" y="2535"/>
                    <a:pt x="701" y="2302"/>
                  </a:cubicBezTo>
                  <a:cubicBezTo>
                    <a:pt x="701" y="1902"/>
                    <a:pt x="901" y="1535"/>
                    <a:pt x="1268" y="1234"/>
                  </a:cubicBezTo>
                  <a:cubicBezTo>
                    <a:pt x="1435" y="1068"/>
                    <a:pt x="1668" y="934"/>
                    <a:pt x="1935" y="867"/>
                  </a:cubicBezTo>
                  <a:cubicBezTo>
                    <a:pt x="2202" y="767"/>
                    <a:pt x="2502" y="701"/>
                    <a:pt x="2802" y="701"/>
                  </a:cubicBezTo>
                  <a:close/>
                  <a:moveTo>
                    <a:pt x="2802" y="0"/>
                  </a:moveTo>
                  <a:cubicBezTo>
                    <a:pt x="1235" y="0"/>
                    <a:pt x="0" y="1034"/>
                    <a:pt x="0" y="2302"/>
                  </a:cubicBezTo>
                  <a:cubicBezTo>
                    <a:pt x="0" y="3002"/>
                    <a:pt x="401" y="3669"/>
                    <a:pt x="1034" y="4070"/>
                  </a:cubicBezTo>
                  <a:cubicBezTo>
                    <a:pt x="1034" y="4136"/>
                    <a:pt x="1034" y="4170"/>
                    <a:pt x="1034" y="4237"/>
                  </a:cubicBezTo>
                  <a:cubicBezTo>
                    <a:pt x="1034" y="4637"/>
                    <a:pt x="734" y="4970"/>
                    <a:pt x="334" y="5137"/>
                  </a:cubicBezTo>
                  <a:lnTo>
                    <a:pt x="334" y="5304"/>
                  </a:lnTo>
                  <a:cubicBezTo>
                    <a:pt x="1034" y="5271"/>
                    <a:pt x="1768" y="5171"/>
                    <a:pt x="2369" y="4570"/>
                  </a:cubicBezTo>
                  <a:cubicBezTo>
                    <a:pt x="2502" y="4603"/>
                    <a:pt x="2669" y="4603"/>
                    <a:pt x="2802" y="4603"/>
                  </a:cubicBezTo>
                  <a:cubicBezTo>
                    <a:pt x="4370" y="4603"/>
                    <a:pt x="5638" y="3569"/>
                    <a:pt x="5638" y="2302"/>
                  </a:cubicBezTo>
                  <a:cubicBezTo>
                    <a:pt x="5638" y="1034"/>
                    <a:pt x="4370" y="0"/>
                    <a:pt x="2802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2"/>
            <p:cNvSpPr/>
            <p:nvPr/>
          </p:nvSpPr>
          <p:spPr>
            <a:xfrm>
              <a:off x="3910625" y="4300025"/>
              <a:ext cx="137625" cy="135950"/>
            </a:xfrm>
            <a:custGeom>
              <a:rect b="b" l="l" r="r" t="t"/>
              <a:pathLst>
                <a:path extrusionOk="0" h="5438" w="5505">
                  <a:moveTo>
                    <a:pt x="2684" y="853"/>
                  </a:moveTo>
                  <a:cubicBezTo>
                    <a:pt x="3204" y="853"/>
                    <a:pt x="3585" y="1012"/>
                    <a:pt x="3870" y="1268"/>
                  </a:cubicBezTo>
                  <a:cubicBezTo>
                    <a:pt x="4303" y="1602"/>
                    <a:pt x="4070" y="2002"/>
                    <a:pt x="3803" y="2036"/>
                  </a:cubicBezTo>
                  <a:cubicBezTo>
                    <a:pt x="3796" y="2036"/>
                    <a:pt x="3789" y="2037"/>
                    <a:pt x="3781" y="2037"/>
                  </a:cubicBezTo>
                  <a:cubicBezTo>
                    <a:pt x="3520" y="2037"/>
                    <a:pt x="3221" y="1468"/>
                    <a:pt x="2669" y="1468"/>
                  </a:cubicBezTo>
                  <a:cubicBezTo>
                    <a:pt x="2654" y="1468"/>
                    <a:pt x="2640" y="1467"/>
                    <a:pt x="2626" y="1467"/>
                  </a:cubicBezTo>
                  <a:cubicBezTo>
                    <a:pt x="2082" y="1467"/>
                    <a:pt x="1719" y="2073"/>
                    <a:pt x="2402" y="2236"/>
                  </a:cubicBezTo>
                  <a:cubicBezTo>
                    <a:pt x="3136" y="2436"/>
                    <a:pt x="3936" y="2503"/>
                    <a:pt x="4203" y="3170"/>
                  </a:cubicBezTo>
                  <a:cubicBezTo>
                    <a:pt x="4503" y="3837"/>
                    <a:pt x="3770" y="4537"/>
                    <a:pt x="2969" y="4571"/>
                  </a:cubicBezTo>
                  <a:cubicBezTo>
                    <a:pt x="2865" y="4579"/>
                    <a:pt x="2768" y="4584"/>
                    <a:pt x="2677" y="4584"/>
                  </a:cubicBezTo>
                  <a:cubicBezTo>
                    <a:pt x="2073" y="4584"/>
                    <a:pt x="1754" y="4398"/>
                    <a:pt x="1435" y="4137"/>
                  </a:cubicBezTo>
                  <a:cubicBezTo>
                    <a:pt x="1068" y="3770"/>
                    <a:pt x="1234" y="3370"/>
                    <a:pt x="1535" y="3336"/>
                  </a:cubicBezTo>
                  <a:cubicBezTo>
                    <a:pt x="1547" y="3335"/>
                    <a:pt x="1558" y="3334"/>
                    <a:pt x="1570" y="3334"/>
                  </a:cubicBezTo>
                  <a:cubicBezTo>
                    <a:pt x="1851" y="3334"/>
                    <a:pt x="2042" y="3707"/>
                    <a:pt x="2202" y="3803"/>
                  </a:cubicBezTo>
                  <a:cubicBezTo>
                    <a:pt x="2298" y="3861"/>
                    <a:pt x="2548" y="3963"/>
                    <a:pt x="2807" y="3963"/>
                  </a:cubicBezTo>
                  <a:cubicBezTo>
                    <a:pt x="2998" y="3963"/>
                    <a:pt x="3194" y="3907"/>
                    <a:pt x="3336" y="3737"/>
                  </a:cubicBezTo>
                  <a:cubicBezTo>
                    <a:pt x="3703" y="3336"/>
                    <a:pt x="3102" y="3103"/>
                    <a:pt x="2635" y="3036"/>
                  </a:cubicBezTo>
                  <a:cubicBezTo>
                    <a:pt x="2002" y="2970"/>
                    <a:pt x="1201" y="2603"/>
                    <a:pt x="1268" y="1935"/>
                  </a:cubicBezTo>
                  <a:cubicBezTo>
                    <a:pt x="1335" y="1268"/>
                    <a:pt x="1835" y="901"/>
                    <a:pt x="2402" y="868"/>
                  </a:cubicBezTo>
                  <a:cubicBezTo>
                    <a:pt x="2500" y="858"/>
                    <a:pt x="2594" y="853"/>
                    <a:pt x="2684" y="853"/>
                  </a:cubicBezTo>
                  <a:close/>
                  <a:moveTo>
                    <a:pt x="1501" y="1"/>
                  </a:moveTo>
                  <a:cubicBezTo>
                    <a:pt x="667" y="1"/>
                    <a:pt x="0" y="668"/>
                    <a:pt x="0" y="1502"/>
                  </a:cubicBezTo>
                  <a:cubicBezTo>
                    <a:pt x="0" y="1802"/>
                    <a:pt x="100" y="2102"/>
                    <a:pt x="234" y="2336"/>
                  </a:cubicBezTo>
                  <a:cubicBezTo>
                    <a:pt x="234" y="2469"/>
                    <a:pt x="200" y="2603"/>
                    <a:pt x="200" y="2736"/>
                  </a:cubicBezTo>
                  <a:cubicBezTo>
                    <a:pt x="200" y="4104"/>
                    <a:pt x="1335" y="5238"/>
                    <a:pt x="2736" y="5238"/>
                  </a:cubicBezTo>
                  <a:cubicBezTo>
                    <a:pt x="2902" y="5238"/>
                    <a:pt x="3036" y="5238"/>
                    <a:pt x="3203" y="5204"/>
                  </a:cubicBezTo>
                  <a:cubicBezTo>
                    <a:pt x="3436" y="5338"/>
                    <a:pt x="3703" y="5438"/>
                    <a:pt x="4003" y="5438"/>
                  </a:cubicBezTo>
                  <a:cubicBezTo>
                    <a:pt x="4837" y="5438"/>
                    <a:pt x="5504" y="4737"/>
                    <a:pt x="5504" y="3904"/>
                  </a:cubicBezTo>
                  <a:cubicBezTo>
                    <a:pt x="5504" y="3603"/>
                    <a:pt x="5404" y="3303"/>
                    <a:pt x="5237" y="3070"/>
                  </a:cubicBezTo>
                  <a:cubicBezTo>
                    <a:pt x="5271" y="2970"/>
                    <a:pt x="5271" y="2836"/>
                    <a:pt x="5271" y="2736"/>
                  </a:cubicBezTo>
                  <a:cubicBezTo>
                    <a:pt x="5271" y="1335"/>
                    <a:pt x="4137" y="201"/>
                    <a:pt x="2736" y="201"/>
                  </a:cubicBezTo>
                  <a:cubicBezTo>
                    <a:pt x="2602" y="201"/>
                    <a:pt x="2469" y="234"/>
                    <a:pt x="2335" y="234"/>
                  </a:cubicBezTo>
                  <a:cubicBezTo>
                    <a:pt x="2102" y="101"/>
                    <a:pt x="1802" y="1"/>
                    <a:pt x="1501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2"/>
            <p:cNvSpPr/>
            <p:nvPr/>
          </p:nvSpPr>
          <p:spPr>
            <a:xfrm>
              <a:off x="3613750" y="4992200"/>
              <a:ext cx="139275" cy="138450"/>
            </a:xfrm>
            <a:custGeom>
              <a:rect b="b" l="l" r="r" t="t"/>
              <a:pathLst>
                <a:path extrusionOk="0" h="5538" w="5571">
                  <a:moveTo>
                    <a:pt x="4337" y="0"/>
                  </a:moveTo>
                  <a:lnTo>
                    <a:pt x="4003" y="334"/>
                  </a:lnTo>
                  <a:lnTo>
                    <a:pt x="5204" y="1535"/>
                  </a:lnTo>
                  <a:lnTo>
                    <a:pt x="5571" y="1201"/>
                  </a:lnTo>
                  <a:lnTo>
                    <a:pt x="4337" y="0"/>
                  </a:lnTo>
                  <a:close/>
                  <a:moveTo>
                    <a:pt x="3636" y="667"/>
                  </a:moveTo>
                  <a:lnTo>
                    <a:pt x="1735" y="867"/>
                  </a:lnTo>
                  <a:cubicBezTo>
                    <a:pt x="1735" y="2402"/>
                    <a:pt x="0" y="4670"/>
                    <a:pt x="0" y="4670"/>
                  </a:cubicBezTo>
                  <a:lnTo>
                    <a:pt x="300" y="4970"/>
                  </a:lnTo>
                  <a:lnTo>
                    <a:pt x="1768" y="3469"/>
                  </a:lnTo>
                  <a:cubicBezTo>
                    <a:pt x="1735" y="3403"/>
                    <a:pt x="1735" y="3336"/>
                    <a:pt x="1735" y="3269"/>
                  </a:cubicBezTo>
                  <a:cubicBezTo>
                    <a:pt x="1735" y="3002"/>
                    <a:pt x="1968" y="2769"/>
                    <a:pt x="2268" y="2769"/>
                  </a:cubicBezTo>
                  <a:cubicBezTo>
                    <a:pt x="2535" y="2769"/>
                    <a:pt x="2769" y="3002"/>
                    <a:pt x="2769" y="3269"/>
                  </a:cubicBezTo>
                  <a:cubicBezTo>
                    <a:pt x="2769" y="3569"/>
                    <a:pt x="2535" y="3803"/>
                    <a:pt x="2268" y="3803"/>
                  </a:cubicBezTo>
                  <a:cubicBezTo>
                    <a:pt x="2202" y="3803"/>
                    <a:pt x="2135" y="3803"/>
                    <a:pt x="2068" y="3770"/>
                  </a:cubicBezTo>
                  <a:lnTo>
                    <a:pt x="567" y="5237"/>
                  </a:lnTo>
                  <a:lnTo>
                    <a:pt x="867" y="5538"/>
                  </a:lnTo>
                  <a:cubicBezTo>
                    <a:pt x="867" y="5538"/>
                    <a:pt x="3136" y="3803"/>
                    <a:pt x="4670" y="3803"/>
                  </a:cubicBezTo>
                  <a:lnTo>
                    <a:pt x="4870" y="1902"/>
                  </a:lnTo>
                  <a:lnTo>
                    <a:pt x="3636" y="667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3443625" y="4579400"/>
              <a:ext cx="80075" cy="106750"/>
            </a:xfrm>
            <a:custGeom>
              <a:rect b="b" l="l" r="r" t="t"/>
              <a:pathLst>
                <a:path extrusionOk="0" h="4270" w="3203">
                  <a:moveTo>
                    <a:pt x="2402" y="1802"/>
                  </a:moveTo>
                  <a:cubicBezTo>
                    <a:pt x="2569" y="2102"/>
                    <a:pt x="2669" y="2402"/>
                    <a:pt x="2669" y="2636"/>
                  </a:cubicBezTo>
                  <a:lnTo>
                    <a:pt x="2669" y="2669"/>
                  </a:lnTo>
                  <a:lnTo>
                    <a:pt x="2669" y="2702"/>
                  </a:lnTo>
                  <a:cubicBezTo>
                    <a:pt x="2669" y="2969"/>
                    <a:pt x="2535" y="3236"/>
                    <a:pt x="2335" y="3436"/>
                  </a:cubicBezTo>
                  <a:cubicBezTo>
                    <a:pt x="2135" y="3636"/>
                    <a:pt x="1902" y="3736"/>
                    <a:pt x="1601" y="3736"/>
                  </a:cubicBezTo>
                  <a:lnTo>
                    <a:pt x="1468" y="3736"/>
                  </a:lnTo>
                  <a:cubicBezTo>
                    <a:pt x="2035" y="3403"/>
                    <a:pt x="2435" y="2769"/>
                    <a:pt x="2435" y="2035"/>
                  </a:cubicBezTo>
                  <a:cubicBezTo>
                    <a:pt x="2435" y="1968"/>
                    <a:pt x="2402" y="1868"/>
                    <a:pt x="2402" y="1802"/>
                  </a:cubicBezTo>
                  <a:close/>
                  <a:moveTo>
                    <a:pt x="1601" y="0"/>
                  </a:moveTo>
                  <a:cubicBezTo>
                    <a:pt x="1601" y="0"/>
                    <a:pt x="34" y="1301"/>
                    <a:pt x="0" y="2636"/>
                  </a:cubicBezTo>
                  <a:lnTo>
                    <a:pt x="0" y="2669"/>
                  </a:lnTo>
                  <a:lnTo>
                    <a:pt x="0" y="2702"/>
                  </a:lnTo>
                  <a:cubicBezTo>
                    <a:pt x="34" y="3570"/>
                    <a:pt x="734" y="4270"/>
                    <a:pt x="1601" y="4270"/>
                  </a:cubicBezTo>
                  <a:cubicBezTo>
                    <a:pt x="2469" y="4270"/>
                    <a:pt x="3203" y="3570"/>
                    <a:pt x="3203" y="2702"/>
                  </a:cubicBezTo>
                  <a:lnTo>
                    <a:pt x="3203" y="2669"/>
                  </a:lnTo>
                  <a:lnTo>
                    <a:pt x="3203" y="2636"/>
                  </a:lnTo>
                  <a:cubicBezTo>
                    <a:pt x="3169" y="1301"/>
                    <a:pt x="1601" y="0"/>
                    <a:pt x="1601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5169025" y="5729375"/>
              <a:ext cx="129275" cy="128450"/>
            </a:xfrm>
            <a:custGeom>
              <a:rect b="b" l="l" r="r" t="t"/>
              <a:pathLst>
                <a:path extrusionOk="0" h="5138" w="5171">
                  <a:moveTo>
                    <a:pt x="2268" y="1302"/>
                  </a:moveTo>
                  <a:lnTo>
                    <a:pt x="2268" y="1936"/>
                  </a:lnTo>
                  <a:lnTo>
                    <a:pt x="2902" y="1936"/>
                  </a:lnTo>
                  <a:lnTo>
                    <a:pt x="2902" y="1302"/>
                  </a:lnTo>
                  <a:close/>
                  <a:moveTo>
                    <a:pt x="1935" y="2269"/>
                  </a:moveTo>
                  <a:lnTo>
                    <a:pt x="1935" y="2569"/>
                  </a:lnTo>
                  <a:lnTo>
                    <a:pt x="2268" y="2569"/>
                  </a:lnTo>
                  <a:lnTo>
                    <a:pt x="2268" y="3537"/>
                  </a:lnTo>
                  <a:lnTo>
                    <a:pt x="1935" y="3537"/>
                  </a:lnTo>
                  <a:lnTo>
                    <a:pt x="1935" y="3870"/>
                  </a:lnTo>
                  <a:lnTo>
                    <a:pt x="3236" y="3870"/>
                  </a:lnTo>
                  <a:lnTo>
                    <a:pt x="3236" y="3537"/>
                  </a:lnTo>
                  <a:lnTo>
                    <a:pt x="2902" y="3537"/>
                  </a:lnTo>
                  <a:lnTo>
                    <a:pt x="2902" y="2269"/>
                  </a:lnTo>
                  <a:close/>
                  <a:moveTo>
                    <a:pt x="2602" y="468"/>
                  </a:moveTo>
                  <a:cubicBezTo>
                    <a:pt x="3736" y="468"/>
                    <a:pt x="4670" y="1402"/>
                    <a:pt x="4670" y="2569"/>
                  </a:cubicBezTo>
                  <a:cubicBezTo>
                    <a:pt x="4670" y="3737"/>
                    <a:pt x="3736" y="4671"/>
                    <a:pt x="2602" y="4671"/>
                  </a:cubicBezTo>
                  <a:cubicBezTo>
                    <a:pt x="1435" y="4671"/>
                    <a:pt x="501" y="3737"/>
                    <a:pt x="501" y="2569"/>
                  </a:cubicBezTo>
                  <a:cubicBezTo>
                    <a:pt x="501" y="1402"/>
                    <a:pt x="1435" y="468"/>
                    <a:pt x="2602" y="468"/>
                  </a:cubicBezTo>
                  <a:close/>
                  <a:moveTo>
                    <a:pt x="2602" y="1"/>
                  </a:moveTo>
                  <a:cubicBezTo>
                    <a:pt x="1168" y="1"/>
                    <a:pt x="0" y="1168"/>
                    <a:pt x="0" y="2569"/>
                  </a:cubicBezTo>
                  <a:cubicBezTo>
                    <a:pt x="0" y="4004"/>
                    <a:pt x="1168" y="5138"/>
                    <a:pt x="2602" y="5138"/>
                  </a:cubicBezTo>
                  <a:cubicBezTo>
                    <a:pt x="4003" y="5138"/>
                    <a:pt x="5171" y="4004"/>
                    <a:pt x="5171" y="2569"/>
                  </a:cubicBezTo>
                  <a:cubicBezTo>
                    <a:pt x="5171" y="1168"/>
                    <a:pt x="4003" y="1"/>
                    <a:pt x="2602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3397750" y="5519675"/>
              <a:ext cx="171825" cy="180950"/>
            </a:xfrm>
            <a:custGeom>
              <a:rect b="b" l="l" r="r" t="t"/>
              <a:pathLst>
                <a:path extrusionOk="0" h="7238" w="6873">
                  <a:moveTo>
                    <a:pt x="4537" y="717"/>
                  </a:moveTo>
                  <a:lnTo>
                    <a:pt x="5871" y="1684"/>
                  </a:lnTo>
                  <a:lnTo>
                    <a:pt x="5738" y="1851"/>
                  </a:lnTo>
                  <a:lnTo>
                    <a:pt x="4404" y="884"/>
                  </a:lnTo>
                  <a:lnTo>
                    <a:pt x="4537" y="717"/>
                  </a:lnTo>
                  <a:close/>
                  <a:moveTo>
                    <a:pt x="3570" y="650"/>
                  </a:moveTo>
                  <a:lnTo>
                    <a:pt x="6238" y="2585"/>
                  </a:lnTo>
                  <a:lnTo>
                    <a:pt x="3803" y="5921"/>
                  </a:lnTo>
                  <a:lnTo>
                    <a:pt x="1135" y="3986"/>
                  </a:lnTo>
                  <a:lnTo>
                    <a:pt x="3570" y="650"/>
                  </a:lnTo>
                  <a:close/>
                  <a:moveTo>
                    <a:pt x="1977" y="5204"/>
                  </a:moveTo>
                  <a:cubicBezTo>
                    <a:pt x="2063" y="5204"/>
                    <a:pt x="2152" y="5231"/>
                    <a:pt x="2236" y="5287"/>
                  </a:cubicBezTo>
                  <a:cubicBezTo>
                    <a:pt x="2402" y="5420"/>
                    <a:pt x="2469" y="5654"/>
                    <a:pt x="2302" y="5854"/>
                  </a:cubicBezTo>
                  <a:cubicBezTo>
                    <a:pt x="2222" y="5974"/>
                    <a:pt x="2106" y="6034"/>
                    <a:pt x="1983" y="6034"/>
                  </a:cubicBezTo>
                  <a:cubicBezTo>
                    <a:pt x="1901" y="6034"/>
                    <a:pt x="1815" y="6007"/>
                    <a:pt x="1735" y="5954"/>
                  </a:cubicBezTo>
                  <a:cubicBezTo>
                    <a:pt x="1568" y="5820"/>
                    <a:pt x="1502" y="5554"/>
                    <a:pt x="1668" y="5353"/>
                  </a:cubicBezTo>
                  <a:cubicBezTo>
                    <a:pt x="1746" y="5256"/>
                    <a:pt x="1858" y="5204"/>
                    <a:pt x="1977" y="5204"/>
                  </a:cubicBezTo>
                  <a:close/>
                  <a:moveTo>
                    <a:pt x="3857" y="0"/>
                  </a:moveTo>
                  <a:cubicBezTo>
                    <a:pt x="3673" y="0"/>
                    <a:pt x="3491" y="88"/>
                    <a:pt x="3370" y="250"/>
                  </a:cubicBezTo>
                  <a:lnTo>
                    <a:pt x="201" y="4553"/>
                  </a:lnTo>
                  <a:cubicBezTo>
                    <a:pt x="1" y="4853"/>
                    <a:pt x="67" y="5220"/>
                    <a:pt x="334" y="5420"/>
                  </a:cubicBezTo>
                  <a:lnTo>
                    <a:pt x="2669" y="7121"/>
                  </a:lnTo>
                  <a:cubicBezTo>
                    <a:pt x="2774" y="7200"/>
                    <a:pt x="2900" y="7238"/>
                    <a:pt x="3027" y="7238"/>
                  </a:cubicBezTo>
                  <a:cubicBezTo>
                    <a:pt x="3221" y="7238"/>
                    <a:pt x="3415" y="7150"/>
                    <a:pt x="3536" y="6988"/>
                  </a:cubicBezTo>
                  <a:lnTo>
                    <a:pt x="6672" y="2652"/>
                  </a:lnTo>
                  <a:cubicBezTo>
                    <a:pt x="6872" y="2385"/>
                    <a:pt x="6805" y="2018"/>
                    <a:pt x="6539" y="1818"/>
                  </a:cubicBezTo>
                  <a:lnTo>
                    <a:pt x="4204" y="116"/>
                  </a:lnTo>
                  <a:cubicBezTo>
                    <a:pt x="4098" y="37"/>
                    <a:pt x="3978" y="0"/>
                    <a:pt x="385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4422650" y="6011250"/>
              <a:ext cx="145125" cy="145125"/>
            </a:xfrm>
            <a:custGeom>
              <a:rect b="b" l="l" r="r" t="t"/>
              <a:pathLst>
                <a:path extrusionOk="0" h="5805" w="5805">
                  <a:moveTo>
                    <a:pt x="4113" y="1763"/>
                  </a:moveTo>
                  <a:cubicBezTo>
                    <a:pt x="4436" y="1763"/>
                    <a:pt x="4696" y="1979"/>
                    <a:pt x="4604" y="2469"/>
                  </a:cubicBezTo>
                  <a:cubicBezTo>
                    <a:pt x="4437" y="3570"/>
                    <a:pt x="3336" y="4471"/>
                    <a:pt x="3036" y="4704"/>
                  </a:cubicBezTo>
                  <a:cubicBezTo>
                    <a:pt x="2959" y="4751"/>
                    <a:pt x="2883" y="4770"/>
                    <a:pt x="2811" y="4770"/>
                  </a:cubicBezTo>
                  <a:cubicBezTo>
                    <a:pt x="2574" y="4770"/>
                    <a:pt x="2379" y="4557"/>
                    <a:pt x="2302" y="4404"/>
                  </a:cubicBezTo>
                  <a:cubicBezTo>
                    <a:pt x="2169" y="4137"/>
                    <a:pt x="1802" y="2769"/>
                    <a:pt x="1702" y="2636"/>
                  </a:cubicBezTo>
                  <a:cubicBezTo>
                    <a:pt x="1684" y="2618"/>
                    <a:pt x="1661" y="2611"/>
                    <a:pt x="1636" y="2611"/>
                  </a:cubicBezTo>
                  <a:cubicBezTo>
                    <a:pt x="1516" y="2611"/>
                    <a:pt x="1335" y="2769"/>
                    <a:pt x="1335" y="2769"/>
                  </a:cubicBezTo>
                  <a:lnTo>
                    <a:pt x="1201" y="2569"/>
                  </a:lnTo>
                  <a:cubicBezTo>
                    <a:pt x="1201" y="2569"/>
                    <a:pt x="1768" y="1869"/>
                    <a:pt x="2235" y="1802"/>
                  </a:cubicBezTo>
                  <a:cubicBezTo>
                    <a:pt x="2262" y="1796"/>
                    <a:pt x="2288" y="1793"/>
                    <a:pt x="2312" y="1793"/>
                  </a:cubicBezTo>
                  <a:cubicBezTo>
                    <a:pt x="2703" y="1793"/>
                    <a:pt x="2708" y="2530"/>
                    <a:pt x="2803" y="2970"/>
                  </a:cubicBezTo>
                  <a:cubicBezTo>
                    <a:pt x="2903" y="3403"/>
                    <a:pt x="3003" y="3670"/>
                    <a:pt x="3103" y="3670"/>
                  </a:cubicBezTo>
                  <a:cubicBezTo>
                    <a:pt x="3203" y="3670"/>
                    <a:pt x="3370" y="3403"/>
                    <a:pt x="3570" y="3036"/>
                  </a:cubicBezTo>
                  <a:cubicBezTo>
                    <a:pt x="3724" y="2754"/>
                    <a:pt x="3641" y="2492"/>
                    <a:pt x="3412" y="2492"/>
                  </a:cubicBezTo>
                  <a:cubicBezTo>
                    <a:pt x="3344" y="2492"/>
                    <a:pt x="3262" y="2515"/>
                    <a:pt x="3169" y="2569"/>
                  </a:cubicBezTo>
                  <a:cubicBezTo>
                    <a:pt x="3260" y="2064"/>
                    <a:pt x="3731" y="1763"/>
                    <a:pt x="4113" y="1763"/>
                  </a:cubicBezTo>
                  <a:close/>
                  <a:moveTo>
                    <a:pt x="2903" y="1"/>
                  </a:moveTo>
                  <a:cubicBezTo>
                    <a:pt x="1301" y="1"/>
                    <a:pt x="1" y="1302"/>
                    <a:pt x="1" y="2903"/>
                  </a:cubicBezTo>
                  <a:cubicBezTo>
                    <a:pt x="1" y="4504"/>
                    <a:pt x="1301" y="5805"/>
                    <a:pt x="2903" y="5805"/>
                  </a:cubicBezTo>
                  <a:cubicBezTo>
                    <a:pt x="4504" y="5805"/>
                    <a:pt x="5805" y="4504"/>
                    <a:pt x="5805" y="2903"/>
                  </a:cubicBezTo>
                  <a:cubicBezTo>
                    <a:pt x="5805" y="1302"/>
                    <a:pt x="4504" y="1"/>
                    <a:pt x="2903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3863075" y="3469425"/>
              <a:ext cx="139300" cy="121775"/>
            </a:xfrm>
            <a:custGeom>
              <a:rect b="b" l="l" r="r" t="t"/>
              <a:pathLst>
                <a:path extrusionOk="0" h="4871" w="5572">
                  <a:moveTo>
                    <a:pt x="3970" y="701"/>
                  </a:moveTo>
                  <a:cubicBezTo>
                    <a:pt x="4471" y="701"/>
                    <a:pt x="4871" y="1102"/>
                    <a:pt x="4871" y="1602"/>
                  </a:cubicBezTo>
                  <a:cubicBezTo>
                    <a:pt x="4871" y="1869"/>
                    <a:pt x="4771" y="2102"/>
                    <a:pt x="4571" y="2269"/>
                  </a:cubicBezTo>
                  <a:lnTo>
                    <a:pt x="2803" y="4037"/>
                  </a:lnTo>
                  <a:lnTo>
                    <a:pt x="2803" y="4071"/>
                  </a:lnTo>
                  <a:lnTo>
                    <a:pt x="2770" y="4037"/>
                  </a:lnTo>
                  <a:lnTo>
                    <a:pt x="1002" y="2269"/>
                  </a:lnTo>
                  <a:cubicBezTo>
                    <a:pt x="801" y="2102"/>
                    <a:pt x="701" y="1869"/>
                    <a:pt x="701" y="1602"/>
                  </a:cubicBezTo>
                  <a:cubicBezTo>
                    <a:pt x="701" y="1102"/>
                    <a:pt x="1102" y="701"/>
                    <a:pt x="1602" y="701"/>
                  </a:cubicBezTo>
                  <a:cubicBezTo>
                    <a:pt x="1869" y="701"/>
                    <a:pt x="2102" y="802"/>
                    <a:pt x="2269" y="1002"/>
                  </a:cubicBezTo>
                  <a:lnTo>
                    <a:pt x="2803" y="1569"/>
                  </a:lnTo>
                  <a:lnTo>
                    <a:pt x="3303" y="1002"/>
                  </a:lnTo>
                  <a:cubicBezTo>
                    <a:pt x="3503" y="802"/>
                    <a:pt x="3737" y="701"/>
                    <a:pt x="3970" y="701"/>
                  </a:cubicBezTo>
                  <a:close/>
                  <a:moveTo>
                    <a:pt x="1602" y="1"/>
                  </a:moveTo>
                  <a:cubicBezTo>
                    <a:pt x="735" y="1"/>
                    <a:pt x="1" y="701"/>
                    <a:pt x="1" y="1602"/>
                  </a:cubicBezTo>
                  <a:cubicBezTo>
                    <a:pt x="1" y="2069"/>
                    <a:pt x="201" y="2503"/>
                    <a:pt x="535" y="2770"/>
                  </a:cubicBezTo>
                  <a:lnTo>
                    <a:pt x="2269" y="4538"/>
                  </a:lnTo>
                  <a:cubicBezTo>
                    <a:pt x="2436" y="4704"/>
                    <a:pt x="2636" y="4871"/>
                    <a:pt x="2803" y="4871"/>
                  </a:cubicBezTo>
                  <a:cubicBezTo>
                    <a:pt x="2970" y="4871"/>
                    <a:pt x="3136" y="4704"/>
                    <a:pt x="3303" y="4538"/>
                  </a:cubicBezTo>
                  <a:lnTo>
                    <a:pt x="5071" y="2770"/>
                  </a:lnTo>
                  <a:lnTo>
                    <a:pt x="5038" y="2770"/>
                  </a:lnTo>
                  <a:cubicBezTo>
                    <a:pt x="5371" y="2503"/>
                    <a:pt x="5572" y="2069"/>
                    <a:pt x="5572" y="1602"/>
                  </a:cubicBezTo>
                  <a:cubicBezTo>
                    <a:pt x="5572" y="701"/>
                    <a:pt x="4871" y="1"/>
                    <a:pt x="3970" y="1"/>
                  </a:cubicBezTo>
                  <a:cubicBezTo>
                    <a:pt x="3503" y="1"/>
                    <a:pt x="3070" y="201"/>
                    <a:pt x="2803" y="535"/>
                  </a:cubicBezTo>
                  <a:cubicBezTo>
                    <a:pt x="2503" y="201"/>
                    <a:pt x="2069" y="1"/>
                    <a:pt x="1602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3444450" y="3846375"/>
              <a:ext cx="160150" cy="175150"/>
            </a:xfrm>
            <a:custGeom>
              <a:rect b="b" l="l" r="r" t="t"/>
              <a:pathLst>
                <a:path extrusionOk="0" h="7006" w="6406">
                  <a:moveTo>
                    <a:pt x="4571" y="0"/>
                  </a:moveTo>
                  <a:cubicBezTo>
                    <a:pt x="3436" y="1902"/>
                    <a:pt x="2502" y="968"/>
                    <a:pt x="1168" y="2335"/>
                  </a:cubicBezTo>
                  <a:cubicBezTo>
                    <a:pt x="1" y="3536"/>
                    <a:pt x="401" y="5004"/>
                    <a:pt x="1402" y="5504"/>
                  </a:cubicBezTo>
                  <a:cubicBezTo>
                    <a:pt x="2369" y="5004"/>
                    <a:pt x="3370" y="3870"/>
                    <a:pt x="4137" y="2269"/>
                  </a:cubicBezTo>
                  <a:lnTo>
                    <a:pt x="4137" y="2269"/>
                  </a:lnTo>
                  <a:cubicBezTo>
                    <a:pt x="4137" y="2269"/>
                    <a:pt x="4804" y="4304"/>
                    <a:pt x="2736" y="6272"/>
                  </a:cubicBezTo>
                  <a:cubicBezTo>
                    <a:pt x="3056" y="6645"/>
                    <a:pt x="3448" y="6817"/>
                    <a:pt x="3849" y="6817"/>
                  </a:cubicBezTo>
                  <a:cubicBezTo>
                    <a:pt x="4699" y="6817"/>
                    <a:pt x="5587" y="6041"/>
                    <a:pt x="5905" y="4770"/>
                  </a:cubicBezTo>
                  <a:cubicBezTo>
                    <a:pt x="6405" y="2769"/>
                    <a:pt x="5071" y="734"/>
                    <a:pt x="4571" y="0"/>
                  </a:cubicBezTo>
                  <a:close/>
                  <a:moveTo>
                    <a:pt x="3970" y="3436"/>
                  </a:moveTo>
                  <a:lnTo>
                    <a:pt x="3970" y="3436"/>
                  </a:lnTo>
                  <a:cubicBezTo>
                    <a:pt x="2536" y="5938"/>
                    <a:pt x="501" y="6538"/>
                    <a:pt x="334" y="6605"/>
                  </a:cubicBezTo>
                  <a:cubicBezTo>
                    <a:pt x="334" y="6605"/>
                    <a:pt x="368" y="7005"/>
                    <a:pt x="835" y="7005"/>
                  </a:cubicBezTo>
                  <a:cubicBezTo>
                    <a:pt x="1201" y="7005"/>
                    <a:pt x="3036" y="6005"/>
                    <a:pt x="3970" y="3436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2452900" y="5656825"/>
              <a:ext cx="107600" cy="106775"/>
            </a:xfrm>
            <a:custGeom>
              <a:rect b="b" l="l" r="r" t="t"/>
              <a:pathLst>
                <a:path extrusionOk="0" h="4271" w="4304">
                  <a:moveTo>
                    <a:pt x="2136" y="568"/>
                  </a:moveTo>
                  <a:cubicBezTo>
                    <a:pt x="1569" y="568"/>
                    <a:pt x="1102" y="868"/>
                    <a:pt x="802" y="1268"/>
                  </a:cubicBezTo>
                  <a:lnTo>
                    <a:pt x="1335" y="1268"/>
                  </a:lnTo>
                  <a:cubicBezTo>
                    <a:pt x="1435" y="1268"/>
                    <a:pt x="1435" y="1369"/>
                    <a:pt x="1335" y="1402"/>
                  </a:cubicBezTo>
                  <a:lnTo>
                    <a:pt x="1168" y="1402"/>
                  </a:lnTo>
                  <a:lnTo>
                    <a:pt x="1736" y="3103"/>
                  </a:lnTo>
                  <a:lnTo>
                    <a:pt x="2102" y="2069"/>
                  </a:lnTo>
                  <a:lnTo>
                    <a:pt x="1869" y="1402"/>
                  </a:lnTo>
                  <a:lnTo>
                    <a:pt x="1702" y="1402"/>
                  </a:lnTo>
                  <a:cubicBezTo>
                    <a:pt x="1602" y="1402"/>
                    <a:pt x="1602" y="1268"/>
                    <a:pt x="1702" y="1268"/>
                  </a:cubicBezTo>
                  <a:lnTo>
                    <a:pt x="2536" y="1268"/>
                  </a:lnTo>
                  <a:cubicBezTo>
                    <a:pt x="2636" y="1268"/>
                    <a:pt x="2636" y="1369"/>
                    <a:pt x="2569" y="1402"/>
                  </a:cubicBezTo>
                  <a:lnTo>
                    <a:pt x="2369" y="1402"/>
                  </a:lnTo>
                  <a:lnTo>
                    <a:pt x="2970" y="3103"/>
                  </a:lnTo>
                  <a:lnTo>
                    <a:pt x="3103" y="2569"/>
                  </a:lnTo>
                  <a:cubicBezTo>
                    <a:pt x="3170" y="2369"/>
                    <a:pt x="3237" y="2202"/>
                    <a:pt x="3237" y="2069"/>
                  </a:cubicBezTo>
                  <a:cubicBezTo>
                    <a:pt x="3237" y="1869"/>
                    <a:pt x="3170" y="1735"/>
                    <a:pt x="3103" y="1635"/>
                  </a:cubicBezTo>
                  <a:cubicBezTo>
                    <a:pt x="3003" y="1502"/>
                    <a:pt x="2936" y="1402"/>
                    <a:pt x="2936" y="1268"/>
                  </a:cubicBezTo>
                  <a:cubicBezTo>
                    <a:pt x="2936" y="1135"/>
                    <a:pt x="3070" y="1002"/>
                    <a:pt x="3203" y="1002"/>
                  </a:cubicBezTo>
                  <a:lnTo>
                    <a:pt x="3237" y="1002"/>
                  </a:lnTo>
                  <a:cubicBezTo>
                    <a:pt x="2936" y="735"/>
                    <a:pt x="2569" y="568"/>
                    <a:pt x="2136" y="568"/>
                  </a:cubicBezTo>
                  <a:close/>
                  <a:moveTo>
                    <a:pt x="3570" y="1402"/>
                  </a:moveTo>
                  <a:cubicBezTo>
                    <a:pt x="3570" y="1435"/>
                    <a:pt x="3570" y="1502"/>
                    <a:pt x="3570" y="1569"/>
                  </a:cubicBezTo>
                  <a:cubicBezTo>
                    <a:pt x="3570" y="1735"/>
                    <a:pt x="3537" y="1902"/>
                    <a:pt x="3437" y="2136"/>
                  </a:cubicBezTo>
                  <a:lnTo>
                    <a:pt x="2970" y="3503"/>
                  </a:lnTo>
                  <a:cubicBezTo>
                    <a:pt x="3437" y="3237"/>
                    <a:pt x="3770" y="2736"/>
                    <a:pt x="3770" y="2169"/>
                  </a:cubicBezTo>
                  <a:cubicBezTo>
                    <a:pt x="3770" y="1869"/>
                    <a:pt x="3670" y="1635"/>
                    <a:pt x="3570" y="1402"/>
                  </a:cubicBezTo>
                  <a:close/>
                  <a:moveTo>
                    <a:pt x="668" y="1502"/>
                  </a:moveTo>
                  <a:cubicBezTo>
                    <a:pt x="601" y="1702"/>
                    <a:pt x="535" y="1936"/>
                    <a:pt x="535" y="2136"/>
                  </a:cubicBezTo>
                  <a:cubicBezTo>
                    <a:pt x="535" y="2770"/>
                    <a:pt x="902" y="3303"/>
                    <a:pt x="1435" y="3570"/>
                  </a:cubicBezTo>
                  <a:lnTo>
                    <a:pt x="668" y="1502"/>
                  </a:lnTo>
                  <a:close/>
                  <a:moveTo>
                    <a:pt x="2169" y="2303"/>
                  </a:moveTo>
                  <a:lnTo>
                    <a:pt x="1702" y="3670"/>
                  </a:lnTo>
                  <a:cubicBezTo>
                    <a:pt x="1836" y="3704"/>
                    <a:pt x="2002" y="3704"/>
                    <a:pt x="2136" y="3704"/>
                  </a:cubicBezTo>
                  <a:cubicBezTo>
                    <a:pt x="2336" y="3704"/>
                    <a:pt x="2503" y="3670"/>
                    <a:pt x="2670" y="3637"/>
                  </a:cubicBezTo>
                  <a:cubicBezTo>
                    <a:pt x="2670" y="3637"/>
                    <a:pt x="2670" y="3603"/>
                    <a:pt x="2670" y="3603"/>
                  </a:cubicBezTo>
                  <a:lnTo>
                    <a:pt x="2169" y="2303"/>
                  </a:lnTo>
                  <a:close/>
                  <a:moveTo>
                    <a:pt x="2136" y="268"/>
                  </a:moveTo>
                  <a:cubicBezTo>
                    <a:pt x="3170" y="268"/>
                    <a:pt x="4037" y="1102"/>
                    <a:pt x="4037" y="2136"/>
                  </a:cubicBezTo>
                  <a:cubicBezTo>
                    <a:pt x="4037" y="3170"/>
                    <a:pt x="3203" y="4037"/>
                    <a:pt x="2136" y="4037"/>
                  </a:cubicBezTo>
                  <a:cubicBezTo>
                    <a:pt x="1102" y="4037"/>
                    <a:pt x="268" y="3170"/>
                    <a:pt x="268" y="2136"/>
                  </a:cubicBezTo>
                  <a:cubicBezTo>
                    <a:pt x="268" y="1102"/>
                    <a:pt x="1102" y="268"/>
                    <a:pt x="2136" y="268"/>
                  </a:cubicBezTo>
                  <a:close/>
                  <a:moveTo>
                    <a:pt x="2136" y="1"/>
                  </a:moveTo>
                  <a:cubicBezTo>
                    <a:pt x="968" y="1"/>
                    <a:pt x="1" y="968"/>
                    <a:pt x="1" y="2136"/>
                  </a:cubicBezTo>
                  <a:cubicBezTo>
                    <a:pt x="1" y="3337"/>
                    <a:pt x="968" y="4271"/>
                    <a:pt x="2136" y="4271"/>
                  </a:cubicBezTo>
                  <a:cubicBezTo>
                    <a:pt x="3337" y="4271"/>
                    <a:pt x="4304" y="3337"/>
                    <a:pt x="4304" y="2136"/>
                  </a:cubicBezTo>
                  <a:cubicBezTo>
                    <a:pt x="4304" y="968"/>
                    <a:pt x="3337" y="1"/>
                    <a:pt x="2136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2813175" y="4377575"/>
              <a:ext cx="174300" cy="173100"/>
            </a:xfrm>
            <a:custGeom>
              <a:rect b="b" l="l" r="r" t="t"/>
              <a:pathLst>
                <a:path extrusionOk="0" h="6924" w="6972">
                  <a:moveTo>
                    <a:pt x="2569" y="868"/>
                  </a:moveTo>
                  <a:cubicBezTo>
                    <a:pt x="3536" y="868"/>
                    <a:pt x="4303" y="1635"/>
                    <a:pt x="4303" y="2603"/>
                  </a:cubicBezTo>
                  <a:cubicBezTo>
                    <a:pt x="4303" y="3570"/>
                    <a:pt x="3536" y="4337"/>
                    <a:pt x="2569" y="4337"/>
                  </a:cubicBezTo>
                  <a:cubicBezTo>
                    <a:pt x="1635" y="4337"/>
                    <a:pt x="868" y="3570"/>
                    <a:pt x="868" y="2603"/>
                  </a:cubicBezTo>
                  <a:cubicBezTo>
                    <a:pt x="868" y="1635"/>
                    <a:pt x="1635" y="868"/>
                    <a:pt x="2569" y="868"/>
                  </a:cubicBezTo>
                  <a:close/>
                  <a:moveTo>
                    <a:pt x="2569" y="1"/>
                  </a:moveTo>
                  <a:cubicBezTo>
                    <a:pt x="1168" y="1"/>
                    <a:pt x="0" y="1168"/>
                    <a:pt x="0" y="2603"/>
                  </a:cubicBezTo>
                  <a:cubicBezTo>
                    <a:pt x="0" y="4037"/>
                    <a:pt x="1168" y="5205"/>
                    <a:pt x="2569" y="5205"/>
                  </a:cubicBezTo>
                  <a:cubicBezTo>
                    <a:pt x="3236" y="5205"/>
                    <a:pt x="3803" y="4971"/>
                    <a:pt x="4270" y="4571"/>
                  </a:cubicBezTo>
                  <a:cubicBezTo>
                    <a:pt x="4270" y="4704"/>
                    <a:pt x="4337" y="4904"/>
                    <a:pt x="4470" y="5071"/>
                  </a:cubicBezTo>
                  <a:lnTo>
                    <a:pt x="5871" y="6706"/>
                  </a:lnTo>
                  <a:cubicBezTo>
                    <a:pt x="5995" y="6847"/>
                    <a:pt x="6166" y="6923"/>
                    <a:pt x="6334" y="6923"/>
                  </a:cubicBezTo>
                  <a:cubicBezTo>
                    <a:pt x="6483" y="6923"/>
                    <a:pt x="6629" y="6864"/>
                    <a:pt x="6738" y="6739"/>
                  </a:cubicBezTo>
                  <a:cubicBezTo>
                    <a:pt x="6972" y="6506"/>
                    <a:pt x="6939" y="6139"/>
                    <a:pt x="6672" y="5905"/>
                  </a:cubicBezTo>
                  <a:lnTo>
                    <a:pt x="5037" y="4504"/>
                  </a:lnTo>
                  <a:cubicBezTo>
                    <a:pt x="4870" y="4337"/>
                    <a:pt x="4704" y="4271"/>
                    <a:pt x="4537" y="4271"/>
                  </a:cubicBezTo>
                  <a:cubicBezTo>
                    <a:pt x="4937" y="3837"/>
                    <a:pt x="5171" y="3237"/>
                    <a:pt x="5171" y="2603"/>
                  </a:cubicBezTo>
                  <a:cubicBezTo>
                    <a:pt x="5171" y="1168"/>
                    <a:pt x="4003" y="1"/>
                    <a:pt x="2569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3443625" y="3127525"/>
              <a:ext cx="130950" cy="125950"/>
            </a:xfrm>
            <a:custGeom>
              <a:rect b="b" l="l" r="r" t="t"/>
              <a:pathLst>
                <a:path extrusionOk="0" h="5038" w="5238">
                  <a:moveTo>
                    <a:pt x="2602" y="0"/>
                  </a:moveTo>
                  <a:cubicBezTo>
                    <a:pt x="1201" y="0"/>
                    <a:pt x="1501" y="1335"/>
                    <a:pt x="1501" y="1535"/>
                  </a:cubicBezTo>
                  <a:cubicBezTo>
                    <a:pt x="1268" y="1735"/>
                    <a:pt x="1401" y="2269"/>
                    <a:pt x="1635" y="2269"/>
                  </a:cubicBezTo>
                  <a:cubicBezTo>
                    <a:pt x="1735" y="2769"/>
                    <a:pt x="2102" y="3136"/>
                    <a:pt x="2102" y="3136"/>
                  </a:cubicBezTo>
                  <a:cubicBezTo>
                    <a:pt x="2102" y="3136"/>
                    <a:pt x="2102" y="3503"/>
                    <a:pt x="1968" y="3536"/>
                  </a:cubicBezTo>
                  <a:cubicBezTo>
                    <a:pt x="1535" y="3603"/>
                    <a:pt x="0" y="4270"/>
                    <a:pt x="0" y="5037"/>
                  </a:cubicBezTo>
                  <a:lnTo>
                    <a:pt x="5237" y="5037"/>
                  </a:lnTo>
                  <a:cubicBezTo>
                    <a:pt x="5237" y="4270"/>
                    <a:pt x="3670" y="3603"/>
                    <a:pt x="3269" y="3536"/>
                  </a:cubicBezTo>
                  <a:cubicBezTo>
                    <a:pt x="3136" y="3503"/>
                    <a:pt x="3136" y="3136"/>
                    <a:pt x="3136" y="3136"/>
                  </a:cubicBezTo>
                  <a:cubicBezTo>
                    <a:pt x="3136" y="3136"/>
                    <a:pt x="3503" y="2769"/>
                    <a:pt x="3603" y="2269"/>
                  </a:cubicBezTo>
                  <a:cubicBezTo>
                    <a:pt x="3803" y="2269"/>
                    <a:pt x="3936" y="1735"/>
                    <a:pt x="3736" y="1535"/>
                  </a:cubicBezTo>
                  <a:cubicBezTo>
                    <a:pt x="3736" y="1335"/>
                    <a:pt x="4003" y="0"/>
                    <a:pt x="2602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2540475" y="3426900"/>
              <a:ext cx="159300" cy="158475"/>
            </a:xfrm>
            <a:custGeom>
              <a:rect b="b" l="l" r="r" t="t"/>
              <a:pathLst>
                <a:path extrusionOk="0" h="6339" w="6372">
                  <a:moveTo>
                    <a:pt x="6372" y="1"/>
                  </a:moveTo>
                  <a:lnTo>
                    <a:pt x="2002" y="1168"/>
                  </a:lnTo>
                  <a:lnTo>
                    <a:pt x="2002" y="2369"/>
                  </a:lnTo>
                  <a:lnTo>
                    <a:pt x="2002" y="4437"/>
                  </a:lnTo>
                  <a:cubicBezTo>
                    <a:pt x="1802" y="4404"/>
                    <a:pt x="1602" y="4371"/>
                    <a:pt x="1401" y="4371"/>
                  </a:cubicBezTo>
                  <a:cubicBezTo>
                    <a:pt x="634" y="4371"/>
                    <a:pt x="0" y="4804"/>
                    <a:pt x="0" y="5338"/>
                  </a:cubicBezTo>
                  <a:cubicBezTo>
                    <a:pt x="0" y="5905"/>
                    <a:pt x="634" y="6339"/>
                    <a:pt x="1401" y="6339"/>
                  </a:cubicBezTo>
                  <a:cubicBezTo>
                    <a:pt x="2169" y="6339"/>
                    <a:pt x="2802" y="5905"/>
                    <a:pt x="2802" y="5338"/>
                  </a:cubicBezTo>
                  <a:lnTo>
                    <a:pt x="2802" y="2369"/>
                  </a:lnTo>
                  <a:lnTo>
                    <a:pt x="5571" y="1602"/>
                  </a:lnTo>
                  <a:lnTo>
                    <a:pt x="5571" y="3670"/>
                  </a:lnTo>
                  <a:cubicBezTo>
                    <a:pt x="5404" y="3603"/>
                    <a:pt x="5204" y="3570"/>
                    <a:pt x="4971" y="3570"/>
                  </a:cubicBezTo>
                  <a:cubicBezTo>
                    <a:pt x="4203" y="3570"/>
                    <a:pt x="3603" y="4004"/>
                    <a:pt x="3603" y="4537"/>
                  </a:cubicBezTo>
                  <a:cubicBezTo>
                    <a:pt x="3603" y="5104"/>
                    <a:pt x="4203" y="5538"/>
                    <a:pt x="4971" y="5538"/>
                  </a:cubicBezTo>
                  <a:cubicBezTo>
                    <a:pt x="5738" y="5538"/>
                    <a:pt x="6372" y="5104"/>
                    <a:pt x="6372" y="4537"/>
                  </a:cubicBezTo>
                  <a:lnTo>
                    <a:pt x="6372" y="1168"/>
                  </a:lnTo>
                  <a:lnTo>
                    <a:pt x="6372" y="368"/>
                  </a:lnTo>
                  <a:lnTo>
                    <a:pt x="6372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1917525" y="3857225"/>
              <a:ext cx="83425" cy="88400"/>
            </a:xfrm>
            <a:custGeom>
              <a:rect b="b" l="l" r="r" t="t"/>
              <a:pathLst>
                <a:path extrusionOk="0" h="3536" w="3337">
                  <a:moveTo>
                    <a:pt x="1568" y="0"/>
                  </a:moveTo>
                  <a:cubicBezTo>
                    <a:pt x="1202" y="33"/>
                    <a:pt x="901" y="334"/>
                    <a:pt x="901" y="734"/>
                  </a:cubicBezTo>
                  <a:cubicBezTo>
                    <a:pt x="901" y="967"/>
                    <a:pt x="1001" y="1134"/>
                    <a:pt x="1135" y="1268"/>
                  </a:cubicBezTo>
                  <a:cubicBezTo>
                    <a:pt x="1235" y="1368"/>
                    <a:pt x="1402" y="1601"/>
                    <a:pt x="1468" y="1768"/>
                  </a:cubicBezTo>
                  <a:cubicBezTo>
                    <a:pt x="1368" y="1701"/>
                    <a:pt x="1268" y="1635"/>
                    <a:pt x="1202" y="1601"/>
                  </a:cubicBezTo>
                  <a:cubicBezTo>
                    <a:pt x="1086" y="1485"/>
                    <a:pt x="945" y="1395"/>
                    <a:pt x="778" y="1395"/>
                  </a:cubicBezTo>
                  <a:cubicBezTo>
                    <a:pt x="753" y="1395"/>
                    <a:pt x="727" y="1397"/>
                    <a:pt x="701" y="1401"/>
                  </a:cubicBezTo>
                  <a:cubicBezTo>
                    <a:pt x="301" y="1401"/>
                    <a:pt x="1" y="1735"/>
                    <a:pt x="1" y="2135"/>
                  </a:cubicBezTo>
                  <a:cubicBezTo>
                    <a:pt x="1" y="2535"/>
                    <a:pt x="334" y="2835"/>
                    <a:pt x="735" y="2835"/>
                  </a:cubicBezTo>
                  <a:cubicBezTo>
                    <a:pt x="935" y="2835"/>
                    <a:pt x="1101" y="2735"/>
                    <a:pt x="1235" y="2569"/>
                  </a:cubicBezTo>
                  <a:cubicBezTo>
                    <a:pt x="1302" y="2535"/>
                    <a:pt x="1402" y="2435"/>
                    <a:pt x="1502" y="2368"/>
                  </a:cubicBezTo>
                  <a:lnTo>
                    <a:pt x="1502" y="2368"/>
                  </a:lnTo>
                  <a:cubicBezTo>
                    <a:pt x="1502" y="2869"/>
                    <a:pt x="1268" y="3269"/>
                    <a:pt x="1035" y="3402"/>
                  </a:cubicBezTo>
                  <a:lnTo>
                    <a:pt x="1035" y="3536"/>
                  </a:lnTo>
                  <a:lnTo>
                    <a:pt x="1702" y="3536"/>
                  </a:lnTo>
                  <a:lnTo>
                    <a:pt x="2369" y="3503"/>
                  </a:lnTo>
                  <a:lnTo>
                    <a:pt x="2369" y="3369"/>
                  </a:lnTo>
                  <a:cubicBezTo>
                    <a:pt x="2102" y="3236"/>
                    <a:pt x="1835" y="2869"/>
                    <a:pt x="1835" y="2368"/>
                  </a:cubicBezTo>
                  <a:lnTo>
                    <a:pt x="1835" y="2368"/>
                  </a:lnTo>
                  <a:cubicBezTo>
                    <a:pt x="1935" y="2435"/>
                    <a:pt x="2035" y="2502"/>
                    <a:pt x="2102" y="2569"/>
                  </a:cubicBezTo>
                  <a:cubicBezTo>
                    <a:pt x="2236" y="2702"/>
                    <a:pt x="2402" y="2769"/>
                    <a:pt x="2636" y="2769"/>
                  </a:cubicBezTo>
                  <a:cubicBezTo>
                    <a:pt x="3003" y="2735"/>
                    <a:pt x="3336" y="2435"/>
                    <a:pt x="3303" y="2035"/>
                  </a:cubicBezTo>
                  <a:cubicBezTo>
                    <a:pt x="3303" y="1653"/>
                    <a:pt x="3000" y="1332"/>
                    <a:pt x="2624" y="1332"/>
                  </a:cubicBezTo>
                  <a:cubicBezTo>
                    <a:pt x="2606" y="1332"/>
                    <a:pt x="2588" y="1333"/>
                    <a:pt x="2569" y="1334"/>
                  </a:cubicBezTo>
                  <a:cubicBezTo>
                    <a:pt x="2369" y="1334"/>
                    <a:pt x="2169" y="1434"/>
                    <a:pt x="2069" y="1568"/>
                  </a:cubicBezTo>
                  <a:cubicBezTo>
                    <a:pt x="2002" y="1635"/>
                    <a:pt x="1902" y="1701"/>
                    <a:pt x="1802" y="1768"/>
                  </a:cubicBezTo>
                  <a:cubicBezTo>
                    <a:pt x="1869" y="1568"/>
                    <a:pt x="2002" y="1334"/>
                    <a:pt x="2102" y="1234"/>
                  </a:cubicBezTo>
                  <a:cubicBezTo>
                    <a:pt x="2236" y="1101"/>
                    <a:pt x="2302" y="901"/>
                    <a:pt x="2302" y="701"/>
                  </a:cubicBezTo>
                  <a:cubicBezTo>
                    <a:pt x="2302" y="300"/>
                    <a:pt x="1969" y="0"/>
                    <a:pt x="1568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2866550" y="5085600"/>
              <a:ext cx="123425" cy="124275"/>
            </a:xfrm>
            <a:custGeom>
              <a:rect b="b" l="l" r="r" t="t"/>
              <a:pathLst>
                <a:path extrusionOk="0" h="4971" w="4937">
                  <a:moveTo>
                    <a:pt x="3491" y="1514"/>
                  </a:moveTo>
                  <a:cubicBezTo>
                    <a:pt x="3777" y="1514"/>
                    <a:pt x="4013" y="1704"/>
                    <a:pt x="3936" y="2135"/>
                  </a:cubicBezTo>
                  <a:cubicBezTo>
                    <a:pt x="3769" y="3069"/>
                    <a:pt x="2835" y="3836"/>
                    <a:pt x="2569" y="4036"/>
                  </a:cubicBezTo>
                  <a:cubicBezTo>
                    <a:pt x="2509" y="4074"/>
                    <a:pt x="2450" y="4089"/>
                    <a:pt x="2392" y="4089"/>
                  </a:cubicBezTo>
                  <a:cubicBezTo>
                    <a:pt x="2191" y="4089"/>
                    <a:pt x="2013" y="3899"/>
                    <a:pt x="1935" y="3770"/>
                  </a:cubicBezTo>
                  <a:cubicBezTo>
                    <a:pt x="1835" y="3536"/>
                    <a:pt x="1535" y="2369"/>
                    <a:pt x="1434" y="2269"/>
                  </a:cubicBezTo>
                  <a:cubicBezTo>
                    <a:pt x="1421" y="2248"/>
                    <a:pt x="1401" y="2240"/>
                    <a:pt x="1378" y="2240"/>
                  </a:cubicBezTo>
                  <a:cubicBezTo>
                    <a:pt x="1284" y="2240"/>
                    <a:pt x="1134" y="2369"/>
                    <a:pt x="1134" y="2369"/>
                  </a:cubicBezTo>
                  <a:lnTo>
                    <a:pt x="1001" y="2202"/>
                  </a:lnTo>
                  <a:cubicBezTo>
                    <a:pt x="1001" y="2202"/>
                    <a:pt x="1501" y="1601"/>
                    <a:pt x="1868" y="1535"/>
                  </a:cubicBezTo>
                  <a:cubicBezTo>
                    <a:pt x="1886" y="1532"/>
                    <a:pt x="1903" y="1530"/>
                    <a:pt x="1920" y="1530"/>
                  </a:cubicBezTo>
                  <a:cubicBezTo>
                    <a:pt x="2269" y="1530"/>
                    <a:pt x="2273" y="2185"/>
                    <a:pt x="2368" y="2535"/>
                  </a:cubicBezTo>
                  <a:cubicBezTo>
                    <a:pt x="2469" y="2902"/>
                    <a:pt x="2535" y="3136"/>
                    <a:pt x="2635" y="3136"/>
                  </a:cubicBezTo>
                  <a:cubicBezTo>
                    <a:pt x="2702" y="3136"/>
                    <a:pt x="2869" y="2936"/>
                    <a:pt x="3036" y="2602"/>
                  </a:cubicBezTo>
                  <a:cubicBezTo>
                    <a:pt x="3165" y="2370"/>
                    <a:pt x="3094" y="2137"/>
                    <a:pt x="2900" y="2137"/>
                  </a:cubicBezTo>
                  <a:cubicBezTo>
                    <a:pt x="2844" y="2137"/>
                    <a:pt x="2777" y="2157"/>
                    <a:pt x="2702" y="2202"/>
                  </a:cubicBezTo>
                  <a:cubicBezTo>
                    <a:pt x="2756" y="1771"/>
                    <a:pt x="3157" y="1514"/>
                    <a:pt x="3491" y="1514"/>
                  </a:cubicBezTo>
                  <a:close/>
                  <a:moveTo>
                    <a:pt x="2469" y="0"/>
                  </a:moveTo>
                  <a:cubicBezTo>
                    <a:pt x="1101" y="0"/>
                    <a:pt x="0" y="1134"/>
                    <a:pt x="0" y="2502"/>
                  </a:cubicBezTo>
                  <a:cubicBezTo>
                    <a:pt x="0" y="3836"/>
                    <a:pt x="1101" y="4970"/>
                    <a:pt x="2469" y="4970"/>
                  </a:cubicBezTo>
                  <a:cubicBezTo>
                    <a:pt x="3836" y="4970"/>
                    <a:pt x="4937" y="3836"/>
                    <a:pt x="4937" y="2502"/>
                  </a:cubicBezTo>
                  <a:cubicBezTo>
                    <a:pt x="4937" y="1134"/>
                    <a:pt x="3836" y="0"/>
                    <a:pt x="24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3170100" y="6056300"/>
              <a:ext cx="90900" cy="102575"/>
            </a:xfrm>
            <a:custGeom>
              <a:rect b="b" l="l" r="r" t="t"/>
              <a:pathLst>
                <a:path extrusionOk="0" h="4103" w="3636">
                  <a:moveTo>
                    <a:pt x="867" y="400"/>
                  </a:moveTo>
                  <a:cubicBezTo>
                    <a:pt x="967" y="400"/>
                    <a:pt x="1068" y="434"/>
                    <a:pt x="1134" y="500"/>
                  </a:cubicBezTo>
                  <a:cubicBezTo>
                    <a:pt x="1268" y="634"/>
                    <a:pt x="1368" y="867"/>
                    <a:pt x="1468" y="1134"/>
                  </a:cubicBezTo>
                  <a:cubicBezTo>
                    <a:pt x="1468" y="1134"/>
                    <a:pt x="1468" y="1134"/>
                    <a:pt x="1468" y="1168"/>
                  </a:cubicBezTo>
                  <a:cubicBezTo>
                    <a:pt x="1468" y="1168"/>
                    <a:pt x="1434" y="1134"/>
                    <a:pt x="1434" y="1134"/>
                  </a:cubicBezTo>
                  <a:cubicBezTo>
                    <a:pt x="1168" y="1067"/>
                    <a:pt x="934" y="967"/>
                    <a:pt x="801" y="834"/>
                  </a:cubicBezTo>
                  <a:cubicBezTo>
                    <a:pt x="734" y="767"/>
                    <a:pt x="701" y="667"/>
                    <a:pt x="701" y="600"/>
                  </a:cubicBezTo>
                  <a:cubicBezTo>
                    <a:pt x="701" y="567"/>
                    <a:pt x="701" y="500"/>
                    <a:pt x="734" y="434"/>
                  </a:cubicBezTo>
                  <a:cubicBezTo>
                    <a:pt x="801" y="400"/>
                    <a:pt x="834" y="400"/>
                    <a:pt x="867" y="400"/>
                  </a:cubicBezTo>
                  <a:close/>
                  <a:moveTo>
                    <a:pt x="2869" y="267"/>
                  </a:moveTo>
                  <a:cubicBezTo>
                    <a:pt x="2902" y="267"/>
                    <a:pt x="2969" y="300"/>
                    <a:pt x="3002" y="334"/>
                  </a:cubicBezTo>
                  <a:cubicBezTo>
                    <a:pt x="3102" y="434"/>
                    <a:pt x="3069" y="701"/>
                    <a:pt x="2869" y="867"/>
                  </a:cubicBezTo>
                  <a:cubicBezTo>
                    <a:pt x="2702" y="1034"/>
                    <a:pt x="2469" y="1168"/>
                    <a:pt x="2268" y="1234"/>
                  </a:cubicBezTo>
                  <a:lnTo>
                    <a:pt x="2068" y="1234"/>
                  </a:lnTo>
                  <a:cubicBezTo>
                    <a:pt x="2135" y="1001"/>
                    <a:pt x="2268" y="701"/>
                    <a:pt x="2502" y="467"/>
                  </a:cubicBezTo>
                  <a:cubicBezTo>
                    <a:pt x="2602" y="334"/>
                    <a:pt x="2735" y="267"/>
                    <a:pt x="2869" y="267"/>
                  </a:cubicBezTo>
                  <a:close/>
                  <a:moveTo>
                    <a:pt x="1568" y="1501"/>
                  </a:moveTo>
                  <a:lnTo>
                    <a:pt x="1568" y="2035"/>
                  </a:lnTo>
                  <a:lnTo>
                    <a:pt x="267" y="2035"/>
                  </a:lnTo>
                  <a:lnTo>
                    <a:pt x="267" y="1501"/>
                  </a:lnTo>
                  <a:close/>
                  <a:moveTo>
                    <a:pt x="3403" y="1501"/>
                  </a:moveTo>
                  <a:lnTo>
                    <a:pt x="3403" y="2035"/>
                  </a:lnTo>
                  <a:lnTo>
                    <a:pt x="2102" y="2035"/>
                  </a:lnTo>
                  <a:lnTo>
                    <a:pt x="2102" y="1501"/>
                  </a:lnTo>
                  <a:close/>
                  <a:moveTo>
                    <a:pt x="1568" y="2168"/>
                  </a:moveTo>
                  <a:lnTo>
                    <a:pt x="1568" y="3836"/>
                  </a:lnTo>
                  <a:lnTo>
                    <a:pt x="534" y="3836"/>
                  </a:lnTo>
                  <a:lnTo>
                    <a:pt x="534" y="2168"/>
                  </a:lnTo>
                  <a:close/>
                  <a:moveTo>
                    <a:pt x="3136" y="2168"/>
                  </a:moveTo>
                  <a:lnTo>
                    <a:pt x="3136" y="3836"/>
                  </a:lnTo>
                  <a:lnTo>
                    <a:pt x="2102" y="3836"/>
                  </a:lnTo>
                  <a:lnTo>
                    <a:pt x="2102" y="2168"/>
                  </a:lnTo>
                  <a:close/>
                  <a:moveTo>
                    <a:pt x="2869" y="0"/>
                  </a:moveTo>
                  <a:cubicBezTo>
                    <a:pt x="2669" y="0"/>
                    <a:pt x="2435" y="100"/>
                    <a:pt x="2268" y="267"/>
                  </a:cubicBezTo>
                  <a:cubicBezTo>
                    <a:pt x="2002" y="534"/>
                    <a:pt x="1835" y="901"/>
                    <a:pt x="1768" y="1168"/>
                  </a:cubicBezTo>
                  <a:cubicBezTo>
                    <a:pt x="1701" y="901"/>
                    <a:pt x="1568" y="534"/>
                    <a:pt x="1334" y="300"/>
                  </a:cubicBezTo>
                  <a:cubicBezTo>
                    <a:pt x="1201" y="167"/>
                    <a:pt x="1034" y="100"/>
                    <a:pt x="867" y="100"/>
                  </a:cubicBezTo>
                  <a:cubicBezTo>
                    <a:pt x="734" y="100"/>
                    <a:pt x="634" y="133"/>
                    <a:pt x="534" y="234"/>
                  </a:cubicBezTo>
                  <a:cubicBezTo>
                    <a:pt x="334" y="434"/>
                    <a:pt x="367" y="801"/>
                    <a:pt x="601" y="1034"/>
                  </a:cubicBezTo>
                  <a:cubicBezTo>
                    <a:pt x="667" y="1101"/>
                    <a:pt x="767" y="1168"/>
                    <a:pt x="901" y="1234"/>
                  </a:cubicBezTo>
                  <a:lnTo>
                    <a:pt x="0" y="1234"/>
                  </a:lnTo>
                  <a:lnTo>
                    <a:pt x="0" y="2268"/>
                  </a:lnTo>
                  <a:lnTo>
                    <a:pt x="267" y="2268"/>
                  </a:lnTo>
                  <a:lnTo>
                    <a:pt x="267" y="4103"/>
                  </a:lnTo>
                  <a:lnTo>
                    <a:pt x="3369" y="4103"/>
                  </a:lnTo>
                  <a:lnTo>
                    <a:pt x="3369" y="2268"/>
                  </a:lnTo>
                  <a:lnTo>
                    <a:pt x="3636" y="2268"/>
                  </a:lnTo>
                  <a:lnTo>
                    <a:pt x="3636" y="1234"/>
                  </a:lnTo>
                  <a:lnTo>
                    <a:pt x="2869" y="1234"/>
                  </a:lnTo>
                  <a:cubicBezTo>
                    <a:pt x="2969" y="1201"/>
                    <a:pt x="3036" y="1134"/>
                    <a:pt x="3102" y="1067"/>
                  </a:cubicBezTo>
                  <a:cubicBezTo>
                    <a:pt x="3236" y="934"/>
                    <a:pt x="3302" y="767"/>
                    <a:pt x="3336" y="600"/>
                  </a:cubicBezTo>
                  <a:cubicBezTo>
                    <a:pt x="3369" y="400"/>
                    <a:pt x="3336" y="234"/>
                    <a:pt x="3202" y="133"/>
                  </a:cubicBezTo>
                  <a:cubicBezTo>
                    <a:pt x="3136" y="33"/>
                    <a:pt x="3002" y="0"/>
                    <a:pt x="2869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6480775" y="6348175"/>
              <a:ext cx="252725" cy="224325"/>
            </a:xfrm>
            <a:custGeom>
              <a:rect b="b" l="l" r="r" t="t"/>
              <a:pathLst>
                <a:path extrusionOk="0" h="8973" w="10109">
                  <a:moveTo>
                    <a:pt x="4204" y="0"/>
                  </a:moveTo>
                  <a:cubicBezTo>
                    <a:pt x="1869" y="0"/>
                    <a:pt x="1" y="1534"/>
                    <a:pt x="1" y="3402"/>
                  </a:cubicBezTo>
                  <a:cubicBezTo>
                    <a:pt x="1" y="4503"/>
                    <a:pt x="601" y="5437"/>
                    <a:pt x="1569" y="6071"/>
                  </a:cubicBezTo>
                  <a:cubicBezTo>
                    <a:pt x="1569" y="6138"/>
                    <a:pt x="1569" y="6204"/>
                    <a:pt x="1569" y="6305"/>
                  </a:cubicBezTo>
                  <a:cubicBezTo>
                    <a:pt x="1569" y="6872"/>
                    <a:pt x="1135" y="7372"/>
                    <a:pt x="568" y="7639"/>
                  </a:cubicBezTo>
                  <a:lnTo>
                    <a:pt x="568" y="7872"/>
                  </a:lnTo>
                  <a:cubicBezTo>
                    <a:pt x="1602" y="7839"/>
                    <a:pt x="2636" y="7672"/>
                    <a:pt x="3537" y="6772"/>
                  </a:cubicBezTo>
                  <a:cubicBezTo>
                    <a:pt x="3770" y="6805"/>
                    <a:pt x="3970" y="6838"/>
                    <a:pt x="4204" y="6838"/>
                  </a:cubicBezTo>
                  <a:cubicBezTo>
                    <a:pt x="6539" y="6838"/>
                    <a:pt x="8407" y="5304"/>
                    <a:pt x="8407" y="3402"/>
                  </a:cubicBezTo>
                  <a:cubicBezTo>
                    <a:pt x="8407" y="1534"/>
                    <a:pt x="6539" y="0"/>
                    <a:pt x="4204" y="0"/>
                  </a:cubicBezTo>
                  <a:close/>
                  <a:moveTo>
                    <a:pt x="9074" y="3136"/>
                  </a:moveTo>
                  <a:cubicBezTo>
                    <a:pt x="9074" y="3236"/>
                    <a:pt x="9074" y="3302"/>
                    <a:pt x="9074" y="3402"/>
                  </a:cubicBezTo>
                  <a:cubicBezTo>
                    <a:pt x="9074" y="3970"/>
                    <a:pt x="8941" y="4537"/>
                    <a:pt x="8674" y="5037"/>
                  </a:cubicBezTo>
                  <a:cubicBezTo>
                    <a:pt x="8407" y="5537"/>
                    <a:pt x="8040" y="5971"/>
                    <a:pt x="7606" y="6338"/>
                  </a:cubicBezTo>
                  <a:cubicBezTo>
                    <a:pt x="6706" y="7072"/>
                    <a:pt x="5505" y="7472"/>
                    <a:pt x="4237" y="7472"/>
                  </a:cubicBezTo>
                  <a:cubicBezTo>
                    <a:pt x="4838" y="7872"/>
                    <a:pt x="5605" y="8072"/>
                    <a:pt x="6439" y="8072"/>
                  </a:cubicBezTo>
                  <a:cubicBezTo>
                    <a:pt x="6639" y="8072"/>
                    <a:pt x="6839" y="8072"/>
                    <a:pt x="7006" y="8039"/>
                  </a:cubicBezTo>
                  <a:cubicBezTo>
                    <a:pt x="7807" y="8840"/>
                    <a:pt x="8640" y="8973"/>
                    <a:pt x="9541" y="8973"/>
                  </a:cubicBezTo>
                  <a:lnTo>
                    <a:pt x="9541" y="8806"/>
                  </a:lnTo>
                  <a:cubicBezTo>
                    <a:pt x="9041" y="8573"/>
                    <a:pt x="8741" y="8139"/>
                    <a:pt x="8741" y="7639"/>
                  </a:cubicBezTo>
                  <a:cubicBezTo>
                    <a:pt x="8741" y="7572"/>
                    <a:pt x="8741" y="7505"/>
                    <a:pt x="8741" y="7439"/>
                  </a:cubicBezTo>
                  <a:cubicBezTo>
                    <a:pt x="9574" y="6905"/>
                    <a:pt x="10108" y="6071"/>
                    <a:pt x="10108" y="5170"/>
                  </a:cubicBezTo>
                  <a:cubicBezTo>
                    <a:pt x="10108" y="4370"/>
                    <a:pt x="9708" y="3669"/>
                    <a:pt x="9074" y="3136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6333175" y="6022925"/>
              <a:ext cx="147625" cy="147625"/>
            </a:xfrm>
            <a:custGeom>
              <a:rect b="b" l="l" r="r" t="t"/>
              <a:pathLst>
                <a:path extrusionOk="0" h="5905" w="5905">
                  <a:moveTo>
                    <a:pt x="4537" y="1769"/>
                  </a:moveTo>
                  <a:lnTo>
                    <a:pt x="4804" y="2036"/>
                  </a:lnTo>
                  <a:lnTo>
                    <a:pt x="2402" y="4771"/>
                  </a:lnTo>
                  <a:lnTo>
                    <a:pt x="1202" y="3203"/>
                  </a:lnTo>
                  <a:lnTo>
                    <a:pt x="1735" y="2636"/>
                  </a:lnTo>
                  <a:lnTo>
                    <a:pt x="2402" y="3503"/>
                  </a:lnTo>
                  <a:lnTo>
                    <a:pt x="4537" y="1769"/>
                  </a:lnTo>
                  <a:close/>
                  <a:moveTo>
                    <a:pt x="2970" y="1"/>
                  </a:moveTo>
                  <a:cubicBezTo>
                    <a:pt x="1335" y="1"/>
                    <a:pt x="1" y="1335"/>
                    <a:pt x="1" y="2936"/>
                  </a:cubicBezTo>
                  <a:cubicBezTo>
                    <a:pt x="1" y="4571"/>
                    <a:pt x="1335" y="5905"/>
                    <a:pt x="2970" y="5905"/>
                  </a:cubicBezTo>
                  <a:cubicBezTo>
                    <a:pt x="4571" y="5905"/>
                    <a:pt x="5905" y="4571"/>
                    <a:pt x="5905" y="2936"/>
                  </a:cubicBezTo>
                  <a:cubicBezTo>
                    <a:pt x="5905" y="1335"/>
                    <a:pt x="4571" y="1"/>
                    <a:pt x="2970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5616825" y="6268100"/>
              <a:ext cx="181000" cy="206850"/>
            </a:xfrm>
            <a:custGeom>
              <a:rect b="b" l="l" r="r" t="t"/>
              <a:pathLst>
                <a:path extrusionOk="0" h="8274" w="7240">
                  <a:moveTo>
                    <a:pt x="3103" y="1"/>
                  </a:moveTo>
                  <a:lnTo>
                    <a:pt x="3103" y="4137"/>
                  </a:lnTo>
                  <a:lnTo>
                    <a:pt x="4137" y="4137"/>
                  </a:lnTo>
                  <a:lnTo>
                    <a:pt x="4137" y="1"/>
                  </a:lnTo>
                  <a:close/>
                  <a:moveTo>
                    <a:pt x="2603" y="1168"/>
                  </a:moveTo>
                  <a:cubicBezTo>
                    <a:pt x="1102" y="1635"/>
                    <a:pt x="1" y="3003"/>
                    <a:pt x="1" y="4637"/>
                  </a:cubicBezTo>
                  <a:cubicBezTo>
                    <a:pt x="1" y="6639"/>
                    <a:pt x="1635" y="8273"/>
                    <a:pt x="3637" y="8273"/>
                  </a:cubicBezTo>
                  <a:cubicBezTo>
                    <a:pt x="5638" y="8273"/>
                    <a:pt x="7239" y="6639"/>
                    <a:pt x="7239" y="4637"/>
                  </a:cubicBezTo>
                  <a:cubicBezTo>
                    <a:pt x="7239" y="3003"/>
                    <a:pt x="6139" y="1635"/>
                    <a:pt x="4671" y="1168"/>
                  </a:cubicBezTo>
                  <a:lnTo>
                    <a:pt x="4671" y="2269"/>
                  </a:lnTo>
                  <a:cubicBezTo>
                    <a:pt x="4971" y="2402"/>
                    <a:pt x="5238" y="2569"/>
                    <a:pt x="5472" y="2803"/>
                  </a:cubicBezTo>
                  <a:cubicBezTo>
                    <a:pt x="5939" y="3303"/>
                    <a:pt x="6205" y="3970"/>
                    <a:pt x="6205" y="4637"/>
                  </a:cubicBezTo>
                  <a:cubicBezTo>
                    <a:pt x="6205" y="5338"/>
                    <a:pt x="5939" y="5972"/>
                    <a:pt x="5472" y="6472"/>
                  </a:cubicBezTo>
                  <a:cubicBezTo>
                    <a:pt x="4971" y="6972"/>
                    <a:pt x="4304" y="7239"/>
                    <a:pt x="3637" y="7239"/>
                  </a:cubicBezTo>
                  <a:cubicBezTo>
                    <a:pt x="2936" y="7239"/>
                    <a:pt x="2303" y="6972"/>
                    <a:pt x="1802" y="6472"/>
                  </a:cubicBezTo>
                  <a:cubicBezTo>
                    <a:pt x="1302" y="5972"/>
                    <a:pt x="1035" y="5338"/>
                    <a:pt x="1035" y="4637"/>
                  </a:cubicBezTo>
                  <a:cubicBezTo>
                    <a:pt x="1035" y="3970"/>
                    <a:pt x="1302" y="3303"/>
                    <a:pt x="1802" y="2803"/>
                  </a:cubicBezTo>
                  <a:cubicBezTo>
                    <a:pt x="2036" y="2569"/>
                    <a:pt x="2303" y="2402"/>
                    <a:pt x="2603" y="2269"/>
                  </a:cubicBezTo>
                  <a:lnTo>
                    <a:pt x="2603" y="1168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5390000" y="6483000"/>
              <a:ext cx="245200" cy="202300"/>
            </a:xfrm>
            <a:custGeom>
              <a:rect b="b" l="l" r="r" t="t"/>
              <a:pathLst>
                <a:path extrusionOk="0" h="8092" w="9808">
                  <a:moveTo>
                    <a:pt x="4748" y="1"/>
                  </a:moveTo>
                  <a:cubicBezTo>
                    <a:pt x="4398" y="1"/>
                    <a:pt x="4097" y="252"/>
                    <a:pt x="4037" y="611"/>
                  </a:cubicBezTo>
                  <a:cubicBezTo>
                    <a:pt x="3970" y="1012"/>
                    <a:pt x="4237" y="1379"/>
                    <a:pt x="4637" y="1445"/>
                  </a:cubicBezTo>
                  <a:lnTo>
                    <a:pt x="7173" y="1846"/>
                  </a:lnTo>
                  <a:lnTo>
                    <a:pt x="401" y="6782"/>
                  </a:lnTo>
                  <a:cubicBezTo>
                    <a:pt x="68" y="7016"/>
                    <a:pt x="1" y="7483"/>
                    <a:pt x="234" y="7783"/>
                  </a:cubicBezTo>
                  <a:cubicBezTo>
                    <a:pt x="368" y="7950"/>
                    <a:pt x="535" y="8050"/>
                    <a:pt x="701" y="8083"/>
                  </a:cubicBezTo>
                  <a:cubicBezTo>
                    <a:pt x="731" y="8089"/>
                    <a:pt x="761" y="8092"/>
                    <a:pt x="793" y="8092"/>
                  </a:cubicBezTo>
                  <a:cubicBezTo>
                    <a:pt x="938" y="8092"/>
                    <a:pt x="1098" y="8032"/>
                    <a:pt x="1235" y="7950"/>
                  </a:cubicBezTo>
                  <a:lnTo>
                    <a:pt x="8040" y="2980"/>
                  </a:lnTo>
                  <a:lnTo>
                    <a:pt x="8040" y="2980"/>
                  </a:lnTo>
                  <a:lnTo>
                    <a:pt x="7640" y="5515"/>
                  </a:lnTo>
                  <a:cubicBezTo>
                    <a:pt x="7573" y="5915"/>
                    <a:pt x="7840" y="6282"/>
                    <a:pt x="8240" y="6349"/>
                  </a:cubicBezTo>
                  <a:cubicBezTo>
                    <a:pt x="8278" y="6356"/>
                    <a:pt x="8316" y="6359"/>
                    <a:pt x="8353" y="6359"/>
                  </a:cubicBezTo>
                  <a:cubicBezTo>
                    <a:pt x="8680" y="6359"/>
                    <a:pt x="8981" y="6107"/>
                    <a:pt x="9041" y="5748"/>
                  </a:cubicBezTo>
                  <a:lnTo>
                    <a:pt x="9808" y="778"/>
                  </a:lnTo>
                  <a:lnTo>
                    <a:pt x="4871" y="11"/>
                  </a:lnTo>
                  <a:cubicBezTo>
                    <a:pt x="4830" y="4"/>
                    <a:pt x="4789" y="1"/>
                    <a:pt x="47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5937075" y="6179700"/>
              <a:ext cx="211000" cy="224350"/>
            </a:xfrm>
            <a:custGeom>
              <a:rect b="b" l="l" r="r" t="t"/>
              <a:pathLst>
                <a:path extrusionOk="0" h="8974" w="8440">
                  <a:moveTo>
                    <a:pt x="2268" y="2803"/>
                  </a:moveTo>
                  <a:lnTo>
                    <a:pt x="2268" y="3370"/>
                  </a:lnTo>
                  <a:lnTo>
                    <a:pt x="6205" y="3370"/>
                  </a:lnTo>
                  <a:lnTo>
                    <a:pt x="6205" y="2803"/>
                  </a:lnTo>
                  <a:close/>
                  <a:moveTo>
                    <a:pt x="2268" y="3937"/>
                  </a:moveTo>
                  <a:lnTo>
                    <a:pt x="2268" y="4504"/>
                  </a:lnTo>
                  <a:lnTo>
                    <a:pt x="6205" y="4504"/>
                  </a:lnTo>
                  <a:lnTo>
                    <a:pt x="6205" y="3937"/>
                  </a:lnTo>
                  <a:close/>
                  <a:moveTo>
                    <a:pt x="2268" y="5038"/>
                  </a:moveTo>
                  <a:lnTo>
                    <a:pt x="2268" y="5605"/>
                  </a:lnTo>
                  <a:lnTo>
                    <a:pt x="6205" y="5605"/>
                  </a:lnTo>
                  <a:lnTo>
                    <a:pt x="6205" y="5038"/>
                  </a:lnTo>
                  <a:close/>
                  <a:moveTo>
                    <a:pt x="2268" y="6172"/>
                  </a:moveTo>
                  <a:lnTo>
                    <a:pt x="2268" y="6739"/>
                  </a:lnTo>
                  <a:lnTo>
                    <a:pt x="6205" y="6739"/>
                  </a:lnTo>
                  <a:lnTo>
                    <a:pt x="6205" y="6172"/>
                  </a:lnTo>
                  <a:close/>
                  <a:moveTo>
                    <a:pt x="7305" y="1102"/>
                  </a:moveTo>
                  <a:lnTo>
                    <a:pt x="7305" y="7873"/>
                  </a:lnTo>
                  <a:lnTo>
                    <a:pt x="1134" y="7873"/>
                  </a:lnTo>
                  <a:lnTo>
                    <a:pt x="1134" y="1102"/>
                  </a:lnTo>
                  <a:close/>
                  <a:moveTo>
                    <a:pt x="834" y="1"/>
                  </a:moveTo>
                  <a:cubicBezTo>
                    <a:pt x="400" y="1"/>
                    <a:pt x="0" y="368"/>
                    <a:pt x="0" y="835"/>
                  </a:cubicBezTo>
                  <a:lnTo>
                    <a:pt x="0" y="8140"/>
                  </a:lnTo>
                  <a:cubicBezTo>
                    <a:pt x="0" y="8607"/>
                    <a:pt x="400" y="8974"/>
                    <a:pt x="834" y="8974"/>
                  </a:cubicBezTo>
                  <a:lnTo>
                    <a:pt x="7606" y="8974"/>
                  </a:lnTo>
                  <a:cubicBezTo>
                    <a:pt x="8073" y="8974"/>
                    <a:pt x="8439" y="8607"/>
                    <a:pt x="8439" y="8140"/>
                  </a:cubicBezTo>
                  <a:lnTo>
                    <a:pt x="8439" y="835"/>
                  </a:lnTo>
                  <a:cubicBezTo>
                    <a:pt x="8439" y="368"/>
                    <a:pt x="8073" y="1"/>
                    <a:pt x="7606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6204750" y="6211300"/>
              <a:ext cx="239375" cy="236125"/>
            </a:xfrm>
            <a:custGeom>
              <a:rect b="b" l="l" r="r" t="t"/>
              <a:pathLst>
                <a:path extrusionOk="0" h="9445" w="9575">
                  <a:moveTo>
                    <a:pt x="804" y="1"/>
                  </a:moveTo>
                  <a:cubicBezTo>
                    <a:pt x="616" y="1"/>
                    <a:pt x="449" y="57"/>
                    <a:pt x="334" y="171"/>
                  </a:cubicBezTo>
                  <a:cubicBezTo>
                    <a:pt x="1" y="505"/>
                    <a:pt x="101" y="1139"/>
                    <a:pt x="568" y="1606"/>
                  </a:cubicBezTo>
                  <a:lnTo>
                    <a:pt x="2169" y="3207"/>
                  </a:lnTo>
                  <a:lnTo>
                    <a:pt x="134" y="8244"/>
                  </a:lnTo>
                  <a:lnTo>
                    <a:pt x="1302" y="9445"/>
                  </a:lnTo>
                  <a:lnTo>
                    <a:pt x="4337" y="5408"/>
                  </a:lnTo>
                  <a:lnTo>
                    <a:pt x="6038" y="7076"/>
                  </a:lnTo>
                  <a:lnTo>
                    <a:pt x="6038" y="9445"/>
                  </a:lnTo>
                  <a:lnTo>
                    <a:pt x="7206" y="9445"/>
                  </a:lnTo>
                  <a:lnTo>
                    <a:pt x="7806" y="7677"/>
                  </a:lnTo>
                  <a:lnTo>
                    <a:pt x="9574" y="7076"/>
                  </a:lnTo>
                  <a:lnTo>
                    <a:pt x="9574" y="5875"/>
                  </a:lnTo>
                  <a:lnTo>
                    <a:pt x="7206" y="5875"/>
                  </a:lnTo>
                  <a:lnTo>
                    <a:pt x="7206" y="5909"/>
                  </a:lnTo>
                  <a:lnTo>
                    <a:pt x="5538" y="4207"/>
                  </a:lnTo>
                  <a:lnTo>
                    <a:pt x="9574" y="1172"/>
                  </a:lnTo>
                  <a:lnTo>
                    <a:pt x="8407" y="4"/>
                  </a:lnTo>
                  <a:lnTo>
                    <a:pt x="3336" y="2006"/>
                  </a:lnTo>
                  <a:lnTo>
                    <a:pt x="1735" y="438"/>
                  </a:lnTo>
                  <a:cubicBezTo>
                    <a:pt x="1467" y="149"/>
                    <a:pt x="1109" y="1"/>
                    <a:pt x="8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6219775" y="6504950"/>
              <a:ext cx="227675" cy="185150"/>
            </a:xfrm>
            <a:custGeom>
              <a:rect b="b" l="l" r="r" t="t"/>
              <a:pathLst>
                <a:path extrusionOk="0" h="7406" w="9107">
                  <a:moveTo>
                    <a:pt x="6305" y="0"/>
                  </a:moveTo>
                  <a:cubicBezTo>
                    <a:pt x="5271" y="0"/>
                    <a:pt x="4437" y="834"/>
                    <a:pt x="4437" y="1868"/>
                  </a:cubicBezTo>
                  <a:cubicBezTo>
                    <a:pt x="4437" y="2035"/>
                    <a:pt x="4437" y="2168"/>
                    <a:pt x="4470" y="2302"/>
                  </a:cubicBezTo>
                  <a:cubicBezTo>
                    <a:pt x="2936" y="2235"/>
                    <a:pt x="1568" y="1501"/>
                    <a:pt x="634" y="334"/>
                  </a:cubicBezTo>
                  <a:cubicBezTo>
                    <a:pt x="467" y="634"/>
                    <a:pt x="367" y="934"/>
                    <a:pt x="367" y="1301"/>
                  </a:cubicBezTo>
                  <a:cubicBezTo>
                    <a:pt x="367" y="1935"/>
                    <a:pt x="701" y="2502"/>
                    <a:pt x="1201" y="2836"/>
                  </a:cubicBezTo>
                  <a:cubicBezTo>
                    <a:pt x="901" y="2836"/>
                    <a:pt x="601" y="2735"/>
                    <a:pt x="367" y="2602"/>
                  </a:cubicBezTo>
                  <a:lnTo>
                    <a:pt x="367" y="2635"/>
                  </a:lnTo>
                  <a:cubicBezTo>
                    <a:pt x="367" y="3536"/>
                    <a:pt x="1001" y="4303"/>
                    <a:pt x="1868" y="4470"/>
                  </a:cubicBezTo>
                  <a:cubicBezTo>
                    <a:pt x="1701" y="4503"/>
                    <a:pt x="1535" y="4537"/>
                    <a:pt x="1368" y="4537"/>
                  </a:cubicBezTo>
                  <a:cubicBezTo>
                    <a:pt x="1234" y="4537"/>
                    <a:pt x="1134" y="4537"/>
                    <a:pt x="1034" y="4503"/>
                  </a:cubicBezTo>
                  <a:lnTo>
                    <a:pt x="1034" y="4503"/>
                  </a:lnTo>
                  <a:cubicBezTo>
                    <a:pt x="1268" y="5237"/>
                    <a:pt x="1935" y="5771"/>
                    <a:pt x="2769" y="5804"/>
                  </a:cubicBezTo>
                  <a:cubicBezTo>
                    <a:pt x="2135" y="6305"/>
                    <a:pt x="1334" y="6605"/>
                    <a:pt x="434" y="6605"/>
                  </a:cubicBezTo>
                  <a:cubicBezTo>
                    <a:pt x="300" y="6605"/>
                    <a:pt x="134" y="6605"/>
                    <a:pt x="0" y="6572"/>
                  </a:cubicBezTo>
                  <a:lnTo>
                    <a:pt x="0" y="6572"/>
                  </a:lnTo>
                  <a:cubicBezTo>
                    <a:pt x="834" y="7105"/>
                    <a:pt x="1801" y="7405"/>
                    <a:pt x="2869" y="7405"/>
                  </a:cubicBezTo>
                  <a:cubicBezTo>
                    <a:pt x="6305" y="7405"/>
                    <a:pt x="8173" y="4570"/>
                    <a:pt x="8173" y="2102"/>
                  </a:cubicBezTo>
                  <a:cubicBezTo>
                    <a:pt x="8173" y="2002"/>
                    <a:pt x="8173" y="1935"/>
                    <a:pt x="8173" y="1868"/>
                  </a:cubicBezTo>
                  <a:cubicBezTo>
                    <a:pt x="8540" y="1601"/>
                    <a:pt x="8873" y="1268"/>
                    <a:pt x="9107" y="901"/>
                  </a:cubicBezTo>
                  <a:lnTo>
                    <a:pt x="9107" y="901"/>
                  </a:lnTo>
                  <a:cubicBezTo>
                    <a:pt x="8773" y="1034"/>
                    <a:pt x="8406" y="1134"/>
                    <a:pt x="8039" y="1168"/>
                  </a:cubicBezTo>
                  <a:cubicBezTo>
                    <a:pt x="8440" y="934"/>
                    <a:pt x="8706" y="601"/>
                    <a:pt x="8873" y="134"/>
                  </a:cubicBezTo>
                  <a:lnTo>
                    <a:pt x="8873" y="134"/>
                  </a:lnTo>
                  <a:cubicBezTo>
                    <a:pt x="8506" y="367"/>
                    <a:pt x="8106" y="534"/>
                    <a:pt x="7672" y="601"/>
                  </a:cubicBezTo>
                  <a:cubicBezTo>
                    <a:pt x="7339" y="234"/>
                    <a:pt x="6838" y="0"/>
                    <a:pt x="6305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6557500" y="6620850"/>
              <a:ext cx="159325" cy="166825"/>
            </a:xfrm>
            <a:custGeom>
              <a:rect b="b" l="l" r="r" t="t"/>
              <a:pathLst>
                <a:path extrusionOk="0" h="6673" w="6373">
                  <a:moveTo>
                    <a:pt x="3337" y="1"/>
                  </a:moveTo>
                  <a:lnTo>
                    <a:pt x="1" y="3337"/>
                  </a:lnTo>
                  <a:lnTo>
                    <a:pt x="3337" y="6672"/>
                  </a:lnTo>
                  <a:lnTo>
                    <a:pt x="3337" y="3637"/>
                  </a:lnTo>
                  <a:lnTo>
                    <a:pt x="6372" y="6672"/>
                  </a:lnTo>
                  <a:lnTo>
                    <a:pt x="6372" y="1"/>
                  </a:lnTo>
                  <a:lnTo>
                    <a:pt x="3337" y="3036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6267300" y="6654225"/>
              <a:ext cx="241875" cy="241850"/>
            </a:xfrm>
            <a:custGeom>
              <a:rect b="b" l="l" r="r" t="t"/>
              <a:pathLst>
                <a:path extrusionOk="0" h="9674" w="9675">
                  <a:moveTo>
                    <a:pt x="8473" y="0"/>
                  </a:moveTo>
                  <a:lnTo>
                    <a:pt x="6639" y="1801"/>
                  </a:lnTo>
                  <a:lnTo>
                    <a:pt x="7873" y="3002"/>
                  </a:lnTo>
                  <a:lnTo>
                    <a:pt x="9674" y="1201"/>
                  </a:lnTo>
                  <a:lnTo>
                    <a:pt x="8473" y="0"/>
                  </a:lnTo>
                  <a:close/>
                  <a:moveTo>
                    <a:pt x="5320" y="1849"/>
                  </a:moveTo>
                  <a:cubicBezTo>
                    <a:pt x="4170" y="1849"/>
                    <a:pt x="2998" y="2604"/>
                    <a:pt x="2169" y="3302"/>
                  </a:cubicBezTo>
                  <a:lnTo>
                    <a:pt x="6372" y="7505"/>
                  </a:lnTo>
                  <a:cubicBezTo>
                    <a:pt x="7439" y="6238"/>
                    <a:pt x="8640" y="4170"/>
                    <a:pt x="7072" y="2602"/>
                  </a:cubicBezTo>
                  <a:cubicBezTo>
                    <a:pt x="6530" y="2060"/>
                    <a:pt x="5928" y="1849"/>
                    <a:pt x="5320" y="1849"/>
                  </a:cubicBezTo>
                  <a:close/>
                  <a:moveTo>
                    <a:pt x="1402" y="3403"/>
                  </a:moveTo>
                  <a:lnTo>
                    <a:pt x="601" y="4236"/>
                  </a:lnTo>
                  <a:lnTo>
                    <a:pt x="1668" y="5304"/>
                  </a:lnTo>
                  <a:lnTo>
                    <a:pt x="1" y="7005"/>
                  </a:lnTo>
                  <a:lnTo>
                    <a:pt x="834" y="7872"/>
                  </a:lnTo>
                  <a:lnTo>
                    <a:pt x="2536" y="6171"/>
                  </a:lnTo>
                  <a:lnTo>
                    <a:pt x="3503" y="7139"/>
                  </a:lnTo>
                  <a:lnTo>
                    <a:pt x="1802" y="8806"/>
                  </a:lnTo>
                  <a:lnTo>
                    <a:pt x="2669" y="9674"/>
                  </a:lnTo>
                  <a:lnTo>
                    <a:pt x="4337" y="7973"/>
                  </a:lnTo>
                  <a:lnTo>
                    <a:pt x="5438" y="9073"/>
                  </a:lnTo>
                  <a:lnTo>
                    <a:pt x="6272" y="8239"/>
                  </a:lnTo>
                  <a:lnTo>
                    <a:pt x="1402" y="3403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5678550" y="6458725"/>
              <a:ext cx="242700" cy="232825"/>
            </a:xfrm>
            <a:custGeom>
              <a:rect b="b" l="l" r="r" t="t"/>
              <a:pathLst>
                <a:path extrusionOk="0" h="9313" w="9708">
                  <a:moveTo>
                    <a:pt x="7539" y="2283"/>
                  </a:moveTo>
                  <a:cubicBezTo>
                    <a:pt x="7506" y="2283"/>
                    <a:pt x="7472" y="2316"/>
                    <a:pt x="7472" y="2350"/>
                  </a:cubicBezTo>
                  <a:cubicBezTo>
                    <a:pt x="7439" y="2416"/>
                    <a:pt x="7406" y="2516"/>
                    <a:pt x="7406" y="2616"/>
                  </a:cubicBezTo>
                  <a:cubicBezTo>
                    <a:pt x="7372" y="2850"/>
                    <a:pt x="7406" y="3150"/>
                    <a:pt x="7472" y="3450"/>
                  </a:cubicBezTo>
                  <a:cubicBezTo>
                    <a:pt x="7572" y="3751"/>
                    <a:pt x="7673" y="4017"/>
                    <a:pt x="7839" y="4184"/>
                  </a:cubicBezTo>
                  <a:cubicBezTo>
                    <a:pt x="7873" y="4284"/>
                    <a:pt x="7939" y="4351"/>
                    <a:pt x="8006" y="4384"/>
                  </a:cubicBezTo>
                  <a:cubicBezTo>
                    <a:pt x="8039" y="4384"/>
                    <a:pt x="8073" y="4418"/>
                    <a:pt x="8106" y="4418"/>
                  </a:cubicBezTo>
                  <a:cubicBezTo>
                    <a:pt x="8140" y="4418"/>
                    <a:pt x="8173" y="4351"/>
                    <a:pt x="8173" y="4351"/>
                  </a:cubicBezTo>
                  <a:cubicBezTo>
                    <a:pt x="8206" y="4284"/>
                    <a:pt x="8240" y="4184"/>
                    <a:pt x="8240" y="4084"/>
                  </a:cubicBezTo>
                  <a:cubicBezTo>
                    <a:pt x="8273" y="3851"/>
                    <a:pt x="8240" y="3550"/>
                    <a:pt x="8140" y="3250"/>
                  </a:cubicBezTo>
                  <a:cubicBezTo>
                    <a:pt x="8073" y="2950"/>
                    <a:pt x="7939" y="2683"/>
                    <a:pt x="7806" y="2483"/>
                  </a:cubicBezTo>
                  <a:cubicBezTo>
                    <a:pt x="7739" y="2416"/>
                    <a:pt x="7706" y="2350"/>
                    <a:pt x="7639" y="2316"/>
                  </a:cubicBezTo>
                  <a:cubicBezTo>
                    <a:pt x="7606" y="2283"/>
                    <a:pt x="7572" y="2283"/>
                    <a:pt x="7539" y="2283"/>
                  </a:cubicBezTo>
                  <a:close/>
                  <a:moveTo>
                    <a:pt x="7129" y="573"/>
                  </a:moveTo>
                  <a:cubicBezTo>
                    <a:pt x="7209" y="573"/>
                    <a:pt x="7285" y="621"/>
                    <a:pt x="7339" y="648"/>
                  </a:cubicBezTo>
                  <a:cubicBezTo>
                    <a:pt x="7472" y="748"/>
                    <a:pt x="7639" y="915"/>
                    <a:pt x="7806" y="1149"/>
                  </a:cubicBezTo>
                  <a:cubicBezTo>
                    <a:pt x="8173" y="1616"/>
                    <a:pt x="8473" y="2316"/>
                    <a:pt x="8673" y="3117"/>
                  </a:cubicBezTo>
                  <a:cubicBezTo>
                    <a:pt x="8873" y="3884"/>
                    <a:pt x="8973" y="4651"/>
                    <a:pt x="8907" y="5252"/>
                  </a:cubicBezTo>
                  <a:cubicBezTo>
                    <a:pt x="8873" y="5518"/>
                    <a:pt x="8840" y="5752"/>
                    <a:pt x="8740" y="5919"/>
                  </a:cubicBezTo>
                  <a:cubicBezTo>
                    <a:pt x="8707" y="5985"/>
                    <a:pt x="8640" y="6086"/>
                    <a:pt x="8573" y="6119"/>
                  </a:cubicBezTo>
                  <a:cubicBezTo>
                    <a:pt x="8473" y="6119"/>
                    <a:pt x="8373" y="6052"/>
                    <a:pt x="8306" y="6019"/>
                  </a:cubicBezTo>
                  <a:cubicBezTo>
                    <a:pt x="8173" y="5919"/>
                    <a:pt x="8006" y="5752"/>
                    <a:pt x="7839" y="5552"/>
                  </a:cubicBezTo>
                  <a:cubicBezTo>
                    <a:pt x="7472" y="5051"/>
                    <a:pt x="7172" y="4351"/>
                    <a:pt x="6972" y="3584"/>
                  </a:cubicBezTo>
                  <a:cubicBezTo>
                    <a:pt x="6739" y="2783"/>
                    <a:pt x="6672" y="2016"/>
                    <a:pt x="6739" y="1416"/>
                  </a:cubicBezTo>
                  <a:cubicBezTo>
                    <a:pt x="6772" y="1149"/>
                    <a:pt x="6805" y="949"/>
                    <a:pt x="6905" y="782"/>
                  </a:cubicBezTo>
                  <a:cubicBezTo>
                    <a:pt x="6939" y="715"/>
                    <a:pt x="7005" y="615"/>
                    <a:pt x="7072" y="582"/>
                  </a:cubicBezTo>
                  <a:cubicBezTo>
                    <a:pt x="7091" y="575"/>
                    <a:pt x="7110" y="573"/>
                    <a:pt x="7129" y="573"/>
                  </a:cubicBezTo>
                  <a:close/>
                  <a:moveTo>
                    <a:pt x="2102" y="3450"/>
                  </a:moveTo>
                  <a:cubicBezTo>
                    <a:pt x="1668" y="3617"/>
                    <a:pt x="1335" y="3751"/>
                    <a:pt x="868" y="3884"/>
                  </a:cubicBezTo>
                  <a:lnTo>
                    <a:pt x="267" y="4051"/>
                  </a:lnTo>
                  <a:lnTo>
                    <a:pt x="0" y="5018"/>
                  </a:lnTo>
                  <a:lnTo>
                    <a:pt x="201" y="5819"/>
                  </a:lnTo>
                  <a:lnTo>
                    <a:pt x="934" y="6519"/>
                  </a:lnTo>
                  <a:lnTo>
                    <a:pt x="1535" y="6352"/>
                  </a:lnTo>
                  <a:cubicBezTo>
                    <a:pt x="2002" y="6252"/>
                    <a:pt x="2369" y="6186"/>
                    <a:pt x="2802" y="6119"/>
                  </a:cubicBezTo>
                  <a:cubicBezTo>
                    <a:pt x="2636" y="5719"/>
                    <a:pt x="2469" y="5285"/>
                    <a:pt x="2335" y="4818"/>
                  </a:cubicBezTo>
                  <a:cubicBezTo>
                    <a:pt x="2235" y="4351"/>
                    <a:pt x="2135" y="3884"/>
                    <a:pt x="2102" y="3450"/>
                  </a:cubicBezTo>
                  <a:close/>
                  <a:moveTo>
                    <a:pt x="7316" y="0"/>
                  </a:moveTo>
                  <a:cubicBezTo>
                    <a:pt x="7278" y="0"/>
                    <a:pt x="7241" y="5"/>
                    <a:pt x="7206" y="15"/>
                  </a:cubicBezTo>
                  <a:lnTo>
                    <a:pt x="6472" y="215"/>
                  </a:lnTo>
                  <a:cubicBezTo>
                    <a:pt x="6472" y="215"/>
                    <a:pt x="5071" y="1983"/>
                    <a:pt x="2702" y="3183"/>
                  </a:cubicBezTo>
                  <a:cubicBezTo>
                    <a:pt x="2736" y="3584"/>
                    <a:pt x="2836" y="4084"/>
                    <a:pt x="2969" y="4651"/>
                  </a:cubicBezTo>
                  <a:cubicBezTo>
                    <a:pt x="3136" y="5218"/>
                    <a:pt x="3303" y="5685"/>
                    <a:pt x="3470" y="6052"/>
                  </a:cubicBezTo>
                  <a:cubicBezTo>
                    <a:pt x="3704" y="6038"/>
                    <a:pt x="3933" y="6031"/>
                    <a:pt x="4157" y="6031"/>
                  </a:cubicBezTo>
                  <a:cubicBezTo>
                    <a:pt x="6485" y="6031"/>
                    <a:pt x="8206" y="6753"/>
                    <a:pt x="8206" y="6753"/>
                  </a:cubicBezTo>
                  <a:lnTo>
                    <a:pt x="8940" y="6553"/>
                  </a:lnTo>
                  <a:cubicBezTo>
                    <a:pt x="9574" y="6352"/>
                    <a:pt x="9707" y="4751"/>
                    <a:pt x="9240" y="2950"/>
                  </a:cubicBezTo>
                  <a:cubicBezTo>
                    <a:pt x="8800" y="1282"/>
                    <a:pt x="7944" y="0"/>
                    <a:pt x="7316" y="0"/>
                  </a:cubicBezTo>
                  <a:close/>
                  <a:moveTo>
                    <a:pt x="3903" y="6419"/>
                  </a:moveTo>
                  <a:lnTo>
                    <a:pt x="2702" y="6519"/>
                  </a:lnTo>
                  <a:lnTo>
                    <a:pt x="4203" y="9188"/>
                  </a:lnTo>
                  <a:cubicBezTo>
                    <a:pt x="4244" y="9269"/>
                    <a:pt x="4321" y="9313"/>
                    <a:pt x="4405" y="9313"/>
                  </a:cubicBezTo>
                  <a:cubicBezTo>
                    <a:pt x="4460" y="9313"/>
                    <a:pt x="4518" y="9294"/>
                    <a:pt x="4570" y="9254"/>
                  </a:cubicBezTo>
                  <a:lnTo>
                    <a:pt x="5504" y="8554"/>
                  </a:lnTo>
                  <a:cubicBezTo>
                    <a:pt x="5638" y="8454"/>
                    <a:pt x="5638" y="8287"/>
                    <a:pt x="5538" y="8187"/>
                  </a:cubicBezTo>
                  <a:lnTo>
                    <a:pt x="3903" y="6419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5964575" y="6461575"/>
              <a:ext cx="221850" cy="222675"/>
            </a:xfrm>
            <a:custGeom>
              <a:rect b="b" l="l" r="r" t="t"/>
              <a:pathLst>
                <a:path extrusionOk="0" h="8907" w="8874">
                  <a:moveTo>
                    <a:pt x="4437" y="3336"/>
                  </a:moveTo>
                  <a:cubicBezTo>
                    <a:pt x="5538" y="3336"/>
                    <a:pt x="6572" y="3403"/>
                    <a:pt x="7506" y="3536"/>
                  </a:cubicBezTo>
                  <a:cubicBezTo>
                    <a:pt x="7673" y="4137"/>
                    <a:pt x="7773" y="4837"/>
                    <a:pt x="7773" y="5571"/>
                  </a:cubicBezTo>
                  <a:cubicBezTo>
                    <a:pt x="7773" y="6272"/>
                    <a:pt x="7673" y="6972"/>
                    <a:pt x="7506" y="7606"/>
                  </a:cubicBezTo>
                  <a:cubicBezTo>
                    <a:pt x="6572" y="7706"/>
                    <a:pt x="5505" y="7773"/>
                    <a:pt x="4437" y="7773"/>
                  </a:cubicBezTo>
                  <a:cubicBezTo>
                    <a:pt x="3337" y="7773"/>
                    <a:pt x="2303" y="7706"/>
                    <a:pt x="1369" y="7606"/>
                  </a:cubicBezTo>
                  <a:cubicBezTo>
                    <a:pt x="1202" y="6972"/>
                    <a:pt x="1102" y="6272"/>
                    <a:pt x="1102" y="5571"/>
                  </a:cubicBezTo>
                  <a:cubicBezTo>
                    <a:pt x="1102" y="4837"/>
                    <a:pt x="1202" y="4137"/>
                    <a:pt x="1369" y="3536"/>
                  </a:cubicBezTo>
                  <a:cubicBezTo>
                    <a:pt x="2303" y="3403"/>
                    <a:pt x="3337" y="3336"/>
                    <a:pt x="4437" y="3336"/>
                  </a:cubicBezTo>
                  <a:close/>
                  <a:moveTo>
                    <a:pt x="2202" y="1"/>
                  </a:moveTo>
                  <a:lnTo>
                    <a:pt x="1669" y="568"/>
                  </a:lnTo>
                  <a:lnTo>
                    <a:pt x="3337" y="2236"/>
                  </a:lnTo>
                  <a:cubicBezTo>
                    <a:pt x="2303" y="2269"/>
                    <a:pt x="1302" y="2369"/>
                    <a:pt x="368" y="2502"/>
                  </a:cubicBezTo>
                  <a:cubicBezTo>
                    <a:pt x="134" y="3436"/>
                    <a:pt x="1" y="4470"/>
                    <a:pt x="1" y="5571"/>
                  </a:cubicBezTo>
                  <a:cubicBezTo>
                    <a:pt x="1" y="6639"/>
                    <a:pt x="134" y="7673"/>
                    <a:pt x="368" y="8607"/>
                  </a:cubicBezTo>
                  <a:cubicBezTo>
                    <a:pt x="1602" y="8807"/>
                    <a:pt x="3003" y="8907"/>
                    <a:pt x="4437" y="8907"/>
                  </a:cubicBezTo>
                  <a:cubicBezTo>
                    <a:pt x="5905" y="8907"/>
                    <a:pt x="7273" y="8807"/>
                    <a:pt x="8507" y="8607"/>
                  </a:cubicBezTo>
                  <a:cubicBezTo>
                    <a:pt x="8740" y="7673"/>
                    <a:pt x="8874" y="6639"/>
                    <a:pt x="8874" y="5571"/>
                  </a:cubicBezTo>
                  <a:cubicBezTo>
                    <a:pt x="8874" y="4470"/>
                    <a:pt x="8740" y="3436"/>
                    <a:pt x="8507" y="2502"/>
                  </a:cubicBezTo>
                  <a:cubicBezTo>
                    <a:pt x="7740" y="2402"/>
                    <a:pt x="6906" y="2302"/>
                    <a:pt x="6072" y="2269"/>
                  </a:cubicBezTo>
                  <a:lnTo>
                    <a:pt x="7506" y="835"/>
                  </a:lnTo>
                  <a:lnTo>
                    <a:pt x="6939" y="267"/>
                  </a:lnTo>
                  <a:lnTo>
                    <a:pt x="4971" y="2236"/>
                  </a:lnTo>
                  <a:lnTo>
                    <a:pt x="4437" y="2236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5933725" y="6727600"/>
              <a:ext cx="270225" cy="152625"/>
            </a:xfrm>
            <a:custGeom>
              <a:rect b="b" l="l" r="r" t="t"/>
              <a:pathLst>
                <a:path extrusionOk="0" h="6105" w="10809">
                  <a:moveTo>
                    <a:pt x="6906" y="1"/>
                  </a:moveTo>
                  <a:cubicBezTo>
                    <a:pt x="6105" y="1"/>
                    <a:pt x="5405" y="401"/>
                    <a:pt x="4938" y="968"/>
                  </a:cubicBezTo>
                  <a:cubicBezTo>
                    <a:pt x="4671" y="634"/>
                    <a:pt x="4270" y="434"/>
                    <a:pt x="3803" y="434"/>
                  </a:cubicBezTo>
                  <a:cubicBezTo>
                    <a:pt x="3036" y="434"/>
                    <a:pt x="2402" y="1068"/>
                    <a:pt x="2402" y="1835"/>
                  </a:cubicBezTo>
                  <a:cubicBezTo>
                    <a:pt x="2402" y="1902"/>
                    <a:pt x="2402" y="1969"/>
                    <a:pt x="2402" y="2035"/>
                  </a:cubicBezTo>
                  <a:cubicBezTo>
                    <a:pt x="2302" y="2002"/>
                    <a:pt x="2169" y="2002"/>
                    <a:pt x="2035" y="2002"/>
                  </a:cubicBezTo>
                  <a:cubicBezTo>
                    <a:pt x="901" y="2002"/>
                    <a:pt x="1" y="2903"/>
                    <a:pt x="1" y="4037"/>
                  </a:cubicBezTo>
                  <a:cubicBezTo>
                    <a:pt x="1" y="5171"/>
                    <a:pt x="901" y="6105"/>
                    <a:pt x="2035" y="6105"/>
                  </a:cubicBezTo>
                  <a:lnTo>
                    <a:pt x="8974" y="6105"/>
                  </a:lnTo>
                  <a:cubicBezTo>
                    <a:pt x="10008" y="6105"/>
                    <a:pt x="10808" y="5271"/>
                    <a:pt x="10808" y="4270"/>
                  </a:cubicBezTo>
                  <a:cubicBezTo>
                    <a:pt x="10808" y="3403"/>
                    <a:pt x="10208" y="2669"/>
                    <a:pt x="9407" y="2469"/>
                  </a:cubicBezTo>
                  <a:cubicBezTo>
                    <a:pt x="9374" y="1101"/>
                    <a:pt x="8273" y="1"/>
                    <a:pt x="690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5681050" y="6727600"/>
              <a:ext cx="187650" cy="152625"/>
            </a:xfrm>
            <a:custGeom>
              <a:rect b="b" l="l" r="r" t="t"/>
              <a:pathLst>
                <a:path extrusionOk="0" h="6105" w="7506">
                  <a:moveTo>
                    <a:pt x="5816" y="966"/>
                  </a:moveTo>
                  <a:cubicBezTo>
                    <a:pt x="5444" y="966"/>
                    <a:pt x="5171" y="1287"/>
                    <a:pt x="5171" y="1668"/>
                  </a:cubicBezTo>
                  <a:cubicBezTo>
                    <a:pt x="5171" y="2035"/>
                    <a:pt x="5471" y="2369"/>
                    <a:pt x="5871" y="2369"/>
                  </a:cubicBezTo>
                  <a:cubicBezTo>
                    <a:pt x="6238" y="2369"/>
                    <a:pt x="6572" y="2035"/>
                    <a:pt x="6572" y="1668"/>
                  </a:cubicBezTo>
                  <a:cubicBezTo>
                    <a:pt x="6572" y="1268"/>
                    <a:pt x="6238" y="968"/>
                    <a:pt x="5871" y="968"/>
                  </a:cubicBezTo>
                  <a:cubicBezTo>
                    <a:pt x="5853" y="966"/>
                    <a:pt x="5834" y="966"/>
                    <a:pt x="5816" y="966"/>
                  </a:cubicBezTo>
                  <a:close/>
                  <a:moveTo>
                    <a:pt x="2369" y="1435"/>
                  </a:moveTo>
                  <a:lnTo>
                    <a:pt x="934" y="5171"/>
                  </a:lnTo>
                  <a:lnTo>
                    <a:pt x="6572" y="5171"/>
                  </a:lnTo>
                  <a:lnTo>
                    <a:pt x="5171" y="3069"/>
                  </a:lnTo>
                  <a:lnTo>
                    <a:pt x="4237" y="3770"/>
                  </a:lnTo>
                  <a:lnTo>
                    <a:pt x="2369" y="1435"/>
                  </a:lnTo>
                  <a:close/>
                  <a:moveTo>
                    <a:pt x="7039" y="468"/>
                  </a:moveTo>
                  <a:lnTo>
                    <a:pt x="7039" y="5638"/>
                  </a:lnTo>
                  <a:lnTo>
                    <a:pt x="467" y="5638"/>
                  </a:lnTo>
                  <a:lnTo>
                    <a:pt x="467" y="468"/>
                  </a:lnTo>
                  <a:close/>
                  <a:moveTo>
                    <a:pt x="0" y="1"/>
                  </a:moveTo>
                  <a:lnTo>
                    <a:pt x="0" y="6105"/>
                  </a:lnTo>
                  <a:lnTo>
                    <a:pt x="7506" y="6105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5410025" y="6692575"/>
              <a:ext cx="181825" cy="182650"/>
            </a:xfrm>
            <a:custGeom>
              <a:rect b="b" l="l" r="r" t="t"/>
              <a:pathLst>
                <a:path extrusionOk="0" h="7306" w="7273">
                  <a:moveTo>
                    <a:pt x="6939" y="4003"/>
                  </a:moveTo>
                  <a:cubicBezTo>
                    <a:pt x="6171" y="4037"/>
                    <a:pt x="5438" y="4370"/>
                    <a:pt x="4871" y="4971"/>
                  </a:cubicBezTo>
                  <a:cubicBezTo>
                    <a:pt x="4303" y="5571"/>
                    <a:pt x="4037" y="6372"/>
                    <a:pt x="4070" y="7139"/>
                  </a:cubicBezTo>
                  <a:lnTo>
                    <a:pt x="5071" y="7106"/>
                  </a:lnTo>
                  <a:cubicBezTo>
                    <a:pt x="5037" y="6572"/>
                    <a:pt x="5204" y="6072"/>
                    <a:pt x="5604" y="5638"/>
                  </a:cubicBezTo>
                  <a:cubicBezTo>
                    <a:pt x="5971" y="5238"/>
                    <a:pt x="6472" y="5037"/>
                    <a:pt x="7005" y="5004"/>
                  </a:cubicBezTo>
                  <a:lnTo>
                    <a:pt x="6939" y="4003"/>
                  </a:lnTo>
                  <a:close/>
                  <a:moveTo>
                    <a:pt x="6708" y="6171"/>
                  </a:moveTo>
                  <a:cubicBezTo>
                    <a:pt x="6568" y="6171"/>
                    <a:pt x="6429" y="6230"/>
                    <a:pt x="6338" y="6338"/>
                  </a:cubicBezTo>
                  <a:cubicBezTo>
                    <a:pt x="6138" y="6539"/>
                    <a:pt x="6171" y="6872"/>
                    <a:pt x="6372" y="7039"/>
                  </a:cubicBezTo>
                  <a:cubicBezTo>
                    <a:pt x="6463" y="7131"/>
                    <a:pt x="6576" y="7173"/>
                    <a:pt x="6691" y="7173"/>
                  </a:cubicBezTo>
                  <a:cubicBezTo>
                    <a:pt x="6826" y="7173"/>
                    <a:pt x="6964" y="7114"/>
                    <a:pt x="7072" y="7006"/>
                  </a:cubicBezTo>
                  <a:cubicBezTo>
                    <a:pt x="7272" y="6805"/>
                    <a:pt x="7239" y="6505"/>
                    <a:pt x="7039" y="6305"/>
                  </a:cubicBezTo>
                  <a:cubicBezTo>
                    <a:pt x="6947" y="6213"/>
                    <a:pt x="6827" y="6171"/>
                    <a:pt x="6708" y="6171"/>
                  </a:cubicBezTo>
                  <a:close/>
                  <a:moveTo>
                    <a:pt x="6872" y="2002"/>
                  </a:moveTo>
                  <a:cubicBezTo>
                    <a:pt x="5538" y="2035"/>
                    <a:pt x="4303" y="2636"/>
                    <a:pt x="3369" y="3603"/>
                  </a:cubicBezTo>
                  <a:cubicBezTo>
                    <a:pt x="2469" y="4604"/>
                    <a:pt x="2002" y="5871"/>
                    <a:pt x="2069" y="7206"/>
                  </a:cubicBezTo>
                  <a:lnTo>
                    <a:pt x="3069" y="7172"/>
                  </a:lnTo>
                  <a:cubicBezTo>
                    <a:pt x="3003" y="6105"/>
                    <a:pt x="3403" y="5071"/>
                    <a:pt x="4103" y="4304"/>
                  </a:cubicBezTo>
                  <a:cubicBezTo>
                    <a:pt x="4837" y="3503"/>
                    <a:pt x="5838" y="3036"/>
                    <a:pt x="6905" y="3003"/>
                  </a:cubicBezTo>
                  <a:lnTo>
                    <a:pt x="6872" y="2002"/>
                  </a:lnTo>
                  <a:close/>
                  <a:moveTo>
                    <a:pt x="6805" y="1"/>
                  </a:moveTo>
                  <a:cubicBezTo>
                    <a:pt x="5871" y="34"/>
                    <a:pt x="5004" y="234"/>
                    <a:pt x="4170" y="601"/>
                  </a:cubicBezTo>
                  <a:cubicBezTo>
                    <a:pt x="3303" y="1001"/>
                    <a:pt x="2536" y="1535"/>
                    <a:pt x="1902" y="2235"/>
                  </a:cubicBezTo>
                  <a:cubicBezTo>
                    <a:pt x="1268" y="2936"/>
                    <a:pt x="768" y="3737"/>
                    <a:pt x="467" y="4637"/>
                  </a:cubicBezTo>
                  <a:cubicBezTo>
                    <a:pt x="134" y="5471"/>
                    <a:pt x="0" y="6372"/>
                    <a:pt x="34" y="7306"/>
                  </a:cubicBezTo>
                  <a:lnTo>
                    <a:pt x="1034" y="7239"/>
                  </a:lnTo>
                  <a:cubicBezTo>
                    <a:pt x="968" y="5638"/>
                    <a:pt x="1535" y="4103"/>
                    <a:pt x="2636" y="2936"/>
                  </a:cubicBezTo>
                  <a:cubicBezTo>
                    <a:pt x="3736" y="1735"/>
                    <a:pt x="5237" y="1068"/>
                    <a:pt x="6839" y="1001"/>
                  </a:cubicBezTo>
                  <a:lnTo>
                    <a:pt x="6805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2"/>
            <p:cNvSpPr/>
            <p:nvPr/>
          </p:nvSpPr>
          <p:spPr>
            <a:xfrm>
              <a:off x="2899075" y="3877225"/>
              <a:ext cx="103425" cy="136800"/>
            </a:xfrm>
            <a:custGeom>
              <a:rect b="b" l="l" r="r" t="t"/>
              <a:pathLst>
                <a:path extrusionOk="0" h="5472" w="4137">
                  <a:moveTo>
                    <a:pt x="2402" y="334"/>
                  </a:moveTo>
                  <a:lnTo>
                    <a:pt x="2402" y="668"/>
                  </a:lnTo>
                  <a:lnTo>
                    <a:pt x="1735" y="668"/>
                  </a:lnTo>
                  <a:lnTo>
                    <a:pt x="1735" y="334"/>
                  </a:lnTo>
                  <a:close/>
                  <a:moveTo>
                    <a:pt x="1735" y="1"/>
                  </a:moveTo>
                  <a:cubicBezTo>
                    <a:pt x="1534" y="1"/>
                    <a:pt x="1401" y="134"/>
                    <a:pt x="1401" y="334"/>
                  </a:cubicBezTo>
                  <a:lnTo>
                    <a:pt x="1401" y="668"/>
                  </a:lnTo>
                  <a:lnTo>
                    <a:pt x="701" y="668"/>
                  </a:lnTo>
                  <a:lnTo>
                    <a:pt x="701" y="1368"/>
                  </a:lnTo>
                  <a:lnTo>
                    <a:pt x="3436" y="1368"/>
                  </a:lnTo>
                  <a:lnTo>
                    <a:pt x="3436" y="668"/>
                  </a:lnTo>
                  <a:lnTo>
                    <a:pt x="2769" y="668"/>
                  </a:lnTo>
                  <a:lnTo>
                    <a:pt x="2769" y="334"/>
                  </a:lnTo>
                  <a:cubicBezTo>
                    <a:pt x="2769" y="134"/>
                    <a:pt x="2602" y="1"/>
                    <a:pt x="2402" y="1"/>
                  </a:cubicBezTo>
                  <a:close/>
                  <a:moveTo>
                    <a:pt x="3803" y="4104"/>
                  </a:moveTo>
                  <a:lnTo>
                    <a:pt x="2769" y="5138"/>
                  </a:lnTo>
                  <a:lnTo>
                    <a:pt x="2769" y="4104"/>
                  </a:lnTo>
                  <a:close/>
                  <a:moveTo>
                    <a:pt x="167" y="668"/>
                  </a:moveTo>
                  <a:cubicBezTo>
                    <a:pt x="100" y="668"/>
                    <a:pt x="0" y="768"/>
                    <a:pt x="0" y="835"/>
                  </a:cubicBezTo>
                  <a:lnTo>
                    <a:pt x="0" y="5304"/>
                  </a:lnTo>
                  <a:cubicBezTo>
                    <a:pt x="0" y="5404"/>
                    <a:pt x="100" y="5471"/>
                    <a:pt x="167" y="5471"/>
                  </a:cubicBezTo>
                  <a:lnTo>
                    <a:pt x="2902" y="5471"/>
                  </a:lnTo>
                  <a:lnTo>
                    <a:pt x="4136" y="4237"/>
                  </a:lnTo>
                  <a:lnTo>
                    <a:pt x="4136" y="835"/>
                  </a:lnTo>
                  <a:cubicBezTo>
                    <a:pt x="4136" y="768"/>
                    <a:pt x="4070" y="668"/>
                    <a:pt x="3970" y="668"/>
                  </a:cubicBezTo>
                  <a:lnTo>
                    <a:pt x="3636" y="668"/>
                  </a:lnTo>
                  <a:lnTo>
                    <a:pt x="3636" y="1035"/>
                  </a:lnTo>
                  <a:lnTo>
                    <a:pt x="3803" y="1035"/>
                  </a:lnTo>
                  <a:lnTo>
                    <a:pt x="3803" y="3770"/>
                  </a:lnTo>
                  <a:lnTo>
                    <a:pt x="2402" y="3770"/>
                  </a:lnTo>
                  <a:lnTo>
                    <a:pt x="2402" y="5138"/>
                  </a:lnTo>
                  <a:lnTo>
                    <a:pt x="367" y="5138"/>
                  </a:lnTo>
                  <a:lnTo>
                    <a:pt x="367" y="1035"/>
                  </a:lnTo>
                  <a:lnTo>
                    <a:pt x="534" y="1035"/>
                  </a:lnTo>
                  <a:lnTo>
                    <a:pt x="534" y="668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2"/>
            <p:cNvSpPr/>
            <p:nvPr/>
          </p:nvSpPr>
          <p:spPr>
            <a:xfrm>
              <a:off x="2067625" y="4717000"/>
              <a:ext cx="139300" cy="139275"/>
            </a:xfrm>
            <a:custGeom>
              <a:rect b="b" l="l" r="r" t="t"/>
              <a:pathLst>
                <a:path extrusionOk="0" h="5571" w="5572">
                  <a:moveTo>
                    <a:pt x="4671" y="701"/>
                  </a:moveTo>
                  <a:cubicBezTo>
                    <a:pt x="4771" y="701"/>
                    <a:pt x="4871" y="768"/>
                    <a:pt x="4871" y="868"/>
                  </a:cubicBezTo>
                  <a:lnTo>
                    <a:pt x="4871" y="1201"/>
                  </a:lnTo>
                  <a:cubicBezTo>
                    <a:pt x="4871" y="1301"/>
                    <a:pt x="4804" y="1401"/>
                    <a:pt x="4704" y="1401"/>
                  </a:cubicBezTo>
                  <a:lnTo>
                    <a:pt x="4337" y="1401"/>
                  </a:lnTo>
                  <a:cubicBezTo>
                    <a:pt x="4237" y="1401"/>
                    <a:pt x="4171" y="1335"/>
                    <a:pt x="4171" y="1235"/>
                  </a:cubicBezTo>
                  <a:lnTo>
                    <a:pt x="4171" y="868"/>
                  </a:lnTo>
                  <a:cubicBezTo>
                    <a:pt x="4171" y="768"/>
                    <a:pt x="4237" y="701"/>
                    <a:pt x="4337" y="701"/>
                  </a:cubicBezTo>
                  <a:close/>
                  <a:moveTo>
                    <a:pt x="3804" y="2435"/>
                  </a:moveTo>
                  <a:cubicBezTo>
                    <a:pt x="3837" y="2535"/>
                    <a:pt x="3837" y="2669"/>
                    <a:pt x="3870" y="2769"/>
                  </a:cubicBezTo>
                  <a:cubicBezTo>
                    <a:pt x="3870" y="3369"/>
                    <a:pt x="3403" y="3836"/>
                    <a:pt x="2803" y="3836"/>
                  </a:cubicBezTo>
                  <a:cubicBezTo>
                    <a:pt x="2236" y="3836"/>
                    <a:pt x="1736" y="3369"/>
                    <a:pt x="1736" y="2802"/>
                  </a:cubicBezTo>
                  <a:cubicBezTo>
                    <a:pt x="1736" y="2669"/>
                    <a:pt x="1769" y="2569"/>
                    <a:pt x="1802" y="2435"/>
                  </a:cubicBezTo>
                  <a:close/>
                  <a:moveTo>
                    <a:pt x="4871" y="2435"/>
                  </a:moveTo>
                  <a:lnTo>
                    <a:pt x="4871" y="3803"/>
                  </a:lnTo>
                  <a:lnTo>
                    <a:pt x="4871" y="4504"/>
                  </a:lnTo>
                  <a:cubicBezTo>
                    <a:pt x="4871" y="4704"/>
                    <a:pt x="4738" y="4837"/>
                    <a:pt x="4538" y="4837"/>
                  </a:cubicBezTo>
                  <a:lnTo>
                    <a:pt x="1068" y="4870"/>
                  </a:lnTo>
                  <a:cubicBezTo>
                    <a:pt x="902" y="4870"/>
                    <a:pt x="735" y="4737"/>
                    <a:pt x="735" y="4537"/>
                  </a:cubicBezTo>
                  <a:lnTo>
                    <a:pt x="735" y="3836"/>
                  </a:lnTo>
                  <a:lnTo>
                    <a:pt x="735" y="2469"/>
                  </a:lnTo>
                  <a:lnTo>
                    <a:pt x="1269" y="2435"/>
                  </a:lnTo>
                  <a:lnTo>
                    <a:pt x="1269" y="2435"/>
                  </a:lnTo>
                  <a:cubicBezTo>
                    <a:pt x="1235" y="2569"/>
                    <a:pt x="1235" y="2669"/>
                    <a:pt x="1235" y="2802"/>
                  </a:cubicBezTo>
                  <a:cubicBezTo>
                    <a:pt x="1235" y="3670"/>
                    <a:pt x="1936" y="4370"/>
                    <a:pt x="2803" y="4370"/>
                  </a:cubicBezTo>
                  <a:cubicBezTo>
                    <a:pt x="3670" y="4370"/>
                    <a:pt x="4371" y="3636"/>
                    <a:pt x="4371" y="2769"/>
                  </a:cubicBezTo>
                  <a:cubicBezTo>
                    <a:pt x="4371" y="2669"/>
                    <a:pt x="4371" y="2535"/>
                    <a:pt x="4337" y="2435"/>
                  </a:cubicBezTo>
                  <a:close/>
                  <a:moveTo>
                    <a:pt x="4638" y="0"/>
                  </a:moveTo>
                  <a:lnTo>
                    <a:pt x="935" y="34"/>
                  </a:lnTo>
                  <a:cubicBezTo>
                    <a:pt x="435" y="34"/>
                    <a:pt x="1" y="467"/>
                    <a:pt x="34" y="968"/>
                  </a:cubicBezTo>
                  <a:lnTo>
                    <a:pt x="34" y="4637"/>
                  </a:lnTo>
                  <a:cubicBezTo>
                    <a:pt x="34" y="5171"/>
                    <a:pt x="468" y="5571"/>
                    <a:pt x="968" y="5571"/>
                  </a:cubicBezTo>
                  <a:lnTo>
                    <a:pt x="4671" y="5538"/>
                  </a:lnTo>
                  <a:cubicBezTo>
                    <a:pt x="5171" y="5538"/>
                    <a:pt x="5572" y="5104"/>
                    <a:pt x="5572" y="4604"/>
                  </a:cubicBezTo>
                  <a:lnTo>
                    <a:pt x="5538" y="934"/>
                  </a:lnTo>
                  <a:cubicBezTo>
                    <a:pt x="5538" y="401"/>
                    <a:pt x="5138" y="0"/>
                    <a:pt x="463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2"/>
            <p:cNvSpPr/>
            <p:nvPr/>
          </p:nvSpPr>
          <p:spPr>
            <a:xfrm>
              <a:off x="2096825" y="2974925"/>
              <a:ext cx="128450" cy="128425"/>
            </a:xfrm>
            <a:custGeom>
              <a:rect b="b" l="l" r="r" t="t"/>
              <a:pathLst>
                <a:path extrusionOk="0" h="5137" w="5138">
                  <a:moveTo>
                    <a:pt x="2235" y="1301"/>
                  </a:moveTo>
                  <a:lnTo>
                    <a:pt x="2235" y="1935"/>
                  </a:lnTo>
                  <a:lnTo>
                    <a:pt x="2869" y="1935"/>
                  </a:lnTo>
                  <a:lnTo>
                    <a:pt x="2869" y="1301"/>
                  </a:lnTo>
                  <a:close/>
                  <a:moveTo>
                    <a:pt x="1935" y="2268"/>
                  </a:moveTo>
                  <a:lnTo>
                    <a:pt x="1935" y="2569"/>
                  </a:lnTo>
                  <a:lnTo>
                    <a:pt x="2235" y="2569"/>
                  </a:lnTo>
                  <a:lnTo>
                    <a:pt x="2235" y="3536"/>
                  </a:lnTo>
                  <a:lnTo>
                    <a:pt x="1935" y="3536"/>
                  </a:lnTo>
                  <a:lnTo>
                    <a:pt x="1935" y="3870"/>
                  </a:lnTo>
                  <a:lnTo>
                    <a:pt x="3203" y="3870"/>
                  </a:lnTo>
                  <a:lnTo>
                    <a:pt x="3203" y="3536"/>
                  </a:lnTo>
                  <a:lnTo>
                    <a:pt x="2869" y="3536"/>
                  </a:lnTo>
                  <a:lnTo>
                    <a:pt x="2869" y="2268"/>
                  </a:lnTo>
                  <a:close/>
                  <a:moveTo>
                    <a:pt x="2569" y="467"/>
                  </a:moveTo>
                  <a:cubicBezTo>
                    <a:pt x="3703" y="467"/>
                    <a:pt x="4670" y="1401"/>
                    <a:pt x="4670" y="2569"/>
                  </a:cubicBezTo>
                  <a:cubicBezTo>
                    <a:pt x="4670" y="3736"/>
                    <a:pt x="3703" y="4670"/>
                    <a:pt x="2569" y="4670"/>
                  </a:cubicBezTo>
                  <a:cubicBezTo>
                    <a:pt x="1401" y="4670"/>
                    <a:pt x="467" y="3736"/>
                    <a:pt x="467" y="2569"/>
                  </a:cubicBezTo>
                  <a:cubicBezTo>
                    <a:pt x="467" y="1401"/>
                    <a:pt x="1401" y="467"/>
                    <a:pt x="2569" y="467"/>
                  </a:cubicBezTo>
                  <a:close/>
                  <a:moveTo>
                    <a:pt x="2569" y="0"/>
                  </a:moveTo>
                  <a:cubicBezTo>
                    <a:pt x="1135" y="0"/>
                    <a:pt x="0" y="1134"/>
                    <a:pt x="0" y="2569"/>
                  </a:cubicBezTo>
                  <a:cubicBezTo>
                    <a:pt x="0" y="4003"/>
                    <a:pt x="1135" y="5137"/>
                    <a:pt x="2569" y="5137"/>
                  </a:cubicBezTo>
                  <a:cubicBezTo>
                    <a:pt x="3970" y="5137"/>
                    <a:pt x="5137" y="4003"/>
                    <a:pt x="5137" y="2569"/>
                  </a:cubicBezTo>
                  <a:cubicBezTo>
                    <a:pt x="5137" y="1168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2150200" y="6305625"/>
              <a:ext cx="150125" cy="130950"/>
            </a:xfrm>
            <a:custGeom>
              <a:rect b="b" l="l" r="r" t="t"/>
              <a:pathLst>
                <a:path extrusionOk="0" h="5238" w="6005">
                  <a:moveTo>
                    <a:pt x="1868" y="468"/>
                  </a:moveTo>
                  <a:lnTo>
                    <a:pt x="1868" y="4170"/>
                  </a:lnTo>
                  <a:lnTo>
                    <a:pt x="367" y="4704"/>
                  </a:lnTo>
                  <a:lnTo>
                    <a:pt x="367" y="1002"/>
                  </a:lnTo>
                  <a:lnTo>
                    <a:pt x="1868" y="468"/>
                  </a:lnTo>
                  <a:close/>
                  <a:moveTo>
                    <a:pt x="2269" y="468"/>
                  </a:moveTo>
                  <a:lnTo>
                    <a:pt x="3770" y="1068"/>
                  </a:lnTo>
                  <a:lnTo>
                    <a:pt x="3770" y="4771"/>
                  </a:lnTo>
                  <a:lnTo>
                    <a:pt x="2269" y="4170"/>
                  </a:lnTo>
                  <a:lnTo>
                    <a:pt x="2269" y="468"/>
                  </a:lnTo>
                  <a:close/>
                  <a:moveTo>
                    <a:pt x="5638" y="535"/>
                  </a:moveTo>
                  <a:lnTo>
                    <a:pt x="5638" y="4237"/>
                  </a:lnTo>
                  <a:lnTo>
                    <a:pt x="4137" y="4771"/>
                  </a:lnTo>
                  <a:lnTo>
                    <a:pt x="4137" y="1068"/>
                  </a:lnTo>
                  <a:lnTo>
                    <a:pt x="5638" y="535"/>
                  </a:lnTo>
                  <a:close/>
                  <a:moveTo>
                    <a:pt x="2068" y="1"/>
                  </a:moveTo>
                  <a:lnTo>
                    <a:pt x="0" y="735"/>
                  </a:lnTo>
                  <a:lnTo>
                    <a:pt x="0" y="5238"/>
                  </a:lnTo>
                  <a:lnTo>
                    <a:pt x="2068" y="4504"/>
                  </a:lnTo>
                  <a:lnTo>
                    <a:pt x="3936" y="5238"/>
                  </a:lnTo>
                  <a:lnTo>
                    <a:pt x="6005" y="4504"/>
                  </a:lnTo>
                  <a:lnTo>
                    <a:pt x="6005" y="1"/>
                  </a:lnTo>
                  <a:lnTo>
                    <a:pt x="3936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3979000" y="2755600"/>
              <a:ext cx="97600" cy="97575"/>
            </a:xfrm>
            <a:custGeom>
              <a:rect b="b" l="l" r="r" t="t"/>
              <a:pathLst>
                <a:path extrusionOk="0" h="3903" w="3904">
                  <a:moveTo>
                    <a:pt x="234" y="0"/>
                  </a:moveTo>
                  <a:lnTo>
                    <a:pt x="234" y="267"/>
                  </a:lnTo>
                  <a:lnTo>
                    <a:pt x="468" y="267"/>
                  </a:lnTo>
                  <a:lnTo>
                    <a:pt x="468" y="234"/>
                  </a:lnTo>
                  <a:lnTo>
                    <a:pt x="1468" y="234"/>
                  </a:lnTo>
                  <a:lnTo>
                    <a:pt x="1468" y="267"/>
                  </a:lnTo>
                  <a:lnTo>
                    <a:pt x="1702" y="267"/>
                  </a:lnTo>
                  <a:lnTo>
                    <a:pt x="1702" y="0"/>
                  </a:lnTo>
                  <a:close/>
                  <a:moveTo>
                    <a:pt x="2202" y="0"/>
                  </a:moveTo>
                  <a:lnTo>
                    <a:pt x="2202" y="267"/>
                  </a:lnTo>
                  <a:lnTo>
                    <a:pt x="2436" y="267"/>
                  </a:lnTo>
                  <a:lnTo>
                    <a:pt x="2436" y="234"/>
                  </a:lnTo>
                  <a:lnTo>
                    <a:pt x="3403" y="234"/>
                  </a:lnTo>
                  <a:lnTo>
                    <a:pt x="3403" y="267"/>
                  </a:lnTo>
                  <a:lnTo>
                    <a:pt x="3670" y="267"/>
                  </a:lnTo>
                  <a:lnTo>
                    <a:pt x="3670" y="0"/>
                  </a:lnTo>
                  <a:close/>
                  <a:moveTo>
                    <a:pt x="2069" y="1735"/>
                  </a:moveTo>
                  <a:cubicBezTo>
                    <a:pt x="2135" y="1735"/>
                    <a:pt x="2202" y="1768"/>
                    <a:pt x="2202" y="1835"/>
                  </a:cubicBezTo>
                  <a:cubicBezTo>
                    <a:pt x="2202" y="1902"/>
                    <a:pt x="2135" y="1968"/>
                    <a:pt x="2069" y="1968"/>
                  </a:cubicBezTo>
                  <a:lnTo>
                    <a:pt x="1835" y="1968"/>
                  </a:lnTo>
                  <a:cubicBezTo>
                    <a:pt x="1768" y="1968"/>
                    <a:pt x="1702" y="1902"/>
                    <a:pt x="1702" y="1835"/>
                  </a:cubicBezTo>
                  <a:cubicBezTo>
                    <a:pt x="1702" y="1768"/>
                    <a:pt x="1768" y="1735"/>
                    <a:pt x="1835" y="1735"/>
                  </a:cubicBezTo>
                  <a:close/>
                  <a:moveTo>
                    <a:pt x="1335" y="3436"/>
                  </a:moveTo>
                  <a:cubicBezTo>
                    <a:pt x="1402" y="3436"/>
                    <a:pt x="1468" y="3503"/>
                    <a:pt x="1468" y="3569"/>
                  </a:cubicBezTo>
                  <a:cubicBezTo>
                    <a:pt x="1468" y="3603"/>
                    <a:pt x="1402" y="3669"/>
                    <a:pt x="1335" y="3669"/>
                  </a:cubicBezTo>
                  <a:lnTo>
                    <a:pt x="367" y="3669"/>
                  </a:lnTo>
                  <a:cubicBezTo>
                    <a:pt x="301" y="3669"/>
                    <a:pt x="234" y="3636"/>
                    <a:pt x="234" y="3569"/>
                  </a:cubicBezTo>
                  <a:cubicBezTo>
                    <a:pt x="234" y="3503"/>
                    <a:pt x="301" y="3436"/>
                    <a:pt x="367" y="3436"/>
                  </a:cubicBezTo>
                  <a:close/>
                  <a:moveTo>
                    <a:pt x="3536" y="3436"/>
                  </a:moveTo>
                  <a:cubicBezTo>
                    <a:pt x="3603" y="3436"/>
                    <a:pt x="3670" y="3503"/>
                    <a:pt x="3670" y="3569"/>
                  </a:cubicBezTo>
                  <a:cubicBezTo>
                    <a:pt x="3670" y="3603"/>
                    <a:pt x="3603" y="3669"/>
                    <a:pt x="3536" y="3669"/>
                  </a:cubicBezTo>
                  <a:lnTo>
                    <a:pt x="2569" y="3669"/>
                  </a:lnTo>
                  <a:cubicBezTo>
                    <a:pt x="2502" y="3669"/>
                    <a:pt x="2436" y="3636"/>
                    <a:pt x="2436" y="3569"/>
                  </a:cubicBezTo>
                  <a:cubicBezTo>
                    <a:pt x="2436" y="3503"/>
                    <a:pt x="2502" y="3436"/>
                    <a:pt x="2569" y="3436"/>
                  </a:cubicBezTo>
                  <a:close/>
                  <a:moveTo>
                    <a:pt x="468" y="267"/>
                  </a:moveTo>
                  <a:lnTo>
                    <a:pt x="468" y="1234"/>
                  </a:lnTo>
                  <a:lnTo>
                    <a:pt x="267" y="1234"/>
                  </a:lnTo>
                  <a:cubicBezTo>
                    <a:pt x="134" y="1234"/>
                    <a:pt x="1" y="1368"/>
                    <a:pt x="1" y="1501"/>
                  </a:cubicBezTo>
                  <a:lnTo>
                    <a:pt x="1" y="3636"/>
                  </a:lnTo>
                  <a:cubicBezTo>
                    <a:pt x="1" y="3803"/>
                    <a:pt x="101" y="3903"/>
                    <a:pt x="267" y="3903"/>
                  </a:cubicBezTo>
                  <a:lnTo>
                    <a:pt x="1435" y="3903"/>
                  </a:lnTo>
                  <a:cubicBezTo>
                    <a:pt x="1568" y="3903"/>
                    <a:pt x="1702" y="3803"/>
                    <a:pt x="1702" y="3636"/>
                  </a:cubicBezTo>
                  <a:lnTo>
                    <a:pt x="1702" y="2202"/>
                  </a:lnTo>
                  <a:lnTo>
                    <a:pt x="2202" y="2202"/>
                  </a:lnTo>
                  <a:lnTo>
                    <a:pt x="2202" y="3636"/>
                  </a:lnTo>
                  <a:cubicBezTo>
                    <a:pt x="2202" y="3803"/>
                    <a:pt x="2336" y="3903"/>
                    <a:pt x="2469" y="3903"/>
                  </a:cubicBezTo>
                  <a:lnTo>
                    <a:pt x="3636" y="3903"/>
                  </a:lnTo>
                  <a:cubicBezTo>
                    <a:pt x="3770" y="3903"/>
                    <a:pt x="3903" y="3803"/>
                    <a:pt x="3903" y="3636"/>
                  </a:cubicBezTo>
                  <a:lnTo>
                    <a:pt x="3903" y="1501"/>
                  </a:lnTo>
                  <a:cubicBezTo>
                    <a:pt x="3903" y="1368"/>
                    <a:pt x="3770" y="1234"/>
                    <a:pt x="3636" y="1234"/>
                  </a:cubicBezTo>
                  <a:lnTo>
                    <a:pt x="3403" y="1234"/>
                  </a:lnTo>
                  <a:lnTo>
                    <a:pt x="3403" y="267"/>
                  </a:lnTo>
                  <a:lnTo>
                    <a:pt x="2436" y="267"/>
                  </a:lnTo>
                  <a:lnTo>
                    <a:pt x="2436" y="1234"/>
                  </a:lnTo>
                  <a:lnTo>
                    <a:pt x="1468" y="1234"/>
                  </a:lnTo>
                  <a:lnTo>
                    <a:pt x="1468" y="267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2804825" y="2734750"/>
              <a:ext cx="122625" cy="122600"/>
            </a:xfrm>
            <a:custGeom>
              <a:rect b="b" l="l" r="r" t="t"/>
              <a:pathLst>
                <a:path extrusionOk="0" h="4904" w="4905">
                  <a:moveTo>
                    <a:pt x="1535" y="1535"/>
                  </a:moveTo>
                  <a:lnTo>
                    <a:pt x="1535" y="3369"/>
                  </a:lnTo>
                  <a:lnTo>
                    <a:pt x="3370" y="3369"/>
                  </a:lnTo>
                  <a:lnTo>
                    <a:pt x="3370" y="1535"/>
                  </a:lnTo>
                  <a:close/>
                  <a:moveTo>
                    <a:pt x="2469" y="434"/>
                  </a:moveTo>
                  <a:cubicBezTo>
                    <a:pt x="3570" y="434"/>
                    <a:pt x="4437" y="1335"/>
                    <a:pt x="4437" y="2435"/>
                  </a:cubicBezTo>
                  <a:cubicBezTo>
                    <a:pt x="4437" y="3536"/>
                    <a:pt x="3570" y="4437"/>
                    <a:pt x="2469" y="4437"/>
                  </a:cubicBezTo>
                  <a:cubicBezTo>
                    <a:pt x="1368" y="4437"/>
                    <a:pt x="468" y="3536"/>
                    <a:pt x="468" y="2435"/>
                  </a:cubicBezTo>
                  <a:cubicBezTo>
                    <a:pt x="468" y="1335"/>
                    <a:pt x="1335" y="434"/>
                    <a:pt x="2469" y="434"/>
                  </a:cubicBezTo>
                  <a:close/>
                  <a:moveTo>
                    <a:pt x="2469" y="0"/>
                  </a:moveTo>
                  <a:cubicBezTo>
                    <a:pt x="1101" y="0"/>
                    <a:pt x="1" y="1101"/>
                    <a:pt x="1" y="2435"/>
                  </a:cubicBezTo>
                  <a:cubicBezTo>
                    <a:pt x="1" y="3803"/>
                    <a:pt x="1101" y="4904"/>
                    <a:pt x="2469" y="4904"/>
                  </a:cubicBezTo>
                  <a:cubicBezTo>
                    <a:pt x="3803" y="4904"/>
                    <a:pt x="4904" y="3803"/>
                    <a:pt x="4904" y="2435"/>
                  </a:cubicBezTo>
                  <a:cubicBezTo>
                    <a:pt x="4904" y="1101"/>
                    <a:pt x="3803" y="0"/>
                    <a:pt x="2469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1523925" y="5339950"/>
              <a:ext cx="120100" cy="106750"/>
            </a:xfrm>
            <a:custGeom>
              <a:rect b="b" l="l" r="r" t="t"/>
              <a:pathLst>
                <a:path extrusionOk="0" h="4270" w="4804">
                  <a:moveTo>
                    <a:pt x="2001" y="0"/>
                  </a:moveTo>
                  <a:cubicBezTo>
                    <a:pt x="901" y="0"/>
                    <a:pt x="0" y="734"/>
                    <a:pt x="0" y="1635"/>
                  </a:cubicBezTo>
                  <a:cubicBezTo>
                    <a:pt x="0" y="2135"/>
                    <a:pt x="300" y="2569"/>
                    <a:pt x="734" y="2869"/>
                  </a:cubicBezTo>
                  <a:cubicBezTo>
                    <a:pt x="767" y="2902"/>
                    <a:pt x="767" y="2936"/>
                    <a:pt x="767" y="3002"/>
                  </a:cubicBezTo>
                  <a:cubicBezTo>
                    <a:pt x="767" y="3269"/>
                    <a:pt x="534" y="3503"/>
                    <a:pt x="267" y="3636"/>
                  </a:cubicBezTo>
                  <a:lnTo>
                    <a:pt x="267" y="3736"/>
                  </a:lnTo>
                  <a:cubicBezTo>
                    <a:pt x="767" y="3736"/>
                    <a:pt x="1268" y="3636"/>
                    <a:pt x="1701" y="3202"/>
                  </a:cubicBezTo>
                  <a:cubicBezTo>
                    <a:pt x="1801" y="3236"/>
                    <a:pt x="1901" y="3236"/>
                    <a:pt x="2001" y="3236"/>
                  </a:cubicBezTo>
                  <a:cubicBezTo>
                    <a:pt x="3102" y="3236"/>
                    <a:pt x="4003" y="2502"/>
                    <a:pt x="4003" y="1635"/>
                  </a:cubicBezTo>
                  <a:cubicBezTo>
                    <a:pt x="4003" y="734"/>
                    <a:pt x="3102" y="0"/>
                    <a:pt x="2001" y="0"/>
                  </a:cubicBezTo>
                  <a:close/>
                  <a:moveTo>
                    <a:pt x="4303" y="1501"/>
                  </a:moveTo>
                  <a:cubicBezTo>
                    <a:pt x="4303" y="1535"/>
                    <a:pt x="4303" y="1568"/>
                    <a:pt x="4303" y="1635"/>
                  </a:cubicBezTo>
                  <a:cubicBezTo>
                    <a:pt x="4303" y="1902"/>
                    <a:pt x="4270" y="2135"/>
                    <a:pt x="4136" y="2402"/>
                  </a:cubicBezTo>
                  <a:cubicBezTo>
                    <a:pt x="4003" y="2635"/>
                    <a:pt x="3836" y="2836"/>
                    <a:pt x="3636" y="3002"/>
                  </a:cubicBezTo>
                  <a:cubicBezTo>
                    <a:pt x="3202" y="3369"/>
                    <a:pt x="2602" y="3569"/>
                    <a:pt x="2001" y="3569"/>
                  </a:cubicBezTo>
                  <a:cubicBezTo>
                    <a:pt x="2302" y="3736"/>
                    <a:pt x="2669" y="3836"/>
                    <a:pt x="3069" y="3836"/>
                  </a:cubicBezTo>
                  <a:lnTo>
                    <a:pt x="3336" y="3836"/>
                  </a:lnTo>
                  <a:cubicBezTo>
                    <a:pt x="3736" y="4203"/>
                    <a:pt x="4103" y="4270"/>
                    <a:pt x="4537" y="4270"/>
                  </a:cubicBezTo>
                  <a:lnTo>
                    <a:pt x="4537" y="4170"/>
                  </a:lnTo>
                  <a:cubicBezTo>
                    <a:pt x="4303" y="4070"/>
                    <a:pt x="4170" y="3870"/>
                    <a:pt x="4170" y="3636"/>
                  </a:cubicBezTo>
                  <a:cubicBezTo>
                    <a:pt x="4170" y="3603"/>
                    <a:pt x="4170" y="3569"/>
                    <a:pt x="4170" y="3536"/>
                  </a:cubicBezTo>
                  <a:cubicBezTo>
                    <a:pt x="4537" y="3269"/>
                    <a:pt x="4803" y="2902"/>
                    <a:pt x="4803" y="2469"/>
                  </a:cubicBezTo>
                  <a:cubicBezTo>
                    <a:pt x="4803" y="2068"/>
                    <a:pt x="4603" y="1735"/>
                    <a:pt x="4303" y="150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2"/>
            <p:cNvSpPr/>
            <p:nvPr/>
          </p:nvSpPr>
          <p:spPr>
            <a:xfrm>
              <a:off x="5206550" y="2481225"/>
              <a:ext cx="151800" cy="151800"/>
            </a:xfrm>
            <a:custGeom>
              <a:rect b="b" l="l" r="r" t="t"/>
              <a:pathLst>
                <a:path extrusionOk="0" h="6072" w="6072">
                  <a:moveTo>
                    <a:pt x="2635" y="1"/>
                  </a:moveTo>
                  <a:cubicBezTo>
                    <a:pt x="1601" y="134"/>
                    <a:pt x="701" y="801"/>
                    <a:pt x="267" y="1735"/>
                  </a:cubicBezTo>
                  <a:lnTo>
                    <a:pt x="1368" y="2102"/>
                  </a:lnTo>
                  <a:cubicBezTo>
                    <a:pt x="1635" y="1635"/>
                    <a:pt x="2102" y="1268"/>
                    <a:pt x="2635" y="1168"/>
                  </a:cubicBezTo>
                  <a:lnTo>
                    <a:pt x="2635" y="1"/>
                  </a:lnTo>
                  <a:close/>
                  <a:moveTo>
                    <a:pt x="3403" y="34"/>
                  </a:moveTo>
                  <a:lnTo>
                    <a:pt x="3403" y="1168"/>
                  </a:lnTo>
                  <a:cubicBezTo>
                    <a:pt x="3936" y="1268"/>
                    <a:pt x="4403" y="1635"/>
                    <a:pt x="4670" y="2102"/>
                  </a:cubicBezTo>
                  <a:lnTo>
                    <a:pt x="5771" y="1735"/>
                  </a:lnTo>
                  <a:cubicBezTo>
                    <a:pt x="5337" y="835"/>
                    <a:pt x="4470" y="167"/>
                    <a:pt x="3403" y="34"/>
                  </a:cubicBezTo>
                  <a:close/>
                  <a:moveTo>
                    <a:pt x="34" y="2469"/>
                  </a:moveTo>
                  <a:cubicBezTo>
                    <a:pt x="0" y="2636"/>
                    <a:pt x="0" y="2836"/>
                    <a:pt x="0" y="3036"/>
                  </a:cubicBezTo>
                  <a:cubicBezTo>
                    <a:pt x="0" y="3903"/>
                    <a:pt x="367" y="4704"/>
                    <a:pt x="934" y="5238"/>
                  </a:cubicBezTo>
                  <a:lnTo>
                    <a:pt x="1635" y="4304"/>
                  </a:lnTo>
                  <a:cubicBezTo>
                    <a:pt x="1301" y="3970"/>
                    <a:pt x="1134" y="3537"/>
                    <a:pt x="1134" y="3036"/>
                  </a:cubicBezTo>
                  <a:cubicBezTo>
                    <a:pt x="1134" y="2969"/>
                    <a:pt x="1134" y="2903"/>
                    <a:pt x="1134" y="2803"/>
                  </a:cubicBezTo>
                  <a:lnTo>
                    <a:pt x="34" y="2469"/>
                  </a:lnTo>
                  <a:close/>
                  <a:moveTo>
                    <a:pt x="6005" y="2469"/>
                  </a:moveTo>
                  <a:lnTo>
                    <a:pt x="4904" y="2803"/>
                  </a:lnTo>
                  <a:cubicBezTo>
                    <a:pt x="4904" y="2903"/>
                    <a:pt x="4937" y="2969"/>
                    <a:pt x="4937" y="3036"/>
                  </a:cubicBezTo>
                  <a:cubicBezTo>
                    <a:pt x="4937" y="3537"/>
                    <a:pt x="4737" y="3970"/>
                    <a:pt x="4437" y="4304"/>
                  </a:cubicBezTo>
                  <a:lnTo>
                    <a:pt x="5104" y="5238"/>
                  </a:lnTo>
                  <a:cubicBezTo>
                    <a:pt x="5704" y="4704"/>
                    <a:pt x="6071" y="3903"/>
                    <a:pt x="6071" y="3036"/>
                  </a:cubicBezTo>
                  <a:cubicBezTo>
                    <a:pt x="6071" y="2836"/>
                    <a:pt x="6038" y="2636"/>
                    <a:pt x="6005" y="2469"/>
                  </a:cubicBezTo>
                  <a:close/>
                  <a:moveTo>
                    <a:pt x="2235" y="4771"/>
                  </a:moveTo>
                  <a:lnTo>
                    <a:pt x="1568" y="5705"/>
                  </a:lnTo>
                  <a:cubicBezTo>
                    <a:pt x="2002" y="5938"/>
                    <a:pt x="2502" y="6072"/>
                    <a:pt x="3036" y="6072"/>
                  </a:cubicBezTo>
                  <a:cubicBezTo>
                    <a:pt x="3536" y="6072"/>
                    <a:pt x="4036" y="5938"/>
                    <a:pt x="4470" y="5705"/>
                  </a:cubicBezTo>
                  <a:lnTo>
                    <a:pt x="3803" y="4771"/>
                  </a:lnTo>
                  <a:cubicBezTo>
                    <a:pt x="3569" y="4871"/>
                    <a:pt x="3303" y="4938"/>
                    <a:pt x="3036" y="4938"/>
                  </a:cubicBezTo>
                  <a:cubicBezTo>
                    <a:pt x="2736" y="4938"/>
                    <a:pt x="2469" y="4871"/>
                    <a:pt x="2235" y="477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2"/>
            <p:cNvSpPr/>
            <p:nvPr/>
          </p:nvSpPr>
          <p:spPr>
            <a:xfrm>
              <a:off x="4371775" y="2121800"/>
              <a:ext cx="166825" cy="125125"/>
            </a:xfrm>
            <a:custGeom>
              <a:rect b="b" l="l" r="r" t="t"/>
              <a:pathLst>
                <a:path extrusionOk="0" h="5005" w="6673">
                  <a:moveTo>
                    <a:pt x="2503" y="1268"/>
                  </a:moveTo>
                  <a:lnTo>
                    <a:pt x="4571" y="2502"/>
                  </a:lnTo>
                  <a:lnTo>
                    <a:pt x="2503" y="3770"/>
                  </a:lnTo>
                  <a:lnTo>
                    <a:pt x="2503" y="1268"/>
                  </a:lnTo>
                  <a:close/>
                  <a:moveTo>
                    <a:pt x="3336" y="1"/>
                  </a:moveTo>
                  <a:cubicBezTo>
                    <a:pt x="2236" y="1"/>
                    <a:pt x="1202" y="67"/>
                    <a:pt x="268" y="201"/>
                  </a:cubicBezTo>
                  <a:cubicBezTo>
                    <a:pt x="101" y="901"/>
                    <a:pt x="1" y="1702"/>
                    <a:pt x="1" y="2502"/>
                  </a:cubicBezTo>
                  <a:cubicBezTo>
                    <a:pt x="1" y="3336"/>
                    <a:pt x="101" y="4104"/>
                    <a:pt x="268" y="4804"/>
                  </a:cubicBezTo>
                  <a:cubicBezTo>
                    <a:pt x="1202" y="4938"/>
                    <a:pt x="2236" y="5004"/>
                    <a:pt x="3336" y="5004"/>
                  </a:cubicBezTo>
                  <a:cubicBezTo>
                    <a:pt x="4404" y="5004"/>
                    <a:pt x="5438" y="4938"/>
                    <a:pt x="6372" y="4804"/>
                  </a:cubicBezTo>
                  <a:cubicBezTo>
                    <a:pt x="6572" y="4104"/>
                    <a:pt x="6672" y="3336"/>
                    <a:pt x="6672" y="2502"/>
                  </a:cubicBezTo>
                  <a:cubicBezTo>
                    <a:pt x="6672" y="1702"/>
                    <a:pt x="6572" y="901"/>
                    <a:pt x="6372" y="201"/>
                  </a:cubicBezTo>
                  <a:cubicBezTo>
                    <a:pt x="5438" y="67"/>
                    <a:pt x="4404" y="1"/>
                    <a:pt x="3336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2"/>
            <p:cNvSpPr/>
            <p:nvPr/>
          </p:nvSpPr>
          <p:spPr>
            <a:xfrm>
              <a:off x="5298275" y="2895700"/>
              <a:ext cx="124275" cy="124275"/>
            </a:xfrm>
            <a:custGeom>
              <a:rect b="b" l="l" r="r" t="t"/>
              <a:pathLst>
                <a:path extrusionOk="0" h="4971" w="4971">
                  <a:moveTo>
                    <a:pt x="3503" y="1514"/>
                  </a:moveTo>
                  <a:cubicBezTo>
                    <a:pt x="3785" y="1514"/>
                    <a:pt x="4014" y="1704"/>
                    <a:pt x="3937" y="2135"/>
                  </a:cubicBezTo>
                  <a:cubicBezTo>
                    <a:pt x="3770" y="3069"/>
                    <a:pt x="2836" y="3836"/>
                    <a:pt x="2569" y="4036"/>
                  </a:cubicBezTo>
                  <a:cubicBezTo>
                    <a:pt x="2505" y="4076"/>
                    <a:pt x="2441" y="4093"/>
                    <a:pt x="2380" y="4093"/>
                  </a:cubicBezTo>
                  <a:cubicBezTo>
                    <a:pt x="2186" y="4093"/>
                    <a:pt x="2019" y="3922"/>
                    <a:pt x="1969" y="3770"/>
                  </a:cubicBezTo>
                  <a:cubicBezTo>
                    <a:pt x="1835" y="3536"/>
                    <a:pt x="1535" y="2369"/>
                    <a:pt x="1468" y="2268"/>
                  </a:cubicBezTo>
                  <a:cubicBezTo>
                    <a:pt x="1448" y="2248"/>
                    <a:pt x="1423" y="2240"/>
                    <a:pt x="1395" y="2240"/>
                  </a:cubicBezTo>
                  <a:cubicBezTo>
                    <a:pt x="1284" y="2240"/>
                    <a:pt x="1135" y="2369"/>
                    <a:pt x="1135" y="2369"/>
                  </a:cubicBezTo>
                  <a:lnTo>
                    <a:pt x="1001" y="2202"/>
                  </a:lnTo>
                  <a:cubicBezTo>
                    <a:pt x="1001" y="2202"/>
                    <a:pt x="1502" y="1601"/>
                    <a:pt x="1902" y="1535"/>
                  </a:cubicBezTo>
                  <a:cubicBezTo>
                    <a:pt x="1920" y="1532"/>
                    <a:pt x="1937" y="1530"/>
                    <a:pt x="1953" y="1530"/>
                  </a:cubicBezTo>
                  <a:cubicBezTo>
                    <a:pt x="2302" y="1530"/>
                    <a:pt x="2307" y="2185"/>
                    <a:pt x="2402" y="2535"/>
                  </a:cubicBezTo>
                  <a:cubicBezTo>
                    <a:pt x="2469" y="2936"/>
                    <a:pt x="2536" y="3136"/>
                    <a:pt x="2636" y="3136"/>
                  </a:cubicBezTo>
                  <a:cubicBezTo>
                    <a:pt x="2702" y="3136"/>
                    <a:pt x="2869" y="2936"/>
                    <a:pt x="3036" y="2602"/>
                  </a:cubicBezTo>
                  <a:cubicBezTo>
                    <a:pt x="3165" y="2369"/>
                    <a:pt x="3094" y="2137"/>
                    <a:pt x="2901" y="2137"/>
                  </a:cubicBezTo>
                  <a:cubicBezTo>
                    <a:pt x="2844" y="2137"/>
                    <a:pt x="2778" y="2157"/>
                    <a:pt x="2702" y="2202"/>
                  </a:cubicBezTo>
                  <a:cubicBezTo>
                    <a:pt x="2774" y="1771"/>
                    <a:pt x="3174" y="1514"/>
                    <a:pt x="3503" y="1514"/>
                  </a:cubicBezTo>
                  <a:close/>
                  <a:moveTo>
                    <a:pt x="2469" y="0"/>
                  </a:moveTo>
                  <a:cubicBezTo>
                    <a:pt x="1101" y="0"/>
                    <a:pt x="1" y="1134"/>
                    <a:pt x="1" y="2502"/>
                  </a:cubicBezTo>
                  <a:cubicBezTo>
                    <a:pt x="1" y="3870"/>
                    <a:pt x="1101" y="4970"/>
                    <a:pt x="2469" y="4970"/>
                  </a:cubicBezTo>
                  <a:cubicBezTo>
                    <a:pt x="3837" y="4970"/>
                    <a:pt x="4971" y="3870"/>
                    <a:pt x="4971" y="2502"/>
                  </a:cubicBezTo>
                  <a:cubicBezTo>
                    <a:pt x="4971" y="1134"/>
                    <a:pt x="3837" y="0"/>
                    <a:pt x="24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2"/>
            <p:cNvSpPr/>
            <p:nvPr/>
          </p:nvSpPr>
          <p:spPr>
            <a:xfrm>
              <a:off x="3373575" y="2061750"/>
              <a:ext cx="158475" cy="159325"/>
            </a:xfrm>
            <a:custGeom>
              <a:rect b="b" l="l" r="r" t="t"/>
              <a:pathLst>
                <a:path extrusionOk="0" h="6373" w="6339">
                  <a:moveTo>
                    <a:pt x="6338" y="1"/>
                  </a:moveTo>
                  <a:lnTo>
                    <a:pt x="1968" y="1202"/>
                  </a:lnTo>
                  <a:lnTo>
                    <a:pt x="1968" y="2403"/>
                  </a:lnTo>
                  <a:lnTo>
                    <a:pt x="1968" y="4471"/>
                  </a:lnTo>
                  <a:cubicBezTo>
                    <a:pt x="1802" y="4404"/>
                    <a:pt x="1601" y="4404"/>
                    <a:pt x="1368" y="4404"/>
                  </a:cubicBezTo>
                  <a:cubicBezTo>
                    <a:pt x="601" y="4404"/>
                    <a:pt x="0" y="4838"/>
                    <a:pt x="0" y="5371"/>
                  </a:cubicBezTo>
                  <a:cubicBezTo>
                    <a:pt x="0" y="5939"/>
                    <a:pt x="601" y="6372"/>
                    <a:pt x="1368" y="6372"/>
                  </a:cubicBezTo>
                  <a:cubicBezTo>
                    <a:pt x="2135" y="6372"/>
                    <a:pt x="2769" y="5939"/>
                    <a:pt x="2769" y="5371"/>
                  </a:cubicBezTo>
                  <a:lnTo>
                    <a:pt x="2769" y="2403"/>
                  </a:lnTo>
                  <a:lnTo>
                    <a:pt x="5538" y="1635"/>
                  </a:lnTo>
                  <a:lnTo>
                    <a:pt x="5538" y="3670"/>
                  </a:lnTo>
                  <a:cubicBezTo>
                    <a:pt x="5371" y="3637"/>
                    <a:pt x="5171" y="3604"/>
                    <a:pt x="4970" y="3604"/>
                  </a:cubicBezTo>
                  <a:cubicBezTo>
                    <a:pt x="4203" y="3604"/>
                    <a:pt x="3569" y="4037"/>
                    <a:pt x="3569" y="4571"/>
                  </a:cubicBezTo>
                  <a:cubicBezTo>
                    <a:pt x="3569" y="5138"/>
                    <a:pt x="4203" y="5572"/>
                    <a:pt x="4970" y="5572"/>
                  </a:cubicBezTo>
                  <a:cubicBezTo>
                    <a:pt x="5738" y="5572"/>
                    <a:pt x="6338" y="5138"/>
                    <a:pt x="6338" y="4571"/>
                  </a:cubicBezTo>
                  <a:lnTo>
                    <a:pt x="6338" y="1202"/>
                  </a:lnTo>
                  <a:lnTo>
                    <a:pt x="6338" y="401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2"/>
            <p:cNvSpPr/>
            <p:nvPr/>
          </p:nvSpPr>
          <p:spPr>
            <a:xfrm>
              <a:off x="1413825" y="3305150"/>
              <a:ext cx="116775" cy="116775"/>
            </a:xfrm>
            <a:custGeom>
              <a:rect b="b" l="l" r="r" t="t"/>
              <a:pathLst>
                <a:path extrusionOk="0" h="4671" w="4671">
                  <a:moveTo>
                    <a:pt x="3904" y="601"/>
                  </a:moveTo>
                  <a:cubicBezTo>
                    <a:pt x="3970" y="601"/>
                    <a:pt x="4037" y="668"/>
                    <a:pt x="4037" y="734"/>
                  </a:cubicBezTo>
                  <a:lnTo>
                    <a:pt x="4037" y="1035"/>
                  </a:lnTo>
                  <a:cubicBezTo>
                    <a:pt x="4037" y="1101"/>
                    <a:pt x="4004" y="1168"/>
                    <a:pt x="3904" y="1168"/>
                  </a:cubicBezTo>
                  <a:lnTo>
                    <a:pt x="3637" y="1168"/>
                  </a:lnTo>
                  <a:cubicBezTo>
                    <a:pt x="3537" y="1168"/>
                    <a:pt x="3470" y="1101"/>
                    <a:pt x="3470" y="1035"/>
                  </a:cubicBezTo>
                  <a:lnTo>
                    <a:pt x="3470" y="734"/>
                  </a:lnTo>
                  <a:cubicBezTo>
                    <a:pt x="3470" y="668"/>
                    <a:pt x="3537" y="601"/>
                    <a:pt x="3603" y="601"/>
                  </a:cubicBezTo>
                  <a:close/>
                  <a:moveTo>
                    <a:pt x="3170" y="2035"/>
                  </a:moveTo>
                  <a:cubicBezTo>
                    <a:pt x="3203" y="2135"/>
                    <a:pt x="3203" y="2236"/>
                    <a:pt x="3203" y="2336"/>
                  </a:cubicBezTo>
                  <a:cubicBezTo>
                    <a:pt x="3203" y="2803"/>
                    <a:pt x="2836" y="3203"/>
                    <a:pt x="2336" y="3203"/>
                  </a:cubicBezTo>
                  <a:cubicBezTo>
                    <a:pt x="2316" y="3204"/>
                    <a:pt x="2297" y="3205"/>
                    <a:pt x="2278" y="3205"/>
                  </a:cubicBezTo>
                  <a:cubicBezTo>
                    <a:pt x="1805" y="3205"/>
                    <a:pt x="1435" y="2816"/>
                    <a:pt x="1435" y="2336"/>
                  </a:cubicBezTo>
                  <a:cubicBezTo>
                    <a:pt x="1435" y="2236"/>
                    <a:pt x="1469" y="2135"/>
                    <a:pt x="1502" y="2069"/>
                  </a:cubicBezTo>
                  <a:lnTo>
                    <a:pt x="3170" y="2035"/>
                  </a:lnTo>
                  <a:close/>
                  <a:moveTo>
                    <a:pt x="4070" y="2035"/>
                  </a:moveTo>
                  <a:lnTo>
                    <a:pt x="4070" y="3203"/>
                  </a:lnTo>
                  <a:lnTo>
                    <a:pt x="4070" y="3770"/>
                  </a:lnTo>
                  <a:cubicBezTo>
                    <a:pt x="4070" y="3937"/>
                    <a:pt x="3937" y="4070"/>
                    <a:pt x="3770" y="4070"/>
                  </a:cubicBezTo>
                  <a:lnTo>
                    <a:pt x="902" y="4070"/>
                  </a:lnTo>
                  <a:cubicBezTo>
                    <a:pt x="735" y="4070"/>
                    <a:pt x="601" y="3970"/>
                    <a:pt x="601" y="3803"/>
                  </a:cubicBezTo>
                  <a:lnTo>
                    <a:pt x="601" y="3203"/>
                  </a:lnTo>
                  <a:lnTo>
                    <a:pt x="601" y="2069"/>
                  </a:lnTo>
                  <a:lnTo>
                    <a:pt x="1035" y="2069"/>
                  </a:lnTo>
                  <a:cubicBezTo>
                    <a:pt x="1035" y="2135"/>
                    <a:pt x="1002" y="2236"/>
                    <a:pt x="1002" y="2336"/>
                  </a:cubicBezTo>
                  <a:cubicBezTo>
                    <a:pt x="1002" y="3050"/>
                    <a:pt x="1571" y="3638"/>
                    <a:pt x="2278" y="3638"/>
                  </a:cubicBezTo>
                  <a:cubicBezTo>
                    <a:pt x="2297" y="3638"/>
                    <a:pt x="2316" y="3637"/>
                    <a:pt x="2336" y="3637"/>
                  </a:cubicBezTo>
                  <a:cubicBezTo>
                    <a:pt x="3070" y="3637"/>
                    <a:pt x="3637" y="3036"/>
                    <a:pt x="3637" y="2336"/>
                  </a:cubicBezTo>
                  <a:cubicBezTo>
                    <a:pt x="3637" y="2236"/>
                    <a:pt x="3637" y="2135"/>
                    <a:pt x="3603" y="2035"/>
                  </a:cubicBezTo>
                  <a:close/>
                  <a:moveTo>
                    <a:pt x="3870" y="1"/>
                  </a:moveTo>
                  <a:lnTo>
                    <a:pt x="768" y="34"/>
                  </a:lnTo>
                  <a:cubicBezTo>
                    <a:pt x="334" y="34"/>
                    <a:pt x="1" y="401"/>
                    <a:pt x="1" y="801"/>
                  </a:cubicBezTo>
                  <a:lnTo>
                    <a:pt x="34" y="3903"/>
                  </a:lnTo>
                  <a:cubicBezTo>
                    <a:pt x="34" y="4304"/>
                    <a:pt x="368" y="4671"/>
                    <a:pt x="801" y="4671"/>
                  </a:cubicBezTo>
                  <a:lnTo>
                    <a:pt x="3904" y="4637"/>
                  </a:lnTo>
                  <a:cubicBezTo>
                    <a:pt x="4304" y="4637"/>
                    <a:pt x="4671" y="4304"/>
                    <a:pt x="4638" y="3870"/>
                  </a:cubicBezTo>
                  <a:lnTo>
                    <a:pt x="4638" y="768"/>
                  </a:lnTo>
                  <a:cubicBezTo>
                    <a:pt x="4638" y="367"/>
                    <a:pt x="4271" y="1"/>
                    <a:pt x="3870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2"/>
            <p:cNvSpPr/>
            <p:nvPr/>
          </p:nvSpPr>
          <p:spPr>
            <a:xfrm>
              <a:off x="1746575" y="1325400"/>
              <a:ext cx="109275" cy="95925"/>
            </a:xfrm>
            <a:custGeom>
              <a:rect b="b" l="l" r="r" t="t"/>
              <a:pathLst>
                <a:path extrusionOk="0" h="3837" w="4371">
                  <a:moveTo>
                    <a:pt x="3103" y="534"/>
                  </a:moveTo>
                  <a:cubicBezTo>
                    <a:pt x="3503" y="534"/>
                    <a:pt x="3836" y="868"/>
                    <a:pt x="3836" y="1235"/>
                  </a:cubicBezTo>
                  <a:cubicBezTo>
                    <a:pt x="3836" y="1468"/>
                    <a:pt x="3736" y="1635"/>
                    <a:pt x="3603" y="1768"/>
                  </a:cubicBezTo>
                  <a:lnTo>
                    <a:pt x="2202" y="3169"/>
                  </a:lnTo>
                  <a:lnTo>
                    <a:pt x="2169" y="3169"/>
                  </a:lnTo>
                  <a:lnTo>
                    <a:pt x="768" y="1768"/>
                  </a:lnTo>
                  <a:cubicBezTo>
                    <a:pt x="634" y="1635"/>
                    <a:pt x="534" y="1468"/>
                    <a:pt x="534" y="1235"/>
                  </a:cubicBezTo>
                  <a:cubicBezTo>
                    <a:pt x="534" y="868"/>
                    <a:pt x="868" y="534"/>
                    <a:pt x="1268" y="534"/>
                  </a:cubicBezTo>
                  <a:cubicBezTo>
                    <a:pt x="1468" y="534"/>
                    <a:pt x="1635" y="634"/>
                    <a:pt x="1768" y="768"/>
                  </a:cubicBezTo>
                  <a:lnTo>
                    <a:pt x="2169" y="1235"/>
                  </a:lnTo>
                  <a:lnTo>
                    <a:pt x="2602" y="768"/>
                  </a:lnTo>
                  <a:cubicBezTo>
                    <a:pt x="2736" y="634"/>
                    <a:pt x="2902" y="534"/>
                    <a:pt x="3103" y="534"/>
                  </a:cubicBezTo>
                  <a:close/>
                  <a:moveTo>
                    <a:pt x="1268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602"/>
                    <a:pt x="167" y="1935"/>
                    <a:pt x="434" y="2169"/>
                  </a:cubicBezTo>
                  <a:lnTo>
                    <a:pt x="401" y="2169"/>
                  </a:lnTo>
                  <a:lnTo>
                    <a:pt x="1768" y="3536"/>
                  </a:lnTo>
                  <a:cubicBezTo>
                    <a:pt x="1935" y="3670"/>
                    <a:pt x="2069" y="3837"/>
                    <a:pt x="2202" y="3837"/>
                  </a:cubicBezTo>
                  <a:cubicBezTo>
                    <a:pt x="2335" y="3837"/>
                    <a:pt x="2469" y="3670"/>
                    <a:pt x="2602" y="3536"/>
                  </a:cubicBezTo>
                  <a:lnTo>
                    <a:pt x="3970" y="2169"/>
                  </a:lnTo>
                  <a:cubicBezTo>
                    <a:pt x="4203" y="1935"/>
                    <a:pt x="4370" y="1602"/>
                    <a:pt x="4370" y="1235"/>
                  </a:cubicBezTo>
                  <a:cubicBezTo>
                    <a:pt x="4370" y="568"/>
                    <a:pt x="3803" y="1"/>
                    <a:pt x="3136" y="1"/>
                  </a:cubicBezTo>
                  <a:cubicBezTo>
                    <a:pt x="2769" y="1"/>
                    <a:pt x="2435" y="167"/>
                    <a:pt x="2202" y="401"/>
                  </a:cubicBezTo>
                  <a:cubicBezTo>
                    <a:pt x="1968" y="134"/>
                    <a:pt x="1635" y="1"/>
                    <a:pt x="1268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2396200" y="1984200"/>
              <a:ext cx="174325" cy="172375"/>
            </a:xfrm>
            <a:custGeom>
              <a:rect b="b" l="l" r="r" t="t"/>
              <a:pathLst>
                <a:path extrusionOk="0" h="6895" w="6973">
                  <a:moveTo>
                    <a:pt x="2569" y="868"/>
                  </a:moveTo>
                  <a:cubicBezTo>
                    <a:pt x="3537" y="868"/>
                    <a:pt x="4304" y="1635"/>
                    <a:pt x="4304" y="2603"/>
                  </a:cubicBezTo>
                  <a:cubicBezTo>
                    <a:pt x="4304" y="3537"/>
                    <a:pt x="3537" y="4304"/>
                    <a:pt x="2569" y="4304"/>
                  </a:cubicBezTo>
                  <a:cubicBezTo>
                    <a:pt x="1635" y="4304"/>
                    <a:pt x="868" y="3537"/>
                    <a:pt x="868" y="2603"/>
                  </a:cubicBezTo>
                  <a:cubicBezTo>
                    <a:pt x="868" y="1635"/>
                    <a:pt x="1635" y="868"/>
                    <a:pt x="2569" y="868"/>
                  </a:cubicBezTo>
                  <a:close/>
                  <a:moveTo>
                    <a:pt x="2603" y="1"/>
                  </a:moveTo>
                  <a:cubicBezTo>
                    <a:pt x="1168" y="1"/>
                    <a:pt x="1" y="1168"/>
                    <a:pt x="1" y="2569"/>
                  </a:cubicBezTo>
                  <a:cubicBezTo>
                    <a:pt x="1" y="4004"/>
                    <a:pt x="1168" y="5171"/>
                    <a:pt x="2603" y="5171"/>
                  </a:cubicBezTo>
                  <a:cubicBezTo>
                    <a:pt x="3236" y="5171"/>
                    <a:pt x="3803" y="4938"/>
                    <a:pt x="4270" y="4571"/>
                  </a:cubicBezTo>
                  <a:cubicBezTo>
                    <a:pt x="4270" y="4704"/>
                    <a:pt x="4337" y="4871"/>
                    <a:pt x="4471" y="5038"/>
                  </a:cubicBezTo>
                  <a:lnTo>
                    <a:pt x="5872" y="6672"/>
                  </a:lnTo>
                  <a:cubicBezTo>
                    <a:pt x="6000" y="6819"/>
                    <a:pt x="6179" y="6895"/>
                    <a:pt x="6352" y="6895"/>
                  </a:cubicBezTo>
                  <a:cubicBezTo>
                    <a:pt x="6495" y="6895"/>
                    <a:pt x="6634" y="6844"/>
                    <a:pt x="6739" y="6739"/>
                  </a:cubicBezTo>
                  <a:cubicBezTo>
                    <a:pt x="6972" y="6505"/>
                    <a:pt x="6939" y="6105"/>
                    <a:pt x="6705" y="5872"/>
                  </a:cubicBezTo>
                  <a:lnTo>
                    <a:pt x="5038" y="4471"/>
                  </a:lnTo>
                  <a:cubicBezTo>
                    <a:pt x="4871" y="4337"/>
                    <a:pt x="4704" y="4270"/>
                    <a:pt x="4571" y="4270"/>
                  </a:cubicBezTo>
                  <a:cubicBezTo>
                    <a:pt x="4938" y="3803"/>
                    <a:pt x="5171" y="3236"/>
                    <a:pt x="5171" y="2569"/>
                  </a:cubicBezTo>
                  <a:cubicBezTo>
                    <a:pt x="5171" y="1168"/>
                    <a:pt x="4004" y="1"/>
                    <a:pt x="2603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1637325" y="2207700"/>
              <a:ext cx="143475" cy="153475"/>
            </a:xfrm>
            <a:custGeom>
              <a:rect b="b" l="l" r="r" t="t"/>
              <a:pathLst>
                <a:path extrusionOk="0" h="6139" w="5739">
                  <a:moveTo>
                    <a:pt x="1535" y="1902"/>
                  </a:moveTo>
                  <a:lnTo>
                    <a:pt x="1535" y="2302"/>
                  </a:lnTo>
                  <a:lnTo>
                    <a:pt x="4204" y="2302"/>
                  </a:lnTo>
                  <a:lnTo>
                    <a:pt x="4204" y="1902"/>
                  </a:lnTo>
                  <a:close/>
                  <a:moveTo>
                    <a:pt x="1535" y="2669"/>
                  </a:moveTo>
                  <a:lnTo>
                    <a:pt x="1535" y="3069"/>
                  </a:lnTo>
                  <a:lnTo>
                    <a:pt x="4204" y="3069"/>
                  </a:lnTo>
                  <a:lnTo>
                    <a:pt x="4204" y="2669"/>
                  </a:lnTo>
                  <a:close/>
                  <a:moveTo>
                    <a:pt x="1535" y="3436"/>
                  </a:moveTo>
                  <a:lnTo>
                    <a:pt x="1535" y="3837"/>
                  </a:lnTo>
                  <a:lnTo>
                    <a:pt x="4204" y="3837"/>
                  </a:lnTo>
                  <a:lnTo>
                    <a:pt x="4204" y="3436"/>
                  </a:lnTo>
                  <a:close/>
                  <a:moveTo>
                    <a:pt x="1535" y="4203"/>
                  </a:moveTo>
                  <a:lnTo>
                    <a:pt x="1535" y="4604"/>
                  </a:lnTo>
                  <a:lnTo>
                    <a:pt x="4204" y="4604"/>
                  </a:lnTo>
                  <a:lnTo>
                    <a:pt x="4204" y="4203"/>
                  </a:lnTo>
                  <a:close/>
                  <a:moveTo>
                    <a:pt x="4971" y="768"/>
                  </a:moveTo>
                  <a:lnTo>
                    <a:pt x="4971" y="5371"/>
                  </a:lnTo>
                  <a:lnTo>
                    <a:pt x="768" y="5371"/>
                  </a:lnTo>
                  <a:lnTo>
                    <a:pt x="768" y="768"/>
                  </a:lnTo>
                  <a:close/>
                  <a:moveTo>
                    <a:pt x="568" y="0"/>
                  </a:moveTo>
                  <a:cubicBezTo>
                    <a:pt x="267" y="0"/>
                    <a:pt x="1" y="267"/>
                    <a:pt x="1" y="568"/>
                  </a:cubicBezTo>
                  <a:lnTo>
                    <a:pt x="1" y="5571"/>
                  </a:lnTo>
                  <a:cubicBezTo>
                    <a:pt x="1" y="5871"/>
                    <a:pt x="267" y="6138"/>
                    <a:pt x="568" y="6138"/>
                  </a:cubicBezTo>
                  <a:lnTo>
                    <a:pt x="5171" y="6138"/>
                  </a:lnTo>
                  <a:cubicBezTo>
                    <a:pt x="5505" y="6138"/>
                    <a:pt x="5738" y="5871"/>
                    <a:pt x="5738" y="5571"/>
                  </a:cubicBezTo>
                  <a:lnTo>
                    <a:pt x="5738" y="568"/>
                  </a:lnTo>
                  <a:cubicBezTo>
                    <a:pt x="5738" y="267"/>
                    <a:pt x="5471" y="0"/>
                    <a:pt x="5171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2798150" y="1462175"/>
              <a:ext cx="114275" cy="114250"/>
            </a:xfrm>
            <a:custGeom>
              <a:rect b="b" l="l" r="r" t="t"/>
              <a:pathLst>
                <a:path extrusionOk="0" h="4570" w="4571">
                  <a:moveTo>
                    <a:pt x="3214" y="1386"/>
                  </a:moveTo>
                  <a:cubicBezTo>
                    <a:pt x="3480" y="1386"/>
                    <a:pt x="3699" y="1565"/>
                    <a:pt x="3637" y="1968"/>
                  </a:cubicBezTo>
                  <a:cubicBezTo>
                    <a:pt x="3470" y="2802"/>
                    <a:pt x="2636" y="3536"/>
                    <a:pt x="2369" y="3703"/>
                  </a:cubicBezTo>
                  <a:cubicBezTo>
                    <a:pt x="2304" y="3743"/>
                    <a:pt x="2242" y="3760"/>
                    <a:pt x="2183" y="3760"/>
                  </a:cubicBezTo>
                  <a:cubicBezTo>
                    <a:pt x="1999" y="3760"/>
                    <a:pt x="1853" y="3596"/>
                    <a:pt x="1802" y="3469"/>
                  </a:cubicBezTo>
                  <a:cubicBezTo>
                    <a:pt x="1702" y="3269"/>
                    <a:pt x="1402" y="2168"/>
                    <a:pt x="1335" y="2102"/>
                  </a:cubicBezTo>
                  <a:cubicBezTo>
                    <a:pt x="1320" y="2079"/>
                    <a:pt x="1295" y="2070"/>
                    <a:pt x="1267" y="2070"/>
                  </a:cubicBezTo>
                  <a:cubicBezTo>
                    <a:pt x="1173" y="2070"/>
                    <a:pt x="1035" y="2168"/>
                    <a:pt x="1035" y="2168"/>
                  </a:cubicBezTo>
                  <a:lnTo>
                    <a:pt x="935" y="2035"/>
                  </a:lnTo>
                  <a:cubicBezTo>
                    <a:pt x="935" y="2035"/>
                    <a:pt x="1402" y="1468"/>
                    <a:pt x="1735" y="1401"/>
                  </a:cubicBezTo>
                  <a:cubicBezTo>
                    <a:pt x="1753" y="1398"/>
                    <a:pt x="1771" y="1396"/>
                    <a:pt x="1787" y="1396"/>
                  </a:cubicBezTo>
                  <a:cubicBezTo>
                    <a:pt x="2103" y="1396"/>
                    <a:pt x="2107" y="1986"/>
                    <a:pt x="2202" y="2335"/>
                  </a:cubicBezTo>
                  <a:cubicBezTo>
                    <a:pt x="2302" y="2669"/>
                    <a:pt x="2336" y="2869"/>
                    <a:pt x="2436" y="2869"/>
                  </a:cubicBezTo>
                  <a:cubicBezTo>
                    <a:pt x="2503" y="2869"/>
                    <a:pt x="2636" y="2702"/>
                    <a:pt x="2803" y="2402"/>
                  </a:cubicBezTo>
                  <a:cubicBezTo>
                    <a:pt x="2929" y="2174"/>
                    <a:pt x="2864" y="1966"/>
                    <a:pt x="2679" y="1966"/>
                  </a:cubicBezTo>
                  <a:cubicBezTo>
                    <a:pt x="2621" y="1966"/>
                    <a:pt x="2550" y="1987"/>
                    <a:pt x="2469" y="2035"/>
                  </a:cubicBezTo>
                  <a:cubicBezTo>
                    <a:pt x="2541" y="1624"/>
                    <a:pt x="2908" y="1386"/>
                    <a:pt x="3214" y="1386"/>
                  </a:cubicBezTo>
                  <a:close/>
                  <a:moveTo>
                    <a:pt x="2269" y="0"/>
                  </a:moveTo>
                  <a:cubicBezTo>
                    <a:pt x="1035" y="0"/>
                    <a:pt x="1" y="1034"/>
                    <a:pt x="1" y="2268"/>
                  </a:cubicBezTo>
                  <a:cubicBezTo>
                    <a:pt x="1" y="3536"/>
                    <a:pt x="1002" y="4570"/>
                    <a:pt x="2269" y="4570"/>
                  </a:cubicBezTo>
                  <a:cubicBezTo>
                    <a:pt x="3537" y="4570"/>
                    <a:pt x="4571" y="3536"/>
                    <a:pt x="4571" y="2268"/>
                  </a:cubicBezTo>
                  <a:cubicBezTo>
                    <a:pt x="4571" y="1034"/>
                    <a:pt x="3537" y="0"/>
                    <a:pt x="2269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4" name="Google Shape;894;p22"/>
          <p:cNvSpPr txBox="1"/>
          <p:nvPr>
            <p:ph type="title"/>
          </p:nvPr>
        </p:nvSpPr>
        <p:spPr>
          <a:xfrm>
            <a:off x="4581350" y="294450"/>
            <a:ext cx="4105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TREES</a:t>
            </a:r>
            <a:endParaRPr/>
          </a:p>
        </p:txBody>
      </p:sp>
      <p:sp>
        <p:nvSpPr>
          <p:cNvPr id="895" name="Google Shape;895;p22"/>
          <p:cNvSpPr txBox="1"/>
          <p:nvPr/>
        </p:nvSpPr>
        <p:spPr>
          <a:xfrm>
            <a:off x="4167650" y="1658100"/>
            <a:ext cx="49329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Evaluate an expression (i.e., parse).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store the genealogy information of biological species.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decision-based algorithm is used in machine learning which works upon the algorithm of the tree.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Databases also use tree data structures for indexing.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Domain Name Server(DNS) also uses tree structures.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File explorer/my computer of mobile/any computer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0" name="Google Shape;900;p23"/>
          <p:cNvGrpSpPr/>
          <p:nvPr/>
        </p:nvGrpSpPr>
        <p:grpSpPr>
          <a:xfrm>
            <a:off x="4481725" y="1354400"/>
            <a:ext cx="4224114" cy="4444360"/>
            <a:chOff x="457200" y="1506800"/>
            <a:chExt cx="4224114" cy="4444360"/>
          </a:xfrm>
        </p:grpSpPr>
        <p:sp>
          <p:nvSpPr>
            <p:cNvPr id="901" name="Google Shape;901;p23"/>
            <p:cNvSpPr/>
            <p:nvPr/>
          </p:nvSpPr>
          <p:spPr>
            <a:xfrm>
              <a:off x="457200" y="2280051"/>
              <a:ext cx="267745" cy="368575"/>
            </a:xfrm>
            <a:custGeom>
              <a:rect b="b" l="l" r="r" t="t"/>
              <a:pathLst>
                <a:path extrusionOk="0" h="21216" w="15412">
                  <a:moveTo>
                    <a:pt x="7673" y="1"/>
                  </a:moveTo>
                  <a:cubicBezTo>
                    <a:pt x="5037" y="268"/>
                    <a:pt x="2736" y="1335"/>
                    <a:pt x="1368" y="4004"/>
                  </a:cubicBezTo>
                  <a:cubicBezTo>
                    <a:pt x="434" y="5805"/>
                    <a:pt x="0" y="6472"/>
                    <a:pt x="234" y="8507"/>
                  </a:cubicBezTo>
                  <a:cubicBezTo>
                    <a:pt x="367" y="9908"/>
                    <a:pt x="568" y="10575"/>
                    <a:pt x="1268" y="11809"/>
                  </a:cubicBezTo>
                  <a:cubicBezTo>
                    <a:pt x="3703" y="16079"/>
                    <a:pt x="10141" y="19215"/>
                    <a:pt x="15411" y="21216"/>
                  </a:cubicBezTo>
                  <a:lnTo>
                    <a:pt x="767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2032714" y="2795187"/>
              <a:ext cx="1140470" cy="2192253"/>
            </a:xfrm>
            <a:custGeom>
              <a:rect b="b" l="l" r="r" t="t"/>
              <a:pathLst>
                <a:path extrusionOk="0" h="126191" w="65648">
                  <a:moveTo>
                    <a:pt x="35292" y="0"/>
                  </a:moveTo>
                  <a:lnTo>
                    <a:pt x="23351" y="134"/>
                  </a:lnTo>
                  <a:lnTo>
                    <a:pt x="53772" y="83560"/>
                  </a:lnTo>
                  <a:cubicBezTo>
                    <a:pt x="54339" y="85095"/>
                    <a:pt x="53539" y="86796"/>
                    <a:pt x="52004" y="87363"/>
                  </a:cubicBezTo>
                  <a:lnTo>
                    <a:pt x="1" y="106310"/>
                  </a:lnTo>
                  <a:cubicBezTo>
                    <a:pt x="2469" y="107644"/>
                    <a:pt x="4971" y="108878"/>
                    <a:pt x="7539" y="109912"/>
                  </a:cubicBezTo>
                  <a:cubicBezTo>
                    <a:pt x="16412" y="113548"/>
                    <a:pt x="22216" y="118852"/>
                    <a:pt x="27287" y="126191"/>
                  </a:cubicBezTo>
                  <a:cubicBezTo>
                    <a:pt x="34392" y="120587"/>
                    <a:pt x="45466" y="111080"/>
                    <a:pt x="55474" y="99338"/>
                  </a:cubicBezTo>
                  <a:cubicBezTo>
                    <a:pt x="59143" y="95102"/>
                    <a:pt x="62645" y="90632"/>
                    <a:pt x="65647" y="85995"/>
                  </a:cubicBezTo>
                  <a:cubicBezTo>
                    <a:pt x="64680" y="84694"/>
                    <a:pt x="63646" y="83393"/>
                    <a:pt x="62745" y="82092"/>
                  </a:cubicBezTo>
                  <a:cubicBezTo>
                    <a:pt x="54540" y="69917"/>
                    <a:pt x="52738" y="51938"/>
                    <a:pt x="50103" y="37861"/>
                  </a:cubicBezTo>
                  <a:cubicBezTo>
                    <a:pt x="47568" y="24485"/>
                    <a:pt x="38762" y="12976"/>
                    <a:pt x="35292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1914504" y="2798088"/>
              <a:ext cx="1062242" cy="1844543"/>
            </a:xfrm>
            <a:custGeom>
              <a:rect b="b" l="l" r="r" t="t"/>
              <a:pathLst>
                <a:path extrusionOk="0" h="106176" w="61145">
                  <a:moveTo>
                    <a:pt x="30156" y="0"/>
                  </a:moveTo>
                  <a:lnTo>
                    <a:pt x="26987" y="33"/>
                  </a:lnTo>
                  <a:lnTo>
                    <a:pt x="55607" y="78523"/>
                  </a:lnTo>
                  <a:cubicBezTo>
                    <a:pt x="56174" y="80057"/>
                    <a:pt x="55374" y="81759"/>
                    <a:pt x="53839" y="82326"/>
                  </a:cubicBezTo>
                  <a:lnTo>
                    <a:pt x="1" y="101973"/>
                  </a:lnTo>
                  <a:cubicBezTo>
                    <a:pt x="2202" y="103474"/>
                    <a:pt x="4471" y="104875"/>
                    <a:pt x="6806" y="106176"/>
                  </a:cubicBezTo>
                  <a:lnTo>
                    <a:pt x="58809" y="87196"/>
                  </a:lnTo>
                  <a:cubicBezTo>
                    <a:pt x="60344" y="86662"/>
                    <a:pt x="61144" y="84928"/>
                    <a:pt x="60577" y="83393"/>
                  </a:cubicBezTo>
                  <a:lnTo>
                    <a:pt x="30156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1212225" y="3927574"/>
              <a:ext cx="143129" cy="167907"/>
            </a:xfrm>
            <a:custGeom>
              <a:rect b="b" l="l" r="r" t="t"/>
              <a:pathLst>
                <a:path extrusionOk="0" h="9174" w="8240">
                  <a:moveTo>
                    <a:pt x="6038" y="1"/>
                  </a:moveTo>
                  <a:cubicBezTo>
                    <a:pt x="4104" y="935"/>
                    <a:pt x="2069" y="1935"/>
                    <a:pt x="1" y="2869"/>
                  </a:cubicBezTo>
                  <a:lnTo>
                    <a:pt x="2269" y="9174"/>
                  </a:lnTo>
                  <a:cubicBezTo>
                    <a:pt x="2603" y="8974"/>
                    <a:pt x="2936" y="8774"/>
                    <a:pt x="3236" y="8607"/>
                  </a:cubicBezTo>
                  <a:cubicBezTo>
                    <a:pt x="4604" y="7806"/>
                    <a:pt x="6339" y="6839"/>
                    <a:pt x="8240" y="5972"/>
                  </a:cubicBezTo>
                  <a:lnTo>
                    <a:pt x="6038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1063300" y="3544657"/>
              <a:ext cx="121694" cy="56051"/>
            </a:xfrm>
            <a:custGeom>
              <a:rect b="b" l="l" r="r" t="t"/>
              <a:pathLst>
                <a:path extrusionOk="0" h="3003" w="7005">
                  <a:moveTo>
                    <a:pt x="6438" y="0"/>
                  </a:moveTo>
                  <a:cubicBezTo>
                    <a:pt x="4437" y="567"/>
                    <a:pt x="2235" y="1234"/>
                    <a:pt x="0" y="1835"/>
                  </a:cubicBezTo>
                  <a:lnTo>
                    <a:pt x="434" y="3002"/>
                  </a:lnTo>
                  <a:cubicBezTo>
                    <a:pt x="767" y="2936"/>
                    <a:pt x="1101" y="2836"/>
                    <a:pt x="1468" y="2736"/>
                  </a:cubicBezTo>
                  <a:cubicBezTo>
                    <a:pt x="3036" y="2335"/>
                    <a:pt x="4937" y="1902"/>
                    <a:pt x="7005" y="1501"/>
                  </a:cubicBezTo>
                  <a:lnTo>
                    <a:pt x="6438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498925" y="1506800"/>
              <a:ext cx="1441223" cy="1715048"/>
            </a:xfrm>
            <a:custGeom>
              <a:rect b="b" l="l" r="r" t="t"/>
              <a:pathLst>
                <a:path extrusionOk="0" h="98354" w="82960">
                  <a:moveTo>
                    <a:pt x="55973" y="12492"/>
                  </a:moveTo>
                  <a:lnTo>
                    <a:pt x="57308" y="16161"/>
                  </a:lnTo>
                  <a:lnTo>
                    <a:pt x="28654" y="26602"/>
                  </a:lnTo>
                  <a:lnTo>
                    <a:pt x="27320" y="22933"/>
                  </a:lnTo>
                  <a:lnTo>
                    <a:pt x="55973" y="12492"/>
                  </a:lnTo>
                  <a:close/>
                  <a:moveTo>
                    <a:pt x="79289" y="1"/>
                  </a:moveTo>
                  <a:cubicBezTo>
                    <a:pt x="78947" y="1"/>
                    <a:pt x="78598" y="59"/>
                    <a:pt x="78256" y="183"/>
                  </a:cubicBezTo>
                  <a:lnTo>
                    <a:pt x="2335" y="27870"/>
                  </a:lnTo>
                  <a:cubicBezTo>
                    <a:pt x="801" y="28437"/>
                    <a:pt x="0" y="30138"/>
                    <a:pt x="567" y="31672"/>
                  </a:cubicBezTo>
                  <a:lnTo>
                    <a:pt x="5237" y="44515"/>
                  </a:lnTo>
                  <a:lnTo>
                    <a:pt x="12976" y="65730"/>
                  </a:lnTo>
                  <a:lnTo>
                    <a:pt x="24885" y="98353"/>
                  </a:lnTo>
                  <a:cubicBezTo>
                    <a:pt x="26019" y="98220"/>
                    <a:pt x="27153" y="98120"/>
                    <a:pt x="28254" y="98053"/>
                  </a:cubicBezTo>
                  <a:cubicBezTo>
                    <a:pt x="29321" y="97986"/>
                    <a:pt x="30522" y="97920"/>
                    <a:pt x="31823" y="97886"/>
                  </a:cubicBezTo>
                  <a:lnTo>
                    <a:pt x="10308" y="38844"/>
                  </a:lnTo>
                  <a:lnTo>
                    <a:pt x="12309" y="38110"/>
                  </a:lnTo>
                  <a:lnTo>
                    <a:pt x="24651" y="33607"/>
                  </a:lnTo>
                  <a:lnTo>
                    <a:pt x="68449" y="17629"/>
                  </a:lnTo>
                  <a:cubicBezTo>
                    <a:pt x="68349" y="10490"/>
                    <a:pt x="74053" y="4553"/>
                    <a:pt x="81191" y="4419"/>
                  </a:cubicBezTo>
                  <a:lnTo>
                    <a:pt x="82959" y="4386"/>
                  </a:lnTo>
                  <a:lnTo>
                    <a:pt x="82059" y="1951"/>
                  </a:lnTo>
                  <a:cubicBezTo>
                    <a:pt x="81642" y="752"/>
                    <a:pt x="80511" y="1"/>
                    <a:pt x="7928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1350712" y="2798661"/>
              <a:ext cx="1539742" cy="1913789"/>
            </a:xfrm>
            <a:custGeom>
              <a:rect b="b" l="l" r="r" t="t"/>
              <a:pathLst>
                <a:path extrusionOk="0" h="110162" w="88631">
                  <a:moveTo>
                    <a:pt x="44726" y="81682"/>
                  </a:moveTo>
                  <a:cubicBezTo>
                    <a:pt x="46605" y="81682"/>
                    <a:pt x="48389" y="82847"/>
                    <a:pt x="49069" y="84728"/>
                  </a:cubicBezTo>
                  <a:cubicBezTo>
                    <a:pt x="49936" y="87130"/>
                    <a:pt x="48702" y="89765"/>
                    <a:pt x="46300" y="90632"/>
                  </a:cubicBezTo>
                  <a:cubicBezTo>
                    <a:pt x="45785" y="90820"/>
                    <a:pt x="45257" y="90910"/>
                    <a:pt x="44736" y="90910"/>
                  </a:cubicBezTo>
                  <a:cubicBezTo>
                    <a:pt x="42857" y="90910"/>
                    <a:pt x="41075" y="89751"/>
                    <a:pt x="40396" y="87897"/>
                  </a:cubicBezTo>
                  <a:cubicBezTo>
                    <a:pt x="39528" y="85495"/>
                    <a:pt x="40763" y="82860"/>
                    <a:pt x="43164" y="81959"/>
                  </a:cubicBezTo>
                  <a:cubicBezTo>
                    <a:pt x="43678" y="81771"/>
                    <a:pt x="44205" y="81682"/>
                    <a:pt x="44726" y="81682"/>
                  </a:cubicBezTo>
                  <a:close/>
                  <a:moveTo>
                    <a:pt x="58375" y="0"/>
                  </a:moveTo>
                  <a:lnTo>
                    <a:pt x="54072" y="4737"/>
                  </a:lnTo>
                  <a:lnTo>
                    <a:pt x="70717" y="50403"/>
                  </a:lnTo>
                  <a:lnTo>
                    <a:pt x="75321" y="63079"/>
                  </a:lnTo>
                  <a:lnTo>
                    <a:pt x="76255" y="65581"/>
                  </a:lnTo>
                  <a:lnTo>
                    <a:pt x="7272" y="90732"/>
                  </a:lnTo>
                  <a:lnTo>
                    <a:pt x="5537" y="85962"/>
                  </a:lnTo>
                  <a:cubicBezTo>
                    <a:pt x="3803" y="87497"/>
                    <a:pt x="1935" y="89064"/>
                    <a:pt x="0" y="90198"/>
                  </a:cubicBezTo>
                  <a:lnTo>
                    <a:pt x="6538" y="108211"/>
                  </a:lnTo>
                  <a:cubicBezTo>
                    <a:pt x="6981" y="109411"/>
                    <a:pt x="8118" y="110162"/>
                    <a:pt x="9325" y="110162"/>
                  </a:cubicBezTo>
                  <a:cubicBezTo>
                    <a:pt x="9663" y="110162"/>
                    <a:pt x="10006" y="110103"/>
                    <a:pt x="10341" y="109979"/>
                  </a:cubicBezTo>
                  <a:lnTo>
                    <a:pt x="32457" y="101907"/>
                  </a:lnTo>
                  <a:lnTo>
                    <a:pt x="86262" y="82293"/>
                  </a:lnTo>
                  <a:cubicBezTo>
                    <a:pt x="87830" y="81726"/>
                    <a:pt x="88630" y="80024"/>
                    <a:pt x="88063" y="78490"/>
                  </a:cubicBezTo>
                  <a:lnTo>
                    <a:pt x="59443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2037352" y="4217815"/>
              <a:ext cx="180813" cy="160053"/>
            </a:xfrm>
            <a:custGeom>
              <a:rect b="b" l="l" r="r" t="t"/>
              <a:pathLst>
                <a:path extrusionOk="0" h="9213" w="10408">
                  <a:moveTo>
                    <a:pt x="5236" y="1"/>
                  </a:moveTo>
                  <a:cubicBezTo>
                    <a:pt x="4703" y="1"/>
                    <a:pt x="4162" y="96"/>
                    <a:pt x="3636" y="296"/>
                  </a:cubicBezTo>
                  <a:cubicBezTo>
                    <a:pt x="1235" y="1163"/>
                    <a:pt x="0" y="3798"/>
                    <a:pt x="868" y="6200"/>
                  </a:cubicBezTo>
                  <a:cubicBezTo>
                    <a:pt x="1547" y="8054"/>
                    <a:pt x="3329" y="9213"/>
                    <a:pt x="5208" y="9213"/>
                  </a:cubicBezTo>
                  <a:cubicBezTo>
                    <a:pt x="5729" y="9213"/>
                    <a:pt x="6257" y="9123"/>
                    <a:pt x="6772" y="8935"/>
                  </a:cubicBezTo>
                  <a:cubicBezTo>
                    <a:pt x="9174" y="8068"/>
                    <a:pt x="10408" y="5433"/>
                    <a:pt x="9541" y="3031"/>
                  </a:cubicBezTo>
                  <a:cubicBezTo>
                    <a:pt x="8866" y="1163"/>
                    <a:pt x="7101" y="1"/>
                    <a:pt x="5236" y="1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677975" y="2170900"/>
              <a:ext cx="1997542" cy="2203929"/>
            </a:xfrm>
            <a:custGeom>
              <a:rect b="b" l="l" r="r" t="t"/>
              <a:pathLst>
                <a:path extrusionOk="0" h="126991" w="114983">
                  <a:moveTo>
                    <a:pt x="2002" y="0"/>
                  </a:moveTo>
                  <a:lnTo>
                    <a:pt x="1" y="734"/>
                  </a:lnTo>
                  <a:lnTo>
                    <a:pt x="21516" y="59776"/>
                  </a:lnTo>
                  <a:cubicBezTo>
                    <a:pt x="22285" y="59749"/>
                    <a:pt x="23085" y="59733"/>
                    <a:pt x="23902" y="59733"/>
                  </a:cubicBezTo>
                  <a:cubicBezTo>
                    <a:pt x="29146" y="59733"/>
                    <a:pt x="35123" y="60395"/>
                    <a:pt x="38528" y="63079"/>
                  </a:cubicBezTo>
                  <a:cubicBezTo>
                    <a:pt x="39662" y="63946"/>
                    <a:pt x="40096" y="64513"/>
                    <a:pt x="40763" y="65714"/>
                  </a:cubicBezTo>
                  <a:cubicBezTo>
                    <a:pt x="41730" y="67515"/>
                    <a:pt x="41597" y="68316"/>
                    <a:pt x="41430" y="70351"/>
                  </a:cubicBezTo>
                  <a:cubicBezTo>
                    <a:pt x="41263" y="72052"/>
                    <a:pt x="40630" y="73419"/>
                    <a:pt x="39696" y="74487"/>
                  </a:cubicBezTo>
                  <a:cubicBezTo>
                    <a:pt x="37494" y="76922"/>
                    <a:pt x="33625" y="77956"/>
                    <a:pt x="30289" y="78857"/>
                  </a:cubicBezTo>
                  <a:cubicBezTo>
                    <a:pt x="29755" y="78990"/>
                    <a:pt x="29188" y="79123"/>
                    <a:pt x="28621" y="79290"/>
                  </a:cubicBezTo>
                  <a:lnTo>
                    <a:pt x="29188" y="80791"/>
                  </a:lnTo>
                  <a:cubicBezTo>
                    <a:pt x="32059" y="80260"/>
                    <a:pt x="35227" y="79845"/>
                    <a:pt x="38225" y="79845"/>
                  </a:cubicBezTo>
                  <a:cubicBezTo>
                    <a:pt x="41252" y="79845"/>
                    <a:pt x="44105" y="80269"/>
                    <a:pt x="46300" y="81425"/>
                  </a:cubicBezTo>
                  <a:cubicBezTo>
                    <a:pt x="47668" y="82159"/>
                    <a:pt x="48235" y="82659"/>
                    <a:pt x="49202" y="83827"/>
                  </a:cubicBezTo>
                  <a:cubicBezTo>
                    <a:pt x="50603" y="85595"/>
                    <a:pt x="50570" y="86462"/>
                    <a:pt x="50803" y="88664"/>
                  </a:cubicBezTo>
                  <a:cubicBezTo>
                    <a:pt x="50904" y="89798"/>
                    <a:pt x="50770" y="90832"/>
                    <a:pt x="50503" y="91766"/>
                  </a:cubicBezTo>
                  <a:cubicBezTo>
                    <a:pt x="49202" y="95869"/>
                    <a:pt x="44499" y="98037"/>
                    <a:pt x="40496" y="99938"/>
                  </a:cubicBezTo>
                  <a:cubicBezTo>
                    <a:pt x="39329" y="100472"/>
                    <a:pt x="38094" y="101073"/>
                    <a:pt x="36793" y="101740"/>
                  </a:cubicBezTo>
                  <a:lnTo>
                    <a:pt x="38995" y="107711"/>
                  </a:lnTo>
                  <a:cubicBezTo>
                    <a:pt x="41581" y="106500"/>
                    <a:pt x="44463" y="105539"/>
                    <a:pt x="46928" y="105539"/>
                  </a:cubicBezTo>
                  <a:cubicBezTo>
                    <a:pt x="47451" y="105539"/>
                    <a:pt x="47956" y="105582"/>
                    <a:pt x="48435" y="105676"/>
                  </a:cubicBezTo>
                  <a:cubicBezTo>
                    <a:pt x="49469" y="105909"/>
                    <a:pt x="49936" y="106109"/>
                    <a:pt x="50770" y="106710"/>
                  </a:cubicBezTo>
                  <a:cubicBezTo>
                    <a:pt x="51971" y="107544"/>
                    <a:pt x="52138" y="108111"/>
                    <a:pt x="52705" y="109479"/>
                  </a:cubicBezTo>
                  <a:cubicBezTo>
                    <a:pt x="53539" y="111580"/>
                    <a:pt x="52938" y="113381"/>
                    <a:pt x="51771" y="114983"/>
                  </a:cubicBezTo>
                  <a:cubicBezTo>
                    <a:pt x="50803" y="116350"/>
                    <a:pt x="49436" y="117551"/>
                    <a:pt x="48168" y="118652"/>
                  </a:cubicBezTo>
                  <a:cubicBezTo>
                    <a:pt x="47001" y="119719"/>
                    <a:pt x="45666" y="120953"/>
                    <a:pt x="44265" y="122221"/>
                  </a:cubicBezTo>
                  <a:lnTo>
                    <a:pt x="46033" y="126991"/>
                  </a:lnTo>
                  <a:lnTo>
                    <a:pt x="114983" y="101840"/>
                  </a:lnTo>
                  <a:lnTo>
                    <a:pt x="114049" y="99338"/>
                  </a:lnTo>
                  <a:cubicBezTo>
                    <a:pt x="86462" y="88997"/>
                    <a:pt x="61344" y="68749"/>
                    <a:pt x="39962" y="49002"/>
                  </a:cubicBezTo>
                  <a:cubicBezTo>
                    <a:pt x="24351" y="34892"/>
                    <a:pt x="11776" y="18347"/>
                    <a:pt x="2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964225" y="1721500"/>
              <a:ext cx="538378" cy="253328"/>
            </a:xfrm>
            <a:custGeom>
              <a:rect b="b" l="l" r="r" t="t"/>
              <a:pathLst>
                <a:path extrusionOk="0" h="14111" w="29989">
                  <a:moveTo>
                    <a:pt x="28654" y="0"/>
                  </a:moveTo>
                  <a:lnTo>
                    <a:pt x="0" y="10441"/>
                  </a:lnTo>
                  <a:lnTo>
                    <a:pt x="1335" y="14111"/>
                  </a:lnTo>
                  <a:lnTo>
                    <a:pt x="29988" y="3670"/>
                  </a:lnTo>
                  <a:lnTo>
                    <a:pt x="28654" y="0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793850" y="3759898"/>
              <a:ext cx="761489" cy="280705"/>
            </a:xfrm>
            <a:custGeom>
              <a:rect b="b" l="l" r="r" t="t"/>
              <a:pathLst>
                <a:path extrusionOk="0" h="16158" w="43833">
                  <a:moveTo>
                    <a:pt x="43832" y="1"/>
                  </a:moveTo>
                  <a:cubicBezTo>
                    <a:pt x="35232" y="6288"/>
                    <a:pt x="23569" y="9514"/>
                    <a:pt x="12425" y="9514"/>
                  </a:cubicBezTo>
                  <a:cubicBezTo>
                    <a:pt x="8139" y="9514"/>
                    <a:pt x="3930" y="9037"/>
                    <a:pt x="1" y="8073"/>
                  </a:cubicBezTo>
                  <a:lnTo>
                    <a:pt x="1" y="8073"/>
                  </a:lnTo>
                  <a:cubicBezTo>
                    <a:pt x="168" y="8607"/>
                    <a:pt x="368" y="9107"/>
                    <a:pt x="601" y="9607"/>
                  </a:cubicBezTo>
                  <a:cubicBezTo>
                    <a:pt x="2436" y="13343"/>
                    <a:pt x="6572" y="15945"/>
                    <a:pt x="11009" y="16145"/>
                  </a:cubicBezTo>
                  <a:cubicBezTo>
                    <a:pt x="11220" y="16154"/>
                    <a:pt x="11432" y="16158"/>
                    <a:pt x="11644" y="16158"/>
                  </a:cubicBezTo>
                  <a:cubicBezTo>
                    <a:pt x="15610" y="16158"/>
                    <a:pt x="19938" y="14713"/>
                    <a:pt x="24085" y="12876"/>
                  </a:cubicBezTo>
                  <a:cubicBezTo>
                    <a:pt x="26153" y="11942"/>
                    <a:pt x="28221" y="10942"/>
                    <a:pt x="30122" y="9974"/>
                  </a:cubicBezTo>
                  <a:cubicBezTo>
                    <a:pt x="31423" y="9341"/>
                    <a:pt x="32658" y="8740"/>
                    <a:pt x="33825" y="8173"/>
                  </a:cubicBezTo>
                  <a:cubicBezTo>
                    <a:pt x="37828" y="6305"/>
                    <a:pt x="42531" y="4137"/>
                    <a:pt x="43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782854" y="3555565"/>
              <a:ext cx="779435" cy="372015"/>
            </a:xfrm>
            <a:custGeom>
              <a:rect b="b" l="l" r="r" t="t"/>
              <a:pathLst>
                <a:path extrusionOk="0" h="21414" w="44866">
                  <a:moveTo>
                    <a:pt x="33575" y="4015"/>
                  </a:moveTo>
                  <a:cubicBezTo>
                    <a:pt x="34252" y="4015"/>
                    <a:pt x="34919" y="4067"/>
                    <a:pt x="35559" y="4195"/>
                  </a:cubicBezTo>
                  <a:cubicBezTo>
                    <a:pt x="37694" y="4629"/>
                    <a:pt x="39462" y="6730"/>
                    <a:pt x="39695" y="8798"/>
                  </a:cubicBezTo>
                  <a:cubicBezTo>
                    <a:pt x="39962" y="11000"/>
                    <a:pt x="38127" y="13035"/>
                    <a:pt x="36093" y="14236"/>
                  </a:cubicBezTo>
                  <a:cubicBezTo>
                    <a:pt x="34754" y="15012"/>
                    <a:pt x="32592" y="16097"/>
                    <a:pt x="30817" y="16097"/>
                  </a:cubicBezTo>
                  <a:cubicBezTo>
                    <a:pt x="29849" y="16097"/>
                    <a:pt x="28995" y="15774"/>
                    <a:pt x="28454" y="14903"/>
                  </a:cubicBezTo>
                  <a:cubicBezTo>
                    <a:pt x="27019" y="12601"/>
                    <a:pt x="25485" y="8798"/>
                    <a:pt x="25952" y="6230"/>
                  </a:cubicBezTo>
                  <a:cubicBezTo>
                    <a:pt x="25985" y="5930"/>
                    <a:pt x="26085" y="5596"/>
                    <a:pt x="26319" y="5396"/>
                  </a:cubicBezTo>
                  <a:cubicBezTo>
                    <a:pt x="26519" y="5229"/>
                    <a:pt x="28487" y="4629"/>
                    <a:pt x="28754" y="4595"/>
                  </a:cubicBezTo>
                  <a:cubicBezTo>
                    <a:pt x="30282" y="4313"/>
                    <a:pt x="31959" y="4015"/>
                    <a:pt x="33575" y="4015"/>
                  </a:cubicBezTo>
                  <a:close/>
                  <a:moveTo>
                    <a:pt x="32143" y="0"/>
                  </a:moveTo>
                  <a:cubicBezTo>
                    <a:pt x="29158" y="0"/>
                    <a:pt x="26007" y="414"/>
                    <a:pt x="23150" y="959"/>
                  </a:cubicBezTo>
                  <a:cubicBezTo>
                    <a:pt x="21082" y="1360"/>
                    <a:pt x="19181" y="1793"/>
                    <a:pt x="17613" y="2194"/>
                  </a:cubicBezTo>
                  <a:cubicBezTo>
                    <a:pt x="17246" y="2294"/>
                    <a:pt x="16912" y="2360"/>
                    <a:pt x="16579" y="2460"/>
                  </a:cubicBezTo>
                  <a:cubicBezTo>
                    <a:pt x="11342" y="3828"/>
                    <a:pt x="5871" y="5563"/>
                    <a:pt x="2635" y="9632"/>
                  </a:cubicBezTo>
                  <a:cubicBezTo>
                    <a:pt x="1635" y="10900"/>
                    <a:pt x="934" y="12334"/>
                    <a:pt x="534" y="13869"/>
                  </a:cubicBezTo>
                  <a:cubicBezTo>
                    <a:pt x="0" y="15870"/>
                    <a:pt x="34" y="18005"/>
                    <a:pt x="634" y="19973"/>
                  </a:cubicBezTo>
                  <a:cubicBezTo>
                    <a:pt x="4563" y="20937"/>
                    <a:pt x="8772" y="21414"/>
                    <a:pt x="13058" y="21414"/>
                  </a:cubicBezTo>
                  <a:cubicBezTo>
                    <a:pt x="24202" y="21414"/>
                    <a:pt x="35865" y="18188"/>
                    <a:pt x="44465" y="11901"/>
                  </a:cubicBezTo>
                  <a:cubicBezTo>
                    <a:pt x="44732" y="11000"/>
                    <a:pt x="44866" y="9966"/>
                    <a:pt x="44765" y="8832"/>
                  </a:cubicBezTo>
                  <a:cubicBezTo>
                    <a:pt x="44532" y="6630"/>
                    <a:pt x="44565" y="5763"/>
                    <a:pt x="43164" y="3995"/>
                  </a:cubicBezTo>
                  <a:cubicBezTo>
                    <a:pt x="42197" y="2827"/>
                    <a:pt x="41630" y="2294"/>
                    <a:pt x="40262" y="1593"/>
                  </a:cubicBezTo>
                  <a:cubicBezTo>
                    <a:pt x="38056" y="431"/>
                    <a:pt x="35186" y="0"/>
                    <a:pt x="3214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3"/>
            <p:cNvSpPr/>
            <p:nvPr/>
          </p:nvSpPr>
          <p:spPr>
            <a:xfrm>
              <a:off x="1225554" y="3625292"/>
              <a:ext cx="251502" cy="209912"/>
            </a:xfrm>
            <a:custGeom>
              <a:rect b="b" l="l" r="r" t="t"/>
              <a:pathLst>
                <a:path extrusionOk="0" h="12083" w="14477">
                  <a:moveTo>
                    <a:pt x="8090" y="1"/>
                  </a:moveTo>
                  <a:cubicBezTo>
                    <a:pt x="6474" y="1"/>
                    <a:pt x="4797" y="299"/>
                    <a:pt x="3269" y="581"/>
                  </a:cubicBezTo>
                  <a:cubicBezTo>
                    <a:pt x="3002" y="648"/>
                    <a:pt x="1034" y="1215"/>
                    <a:pt x="834" y="1382"/>
                  </a:cubicBezTo>
                  <a:cubicBezTo>
                    <a:pt x="600" y="1582"/>
                    <a:pt x="500" y="1916"/>
                    <a:pt x="467" y="2216"/>
                  </a:cubicBezTo>
                  <a:cubicBezTo>
                    <a:pt x="0" y="4784"/>
                    <a:pt x="1534" y="8587"/>
                    <a:pt x="2969" y="10889"/>
                  </a:cubicBezTo>
                  <a:cubicBezTo>
                    <a:pt x="3510" y="11760"/>
                    <a:pt x="4364" y="12083"/>
                    <a:pt x="5332" y="12083"/>
                  </a:cubicBezTo>
                  <a:cubicBezTo>
                    <a:pt x="7107" y="12083"/>
                    <a:pt x="9269" y="10998"/>
                    <a:pt x="10608" y="10222"/>
                  </a:cubicBezTo>
                  <a:cubicBezTo>
                    <a:pt x="12642" y="9021"/>
                    <a:pt x="14477" y="6986"/>
                    <a:pt x="14244" y="4784"/>
                  </a:cubicBezTo>
                  <a:cubicBezTo>
                    <a:pt x="13977" y="2716"/>
                    <a:pt x="12209" y="615"/>
                    <a:pt x="10074" y="181"/>
                  </a:cubicBezTo>
                  <a:cubicBezTo>
                    <a:pt x="9434" y="53"/>
                    <a:pt x="8767" y="1"/>
                    <a:pt x="8090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3"/>
            <p:cNvSpPr/>
            <p:nvPr/>
          </p:nvSpPr>
          <p:spPr>
            <a:xfrm>
              <a:off x="1120668" y="4163773"/>
              <a:ext cx="456654" cy="230985"/>
            </a:xfrm>
            <a:custGeom>
              <a:rect b="b" l="l" r="r" t="t"/>
              <a:pathLst>
                <a:path extrusionOk="0" h="13296" w="26286">
                  <a:moveTo>
                    <a:pt x="26286" y="1"/>
                  </a:moveTo>
                  <a:lnTo>
                    <a:pt x="26286" y="1"/>
                  </a:lnTo>
                  <a:cubicBezTo>
                    <a:pt x="19493" y="5150"/>
                    <a:pt x="10218" y="7697"/>
                    <a:pt x="1462" y="7697"/>
                  </a:cubicBezTo>
                  <a:cubicBezTo>
                    <a:pt x="973" y="7697"/>
                    <a:pt x="486" y="7689"/>
                    <a:pt x="0" y="7673"/>
                  </a:cubicBezTo>
                  <a:lnTo>
                    <a:pt x="0" y="7673"/>
                  </a:lnTo>
                  <a:cubicBezTo>
                    <a:pt x="267" y="8840"/>
                    <a:pt x="834" y="9941"/>
                    <a:pt x="1635" y="10808"/>
                  </a:cubicBezTo>
                  <a:cubicBezTo>
                    <a:pt x="3069" y="12396"/>
                    <a:pt x="5270" y="13296"/>
                    <a:pt x="7514" y="13296"/>
                  </a:cubicBezTo>
                  <a:cubicBezTo>
                    <a:pt x="8192" y="13296"/>
                    <a:pt x="8874" y="13214"/>
                    <a:pt x="9541" y="13043"/>
                  </a:cubicBezTo>
                  <a:cubicBezTo>
                    <a:pt x="10775" y="12743"/>
                    <a:pt x="12009" y="12209"/>
                    <a:pt x="13243" y="11475"/>
                  </a:cubicBezTo>
                  <a:cubicBezTo>
                    <a:pt x="15178" y="10341"/>
                    <a:pt x="17046" y="8807"/>
                    <a:pt x="18780" y="7239"/>
                  </a:cubicBezTo>
                  <a:cubicBezTo>
                    <a:pt x="20181" y="5971"/>
                    <a:pt x="21516" y="4737"/>
                    <a:pt x="22683" y="3670"/>
                  </a:cubicBezTo>
                  <a:cubicBezTo>
                    <a:pt x="23951" y="2569"/>
                    <a:pt x="25318" y="1368"/>
                    <a:pt x="26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3"/>
            <p:cNvSpPr/>
            <p:nvPr/>
          </p:nvSpPr>
          <p:spPr>
            <a:xfrm>
              <a:off x="1116029" y="4001894"/>
              <a:ext cx="492007" cy="298077"/>
            </a:xfrm>
            <a:custGeom>
              <a:rect b="b" l="l" r="r" t="t"/>
              <a:pathLst>
                <a:path extrusionOk="0" h="17158" w="28321">
                  <a:moveTo>
                    <a:pt x="20940" y="2707"/>
                  </a:moveTo>
                  <a:cubicBezTo>
                    <a:pt x="22326" y="2707"/>
                    <a:pt x="23715" y="3693"/>
                    <a:pt x="24218" y="4887"/>
                  </a:cubicBezTo>
                  <a:cubicBezTo>
                    <a:pt x="24818" y="6254"/>
                    <a:pt x="24018" y="7922"/>
                    <a:pt x="22917" y="9056"/>
                  </a:cubicBezTo>
                  <a:cubicBezTo>
                    <a:pt x="22069" y="9955"/>
                    <a:pt x="20550" y="11348"/>
                    <a:pt x="19241" y="11348"/>
                  </a:cubicBezTo>
                  <a:cubicBezTo>
                    <a:pt x="18849" y="11348"/>
                    <a:pt x="18477" y="11224"/>
                    <a:pt x="18147" y="10924"/>
                  </a:cubicBezTo>
                  <a:cubicBezTo>
                    <a:pt x="16779" y="9723"/>
                    <a:pt x="15078" y="7555"/>
                    <a:pt x="14911" y="5821"/>
                  </a:cubicBezTo>
                  <a:cubicBezTo>
                    <a:pt x="14878" y="5620"/>
                    <a:pt x="14878" y="5387"/>
                    <a:pt x="15011" y="5220"/>
                  </a:cubicBezTo>
                  <a:cubicBezTo>
                    <a:pt x="15078" y="5087"/>
                    <a:pt x="16245" y="4320"/>
                    <a:pt x="16412" y="4253"/>
                  </a:cubicBezTo>
                  <a:cubicBezTo>
                    <a:pt x="17747" y="3586"/>
                    <a:pt x="19214" y="2852"/>
                    <a:pt x="20682" y="2718"/>
                  </a:cubicBezTo>
                  <a:cubicBezTo>
                    <a:pt x="20768" y="2711"/>
                    <a:pt x="20854" y="2707"/>
                    <a:pt x="20940" y="2707"/>
                  </a:cubicBezTo>
                  <a:close/>
                  <a:moveTo>
                    <a:pt x="21670" y="1"/>
                  </a:moveTo>
                  <a:cubicBezTo>
                    <a:pt x="19213" y="1"/>
                    <a:pt x="16349" y="981"/>
                    <a:pt x="13777" y="2185"/>
                  </a:cubicBezTo>
                  <a:cubicBezTo>
                    <a:pt x="11876" y="3052"/>
                    <a:pt x="10141" y="4019"/>
                    <a:pt x="8807" y="4820"/>
                  </a:cubicBezTo>
                  <a:cubicBezTo>
                    <a:pt x="8473" y="4987"/>
                    <a:pt x="8140" y="5187"/>
                    <a:pt x="7839" y="5387"/>
                  </a:cubicBezTo>
                  <a:cubicBezTo>
                    <a:pt x="4837" y="7188"/>
                    <a:pt x="1835" y="9290"/>
                    <a:pt x="568" y="12392"/>
                  </a:cubicBezTo>
                  <a:cubicBezTo>
                    <a:pt x="167" y="13393"/>
                    <a:pt x="1" y="14427"/>
                    <a:pt x="34" y="15494"/>
                  </a:cubicBezTo>
                  <a:cubicBezTo>
                    <a:pt x="34" y="16061"/>
                    <a:pt x="134" y="16595"/>
                    <a:pt x="267" y="17129"/>
                  </a:cubicBezTo>
                  <a:cubicBezTo>
                    <a:pt x="795" y="17148"/>
                    <a:pt x="1325" y="17157"/>
                    <a:pt x="1856" y="17157"/>
                  </a:cubicBezTo>
                  <a:cubicBezTo>
                    <a:pt x="10574" y="17157"/>
                    <a:pt x="19793" y="14581"/>
                    <a:pt x="26553" y="9457"/>
                  </a:cubicBezTo>
                  <a:cubicBezTo>
                    <a:pt x="27720" y="7889"/>
                    <a:pt x="28321" y="6054"/>
                    <a:pt x="27487" y="3953"/>
                  </a:cubicBezTo>
                  <a:cubicBezTo>
                    <a:pt x="26920" y="2585"/>
                    <a:pt x="26753" y="2018"/>
                    <a:pt x="25552" y="1184"/>
                  </a:cubicBezTo>
                  <a:cubicBezTo>
                    <a:pt x="24718" y="583"/>
                    <a:pt x="24251" y="383"/>
                    <a:pt x="23217" y="150"/>
                  </a:cubicBezTo>
                  <a:cubicBezTo>
                    <a:pt x="22726" y="48"/>
                    <a:pt x="22207" y="1"/>
                    <a:pt x="2167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3"/>
            <p:cNvSpPr/>
            <p:nvPr/>
          </p:nvSpPr>
          <p:spPr>
            <a:xfrm>
              <a:off x="1374458" y="4048900"/>
              <a:ext cx="172717" cy="150133"/>
            </a:xfrm>
            <a:custGeom>
              <a:rect b="b" l="l" r="r" t="t"/>
              <a:pathLst>
                <a:path extrusionOk="0" h="8642" w="9942">
                  <a:moveTo>
                    <a:pt x="6063" y="1"/>
                  </a:moveTo>
                  <a:cubicBezTo>
                    <a:pt x="5977" y="1"/>
                    <a:pt x="5891" y="5"/>
                    <a:pt x="5805" y="12"/>
                  </a:cubicBezTo>
                  <a:cubicBezTo>
                    <a:pt x="4337" y="146"/>
                    <a:pt x="2870" y="880"/>
                    <a:pt x="1535" y="1547"/>
                  </a:cubicBezTo>
                  <a:cubicBezTo>
                    <a:pt x="1368" y="1614"/>
                    <a:pt x="201" y="2381"/>
                    <a:pt x="134" y="2514"/>
                  </a:cubicBezTo>
                  <a:cubicBezTo>
                    <a:pt x="1" y="2681"/>
                    <a:pt x="1" y="2914"/>
                    <a:pt x="34" y="3115"/>
                  </a:cubicBezTo>
                  <a:cubicBezTo>
                    <a:pt x="201" y="4849"/>
                    <a:pt x="1902" y="7017"/>
                    <a:pt x="3270" y="8218"/>
                  </a:cubicBezTo>
                  <a:cubicBezTo>
                    <a:pt x="3600" y="8518"/>
                    <a:pt x="3972" y="8642"/>
                    <a:pt x="4364" y="8642"/>
                  </a:cubicBezTo>
                  <a:cubicBezTo>
                    <a:pt x="5673" y="8642"/>
                    <a:pt x="7192" y="7249"/>
                    <a:pt x="8040" y="6350"/>
                  </a:cubicBezTo>
                  <a:cubicBezTo>
                    <a:pt x="9107" y="5216"/>
                    <a:pt x="9941" y="3548"/>
                    <a:pt x="9341" y="2181"/>
                  </a:cubicBezTo>
                  <a:cubicBezTo>
                    <a:pt x="8838" y="987"/>
                    <a:pt x="7449" y="1"/>
                    <a:pt x="6063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3"/>
            <p:cNvSpPr/>
            <p:nvPr/>
          </p:nvSpPr>
          <p:spPr>
            <a:xfrm>
              <a:off x="680869" y="3462700"/>
              <a:ext cx="686718" cy="142906"/>
            </a:xfrm>
            <a:custGeom>
              <a:rect b="b" l="l" r="r" t="t"/>
              <a:pathLst>
                <a:path extrusionOk="0" h="8226" w="39529">
                  <a:moveTo>
                    <a:pt x="39529" y="1"/>
                  </a:moveTo>
                  <a:lnTo>
                    <a:pt x="39529" y="1"/>
                  </a:lnTo>
                  <a:cubicBezTo>
                    <a:pt x="33351" y="3556"/>
                    <a:pt x="26236" y="5361"/>
                    <a:pt x="19125" y="5361"/>
                  </a:cubicBezTo>
                  <a:cubicBezTo>
                    <a:pt x="12491" y="5361"/>
                    <a:pt x="5861" y="3789"/>
                    <a:pt x="0" y="601"/>
                  </a:cubicBezTo>
                  <a:lnTo>
                    <a:pt x="0" y="601"/>
                  </a:lnTo>
                  <a:cubicBezTo>
                    <a:pt x="1168" y="4137"/>
                    <a:pt x="4370" y="6972"/>
                    <a:pt x="8206" y="7840"/>
                  </a:cubicBezTo>
                  <a:cubicBezTo>
                    <a:pt x="9410" y="8109"/>
                    <a:pt x="10677" y="8226"/>
                    <a:pt x="11984" y="8226"/>
                  </a:cubicBezTo>
                  <a:cubicBezTo>
                    <a:pt x="15206" y="8226"/>
                    <a:pt x="18670" y="7517"/>
                    <a:pt x="22016" y="6639"/>
                  </a:cubicBezTo>
                  <a:cubicBezTo>
                    <a:pt x="24284" y="6038"/>
                    <a:pt x="26453" y="5371"/>
                    <a:pt x="28454" y="4804"/>
                  </a:cubicBezTo>
                  <a:cubicBezTo>
                    <a:pt x="29021" y="4637"/>
                    <a:pt x="29588" y="4504"/>
                    <a:pt x="30122" y="4337"/>
                  </a:cubicBezTo>
                  <a:cubicBezTo>
                    <a:pt x="33458" y="3470"/>
                    <a:pt x="37327" y="2436"/>
                    <a:pt x="39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3"/>
            <p:cNvSpPr/>
            <p:nvPr/>
          </p:nvSpPr>
          <p:spPr>
            <a:xfrm>
              <a:off x="666955" y="3208426"/>
              <a:ext cx="735986" cy="349535"/>
            </a:xfrm>
            <a:custGeom>
              <a:rect b="b" l="l" r="r" t="t"/>
              <a:pathLst>
                <a:path extrusionOk="0" h="20120" w="42365">
                  <a:moveTo>
                    <a:pt x="28288" y="4202"/>
                  </a:moveTo>
                  <a:cubicBezTo>
                    <a:pt x="30322" y="4202"/>
                    <a:pt x="32624" y="4202"/>
                    <a:pt x="34492" y="4935"/>
                  </a:cubicBezTo>
                  <a:cubicBezTo>
                    <a:pt x="36360" y="5703"/>
                    <a:pt x="37628" y="7871"/>
                    <a:pt x="37494" y="9772"/>
                  </a:cubicBezTo>
                  <a:cubicBezTo>
                    <a:pt x="37394" y="11807"/>
                    <a:pt x="35393" y="13341"/>
                    <a:pt x="33325" y="14109"/>
                  </a:cubicBezTo>
                  <a:cubicBezTo>
                    <a:pt x="32241" y="14517"/>
                    <a:pt x="30610" y="15010"/>
                    <a:pt x="29175" y="15010"/>
                  </a:cubicBezTo>
                  <a:cubicBezTo>
                    <a:pt x="27915" y="15010"/>
                    <a:pt x="26805" y="14629"/>
                    <a:pt x="26353" y="13475"/>
                  </a:cubicBezTo>
                  <a:cubicBezTo>
                    <a:pt x="25419" y="11173"/>
                    <a:pt x="24652" y="7471"/>
                    <a:pt x="25486" y="5236"/>
                  </a:cubicBezTo>
                  <a:cubicBezTo>
                    <a:pt x="25586" y="4969"/>
                    <a:pt x="25686" y="4669"/>
                    <a:pt x="25953" y="4535"/>
                  </a:cubicBezTo>
                  <a:cubicBezTo>
                    <a:pt x="26153" y="4435"/>
                    <a:pt x="28054" y="4202"/>
                    <a:pt x="28288" y="4202"/>
                  </a:cubicBezTo>
                  <a:close/>
                  <a:moveTo>
                    <a:pt x="24257" y="0"/>
                  </a:moveTo>
                  <a:cubicBezTo>
                    <a:pt x="23535" y="0"/>
                    <a:pt x="22830" y="12"/>
                    <a:pt x="22150" y="32"/>
                  </a:cubicBezTo>
                  <a:cubicBezTo>
                    <a:pt x="20849" y="99"/>
                    <a:pt x="19648" y="165"/>
                    <a:pt x="18581" y="232"/>
                  </a:cubicBezTo>
                  <a:cubicBezTo>
                    <a:pt x="17480" y="299"/>
                    <a:pt x="16346" y="399"/>
                    <a:pt x="15212" y="499"/>
                  </a:cubicBezTo>
                  <a:cubicBezTo>
                    <a:pt x="11009" y="966"/>
                    <a:pt x="6872" y="1867"/>
                    <a:pt x="3870" y="4502"/>
                  </a:cubicBezTo>
                  <a:cubicBezTo>
                    <a:pt x="2769" y="5503"/>
                    <a:pt x="1902" y="6670"/>
                    <a:pt x="1268" y="7971"/>
                  </a:cubicBezTo>
                  <a:cubicBezTo>
                    <a:pt x="268" y="10173"/>
                    <a:pt x="1" y="12708"/>
                    <a:pt x="668" y="15009"/>
                  </a:cubicBezTo>
                  <a:cubicBezTo>
                    <a:pt x="701" y="15143"/>
                    <a:pt x="735" y="15276"/>
                    <a:pt x="801" y="15376"/>
                  </a:cubicBezTo>
                  <a:cubicBezTo>
                    <a:pt x="6647" y="18556"/>
                    <a:pt x="13258" y="20120"/>
                    <a:pt x="19876" y="20120"/>
                  </a:cubicBezTo>
                  <a:cubicBezTo>
                    <a:pt x="27003" y="20120"/>
                    <a:pt x="34137" y="18306"/>
                    <a:pt x="40330" y="14742"/>
                  </a:cubicBezTo>
                  <a:cubicBezTo>
                    <a:pt x="41264" y="13675"/>
                    <a:pt x="41897" y="12341"/>
                    <a:pt x="42064" y="10640"/>
                  </a:cubicBezTo>
                  <a:cubicBezTo>
                    <a:pt x="42231" y="8605"/>
                    <a:pt x="42364" y="7804"/>
                    <a:pt x="41397" y="6003"/>
                  </a:cubicBezTo>
                  <a:cubicBezTo>
                    <a:pt x="40730" y="4802"/>
                    <a:pt x="40296" y="4235"/>
                    <a:pt x="39162" y="3368"/>
                  </a:cubicBezTo>
                  <a:cubicBezTo>
                    <a:pt x="35698" y="638"/>
                    <a:pt x="29547" y="0"/>
                    <a:pt x="24257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3"/>
            <p:cNvSpPr/>
            <p:nvPr/>
          </p:nvSpPr>
          <p:spPr>
            <a:xfrm>
              <a:off x="1095167" y="3281401"/>
              <a:ext cx="225443" cy="187797"/>
            </a:xfrm>
            <a:custGeom>
              <a:rect b="b" l="l" r="r" t="t"/>
              <a:pathLst>
                <a:path extrusionOk="0" h="10810" w="12977">
                  <a:moveTo>
                    <a:pt x="3637" y="1"/>
                  </a:moveTo>
                  <a:cubicBezTo>
                    <a:pt x="3403" y="1"/>
                    <a:pt x="1502" y="234"/>
                    <a:pt x="1302" y="334"/>
                  </a:cubicBezTo>
                  <a:cubicBezTo>
                    <a:pt x="1035" y="468"/>
                    <a:pt x="935" y="768"/>
                    <a:pt x="835" y="1035"/>
                  </a:cubicBezTo>
                  <a:cubicBezTo>
                    <a:pt x="1" y="3270"/>
                    <a:pt x="768" y="6939"/>
                    <a:pt x="1669" y="9274"/>
                  </a:cubicBezTo>
                  <a:cubicBezTo>
                    <a:pt x="2137" y="10428"/>
                    <a:pt x="3254" y="10809"/>
                    <a:pt x="4519" y="10809"/>
                  </a:cubicBezTo>
                  <a:cubicBezTo>
                    <a:pt x="5959" y="10809"/>
                    <a:pt x="7590" y="10316"/>
                    <a:pt x="8674" y="9908"/>
                  </a:cubicBezTo>
                  <a:cubicBezTo>
                    <a:pt x="10742" y="9140"/>
                    <a:pt x="12710" y="7606"/>
                    <a:pt x="12843" y="5571"/>
                  </a:cubicBezTo>
                  <a:cubicBezTo>
                    <a:pt x="12977" y="3670"/>
                    <a:pt x="11709" y="1502"/>
                    <a:pt x="9841" y="734"/>
                  </a:cubicBezTo>
                  <a:cubicBezTo>
                    <a:pt x="7973" y="1"/>
                    <a:pt x="5671" y="1"/>
                    <a:pt x="3637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3"/>
            <p:cNvSpPr/>
            <p:nvPr/>
          </p:nvSpPr>
          <p:spPr>
            <a:xfrm>
              <a:off x="2416300" y="4187068"/>
              <a:ext cx="1753580" cy="1142433"/>
            </a:xfrm>
            <a:custGeom>
              <a:rect b="b" l="l" r="r" t="t"/>
              <a:pathLst>
                <a:path extrusionOk="0" h="65761" w="100940">
                  <a:moveTo>
                    <a:pt x="50957" y="1"/>
                  </a:moveTo>
                  <a:cubicBezTo>
                    <a:pt x="49442" y="1"/>
                    <a:pt x="47944" y="501"/>
                    <a:pt x="46734" y="1465"/>
                  </a:cubicBezTo>
                  <a:cubicBezTo>
                    <a:pt x="46201" y="1932"/>
                    <a:pt x="45700" y="2466"/>
                    <a:pt x="45333" y="3100"/>
                  </a:cubicBezTo>
                  <a:cubicBezTo>
                    <a:pt x="44766" y="4034"/>
                    <a:pt x="44166" y="4968"/>
                    <a:pt x="43565" y="5868"/>
                  </a:cubicBezTo>
                  <a:cubicBezTo>
                    <a:pt x="40563" y="10472"/>
                    <a:pt x="37061" y="14975"/>
                    <a:pt x="33392" y="19211"/>
                  </a:cubicBezTo>
                  <a:cubicBezTo>
                    <a:pt x="23384" y="30953"/>
                    <a:pt x="12310" y="40460"/>
                    <a:pt x="5205" y="46064"/>
                  </a:cubicBezTo>
                  <a:cubicBezTo>
                    <a:pt x="4604" y="46531"/>
                    <a:pt x="4037" y="46998"/>
                    <a:pt x="3503" y="47398"/>
                  </a:cubicBezTo>
                  <a:cubicBezTo>
                    <a:pt x="435" y="49766"/>
                    <a:pt x="1" y="54136"/>
                    <a:pt x="2503" y="57072"/>
                  </a:cubicBezTo>
                  <a:lnTo>
                    <a:pt x="5405" y="60474"/>
                  </a:lnTo>
                  <a:cubicBezTo>
                    <a:pt x="13843" y="64311"/>
                    <a:pt x="22941" y="65761"/>
                    <a:pt x="32255" y="65761"/>
                  </a:cubicBezTo>
                  <a:cubicBezTo>
                    <a:pt x="45292" y="65761"/>
                    <a:pt x="58752" y="62920"/>
                    <a:pt x="71419" y="59807"/>
                  </a:cubicBezTo>
                  <a:cubicBezTo>
                    <a:pt x="83461" y="56972"/>
                    <a:pt x="93768" y="50167"/>
                    <a:pt x="100940" y="40593"/>
                  </a:cubicBezTo>
                  <a:lnTo>
                    <a:pt x="55441" y="1665"/>
                  </a:lnTo>
                  <a:cubicBezTo>
                    <a:pt x="54131" y="542"/>
                    <a:pt x="52534" y="1"/>
                    <a:pt x="50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3"/>
            <p:cNvSpPr/>
            <p:nvPr/>
          </p:nvSpPr>
          <p:spPr>
            <a:xfrm>
              <a:off x="2500648" y="4882682"/>
              <a:ext cx="2180666" cy="1068478"/>
            </a:xfrm>
            <a:custGeom>
              <a:rect b="b" l="l" r="r" t="t"/>
              <a:pathLst>
                <a:path extrusionOk="0" h="61504" w="125524">
                  <a:moveTo>
                    <a:pt x="95536" y="0"/>
                  </a:moveTo>
                  <a:cubicBezTo>
                    <a:pt x="88364" y="9574"/>
                    <a:pt x="78057" y="16379"/>
                    <a:pt x="66015" y="19214"/>
                  </a:cubicBezTo>
                  <a:cubicBezTo>
                    <a:pt x="53348" y="22327"/>
                    <a:pt x="39888" y="25168"/>
                    <a:pt x="26851" y="25168"/>
                  </a:cubicBezTo>
                  <a:cubicBezTo>
                    <a:pt x="17537" y="25168"/>
                    <a:pt x="8439" y="23718"/>
                    <a:pt x="1" y="19881"/>
                  </a:cubicBezTo>
                  <a:lnTo>
                    <a:pt x="1" y="19881"/>
                  </a:lnTo>
                  <a:lnTo>
                    <a:pt x="4271" y="24885"/>
                  </a:lnTo>
                  <a:lnTo>
                    <a:pt x="33625" y="59176"/>
                  </a:lnTo>
                  <a:cubicBezTo>
                    <a:pt x="34902" y="60674"/>
                    <a:pt x="36776" y="61503"/>
                    <a:pt x="38688" y="61503"/>
                  </a:cubicBezTo>
                  <a:cubicBezTo>
                    <a:pt x="39372" y="61503"/>
                    <a:pt x="40062" y="61397"/>
                    <a:pt x="40730" y="61177"/>
                  </a:cubicBezTo>
                  <a:lnTo>
                    <a:pt x="81559" y="47868"/>
                  </a:lnTo>
                  <a:lnTo>
                    <a:pt x="101206" y="41463"/>
                  </a:lnTo>
                  <a:cubicBezTo>
                    <a:pt x="101407" y="41396"/>
                    <a:pt x="101573" y="41330"/>
                    <a:pt x="101740" y="41263"/>
                  </a:cubicBezTo>
                  <a:lnTo>
                    <a:pt x="105209" y="39829"/>
                  </a:lnTo>
                  <a:lnTo>
                    <a:pt x="119987" y="33624"/>
                  </a:lnTo>
                  <a:cubicBezTo>
                    <a:pt x="124556" y="31723"/>
                    <a:pt x="125524" y="25652"/>
                    <a:pt x="121754" y="22450"/>
                  </a:cubicBezTo>
                  <a:lnTo>
                    <a:pt x="99005" y="2969"/>
                  </a:lnTo>
                  <a:lnTo>
                    <a:pt x="955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2" name="Google Shape;922;p23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MATRIX</a:t>
            </a:r>
            <a:endParaRPr/>
          </a:p>
        </p:txBody>
      </p:sp>
      <p:grpSp>
        <p:nvGrpSpPr>
          <p:cNvPr id="923" name="Google Shape;923;p23"/>
          <p:cNvGrpSpPr/>
          <p:nvPr/>
        </p:nvGrpSpPr>
        <p:grpSpPr>
          <a:xfrm rot="67371">
            <a:off x="5712936" y="1409187"/>
            <a:ext cx="2939332" cy="1660552"/>
            <a:chOff x="3895997" y="1538329"/>
            <a:chExt cx="2909095" cy="1608155"/>
          </a:xfrm>
        </p:grpSpPr>
        <p:sp>
          <p:nvSpPr>
            <p:cNvPr id="924" name="Google Shape;924;p23"/>
            <p:cNvSpPr/>
            <p:nvPr/>
          </p:nvSpPr>
          <p:spPr>
            <a:xfrm>
              <a:off x="5051429" y="2338001"/>
              <a:ext cx="55053" cy="82971"/>
            </a:xfrm>
            <a:custGeom>
              <a:rect b="b" l="l" r="r" t="t"/>
              <a:pathLst>
                <a:path extrusionOk="0" h="4776" w="3169">
                  <a:moveTo>
                    <a:pt x="1635" y="501"/>
                  </a:moveTo>
                  <a:cubicBezTo>
                    <a:pt x="1902" y="501"/>
                    <a:pt x="2102" y="568"/>
                    <a:pt x="2268" y="701"/>
                  </a:cubicBezTo>
                  <a:cubicBezTo>
                    <a:pt x="2402" y="834"/>
                    <a:pt x="2469" y="1035"/>
                    <a:pt x="2469" y="1268"/>
                  </a:cubicBezTo>
                  <a:cubicBezTo>
                    <a:pt x="2469" y="1502"/>
                    <a:pt x="2402" y="1702"/>
                    <a:pt x="2235" y="1835"/>
                  </a:cubicBezTo>
                  <a:cubicBezTo>
                    <a:pt x="2125" y="1946"/>
                    <a:pt x="1945" y="2010"/>
                    <a:pt x="1735" y="2010"/>
                  </a:cubicBezTo>
                  <a:cubicBezTo>
                    <a:pt x="1692" y="2010"/>
                    <a:pt x="1647" y="2008"/>
                    <a:pt x="1601" y="2002"/>
                  </a:cubicBezTo>
                  <a:cubicBezTo>
                    <a:pt x="1334" y="2002"/>
                    <a:pt x="1134" y="1935"/>
                    <a:pt x="1001" y="1802"/>
                  </a:cubicBezTo>
                  <a:cubicBezTo>
                    <a:pt x="834" y="1668"/>
                    <a:pt x="767" y="1502"/>
                    <a:pt x="767" y="1235"/>
                  </a:cubicBezTo>
                  <a:cubicBezTo>
                    <a:pt x="767" y="1001"/>
                    <a:pt x="834" y="834"/>
                    <a:pt x="1001" y="701"/>
                  </a:cubicBezTo>
                  <a:cubicBezTo>
                    <a:pt x="1134" y="568"/>
                    <a:pt x="1368" y="501"/>
                    <a:pt x="1635" y="501"/>
                  </a:cubicBezTo>
                  <a:close/>
                  <a:moveTo>
                    <a:pt x="1601" y="2502"/>
                  </a:moveTo>
                  <a:cubicBezTo>
                    <a:pt x="1902" y="2502"/>
                    <a:pt x="2135" y="2602"/>
                    <a:pt x="2302" y="2769"/>
                  </a:cubicBezTo>
                  <a:cubicBezTo>
                    <a:pt x="2469" y="2903"/>
                    <a:pt x="2569" y="3136"/>
                    <a:pt x="2569" y="3403"/>
                  </a:cubicBezTo>
                  <a:cubicBezTo>
                    <a:pt x="2535" y="3670"/>
                    <a:pt x="2469" y="3903"/>
                    <a:pt x="2302" y="4070"/>
                  </a:cubicBezTo>
                  <a:cubicBezTo>
                    <a:pt x="2135" y="4203"/>
                    <a:pt x="1902" y="4304"/>
                    <a:pt x="1601" y="4304"/>
                  </a:cubicBezTo>
                  <a:cubicBezTo>
                    <a:pt x="1301" y="4270"/>
                    <a:pt x="1068" y="4203"/>
                    <a:pt x="901" y="4037"/>
                  </a:cubicBezTo>
                  <a:cubicBezTo>
                    <a:pt x="734" y="3870"/>
                    <a:pt x="634" y="3670"/>
                    <a:pt x="634" y="3403"/>
                  </a:cubicBezTo>
                  <a:cubicBezTo>
                    <a:pt x="634" y="3103"/>
                    <a:pt x="734" y="2903"/>
                    <a:pt x="901" y="2736"/>
                  </a:cubicBezTo>
                  <a:cubicBezTo>
                    <a:pt x="1068" y="2569"/>
                    <a:pt x="1301" y="2502"/>
                    <a:pt x="1601" y="2502"/>
                  </a:cubicBezTo>
                  <a:close/>
                  <a:moveTo>
                    <a:pt x="1635" y="0"/>
                  </a:moveTo>
                  <a:cubicBezTo>
                    <a:pt x="1168" y="0"/>
                    <a:pt x="834" y="101"/>
                    <a:pt x="567" y="301"/>
                  </a:cubicBezTo>
                  <a:cubicBezTo>
                    <a:pt x="300" y="534"/>
                    <a:pt x="167" y="801"/>
                    <a:pt x="167" y="1201"/>
                  </a:cubicBezTo>
                  <a:cubicBezTo>
                    <a:pt x="134" y="1435"/>
                    <a:pt x="234" y="1668"/>
                    <a:pt x="367" y="1868"/>
                  </a:cubicBezTo>
                  <a:cubicBezTo>
                    <a:pt x="501" y="2035"/>
                    <a:pt x="734" y="2169"/>
                    <a:pt x="1001" y="2235"/>
                  </a:cubicBezTo>
                  <a:cubicBezTo>
                    <a:pt x="701" y="2302"/>
                    <a:pt x="467" y="2436"/>
                    <a:pt x="267" y="2636"/>
                  </a:cubicBezTo>
                  <a:cubicBezTo>
                    <a:pt x="100" y="2836"/>
                    <a:pt x="34" y="3103"/>
                    <a:pt x="34" y="3370"/>
                  </a:cubicBezTo>
                  <a:cubicBezTo>
                    <a:pt x="0" y="3837"/>
                    <a:pt x="134" y="4170"/>
                    <a:pt x="400" y="4404"/>
                  </a:cubicBezTo>
                  <a:cubicBezTo>
                    <a:pt x="701" y="4637"/>
                    <a:pt x="1068" y="4771"/>
                    <a:pt x="1568" y="4771"/>
                  </a:cubicBezTo>
                  <a:cubicBezTo>
                    <a:pt x="1622" y="4774"/>
                    <a:pt x="1675" y="4776"/>
                    <a:pt x="1726" y="4776"/>
                  </a:cubicBezTo>
                  <a:cubicBezTo>
                    <a:pt x="2176" y="4776"/>
                    <a:pt x="2499" y="4647"/>
                    <a:pt x="2769" y="4437"/>
                  </a:cubicBezTo>
                  <a:cubicBezTo>
                    <a:pt x="3036" y="4203"/>
                    <a:pt x="3169" y="3870"/>
                    <a:pt x="3169" y="3403"/>
                  </a:cubicBezTo>
                  <a:cubicBezTo>
                    <a:pt x="3169" y="3136"/>
                    <a:pt x="3102" y="2869"/>
                    <a:pt x="2936" y="2669"/>
                  </a:cubicBezTo>
                  <a:cubicBezTo>
                    <a:pt x="2769" y="2469"/>
                    <a:pt x="2535" y="2335"/>
                    <a:pt x="2235" y="2235"/>
                  </a:cubicBezTo>
                  <a:cubicBezTo>
                    <a:pt x="2502" y="2202"/>
                    <a:pt x="2702" y="2069"/>
                    <a:pt x="2869" y="1868"/>
                  </a:cubicBezTo>
                  <a:cubicBezTo>
                    <a:pt x="3002" y="1702"/>
                    <a:pt x="3102" y="1468"/>
                    <a:pt x="3102" y="1201"/>
                  </a:cubicBezTo>
                  <a:cubicBezTo>
                    <a:pt x="3102" y="834"/>
                    <a:pt x="2969" y="568"/>
                    <a:pt x="2702" y="334"/>
                  </a:cubicBezTo>
                  <a:cubicBezTo>
                    <a:pt x="2469" y="134"/>
                    <a:pt x="2102" y="0"/>
                    <a:pt x="1635" y="0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3"/>
            <p:cNvSpPr/>
            <p:nvPr/>
          </p:nvSpPr>
          <p:spPr>
            <a:xfrm>
              <a:off x="5579298" y="2339165"/>
              <a:ext cx="53334" cy="82884"/>
            </a:xfrm>
            <a:custGeom>
              <a:rect b="b" l="l" r="r" t="t"/>
              <a:pathLst>
                <a:path extrusionOk="0" h="4771" w="3070">
                  <a:moveTo>
                    <a:pt x="1468" y="0"/>
                  </a:moveTo>
                  <a:cubicBezTo>
                    <a:pt x="1268" y="0"/>
                    <a:pt x="1068" y="0"/>
                    <a:pt x="868" y="34"/>
                  </a:cubicBezTo>
                  <a:cubicBezTo>
                    <a:pt x="668" y="67"/>
                    <a:pt x="434" y="100"/>
                    <a:pt x="201" y="167"/>
                  </a:cubicBezTo>
                  <a:lnTo>
                    <a:pt x="201" y="734"/>
                  </a:lnTo>
                  <a:cubicBezTo>
                    <a:pt x="434" y="667"/>
                    <a:pt x="634" y="601"/>
                    <a:pt x="834" y="567"/>
                  </a:cubicBezTo>
                  <a:cubicBezTo>
                    <a:pt x="1035" y="534"/>
                    <a:pt x="1235" y="501"/>
                    <a:pt x="1402" y="501"/>
                  </a:cubicBezTo>
                  <a:cubicBezTo>
                    <a:pt x="1702" y="534"/>
                    <a:pt x="1935" y="601"/>
                    <a:pt x="2102" y="701"/>
                  </a:cubicBezTo>
                  <a:cubicBezTo>
                    <a:pt x="2269" y="834"/>
                    <a:pt x="2369" y="1034"/>
                    <a:pt x="2369" y="1268"/>
                  </a:cubicBezTo>
                  <a:cubicBezTo>
                    <a:pt x="2336" y="1501"/>
                    <a:pt x="2269" y="1668"/>
                    <a:pt x="2102" y="1801"/>
                  </a:cubicBezTo>
                  <a:cubicBezTo>
                    <a:pt x="1935" y="1902"/>
                    <a:pt x="1702" y="1968"/>
                    <a:pt x="1402" y="1968"/>
                  </a:cubicBezTo>
                  <a:lnTo>
                    <a:pt x="834" y="1968"/>
                  </a:lnTo>
                  <a:lnTo>
                    <a:pt x="834" y="2469"/>
                  </a:lnTo>
                  <a:lnTo>
                    <a:pt x="1368" y="2469"/>
                  </a:lnTo>
                  <a:cubicBezTo>
                    <a:pt x="1702" y="2469"/>
                    <a:pt x="1969" y="2569"/>
                    <a:pt x="2169" y="2702"/>
                  </a:cubicBezTo>
                  <a:cubicBezTo>
                    <a:pt x="2336" y="2869"/>
                    <a:pt x="2436" y="3069"/>
                    <a:pt x="2436" y="3336"/>
                  </a:cubicBezTo>
                  <a:cubicBezTo>
                    <a:pt x="2436" y="3636"/>
                    <a:pt x="2336" y="3870"/>
                    <a:pt x="2135" y="4003"/>
                  </a:cubicBezTo>
                  <a:cubicBezTo>
                    <a:pt x="1935" y="4170"/>
                    <a:pt x="1635" y="4237"/>
                    <a:pt x="1235" y="4237"/>
                  </a:cubicBezTo>
                  <a:cubicBezTo>
                    <a:pt x="1001" y="4237"/>
                    <a:pt x="801" y="4203"/>
                    <a:pt x="601" y="4170"/>
                  </a:cubicBezTo>
                  <a:cubicBezTo>
                    <a:pt x="367" y="4103"/>
                    <a:pt x="201" y="4036"/>
                    <a:pt x="34" y="3936"/>
                  </a:cubicBezTo>
                  <a:lnTo>
                    <a:pt x="1" y="4537"/>
                  </a:lnTo>
                  <a:cubicBezTo>
                    <a:pt x="234" y="4604"/>
                    <a:pt x="434" y="4670"/>
                    <a:pt x="634" y="4704"/>
                  </a:cubicBezTo>
                  <a:cubicBezTo>
                    <a:pt x="868" y="4737"/>
                    <a:pt x="1035" y="4770"/>
                    <a:pt x="1235" y="4770"/>
                  </a:cubicBezTo>
                  <a:cubicBezTo>
                    <a:pt x="1835" y="4770"/>
                    <a:pt x="2269" y="4637"/>
                    <a:pt x="2569" y="4403"/>
                  </a:cubicBezTo>
                  <a:cubicBezTo>
                    <a:pt x="2903" y="4170"/>
                    <a:pt x="3069" y="3803"/>
                    <a:pt x="3069" y="3369"/>
                  </a:cubicBezTo>
                  <a:cubicBezTo>
                    <a:pt x="3069" y="3069"/>
                    <a:pt x="2969" y="2802"/>
                    <a:pt x="2803" y="2602"/>
                  </a:cubicBezTo>
                  <a:cubicBezTo>
                    <a:pt x="2636" y="2402"/>
                    <a:pt x="2436" y="2268"/>
                    <a:pt x="2135" y="2202"/>
                  </a:cubicBezTo>
                  <a:cubicBezTo>
                    <a:pt x="2402" y="2135"/>
                    <a:pt x="2602" y="2035"/>
                    <a:pt x="2736" y="1835"/>
                  </a:cubicBezTo>
                  <a:cubicBezTo>
                    <a:pt x="2903" y="1668"/>
                    <a:pt x="2969" y="1468"/>
                    <a:pt x="2969" y="1201"/>
                  </a:cubicBezTo>
                  <a:cubicBezTo>
                    <a:pt x="2969" y="834"/>
                    <a:pt x="2836" y="534"/>
                    <a:pt x="2569" y="334"/>
                  </a:cubicBezTo>
                  <a:cubicBezTo>
                    <a:pt x="2302" y="100"/>
                    <a:pt x="1935" y="0"/>
                    <a:pt x="1468" y="0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3"/>
            <p:cNvSpPr/>
            <p:nvPr/>
          </p:nvSpPr>
          <p:spPr>
            <a:xfrm>
              <a:off x="4404759" y="2350161"/>
              <a:ext cx="46958" cy="80574"/>
            </a:xfrm>
            <a:custGeom>
              <a:rect b="b" l="l" r="r" t="t"/>
              <a:pathLst>
                <a:path extrusionOk="0" h="4638" w="2703">
                  <a:moveTo>
                    <a:pt x="1101" y="1"/>
                  </a:moveTo>
                  <a:lnTo>
                    <a:pt x="1" y="234"/>
                  </a:lnTo>
                  <a:lnTo>
                    <a:pt x="1" y="802"/>
                  </a:lnTo>
                  <a:lnTo>
                    <a:pt x="1101" y="568"/>
                  </a:lnTo>
                  <a:lnTo>
                    <a:pt x="1068" y="4071"/>
                  </a:lnTo>
                  <a:lnTo>
                    <a:pt x="34" y="4071"/>
                  </a:lnTo>
                  <a:lnTo>
                    <a:pt x="34" y="4604"/>
                  </a:lnTo>
                  <a:lnTo>
                    <a:pt x="2669" y="4638"/>
                  </a:lnTo>
                  <a:lnTo>
                    <a:pt x="2702" y="4104"/>
                  </a:lnTo>
                  <a:lnTo>
                    <a:pt x="1668" y="4104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3"/>
            <p:cNvSpPr/>
            <p:nvPr/>
          </p:nvSpPr>
          <p:spPr>
            <a:xfrm>
              <a:off x="4574543" y="2678141"/>
              <a:ext cx="1912938" cy="120548"/>
            </a:xfrm>
            <a:custGeom>
              <a:rect b="b" l="l" r="r" t="t"/>
              <a:pathLst>
                <a:path extrusionOk="0" h="6939" w="110113">
                  <a:moveTo>
                    <a:pt x="110112" y="0"/>
                  </a:moveTo>
                  <a:lnTo>
                    <a:pt x="4503" y="1968"/>
                  </a:lnTo>
                  <a:lnTo>
                    <a:pt x="0" y="6938"/>
                  </a:lnTo>
                  <a:lnTo>
                    <a:pt x="1068" y="6938"/>
                  </a:lnTo>
                  <a:lnTo>
                    <a:pt x="4237" y="6905"/>
                  </a:lnTo>
                  <a:lnTo>
                    <a:pt x="16178" y="6738"/>
                  </a:lnTo>
                  <a:lnTo>
                    <a:pt x="99371" y="5604"/>
                  </a:lnTo>
                  <a:cubicBezTo>
                    <a:pt x="104308" y="5537"/>
                    <a:pt x="108478" y="3202"/>
                    <a:pt x="110112" y="0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3"/>
            <p:cNvSpPr/>
            <p:nvPr/>
          </p:nvSpPr>
          <p:spPr>
            <a:xfrm>
              <a:off x="3916752" y="2147403"/>
              <a:ext cx="497218" cy="937055"/>
            </a:xfrm>
            <a:custGeom>
              <a:rect b="b" l="l" r="r" t="t"/>
              <a:pathLst>
                <a:path extrusionOk="0" h="53939" w="28621">
                  <a:moveTo>
                    <a:pt x="901" y="0"/>
                  </a:moveTo>
                  <a:cubicBezTo>
                    <a:pt x="334" y="1034"/>
                    <a:pt x="0" y="2202"/>
                    <a:pt x="34" y="3403"/>
                  </a:cubicBezTo>
                  <a:lnTo>
                    <a:pt x="701" y="29455"/>
                  </a:lnTo>
                  <a:cubicBezTo>
                    <a:pt x="833" y="34097"/>
                    <a:pt x="6001" y="37829"/>
                    <a:pt x="12326" y="37829"/>
                  </a:cubicBezTo>
                  <a:cubicBezTo>
                    <a:pt x="12409" y="37829"/>
                    <a:pt x="12492" y="37829"/>
                    <a:pt x="12576" y="37827"/>
                  </a:cubicBezTo>
                  <a:lnTo>
                    <a:pt x="25252" y="37661"/>
                  </a:lnTo>
                  <a:lnTo>
                    <a:pt x="25252" y="37661"/>
                  </a:lnTo>
                  <a:cubicBezTo>
                    <a:pt x="22917" y="43632"/>
                    <a:pt x="18747" y="53939"/>
                    <a:pt x="18747" y="53939"/>
                  </a:cubicBezTo>
                  <a:lnTo>
                    <a:pt x="23550" y="50036"/>
                  </a:lnTo>
                  <a:cubicBezTo>
                    <a:pt x="25118" y="44766"/>
                    <a:pt x="27186" y="37761"/>
                    <a:pt x="28621" y="32757"/>
                  </a:cubicBezTo>
                  <a:lnTo>
                    <a:pt x="28621" y="32757"/>
                  </a:lnTo>
                  <a:lnTo>
                    <a:pt x="14511" y="33024"/>
                  </a:lnTo>
                  <a:cubicBezTo>
                    <a:pt x="14428" y="33025"/>
                    <a:pt x="14346" y="33026"/>
                    <a:pt x="14264" y="33026"/>
                  </a:cubicBezTo>
                  <a:cubicBezTo>
                    <a:pt x="7204" y="33026"/>
                    <a:pt x="1433" y="27371"/>
                    <a:pt x="1301" y="20282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3"/>
            <p:cNvSpPr/>
            <p:nvPr/>
          </p:nvSpPr>
          <p:spPr>
            <a:xfrm>
              <a:off x="3895997" y="1538329"/>
              <a:ext cx="2909095" cy="1608155"/>
            </a:xfrm>
            <a:custGeom>
              <a:rect b="b" l="l" r="r" t="t"/>
              <a:pathLst>
                <a:path extrusionOk="0" h="92569" w="167454">
                  <a:moveTo>
                    <a:pt x="154678" y="14413"/>
                  </a:moveTo>
                  <a:cubicBezTo>
                    <a:pt x="155445" y="14413"/>
                    <a:pt x="156046" y="15013"/>
                    <a:pt x="156079" y="15747"/>
                  </a:cubicBezTo>
                  <a:lnTo>
                    <a:pt x="156246" y="24887"/>
                  </a:lnTo>
                  <a:cubicBezTo>
                    <a:pt x="156246" y="25621"/>
                    <a:pt x="155645" y="26255"/>
                    <a:pt x="154912" y="26255"/>
                  </a:cubicBezTo>
                  <a:lnTo>
                    <a:pt x="151342" y="26321"/>
                  </a:lnTo>
                  <a:cubicBezTo>
                    <a:pt x="152043" y="27989"/>
                    <a:pt x="152443" y="29757"/>
                    <a:pt x="152510" y="31659"/>
                  </a:cubicBezTo>
                  <a:cubicBezTo>
                    <a:pt x="152710" y="39798"/>
                    <a:pt x="146305" y="46536"/>
                    <a:pt x="138166" y="46769"/>
                  </a:cubicBezTo>
                  <a:cubicBezTo>
                    <a:pt x="138042" y="46772"/>
                    <a:pt x="137919" y="46774"/>
                    <a:pt x="137795" y="46774"/>
                  </a:cubicBezTo>
                  <a:cubicBezTo>
                    <a:pt x="129823" y="46774"/>
                    <a:pt x="123285" y="40441"/>
                    <a:pt x="123056" y="32426"/>
                  </a:cubicBezTo>
                  <a:cubicBezTo>
                    <a:pt x="122855" y="24320"/>
                    <a:pt x="129260" y="17548"/>
                    <a:pt x="137399" y="17348"/>
                  </a:cubicBezTo>
                  <a:cubicBezTo>
                    <a:pt x="137537" y="17345"/>
                    <a:pt x="137674" y="17343"/>
                    <a:pt x="137811" y="17343"/>
                  </a:cubicBezTo>
                  <a:cubicBezTo>
                    <a:pt x="140127" y="17343"/>
                    <a:pt x="142318" y="17873"/>
                    <a:pt x="144271" y="18849"/>
                  </a:cubicBezTo>
                  <a:lnTo>
                    <a:pt x="144204" y="15981"/>
                  </a:lnTo>
                  <a:cubicBezTo>
                    <a:pt x="144204" y="15247"/>
                    <a:pt x="144804" y="14613"/>
                    <a:pt x="145538" y="14613"/>
                  </a:cubicBezTo>
                  <a:lnTo>
                    <a:pt x="154678" y="14413"/>
                  </a:lnTo>
                  <a:close/>
                  <a:moveTo>
                    <a:pt x="108645" y="14279"/>
                  </a:moveTo>
                  <a:cubicBezTo>
                    <a:pt x="109412" y="14279"/>
                    <a:pt x="110013" y="14880"/>
                    <a:pt x="110046" y="15614"/>
                  </a:cubicBezTo>
                  <a:lnTo>
                    <a:pt x="110213" y="24754"/>
                  </a:lnTo>
                  <a:cubicBezTo>
                    <a:pt x="110213" y="25487"/>
                    <a:pt x="109613" y="26121"/>
                    <a:pt x="108879" y="26121"/>
                  </a:cubicBezTo>
                  <a:lnTo>
                    <a:pt x="106977" y="26155"/>
                  </a:lnTo>
                  <a:lnTo>
                    <a:pt x="107111" y="31558"/>
                  </a:lnTo>
                  <a:cubicBezTo>
                    <a:pt x="107144" y="33193"/>
                    <a:pt x="105877" y="34527"/>
                    <a:pt x="104242" y="34594"/>
                  </a:cubicBezTo>
                  <a:lnTo>
                    <a:pt x="102741" y="34627"/>
                  </a:lnTo>
                  <a:lnTo>
                    <a:pt x="102841" y="38230"/>
                  </a:lnTo>
                  <a:cubicBezTo>
                    <a:pt x="102841" y="38230"/>
                    <a:pt x="101006" y="36295"/>
                    <a:pt x="99472" y="34694"/>
                  </a:cubicBezTo>
                  <a:lnTo>
                    <a:pt x="94769" y="34827"/>
                  </a:lnTo>
                  <a:lnTo>
                    <a:pt x="94935" y="40465"/>
                  </a:lnTo>
                  <a:cubicBezTo>
                    <a:pt x="94969" y="42099"/>
                    <a:pt x="93701" y="43434"/>
                    <a:pt x="92067" y="43500"/>
                  </a:cubicBezTo>
                  <a:lnTo>
                    <a:pt x="77923" y="43867"/>
                  </a:lnTo>
                  <a:cubicBezTo>
                    <a:pt x="76456" y="45568"/>
                    <a:pt x="74721" y="47570"/>
                    <a:pt x="74721" y="47570"/>
                  </a:cubicBezTo>
                  <a:lnTo>
                    <a:pt x="74621" y="43967"/>
                  </a:lnTo>
                  <a:lnTo>
                    <a:pt x="73153" y="44001"/>
                  </a:lnTo>
                  <a:cubicBezTo>
                    <a:pt x="73132" y="44001"/>
                    <a:pt x="73111" y="44001"/>
                    <a:pt x="73090" y="44001"/>
                  </a:cubicBezTo>
                  <a:cubicBezTo>
                    <a:pt x="71484" y="44001"/>
                    <a:pt x="70151" y="42745"/>
                    <a:pt x="70118" y="41132"/>
                  </a:cubicBezTo>
                  <a:lnTo>
                    <a:pt x="69818" y="30658"/>
                  </a:lnTo>
                  <a:cubicBezTo>
                    <a:pt x="69784" y="29023"/>
                    <a:pt x="71085" y="27689"/>
                    <a:pt x="72720" y="27622"/>
                  </a:cubicBezTo>
                  <a:lnTo>
                    <a:pt x="82160" y="27389"/>
                  </a:lnTo>
                  <a:lnTo>
                    <a:pt x="82026" y="21751"/>
                  </a:lnTo>
                  <a:cubicBezTo>
                    <a:pt x="81960" y="20117"/>
                    <a:pt x="83260" y="18749"/>
                    <a:pt x="84895" y="18716"/>
                  </a:cubicBezTo>
                  <a:lnTo>
                    <a:pt x="98238" y="18349"/>
                  </a:lnTo>
                  <a:lnTo>
                    <a:pt x="98204" y="15847"/>
                  </a:lnTo>
                  <a:cubicBezTo>
                    <a:pt x="98171" y="15080"/>
                    <a:pt x="98772" y="14480"/>
                    <a:pt x="99539" y="14446"/>
                  </a:cubicBezTo>
                  <a:lnTo>
                    <a:pt x="108645" y="14279"/>
                  </a:lnTo>
                  <a:close/>
                  <a:moveTo>
                    <a:pt x="50771" y="15113"/>
                  </a:moveTo>
                  <a:cubicBezTo>
                    <a:pt x="51504" y="15113"/>
                    <a:pt x="52138" y="15714"/>
                    <a:pt x="52138" y="16448"/>
                  </a:cubicBezTo>
                  <a:lnTo>
                    <a:pt x="52305" y="25588"/>
                  </a:lnTo>
                  <a:cubicBezTo>
                    <a:pt x="52305" y="26321"/>
                    <a:pt x="51738" y="26955"/>
                    <a:pt x="50971" y="26955"/>
                  </a:cubicBezTo>
                  <a:lnTo>
                    <a:pt x="47068" y="27055"/>
                  </a:lnTo>
                  <a:cubicBezTo>
                    <a:pt x="47101" y="27289"/>
                    <a:pt x="47135" y="27522"/>
                    <a:pt x="47135" y="27756"/>
                  </a:cubicBezTo>
                  <a:cubicBezTo>
                    <a:pt x="47201" y="30224"/>
                    <a:pt x="46234" y="32392"/>
                    <a:pt x="44700" y="33693"/>
                  </a:cubicBezTo>
                  <a:cubicBezTo>
                    <a:pt x="54306" y="34894"/>
                    <a:pt x="54306" y="43534"/>
                    <a:pt x="54306" y="43534"/>
                  </a:cubicBezTo>
                  <a:lnTo>
                    <a:pt x="38061" y="43967"/>
                  </a:lnTo>
                  <a:cubicBezTo>
                    <a:pt x="38662" y="45635"/>
                    <a:pt x="38662" y="46969"/>
                    <a:pt x="38662" y="46969"/>
                  </a:cubicBezTo>
                  <a:lnTo>
                    <a:pt x="13811" y="47637"/>
                  </a:lnTo>
                  <a:cubicBezTo>
                    <a:pt x="13811" y="47637"/>
                    <a:pt x="13444" y="39097"/>
                    <a:pt x="23051" y="37296"/>
                  </a:cubicBezTo>
                  <a:cubicBezTo>
                    <a:pt x="21416" y="36095"/>
                    <a:pt x="20315" y="33960"/>
                    <a:pt x="20249" y="31492"/>
                  </a:cubicBezTo>
                  <a:cubicBezTo>
                    <a:pt x="20149" y="27656"/>
                    <a:pt x="22584" y="24453"/>
                    <a:pt x="25686" y="24387"/>
                  </a:cubicBezTo>
                  <a:cubicBezTo>
                    <a:pt x="25735" y="24385"/>
                    <a:pt x="25783" y="24384"/>
                    <a:pt x="25832" y="24384"/>
                  </a:cubicBezTo>
                  <a:cubicBezTo>
                    <a:pt x="28869" y="24384"/>
                    <a:pt x="31392" y="27449"/>
                    <a:pt x="31490" y="31225"/>
                  </a:cubicBezTo>
                  <a:cubicBezTo>
                    <a:pt x="31557" y="33693"/>
                    <a:pt x="30589" y="35862"/>
                    <a:pt x="29055" y="37129"/>
                  </a:cubicBezTo>
                  <a:cubicBezTo>
                    <a:pt x="30022" y="37263"/>
                    <a:pt x="30923" y="37463"/>
                    <a:pt x="31690" y="37730"/>
                  </a:cubicBezTo>
                  <a:cubicBezTo>
                    <a:pt x="33058" y="36028"/>
                    <a:pt x="35226" y="34527"/>
                    <a:pt x="38695" y="33860"/>
                  </a:cubicBezTo>
                  <a:cubicBezTo>
                    <a:pt x="37061" y="32659"/>
                    <a:pt x="35960" y="30524"/>
                    <a:pt x="35893" y="28056"/>
                  </a:cubicBezTo>
                  <a:cubicBezTo>
                    <a:pt x="35827" y="24620"/>
                    <a:pt x="37761" y="21718"/>
                    <a:pt x="40363" y="21084"/>
                  </a:cubicBezTo>
                  <a:lnTo>
                    <a:pt x="40296" y="16681"/>
                  </a:lnTo>
                  <a:cubicBezTo>
                    <a:pt x="40296" y="15947"/>
                    <a:pt x="40863" y="15313"/>
                    <a:pt x="41631" y="15313"/>
                  </a:cubicBezTo>
                  <a:lnTo>
                    <a:pt x="50771" y="15113"/>
                  </a:lnTo>
                  <a:close/>
                  <a:moveTo>
                    <a:pt x="153622" y="0"/>
                  </a:moveTo>
                  <a:cubicBezTo>
                    <a:pt x="153541" y="0"/>
                    <a:pt x="153459" y="1"/>
                    <a:pt x="153377" y="3"/>
                  </a:cubicBezTo>
                  <a:lnTo>
                    <a:pt x="14611" y="2604"/>
                  </a:lnTo>
                  <a:lnTo>
                    <a:pt x="12843" y="2638"/>
                  </a:lnTo>
                  <a:cubicBezTo>
                    <a:pt x="5705" y="2771"/>
                    <a:pt x="1" y="8675"/>
                    <a:pt x="101" y="15814"/>
                  </a:cubicBezTo>
                  <a:lnTo>
                    <a:pt x="101" y="15847"/>
                  </a:lnTo>
                  <a:lnTo>
                    <a:pt x="468" y="35094"/>
                  </a:lnTo>
                  <a:lnTo>
                    <a:pt x="868" y="55376"/>
                  </a:lnTo>
                  <a:cubicBezTo>
                    <a:pt x="1000" y="62465"/>
                    <a:pt x="6771" y="68120"/>
                    <a:pt x="13831" y="68120"/>
                  </a:cubicBezTo>
                  <a:cubicBezTo>
                    <a:pt x="13913" y="68120"/>
                    <a:pt x="13995" y="68119"/>
                    <a:pt x="14078" y="68118"/>
                  </a:cubicBezTo>
                  <a:lnTo>
                    <a:pt x="28188" y="67851"/>
                  </a:lnTo>
                  <a:lnTo>
                    <a:pt x="28188" y="67851"/>
                  </a:lnTo>
                  <a:cubicBezTo>
                    <a:pt x="26753" y="72855"/>
                    <a:pt x="24685" y="79860"/>
                    <a:pt x="23117" y="85130"/>
                  </a:cubicBezTo>
                  <a:cubicBezTo>
                    <a:pt x="21850" y="89433"/>
                    <a:pt x="20949" y="92569"/>
                    <a:pt x="20949" y="92569"/>
                  </a:cubicBezTo>
                  <a:lnTo>
                    <a:pt x="34759" y="77325"/>
                  </a:lnTo>
                  <a:lnTo>
                    <a:pt x="39062" y="72554"/>
                  </a:lnTo>
                  <a:lnTo>
                    <a:pt x="43565" y="67584"/>
                  </a:lnTo>
                  <a:lnTo>
                    <a:pt x="149141" y="65616"/>
                  </a:lnTo>
                  <a:lnTo>
                    <a:pt x="154578" y="65516"/>
                  </a:lnTo>
                  <a:cubicBezTo>
                    <a:pt x="161750" y="65383"/>
                    <a:pt x="167454" y="59445"/>
                    <a:pt x="167320" y="52273"/>
                  </a:cubicBezTo>
                  <a:lnTo>
                    <a:pt x="166587" y="12745"/>
                  </a:lnTo>
                  <a:cubicBezTo>
                    <a:pt x="166455" y="5656"/>
                    <a:pt x="160651" y="0"/>
                    <a:pt x="153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3"/>
            <p:cNvSpPr/>
            <p:nvPr/>
          </p:nvSpPr>
          <p:spPr>
            <a:xfrm>
              <a:off x="6022571" y="1832142"/>
              <a:ext cx="533735" cy="525622"/>
            </a:xfrm>
            <a:custGeom>
              <a:rect b="b" l="l" r="r" t="t"/>
              <a:pathLst>
                <a:path extrusionOk="0" h="30256" w="30723">
                  <a:moveTo>
                    <a:pt x="27721" y="10475"/>
                  </a:moveTo>
                  <a:cubicBezTo>
                    <a:pt x="28054" y="10942"/>
                    <a:pt x="28188" y="11576"/>
                    <a:pt x="28321" y="12209"/>
                  </a:cubicBezTo>
                  <a:cubicBezTo>
                    <a:pt x="28454" y="12943"/>
                    <a:pt x="28554" y="13744"/>
                    <a:pt x="28288" y="14344"/>
                  </a:cubicBezTo>
                  <a:cubicBezTo>
                    <a:pt x="28121" y="14811"/>
                    <a:pt x="27654" y="15145"/>
                    <a:pt x="27254" y="15145"/>
                  </a:cubicBezTo>
                  <a:cubicBezTo>
                    <a:pt x="27153" y="15145"/>
                    <a:pt x="27053" y="15111"/>
                    <a:pt x="26987" y="15078"/>
                  </a:cubicBezTo>
                  <a:cubicBezTo>
                    <a:pt x="26653" y="14911"/>
                    <a:pt x="26453" y="14478"/>
                    <a:pt x="26453" y="13977"/>
                  </a:cubicBezTo>
                  <a:cubicBezTo>
                    <a:pt x="26486" y="13444"/>
                    <a:pt x="26720" y="12910"/>
                    <a:pt x="26920" y="12443"/>
                  </a:cubicBezTo>
                  <a:lnTo>
                    <a:pt x="27721" y="10475"/>
                  </a:lnTo>
                  <a:close/>
                  <a:moveTo>
                    <a:pt x="14945" y="1"/>
                  </a:moveTo>
                  <a:cubicBezTo>
                    <a:pt x="6605" y="234"/>
                    <a:pt x="1" y="7172"/>
                    <a:pt x="234" y="15545"/>
                  </a:cubicBezTo>
                  <a:cubicBezTo>
                    <a:pt x="434" y="23784"/>
                    <a:pt x="7072" y="30256"/>
                    <a:pt x="15345" y="30256"/>
                  </a:cubicBezTo>
                  <a:lnTo>
                    <a:pt x="15779" y="30256"/>
                  </a:lnTo>
                  <a:cubicBezTo>
                    <a:pt x="24118" y="30055"/>
                    <a:pt x="30723" y="23084"/>
                    <a:pt x="30489" y="14745"/>
                  </a:cubicBezTo>
                  <a:cubicBezTo>
                    <a:pt x="30456" y="12843"/>
                    <a:pt x="30056" y="11009"/>
                    <a:pt x="29322" y="9241"/>
                  </a:cubicBezTo>
                  <a:lnTo>
                    <a:pt x="29222" y="9007"/>
                  </a:lnTo>
                  <a:lnTo>
                    <a:pt x="23317" y="9107"/>
                  </a:lnTo>
                  <a:cubicBezTo>
                    <a:pt x="22817" y="9107"/>
                    <a:pt x="22417" y="8707"/>
                    <a:pt x="22383" y="8173"/>
                  </a:cubicBezTo>
                  <a:lnTo>
                    <a:pt x="22350" y="5304"/>
                  </a:lnTo>
                  <a:lnTo>
                    <a:pt x="21750" y="5605"/>
                  </a:lnTo>
                  <a:cubicBezTo>
                    <a:pt x="20582" y="6172"/>
                    <a:pt x="19615" y="7006"/>
                    <a:pt x="18948" y="8040"/>
                  </a:cubicBezTo>
                  <a:cubicBezTo>
                    <a:pt x="18614" y="8540"/>
                    <a:pt x="18381" y="9074"/>
                    <a:pt x="18114" y="9574"/>
                  </a:cubicBezTo>
                  <a:cubicBezTo>
                    <a:pt x="17847" y="10141"/>
                    <a:pt x="17580" y="10708"/>
                    <a:pt x="17213" y="11209"/>
                  </a:cubicBezTo>
                  <a:cubicBezTo>
                    <a:pt x="16613" y="12009"/>
                    <a:pt x="15779" y="12510"/>
                    <a:pt x="15045" y="12510"/>
                  </a:cubicBezTo>
                  <a:cubicBezTo>
                    <a:pt x="14878" y="12510"/>
                    <a:pt x="14745" y="12476"/>
                    <a:pt x="14578" y="12443"/>
                  </a:cubicBezTo>
                  <a:cubicBezTo>
                    <a:pt x="14411" y="12376"/>
                    <a:pt x="14278" y="12309"/>
                    <a:pt x="14111" y="12243"/>
                  </a:cubicBezTo>
                  <a:cubicBezTo>
                    <a:pt x="13777" y="12076"/>
                    <a:pt x="13410" y="11909"/>
                    <a:pt x="12977" y="11909"/>
                  </a:cubicBezTo>
                  <a:lnTo>
                    <a:pt x="12643" y="11909"/>
                  </a:lnTo>
                  <a:lnTo>
                    <a:pt x="12543" y="12176"/>
                  </a:lnTo>
                  <a:cubicBezTo>
                    <a:pt x="12043" y="13344"/>
                    <a:pt x="12777" y="14678"/>
                    <a:pt x="13711" y="15312"/>
                  </a:cubicBezTo>
                  <a:cubicBezTo>
                    <a:pt x="14511" y="15845"/>
                    <a:pt x="15412" y="16045"/>
                    <a:pt x="16312" y="16246"/>
                  </a:cubicBezTo>
                  <a:cubicBezTo>
                    <a:pt x="16446" y="16279"/>
                    <a:pt x="16613" y="16312"/>
                    <a:pt x="16746" y="16346"/>
                  </a:cubicBezTo>
                  <a:cubicBezTo>
                    <a:pt x="19415" y="16979"/>
                    <a:pt x="21983" y="18214"/>
                    <a:pt x="24151" y="19882"/>
                  </a:cubicBezTo>
                  <a:cubicBezTo>
                    <a:pt x="24285" y="19982"/>
                    <a:pt x="24618" y="20248"/>
                    <a:pt x="24618" y="20449"/>
                  </a:cubicBezTo>
                  <a:cubicBezTo>
                    <a:pt x="24618" y="20582"/>
                    <a:pt x="24452" y="20749"/>
                    <a:pt x="24285" y="20916"/>
                  </a:cubicBezTo>
                  <a:lnTo>
                    <a:pt x="17813" y="27587"/>
                  </a:lnTo>
                  <a:cubicBezTo>
                    <a:pt x="17647" y="27020"/>
                    <a:pt x="17647" y="26319"/>
                    <a:pt x="17680" y="25619"/>
                  </a:cubicBezTo>
                  <a:cubicBezTo>
                    <a:pt x="17680" y="24451"/>
                    <a:pt x="17713" y="23251"/>
                    <a:pt x="16813" y="22383"/>
                  </a:cubicBezTo>
                  <a:cubicBezTo>
                    <a:pt x="16613" y="22183"/>
                    <a:pt x="16346" y="22016"/>
                    <a:pt x="16112" y="21850"/>
                  </a:cubicBezTo>
                  <a:cubicBezTo>
                    <a:pt x="15845" y="21683"/>
                    <a:pt x="15579" y="21516"/>
                    <a:pt x="15412" y="21249"/>
                  </a:cubicBezTo>
                  <a:cubicBezTo>
                    <a:pt x="15045" y="20682"/>
                    <a:pt x="15412" y="19848"/>
                    <a:pt x="15779" y="19048"/>
                  </a:cubicBezTo>
                  <a:lnTo>
                    <a:pt x="15912" y="18747"/>
                  </a:lnTo>
                  <a:cubicBezTo>
                    <a:pt x="16046" y="18447"/>
                    <a:pt x="16179" y="18080"/>
                    <a:pt x="16046" y="17713"/>
                  </a:cubicBezTo>
                  <a:cubicBezTo>
                    <a:pt x="15879" y="17280"/>
                    <a:pt x="15445" y="17113"/>
                    <a:pt x="15212" y="16979"/>
                  </a:cubicBezTo>
                  <a:lnTo>
                    <a:pt x="11376" y="15178"/>
                  </a:lnTo>
                  <a:cubicBezTo>
                    <a:pt x="9941" y="14478"/>
                    <a:pt x="8674" y="13844"/>
                    <a:pt x="8006" y="12676"/>
                  </a:cubicBezTo>
                  <a:cubicBezTo>
                    <a:pt x="6706" y="10441"/>
                    <a:pt x="7072" y="5638"/>
                    <a:pt x="8674" y="3670"/>
                  </a:cubicBezTo>
                  <a:cubicBezTo>
                    <a:pt x="9975" y="2069"/>
                    <a:pt x="12977" y="1802"/>
                    <a:pt x="15112" y="1735"/>
                  </a:cubicBezTo>
                  <a:cubicBezTo>
                    <a:pt x="15245" y="1735"/>
                    <a:pt x="15579" y="1802"/>
                    <a:pt x="15879" y="1835"/>
                  </a:cubicBezTo>
                  <a:cubicBezTo>
                    <a:pt x="16046" y="1869"/>
                    <a:pt x="16212" y="1902"/>
                    <a:pt x="16346" y="1935"/>
                  </a:cubicBezTo>
                  <a:cubicBezTo>
                    <a:pt x="15545" y="2869"/>
                    <a:pt x="15178" y="4204"/>
                    <a:pt x="15445" y="5405"/>
                  </a:cubicBezTo>
                  <a:cubicBezTo>
                    <a:pt x="15512" y="5638"/>
                    <a:pt x="15612" y="5938"/>
                    <a:pt x="15879" y="6172"/>
                  </a:cubicBezTo>
                  <a:cubicBezTo>
                    <a:pt x="16046" y="6339"/>
                    <a:pt x="16279" y="6439"/>
                    <a:pt x="16546" y="6439"/>
                  </a:cubicBezTo>
                  <a:cubicBezTo>
                    <a:pt x="16946" y="6439"/>
                    <a:pt x="17380" y="6238"/>
                    <a:pt x="17947" y="5805"/>
                  </a:cubicBezTo>
                  <a:cubicBezTo>
                    <a:pt x="18848" y="5104"/>
                    <a:pt x="19748" y="4704"/>
                    <a:pt x="20582" y="4637"/>
                  </a:cubicBezTo>
                  <a:lnTo>
                    <a:pt x="20782" y="4637"/>
                  </a:lnTo>
                  <a:cubicBezTo>
                    <a:pt x="21116" y="4637"/>
                    <a:pt x="21449" y="4704"/>
                    <a:pt x="21750" y="4804"/>
                  </a:cubicBezTo>
                  <a:lnTo>
                    <a:pt x="22317" y="5004"/>
                  </a:lnTo>
                  <a:lnTo>
                    <a:pt x="22317" y="5004"/>
                  </a:lnTo>
                  <a:lnTo>
                    <a:pt x="22250" y="1669"/>
                  </a:lnTo>
                  <a:lnTo>
                    <a:pt x="22016" y="1535"/>
                  </a:lnTo>
                  <a:cubicBezTo>
                    <a:pt x="19948" y="501"/>
                    <a:pt x="17680" y="1"/>
                    <a:pt x="15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3"/>
            <p:cNvSpPr/>
            <p:nvPr/>
          </p:nvSpPr>
          <p:spPr>
            <a:xfrm>
              <a:off x="6015050" y="1824620"/>
              <a:ext cx="548207" cy="540684"/>
            </a:xfrm>
            <a:custGeom>
              <a:rect b="b" l="l" r="r" t="t"/>
              <a:pathLst>
                <a:path extrusionOk="0" h="31123" w="31556">
                  <a:moveTo>
                    <a:pt x="17846" y="1968"/>
                  </a:moveTo>
                  <a:cubicBezTo>
                    <a:pt x="17839" y="1973"/>
                    <a:pt x="17832" y="1977"/>
                    <a:pt x="17825" y="1982"/>
                  </a:cubicBezTo>
                  <a:lnTo>
                    <a:pt x="17825" y="1982"/>
                  </a:lnTo>
                  <a:cubicBezTo>
                    <a:pt x="17834" y="1978"/>
                    <a:pt x="17841" y="1973"/>
                    <a:pt x="17846" y="1968"/>
                  </a:cubicBezTo>
                  <a:close/>
                  <a:moveTo>
                    <a:pt x="28187" y="11975"/>
                  </a:moveTo>
                  <a:cubicBezTo>
                    <a:pt x="28254" y="12209"/>
                    <a:pt x="28287" y="12476"/>
                    <a:pt x="28354" y="12709"/>
                  </a:cubicBezTo>
                  <a:cubicBezTo>
                    <a:pt x="28454" y="13410"/>
                    <a:pt x="28554" y="14110"/>
                    <a:pt x="28320" y="14644"/>
                  </a:cubicBezTo>
                  <a:cubicBezTo>
                    <a:pt x="28220" y="14944"/>
                    <a:pt x="27887" y="15144"/>
                    <a:pt x="27687" y="15144"/>
                  </a:cubicBezTo>
                  <a:lnTo>
                    <a:pt x="27586" y="15144"/>
                  </a:lnTo>
                  <a:cubicBezTo>
                    <a:pt x="27420" y="15044"/>
                    <a:pt x="27320" y="14744"/>
                    <a:pt x="27320" y="14410"/>
                  </a:cubicBezTo>
                  <a:cubicBezTo>
                    <a:pt x="27320" y="13977"/>
                    <a:pt x="27520" y="13510"/>
                    <a:pt x="27720" y="13043"/>
                  </a:cubicBezTo>
                  <a:lnTo>
                    <a:pt x="28187" y="11975"/>
                  </a:lnTo>
                  <a:close/>
                  <a:moveTo>
                    <a:pt x="28154" y="10207"/>
                  </a:moveTo>
                  <a:lnTo>
                    <a:pt x="27820" y="10674"/>
                  </a:lnTo>
                  <a:cubicBezTo>
                    <a:pt x="27520" y="11341"/>
                    <a:pt x="27253" y="12042"/>
                    <a:pt x="26953" y="12709"/>
                  </a:cubicBezTo>
                  <a:cubicBezTo>
                    <a:pt x="26719" y="13243"/>
                    <a:pt x="26486" y="13810"/>
                    <a:pt x="26486" y="14410"/>
                  </a:cubicBezTo>
                  <a:cubicBezTo>
                    <a:pt x="26452" y="14977"/>
                    <a:pt x="26719" y="15611"/>
                    <a:pt x="27220" y="15878"/>
                  </a:cubicBezTo>
                  <a:cubicBezTo>
                    <a:pt x="27386" y="15945"/>
                    <a:pt x="27520" y="15978"/>
                    <a:pt x="27687" y="15978"/>
                  </a:cubicBezTo>
                  <a:cubicBezTo>
                    <a:pt x="28287" y="15978"/>
                    <a:pt x="28854" y="15511"/>
                    <a:pt x="29121" y="14944"/>
                  </a:cubicBezTo>
                  <a:cubicBezTo>
                    <a:pt x="29421" y="14210"/>
                    <a:pt x="29321" y="13343"/>
                    <a:pt x="29154" y="12576"/>
                  </a:cubicBezTo>
                  <a:cubicBezTo>
                    <a:pt x="28987" y="11708"/>
                    <a:pt x="28787" y="10808"/>
                    <a:pt x="28154" y="10207"/>
                  </a:cubicBezTo>
                  <a:close/>
                  <a:moveTo>
                    <a:pt x="15545" y="2602"/>
                  </a:moveTo>
                  <a:cubicBezTo>
                    <a:pt x="15611" y="2602"/>
                    <a:pt x="15845" y="2635"/>
                    <a:pt x="16045" y="2669"/>
                  </a:cubicBezTo>
                  <a:cubicBezTo>
                    <a:pt x="15478" y="3636"/>
                    <a:pt x="15244" y="4837"/>
                    <a:pt x="15478" y="5938"/>
                  </a:cubicBezTo>
                  <a:cubicBezTo>
                    <a:pt x="15545" y="6204"/>
                    <a:pt x="15678" y="6605"/>
                    <a:pt x="16012" y="6905"/>
                  </a:cubicBezTo>
                  <a:cubicBezTo>
                    <a:pt x="16278" y="7172"/>
                    <a:pt x="16612" y="7272"/>
                    <a:pt x="16979" y="7272"/>
                  </a:cubicBezTo>
                  <a:cubicBezTo>
                    <a:pt x="17646" y="7272"/>
                    <a:pt x="18246" y="6872"/>
                    <a:pt x="18647" y="6571"/>
                  </a:cubicBezTo>
                  <a:cubicBezTo>
                    <a:pt x="19481" y="5904"/>
                    <a:pt x="20281" y="5571"/>
                    <a:pt x="21048" y="5504"/>
                  </a:cubicBezTo>
                  <a:cubicBezTo>
                    <a:pt x="21115" y="5504"/>
                    <a:pt x="21182" y="5471"/>
                    <a:pt x="21249" y="5471"/>
                  </a:cubicBezTo>
                  <a:cubicBezTo>
                    <a:pt x="21515" y="5471"/>
                    <a:pt x="21782" y="5537"/>
                    <a:pt x="22049" y="5637"/>
                  </a:cubicBezTo>
                  <a:lnTo>
                    <a:pt x="21982" y="5637"/>
                  </a:lnTo>
                  <a:cubicBezTo>
                    <a:pt x="20782" y="6238"/>
                    <a:pt x="19748" y="7138"/>
                    <a:pt x="19014" y="8239"/>
                  </a:cubicBezTo>
                  <a:cubicBezTo>
                    <a:pt x="18680" y="8773"/>
                    <a:pt x="18413" y="9307"/>
                    <a:pt x="18180" y="9807"/>
                  </a:cubicBezTo>
                  <a:cubicBezTo>
                    <a:pt x="17880" y="10374"/>
                    <a:pt x="17646" y="10908"/>
                    <a:pt x="17279" y="11375"/>
                  </a:cubicBezTo>
                  <a:cubicBezTo>
                    <a:pt x="16779" y="12075"/>
                    <a:pt x="16078" y="12509"/>
                    <a:pt x="15478" y="12509"/>
                  </a:cubicBezTo>
                  <a:cubicBezTo>
                    <a:pt x="15344" y="12509"/>
                    <a:pt x="15244" y="12509"/>
                    <a:pt x="15111" y="12476"/>
                  </a:cubicBezTo>
                  <a:cubicBezTo>
                    <a:pt x="14977" y="12442"/>
                    <a:pt x="14844" y="12376"/>
                    <a:pt x="14677" y="12275"/>
                  </a:cubicBezTo>
                  <a:cubicBezTo>
                    <a:pt x="14344" y="12142"/>
                    <a:pt x="13910" y="11909"/>
                    <a:pt x="13410" y="11909"/>
                  </a:cubicBezTo>
                  <a:lnTo>
                    <a:pt x="13310" y="11909"/>
                  </a:lnTo>
                  <a:lnTo>
                    <a:pt x="12809" y="11942"/>
                  </a:lnTo>
                  <a:lnTo>
                    <a:pt x="12576" y="12409"/>
                  </a:lnTo>
                  <a:cubicBezTo>
                    <a:pt x="11975" y="13810"/>
                    <a:pt x="12809" y="15344"/>
                    <a:pt x="13910" y="16078"/>
                  </a:cubicBezTo>
                  <a:cubicBezTo>
                    <a:pt x="14043" y="16178"/>
                    <a:pt x="14210" y="16278"/>
                    <a:pt x="14344" y="16345"/>
                  </a:cubicBezTo>
                  <a:lnTo>
                    <a:pt x="11975" y="15244"/>
                  </a:lnTo>
                  <a:cubicBezTo>
                    <a:pt x="10608" y="14577"/>
                    <a:pt x="9407" y="13943"/>
                    <a:pt x="8773" y="12909"/>
                  </a:cubicBezTo>
                  <a:cubicBezTo>
                    <a:pt x="7572" y="10808"/>
                    <a:pt x="7906" y="6238"/>
                    <a:pt x="9407" y="4370"/>
                  </a:cubicBezTo>
                  <a:cubicBezTo>
                    <a:pt x="10741" y="2735"/>
                    <a:pt x="14377" y="2635"/>
                    <a:pt x="15545" y="2602"/>
                  </a:cubicBezTo>
                  <a:close/>
                  <a:moveTo>
                    <a:pt x="14777" y="16545"/>
                  </a:moveTo>
                  <a:cubicBezTo>
                    <a:pt x="15378" y="16812"/>
                    <a:pt x="16012" y="16945"/>
                    <a:pt x="16645" y="17079"/>
                  </a:cubicBezTo>
                  <a:cubicBezTo>
                    <a:pt x="16779" y="17112"/>
                    <a:pt x="16946" y="17146"/>
                    <a:pt x="17079" y="17179"/>
                  </a:cubicBezTo>
                  <a:cubicBezTo>
                    <a:pt x="19714" y="17813"/>
                    <a:pt x="22216" y="18980"/>
                    <a:pt x="24351" y="20648"/>
                  </a:cubicBezTo>
                  <a:cubicBezTo>
                    <a:pt x="24484" y="20748"/>
                    <a:pt x="24551" y="20815"/>
                    <a:pt x="24584" y="20882"/>
                  </a:cubicBezTo>
                  <a:cubicBezTo>
                    <a:pt x="24551" y="20948"/>
                    <a:pt x="24451" y="21015"/>
                    <a:pt x="24418" y="21048"/>
                  </a:cubicBezTo>
                  <a:lnTo>
                    <a:pt x="18513" y="27153"/>
                  </a:lnTo>
                  <a:cubicBezTo>
                    <a:pt x="18480" y="26819"/>
                    <a:pt x="18480" y="26419"/>
                    <a:pt x="18513" y="26052"/>
                  </a:cubicBezTo>
                  <a:cubicBezTo>
                    <a:pt x="18513" y="24851"/>
                    <a:pt x="18547" y="23483"/>
                    <a:pt x="17546" y="22516"/>
                  </a:cubicBezTo>
                  <a:cubicBezTo>
                    <a:pt x="17279" y="22283"/>
                    <a:pt x="17012" y="22082"/>
                    <a:pt x="16779" y="21949"/>
                  </a:cubicBezTo>
                  <a:cubicBezTo>
                    <a:pt x="16512" y="21782"/>
                    <a:pt x="16312" y="21615"/>
                    <a:pt x="16178" y="21482"/>
                  </a:cubicBezTo>
                  <a:cubicBezTo>
                    <a:pt x="15945" y="21082"/>
                    <a:pt x="16278" y="20315"/>
                    <a:pt x="16579" y="19647"/>
                  </a:cubicBezTo>
                  <a:lnTo>
                    <a:pt x="16712" y="19347"/>
                  </a:lnTo>
                  <a:cubicBezTo>
                    <a:pt x="16812" y="19147"/>
                    <a:pt x="17046" y="18613"/>
                    <a:pt x="16845" y="18013"/>
                  </a:cubicBezTo>
                  <a:cubicBezTo>
                    <a:pt x="16645" y="17412"/>
                    <a:pt x="16078" y="17179"/>
                    <a:pt x="15811" y="17046"/>
                  </a:cubicBezTo>
                  <a:lnTo>
                    <a:pt x="14777" y="16545"/>
                  </a:lnTo>
                  <a:close/>
                  <a:moveTo>
                    <a:pt x="15811" y="834"/>
                  </a:moveTo>
                  <a:cubicBezTo>
                    <a:pt x="18113" y="834"/>
                    <a:pt x="20315" y="1401"/>
                    <a:pt x="22283" y="2368"/>
                  </a:cubicBezTo>
                  <a:lnTo>
                    <a:pt x="22316" y="4837"/>
                  </a:lnTo>
                  <a:cubicBezTo>
                    <a:pt x="21982" y="4737"/>
                    <a:pt x="21616" y="4670"/>
                    <a:pt x="21249" y="4670"/>
                  </a:cubicBezTo>
                  <a:lnTo>
                    <a:pt x="20982" y="4670"/>
                  </a:lnTo>
                  <a:cubicBezTo>
                    <a:pt x="19948" y="4737"/>
                    <a:pt x="18947" y="5270"/>
                    <a:pt x="18113" y="5904"/>
                  </a:cubicBezTo>
                  <a:cubicBezTo>
                    <a:pt x="17813" y="6171"/>
                    <a:pt x="17379" y="6438"/>
                    <a:pt x="16979" y="6438"/>
                  </a:cubicBezTo>
                  <a:cubicBezTo>
                    <a:pt x="16845" y="6438"/>
                    <a:pt x="16712" y="6405"/>
                    <a:pt x="16579" y="6305"/>
                  </a:cubicBezTo>
                  <a:cubicBezTo>
                    <a:pt x="16412" y="6171"/>
                    <a:pt x="16345" y="5938"/>
                    <a:pt x="16312" y="5737"/>
                  </a:cubicBezTo>
                  <a:cubicBezTo>
                    <a:pt x="15980" y="4345"/>
                    <a:pt x="16637" y="2754"/>
                    <a:pt x="17825" y="1982"/>
                  </a:cubicBezTo>
                  <a:lnTo>
                    <a:pt x="17825" y="1982"/>
                  </a:lnTo>
                  <a:cubicBezTo>
                    <a:pt x="17780" y="2001"/>
                    <a:pt x="17691" y="2001"/>
                    <a:pt x="17579" y="2001"/>
                  </a:cubicBezTo>
                  <a:cubicBezTo>
                    <a:pt x="17046" y="2001"/>
                    <a:pt x="15911" y="1768"/>
                    <a:pt x="15545" y="1768"/>
                  </a:cubicBezTo>
                  <a:cubicBezTo>
                    <a:pt x="13376" y="1801"/>
                    <a:pt x="10207" y="2068"/>
                    <a:pt x="8773" y="3836"/>
                  </a:cubicBezTo>
                  <a:cubicBezTo>
                    <a:pt x="7038" y="5971"/>
                    <a:pt x="6672" y="10941"/>
                    <a:pt x="8073" y="13310"/>
                  </a:cubicBezTo>
                  <a:cubicBezTo>
                    <a:pt x="8840" y="14644"/>
                    <a:pt x="10274" y="15344"/>
                    <a:pt x="11642" y="15978"/>
                  </a:cubicBezTo>
                  <a:cubicBezTo>
                    <a:pt x="12909" y="16579"/>
                    <a:pt x="14177" y="17179"/>
                    <a:pt x="15478" y="17779"/>
                  </a:cubicBezTo>
                  <a:cubicBezTo>
                    <a:pt x="15711" y="17913"/>
                    <a:pt x="15978" y="18046"/>
                    <a:pt x="16078" y="18280"/>
                  </a:cubicBezTo>
                  <a:cubicBezTo>
                    <a:pt x="16145" y="18513"/>
                    <a:pt x="16045" y="18780"/>
                    <a:pt x="15945" y="19014"/>
                  </a:cubicBezTo>
                  <a:cubicBezTo>
                    <a:pt x="15545" y="19948"/>
                    <a:pt x="14944" y="21048"/>
                    <a:pt x="15478" y="21916"/>
                  </a:cubicBezTo>
                  <a:cubicBezTo>
                    <a:pt x="15811" y="22449"/>
                    <a:pt x="16512" y="22650"/>
                    <a:pt x="16946" y="23117"/>
                  </a:cubicBezTo>
                  <a:cubicBezTo>
                    <a:pt x="18380" y="24484"/>
                    <a:pt x="17079" y="27086"/>
                    <a:pt x="18146" y="28754"/>
                  </a:cubicBezTo>
                  <a:cubicBezTo>
                    <a:pt x="20415" y="26386"/>
                    <a:pt x="22716" y="24017"/>
                    <a:pt x="25018" y="21649"/>
                  </a:cubicBezTo>
                  <a:cubicBezTo>
                    <a:pt x="25218" y="21415"/>
                    <a:pt x="25452" y="21182"/>
                    <a:pt x="25452" y="20915"/>
                  </a:cubicBezTo>
                  <a:cubicBezTo>
                    <a:pt x="25485" y="20515"/>
                    <a:pt x="25151" y="20214"/>
                    <a:pt x="24851" y="19981"/>
                  </a:cubicBezTo>
                  <a:cubicBezTo>
                    <a:pt x="22616" y="18246"/>
                    <a:pt x="20014" y="17012"/>
                    <a:pt x="17279" y="16378"/>
                  </a:cubicBezTo>
                  <a:cubicBezTo>
                    <a:pt x="16278" y="16145"/>
                    <a:pt x="15211" y="15978"/>
                    <a:pt x="14377" y="15378"/>
                  </a:cubicBezTo>
                  <a:cubicBezTo>
                    <a:pt x="13543" y="14811"/>
                    <a:pt x="12943" y="13710"/>
                    <a:pt x="13343" y="12742"/>
                  </a:cubicBezTo>
                  <a:lnTo>
                    <a:pt x="13410" y="12742"/>
                  </a:lnTo>
                  <a:cubicBezTo>
                    <a:pt x="13910" y="12742"/>
                    <a:pt x="14377" y="13109"/>
                    <a:pt x="14877" y="13276"/>
                  </a:cubicBezTo>
                  <a:cubicBezTo>
                    <a:pt x="15078" y="13343"/>
                    <a:pt x="15278" y="13343"/>
                    <a:pt x="15478" y="13343"/>
                  </a:cubicBezTo>
                  <a:cubicBezTo>
                    <a:pt x="16412" y="13343"/>
                    <a:pt x="17379" y="12676"/>
                    <a:pt x="17946" y="11875"/>
                  </a:cubicBezTo>
                  <a:cubicBezTo>
                    <a:pt x="18680" y="10908"/>
                    <a:pt x="19047" y="9740"/>
                    <a:pt x="19714" y="8706"/>
                  </a:cubicBezTo>
                  <a:cubicBezTo>
                    <a:pt x="20348" y="7739"/>
                    <a:pt x="21282" y="6938"/>
                    <a:pt x="22349" y="6405"/>
                  </a:cubicBezTo>
                  <a:lnTo>
                    <a:pt x="22383" y="8640"/>
                  </a:lnTo>
                  <a:cubicBezTo>
                    <a:pt x="22416" y="9373"/>
                    <a:pt x="23017" y="9940"/>
                    <a:pt x="23750" y="9940"/>
                  </a:cubicBezTo>
                  <a:lnTo>
                    <a:pt x="23784" y="9940"/>
                  </a:lnTo>
                  <a:lnTo>
                    <a:pt x="29354" y="9840"/>
                  </a:lnTo>
                  <a:cubicBezTo>
                    <a:pt x="30055" y="11508"/>
                    <a:pt x="30455" y="13276"/>
                    <a:pt x="30489" y="15178"/>
                  </a:cubicBezTo>
                  <a:cubicBezTo>
                    <a:pt x="30722" y="23317"/>
                    <a:pt x="24317" y="30055"/>
                    <a:pt x="16178" y="30288"/>
                  </a:cubicBezTo>
                  <a:lnTo>
                    <a:pt x="15778" y="30288"/>
                  </a:lnTo>
                  <a:cubicBezTo>
                    <a:pt x="7839" y="30288"/>
                    <a:pt x="1268" y="23950"/>
                    <a:pt x="1068" y="15945"/>
                  </a:cubicBezTo>
                  <a:cubicBezTo>
                    <a:pt x="867" y="7839"/>
                    <a:pt x="7272" y="1067"/>
                    <a:pt x="15411" y="867"/>
                  </a:cubicBezTo>
                  <a:cubicBezTo>
                    <a:pt x="15545" y="867"/>
                    <a:pt x="15678" y="834"/>
                    <a:pt x="15811" y="834"/>
                  </a:cubicBezTo>
                  <a:close/>
                  <a:moveTo>
                    <a:pt x="15811" y="0"/>
                  </a:moveTo>
                  <a:cubicBezTo>
                    <a:pt x="15645" y="0"/>
                    <a:pt x="15511" y="0"/>
                    <a:pt x="15378" y="33"/>
                  </a:cubicBezTo>
                  <a:cubicBezTo>
                    <a:pt x="6805" y="234"/>
                    <a:pt x="0" y="7405"/>
                    <a:pt x="234" y="15978"/>
                  </a:cubicBezTo>
                  <a:cubicBezTo>
                    <a:pt x="334" y="20048"/>
                    <a:pt x="2035" y="23884"/>
                    <a:pt x="4937" y="26719"/>
                  </a:cubicBezTo>
                  <a:cubicBezTo>
                    <a:pt x="7872" y="29554"/>
                    <a:pt x="11708" y="31122"/>
                    <a:pt x="15778" y="31122"/>
                  </a:cubicBezTo>
                  <a:lnTo>
                    <a:pt x="16212" y="31122"/>
                  </a:lnTo>
                  <a:cubicBezTo>
                    <a:pt x="24784" y="30889"/>
                    <a:pt x="31556" y="23750"/>
                    <a:pt x="31322" y="15144"/>
                  </a:cubicBezTo>
                  <a:cubicBezTo>
                    <a:pt x="31289" y="13209"/>
                    <a:pt x="30889" y="11308"/>
                    <a:pt x="30122" y="9540"/>
                  </a:cubicBezTo>
                  <a:lnTo>
                    <a:pt x="29888" y="9006"/>
                  </a:lnTo>
                  <a:lnTo>
                    <a:pt x="29321" y="9006"/>
                  </a:lnTo>
                  <a:lnTo>
                    <a:pt x="23750" y="9140"/>
                  </a:lnTo>
                  <a:cubicBezTo>
                    <a:pt x="23484" y="9140"/>
                    <a:pt x="23250" y="8906"/>
                    <a:pt x="23217" y="8606"/>
                  </a:cubicBezTo>
                  <a:lnTo>
                    <a:pt x="23183" y="6405"/>
                  </a:lnTo>
                  <a:lnTo>
                    <a:pt x="23150" y="5104"/>
                  </a:lnTo>
                  <a:lnTo>
                    <a:pt x="23150" y="4837"/>
                  </a:lnTo>
                  <a:lnTo>
                    <a:pt x="23117" y="2335"/>
                  </a:lnTo>
                  <a:lnTo>
                    <a:pt x="23117" y="1835"/>
                  </a:lnTo>
                  <a:lnTo>
                    <a:pt x="22650" y="1601"/>
                  </a:lnTo>
                  <a:cubicBezTo>
                    <a:pt x="20515" y="567"/>
                    <a:pt x="18180" y="0"/>
                    <a:pt x="15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3"/>
            <p:cNvSpPr/>
            <p:nvPr/>
          </p:nvSpPr>
          <p:spPr>
            <a:xfrm>
              <a:off x="6130931" y="1855280"/>
              <a:ext cx="326846" cy="468866"/>
            </a:xfrm>
            <a:custGeom>
              <a:rect b="b" l="l" r="r" t="t"/>
              <a:pathLst>
                <a:path extrusionOk="0" h="26989" w="18814">
                  <a:moveTo>
                    <a:pt x="8928" y="1"/>
                  </a:moveTo>
                  <a:cubicBezTo>
                    <a:pt x="8908" y="1"/>
                    <a:pt x="8890" y="2"/>
                    <a:pt x="8874" y="3"/>
                  </a:cubicBezTo>
                  <a:cubicBezTo>
                    <a:pt x="6705" y="36"/>
                    <a:pt x="3536" y="303"/>
                    <a:pt x="2102" y="2071"/>
                  </a:cubicBezTo>
                  <a:cubicBezTo>
                    <a:pt x="367" y="4206"/>
                    <a:pt x="1" y="9176"/>
                    <a:pt x="1402" y="11545"/>
                  </a:cubicBezTo>
                  <a:cubicBezTo>
                    <a:pt x="2135" y="12879"/>
                    <a:pt x="3603" y="13579"/>
                    <a:pt x="4971" y="14213"/>
                  </a:cubicBezTo>
                  <a:cubicBezTo>
                    <a:pt x="6238" y="14814"/>
                    <a:pt x="7506" y="15414"/>
                    <a:pt x="8807" y="16014"/>
                  </a:cubicBezTo>
                  <a:cubicBezTo>
                    <a:pt x="9040" y="16148"/>
                    <a:pt x="9307" y="16281"/>
                    <a:pt x="9407" y="16515"/>
                  </a:cubicBezTo>
                  <a:cubicBezTo>
                    <a:pt x="9474" y="16748"/>
                    <a:pt x="9374" y="17015"/>
                    <a:pt x="9274" y="17249"/>
                  </a:cubicBezTo>
                  <a:cubicBezTo>
                    <a:pt x="8874" y="18183"/>
                    <a:pt x="8273" y="19283"/>
                    <a:pt x="8807" y="20151"/>
                  </a:cubicBezTo>
                  <a:cubicBezTo>
                    <a:pt x="9140" y="20684"/>
                    <a:pt x="9841" y="20885"/>
                    <a:pt x="10275" y="21352"/>
                  </a:cubicBezTo>
                  <a:cubicBezTo>
                    <a:pt x="11709" y="22719"/>
                    <a:pt x="10408" y="25321"/>
                    <a:pt x="11475" y="26989"/>
                  </a:cubicBezTo>
                  <a:cubicBezTo>
                    <a:pt x="13744" y="24621"/>
                    <a:pt x="16045" y="22252"/>
                    <a:pt x="18347" y="19884"/>
                  </a:cubicBezTo>
                  <a:cubicBezTo>
                    <a:pt x="18547" y="19650"/>
                    <a:pt x="18781" y="19417"/>
                    <a:pt x="18781" y="19117"/>
                  </a:cubicBezTo>
                  <a:cubicBezTo>
                    <a:pt x="18814" y="18750"/>
                    <a:pt x="18480" y="18449"/>
                    <a:pt x="18180" y="18216"/>
                  </a:cubicBezTo>
                  <a:cubicBezTo>
                    <a:pt x="15945" y="16481"/>
                    <a:pt x="13343" y="15247"/>
                    <a:pt x="10608" y="14613"/>
                  </a:cubicBezTo>
                  <a:cubicBezTo>
                    <a:pt x="9607" y="14380"/>
                    <a:pt x="8540" y="14213"/>
                    <a:pt x="7706" y="13613"/>
                  </a:cubicBezTo>
                  <a:cubicBezTo>
                    <a:pt x="6839" y="13046"/>
                    <a:pt x="6272" y="11945"/>
                    <a:pt x="6672" y="10977"/>
                  </a:cubicBezTo>
                  <a:cubicBezTo>
                    <a:pt x="7206" y="10977"/>
                    <a:pt x="7673" y="11344"/>
                    <a:pt x="8206" y="11511"/>
                  </a:cubicBezTo>
                  <a:cubicBezTo>
                    <a:pt x="8396" y="11565"/>
                    <a:pt x="8586" y="11590"/>
                    <a:pt x="8775" y="11590"/>
                  </a:cubicBezTo>
                  <a:cubicBezTo>
                    <a:pt x="9751" y="11590"/>
                    <a:pt x="10694" y="10921"/>
                    <a:pt x="11309" y="10110"/>
                  </a:cubicBezTo>
                  <a:cubicBezTo>
                    <a:pt x="12009" y="9143"/>
                    <a:pt x="12376" y="7942"/>
                    <a:pt x="13043" y="6941"/>
                  </a:cubicBezTo>
                  <a:cubicBezTo>
                    <a:pt x="13677" y="5941"/>
                    <a:pt x="14611" y="5173"/>
                    <a:pt x="15678" y="4640"/>
                  </a:cubicBezTo>
                  <a:lnTo>
                    <a:pt x="15645" y="3072"/>
                  </a:lnTo>
                  <a:cubicBezTo>
                    <a:pt x="15313" y="2961"/>
                    <a:pt x="14936" y="2897"/>
                    <a:pt x="14551" y="2897"/>
                  </a:cubicBezTo>
                  <a:cubicBezTo>
                    <a:pt x="14471" y="2897"/>
                    <a:pt x="14391" y="2899"/>
                    <a:pt x="14311" y="2905"/>
                  </a:cubicBezTo>
                  <a:cubicBezTo>
                    <a:pt x="13277" y="2972"/>
                    <a:pt x="12276" y="3505"/>
                    <a:pt x="11442" y="4139"/>
                  </a:cubicBezTo>
                  <a:cubicBezTo>
                    <a:pt x="11106" y="4403"/>
                    <a:pt x="10683" y="4685"/>
                    <a:pt x="10311" y="4685"/>
                  </a:cubicBezTo>
                  <a:cubicBezTo>
                    <a:pt x="10166" y="4685"/>
                    <a:pt x="10029" y="4642"/>
                    <a:pt x="9908" y="4540"/>
                  </a:cubicBezTo>
                  <a:cubicBezTo>
                    <a:pt x="9741" y="4373"/>
                    <a:pt x="9674" y="4173"/>
                    <a:pt x="9641" y="3972"/>
                  </a:cubicBezTo>
                  <a:cubicBezTo>
                    <a:pt x="9307" y="2571"/>
                    <a:pt x="9974" y="970"/>
                    <a:pt x="11175" y="203"/>
                  </a:cubicBezTo>
                  <a:lnTo>
                    <a:pt x="11175" y="203"/>
                  </a:lnTo>
                  <a:cubicBezTo>
                    <a:pt x="11129" y="232"/>
                    <a:pt x="11041" y="244"/>
                    <a:pt x="10926" y="244"/>
                  </a:cubicBezTo>
                  <a:cubicBezTo>
                    <a:pt x="10405" y="244"/>
                    <a:pt x="9317" y="1"/>
                    <a:pt x="8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3"/>
            <p:cNvSpPr/>
            <p:nvPr/>
          </p:nvSpPr>
          <p:spPr>
            <a:xfrm>
              <a:off x="6474547" y="2001925"/>
              <a:ext cx="51579" cy="100291"/>
            </a:xfrm>
            <a:custGeom>
              <a:rect b="b" l="l" r="r" t="t"/>
              <a:pathLst>
                <a:path extrusionOk="0" h="5773" w="2969">
                  <a:moveTo>
                    <a:pt x="1702" y="0"/>
                  </a:moveTo>
                  <a:lnTo>
                    <a:pt x="1368" y="467"/>
                  </a:lnTo>
                  <a:cubicBezTo>
                    <a:pt x="1068" y="1134"/>
                    <a:pt x="801" y="1835"/>
                    <a:pt x="501" y="2502"/>
                  </a:cubicBezTo>
                  <a:cubicBezTo>
                    <a:pt x="267" y="3036"/>
                    <a:pt x="34" y="3603"/>
                    <a:pt x="34" y="4203"/>
                  </a:cubicBezTo>
                  <a:cubicBezTo>
                    <a:pt x="0" y="4770"/>
                    <a:pt x="267" y="5404"/>
                    <a:pt x="768" y="5671"/>
                  </a:cubicBezTo>
                  <a:cubicBezTo>
                    <a:pt x="914" y="5741"/>
                    <a:pt x="1068" y="5773"/>
                    <a:pt x="1222" y="5773"/>
                  </a:cubicBezTo>
                  <a:cubicBezTo>
                    <a:pt x="1807" y="5773"/>
                    <a:pt x="2405" y="5317"/>
                    <a:pt x="2669" y="4737"/>
                  </a:cubicBezTo>
                  <a:cubicBezTo>
                    <a:pt x="2969" y="4003"/>
                    <a:pt x="2869" y="3136"/>
                    <a:pt x="2702" y="2369"/>
                  </a:cubicBezTo>
                  <a:cubicBezTo>
                    <a:pt x="2569" y="1501"/>
                    <a:pt x="2335" y="601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3"/>
            <p:cNvSpPr/>
            <p:nvPr/>
          </p:nvSpPr>
          <p:spPr>
            <a:xfrm>
              <a:off x="5101249" y="2006563"/>
              <a:ext cx="451442" cy="377261"/>
            </a:xfrm>
            <a:custGeom>
              <a:rect b="b" l="l" r="r" t="t"/>
              <a:pathLst>
                <a:path extrusionOk="0" h="21716" w="25986">
                  <a:moveTo>
                    <a:pt x="13177" y="0"/>
                  </a:moveTo>
                  <a:lnTo>
                    <a:pt x="3303" y="267"/>
                  </a:lnTo>
                  <a:cubicBezTo>
                    <a:pt x="2403" y="267"/>
                    <a:pt x="1569" y="667"/>
                    <a:pt x="968" y="1301"/>
                  </a:cubicBezTo>
                  <a:cubicBezTo>
                    <a:pt x="334" y="1968"/>
                    <a:pt x="1" y="2802"/>
                    <a:pt x="34" y="3703"/>
                  </a:cubicBezTo>
                  <a:lnTo>
                    <a:pt x="301" y="14177"/>
                  </a:lnTo>
                  <a:cubicBezTo>
                    <a:pt x="368" y="16012"/>
                    <a:pt x="1836" y="17446"/>
                    <a:pt x="3670" y="17446"/>
                  </a:cubicBezTo>
                  <a:lnTo>
                    <a:pt x="4838" y="17446"/>
                  </a:lnTo>
                  <a:lnTo>
                    <a:pt x="4938" y="21716"/>
                  </a:lnTo>
                  <a:lnTo>
                    <a:pt x="5638" y="20882"/>
                  </a:lnTo>
                  <a:cubicBezTo>
                    <a:pt x="5638" y="20882"/>
                    <a:pt x="7306" y="18980"/>
                    <a:pt x="8707" y="17313"/>
                  </a:cubicBezTo>
                  <a:lnTo>
                    <a:pt x="22684" y="16946"/>
                  </a:lnTo>
                  <a:cubicBezTo>
                    <a:pt x="23584" y="16912"/>
                    <a:pt x="24418" y="16545"/>
                    <a:pt x="25019" y="15912"/>
                  </a:cubicBezTo>
                  <a:cubicBezTo>
                    <a:pt x="25653" y="15244"/>
                    <a:pt x="25986" y="14410"/>
                    <a:pt x="25953" y="13510"/>
                  </a:cubicBezTo>
                  <a:lnTo>
                    <a:pt x="25786" y="7439"/>
                  </a:lnTo>
                  <a:lnTo>
                    <a:pt x="15846" y="7706"/>
                  </a:lnTo>
                  <a:cubicBezTo>
                    <a:pt x="14478" y="7706"/>
                    <a:pt x="13344" y="6638"/>
                    <a:pt x="13310" y="5237"/>
                  </a:cubicBezTo>
                  <a:lnTo>
                    <a:pt x="13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3"/>
            <p:cNvSpPr/>
            <p:nvPr/>
          </p:nvSpPr>
          <p:spPr>
            <a:xfrm>
              <a:off x="5093727" y="1999024"/>
              <a:ext cx="465930" cy="403928"/>
            </a:xfrm>
            <a:custGeom>
              <a:rect b="b" l="l" r="r" t="t"/>
              <a:pathLst>
                <a:path extrusionOk="0" h="23251" w="26820">
                  <a:moveTo>
                    <a:pt x="13210" y="868"/>
                  </a:moveTo>
                  <a:lnTo>
                    <a:pt x="13343" y="5671"/>
                  </a:lnTo>
                  <a:cubicBezTo>
                    <a:pt x="13376" y="7306"/>
                    <a:pt x="14711" y="8573"/>
                    <a:pt x="16279" y="8573"/>
                  </a:cubicBezTo>
                  <a:lnTo>
                    <a:pt x="16379" y="8573"/>
                  </a:lnTo>
                  <a:lnTo>
                    <a:pt x="25819" y="8306"/>
                  </a:lnTo>
                  <a:lnTo>
                    <a:pt x="25985" y="13944"/>
                  </a:lnTo>
                  <a:cubicBezTo>
                    <a:pt x="26019" y="15578"/>
                    <a:pt x="24718" y="16913"/>
                    <a:pt x="23117" y="16979"/>
                  </a:cubicBezTo>
                  <a:lnTo>
                    <a:pt x="8940" y="17346"/>
                  </a:lnTo>
                  <a:cubicBezTo>
                    <a:pt x="7506" y="19047"/>
                    <a:pt x="5771" y="21049"/>
                    <a:pt x="5771" y="21049"/>
                  </a:cubicBezTo>
                  <a:lnTo>
                    <a:pt x="5671" y="17446"/>
                  </a:lnTo>
                  <a:lnTo>
                    <a:pt x="4170" y="17480"/>
                  </a:lnTo>
                  <a:lnTo>
                    <a:pt x="4103" y="17480"/>
                  </a:lnTo>
                  <a:cubicBezTo>
                    <a:pt x="2502" y="17480"/>
                    <a:pt x="1201" y="16212"/>
                    <a:pt x="1168" y="14611"/>
                  </a:cubicBezTo>
                  <a:lnTo>
                    <a:pt x="868" y="4137"/>
                  </a:lnTo>
                  <a:cubicBezTo>
                    <a:pt x="834" y="2502"/>
                    <a:pt x="2135" y="1135"/>
                    <a:pt x="3736" y="1101"/>
                  </a:cubicBezTo>
                  <a:lnTo>
                    <a:pt x="13210" y="868"/>
                  </a:lnTo>
                  <a:close/>
                  <a:moveTo>
                    <a:pt x="14010" y="1"/>
                  </a:moveTo>
                  <a:lnTo>
                    <a:pt x="13176" y="34"/>
                  </a:lnTo>
                  <a:lnTo>
                    <a:pt x="3736" y="267"/>
                  </a:lnTo>
                  <a:cubicBezTo>
                    <a:pt x="1635" y="334"/>
                    <a:pt x="0" y="2069"/>
                    <a:pt x="34" y="4170"/>
                  </a:cubicBezTo>
                  <a:lnTo>
                    <a:pt x="334" y="14644"/>
                  </a:lnTo>
                  <a:cubicBezTo>
                    <a:pt x="367" y="16712"/>
                    <a:pt x="2035" y="18314"/>
                    <a:pt x="4103" y="18314"/>
                  </a:cubicBezTo>
                  <a:lnTo>
                    <a:pt x="4837" y="18314"/>
                  </a:lnTo>
                  <a:lnTo>
                    <a:pt x="4904" y="21082"/>
                  </a:lnTo>
                  <a:lnTo>
                    <a:pt x="4970" y="23250"/>
                  </a:lnTo>
                  <a:lnTo>
                    <a:pt x="6371" y="21616"/>
                  </a:lnTo>
                  <a:cubicBezTo>
                    <a:pt x="6371" y="21616"/>
                    <a:pt x="7939" y="19815"/>
                    <a:pt x="9340" y="18180"/>
                  </a:cubicBezTo>
                  <a:lnTo>
                    <a:pt x="23117" y="17813"/>
                  </a:lnTo>
                  <a:cubicBezTo>
                    <a:pt x="24151" y="17780"/>
                    <a:pt x="25085" y="17380"/>
                    <a:pt x="25785" y="16646"/>
                  </a:cubicBezTo>
                  <a:cubicBezTo>
                    <a:pt x="26452" y="15912"/>
                    <a:pt x="26819" y="14945"/>
                    <a:pt x="26819" y="13944"/>
                  </a:cubicBezTo>
                  <a:lnTo>
                    <a:pt x="26653" y="8306"/>
                  </a:lnTo>
                  <a:lnTo>
                    <a:pt x="26653" y="7473"/>
                  </a:lnTo>
                  <a:lnTo>
                    <a:pt x="25819" y="7473"/>
                  </a:lnTo>
                  <a:lnTo>
                    <a:pt x="16345" y="7739"/>
                  </a:lnTo>
                  <a:lnTo>
                    <a:pt x="16279" y="7739"/>
                  </a:lnTo>
                  <a:cubicBezTo>
                    <a:pt x="15144" y="7739"/>
                    <a:pt x="14210" y="6839"/>
                    <a:pt x="14177" y="5671"/>
                  </a:cubicBezTo>
                  <a:lnTo>
                    <a:pt x="14044" y="834"/>
                  </a:lnTo>
                  <a:lnTo>
                    <a:pt x="14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3"/>
            <p:cNvSpPr/>
            <p:nvPr/>
          </p:nvSpPr>
          <p:spPr>
            <a:xfrm>
              <a:off x="5312758" y="1850103"/>
              <a:ext cx="451442" cy="371476"/>
            </a:xfrm>
            <a:custGeom>
              <a:rect b="b" l="l" r="r" t="t"/>
              <a:pathLst>
                <a:path extrusionOk="0" h="21383" w="25986">
                  <a:moveTo>
                    <a:pt x="17079" y="1"/>
                  </a:moveTo>
                  <a:lnTo>
                    <a:pt x="3303" y="334"/>
                  </a:lnTo>
                  <a:cubicBezTo>
                    <a:pt x="2402" y="368"/>
                    <a:pt x="1568" y="735"/>
                    <a:pt x="968" y="1402"/>
                  </a:cubicBezTo>
                  <a:cubicBezTo>
                    <a:pt x="334" y="2069"/>
                    <a:pt x="0" y="2903"/>
                    <a:pt x="34" y="3803"/>
                  </a:cubicBezTo>
                  <a:lnTo>
                    <a:pt x="300" y="14278"/>
                  </a:lnTo>
                  <a:cubicBezTo>
                    <a:pt x="367" y="16112"/>
                    <a:pt x="1835" y="17547"/>
                    <a:pt x="3670" y="17547"/>
                  </a:cubicBezTo>
                  <a:lnTo>
                    <a:pt x="17746" y="17180"/>
                  </a:lnTo>
                  <a:cubicBezTo>
                    <a:pt x="19247" y="18747"/>
                    <a:pt x="20982" y="20582"/>
                    <a:pt x="20982" y="20582"/>
                  </a:cubicBezTo>
                  <a:lnTo>
                    <a:pt x="21749" y="21383"/>
                  </a:lnTo>
                  <a:lnTo>
                    <a:pt x="21616" y="17080"/>
                  </a:lnTo>
                  <a:lnTo>
                    <a:pt x="22683" y="17046"/>
                  </a:lnTo>
                  <a:cubicBezTo>
                    <a:pt x="23584" y="17046"/>
                    <a:pt x="24418" y="16646"/>
                    <a:pt x="25051" y="16012"/>
                  </a:cubicBezTo>
                  <a:cubicBezTo>
                    <a:pt x="25652" y="15345"/>
                    <a:pt x="25985" y="14511"/>
                    <a:pt x="25952" y="13610"/>
                  </a:cubicBezTo>
                  <a:lnTo>
                    <a:pt x="25819" y="7806"/>
                  </a:lnTo>
                  <a:lnTo>
                    <a:pt x="18147" y="7940"/>
                  </a:lnTo>
                  <a:cubicBezTo>
                    <a:pt x="17646" y="7940"/>
                    <a:pt x="17246" y="7539"/>
                    <a:pt x="17213" y="7039"/>
                  </a:cubicBezTo>
                  <a:lnTo>
                    <a:pt x="170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3"/>
            <p:cNvSpPr/>
            <p:nvPr/>
          </p:nvSpPr>
          <p:spPr>
            <a:xfrm>
              <a:off x="5305792" y="1842582"/>
              <a:ext cx="465930" cy="396962"/>
            </a:xfrm>
            <a:custGeom>
              <a:rect b="b" l="l" r="r" t="t"/>
              <a:pathLst>
                <a:path extrusionOk="0" h="22850" w="26820">
                  <a:moveTo>
                    <a:pt x="17080" y="867"/>
                  </a:moveTo>
                  <a:lnTo>
                    <a:pt x="17213" y="7472"/>
                  </a:lnTo>
                  <a:cubicBezTo>
                    <a:pt x="17213" y="8206"/>
                    <a:pt x="17814" y="8806"/>
                    <a:pt x="18548" y="8806"/>
                  </a:cubicBezTo>
                  <a:lnTo>
                    <a:pt x="18581" y="8806"/>
                  </a:lnTo>
                  <a:lnTo>
                    <a:pt x="25819" y="8673"/>
                  </a:lnTo>
                  <a:lnTo>
                    <a:pt x="25953" y="14043"/>
                  </a:lnTo>
                  <a:cubicBezTo>
                    <a:pt x="25986" y="15678"/>
                    <a:pt x="24719" y="17012"/>
                    <a:pt x="23084" y="17079"/>
                  </a:cubicBezTo>
                  <a:lnTo>
                    <a:pt x="21583" y="17112"/>
                  </a:lnTo>
                  <a:lnTo>
                    <a:pt x="21683" y="20748"/>
                  </a:lnTo>
                  <a:cubicBezTo>
                    <a:pt x="21683" y="20748"/>
                    <a:pt x="19848" y="18814"/>
                    <a:pt x="18314" y="17212"/>
                  </a:cubicBezTo>
                  <a:lnTo>
                    <a:pt x="13611" y="17312"/>
                  </a:lnTo>
                  <a:lnTo>
                    <a:pt x="4171" y="17579"/>
                  </a:lnTo>
                  <a:lnTo>
                    <a:pt x="4071" y="17579"/>
                  </a:lnTo>
                  <a:cubicBezTo>
                    <a:pt x="2503" y="17579"/>
                    <a:pt x="1168" y="16312"/>
                    <a:pt x="1135" y="14711"/>
                  </a:cubicBezTo>
                  <a:lnTo>
                    <a:pt x="1002" y="9874"/>
                  </a:lnTo>
                  <a:lnTo>
                    <a:pt x="868" y="4236"/>
                  </a:lnTo>
                  <a:cubicBezTo>
                    <a:pt x="802" y="2602"/>
                    <a:pt x="2102" y="1268"/>
                    <a:pt x="3737" y="1201"/>
                  </a:cubicBezTo>
                  <a:lnTo>
                    <a:pt x="17080" y="867"/>
                  </a:lnTo>
                  <a:close/>
                  <a:moveTo>
                    <a:pt x="17080" y="0"/>
                  </a:moveTo>
                  <a:lnTo>
                    <a:pt x="3704" y="367"/>
                  </a:lnTo>
                  <a:cubicBezTo>
                    <a:pt x="2703" y="400"/>
                    <a:pt x="1769" y="801"/>
                    <a:pt x="1068" y="1535"/>
                  </a:cubicBezTo>
                  <a:cubicBezTo>
                    <a:pt x="368" y="2268"/>
                    <a:pt x="1" y="3236"/>
                    <a:pt x="34" y="4270"/>
                  </a:cubicBezTo>
                  <a:lnTo>
                    <a:pt x="168" y="9874"/>
                  </a:lnTo>
                  <a:lnTo>
                    <a:pt x="301" y="14711"/>
                  </a:lnTo>
                  <a:cubicBezTo>
                    <a:pt x="368" y="16779"/>
                    <a:pt x="2002" y="18413"/>
                    <a:pt x="4071" y="18413"/>
                  </a:cubicBezTo>
                  <a:lnTo>
                    <a:pt x="4171" y="18413"/>
                  </a:lnTo>
                  <a:lnTo>
                    <a:pt x="13644" y="18146"/>
                  </a:lnTo>
                  <a:lnTo>
                    <a:pt x="17947" y="18046"/>
                  </a:lnTo>
                  <a:cubicBezTo>
                    <a:pt x="19448" y="19581"/>
                    <a:pt x="21083" y="21315"/>
                    <a:pt x="21083" y="21315"/>
                  </a:cubicBezTo>
                  <a:lnTo>
                    <a:pt x="22584" y="22850"/>
                  </a:lnTo>
                  <a:lnTo>
                    <a:pt x="22584" y="22850"/>
                  </a:lnTo>
                  <a:lnTo>
                    <a:pt x="22517" y="20715"/>
                  </a:lnTo>
                  <a:lnTo>
                    <a:pt x="22450" y="17913"/>
                  </a:lnTo>
                  <a:lnTo>
                    <a:pt x="23084" y="17913"/>
                  </a:lnTo>
                  <a:cubicBezTo>
                    <a:pt x="24118" y="17880"/>
                    <a:pt x="25052" y="17446"/>
                    <a:pt x="25753" y="16712"/>
                  </a:cubicBezTo>
                  <a:cubicBezTo>
                    <a:pt x="26453" y="15978"/>
                    <a:pt x="26820" y="15011"/>
                    <a:pt x="26787" y="14010"/>
                  </a:cubicBezTo>
                  <a:lnTo>
                    <a:pt x="26653" y="8640"/>
                  </a:lnTo>
                  <a:lnTo>
                    <a:pt x="26620" y="7806"/>
                  </a:lnTo>
                  <a:lnTo>
                    <a:pt x="25786" y="7839"/>
                  </a:lnTo>
                  <a:lnTo>
                    <a:pt x="18581" y="7972"/>
                  </a:lnTo>
                  <a:cubicBezTo>
                    <a:pt x="18281" y="7972"/>
                    <a:pt x="18047" y="7739"/>
                    <a:pt x="18047" y="7439"/>
                  </a:cubicBezTo>
                  <a:lnTo>
                    <a:pt x="17914" y="834"/>
                  </a:lnTo>
                  <a:lnTo>
                    <a:pt x="17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3"/>
            <p:cNvSpPr/>
            <p:nvPr/>
          </p:nvSpPr>
          <p:spPr>
            <a:xfrm>
              <a:off x="4434898" y="1895876"/>
              <a:ext cx="411450" cy="413778"/>
            </a:xfrm>
            <a:custGeom>
              <a:rect b="b" l="l" r="r" t="t"/>
              <a:pathLst>
                <a:path extrusionOk="0" h="23818" w="23684">
                  <a:moveTo>
                    <a:pt x="9774" y="1"/>
                  </a:moveTo>
                  <a:lnTo>
                    <a:pt x="9273" y="101"/>
                  </a:lnTo>
                  <a:cubicBezTo>
                    <a:pt x="6405" y="802"/>
                    <a:pt x="4370" y="3904"/>
                    <a:pt x="4470" y="7506"/>
                  </a:cubicBezTo>
                  <a:cubicBezTo>
                    <a:pt x="4537" y="9675"/>
                    <a:pt x="5371" y="11709"/>
                    <a:pt x="6738" y="13044"/>
                  </a:cubicBezTo>
                  <a:cubicBezTo>
                    <a:pt x="4003" y="13711"/>
                    <a:pt x="1868" y="15012"/>
                    <a:pt x="367" y="16880"/>
                  </a:cubicBezTo>
                  <a:lnTo>
                    <a:pt x="0" y="17347"/>
                  </a:lnTo>
                  <a:lnTo>
                    <a:pt x="567" y="17547"/>
                  </a:lnTo>
                  <a:cubicBezTo>
                    <a:pt x="4337" y="18814"/>
                    <a:pt x="5971" y="21483"/>
                    <a:pt x="6672" y="23518"/>
                  </a:cubicBezTo>
                  <a:lnTo>
                    <a:pt x="6772" y="23818"/>
                  </a:lnTo>
                  <a:lnTo>
                    <a:pt x="23684" y="23384"/>
                  </a:lnTo>
                  <a:lnTo>
                    <a:pt x="23684" y="22984"/>
                  </a:lnTo>
                  <a:cubicBezTo>
                    <a:pt x="23684" y="22884"/>
                    <a:pt x="23617" y="14478"/>
                    <a:pt x="14577" y="12843"/>
                  </a:cubicBezTo>
                  <a:cubicBezTo>
                    <a:pt x="15878" y="11409"/>
                    <a:pt x="16579" y="9374"/>
                    <a:pt x="16545" y="7173"/>
                  </a:cubicBezTo>
                  <a:cubicBezTo>
                    <a:pt x="16512" y="6939"/>
                    <a:pt x="16512" y="6706"/>
                    <a:pt x="16479" y="6439"/>
                  </a:cubicBezTo>
                  <a:lnTo>
                    <a:pt x="16445" y="6072"/>
                  </a:lnTo>
                  <a:lnTo>
                    <a:pt x="10808" y="6172"/>
                  </a:lnTo>
                  <a:cubicBezTo>
                    <a:pt x="10307" y="6172"/>
                    <a:pt x="9874" y="5738"/>
                    <a:pt x="9874" y="5238"/>
                  </a:cubicBezTo>
                  <a:lnTo>
                    <a:pt x="9774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3"/>
            <p:cNvSpPr/>
            <p:nvPr/>
          </p:nvSpPr>
          <p:spPr>
            <a:xfrm>
              <a:off x="4422721" y="1886617"/>
              <a:ext cx="431168" cy="430004"/>
            </a:xfrm>
            <a:custGeom>
              <a:rect b="b" l="l" r="r" t="t"/>
              <a:pathLst>
                <a:path extrusionOk="0" h="24752" w="24819">
                  <a:moveTo>
                    <a:pt x="10074" y="1034"/>
                  </a:moveTo>
                  <a:lnTo>
                    <a:pt x="10141" y="5771"/>
                  </a:lnTo>
                  <a:cubicBezTo>
                    <a:pt x="10175" y="6505"/>
                    <a:pt x="10775" y="7105"/>
                    <a:pt x="11509" y="7105"/>
                  </a:cubicBezTo>
                  <a:lnTo>
                    <a:pt x="11542" y="7105"/>
                  </a:lnTo>
                  <a:lnTo>
                    <a:pt x="16779" y="7005"/>
                  </a:lnTo>
                  <a:cubicBezTo>
                    <a:pt x="16779" y="7239"/>
                    <a:pt x="16813" y="7472"/>
                    <a:pt x="16813" y="7739"/>
                  </a:cubicBezTo>
                  <a:cubicBezTo>
                    <a:pt x="16879" y="10174"/>
                    <a:pt x="15912" y="12376"/>
                    <a:pt x="14378" y="13643"/>
                  </a:cubicBezTo>
                  <a:cubicBezTo>
                    <a:pt x="23984" y="14878"/>
                    <a:pt x="23984" y="23484"/>
                    <a:pt x="23984" y="23484"/>
                  </a:cubicBezTo>
                  <a:lnTo>
                    <a:pt x="7773" y="23917"/>
                  </a:lnTo>
                  <a:cubicBezTo>
                    <a:pt x="7006" y="21749"/>
                    <a:pt x="5304" y="18980"/>
                    <a:pt x="1402" y="17680"/>
                  </a:cubicBezTo>
                  <a:cubicBezTo>
                    <a:pt x="2736" y="16012"/>
                    <a:pt x="4904" y="14477"/>
                    <a:pt x="8373" y="13810"/>
                  </a:cubicBezTo>
                  <a:cubicBezTo>
                    <a:pt x="6772" y="12643"/>
                    <a:pt x="5671" y="10508"/>
                    <a:pt x="5605" y="8006"/>
                  </a:cubicBezTo>
                  <a:cubicBezTo>
                    <a:pt x="5505" y="4570"/>
                    <a:pt x="7439" y="1668"/>
                    <a:pt x="10074" y="1034"/>
                  </a:cubicBezTo>
                  <a:close/>
                  <a:moveTo>
                    <a:pt x="10875" y="0"/>
                  </a:moveTo>
                  <a:lnTo>
                    <a:pt x="9874" y="234"/>
                  </a:lnTo>
                  <a:cubicBezTo>
                    <a:pt x="6805" y="968"/>
                    <a:pt x="4671" y="4237"/>
                    <a:pt x="4771" y="8039"/>
                  </a:cubicBezTo>
                  <a:cubicBezTo>
                    <a:pt x="4804" y="10074"/>
                    <a:pt x="5505" y="11942"/>
                    <a:pt x="6672" y="13343"/>
                  </a:cubicBezTo>
                  <a:cubicBezTo>
                    <a:pt x="4170" y="14077"/>
                    <a:pt x="2169" y="15345"/>
                    <a:pt x="734" y="17146"/>
                  </a:cubicBezTo>
                  <a:lnTo>
                    <a:pt x="1" y="18080"/>
                  </a:lnTo>
                  <a:lnTo>
                    <a:pt x="1135" y="18480"/>
                  </a:lnTo>
                  <a:cubicBezTo>
                    <a:pt x="4737" y="19681"/>
                    <a:pt x="6305" y="22249"/>
                    <a:pt x="6972" y="24184"/>
                  </a:cubicBezTo>
                  <a:lnTo>
                    <a:pt x="7172" y="24751"/>
                  </a:lnTo>
                  <a:lnTo>
                    <a:pt x="7773" y="24751"/>
                  </a:lnTo>
                  <a:lnTo>
                    <a:pt x="24018" y="24318"/>
                  </a:lnTo>
                  <a:lnTo>
                    <a:pt x="24818" y="24284"/>
                  </a:lnTo>
                  <a:lnTo>
                    <a:pt x="24818" y="23484"/>
                  </a:lnTo>
                  <a:cubicBezTo>
                    <a:pt x="24818" y="23417"/>
                    <a:pt x="24718" y="15078"/>
                    <a:pt x="16045" y="13076"/>
                  </a:cubicBezTo>
                  <a:cubicBezTo>
                    <a:pt x="17113" y="11642"/>
                    <a:pt x="17713" y="9707"/>
                    <a:pt x="17647" y="7706"/>
                  </a:cubicBezTo>
                  <a:cubicBezTo>
                    <a:pt x="17647" y="7439"/>
                    <a:pt x="17647" y="7172"/>
                    <a:pt x="17613" y="6905"/>
                  </a:cubicBezTo>
                  <a:lnTo>
                    <a:pt x="17513" y="6138"/>
                  </a:lnTo>
                  <a:lnTo>
                    <a:pt x="16746" y="6171"/>
                  </a:lnTo>
                  <a:lnTo>
                    <a:pt x="11509" y="6271"/>
                  </a:lnTo>
                  <a:cubicBezTo>
                    <a:pt x="11209" y="6271"/>
                    <a:pt x="10975" y="6038"/>
                    <a:pt x="10975" y="5738"/>
                  </a:cubicBezTo>
                  <a:lnTo>
                    <a:pt x="10908" y="1001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3"/>
            <p:cNvSpPr/>
            <p:nvPr/>
          </p:nvSpPr>
          <p:spPr>
            <a:xfrm>
              <a:off x="4124304" y="1954989"/>
              <a:ext cx="450295" cy="418417"/>
            </a:xfrm>
            <a:custGeom>
              <a:rect b="b" l="l" r="r" t="t"/>
              <a:pathLst>
                <a:path extrusionOk="0" h="24085" w="25920">
                  <a:moveTo>
                    <a:pt x="12543" y="0"/>
                  </a:moveTo>
                  <a:cubicBezTo>
                    <a:pt x="9207" y="100"/>
                    <a:pt x="6605" y="3470"/>
                    <a:pt x="6705" y="7539"/>
                  </a:cubicBezTo>
                  <a:cubicBezTo>
                    <a:pt x="6772" y="9741"/>
                    <a:pt x="7606" y="11742"/>
                    <a:pt x="8974" y="13110"/>
                  </a:cubicBezTo>
                  <a:cubicBezTo>
                    <a:pt x="1" y="15278"/>
                    <a:pt x="268" y="23584"/>
                    <a:pt x="268" y="23684"/>
                  </a:cubicBezTo>
                  <a:lnTo>
                    <a:pt x="268" y="24084"/>
                  </a:lnTo>
                  <a:lnTo>
                    <a:pt x="25919" y="23417"/>
                  </a:lnTo>
                  <a:lnTo>
                    <a:pt x="25919" y="23017"/>
                  </a:lnTo>
                  <a:cubicBezTo>
                    <a:pt x="25919" y="22950"/>
                    <a:pt x="25919" y="21582"/>
                    <a:pt x="25319" y="19848"/>
                  </a:cubicBezTo>
                  <a:cubicBezTo>
                    <a:pt x="24552" y="17646"/>
                    <a:pt x="22817" y="14711"/>
                    <a:pt x="18681" y="13343"/>
                  </a:cubicBezTo>
                  <a:cubicBezTo>
                    <a:pt x="18080" y="13143"/>
                    <a:pt x="17446" y="13010"/>
                    <a:pt x="16813" y="12876"/>
                  </a:cubicBezTo>
                  <a:cubicBezTo>
                    <a:pt x="18114" y="11442"/>
                    <a:pt x="18814" y="9407"/>
                    <a:pt x="18781" y="7239"/>
                  </a:cubicBezTo>
                  <a:cubicBezTo>
                    <a:pt x="18647" y="3169"/>
                    <a:pt x="15979" y="0"/>
                    <a:pt x="12676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3"/>
            <p:cNvSpPr/>
            <p:nvPr/>
          </p:nvSpPr>
          <p:spPr>
            <a:xfrm>
              <a:off x="4120257" y="1948041"/>
              <a:ext cx="461865" cy="432888"/>
            </a:xfrm>
            <a:custGeom>
              <a:rect b="b" l="l" r="r" t="t"/>
              <a:pathLst>
                <a:path extrusionOk="0" h="24918" w="26586">
                  <a:moveTo>
                    <a:pt x="12776" y="801"/>
                  </a:moveTo>
                  <a:cubicBezTo>
                    <a:pt x="12809" y="834"/>
                    <a:pt x="12876" y="834"/>
                    <a:pt x="12909" y="834"/>
                  </a:cubicBezTo>
                  <a:cubicBezTo>
                    <a:pt x="15945" y="834"/>
                    <a:pt x="18480" y="3836"/>
                    <a:pt x="18580" y="7639"/>
                  </a:cubicBezTo>
                  <a:cubicBezTo>
                    <a:pt x="18647" y="10107"/>
                    <a:pt x="17679" y="12276"/>
                    <a:pt x="16145" y="13543"/>
                  </a:cubicBezTo>
                  <a:cubicBezTo>
                    <a:pt x="17146" y="13677"/>
                    <a:pt x="18013" y="13877"/>
                    <a:pt x="18814" y="14144"/>
                  </a:cubicBezTo>
                  <a:cubicBezTo>
                    <a:pt x="22716" y="15444"/>
                    <a:pt x="24418" y="18213"/>
                    <a:pt x="25151" y="20381"/>
                  </a:cubicBezTo>
                  <a:cubicBezTo>
                    <a:pt x="25752" y="22083"/>
                    <a:pt x="25752" y="23417"/>
                    <a:pt x="25752" y="23417"/>
                  </a:cubicBezTo>
                  <a:lnTo>
                    <a:pt x="934" y="24051"/>
                  </a:lnTo>
                  <a:cubicBezTo>
                    <a:pt x="934" y="24051"/>
                    <a:pt x="534" y="15511"/>
                    <a:pt x="10141" y="13743"/>
                  </a:cubicBezTo>
                  <a:cubicBezTo>
                    <a:pt x="8540" y="12542"/>
                    <a:pt x="7405" y="10408"/>
                    <a:pt x="7339" y="7939"/>
                  </a:cubicBezTo>
                  <a:cubicBezTo>
                    <a:pt x="7239" y="4070"/>
                    <a:pt x="9674" y="901"/>
                    <a:pt x="12776" y="801"/>
                  </a:cubicBezTo>
                  <a:close/>
                  <a:moveTo>
                    <a:pt x="12776" y="0"/>
                  </a:moveTo>
                  <a:cubicBezTo>
                    <a:pt x="9207" y="67"/>
                    <a:pt x="6405" y="3669"/>
                    <a:pt x="6505" y="7939"/>
                  </a:cubicBezTo>
                  <a:cubicBezTo>
                    <a:pt x="6572" y="9974"/>
                    <a:pt x="7272" y="11875"/>
                    <a:pt x="8440" y="13276"/>
                  </a:cubicBezTo>
                  <a:cubicBezTo>
                    <a:pt x="4203" y="14510"/>
                    <a:pt x="2168" y="17112"/>
                    <a:pt x="1168" y="19214"/>
                  </a:cubicBezTo>
                  <a:cubicBezTo>
                    <a:pt x="0" y="21716"/>
                    <a:pt x="100" y="23984"/>
                    <a:pt x="100" y="24084"/>
                  </a:cubicBezTo>
                  <a:lnTo>
                    <a:pt x="134" y="24918"/>
                  </a:lnTo>
                  <a:lnTo>
                    <a:pt x="934" y="24885"/>
                  </a:lnTo>
                  <a:lnTo>
                    <a:pt x="25752" y="24251"/>
                  </a:lnTo>
                  <a:lnTo>
                    <a:pt x="26586" y="24217"/>
                  </a:lnTo>
                  <a:lnTo>
                    <a:pt x="26586" y="23417"/>
                  </a:lnTo>
                  <a:cubicBezTo>
                    <a:pt x="26586" y="23350"/>
                    <a:pt x="26586" y="21916"/>
                    <a:pt x="25952" y="20114"/>
                  </a:cubicBezTo>
                  <a:cubicBezTo>
                    <a:pt x="25185" y="17813"/>
                    <a:pt x="23350" y="14777"/>
                    <a:pt x="19080" y="13343"/>
                  </a:cubicBezTo>
                  <a:cubicBezTo>
                    <a:pt x="18647" y="13210"/>
                    <a:pt x="18247" y="13109"/>
                    <a:pt x="17813" y="13009"/>
                  </a:cubicBezTo>
                  <a:cubicBezTo>
                    <a:pt x="18880" y="11542"/>
                    <a:pt x="19481" y="9607"/>
                    <a:pt x="19414" y="7606"/>
                  </a:cubicBezTo>
                  <a:cubicBezTo>
                    <a:pt x="19314" y="3336"/>
                    <a:pt x="16445" y="0"/>
                    <a:pt x="129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3"/>
            <p:cNvSpPr/>
            <p:nvPr/>
          </p:nvSpPr>
          <p:spPr>
            <a:xfrm>
              <a:off x="5601325" y="1786925"/>
              <a:ext cx="209200" cy="208661"/>
            </a:xfrm>
            <a:custGeom>
              <a:rect b="b" l="l" r="r" t="t"/>
              <a:pathLst>
                <a:path extrusionOk="0" h="12011" w="12042">
                  <a:moveTo>
                    <a:pt x="10535" y="0"/>
                  </a:moveTo>
                  <a:cubicBezTo>
                    <a:pt x="10515" y="0"/>
                    <a:pt x="10495" y="1"/>
                    <a:pt x="10474" y="2"/>
                  </a:cubicBezTo>
                  <a:lnTo>
                    <a:pt x="1368" y="169"/>
                  </a:lnTo>
                  <a:cubicBezTo>
                    <a:pt x="601" y="169"/>
                    <a:pt x="0" y="802"/>
                    <a:pt x="33" y="1536"/>
                  </a:cubicBezTo>
                  <a:lnTo>
                    <a:pt x="67" y="4071"/>
                  </a:lnTo>
                  <a:lnTo>
                    <a:pt x="200" y="10676"/>
                  </a:lnTo>
                  <a:cubicBezTo>
                    <a:pt x="200" y="11410"/>
                    <a:pt x="834" y="12010"/>
                    <a:pt x="1568" y="12010"/>
                  </a:cubicBezTo>
                  <a:lnTo>
                    <a:pt x="8806" y="11877"/>
                  </a:lnTo>
                  <a:lnTo>
                    <a:pt x="10708" y="11844"/>
                  </a:lnTo>
                  <a:cubicBezTo>
                    <a:pt x="11442" y="11810"/>
                    <a:pt x="12042" y="11176"/>
                    <a:pt x="12042" y="10443"/>
                  </a:cubicBezTo>
                  <a:lnTo>
                    <a:pt x="11875" y="1303"/>
                  </a:lnTo>
                  <a:cubicBezTo>
                    <a:pt x="11843" y="588"/>
                    <a:pt x="11273" y="0"/>
                    <a:pt x="10535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/>
            </a:p>
          </p:txBody>
        </p:sp>
        <p:sp>
          <p:nvSpPr>
            <p:cNvPr id="943" name="Google Shape;943;p23"/>
            <p:cNvSpPr/>
            <p:nvPr/>
          </p:nvSpPr>
          <p:spPr>
            <a:xfrm>
              <a:off x="4595979" y="1801412"/>
              <a:ext cx="209217" cy="208661"/>
            </a:xfrm>
            <a:custGeom>
              <a:rect b="b" l="l" r="r" t="t"/>
              <a:pathLst>
                <a:path extrusionOk="0" h="12011" w="12043">
                  <a:moveTo>
                    <a:pt x="10533" y="0"/>
                  </a:moveTo>
                  <a:cubicBezTo>
                    <a:pt x="10514" y="0"/>
                    <a:pt x="10494" y="1"/>
                    <a:pt x="10475" y="2"/>
                  </a:cubicBezTo>
                  <a:lnTo>
                    <a:pt x="1335" y="168"/>
                  </a:lnTo>
                  <a:cubicBezTo>
                    <a:pt x="601" y="168"/>
                    <a:pt x="0" y="802"/>
                    <a:pt x="0" y="1536"/>
                  </a:cubicBezTo>
                  <a:lnTo>
                    <a:pt x="100" y="5939"/>
                  </a:lnTo>
                  <a:lnTo>
                    <a:pt x="167" y="10676"/>
                  </a:lnTo>
                  <a:cubicBezTo>
                    <a:pt x="201" y="11410"/>
                    <a:pt x="801" y="12010"/>
                    <a:pt x="1568" y="12010"/>
                  </a:cubicBezTo>
                  <a:lnTo>
                    <a:pt x="6805" y="11910"/>
                  </a:lnTo>
                  <a:lnTo>
                    <a:pt x="10675" y="11844"/>
                  </a:lnTo>
                  <a:cubicBezTo>
                    <a:pt x="11442" y="11844"/>
                    <a:pt x="12042" y="11210"/>
                    <a:pt x="12009" y="10443"/>
                  </a:cubicBezTo>
                  <a:lnTo>
                    <a:pt x="11842" y="1336"/>
                  </a:lnTo>
                  <a:cubicBezTo>
                    <a:pt x="11842" y="589"/>
                    <a:pt x="11242" y="0"/>
                    <a:pt x="10533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4" name="Google Shape;944;p23"/>
            <p:cNvSpPr/>
            <p:nvPr/>
          </p:nvSpPr>
          <p:spPr>
            <a:xfrm>
              <a:off x="6400946" y="1788680"/>
              <a:ext cx="209217" cy="208661"/>
            </a:xfrm>
            <a:custGeom>
              <a:rect b="b" l="l" r="r" t="t"/>
              <a:pathLst>
                <a:path extrusionOk="0" h="12011" w="12043">
                  <a:moveTo>
                    <a:pt x="10475" y="1"/>
                  </a:moveTo>
                  <a:lnTo>
                    <a:pt x="1335" y="201"/>
                  </a:lnTo>
                  <a:cubicBezTo>
                    <a:pt x="601" y="201"/>
                    <a:pt x="1" y="835"/>
                    <a:pt x="1" y="1569"/>
                  </a:cubicBezTo>
                  <a:lnTo>
                    <a:pt x="68" y="4437"/>
                  </a:lnTo>
                  <a:lnTo>
                    <a:pt x="101" y="6906"/>
                  </a:lnTo>
                  <a:lnTo>
                    <a:pt x="134" y="8474"/>
                  </a:lnTo>
                  <a:lnTo>
                    <a:pt x="201" y="10709"/>
                  </a:lnTo>
                  <a:cubicBezTo>
                    <a:pt x="201" y="11423"/>
                    <a:pt x="802" y="12011"/>
                    <a:pt x="1510" y="12011"/>
                  </a:cubicBezTo>
                  <a:cubicBezTo>
                    <a:pt x="1530" y="12011"/>
                    <a:pt x="1549" y="12010"/>
                    <a:pt x="1569" y="12009"/>
                  </a:cubicBezTo>
                  <a:lnTo>
                    <a:pt x="7139" y="11909"/>
                  </a:lnTo>
                  <a:lnTo>
                    <a:pt x="10709" y="11843"/>
                  </a:lnTo>
                  <a:cubicBezTo>
                    <a:pt x="11442" y="11843"/>
                    <a:pt x="12043" y="11209"/>
                    <a:pt x="12043" y="10475"/>
                  </a:cubicBezTo>
                  <a:lnTo>
                    <a:pt x="11843" y="1335"/>
                  </a:lnTo>
                  <a:cubicBezTo>
                    <a:pt x="11843" y="601"/>
                    <a:pt x="11209" y="1"/>
                    <a:pt x="10475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/>
            </a:p>
          </p:txBody>
        </p:sp>
      </p:grpSp>
      <p:grpSp>
        <p:nvGrpSpPr>
          <p:cNvPr id="945" name="Google Shape;945;p23"/>
          <p:cNvGrpSpPr/>
          <p:nvPr/>
        </p:nvGrpSpPr>
        <p:grpSpPr>
          <a:xfrm rot="2163228">
            <a:off x="8085251" y="2813979"/>
            <a:ext cx="490461" cy="362245"/>
            <a:chOff x="6483823" y="2692629"/>
            <a:chExt cx="640893" cy="463248"/>
          </a:xfrm>
        </p:grpSpPr>
        <p:sp>
          <p:nvSpPr>
            <p:cNvPr id="946" name="Google Shape;946;p23"/>
            <p:cNvSpPr/>
            <p:nvPr/>
          </p:nvSpPr>
          <p:spPr>
            <a:xfrm>
              <a:off x="6832650" y="2692629"/>
              <a:ext cx="292066" cy="209981"/>
            </a:xfrm>
            <a:custGeom>
              <a:rect b="b" l="l" r="r" t="t"/>
              <a:pathLst>
                <a:path extrusionOk="0" h="12087" w="16812">
                  <a:moveTo>
                    <a:pt x="0" y="0"/>
                  </a:moveTo>
                  <a:lnTo>
                    <a:pt x="0" y="0"/>
                  </a:lnTo>
                  <a:cubicBezTo>
                    <a:pt x="2869" y="2068"/>
                    <a:pt x="5537" y="4437"/>
                    <a:pt x="8006" y="7005"/>
                  </a:cubicBezTo>
                  <a:cubicBezTo>
                    <a:pt x="10041" y="9140"/>
                    <a:pt x="11675" y="12009"/>
                    <a:pt x="15044" y="12075"/>
                  </a:cubicBezTo>
                  <a:cubicBezTo>
                    <a:pt x="15116" y="12083"/>
                    <a:pt x="15189" y="12087"/>
                    <a:pt x="15263" y="12087"/>
                  </a:cubicBezTo>
                  <a:cubicBezTo>
                    <a:pt x="15533" y="12087"/>
                    <a:pt x="15809" y="12032"/>
                    <a:pt x="16045" y="11875"/>
                  </a:cubicBezTo>
                  <a:cubicBezTo>
                    <a:pt x="16579" y="11575"/>
                    <a:pt x="16812" y="10841"/>
                    <a:pt x="16679" y="10241"/>
                  </a:cubicBezTo>
                  <a:cubicBezTo>
                    <a:pt x="16579" y="9607"/>
                    <a:pt x="16178" y="9073"/>
                    <a:pt x="15778" y="8573"/>
                  </a:cubicBezTo>
                  <a:cubicBezTo>
                    <a:pt x="12009" y="3903"/>
                    <a:pt x="5704" y="126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3"/>
            <p:cNvSpPr/>
            <p:nvPr/>
          </p:nvSpPr>
          <p:spPr>
            <a:xfrm>
              <a:off x="6483823" y="2784174"/>
              <a:ext cx="128661" cy="345209"/>
            </a:xfrm>
            <a:custGeom>
              <a:rect b="b" l="l" r="r" t="t"/>
              <a:pathLst>
                <a:path extrusionOk="0" h="19871" w="7406">
                  <a:moveTo>
                    <a:pt x="5571" y="1"/>
                  </a:moveTo>
                  <a:cubicBezTo>
                    <a:pt x="5004" y="3503"/>
                    <a:pt x="4070" y="6939"/>
                    <a:pt x="2869" y="10275"/>
                  </a:cubicBezTo>
                  <a:cubicBezTo>
                    <a:pt x="1835" y="13043"/>
                    <a:pt x="0" y="15812"/>
                    <a:pt x="1434" y="18847"/>
                  </a:cubicBezTo>
                  <a:cubicBezTo>
                    <a:pt x="1568" y="19181"/>
                    <a:pt x="1768" y="19481"/>
                    <a:pt x="2068" y="19681"/>
                  </a:cubicBezTo>
                  <a:cubicBezTo>
                    <a:pt x="2276" y="19811"/>
                    <a:pt x="2515" y="19870"/>
                    <a:pt x="2758" y="19870"/>
                  </a:cubicBezTo>
                  <a:cubicBezTo>
                    <a:pt x="3138" y="19870"/>
                    <a:pt x="3531" y="19725"/>
                    <a:pt x="3836" y="19481"/>
                  </a:cubicBezTo>
                  <a:cubicBezTo>
                    <a:pt x="4336" y="19114"/>
                    <a:pt x="4637" y="18547"/>
                    <a:pt x="4904" y="17980"/>
                  </a:cubicBezTo>
                  <a:cubicBezTo>
                    <a:pt x="7405" y="12509"/>
                    <a:pt x="6972" y="5671"/>
                    <a:pt x="5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3"/>
            <p:cNvSpPr/>
            <p:nvPr/>
          </p:nvSpPr>
          <p:spPr>
            <a:xfrm>
              <a:off x="6746299" y="2772587"/>
              <a:ext cx="136200" cy="383289"/>
            </a:xfrm>
            <a:custGeom>
              <a:rect b="b" l="l" r="r" t="t"/>
              <a:pathLst>
                <a:path extrusionOk="0" h="22063" w="7840">
                  <a:moveTo>
                    <a:pt x="1" y="0"/>
                  </a:moveTo>
                  <a:lnTo>
                    <a:pt x="1" y="0"/>
                  </a:lnTo>
                  <a:cubicBezTo>
                    <a:pt x="1035" y="3903"/>
                    <a:pt x="1735" y="7906"/>
                    <a:pt x="2069" y="11942"/>
                  </a:cubicBezTo>
                  <a:cubicBezTo>
                    <a:pt x="2336" y="15311"/>
                    <a:pt x="1735" y="19047"/>
                    <a:pt x="4637" y="21516"/>
                  </a:cubicBezTo>
                  <a:cubicBezTo>
                    <a:pt x="4971" y="21783"/>
                    <a:pt x="5305" y="21983"/>
                    <a:pt x="5705" y="22050"/>
                  </a:cubicBezTo>
                  <a:cubicBezTo>
                    <a:pt x="5769" y="22059"/>
                    <a:pt x="5833" y="22063"/>
                    <a:pt x="5896" y="22063"/>
                  </a:cubicBezTo>
                  <a:cubicBezTo>
                    <a:pt x="6530" y="22063"/>
                    <a:pt x="7136" y="21625"/>
                    <a:pt x="7439" y="21049"/>
                  </a:cubicBezTo>
                  <a:cubicBezTo>
                    <a:pt x="7773" y="20415"/>
                    <a:pt x="7840" y="19648"/>
                    <a:pt x="7840" y="18947"/>
                  </a:cubicBezTo>
                  <a:cubicBezTo>
                    <a:pt x="7840" y="12109"/>
                    <a:pt x="4137" y="520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23"/>
          <p:cNvGrpSpPr/>
          <p:nvPr/>
        </p:nvGrpSpPr>
        <p:grpSpPr>
          <a:xfrm rot="2702599">
            <a:off x="6133598" y="913024"/>
            <a:ext cx="338451" cy="466133"/>
            <a:chOff x="3620181" y="1967513"/>
            <a:chExt cx="258474" cy="348310"/>
          </a:xfrm>
        </p:grpSpPr>
        <p:sp>
          <p:nvSpPr>
            <p:cNvPr id="950" name="Google Shape;950;p23"/>
            <p:cNvSpPr/>
            <p:nvPr/>
          </p:nvSpPr>
          <p:spPr>
            <a:xfrm>
              <a:off x="3629457" y="2259780"/>
              <a:ext cx="191254" cy="56044"/>
            </a:xfrm>
            <a:custGeom>
              <a:rect b="b" l="l" r="r" t="t"/>
              <a:pathLst>
                <a:path extrusionOk="0" h="3226" w="11009">
                  <a:moveTo>
                    <a:pt x="11009" y="0"/>
                  </a:moveTo>
                  <a:lnTo>
                    <a:pt x="11009" y="0"/>
                  </a:lnTo>
                  <a:cubicBezTo>
                    <a:pt x="9074" y="401"/>
                    <a:pt x="7106" y="601"/>
                    <a:pt x="5138" y="634"/>
                  </a:cubicBezTo>
                  <a:cubicBezTo>
                    <a:pt x="4512" y="634"/>
                    <a:pt x="3868" y="578"/>
                    <a:pt x="3238" y="578"/>
                  </a:cubicBezTo>
                  <a:cubicBezTo>
                    <a:pt x="2189" y="578"/>
                    <a:pt x="1181" y="734"/>
                    <a:pt x="368" y="1568"/>
                  </a:cubicBezTo>
                  <a:cubicBezTo>
                    <a:pt x="234" y="1701"/>
                    <a:pt x="101" y="1868"/>
                    <a:pt x="67" y="2068"/>
                  </a:cubicBezTo>
                  <a:cubicBezTo>
                    <a:pt x="1" y="2402"/>
                    <a:pt x="201" y="2769"/>
                    <a:pt x="501" y="2936"/>
                  </a:cubicBezTo>
                  <a:cubicBezTo>
                    <a:pt x="801" y="3136"/>
                    <a:pt x="1168" y="3169"/>
                    <a:pt x="1502" y="3203"/>
                  </a:cubicBezTo>
                  <a:cubicBezTo>
                    <a:pt x="1724" y="3218"/>
                    <a:pt x="1947" y="3226"/>
                    <a:pt x="2171" y="3226"/>
                  </a:cubicBezTo>
                  <a:cubicBezTo>
                    <a:pt x="5301" y="3226"/>
                    <a:pt x="8518" y="1744"/>
                    <a:pt x="11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3"/>
            <p:cNvSpPr/>
            <p:nvPr/>
          </p:nvSpPr>
          <p:spPr>
            <a:xfrm>
              <a:off x="3751141" y="1967513"/>
              <a:ext cx="127514" cy="154963"/>
            </a:xfrm>
            <a:custGeom>
              <a:rect b="b" l="l" r="r" t="t"/>
              <a:pathLst>
                <a:path extrusionOk="0" h="8920" w="7340">
                  <a:moveTo>
                    <a:pt x="795" y="0"/>
                  </a:moveTo>
                  <a:cubicBezTo>
                    <a:pt x="742" y="0"/>
                    <a:pt x="688" y="4"/>
                    <a:pt x="634" y="13"/>
                  </a:cubicBezTo>
                  <a:cubicBezTo>
                    <a:pt x="301" y="113"/>
                    <a:pt x="67" y="480"/>
                    <a:pt x="34" y="814"/>
                  </a:cubicBezTo>
                  <a:cubicBezTo>
                    <a:pt x="1" y="1181"/>
                    <a:pt x="134" y="1514"/>
                    <a:pt x="268" y="1848"/>
                  </a:cubicBezTo>
                  <a:cubicBezTo>
                    <a:pt x="1535" y="4917"/>
                    <a:pt x="4504" y="7318"/>
                    <a:pt x="7339" y="8920"/>
                  </a:cubicBezTo>
                  <a:cubicBezTo>
                    <a:pt x="6138" y="7352"/>
                    <a:pt x="5071" y="5684"/>
                    <a:pt x="4170" y="3916"/>
                  </a:cubicBezTo>
                  <a:cubicBezTo>
                    <a:pt x="3403" y="2448"/>
                    <a:pt x="3003" y="647"/>
                    <a:pt x="1202" y="80"/>
                  </a:cubicBezTo>
                  <a:cubicBezTo>
                    <a:pt x="1079" y="31"/>
                    <a:pt x="939" y="0"/>
                    <a:pt x="7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3"/>
            <p:cNvSpPr/>
            <p:nvPr/>
          </p:nvSpPr>
          <p:spPr>
            <a:xfrm>
              <a:off x="3620181" y="2085445"/>
              <a:ext cx="200531" cy="108873"/>
            </a:xfrm>
            <a:custGeom>
              <a:rect b="b" l="l" r="r" t="t"/>
              <a:pathLst>
                <a:path extrusionOk="0" h="6267" w="11543">
                  <a:moveTo>
                    <a:pt x="1445" y="1"/>
                  </a:moveTo>
                  <a:cubicBezTo>
                    <a:pt x="1301" y="1"/>
                    <a:pt x="1154" y="10"/>
                    <a:pt x="1002" y="29"/>
                  </a:cubicBezTo>
                  <a:cubicBezTo>
                    <a:pt x="768" y="62"/>
                    <a:pt x="535" y="96"/>
                    <a:pt x="368" y="229"/>
                  </a:cubicBezTo>
                  <a:cubicBezTo>
                    <a:pt x="68" y="496"/>
                    <a:pt x="1" y="963"/>
                    <a:pt x="134" y="1330"/>
                  </a:cubicBezTo>
                  <a:cubicBezTo>
                    <a:pt x="268" y="1730"/>
                    <a:pt x="535" y="2031"/>
                    <a:pt x="835" y="2297"/>
                  </a:cubicBezTo>
                  <a:cubicBezTo>
                    <a:pt x="3637" y="4899"/>
                    <a:pt x="7840" y="6000"/>
                    <a:pt x="11543" y="6267"/>
                  </a:cubicBezTo>
                  <a:cubicBezTo>
                    <a:pt x="9541" y="5199"/>
                    <a:pt x="7640" y="3999"/>
                    <a:pt x="5872" y="2598"/>
                  </a:cubicBezTo>
                  <a:cubicBezTo>
                    <a:pt x="4510" y="1514"/>
                    <a:pt x="3292" y="1"/>
                    <a:pt x="1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3" name="Google Shape;953;p23"/>
          <p:cNvSpPr txBox="1"/>
          <p:nvPr/>
        </p:nvSpPr>
        <p:spPr>
          <a:xfrm>
            <a:off x="694075" y="582525"/>
            <a:ext cx="3668700" cy="46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Media player.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Matrices are also used in representing real-world data like the population of people, infant mortality rate, etc.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They are the best representation methods for plotting surveys. 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Font typeface="Roboto"/>
              <a:buChar char="★"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Used for plotting graphs, and statistics and also to do scientific studies and research in almost different fields.</a:t>
            </a:r>
            <a:endParaRPr b="1">
              <a:solidFill>
                <a:srgbClr val="27323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cial Media Infographics by Slidesgo">
  <a:themeElements>
    <a:clrScheme name="Simple Light">
      <a:dk1>
        <a:srgbClr val="999999"/>
      </a:dk1>
      <a:lt1>
        <a:srgbClr val="EEEEEE"/>
      </a:lt1>
      <a:dk2>
        <a:srgbClr val="F0BCBC"/>
      </a:dk2>
      <a:lt2>
        <a:srgbClr val="E59798"/>
      </a:lt2>
      <a:accent1>
        <a:srgbClr val="3B5998"/>
      </a:accent1>
      <a:accent2>
        <a:srgbClr val="55ACEE"/>
      </a:accent2>
      <a:accent3>
        <a:srgbClr val="CB2027"/>
      </a:accent3>
      <a:accent4>
        <a:srgbClr val="833AB4"/>
      </a:accent4>
      <a:accent5>
        <a:srgbClr val="AF7CC3"/>
      </a:accent5>
      <a:accent6>
        <a:srgbClr val="4DC24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