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6"/>
  </p:notesMasterIdLst>
  <p:sldIdLst>
    <p:sldId id="256" r:id="rId2"/>
    <p:sldId id="262" r:id="rId3"/>
    <p:sldId id="316" r:id="rId4"/>
    <p:sldId id="318" r:id="rId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C5C0"/>
    <a:srgbClr val="AFC3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604A1704-6BC5-4A1E-A7F7-56EDDD2D701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9" autoAdjust="0"/>
    <p:restoredTop sz="90957" autoAdjust="0"/>
  </p:normalViewPr>
  <p:slideViewPr>
    <p:cSldViewPr snapToGrid="0">
      <p:cViewPr varScale="1">
        <p:scale>
          <a:sx n="99" d="100"/>
          <a:sy n="99" d="100"/>
        </p:scale>
        <p:origin x="8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6"/>
        <p:cNvGrpSpPr/>
        <p:nvPr/>
      </p:nvGrpSpPr>
      <p:grpSpPr>
        <a:xfrm>
          <a:off x="0" y="0"/>
          <a:ext cx="0" cy="0"/>
          <a:chOff x="0" y="0"/>
          <a:chExt cx="0" cy="0"/>
        </a:xfrm>
      </p:grpSpPr>
      <p:sp>
        <p:nvSpPr>
          <p:cNvPr id="1067" name="Google Shape;1067;g1124c0b4c0c_3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8" name="Google Shape;1068;g1124c0b4c0c_3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6"/>
        <p:cNvGrpSpPr/>
        <p:nvPr/>
      </p:nvGrpSpPr>
      <p:grpSpPr>
        <a:xfrm>
          <a:off x="0" y="0"/>
          <a:ext cx="0" cy="0"/>
          <a:chOff x="0" y="0"/>
          <a:chExt cx="0" cy="0"/>
        </a:xfrm>
      </p:grpSpPr>
      <p:sp>
        <p:nvSpPr>
          <p:cNvPr id="1067" name="Google Shape;1067;g1124c0b4c0c_3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8" name="Google Shape;1068;g1124c0b4c0c_3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08751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6"/>
        <p:cNvGrpSpPr/>
        <p:nvPr/>
      </p:nvGrpSpPr>
      <p:grpSpPr>
        <a:xfrm>
          <a:off x="0" y="0"/>
          <a:ext cx="0" cy="0"/>
          <a:chOff x="0" y="0"/>
          <a:chExt cx="0" cy="0"/>
        </a:xfrm>
      </p:grpSpPr>
      <p:sp>
        <p:nvSpPr>
          <p:cNvPr id="1067" name="Google Shape;1067;g1124c0b4c0c_3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8" name="Google Shape;1068;g1124c0b4c0c_3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36725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28150" y="128379"/>
            <a:ext cx="8687700" cy="488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Google Shape;10;p2"/>
          <p:cNvPicPr preferRelativeResize="0"/>
          <p:nvPr/>
        </p:nvPicPr>
        <p:blipFill>
          <a:blip r:embed="rId2">
            <a:alphaModFix/>
          </a:blip>
          <a:stretch>
            <a:fillRect/>
          </a:stretch>
        </p:blipFill>
        <p:spPr>
          <a:xfrm>
            <a:off x="178100" y="75750"/>
            <a:ext cx="8787799" cy="4991999"/>
          </a:xfrm>
          <a:prstGeom prst="rect">
            <a:avLst/>
          </a:prstGeom>
          <a:noFill/>
          <a:ln>
            <a:noFill/>
          </a:ln>
        </p:spPr>
      </p:pic>
      <p:sp>
        <p:nvSpPr>
          <p:cNvPr id="11" name="Google Shape;11;p2"/>
          <p:cNvSpPr/>
          <p:nvPr/>
        </p:nvSpPr>
        <p:spPr>
          <a:xfrm>
            <a:off x="447573" y="359486"/>
            <a:ext cx="8248854" cy="4424528"/>
          </a:xfrm>
          <a:custGeom>
            <a:avLst/>
            <a:gdLst/>
            <a:ahLst/>
            <a:cxnLst/>
            <a:rect l="l" t="t" r="r" b="b"/>
            <a:pathLst>
              <a:path w="268190" h="143852" extrusionOk="0">
                <a:moveTo>
                  <a:pt x="262034" y="1691"/>
                </a:moveTo>
                <a:lnTo>
                  <a:pt x="262034" y="5061"/>
                </a:lnTo>
                <a:lnTo>
                  <a:pt x="266129" y="5061"/>
                </a:lnTo>
                <a:lnTo>
                  <a:pt x="266129" y="138791"/>
                </a:lnTo>
                <a:lnTo>
                  <a:pt x="262034" y="138791"/>
                </a:lnTo>
                <a:lnTo>
                  <a:pt x="262034" y="142173"/>
                </a:lnTo>
                <a:lnTo>
                  <a:pt x="6144" y="142173"/>
                </a:lnTo>
                <a:lnTo>
                  <a:pt x="6144" y="138791"/>
                </a:lnTo>
                <a:lnTo>
                  <a:pt x="2049" y="138791"/>
                </a:lnTo>
                <a:lnTo>
                  <a:pt x="2049" y="5061"/>
                </a:lnTo>
                <a:lnTo>
                  <a:pt x="6144" y="5061"/>
                </a:lnTo>
                <a:lnTo>
                  <a:pt x="6144" y="1691"/>
                </a:lnTo>
                <a:close/>
                <a:moveTo>
                  <a:pt x="4097" y="1"/>
                </a:moveTo>
                <a:lnTo>
                  <a:pt x="4097" y="3382"/>
                </a:lnTo>
                <a:lnTo>
                  <a:pt x="1" y="3382"/>
                </a:lnTo>
                <a:lnTo>
                  <a:pt x="1" y="140470"/>
                </a:lnTo>
                <a:lnTo>
                  <a:pt x="4097" y="140470"/>
                </a:lnTo>
                <a:lnTo>
                  <a:pt x="4097" y="143852"/>
                </a:lnTo>
                <a:lnTo>
                  <a:pt x="264081" y="143852"/>
                </a:lnTo>
                <a:lnTo>
                  <a:pt x="264081" y="140482"/>
                </a:lnTo>
                <a:lnTo>
                  <a:pt x="268189" y="140482"/>
                </a:lnTo>
                <a:lnTo>
                  <a:pt x="268189" y="3382"/>
                </a:lnTo>
                <a:lnTo>
                  <a:pt x="264081" y="3382"/>
                </a:lnTo>
                <a:lnTo>
                  <a:pt x="2640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rot="-2700000">
            <a:off x="3457385" y="475926"/>
            <a:ext cx="3302548" cy="4048182"/>
            <a:chOff x="-626925" y="3029338"/>
            <a:chExt cx="546450" cy="669825"/>
          </a:xfrm>
        </p:grpSpPr>
        <p:sp>
          <p:nvSpPr>
            <p:cNvPr id="13" name="Google Shape;13;p2"/>
            <p:cNvSpPr/>
            <p:nvPr/>
          </p:nvSpPr>
          <p:spPr>
            <a:xfrm>
              <a:off x="-421100" y="3310113"/>
              <a:ext cx="299500" cy="241625"/>
            </a:xfrm>
            <a:custGeom>
              <a:avLst/>
              <a:gdLst/>
              <a:ahLst/>
              <a:cxnLst/>
              <a:rect l="l" t="t" r="r" b="b"/>
              <a:pathLst>
                <a:path w="11980" h="9665" extrusionOk="0">
                  <a:moveTo>
                    <a:pt x="3385" y="1"/>
                  </a:moveTo>
                  <a:cubicBezTo>
                    <a:pt x="3198" y="1"/>
                    <a:pt x="3005" y="20"/>
                    <a:pt x="2809" y="60"/>
                  </a:cubicBezTo>
                  <a:cubicBezTo>
                    <a:pt x="1464" y="348"/>
                    <a:pt x="432" y="1476"/>
                    <a:pt x="264" y="2869"/>
                  </a:cubicBezTo>
                  <a:cubicBezTo>
                    <a:pt x="0" y="4717"/>
                    <a:pt x="1008" y="6445"/>
                    <a:pt x="1608" y="8173"/>
                  </a:cubicBezTo>
                  <a:cubicBezTo>
                    <a:pt x="1647" y="8270"/>
                    <a:pt x="1741" y="8312"/>
                    <a:pt x="1832" y="8312"/>
                  </a:cubicBezTo>
                  <a:cubicBezTo>
                    <a:pt x="1967" y="8312"/>
                    <a:pt x="2098" y="8220"/>
                    <a:pt x="2040" y="8077"/>
                  </a:cubicBezTo>
                  <a:cubicBezTo>
                    <a:pt x="1560" y="6637"/>
                    <a:pt x="768" y="5245"/>
                    <a:pt x="672" y="3733"/>
                  </a:cubicBezTo>
                  <a:cubicBezTo>
                    <a:pt x="576" y="2364"/>
                    <a:pt x="1224" y="804"/>
                    <a:pt x="2881" y="444"/>
                  </a:cubicBezTo>
                  <a:cubicBezTo>
                    <a:pt x="3067" y="403"/>
                    <a:pt x="3246" y="384"/>
                    <a:pt x="3419" y="384"/>
                  </a:cubicBezTo>
                  <a:cubicBezTo>
                    <a:pt x="4862" y="384"/>
                    <a:pt x="5796" y="1729"/>
                    <a:pt x="6289" y="2845"/>
                  </a:cubicBezTo>
                  <a:cubicBezTo>
                    <a:pt x="6841" y="4069"/>
                    <a:pt x="7345" y="5245"/>
                    <a:pt x="8161" y="6349"/>
                  </a:cubicBezTo>
                  <a:cubicBezTo>
                    <a:pt x="9073" y="7597"/>
                    <a:pt x="10201" y="8701"/>
                    <a:pt x="11497" y="9613"/>
                  </a:cubicBezTo>
                  <a:cubicBezTo>
                    <a:pt x="11544" y="9649"/>
                    <a:pt x="11595" y="9664"/>
                    <a:pt x="11644" y="9664"/>
                  </a:cubicBezTo>
                  <a:cubicBezTo>
                    <a:pt x="11823" y="9664"/>
                    <a:pt x="11979" y="9462"/>
                    <a:pt x="11809" y="9349"/>
                  </a:cubicBezTo>
                  <a:cubicBezTo>
                    <a:pt x="10489" y="8413"/>
                    <a:pt x="9361" y="7285"/>
                    <a:pt x="8425" y="5989"/>
                  </a:cubicBezTo>
                  <a:cubicBezTo>
                    <a:pt x="7969" y="5317"/>
                    <a:pt x="7561" y="4621"/>
                    <a:pt x="7225" y="3901"/>
                  </a:cubicBezTo>
                  <a:cubicBezTo>
                    <a:pt x="6937" y="3181"/>
                    <a:pt x="6601" y="2484"/>
                    <a:pt x="6241" y="1812"/>
                  </a:cubicBezTo>
                  <a:cubicBezTo>
                    <a:pt x="5656" y="852"/>
                    <a:pt x="4636" y="1"/>
                    <a:pt x="3385" y="1"/>
                  </a:cubicBezTo>
                  <a:close/>
                </a:path>
              </a:pathLst>
            </a:custGeom>
            <a:solidFill>
              <a:srgbClr val="F2E7D6">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91100" y="3336738"/>
              <a:ext cx="227525" cy="299150"/>
            </a:xfrm>
            <a:custGeom>
              <a:avLst/>
              <a:gdLst/>
              <a:ahLst/>
              <a:cxnLst/>
              <a:rect l="l" t="t" r="r" b="b"/>
              <a:pathLst>
                <a:path w="9101" h="11966" extrusionOk="0">
                  <a:moveTo>
                    <a:pt x="1177" y="0"/>
                  </a:moveTo>
                  <a:cubicBezTo>
                    <a:pt x="1129" y="0"/>
                    <a:pt x="1078" y="16"/>
                    <a:pt x="1032" y="51"/>
                  </a:cubicBezTo>
                  <a:cubicBezTo>
                    <a:pt x="0" y="819"/>
                    <a:pt x="144" y="2260"/>
                    <a:pt x="312" y="3340"/>
                  </a:cubicBezTo>
                  <a:cubicBezTo>
                    <a:pt x="528" y="4732"/>
                    <a:pt x="1056" y="6052"/>
                    <a:pt x="1849" y="7228"/>
                  </a:cubicBezTo>
                  <a:cubicBezTo>
                    <a:pt x="3361" y="9532"/>
                    <a:pt x="5881" y="11212"/>
                    <a:pt x="8737" y="11957"/>
                  </a:cubicBezTo>
                  <a:cubicBezTo>
                    <a:pt x="8759" y="11962"/>
                    <a:pt x="8779" y="11965"/>
                    <a:pt x="8798" y="11965"/>
                  </a:cubicBezTo>
                  <a:cubicBezTo>
                    <a:pt x="9018" y="11965"/>
                    <a:pt x="9100" y="11615"/>
                    <a:pt x="8857" y="11549"/>
                  </a:cubicBezTo>
                  <a:cubicBezTo>
                    <a:pt x="6193" y="10876"/>
                    <a:pt x="3841" y="9340"/>
                    <a:pt x="2353" y="7252"/>
                  </a:cubicBezTo>
                  <a:cubicBezTo>
                    <a:pt x="1609" y="6196"/>
                    <a:pt x="1104" y="5020"/>
                    <a:pt x="840" y="3748"/>
                  </a:cubicBezTo>
                  <a:cubicBezTo>
                    <a:pt x="600" y="2716"/>
                    <a:pt x="312" y="1107"/>
                    <a:pt x="1344" y="339"/>
                  </a:cubicBezTo>
                  <a:cubicBezTo>
                    <a:pt x="1515" y="207"/>
                    <a:pt x="1357" y="0"/>
                    <a:pt x="1177" y="0"/>
                  </a:cubicBezTo>
                  <a:close/>
                </a:path>
              </a:pathLst>
            </a:custGeom>
            <a:solidFill>
              <a:srgbClr val="F2E7D6">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52500" y="3325863"/>
              <a:ext cx="218950" cy="243100"/>
            </a:xfrm>
            <a:custGeom>
              <a:avLst/>
              <a:gdLst/>
              <a:ahLst/>
              <a:cxnLst/>
              <a:rect l="l" t="t" r="r" b="b"/>
              <a:pathLst>
                <a:path w="8758" h="9724" extrusionOk="0">
                  <a:moveTo>
                    <a:pt x="855" y="0"/>
                  </a:moveTo>
                  <a:cubicBezTo>
                    <a:pt x="651" y="0"/>
                    <a:pt x="442" y="40"/>
                    <a:pt x="233" y="126"/>
                  </a:cubicBezTo>
                  <a:cubicBezTo>
                    <a:pt x="1" y="232"/>
                    <a:pt x="139" y="503"/>
                    <a:pt x="355" y="503"/>
                  </a:cubicBezTo>
                  <a:cubicBezTo>
                    <a:pt x="385" y="503"/>
                    <a:pt x="416" y="498"/>
                    <a:pt x="449" y="486"/>
                  </a:cubicBezTo>
                  <a:cubicBezTo>
                    <a:pt x="585" y="429"/>
                    <a:pt x="724" y="403"/>
                    <a:pt x="860" y="403"/>
                  </a:cubicBezTo>
                  <a:cubicBezTo>
                    <a:pt x="1349" y="403"/>
                    <a:pt x="1813" y="730"/>
                    <a:pt x="2057" y="1086"/>
                  </a:cubicBezTo>
                  <a:cubicBezTo>
                    <a:pt x="2321" y="1542"/>
                    <a:pt x="2537" y="2047"/>
                    <a:pt x="2657" y="2575"/>
                  </a:cubicBezTo>
                  <a:cubicBezTo>
                    <a:pt x="2993" y="3535"/>
                    <a:pt x="3425" y="4447"/>
                    <a:pt x="3977" y="5311"/>
                  </a:cubicBezTo>
                  <a:cubicBezTo>
                    <a:pt x="5081" y="7063"/>
                    <a:pt x="6569" y="8551"/>
                    <a:pt x="8345" y="9679"/>
                  </a:cubicBezTo>
                  <a:cubicBezTo>
                    <a:pt x="8385" y="9710"/>
                    <a:pt x="8425" y="9723"/>
                    <a:pt x="8463" y="9723"/>
                  </a:cubicBezTo>
                  <a:cubicBezTo>
                    <a:pt x="8633" y="9723"/>
                    <a:pt x="8758" y="9461"/>
                    <a:pt x="8561" y="9343"/>
                  </a:cubicBezTo>
                  <a:cubicBezTo>
                    <a:pt x="6569" y="8071"/>
                    <a:pt x="4961" y="6319"/>
                    <a:pt x="3833" y="4231"/>
                  </a:cubicBezTo>
                  <a:cubicBezTo>
                    <a:pt x="3569" y="3727"/>
                    <a:pt x="3329" y="3199"/>
                    <a:pt x="3161" y="2671"/>
                  </a:cubicBezTo>
                  <a:cubicBezTo>
                    <a:pt x="2993" y="2167"/>
                    <a:pt x="2825" y="1662"/>
                    <a:pt x="2609" y="1158"/>
                  </a:cubicBezTo>
                  <a:cubicBezTo>
                    <a:pt x="2288" y="535"/>
                    <a:pt x="1609" y="0"/>
                    <a:pt x="855" y="0"/>
                  </a:cubicBezTo>
                  <a:close/>
                </a:path>
              </a:pathLst>
            </a:custGeom>
            <a:solidFill>
              <a:srgbClr val="F2E7D6">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67100" y="3348813"/>
              <a:ext cx="219825" cy="241525"/>
            </a:xfrm>
            <a:custGeom>
              <a:avLst/>
              <a:gdLst/>
              <a:ahLst/>
              <a:cxnLst/>
              <a:rect l="l" t="t" r="r" b="b"/>
              <a:pathLst>
                <a:path w="8793" h="9661" extrusionOk="0">
                  <a:moveTo>
                    <a:pt x="1117" y="1"/>
                  </a:moveTo>
                  <a:cubicBezTo>
                    <a:pt x="784" y="1"/>
                    <a:pt x="465" y="160"/>
                    <a:pt x="264" y="552"/>
                  </a:cubicBezTo>
                  <a:cubicBezTo>
                    <a:pt x="0" y="1081"/>
                    <a:pt x="96" y="1753"/>
                    <a:pt x="168" y="2281"/>
                  </a:cubicBezTo>
                  <a:cubicBezTo>
                    <a:pt x="312" y="3025"/>
                    <a:pt x="577" y="3745"/>
                    <a:pt x="985" y="4393"/>
                  </a:cubicBezTo>
                  <a:cubicBezTo>
                    <a:pt x="1022" y="4460"/>
                    <a:pt x="1084" y="4488"/>
                    <a:pt x="1149" y="4488"/>
                  </a:cubicBezTo>
                  <a:cubicBezTo>
                    <a:pt x="1294" y="4488"/>
                    <a:pt x="1451" y="4350"/>
                    <a:pt x="1369" y="4201"/>
                  </a:cubicBezTo>
                  <a:cubicBezTo>
                    <a:pt x="937" y="3481"/>
                    <a:pt x="649" y="2713"/>
                    <a:pt x="577" y="1873"/>
                  </a:cubicBezTo>
                  <a:cubicBezTo>
                    <a:pt x="536" y="1467"/>
                    <a:pt x="530" y="358"/>
                    <a:pt x="1138" y="358"/>
                  </a:cubicBezTo>
                  <a:cubicBezTo>
                    <a:pt x="1249" y="358"/>
                    <a:pt x="1381" y="395"/>
                    <a:pt x="1537" y="480"/>
                  </a:cubicBezTo>
                  <a:cubicBezTo>
                    <a:pt x="2161" y="864"/>
                    <a:pt x="2161" y="1873"/>
                    <a:pt x="2329" y="2449"/>
                  </a:cubicBezTo>
                  <a:cubicBezTo>
                    <a:pt x="2497" y="3049"/>
                    <a:pt x="2737" y="3601"/>
                    <a:pt x="3001" y="4153"/>
                  </a:cubicBezTo>
                  <a:cubicBezTo>
                    <a:pt x="4177" y="6481"/>
                    <a:pt x="6049" y="8401"/>
                    <a:pt x="8377" y="9625"/>
                  </a:cubicBezTo>
                  <a:cubicBezTo>
                    <a:pt x="8418" y="9650"/>
                    <a:pt x="8458" y="9661"/>
                    <a:pt x="8496" y="9661"/>
                  </a:cubicBezTo>
                  <a:cubicBezTo>
                    <a:pt x="8678" y="9661"/>
                    <a:pt x="8792" y="9409"/>
                    <a:pt x="8593" y="9289"/>
                  </a:cubicBezTo>
                  <a:cubicBezTo>
                    <a:pt x="6433" y="8137"/>
                    <a:pt x="4657" y="6361"/>
                    <a:pt x="3505" y="4177"/>
                  </a:cubicBezTo>
                  <a:cubicBezTo>
                    <a:pt x="3217" y="3649"/>
                    <a:pt x="3001" y="3097"/>
                    <a:pt x="2833" y="2521"/>
                  </a:cubicBezTo>
                  <a:cubicBezTo>
                    <a:pt x="2641" y="1969"/>
                    <a:pt x="2593" y="1369"/>
                    <a:pt x="2353" y="840"/>
                  </a:cubicBezTo>
                  <a:cubicBezTo>
                    <a:pt x="2151" y="364"/>
                    <a:pt x="1619" y="1"/>
                    <a:pt x="1117" y="1"/>
                  </a:cubicBezTo>
                  <a:close/>
                </a:path>
              </a:pathLst>
            </a:custGeom>
            <a:solidFill>
              <a:srgbClr val="F2E7D6">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38525" y="3472663"/>
              <a:ext cx="177450" cy="138600"/>
            </a:xfrm>
            <a:custGeom>
              <a:avLst/>
              <a:gdLst/>
              <a:ahLst/>
              <a:cxnLst/>
              <a:rect l="l" t="t" r="r" b="b"/>
              <a:pathLst>
                <a:path w="7098" h="5544" extrusionOk="0">
                  <a:moveTo>
                    <a:pt x="292" y="1"/>
                  </a:moveTo>
                  <a:cubicBezTo>
                    <a:pt x="149" y="1"/>
                    <a:pt x="1" y="141"/>
                    <a:pt x="82" y="303"/>
                  </a:cubicBezTo>
                  <a:cubicBezTo>
                    <a:pt x="1378" y="2775"/>
                    <a:pt x="3850" y="4695"/>
                    <a:pt x="6778" y="5535"/>
                  </a:cubicBezTo>
                  <a:cubicBezTo>
                    <a:pt x="6795" y="5541"/>
                    <a:pt x="6811" y="5544"/>
                    <a:pt x="6826" y="5544"/>
                  </a:cubicBezTo>
                  <a:cubicBezTo>
                    <a:pt x="7011" y="5544"/>
                    <a:pt x="7098" y="5174"/>
                    <a:pt x="6898" y="5151"/>
                  </a:cubicBezTo>
                  <a:cubicBezTo>
                    <a:pt x="4066" y="4335"/>
                    <a:pt x="1714" y="2487"/>
                    <a:pt x="466" y="111"/>
                  </a:cubicBezTo>
                  <a:cubicBezTo>
                    <a:pt x="427" y="33"/>
                    <a:pt x="360" y="1"/>
                    <a:pt x="292" y="1"/>
                  </a:cubicBezTo>
                  <a:close/>
                </a:path>
              </a:pathLst>
            </a:custGeom>
            <a:solidFill>
              <a:srgbClr val="F2E7D6">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43400" y="3374463"/>
              <a:ext cx="128650" cy="190475"/>
            </a:xfrm>
            <a:custGeom>
              <a:avLst/>
              <a:gdLst/>
              <a:ahLst/>
              <a:cxnLst/>
              <a:rect l="l" t="t" r="r" b="b"/>
              <a:pathLst>
                <a:path w="5146" h="7619" extrusionOk="0">
                  <a:moveTo>
                    <a:pt x="223" y="0"/>
                  </a:moveTo>
                  <a:cubicBezTo>
                    <a:pt x="109" y="0"/>
                    <a:pt x="1" y="67"/>
                    <a:pt x="13" y="199"/>
                  </a:cubicBezTo>
                  <a:cubicBezTo>
                    <a:pt x="469" y="3199"/>
                    <a:pt x="2149" y="5863"/>
                    <a:pt x="4645" y="7567"/>
                  </a:cubicBezTo>
                  <a:cubicBezTo>
                    <a:pt x="4697" y="7603"/>
                    <a:pt x="4751" y="7618"/>
                    <a:pt x="4803" y="7618"/>
                  </a:cubicBezTo>
                  <a:cubicBezTo>
                    <a:pt x="4994" y="7618"/>
                    <a:pt x="5146" y="7416"/>
                    <a:pt x="4957" y="7303"/>
                  </a:cubicBezTo>
                  <a:cubicBezTo>
                    <a:pt x="2485" y="5575"/>
                    <a:pt x="829" y="2983"/>
                    <a:pt x="469" y="199"/>
                  </a:cubicBezTo>
                  <a:cubicBezTo>
                    <a:pt x="457" y="67"/>
                    <a:pt x="337" y="0"/>
                    <a:pt x="223" y="0"/>
                  </a:cubicBezTo>
                  <a:close/>
                </a:path>
              </a:pathLst>
            </a:custGeom>
            <a:solidFill>
              <a:srgbClr val="F2E7D6">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68375" y="3524388"/>
              <a:ext cx="197400" cy="135050"/>
            </a:xfrm>
            <a:custGeom>
              <a:avLst/>
              <a:gdLst/>
              <a:ahLst/>
              <a:cxnLst/>
              <a:rect l="l" t="t" r="r" b="b"/>
              <a:pathLst>
                <a:path w="7896" h="5402" extrusionOk="0">
                  <a:moveTo>
                    <a:pt x="302" y="1"/>
                  </a:moveTo>
                  <a:cubicBezTo>
                    <a:pt x="151" y="1"/>
                    <a:pt x="0" y="149"/>
                    <a:pt x="99" y="298"/>
                  </a:cubicBezTo>
                  <a:cubicBezTo>
                    <a:pt x="1684" y="2818"/>
                    <a:pt x="4396" y="4667"/>
                    <a:pt x="7540" y="5387"/>
                  </a:cubicBezTo>
                  <a:cubicBezTo>
                    <a:pt x="7572" y="5397"/>
                    <a:pt x="7601" y="5402"/>
                    <a:pt x="7628" y="5402"/>
                  </a:cubicBezTo>
                  <a:cubicBezTo>
                    <a:pt x="7845" y="5402"/>
                    <a:pt x="7895" y="5091"/>
                    <a:pt x="7660" y="5027"/>
                  </a:cubicBezTo>
                  <a:cubicBezTo>
                    <a:pt x="4636" y="4307"/>
                    <a:pt x="2020" y="2530"/>
                    <a:pt x="483" y="106"/>
                  </a:cubicBezTo>
                  <a:cubicBezTo>
                    <a:pt x="439" y="31"/>
                    <a:pt x="370" y="1"/>
                    <a:pt x="302" y="1"/>
                  </a:cubicBezTo>
                  <a:close/>
                </a:path>
              </a:pathLst>
            </a:custGeom>
            <a:solidFill>
              <a:srgbClr val="F2E7D6">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36400" y="3420663"/>
              <a:ext cx="250025" cy="258525"/>
            </a:xfrm>
            <a:custGeom>
              <a:avLst/>
              <a:gdLst/>
              <a:ahLst/>
              <a:cxnLst/>
              <a:rect l="l" t="t" r="r" b="b"/>
              <a:pathLst>
                <a:path w="10001" h="10341" extrusionOk="0">
                  <a:moveTo>
                    <a:pt x="213" y="1"/>
                  </a:moveTo>
                  <a:cubicBezTo>
                    <a:pt x="102" y="1"/>
                    <a:pt x="0" y="67"/>
                    <a:pt x="12" y="199"/>
                  </a:cubicBezTo>
                  <a:cubicBezTo>
                    <a:pt x="612" y="4999"/>
                    <a:pt x="4453" y="9032"/>
                    <a:pt x="9685" y="10328"/>
                  </a:cubicBezTo>
                  <a:cubicBezTo>
                    <a:pt x="9706" y="10337"/>
                    <a:pt x="9725" y="10341"/>
                    <a:pt x="9744" y="10341"/>
                  </a:cubicBezTo>
                  <a:cubicBezTo>
                    <a:pt x="9921" y="10341"/>
                    <a:pt x="10001" y="9965"/>
                    <a:pt x="9805" y="9944"/>
                  </a:cubicBezTo>
                  <a:cubicBezTo>
                    <a:pt x="4765" y="8720"/>
                    <a:pt x="1020" y="4831"/>
                    <a:pt x="468" y="199"/>
                  </a:cubicBezTo>
                  <a:cubicBezTo>
                    <a:pt x="444" y="67"/>
                    <a:pt x="324" y="1"/>
                    <a:pt x="213" y="1"/>
                  </a:cubicBezTo>
                  <a:close/>
                </a:path>
              </a:pathLst>
            </a:custGeom>
            <a:solidFill>
              <a:srgbClr val="F2E7D6">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43300" y="3289363"/>
              <a:ext cx="228875" cy="117200"/>
            </a:xfrm>
            <a:custGeom>
              <a:avLst/>
              <a:gdLst/>
              <a:ahLst/>
              <a:cxnLst/>
              <a:rect l="l" t="t" r="r" b="b"/>
              <a:pathLst>
                <a:path w="9155" h="4688" extrusionOk="0">
                  <a:moveTo>
                    <a:pt x="4466" y="1"/>
                  </a:moveTo>
                  <a:cubicBezTo>
                    <a:pt x="4426" y="1"/>
                    <a:pt x="4386" y="1"/>
                    <a:pt x="4345" y="2"/>
                  </a:cubicBezTo>
                  <a:cubicBezTo>
                    <a:pt x="1680" y="74"/>
                    <a:pt x="0" y="2306"/>
                    <a:pt x="408" y="4539"/>
                  </a:cubicBezTo>
                  <a:cubicBezTo>
                    <a:pt x="427" y="4644"/>
                    <a:pt x="504" y="4688"/>
                    <a:pt x="587" y="4688"/>
                  </a:cubicBezTo>
                  <a:cubicBezTo>
                    <a:pt x="713" y="4688"/>
                    <a:pt x="855" y="4587"/>
                    <a:pt x="840" y="4443"/>
                  </a:cubicBezTo>
                  <a:cubicBezTo>
                    <a:pt x="486" y="2414"/>
                    <a:pt x="2103" y="408"/>
                    <a:pt x="4483" y="408"/>
                  </a:cubicBezTo>
                  <a:cubicBezTo>
                    <a:pt x="4525" y="408"/>
                    <a:pt x="4567" y="409"/>
                    <a:pt x="4609" y="410"/>
                  </a:cubicBezTo>
                  <a:cubicBezTo>
                    <a:pt x="7009" y="482"/>
                    <a:pt x="7993" y="2666"/>
                    <a:pt x="8665" y="4395"/>
                  </a:cubicBezTo>
                  <a:cubicBezTo>
                    <a:pt x="8704" y="4491"/>
                    <a:pt x="8797" y="4534"/>
                    <a:pt x="8889" y="4534"/>
                  </a:cubicBezTo>
                  <a:cubicBezTo>
                    <a:pt x="9024" y="4534"/>
                    <a:pt x="9154" y="4442"/>
                    <a:pt x="9097" y="4299"/>
                  </a:cubicBezTo>
                  <a:cubicBezTo>
                    <a:pt x="8340" y="2336"/>
                    <a:pt x="7141" y="1"/>
                    <a:pt x="4466" y="1"/>
                  </a:cubicBezTo>
                  <a:close/>
                </a:path>
              </a:pathLst>
            </a:custGeom>
            <a:solidFill>
              <a:srgbClr val="F2E7D6">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16700" y="3413863"/>
              <a:ext cx="102950" cy="110025"/>
            </a:xfrm>
            <a:custGeom>
              <a:avLst/>
              <a:gdLst/>
              <a:ahLst/>
              <a:cxnLst/>
              <a:rect l="l" t="t" r="r" b="b"/>
              <a:pathLst>
                <a:path w="4118" h="4401" extrusionOk="0">
                  <a:moveTo>
                    <a:pt x="291" y="0"/>
                  </a:moveTo>
                  <a:cubicBezTo>
                    <a:pt x="149" y="0"/>
                    <a:pt x="0" y="141"/>
                    <a:pt x="81" y="303"/>
                  </a:cubicBezTo>
                  <a:cubicBezTo>
                    <a:pt x="921" y="1935"/>
                    <a:pt x="2121" y="3327"/>
                    <a:pt x="3633" y="4359"/>
                  </a:cubicBezTo>
                  <a:cubicBezTo>
                    <a:pt x="3677" y="4388"/>
                    <a:pt x="3724" y="4401"/>
                    <a:pt x="3771" y="4401"/>
                  </a:cubicBezTo>
                  <a:cubicBezTo>
                    <a:pt x="3954" y="4401"/>
                    <a:pt x="4118" y="4205"/>
                    <a:pt x="3945" y="4071"/>
                  </a:cubicBezTo>
                  <a:cubicBezTo>
                    <a:pt x="2457" y="3063"/>
                    <a:pt x="1281" y="1695"/>
                    <a:pt x="465" y="111"/>
                  </a:cubicBezTo>
                  <a:cubicBezTo>
                    <a:pt x="426" y="33"/>
                    <a:pt x="359" y="0"/>
                    <a:pt x="291" y="0"/>
                  </a:cubicBezTo>
                  <a:close/>
                </a:path>
              </a:pathLst>
            </a:custGeom>
            <a:solidFill>
              <a:srgbClr val="F2E7D6">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87725" y="3349538"/>
              <a:ext cx="284025" cy="337250"/>
            </a:xfrm>
            <a:custGeom>
              <a:avLst/>
              <a:gdLst/>
              <a:ahLst/>
              <a:cxnLst/>
              <a:rect l="l" t="t" r="r" b="b"/>
              <a:pathLst>
                <a:path w="11361" h="13490" extrusionOk="0">
                  <a:moveTo>
                    <a:pt x="1342" y="0"/>
                  </a:moveTo>
                  <a:cubicBezTo>
                    <a:pt x="1254" y="0"/>
                    <a:pt x="1172" y="43"/>
                    <a:pt x="1153" y="139"/>
                  </a:cubicBezTo>
                  <a:cubicBezTo>
                    <a:pt x="1" y="4796"/>
                    <a:pt x="2353" y="9692"/>
                    <a:pt x="6986" y="12141"/>
                  </a:cubicBezTo>
                  <a:cubicBezTo>
                    <a:pt x="8234" y="12789"/>
                    <a:pt x="9578" y="13245"/>
                    <a:pt x="10970" y="13485"/>
                  </a:cubicBezTo>
                  <a:cubicBezTo>
                    <a:pt x="10988" y="13488"/>
                    <a:pt x="11005" y="13489"/>
                    <a:pt x="11022" y="13489"/>
                  </a:cubicBezTo>
                  <a:cubicBezTo>
                    <a:pt x="11271" y="13489"/>
                    <a:pt x="11360" y="13170"/>
                    <a:pt x="11090" y="13125"/>
                  </a:cubicBezTo>
                  <a:cubicBezTo>
                    <a:pt x="6122" y="12237"/>
                    <a:pt x="2233" y="8684"/>
                    <a:pt x="1441" y="4220"/>
                  </a:cubicBezTo>
                  <a:cubicBezTo>
                    <a:pt x="1201" y="2900"/>
                    <a:pt x="1249" y="1556"/>
                    <a:pt x="1585" y="235"/>
                  </a:cubicBezTo>
                  <a:cubicBezTo>
                    <a:pt x="1614" y="92"/>
                    <a:pt x="1472" y="0"/>
                    <a:pt x="1342" y="0"/>
                  </a:cubicBezTo>
                  <a:close/>
                </a:path>
              </a:pathLst>
            </a:custGeom>
            <a:solidFill>
              <a:srgbClr val="F2E7D6">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51200" y="3266163"/>
              <a:ext cx="239825" cy="82675"/>
            </a:xfrm>
            <a:custGeom>
              <a:avLst/>
              <a:gdLst/>
              <a:ahLst/>
              <a:cxnLst/>
              <a:rect l="l" t="t" r="r" b="b"/>
              <a:pathLst>
                <a:path w="9593" h="3307" extrusionOk="0">
                  <a:moveTo>
                    <a:pt x="4689" y="1"/>
                  </a:moveTo>
                  <a:cubicBezTo>
                    <a:pt x="2796" y="1"/>
                    <a:pt x="971" y="1019"/>
                    <a:pt x="100" y="2514"/>
                  </a:cubicBezTo>
                  <a:cubicBezTo>
                    <a:pt x="1" y="2663"/>
                    <a:pt x="153" y="2801"/>
                    <a:pt x="304" y="2801"/>
                  </a:cubicBezTo>
                  <a:cubicBezTo>
                    <a:pt x="372" y="2801"/>
                    <a:pt x="440" y="2773"/>
                    <a:pt x="484" y="2706"/>
                  </a:cubicBezTo>
                  <a:cubicBezTo>
                    <a:pt x="1386" y="1263"/>
                    <a:pt x="2967" y="391"/>
                    <a:pt x="4669" y="391"/>
                  </a:cubicBezTo>
                  <a:cubicBezTo>
                    <a:pt x="4777" y="391"/>
                    <a:pt x="4887" y="395"/>
                    <a:pt x="4997" y="402"/>
                  </a:cubicBezTo>
                  <a:cubicBezTo>
                    <a:pt x="6821" y="522"/>
                    <a:pt x="8477" y="1650"/>
                    <a:pt x="9101" y="3186"/>
                  </a:cubicBezTo>
                  <a:cubicBezTo>
                    <a:pt x="9138" y="3270"/>
                    <a:pt x="9225" y="3307"/>
                    <a:pt x="9313" y="3307"/>
                  </a:cubicBezTo>
                  <a:cubicBezTo>
                    <a:pt x="9452" y="3307"/>
                    <a:pt x="9592" y="3214"/>
                    <a:pt x="9533" y="3066"/>
                  </a:cubicBezTo>
                  <a:cubicBezTo>
                    <a:pt x="8837" y="1410"/>
                    <a:pt x="7109" y="186"/>
                    <a:pt x="5117" y="18"/>
                  </a:cubicBezTo>
                  <a:cubicBezTo>
                    <a:pt x="4974" y="6"/>
                    <a:pt x="4831" y="1"/>
                    <a:pt x="4689" y="1"/>
                  </a:cubicBezTo>
                  <a:close/>
                </a:path>
              </a:pathLst>
            </a:custGeom>
            <a:solidFill>
              <a:srgbClr val="F2E7D6">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14950" y="3357588"/>
              <a:ext cx="107075" cy="146250"/>
            </a:xfrm>
            <a:custGeom>
              <a:avLst/>
              <a:gdLst/>
              <a:ahLst/>
              <a:cxnLst/>
              <a:rect l="l" t="t" r="r" b="b"/>
              <a:pathLst>
                <a:path w="4283" h="5850" extrusionOk="0">
                  <a:moveTo>
                    <a:pt x="301" y="0"/>
                  </a:moveTo>
                  <a:cubicBezTo>
                    <a:pt x="157" y="0"/>
                    <a:pt x="0" y="149"/>
                    <a:pt x="83" y="297"/>
                  </a:cubicBezTo>
                  <a:cubicBezTo>
                    <a:pt x="1139" y="2242"/>
                    <a:pt x="2363" y="4066"/>
                    <a:pt x="3779" y="5770"/>
                  </a:cubicBezTo>
                  <a:cubicBezTo>
                    <a:pt x="3829" y="5826"/>
                    <a:pt x="3896" y="5850"/>
                    <a:pt x="3963" y="5850"/>
                  </a:cubicBezTo>
                  <a:cubicBezTo>
                    <a:pt x="4125" y="5850"/>
                    <a:pt x="4282" y="5714"/>
                    <a:pt x="4164" y="5578"/>
                  </a:cubicBezTo>
                  <a:cubicBezTo>
                    <a:pt x="2747" y="3874"/>
                    <a:pt x="1523" y="2050"/>
                    <a:pt x="467" y="105"/>
                  </a:cubicBezTo>
                  <a:cubicBezTo>
                    <a:pt x="430" y="31"/>
                    <a:pt x="367" y="0"/>
                    <a:pt x="301" y="0"/>
                  </a:cubicBezTo>
                  <a:close/>
                </a:path>
              </a:pathLst>
            </a:custGeom>
            <a:solidFill>
              <a:srgbClr val="F2E7D6">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98100" y="3251263"/>
              <a:ext cx="148875" cy="146525"/>
            </a:xfrm>
            <a:custGeom>
              <a:avLst/>
              <a:gdLst/>
              <a:ahLst/>
              <a:cxnLst/>
              <a:rect l="l" t="t" r="r" b="b"/>
              <a:pathLst>
                <a:path w="5955" h="5861" extrusionOk="0">
                  <a:moveTo>
                    <a:pt x="275" y="0"/>
                  </a:moveTo>
                  <a:cubicBezTo>
                    <a:pt x="96" y="0"/>
                    <a:pt x="1" y="355"/>
                    <a:pt x="217" y="398"/>
                  </a:cubicBezTo>
                  <a:cubicBezTo>
                    <a:pt x="2977" y="1142"/>
                    <a:pt x="4321" y="3614"/>
                    <a:pt x="5473" y="5751"/>
                  </a:cubicBezTo>
                  <a:cubicBezTo>
                    <a:pt x="5520" y="5828"/>
                    <a:pt x="5592" y="5861"/>
                    <a:pt x="5663" y="5861"/>
                  </a:cubicBezTo>
                  <a:cubicBezTo>
                    <a:pt x="5811" y="5861"/>
                    <a:pt x="5955" y="5721"/>
                    <a:pt x="5857" y="5559"/>
                  </a:cubicBezTo>
                  <a:cubicBezTo>
                    <a:pt x="4657" y="3302"/>
                    <a:pt x="3217" y="806"/>
                    <a:pt x="337" y="14"/>
                  </a:cubicBezTo>
                  <a:cubicBezTo>
                    <a:pt x="315" y="4"/>
                    <a:pt x="295" y="0"/>
                    <a:pt x="275" y="0"/>
                  </a:cubicBezTo>
                  <a:close/>
                </a:path>
              </a:pathLst>
            </a:custGeom>
            <a:solidFill>
              <a:srgbClr val="F2E7D6">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51625" y="3411363"/>
              <a:ext cx="60575" cy="66650"/>
            </a:xfrm>
            <a:custGeom>
              <a:avLst/>
              <a:gdLst/>
              <a:ahLst/>
              <a:cxnLst/>
              <a:rect l="l" t="t" r="r" b="b"/>
              <a:pathLst>
                <a:path w="2423" h="2666" extrusionOk="0">
                  <a:moveTo>
                    <a:pt x="316" y="1"/>
                  </a:moveTo>
                  <a:cubicBezTo>
                    <a:pt x="155" y="1"/>
                    <a:pt x="0" y="148"/>
                    <a:pt x="118" y="283"/>
                  </a:cubicBezTo>
                  <a:cubicBezTo>
                    <a:pt x="718" y="1051"/>
                    <a:pt x="1318" y="1819"/>
                    <a:pt x="1919" y="2587"/>
                  </a:cubicBezTo>
                  <a:cubicBezTo>
                    <a:pt x="1967" y="2642"/>
                    <a:pt x="2034" y="2666"/>
                    <a:pt x="2100" y="2666"/>
                  </a:cubicBezTo>
                  <a:cubicBezTo>
                    <a:pt x="2263" y="2666"/>
                    <a:pt x="2422" y="2524"/>
                    <a:pt x="2303" y="2371"/>
                  </a:cubicBezTo>
                  <a:cubicBezTo>
                    <a:pt x="1703" y="1603"/>
                    <a:pt x="1102" y="859"/>
                    <a:pt x="502" y="91"/>
                  </a:cubicBezTo>
                  <a:cubicBezTo>
                    <a:pt x="453" y="27"/>
                    <a:pt x="384" y="1"/>
                    <a:pt x="316" y="1"/>
                  </a:cubicBezTo>
                  <a:close/>
                </a:path>
              </a:pathLst>
            </a:custGeom>
            <a:solidFill>
              <a:srgbClr val="F2E7D6">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00325" y="3244988"/>
              <a:ext cx="189225" cy="232700"/>
            </a:xfrm>
            <a:custGeom>
              <a:avLst/>
              <a:gdLst/>
              <a:ahLst/>
              <a:cxnLst/>
              <a:rect l="l" t="t" r="r" b="b"/>
              <a:pathLst>
                <a:path w="7569" h="9308" extrusionOk="0">
                  <a:moveTo>
                    <a:pt x="6239" y="1"/>
                  </a:moveTo>
                  <a:cubicBezTo>
                    <a:pt x="4373" y="1"/>
                    <a:pt x="2596" y="890"/>
                    <a:pt x="1465" y="2425"/>
                  </a:cubicBezTo>
                  <a:cubicBezTo>
                    <a:pt x="1" y="4441"/>
                    <a:pt x="1" y="6914"/>
                    <a:pt x="625" y="9170"/>
                  </a:cubicBezTo>
                  <a:cubicBezTo>
                    <a:pt x="653" y="9265"/>
                    <a:pt x="739" y="9307"/>
                    <a:pt x="827" y="9307"/>
                  </a:cubicBezTo>
                  <a:cubicBezTo>
                    <a:pt x="960" y="9307"/>
                    <a:pt x="1100" y="9209"/>
                    <a:pt x="1057" y="9050"/>
                  </a:cubicBezTo>
                  <a:cubicBezTo>
                    <a:pt x="481" y="6986"/>
                    <a:pt x="457" y="4729"/>
                    <a:pt x="1705" y="2833"/>
                  </a:cubicBezTo>
                  <a:cubicBezTo>
                    <a:pt x="2732" y="1293"/>
                    <a:pt x="4460" y="403"/>
                    <a:pt x="6276" y="403"/>
                  </a:cubicBezTo>
                  <a:cubicBezTo>
                    <a:pt x="6583" y="403"/>
                    <a:pt x="6893" y="429"/>
                    <a:pt x="7202" y="481"/>
                  </a:cubicBezTo>
                  <a:cubicBezTo>
                    <a:pt x="7217" y="484"/>
                    <a:pt x="7232" y="485"/>
                    <a:pt x="7247" y="485"/>
                  </a:cubicBezTo>
                  <a:cubicBezTo>
                    <a:pt x="7478" y="485"/>
                    <a:pt x="7569" y="142"/>
                    <a:pt x="7298" y="97"/>
                  </a:cubicBezTo>
                  <a:cubicBezTo>
                    <a:pt x="6944" y="32"/>
                    <a:pt x="6590" y="1"/>
                    <a:pt x="6239" y="1"/>
                  </a:cubicBezTo>
                  <a:close/>
                </a:path>
              </a:pathLst>
            </a:custGeom>
            <a:solidFill>
              <a:srgbClr val="F2E7D6">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77750" y="3496538"/>
              <a:ext cx="125725" cy="147600"/>
            </a:xfrm>
            <a:custGeom>
              <a:avLst/>
              <a:gdLst/>
              <a:ahLst/>
              <a:cxnLst/>
              <a:rect l="l" t="t" r="r" b="b"/>
              <a:pathLst>
                <a:path w="5029" h="5904" extrusionOk="0">
                  <a:moveTo>
                    <a:pt x="266" y="1"/>
                  </a:moveTo>
                  <a:cubicBezTo>
                    <a:pt x="131" y="1"/>
                    <a:pt x="1" y="93"/>
                    <a:pt x="58" y="236"/>
                  </a:cubicBezTo>
                  <a:cubicBezTo>
                    <a:pt x="970" y="2516"/>
                    <a:pt x="2530" y="4460"/>
                    <a:pt x="4522" y="5853"/>
                  </a:cubicBezTo>
                  <a:cubicBezTo>
                    <a:pt x="4574" y="5889"/>
                    <a:pt x="4629" y="5904"/>
                    <a:pt x="4681" y="5904"/>
                  </a:cubicBezTo>
                  <a:cubicBezTo>
                    <a:pt x="4872" y="5904"/>
                    <a:pt x="5028" y="5702"/>
                    <a:pt x="4858" y="5589"/>
                  </a:cubicBezTo>
                  <a:cubicBezTo>
                    <a:pt x="2890" y="4244"/>
                    <a:pt x="1378" y="2348"/>
                    <a:pt x="490" y="140"/>
                  </a:cubicBezTo>
                  <a:cubicBezTo>
                    <a:pt x="451" y="43"/>
                    <a:pt x="358" y="1"/>
                    <a:pt x="266" y="1"/>
                  </a:cubicBezTo>
                  <a:close/>
                </a:path>
              </a:pathLst>
            </a:custGeom>
            <a:solidFill>
              <a:srgbClr val="F2E7D6">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52275" y="3650363"/>
              <a:ext cx="107700" cy="48650"/>
            </a:xfrm>
            <a:custGeom>
              <a:avLst/>
              <a:gdLst/>
              <a:ahLst/>
              <a:cxnLst/>
              <a:rect l="l" t="t" r="r" b="b"/>
              <a:pathLst>
                <a:path w="4308" h="1946" extrusionOk="0">
                  <a:moveTo>
                    <a:pt x="297" y="1"/>
                  </a:moveTo>
                  <a:cubicBezTo>
                    <a:pt x="115" y="1"/>
                    <a:pt x="0" y="252"/>
                    <a:pt x="200" y="372"/>
                  </a:cubicBezTo>
                  <a:cubicBezTo>
                    <a:pt x="1376" y="1068"/>
                    <a:pt x="2648" y="1596"/>
                    <a:pt x="3992" y="1932"/>
                  </a:cubicBezTo>
                  <a:cubicBezTo>
                    <a:pt x="4012" y="1941"/>
                    <a:pt x="4032" y="1945"/>
                    <a:pt x="4051" y="1945"/>
                  </a:cubicBezTo>
                  <a:cubicBezTo>
                    <a:pt x="4228" y="1945"/>
                    <a:pt x="4307" y="1570"/>
                    <a:pt x="4112" y="1548"/>
                  </a:cubicBezTo>
                  <a:cubicBezTo>
                    <a:pt x="2816" y="1212"/>
                    <a:pt x="1568" y="708"/>
                    <a:pt x="416" y="36"/>
                  </a:cubicBezTo>
                  <a:cubicBezTo>
                    <a:pt x="375" y="11"/>
                    <a:pt x="334" y="1"/>
                    <a:pt x="297" y="1"/>
                  </a:cubicBezTo>
                  <a:close/>
                </a:path>
              </a:pathLst>
            </a:custGeom>
            <a:solidFill>
              <a:srgbClr val="F2E7D6">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16525" y="3421863"/>
              <a:ext cx="192150" cy="277300"/>
            </a:xfrm>
            <a:custGeom>
              <a:avLst/>
              <a:gdLst/>
              <a:ahLst/>
              <a:cxnLst/>
              <a:rect l="l" t="t" r="r" b="b"/>
              <a:pathLst>
                <a:path w="7686" h="11092" extrusionOk="0">
                  <a:moveTo>
                    <a:pt x="214" y="1"/>
                  </a:moveTo>
                  <a:cubicBezTo>
                    <a:pt x="103" y="1"/>
                    <a:pt x="1" y="67"/>
                    <a:pt x="25" y="199"/>
                  </a:cubicBezTo>
                  <a:cubicBezTo>
                    <a:pt x="577" y="4543"/>
                    <a:pt x="3241" y="8552"/>
                    <a:pt x="7274" y="11048"/>
                  </a:cubicBezTo>
                  <a:cubicBezTo>
                    <a:pt x="7313" y="11079"/>
                    <a:pt x="7353" y="11092"/>
                    <a:pt x="7391" y="11092"/>
                  </a:cubicBezTo>
                  <a:cubicBezTo>
                    <a:pt x="7561" y="11092"/>
                    <a:pt x="7686" y="10830"/>
                    <a:pt x="7490" y="10712"/>
                  </a:cubicBezTo>
                  <a:cubicBezTo>
                    <a:pt x="3601" y="8288"/>
                    <a:pt x="985" y="4399"/>
                    <a:pt x="457" y="199"/>
                  </a:cubicBezTo>
                  <a:cubicBezTo>
                    <a:pt x="445" y="67"/>
                    <a:pt x="325" y="1"/>
                    <a:pt x="214" y="1"/>
                  </a:cubicBezTo>
                  <a:close/>
                </a:path>
              </a:pathLst>
            </a:custGeom>
            <a:solidFill>
              <a:srgbClr val="F2E7D6">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31650" y="3464788"/>
              <a:ext cx="87075" cy="162450"/>
            </a:xfrm>
            <a:custGeom>
              <a:avLst/>
              <a:gdLst/>
              <a:ahLst/>
              <a:cxnLst/>
              <a:rect l="l" t="t" r="r" b="b"/>
              <a:pathLst>
                <a:path w="3483" h="6498" extrusionOk="0">
                  <a:moveTo>
                    <a:pt x="277" y="0"/>
                  </a:moveTo>
                  <a:cubicBezTo>
                    <a:pt x="147" y="0"/>
                    <a:pt x="1" y="99"/>
                    <a:pt x="30" y="258"/>
                  </a:cubicBezTo>
                  <a:cubicBezTo>
                    <a:pt x="510" y="2514"/>
                    <a:pt x="1518" y="4626"/>
                    <a:pt x="2982" y="6403"/>
                  </a:cubicBezTo>
                  <a:cubicBezTo>
                    <a:pt x="3034" y="6469"/>
                    <a:pt x="3107" y="6497"/>
                    <a:pt x="3178" y="6497"/>
                  </a:cubicBezTo>
                  <a:cubicBezTo>
                    <a:pt x="3335" y="6497"/>
                    <a:pt x="3482" y="6360"/>
                    <a:pt x="3366" y="6211"/>
                  </a:cubicBezTo>
                  <a:cubicBezTo>
                    <a:pt x="1926" y="4458"/>
                    <a:pt x="942" y="2370"/>
                    <a:pt x="462" y="138"/>
                  </a:cubicBezTo>
                  <a:cubicBezTo>
                    <a:pt x="443" y="43"/>
                    <a:pt x="363" y="0"/>
                    <a:pt x="277" y="0"/>
                  </a:cubicBezTo>
                  <a:close/>
                </a:path>
              </a:pathLst>
            </a:custGeom>
            <a:solidFill>
              <a:srgbClr val="F2E7D6">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46300" y="3633713"/>
              <a:ext cx="76225" cy="60900"/>
            </a:xfrm>
            <a:custGeom>
              <a:avLst/>
              <a:gdLst/>
              <a:ahLst/>
              <a:cxnLst/>
              <a:rect l="l" t="t" r="r" b="b"/>
              <a:pathLst>
                <a:path w="3049" h="2436" extrusionOk="0">
                  <a:moveTo>
                    <a:pt x="328" y="0"/>
                  </a:moveTo>
                  <a:cubicBezTo>
                    <a:pt x="151" y="0"/>
                    <a:pt x="0" y="193"/>
                    <a:pt x="168" y="342"/>
                  </a:cubicBezTo>
                  <a:lnTo>
                    <a:pt x="2568" y="2382"/>
                  </a:lnTo>
                  <a:cubicBezTo>
                    <a:pt x="2617" y="2419"/>
                    <a:pt x="2670" y="2435"/>
                    <a:pt x="2721" y="2435"/>
                  </a:cubicBezTo>
                  <a:cubicBezTo>
                    <a:pt x="2898" y="2435"/>
                    <a:pt x="3048" y="2243"/>
                    <a:pt x="2880" y="2094"/>
                  </a:cubicBezTo>
                  <a:lnTo>
                    <a:pt x="480" y="54"/>
                  </a:lnTo>
                  <a:cubicBezTo>
                    <a:pt x="432" y="16"/>
                    <a:pt x="379" y="0"/>
                    <a:pt x="328" y="0"/>
                  </a:cubicBezTo>
                  <a:close/>
                </a:path>
              </a:pathLst>
            </a:custGeom>
            <a:solidFill>
              <a:srgbClr val="F2E7D6">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23725" y="3235463"/>
              <a:ext cx="135975" cy="165875"/>
            </a:xfrm>
            <a:custGeom>
              <a:avLst/>
              <a:gdLst/>
              <a:ahLst/>
              <a:cxnLst/>
              <a:rect l="l" t="t" r="r" b="b"/>
              <a:pathLst>
                <a:path w="5439" h="6635" extrusionOk="0">
                  <a:moveTo>
                    <a:pt x="5155" y="1"/>
                  </a:moveTo>
                  <a:cubicBezTo>
                    <a:pt x="5127" y="1"/>
                    <a:pt x="5097" y="7"/>
                    <a:pt x="5065" y="22"/>
                  </a:cubicBezTo>
                  <a:cubicBezTo>
                    <a:pt x="1993" y="934"/>
                    <a:pt x="1" y="3574"/>
                    <a:pt x="241" y="6455"/>
                  </a:cubicBezTo>
                  <a:cubicBezTo>
                    <a:pt x="253" y="6575"/>
                    <a:pt x="367" y="6635"/>
                    <a:pt x="478" y="6635"/>
                  </a:cubicBezTo>
                  <a:cubicBezTo>
                    <a:pt x="589" y="6635"/>
                    <a:pt x="697" y="6575"/>
                    <a:pt x="697" y="6455"/>
                  </a:cubicBezTo>
                  <a:cubicBezTo>
                    <a:pt x="457" y="3742"/>
                    <a:pt x="2305" y="1270"/>
                    <a:pt x="5185" y="406"/>
                  </a:cubicBezTo>
                  <a:cubicBezTo>
                    <a:pt x="5439" y="343"/>
                    <a:pt x="5358" y="1"/>
                    <a:pt x="5155" y="1"/>
                  </a:cubicBezTo>
                  <a:close/>
                </a:path>
              </a:pathLst>
            </a:custGeom>
            <a:solidFill>
              <a:srgbClr val="F2E7D6">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72075" y="3224463"/>
              <a:ext cx="201975" cy="88800"/>
            </a:xfrm>
            <a:custGeom>
              <a:avLst/>
              <a:gdLst/>
              <a:ahLst/>
              <a:cxnLst/>
              <a:rect l="l" t="t" r="r" b="b"/>
              <a:pathLst>
                <a:path w="8079" h="3552" extrusionOk="0">
                  <a:moveTo>
                    <a:pt x="1578" y="0"/>
                  </a:moveTo>
                  <a:cubicBezTo>
                    <a:pt x="1146" y="0"/>
                    <a:pt x="709" y="34"/>
                    <a:pt x="271" y="102"/>
                  </a:cubicBezTo>
                  <a:cubicBezTo>
                    <a:pt x="0" y="147"/>
                    <a:pt x="91" y="490"/>
                    <a:pt x="343" y="490"/>
                  </a:cubicBezTo>
                  <a:cubicBezTo>
                    <a:pt x="358" y="490"/>
                    <a:pt x="375" y="489"/>
                    <a:pt x="391" y="486"/>
                  </a:cubicBezTo>
                  <a:cubicBezTo>
                    <a:pt x="795" y="421"/>
                    <a:pt x="1200" y="390"/>
                    <a:pt x="1601" y="390"/>
                  </a:cubicBezTo>
                  <a:cubicBezTo>
                    <a:pt x="4034" y="390"/>
                    <a:pt x="6335" y="1546"/>
                    <a:pt x="7592" y="3462"/>
                  </a:cubicBezTo>
                  <a:cubicBezTo>
                    <a:pt x="7634" y="3526"/>
                    <a:pt x="7697" y="3552"/>
                    <a:pt x="7761" y="3552"/>
                  </a:cubicBezTo>
                  <a:cubicBezTo>
                    <a:pt x="7916" y="3552"/>
                    <a:pt x="8078" y="3399"/>
                    <a:pt x="7976" y="3246"/>
                  </a:cubicBezTo>
                  <a:cubicBezTo>
                    <a:pt x="6618" y="1208"/>
                    <a:pt x="4182" y="0"/>
                    <a:pt x="1578" y="0"/>
                  </a:cubicBezTo>
                  <a:close/>
                </a:path>
              </a:pathLst>
            </a:custGeom>
            <a:solidFill>
              <a:srgbClr val="F2E7D6">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72175" y="3323638"/>
              <a:ext cx="82400" cy="122975"/>
            </a:xfrm>
            <a:custGeom>
              <a:avLst/>
              <a:gdLst/>
              <a:ahLst/>
              <a:cxnLst/>
              <a:rect l="l" t="t" r="r" b="b"/>
              <a:pathLst>
                <a:path w="3296" h="4919" extrusionOk="0">
                  <a:moveTo>
                    <a:pt x="304" y="1"/>
                  </a:moveTo>
                  <a:cubicBezTo>
                    <a:pt x="153" y="1"/>
                    <a:pt x="1" y="138"/>
                    <a:pt x="100" y="287"/>
                  </a:cubicBezTo>
                  <a:cubicBezTo>
                    <a:pt x="1012" y="1799"/>
                    <a:pt x="1900" y="3312"/>
                    <a:pt x="2813" y="4824"/>
                  </a:cubicBezTo>
                  <a:cubicBezTo>
                    <a:pt x="2857" y="4891"/>
                    <a:pt x="2925" y="4918"/>
                    <a:pt x="2993" y="4918"/>
                  </a:cubicBezTo>
                  <a:cubicBezTo>
                    <a:pt x="3144" y="4918"/>
                    <a:pt x="3296" y="4781"/>
                    <a:pt x="3197" y="4632"/>
                  </a:cubicBezTo>
                  <a:lnTo>
                    <a:pt x="484" y="95"/>
                  </a:lnTo>
                  <a:cubicBezTo>
                    <a:pt x="440" y="28"/>
                    <a:pt x="372" y="1"/>
                    <a:pt x="304" y="1"/>
                  </a:cubicBezTo>
                  <a:close/>
                </a:path>
              </a:pathLst>
            </a:custGeom>
            <a:solidFill>
              <a:srgbClr val="F2E7D6">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44725" y="3225163"/>
              <a:ext cx="113150" cy="216225"/>
            </a:xfrm>
            <a:custGeom>
              <a:avLst/>
              <a:gdLst/>
              <a:ahLst/>
              <a:cxnLst/>
              <a:rect l="l" t="t" r="r" b="b"/>
              <a:pathLst>
                <a:path w="4526" h="8649" extrusionOk="0">
                  <a:moveTo>
                    <a:pt x="4194" y="0"/>
                  </a:moveTo>
                  <a:cubicBezTo>
                    <a:pt x="4158" y="0"/>
                    <a:pt x="4120" y="8"/>
                    <a:pt x="4081" y="26"/>
                  </a:cubicBezTo>
                  <a:cubicBezTo>
                    <a:pt x="2665" y="794"/>
                    <a:pt x="1417" y="1826"/>
                    <a:pt x="769" y="3218"/>
                  </a:cubicBezTo>
                  <a:cubicBezTo>
                    <a:pt x="1" y="4874"/>
                    <a:pt x="121" y="6699"/>
                    <a:pt x="265" y="8451"/>
                  </a:cubicBezTo>
                  <a:cubicBezTo>
                    <a:pt x="277" y="8583"/>
                    <a:pt x="391" y="8649"/>
                    <a:pt x="499" y="8649"/>
                  </a:cubicBezTo>
                  <a:cubicBezTo>
                    <a:pt x="607" y="8649"/>
                    <a:pt x="709" y="8583"/>
                    <a:pt x="697" y="8451"/>
                  </a:cubicBezTo>
                  <a:cubicBezTo>
                    <a:pt x="577" y="6843"/>
                    <a:pt x="457" y="5162"/>
                    <a:pt x="1081" y="3578"/>
                  </a:cubicBezTo>
                  <a:cubicBezTo>
                    <a:pt x="1657" y="2162"/>
                    <a:pt x="2881" y="1130"/>
                    <a:pt x="4321" y="362"/>
                  </a:cubicBezTo>
                  <a:cubicBezTo>
                    <a:pt x="4526" y="260"/>
                    <a:pt x="4399" y="0"/>
                    <a:pt x="4194" y="0"/>
                  </a:cubicBezTo>
                  <a:close/>
                </a:path>
              </a:pathLst>
            </a:custGeom>
            <a:solidFill>
              <a:srgbClr val="F2E7D6">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06800" y="3203888"/>
              <a:ext cx="326325" cy="204800"/>
            </a:xfrm>
            <a:custGeom>
              <a:avLst/>
              <a:gdLst/>
              <a:ahLst/>
              <a:cxnLst/>
              <a:rect l="l" t="t" r="r" b="b"/>
              <a:pathLst>
                <a:path w="13053" h="8192" extrusionOk="0">
                  <a:moveTo>
                    <a:pt x="3283" y="0"/>
                  </a:moveTo>
                  <a:cubicBezTo>
                    <a:pt x="2245" y="0"/>
                    <a:pt x="1198" y="154"/>
                    <a:pt x="196" y="445"/>
                  </a:cubicBezTo>
                  <a:cubicBezTo>
                    <a:pt x="1" y="467"/>
                    <a:pt x="81" y="842"/>
                    <a:pt x="258" y="842"/>
                  </a:cubicBezTo>
                  <a:cubicBezTo>
                    <a:pt x="276" y="842"/>
                    <a:pt x="296" y="838"/>
                    <a:pt x="316" y="829"/>
                  </a:cubicBezTo>
                  <a:cubicBezTo>
                    <a:pt x="1280" y="546"/>
                    <a:pt x="2296" y="396"/>
                    <a:pt x="3302" y="396"/>
                  </a:cubicBezTo>
                  <a:cubicBezTo>
                    <a:pt x="5203" y="396"/>
                    <a:pt x="7073" y="932"/>
                    <a:pt x="8501" y="2125"/>
                  </a:cubicBezTo>
                  <a:cubicBezTo>
                    <a:pt x="10469" y="3757"/>
                    <a:pt x="10973" y="6253"/>
                    <a:pt x="12534" y="8102"/>
                  </a:cubicBezTo>
                  <a:cubicBezTo>
                    <a:pt x="12590" y="8166"/>
                    <a:pt x="12664" y="8192"/>
                    <a:pt x="12735" y="8192"/>
                  </a:cubicBezTo>
                  <a:cubicBezTo>
                    <a:pt x="12903" y="8192"/>
                    <a:pt x="13053" y="8045"/>
                    <a:pt x="12918" y="7910"/>
                  </a:cubicBezTo>
                  <a:cubicBezTo>
                    <a:pt x="11237" y="5917"/>
                    <a:pt x="10757" y="3229"/>
                    <a:pt x="8501" y="1597"/>
                  </a:cubicBezTo>
                  <a:cubicBezTo>
                    <a:pt x="7003" y="500"/>
                    <a:pt x="5157" y="0"/>
                    <a:pt x="3283" y="0"/>
                  </a:cubicBezTo>
                  <a:close/>
                </a:path>
              </a:pathLst>
            </a:custGeom>
            <a:solidFill>
              <a:srgbClr val="F2E7D6">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65725" y="3341088"/>
              <a:ext cx="61475" cy="241350"/>
            </a:xfrm>
            <a:custGeom>
              <a:avLst/>
              <a:gdLst/>
              <a:ahLst/>
              <a:cxnLst/>
              <a:rect l="l" t="t" r="r" b="b"/>
              <a:pathLst>
                <a:path w="2459" h="9654" extrusionOk="0">
                  <a:moveTo>
                    <a:pt x="543" y="0"/>
                  </a:moveTo>
                  <a:cubicBezTo>
                    <a:pt x="426" y="0"/>
                    <a:pt x="301" y="67"/>
                    <a:pt x="289" y="189"/>
                  </a:cubicBezTo>
                  <a:cubicBezTo>
                    <a:pt x="1" y="3382"/>
                    <a:pt x="577" y="6622"/>
                    <a:pt x="1969" y="9526"/>
                  </a:cubicBezTo>
                  <a:cubicBezTo>
                    <a:pt x="2007" y="9613"/>
                    <a:pt x="2100" y="9653"/>
                    <a:pt x="2191" y="9653"/>
                  </a:cubicBezTo>
                  <a:cubicBezTo>
                    <a:pt x="2327" y="9653"/>
                    <a:pt x="2458" y="9564"/>
                    <a:pt x="2401" y="9406"/>
                  </a:cubicBezTo>
                  <a:cubicBezTo>
                    <a:pt x="1033" y="6550"/>
                    <a:pt x="457" y="3358"/>
                    <a:pt x="745" y="189"/>
                  </a:cubicBezTo>
                  <a:cubicBezTo>
                    <a:pt x="756" y="61"/>
                    <a:pt x="654" y="0"/>
                    <a:pt x="543" y="0"/>
                  </a:cubicBezTo>
                  <a:close/>
                </a:path>
              </a:pathLst>
            </a:custGeom>
            <a:solidFill>
              <a:srgbClr val="F2E7D6">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08675" y="3590188"/>
              <a:ext cx="89950" cy="94475"/>
            </a:xfrm>
            <a:custGeom>
              <a:avLst/>
              <a:gdLst/>
              <a:ahLst/>
              <a:cxnLst/>
              <a:rect l="l" t="t" r="r" b="b"/>
              <a:pathLst>
                <a:path w="3598" h="3779" extrusionOk="0">
                  <a:moveTo>
                    <a:pt x="317" y="0"/>
                  </a:moveTo>
                  <a:cubicBezTo>
                    <a:pt x="156" y="0"/>
                    <a:pt x="1" y="147"/>
                    <a:pt x="119" y="282"/>
                  </a:cubicBezTo>
                  <a:cubicBezTo>
                    <a:pt x="1007" y="1507"/>
                    <a:pt x="2015" y="2659"/>
                    <a:pt x="3143" y="3715"/>
                  </a:cubicBezTo>
                  <a:cubicBezTo>
                    <a:pt x="3188" y="3759"/>
                    <a:pt x="3239" y="3778"/>
                    <a:pt x="3288" y="3778"/>
                  </a:cubicBezTo>
                  <a:cubicBezTo>
                    <a:pt x="3452" y="3778"/>
                    <a:pt x="3597" y="3574"/>
                    <a:pt x="3431" y="3427"/>
                  </a:cubicBezTo>
                  <a:cubicBezTo>
                    <a:pt x="2351" y="2395"/>
                    <a:pt x="1367" y="1291"/>
                    <a:pt x="503" y="90"/>
                  </a:cubicBezTo>
                  <a:cubicBezTo>
                    <a:pt x="453" y="26"/>
                    <a:pt x="384" y="0"/>
                    <a:pt x="317" y="0"/>
                  </a:cubicBezTo>
                  <a:close/>
                </a:path>
              </a:pathLst>
            </a:custGeom>
            <a:solidFill>
              <a:srgbClr val="F2E7D6">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7425" y="3465513"/>
              <a:ext cx="120400" cy="214025"/>
            </a:xfrm>
            <a:custGeom>
              <a:avLst/>
              <a:gdLst/>
              <a:ahLst/>
              <a:cxnLst/>
              <a:rect l="l" t="t" r="r" b="b"/>
              <a:pathLst>
                <a:path w="4816" h="8561" extrusionOk="0">
                  <a:moveTo>
                    <a:pt x="214" y="1"/>
                  </a:moveTo>
                  <a:cubicBezTo>
                    <a:pt x="103" y="1"/>
                    <a:pt x="1" y="61"/>
                    <a:pt x="13" y="181"/>
                  </a:cubicBezTo>
                  <a:cubicBezTo>
                    <a:pt x="397" y="3397"/>
                    <a:pt x="1933" y="6350"/>
                    <a:pt x="4333" y="8510"/>
                  </a:cubicBezTo>
                  <a:cubicBezTo>
                    <a:pt x="4379" y="8546"/>
                    <a:pt x="4429" y="8561"/>
                    <a:pt x="4478" y="8561"/>
                  </a:cubicBezTo>
                  <a:cubicBezTo>
                    <a:pt x="4658" y="8561"/>
                    <a:pt x="4815" y="8354"/>
                    <a:pt x="4645" y="8222"/>
                  </a:cubicBezTo>
                  <a:cubicBezTo>
                    <a:pt x="2317" y="6134"/>
                    <a:pt x="829" y="3277"/>
                    <a:pt x="469" y="181"/>
                  </a:cubicBezTo>
                  <a:cubicBezTo>
                    <a:pt x="445" y="61"/>
                    <a:pt x="325" y="1"/>
                    <a:pt x="214" y="1"/>
                  </a:cubicBezTo>
                  <a:close/>
                </a:path>
              </a:pathLst>
            </a:custGeom>
            <a:solidFill>
              <a:srgbClr val="F2E7D6">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52050" y="3186513"/>
              <a:ext cx="293150" cy="136350"/>
            </a:xfrm>
            <a:custGeom>
              <a:avLst/>
              <a:gdLst/>
              <a:ahLst/>
              <a:cxnLst/>
              <a:rect l="l" t="t" r="r" b="b"/>
              <a:pathLst>
                <a:path w="11726" h="5454" extrusionOk="0">
                  <a:moveTo>
                    <a:pt x="8668" y="0"/>
                  </a:moveTo>
                  <a:cubicBezTo>
                    <a:pt x="7092" y="0"/>
                    <a:pt x="5525" y="225"/>
                    <a:pt x="4062" y="828"/>
                  </a:cubicBezTo>
                  <a:cubicBezTo>
                    <a:pt x="2046" y="1644"/>
                    <a:pt x="414" y="3228"/>
                    <a:pt x="30" y="5196"/>
                  </a:cubicBezTo>
                  <a:cubicBezTo>
                    <a:pt x="1" y="5356"/>
                    <a:pt x="138" y="5454"/>
                    <a:pt x="267" y="5454"/>
                  </a:cubicBezTo>
                  <a:cubicBezTo>
                    <a:pt x="352" y="5454"/>
                    <a:pt x="433" y="5411"/>
                    <a:pt x="462" y="5316"/>
                  </a:cubicBezTo>
                  <a:cubicBezTo>
                    <a:pt x="846" y="3420"/>
                    <a:pt x="2358" y="1956"/>
                    <a:pt x="4302" y="1164"/>
                  </a:cubicBezTo>
                  <a:cubicBezTo>
                    <a:pt x="5680" y="588"/>
                    <a:pt x="7183" y="376"/>
                    <a:pt x="8695" y="376"/>
                  </a:cubicBezTo>
                  <a:cubicBezTo>
                    <a:pt x="9579" y="376"/>
                    <a:pt x="10467" y="449"/>
                    <a:pt x="11335" y="564"/>
                  </a:cubicBezTo>
                  <a:cubicBezTo>
                    <a:pt x="11352" y="567"/>
                    <a:pt x="11368" y="568"/>
                    <a:pt x="11384" y="568"/>
                  </a:cubicBezTo>
                  <a:cubicBezTo>
                    <a:pt x="11636" y="568"/>
                    <a:pt x="11726" y="226"/>
                    <a:pt x="11455" y="204"/>
                  </a:cubicBezTo>
                  <a:cubicBezTo>
                    <a:pt x="10536" y="79"/>
                    <a:pt x="9600" y="0"/>
                    <a:pt x="8668" y="0"/>
                  </a:cubicBezTo>
                  <a:close/>
                </a:path>
              </a:pathLst>
            </a:custGeom>
            <a:solidFill>
              <a:srgbClr val="F2E7D6">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48525" y="3198163"/>
              <a:ext cx="161900" cy="156550"/>
            </a:xfrm>
            <a:custGeom>
              <a:avLst/>
              <a:gdLst/>
              <a:ahLst/>
              <a:cxnLst/>
              <a:rect l="l" t="t" r="r" b="b"/>
              <a:pathLst>
                <a:path w="6476" h="6262" extrusionOk="0">
                  <a:moveTo>
                    <a:pt x="337" y="0"/>
                  </a:moveTo>
                  <a:cubicBezTo>
                    <a:pt x="142" y="0"/>
                    <a:pt x="1" y="260"/>
                    <a:pt x="226" y="362"/>
                  </a:cubicBezTo>
                  <a:cubicBezTo>
                    <a:pt x="2914" y="1490"/>
                    <a:pt x="5050" y="3602"/>
                    <a:pt x="5987" y="6122"/>
                  </a:cubicBezTo>
                  <a:cubicBezTo>
                    <a:pt x="6025" y="6219"/>
                    <a:pt x="6119" y="6261"/>
                    <a:pt x="6210" y="6261"/>
                  </a:cubicBezTo>
                  <a:cubicBezTo>
                    <a:pt x="6345" y="6261"/>
                    <a:pt x="6476" y="6170"/>
                    <a:pt x="6419" y="6026"/>
                  </a:cubicBezTo>
                  <a:cubicBezTo>
                    <a:pt x="5435" y="3410"/>
                    <a:pt x="3274" y="1202"/>
                    <a:pt x="442" y="26"/>
                  </a:cubicBezTo>
                  <a:cubicBezTo>
                    <a:pt x="407" y="8"/>
                    <a:pt x="371" y="0"/>
                    <a:pt x="337" y="0"/>
                  </a:cubicBezTo>
                  <a:close/>
                </a:path>
              </a:pathLst>
            </a:custGeom>
            <a:solidFill>
              <a:srgbClr val="F2E7D6">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84025" y="3217538"/>
              <a:ext cx="76550" cy="225650"/>
            </a:xfrm>
            <a:custGeom>
              <a:avLst/>
              <a:gdLst/>
              <a:ahLst/>
              <a:cxnLst/>
              <a:rect l="l" t="t" r="r" b="b"/>
              <a:pathLst>
                <a:path w="3062" h="9026" extrusionOk="0">
                  <a:moveTo>
                    <a:pt x="2769" y="0"/>
                  </a:moveTo>
                  <a:cubicBezTo>
                    <a:pt x="2720" y="0"/>
                    <a:pt x="2670" y="20"/>
                    <a:pt x="2629" y="67"/>
                  </a:cubicBezTo>
                  <a:cubicBezTo>
                    <a:pt x="157" y="2419"/>
                    <a:pt x="37" y="5779"/>
                    <a:pt x="13" y="8828"/>
                  </a:cubicBezTo>
                  <a:cubicBezTo>
                    <a:pt x="1" y="8960"/>
                    <a:pt x="109" y="9026"/>
                    <a:pt x="220" y="9026"/>
                  </a:cubicBezTo>
                  <a:cubicBezTo>
                    <a:pt x="331" y="9026"/>
                    <a:pt x="445" y="8960"/>
                    <a:pt x="445" y="8828"/>
                  </a:cubicBezTo>
                  <a:cubicBezTo>
                    <a:pt x="469" y="5899"/>
                    <a:pt x="541" y="2635"/>
                    <a:pt x="2917" y="331"/>
                  </a:cubicBezTo>
                  <a:cubicBezTo>
                    <a:pt x="3062" y="186"/>
                    <a:pt x="2920" y="0"/>
                    <a:pt x="2769" y="0"/>
                  </a:cubicBezTo>
                  <a:close/>
                </a:path>
              </a:pathLst>
            </a:custGeom>
            <a:solidFill>
              <a:srgbClr val="F2E7D6">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99800" y="3165938"/>
              <a:ext cx="205300" cy="47550"/>
            </a:xfrm>
            <a:custGeom>
              <a:avLst/>
              <a:gdLst/>
              <a:ahLst/>
              <a:cxnLst/>
              <a:rect l="l" t="t" r="r" b="b"/>
              <a:pathLst>
                <a:path w="8212" h="1902" extrusionOk="0">
                  <a:moveTo>
                    <a:pt x="6383" y="1"/>
                  </a:moveTo>
                  <a:cubicBezTo>
                    <a:pt x="4236" y="1"/>
                    <a:pt x="2119" y="523"/>
                    <a:pt x="220" y="1531"/>
                  </a:cubicBezTo>
                  <a:cubicBezTo>
                    <a:pt x="1" y="1650"/>
                    <a:pt x="129" y="1902"/>
                    <a:pt x="316" y="1902"/>
                  </a:cubicBezTo>
                  <a:cubicBezTo>
                    <a:pt x="354" y="1902"/>
                    <a:pt x="395" y="1891"/>
                    <a:pt x="436" y="1867"/>
                  </a:cubicBezTo>
                  <a:cubicBezTo>
                    <a:pt x="2306" y="893"/>
                    <a:pt x="4381" y="393"/>
                    <a:pt x="6469" y="393"/>
                  </a:cubicBezTo>
                  <a:cubicBezTo>
                    <a:pt x="6954" y="393"/>
                    <a:pt x="7440" y="420"/>
                    <a:pt x="7925" y="475"/>
                  </a:cubicBezTo>
                  <a:cubicBezTo>
                    <a:pt x="7941" y="477"/>
                    <a:pt x="7956" y="479"/>
                    <a:pt x="7970" y="479"/>
                  </a:cubicBezTo>
                  <a:cubicBezTo>
                    <a:pt x="8212" y="479"/>
                    <a:pt x="8197" y="113"/>
                    <a:pt x="7925" y="91"/>
                  </a:cubicBezTo>
                  <a:cubicBezTo>
                    <a:pt x="7411" y="30"/>
                    <a:pt x="6896" y="1"/>
                    <a:pt x="6383" y="1"/>
                  </a:cubicBezTo>
                  <a:close/>
                </a:path>
              </a:pathLst>
            </a:custGeom>
            <a:solidFill>
              <a:srgbClr val="F2E7D6">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82450" y="3169363"/>
              <a:ext cx="183675" cy="110250"/>
            </a:xfrm>
            <a:custGeom>
              <a:avLst/>
              <a:gdLst/>
              <a:ahLst/>
              <a:cxnLst/>
              <a:rect l="l" t="t" r="r" b="b"/>
              <a:pathLst>
                <a:path w="7347" h="4410" extrusionOk="0">
                  <a:moveTo>
                    <a:pt x="285" y="1"/>
                  </a:moveTo>
                  <a:cubicBezTo>
                    <a:pt x="0" y="1"/>
                    <a:pt x="31" y="386"/>
                    <a:pt x="311" y="410"/>
                  </a:cubicBezTo>
                  <a:cubicBezTo>
                    <a:pt x="3095" y="674"/>
                    <a:pt x="5111" y="2594"/>
                    <a:pt x="6888" y="4346"/>
                  </a:cubicBezTo>
                  <a:cubicBezTo>
                    <a:pt x="6932" y="4391"/>
                    <a:pt x="6983" y="4409"/>
                    <a:pt x="7033" y="4409"/>
                  </a:cubicBezTo>
                  <a:cubicBezTo>
                    <a:pt x="7197" y="4409"/>
                    <a:pt x="7347" y="4205"/>
                    <a:pt x="7200" y="4058"/>
                  </a:cubicBezTo>
                  <a:cubicBezTo>
                    <a:pt x="5327" y="2210"/>
                    <a:pt x="3239" y="290"/>
                    <a:pt x="311" y="2"/>
                  </a:cubicBezTo>
                  <a:cubicBezTo>
                    <a:pt x="302" y="1"/>
                    <a:pt x="293" y="1"/>
                    <a:pt x="285" y="1"/>
                  </a:cubicBezTo>
                  <a:close/>
                </a:path>
              </a:pathLst>
            </a:custGeom>
            <a:solidFill>
              <a:srgbClr val="F2E7D6">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46250" y="3154388"/>
              <a:ext cx="136075" cy="90425"/>
            </a:xfrm>
            <a:custGeom>
              <a:avLst/>
              <a:gdLst/>
              <a:ahLst/>
              <a:cxnLst/>
              <a:rect l="l" t="t" r="r" b="b"/>
              <a:pathLst>
                <a:path w="5443" h="3617" extrusionOk="0">
                  <a:moveTo>
                    <a:pt x="340" y="0"/>
                  </a:moveTo>
                  <a:cubicBezTo>
                    <a:pt x="131" y="0"/>
                    <a:pt x="1" y="278"/>
                    <a:pt x="207" y="361"/>
                  </a:cubicBezTo>
                  <a:cubicBezTo>
                    <a:pt x="2007" y="1081"/>
                    <a:pt x="3639" y="2161"/>
                    <a:pt x="4983" y="3553"/>
                  </a:cubicBezTo>
                  <a:cubicBezTo>
                    <a:pt x="5028" y="3598"/>
                    <a:pt x="5079" y="3616"/>
                    <a:pt x="5129" y="3616"/>
                  </a:cubicBezTo>
                  <a:cubicBezTo>
                    <a:pt x="5293" y="3616"/>
                    <a:pt x="5443" y="3412"/>
                    <a:pt x="5296" y="3265"/>
                  </a:cubicBezTo>
                  <a:cubicBezTo>
                    <a:pt x="3927" y="1873"/>
                    <a:pt x="2271" y="769"/>
                    <a:pt x="447" y="25"/>
                  </a:cubicBezTo>
                  <a:cubicBezTo>
                    <a:pt x="410" y="8"/>
                    <a:pt x="374" y="0"/>
                    <a:pt x="340" y="0"/>
                  </a:cubicBezTo>
                  <a:close/>
                </a:path>
              </a:pathLst>
            </a:custGeom>
            <a:solidFill>
              <a:srgbClr val="F2E7D6">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92600" y="3521163"/>
              <a:ext cx="99450" cy="152100"/>
            </a:xfrm>
            <a:custGeom>
              <a:avLst/>
              <a:gdLst/>
              <a:ahLst/>
              <a:cxnLst/>
              <a:rect l="l" t="t" r="r" b="b"/>
              <a:pathLst>
                <a:path w="3978" h="6084" extrusionOk="0">
                  <a:moveTo>
                    <a:pt x="269" y="0"/>
                  </a:moveTo>
                  <a:cubicBezTo>
                    <a:pt x="137" y="0"/>
                    <a:pt x="1" y="92"/>
                    <a:pt x="44" y="235"/>
                  </a:cubicBezTo>
                  <a:cubicBezTo>
                    <a:pt x="740" y="2419"/>
                    <a:pt x="1916" y="4388"/>
                    <a:pt x="3524" y="6020"/>
                  </a:cubicBezTo>
                  <a:cubicBezTo>
                    <a:pt x="3568" y="6064"/>
                    <a:pt x="3620" y="6083"/>
                    <a:pt x="3669" y="6083"/>
                  </a:cubicBezTo>
                  <a:cubicBezTo>
                    <a:pt x="3832" y="6083"/>
                    <a:pt x="3978" y="5879"/>
                    <a:pt x="3812" y="5732"/>
                  </a:cubicBezTo>
                  <a:cubicBezTo>
                    <a:pt x="2276" y="4148"/>
                    <a:pt x="1148" y="2227"/>
                    <a:pt x="476" y="139"/>
                  </a:cubicBezTo>
                  <a:cubicBezTo>
                    <a:pt x="446" y="42"/>
                    <a:pt x="359" y="0"/>
                    <a:pt x="269" y="0"/>
                  </a:cubicBezTo>
                  <a:close/>
                </a:path>
              </a:pathLst>
            </a:custGeom>
            <a:solidFill>
              <a:srgbClr val="F2E7D6">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13125" y="3326163"/>
              <a:ext cx="28100" cy="174375"/>
            </a:xfrm>
            <a:custGeom>
              <a:avLst/>
              <a:gdLst/>
              <a:ahLst/>
              <a:cxnLst/>
              <a:rect l="l" t="t" r="r" b="b"/>
              <a:pathLst>
                <a:path w="1124" h="6975" extrusionOk="0">
                  <a:moveTo>
                    <a:pt x="850" y="1"/>
                  </a:moveTo>
                  <a:cubicBezTo>
                    <a:pt x="762" y="1"/>
                    <a:pt x="677" y="43"/>
                    <a:pt x="648" y="138"/>
                  </a:cubicBezTo>
                  <a:cubicBezTo>
                    <a:pt x="0" y="2323"/>
                    <a:pt x="0" y="4651"/>
                    <a:pt x="648" y="6835"/>
                  </a:cubicBezTo>
                  <a:cubicBezTo>
                    <a:pt x="678" y="6932"/>
                    <a:pt x="765" y="6974"/>
                    <a:pt x="855" y="6974"/>
                  </a:cubicBezTo>
                  <a:cubicBezTo>
                    <a:pt x="987" y="6974"/>
                    <a:pt x="1123" y="6882"/>
                    <a:pt x="1081" y="6739"/>
                  </a:cubicBezTo>
                  <a:cubicBezTo>
                    <a:pt x="456" y="4627"/>
                    <a:pt x="456" y="2371"/>
                    <a:pt x="1081" y="258"/>
                  </a:cubicBezTo>
                  <a:cubicBezTo>
                    <a:pt x="1124" y="99"/>
                    <a:pt x="984" y="1"/>
                    <a:pt x="850" y="1"/>
                  </a:cubicBezTo>
                  <a:close/>
                </a:path>
              </a:pathLst>
            </a:custGeom>
            <a:solidFill>
              <a:srgbClr val="F2E7D6">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89250" y="3160163"/>
              <a:ext cx="153750" cy="143800"/>
            </a:xfrm>
            <a:custGeom>
              <a:avLst/>
              <a:gdLst/>
              <a:ahLst/>
              <a:cxnLst/>
              <a:rect l="l" t="t" r="r" b="b"/>
              <a:pathLst>
                <a:path w="6150" h="5752" extrusionOk="0">
                  <a:moveTo>
                    <a:pt x="5854" y="1"/>
                  </a:moveTo>
                  <a:cubicBezTo>
                    <a:pt x="5834" y="1"/>
                    <a:pt x="5813" y="3"/>
                    <a:pt x="5790" y="10"/>
                  </a:cubicBezTo>
                  <a:cubicBezTo>
                    <a:pt x="2790" y="610"/>
                    <a:pt x="462" y="2794"/>
                    <a:pt x="30" y="5506"/>
                  </a:cubicBezTo>
                  <a:cubicBezTo>
                    <a:pt x="1" y="5651"/>
                    <a:pt x="146" y="5752"/>
                    <a:pt x="276" y="5752"/>
                  </a:cubicBezTo>
                  <a:cubicBezTo>
                    <a:pt x="362" y="5752"/>
                    <a:pt x="442" y="5707"/>
                    <a:pt x="462" y="5602"/>
                  </a:cubicBezTo>
                  <a:cubicBezTo>
                    <a:pt x="870" y="3034"/>
                    <a:pt x="3030" y="946"/>
                    <a:pt x="5886" y="370"/>
                  </a:cubicBezTo>
                  <a:cubicBezTo>
                    <a:pt x="6150" y="326"/>
                    <a:pt x="6072" y="1"/>
                    <a:pt x="5854" y="1"/>
                  </a:cubicBezTo>
                  <a:close/>
                </a:path>
              </a:pathLst>
            </a:custGeom>
            <a:solidFill>
              <a:srgbClr val="F2E7D6">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22475" y="3146938"/>
              <a:ext cx="162400" cy="15975"/>
            </a:xfrm>
            <a:custGeom>
              <a:avLst/>
              <a:gdLst/>
              <a:ahLst/>
              <a:cxnLst/>
              <a:rect l="l" t="t" r="r" b="b"/>
              <a:pathLst>
                <a:path w="6496" h="639" extrusionOk="0">
                  <a:moveTo>
                    <a:pt x="3427" y="1"/>
                  </a:moveTo>
                  <a:cubicBezTo>
                    <a:pt x="2371" y="1"/>
                    <a:pt x="1314" y="85"/>
                    <a:pt x="271" y="251"/>
                  </a:cubicBezTo>
                  <a:cubicBezTo>
                    <a:pt x="0" y="296"/>
                    <a:pt x="91" y="639"/>
                    <a:pt x="342" y="639"/>
                  </a:cubicBezTo>
                  <a:cubicBezTo>
                    <a:pt x="358" y="639"/>
                    <a:pt x="374" y="637"/>
                    <a:pt x="391" y="635"/>
                  </a:cubicBezTo>
                  <a:cubicBezTo>
                    <a:pt x="1401" y="481"/>
                    <a:pt x="2418" y="403"/>
                    <a:pt x="3434" y="403"/>
                  </a:cubicBezTo>
                  <a:cubicBezTo>
                    <a:pt x="4326" y="403"/>
                    <a:pt x="5217" y="463"/>
                    <a:pt x="6104" y="587"/>
                  </a:cubicBezTo>
                  <a:cubicBezTo>
                    <a:pt x="6121" y="589"/>
                    <a:pt x="6137" y="591"/>
                    <a:pt x="6153" y="591"/>
                  </a:cubicBezTo>
                  <a:cubicBezTo>
                    <a:pt x="6405" y="591"/>
                    <a:pt x="6495" y="248"/>
                    <a:pt x="6224" y="203"/>
                  </a:cubicBezTo>
                  <a:cubicBezTo>
                    <a:pt x="5299" y="67"/>
                    <a:pt x="4363" y="1"/>
                    <a:pt x="3427" y="1"/>
                  </a:cubicBezTo>
                  <a:close/>
                </a:path>
              </a:pathLst>
            </a:custGeom>
            <a:solidFill>
              <a:srgbClr val="F2E7D6">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58700" y="3129063"/>
              <a:ext cx="220325" cy="64150"/>
            </a:xfrm>
            <a:custGeom>
              <a:avLst/>
              <a:gdLst/>
              <a:ahLst/>
              <a:cxnLst/>
              <a:rect l="l" t="t" r="r" b="b"/>
              <a:pathLst>
                <a:path w="8813" h="2566" extrusionOk="0">
                  <a:moveTo>
                    <a:pt x="863" y="0"/>
                  </a:moveTo>
                  <a:cubicBezTo>
                    <a:pt x="663" y="0"/>
                    <a:pt x="463" y="2"/>
                    <a:pt x="265" y="5"/>
                  </a:cubicBezTo>
                  <a:cubicBezTo>
                    <a:pt x="0" y="5"/>
                    <a:pt x="0" y="414"/>
                    <a:pt x="265" y="414"/>
                  </a:cubicBezTo>
                  <a:cubicBezTo>
                    <a:pt x="537" y="407"/>
                    <a:pt x="812" y="403"/>
                    <a:pt x="1088" y="403"/>
                  </a:cubicBezTo>
                  <a:cubicBezTo>
                    <a:pt x="3707" y="403"/>
                    <a:pt x="6440" y="765"/>
                    <a:pt x="8329" y="2502"/>
                  </a:cubicBezTo>
                  <a:cubicBezTo>
                    <a:pt x="8380" y="2547"/>
                    <a:pt x="8436" y="2565"/>
                    <a:pt x="8489" y="2565"/>
                  </a:cubicBezTo>
                  <a:cubicBezTo>
                    <a:pt x="8664" y="2565"/>
                    <a:pt x="8812" y="2366"/>
                    <a:pt x="8665" y="2238"/>
                  </a:cubicBezTo>
                  <a:cubicBezTo>
                    <a:pt x="6627" y="356"/>
                    <a:pt x="3668" y="0"/>
                    <a:pt x="863" y="0"/>
                  </a:cubicBezTo>
                  <a:close/>
                </a:path>
              </a:pathLst>
            </a:custGeom>
            <a:solidFill>
              <a:srgbClr val="F2E7D6">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40975" y="3129713"/>
              <a:ext cx="172100" cy="55650"/>
            </a:xfrm>
            <a:custGeom>
              <a:avLst/>
              <a:gdLst/>
              <a:ahLst/>
              <a:cxnLst/>
              <a:rect l="l" t="t" r="r" b="b"/>
              <a:pathLst>
                <a:path w="6884" h="2226" extrusionOk="0">
                  <a:moveTo>
                    <a:pt x="6375" y="1"/>
                  </a:moveTo>
                  <a:cubicBezTo>
                    <a:pt x="4180" y="1"/>
                    <a:pt x="2039" y="624"/>
                    <a:pt x="211" y="1828"/>
                  </a:cubicBezTo>
                  <a:cubicBezTo>
                    <a:pt x="0" y="1943"/>
                    <a:pt x="126" y="2226"/>
                    <a:pt x="307" y="2226"/>
                  </a:cubicBezTo>
                  <a:cubicBezTo>
                    <a:pt x="353" y="2226"/>
                    <a:pt x="402" y="2207"/>
                    <a:pt x="451" y="2164"/>
                  </a:cubicBezTo>
                  <a:cubicBezTo>
                    <a:pt x="2210" y="1007"/>
                    <a:pt x="4281" y="385"/>
                    <a:pt x="6385" y="385"/>
                  </a:cubicBezTo>
                  <a:cubicBezTo>
                    <a:pt x="6463" y="385"/>
                    <a:pt x="6541" y="386"/>
                    <a:pt x="6619" y="388"/>
                  </a:cubicBezTo>
                  <a:cubicBezTo>
                    <a:pt x="6883" y="388"/>
                    <a:pt x="6883" y="3"/>
                    <a:pt x="6619" y="3"/>
                  </a:cubicBezTo>
                  <a:cubicBezTo>
                    <a:pt x="6538" y="2"/>
                    <a:pt x="6456" y="1"/>
                    <a:pt x="6375" y="1"/>
                  </a:cubicBezTo>
                  <a:close/>
                </a:path>
              </a:pathLst>
            </a:custGeom>
            <a:solidFill>
              <a:srgbClr val="F2E7D6">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626925" y="3194138"/>
              <a:ext cx="73775" cy="189425"/>
            </a:xfrm>
            <a:custGeom>
              <a:avLst/>
              <a:gdLst/>
              <a:ahLst/>
              <a:cxnLst/>
              <a:rect l="l" t="t" r="r" b="b"/>
              <a:pathLst>
                <a:path w="2951" h="7577" extrusionOk="0">
                  <a:moveTo>
                    <a:pt x="2635" y="1"/>
                  </a:moveTo>
                  <a:cubicBezTo>
                    <a:pt x="2567" y="1"/>
                    <a:pt x="2498" y="27"/>
                    <a:pt x="2449" y="91"/>
                  </a:cubicBezTo>
                  <a:cubicBezTo>
                    <a:pt x="864" y="2179"/>
                    <a:pt x="0" y="4747"/>
                    <a:pt x="48" y="7388"/>
                  </a:cubicBezTo>
                  <a:cubicBezTo>
                    <a:pt x="48" y="7510"/>
                    <a:pt x="168" y="7577"/>
                    <a:pt x="285" y="7577"/>
                  </a:cubicBezTo>
                  <a:cubicBezTo>
                    <a:pt x="396" y="7577"/>
                    <a:pt x="504" y="7516"/>
                    <a:pt x="504" y="7388"/>
                  </a:cubicBezTo>
                  <a:cubicBezTo>
                    <a:pt x="456" y="4819"/>
                    <a:pt x="1272" y="2323"/>
                    <a:pt x="2833" y="283"/>
                  </a:cubicBezTo>
                  <a:cubicBezTo>
                    <a:pt x="2951" y="148"/>
                    <a:pt x="2796" y="1"/>
                    <a:pt x="2635" y="1"/>
                  </a:cubicBezTo>
                  <a:close/>
                </a:path>
              </a:pathLst>
            </a:custGeom>
            <a:solidFill>
              <a:srgbClr val="F2E7D6">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94150" y="3117088"/>
              <a:ext cx="150450" cy="82125"/>
            </a:xfrm>
            <a:custGeom>
              <a:avLst/>
              <a:gdLst/>
              <a:ahLst/>
              <a:cxnLst/>
              <a:rect l="l" t="t" r="r" b="b"/>
              <a:pathLst>
                <a:path w="6018" h="3285" extrusionOk="0">
                  <a:moveTo>
                    <a:pt x="5675" y="0"/>
                  </a:moveTo>
                  <a:cubicBezTo>
                    <a:pt x="5659" y="0"/>
                    <a:pt x="5643" y="2"/>
                    <a:pt x="5626" y="4"/>
                  </a:cubicBezTo>
                  <a:cubicBezTo>
                    <a:pt x="3514" y="316"/>
                    <a:pt x="1546" y="1349"/>
                    <a:pt x="130" y="2933"/>
                  </a:cubicBezTo>
                  <a:cubicBezTo>
                    <a:pt x="1" y="3080"/>
                    <a:pt x="154" y="3284"/>
                    <a:pt x="309" y="3284"/>
                  </a:cubicBezTo>
                  <a:cubicBezTo>
                    <a:pt x="356" y="3284"/>
                    <a:pt x="402" y="3265"/>
                    <a:pt x="442" y="3221"/>
                  </a:cubicBezTo>
                  <a:cubicBezTo>
                    <a:pt x="1810" y="1685"/>
                    <a:pt x="3706" y="677"/>
                    <a:pt x="5746" y="388"/>
                  </a:cubicBezTo>
                  <a:cubicBezTo>
                    <a:pt x="6017" y="343"/>
                    <a:pt x="5927" y="0"/>
                    <a:pt x="5675" y="0"/>
                  </a:cubicBezTo>
                  <a:close/>
                </a:path>
              </a:pathLst>
            </a:custGeom>
            <a:solidFill>
              <a:srgbClr val="F2E7D6">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28475" y="3106363"/>
              <a:ext cx="183275" cy="21400"/>
            </a:xfrm>
            <a:custGeom>
              <a:avLst/>
              <a:gdLst/>
              <a:ahLst/>
              <a:cxnLst/>
              <a:rect l="l" t="t" r="r" b="b"/>
              <a:pathLst>
                <a:path w="7331" h="856" extrusionOk="0">
                  <a:moveTo>
                    <a:pt x="3137" y="1"/>
                  </a:moveTo>
                  <a:cubicBezTo>
                    <a:pt x="2179" y="1"/>
                    <a:pt x="1221" y="81"/>
                    <a:pt x="271" y="241"/>
                  </a:cubicBezTo>
                  <a:cubicBezTo>
                    <a:pt x="0" y="287"/>
                    <a:pt x="91" y="630"/>
                    <a:pt x="342" y="630"/>
                  </a:cubicBezTo>
                  <a:cubicBezTo>
                    <a:pt x="358" y="630"/>
                    <a:pt x="374" y="628"/>
                    <a:pt x="391" y="625"/>
                  </a:cubicBezTo>
                  <a:cubicBezTo>
                    <a:pt x="1311" y="475"/>
                    <a:pt x="2240" y="400"/>
                    <a:pt x="3166" y="400"/>
                  </a:cubicBezTo>
                  <a:cubicBezTo>
                    <a:pt x="4463" y="400"/>
                    <a:pt x="5756" y="547"/>
                    <a:pt x="7016" y="841"/>
                  </a:cubicBezTo>
                  <a:cubicBezTo>
                    <a:pt x="7037" y="851"/>
                    <a:pt x="7058" y="855"/>
                    <a:pt x="7077" y="855"/>
                  </a:cubicBezTo>
                  <a:cubicBezTo>
                    <a:pt x="7253" y="855"/>
                    <a:pt x="7330" y="503"/>
                    <a:pt x="7136" y="481"/>
                  </a:cubicBezTo>
                  <a:cubicBezTo>
                    <a:pt x="5819" y="159"/>
                    <a:pt x="4478" y="1"/>
                    <a:pt x="3137" y="1"/>
                  </a:cubicBezTo>
                  <a:close/>
                </a:path>
              </a:pathLst>
            </a:custGeom>
            <a:solidFill>
              <a:srgbClr val="F2E7D6">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32125" y="3122963"/>
              <a:ext cx="77775" cy="33300"/>
            </a:xfrm>
            <a:custGeom>
              <a:avLst/>
              <a:gdLst/>
              <a:ahLst/>
              <a:cxnLst/>
              <a:rect l="l" t="t" r="r" b="b"/>
              <a:pathLst>
                <a:path w="3111" h="1332" extrusionOk="0">
                  <a:moveTo>
                    <a:pt x="298" y="1"/>
                  </a:moveTo>
                  <a:cubicBezTo>
                    <a:pt x="80" y="1"/>
                    <a:pt x="0" y="328"/>
                    <a:pt x="242" y="393"/>
                  </a:cubicBezTo>
                  <a:cubicBezTo>
                    <a:pt x="1106" y="586"/>
                    <a:pt x="1922" y="898"/>
                    <a:pt x="2690" y="1306"/>
                  </a:cubicBezTo>
                  <a:cubicBezTo>
                    <a:pt x="2726" y="1323"/>
                    <a:pt x="2761" y="1331"/>
                    <a:pt x="2794" y="1331"/>
                  </a:cubicBezTo>
                  <a:cubicBezTo>
                    <a:pt x="2984" y="1331"/>
                    <a:pt x="3111" y="1072"/>
                    <a:pt x="2906" y="970"/>
                  </a:cubicBezTo>
                  <a:cubicBezTo>
                    <a:pt x="2114" y="538"/>
                    <a:pt x="1250" y="201"/>
                    <a:pt x="362" y="9"/>
                  </a:cubicBezTo>
                  <a:cubicBezTo>
                    <a:pt x="340" y="3"/>
                    <a:pt x="318" y="1"/>
                    <a:pt x="298" y="1"/>
                  </a:cubicBezTo>
                  <a:close/>
                </a:path>
              </a:pathLst>
            </a:custGeom>
            <a:solidFill>
              <a:srgbClr val="F2E7D6">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31700" y="3089063"/>
              <a:ext cx="161725" cy="39550"/>
            </a:xfrm>
            <a:custGeom>
              <a:avLst/>
              <a:gdLst/>
              <a:ahLst/>
              <a:cxnLst/>
              <a:rect l="l" t="t" r="r" b="b"/>
              <a:pathLst>
                <a:path w="6469" h="1582" extrusionOk="0">
                  <a:moveTo>
                    <a:pt x="972" y="1"/>
                  </a:moveTo>
                  <a:cubicBezTo>
                    <a:pt x="736" y="1"/>
                    <a:pt x="500" y="8"/>
                    <a:pt x="265" y="21"/>
                  </a:cubicBezTo>
                  <a:cubicBezTo>
                    <a:pt x="1" y="21"/>
                    <a:pt x="1" y="405"/>
                    <a:pt x="265" y="405"/>
                  </a:cubicBezTo>
                  <a:cubicBezTo>
                    <a:pt x="461" y="396"/>
                    <a:pt x="659" y="391"/>
                    <a:pt x="856" y="391"/>
                  </a:cubicBezTo>
                  <a:cubicBezTo>
                    <a:pt x="2629" y="391"/>
                    <a:pt x="4405" y="780"/>
                    <a:pt x="6025" y="1557"/>
                  </a:cubicBezTo>
                  <a:cubicBezTo>
                    <a:pt x="6059" y="1574"/>
                    <a:pt x="6092" y="1582"/>
                    <a:pt x="6124" y="1582"/>
                  </a:cubicBezTo>
                  <a:cubicBezTo>
                    <a:pt x="6322" y="1582"/>
                    <a:pt x="6468" y="1301"/>
                    <a:pt x="6241" y="1197"/>
                  </a:cubicBezTo>
                  <a:cubicBezTo>
                    <a:pt x="4604" y="411"/>
                    <a:pt x="2798" y="1"/>
                    <a:pt x="972" y="1"/>
                  </a:cubicBezTo>
                  <a:close/>
                </a:path>
              </a:pathLst>
            </a:custGeom>
            <a:solidFill>
              <a:srgbClr val="F2E7D6">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70150" y="3086363"/>
              <a:ext cx="219875" cy="57900"/>
            </a:xfrm>
            <a:custGeom>
              <a:avLst/>
              <a:gdLst/>
              <a:ahLst/>
              <a:cxnLst/>
              <a:rect l="l" t="t" r="r" b="b"/>
              <a:pathLst>
                <a:path w="8795" h="2316" extrusionOk="0">
                  <a:moveTo>
                    <a:pt x="7989" y="0"/>
                  </a:moveTo>
                  <a:cubicBezTo>
                    <a:pt x="5290" y="0"/>
                    <a:pt x="2610" y="671"/>
                    <a:pt x="226" y="1954"/>
                  </a:cubicBezTo>
                  <a:cubicBezTo>
                    <a:pt x="1" y="2056"/>
                    <a:pt x="124" y="2315"/>
                    <a:pt x="329" y="2315"/>
                  </a:cubicBezTo>
                  <a:cubicBezTo>
                    <a:pt x="365" y="2315"/>
                    <a:pt x="403" y="2307"/>
                    <a:pt x="442" y="2290"/>
                  </a:cubicBezTo>
                  <a:cubicBezTo>
                    <a:pt x="2790" y="1036"/>
                    <a:pt x="5442" y="388"/>
                    <a:pt x="8109" y="388"/>
                  </a:cubicBezTo>
                  <a:cubicBezTo>
                    <a:pt x="8249" y="388"/>
                    <a:pt x="8390" y="390"/>
                    <a:pt x="8530" y="393"/>
                  </a:cubicBezTo>
                  <a:cubicBezTo>
                    <a:pt x="8795" y="393"/>
                    <a:pt x="8795" y="9"/>
                    <a:pt x="8530" y="9"/>
                  </a:cubicBezTo>
                  <a:cubicBezTo>
                    <a:pt x="8350" y="3"/>
                    <a:pt x="8169" y="0"/>
                    <a:pt x="7989" y="0"/>
                  </a:cubicBezTo>
                  <a:close/>
                </a:path>
              </a:pathLst>
            </a:custGeom>
            <a:solidFill>
              <a:srgbClr val="F2E7D6">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31875" y="3067713"/>
              <a:ext cx="294625" cy="35600"/>
            </a:xfrm>
            <a:custGeom>
              <a:avLst/>
              <a:gdLst/>
              <a:ahLst/>
              <a:cxnLst/>
              <a:rect l="l" t="t" r="r" b="b"/>
              <a:pathLst>
                <a:path w="11785" h="1424" extrusionOk="0">
                  <a:moveTo>
                    <a:pt x="7585" y="0"/>
                  </a:moveTo>
                  <a:cubicBezTo>
                    <a:pt x="5115" y="0"/>
                    <a:pt x="2649" y="346"/>
                    <a:pt x="255" y="1019"/>
                  </a:cubicBezTo>
                  <a:cubicBezTo>
                    <a:pt x="0" y="1062"/>
                    <a:pt x="83" y="1423"/>
                    <a:pt x="289" y="1423"/>
                  </a:cubicBezTo>
                  <a:cubicBezTo>
                    <a:pt x="315" y="1423"/>
                    <a:pt x="344" y="1417"/>
                    <a:pt x="375" y="1403"/>
                  </a:cubicBezTo>
                  <a:cubicBezTo>
                    <a:pt x="2728" y="724"/>
                    <a:pt x="5165" y="388"/>
                    <a:pt x="7610" y="388"/>
                  </a:cubicBezTo>
                  <a:cubicBezTo>
                    <a:pt x="8880" y="388"/>
                    <a:pt x="10152" y="479"/>
                    <a:pt x="11416" y="659"/>
                  </a:cubicBezTo>
                  <a:cubicBezTo>
                    <a:pt x="11431" y="662"/>
                    <a:pt x="11446" y="663"/>
                    <a:pt x="11461" y="663"/>
                  </a:cubicBezTo>
                  <a:cubicBezTo>
                    <a:pt x="11693" y="663"/>
                    <a:pt x="11784" y="322"/>
                    <a:pt x="11536" y="299"/>
                  </a:cubicBezTo>
                  <a:cubicBezTo>
                    <a:pt x="10224" y="99"/>
                    <a:pt x="8904" y="0"/>
                    <a:pt x="7585" y="0"/>
                  </a:cubicBezTo>
                  <a:close/>
                </a:path>
              </a:pathLst>
            </a:custGeom>
            <a:solidFill>
              <a:srgbClr val="F2E7D6">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83125" y="3048163"/>
              <a:ext cx="207825" cy="23550"/>
            </a:xfrm>
            <a:custGeom>
              <a:avLst/>
              <a:gdLst/>
              <a:ahLst/>
              <a:cxnLst/>
              <a:rect l="l" t="t" r="r" b="b"/>
              <a:pathLst>
                <a:path w="8313" h="942" extrusionOk="0">
                  <a:moveTo>
                    <a:pt x="5688" y="1"/>
                  </a:moveTo>
                  <a:cubicBezTo>
                    <a:pt x="3862" y="1"/>
                    <a:pt x="2037" y="182"/>
                    <a:pt x="249" y="553"/>
                  </a:cubicBezTo>
                  <a:cubicBezTo>
                    <a:pt x="0" y="598"/>
                    <a:pt x="92" y="941"/>
                    <a:pt x="324" y="941"/>
                  </a:cubicBezTo>
                  <a:cubicBezTo>
                    <a:pt x="339" y="941"/>
                    <a:pt x="354" y="940"/>
                    <a:pt x="369" y="937"/>
                  </a:cubicBezTo>
                  <a:cubicBezTo>
                    <a:pt x="2141" y="566"/>
                    <a:pt x="3936" y="385"/>
                    <a:pt x="5730" y="385"/>
                  </a:cubicBezTo>
                  <a:cubicBezTo>
                    <a:pt x="6488" y="385"/>
                    <a:pt x="7246" y="417"/>
                    <a:pt x="8002" y="481"/>
                  </a:cubicBezTo>
                  <a:cubicBezTo>
                    <a:pt x="8011" y="482"/>
                    <a:pt x="8019" y="482"/>
                    <a:pt x="8028" y="482"/>
                  </a:cubicBezTo>
                  <a:cubicBezTo>
                    <a:pt x="8312" y="482"/>
                    <a:pt x="8282" y="97"/>
                    <a:pt x="8002" y="97"/>
                  </a:cubicBezTo>
                  <a:cubicBezTo>
                    <a:pt x="7232" y="33"/>
                    <a:pt x="6460" y="1"/>
                    <a:pt x="5688" y="1"/>
                  </a:cubicBezTo>
                  <a:close/>
                </a:path>
              </a:pathLst>
            </a:custGeom>
            <a:solidFill>
              <a:srgbClr val="F2E7D6">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45675" y="3032563"/>
              <a:ext cx="46800" cy="13950"/>
            </a:xfrm>
            <a:custGeom>
              <a:avLst/>
              <a:gdLst/>
              <a:ahLst/>
              <a:cxnLst/>
              <a:rect l="l" t="t" r="r" b="b"/>
              <a:pathLst>
                <a:path w="1872" h="558" extrusionOk="0">
                  <a:moveTo>
                    <a:pt x="1609" y="0"/>
                  </a:moveTo>
                  <a:cubicBezTo>
                    <a:pt x="1600" y="0"/>
                    <a:pt x="1592" y="0"/>
                    <a:pt x="1583" y="1"/>
                  </a:cubicBezTo>
                  <a:lnTo>
                    <a:pt x="287" y="169"/>
                  </a:lnTo>
                  <a:cubicBezTo>
                    <a:pt x="15" y="192"/>
                    <a:pt x="0" y="557"/>
                    <a:pt x="242" y="557"/>
                  </a:cubicBezTo>
                  <a:cubicBezTo>
                    <a:pt x="256" y="557"/>
                    <a:pt x="271" y="556"/>
                    <a:pt x="287" y="553"/>
                  </a:cubicBezTo>
                  <a:lnTo>
                    <a:pt x="1583" y="409"/>
                  </a:lnTo>
                  <a:cubicBezTo>
                    <a:pt x="1863" y="363"/>
                    <a:pt x="1871" y="0"/>
                    <a:pt x="1609" y="0"/>
                  </a:cubicBezTo>
                  <a:close/>
                </a:path>
              </a:pathLst>
            </a:custGeom>
            <a:solidFill>
              <a:srgbClr val="F2E7D6">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87500" y="3029338"/>
              <a:ext cx="85825" cy="11075"/>
            </a:xfrm>
            <a:custGeom>
              <a:avLst/>
              <a:gdLst/>
              <a:ahLst/>
              <a:cxnLst/>
              <a:rect l="l" t="t" r="r" b="b"/>
              <a:pathLst>
                <a:path w="3433" h="443" extrusionOk="0">
                  <a:moveTo>
                    <a:pt x="1864" y="1"/>
                  </a:moveTo>
                  <a:cubicBezTo>
                    <a:pt x="1329" y="1"/>
                    <a:pt x="793" y="18"/>
                    <a:pt x="264" y="58"/>
                  </a:cubicBezTo>
                  <a:cubicBezTo>
                    <a:pt x="0" y="58"/>
                    <a:pt x="0" y="442"/>
                    <a:pt x="264" y="442"/>
                  </a:cubicBezTo>
                  <a:cubicBezTo>
                    <a:pt x="858" y="412"/>
                    <a:pt x="1460" y="392"/>
                    <a:pt x="2061" y="392"/>
                  </a:cubicBezTo>
                  <a:cubicBezTo>
                    <a:pt x="2432" y="392"/>
                    <a:pt x="2802" y="400"/>
                    <a:pt x="3169" y="418"/>
                  </a:cubicBezTo>
                  <a:cubicBezTo>
                    <a:pt x="3433" y="418"/>
                    <a:pt x="3433" y="34"/>
                    <a:pt x="3169" y="34"/>
                  </a:cubicBezTo>
                  <a:cubicBezTo>
                    <a:pt x="2737" y="12"/>
                    <a:pt x="2301" y="1"/>
                    <a:pt x="1864" y="1"/>
                  </a:cubicBezTo>
                  <a:close/>
                </a:path>
              </a:pathLst>
            </a:custGeom>
            <a:solidFill>
              <a:srgbClr val="F2E7D6">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2"/>
          <p:cNvSpPr txBox="1">
            <a:spLocks noGrp="1"/>
          </p:cNvSpPr>
          <p:nvPr>
            <p:ph type="ctrTitle"/>
          </p:nvPr>
        </p:nvSpPr>
        <p:spPr>
          <a:xfrm>
            <a:off x="2999425" y="1269825"/>
            <a:ext cx="4719300" cy="21816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5200"/>
              <a:buNone/>
              <a:defRPr sz="5300">
                <a:latin typeface="Alfa Slab One"/>
                <a:ea typeface="Alfa Slab One"/>
                <a:cs typeface="Alfa Slab One"/>
                <a:sym typeface="Alfa Slab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65" name="Google Shape;65;p2"/>
          <p:cNvSpPr txBox="1">
            <a:spLocks noGrp="1"/>
          </p:cNvSpPr>
          <p:nvPr>
            <p:ph type="subTitle" idx="1"/>
          </p:nvPr>
        </p:nvSpPr>
        <p:spPr>
          <a:xfrm>
            <a:off x="3103113" y="3612850"/>
            <a:ext cx="36474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44"/>
        <p:cNvGrpSpPr/>
        <p:nvPr/>
      </p:nvGrpSpPr>
      <p:grpSpPr>
        <a:xfrm>
          <a:off x="0" y="0"/>
          <a:ext cx="0" cy="0"/>
          <a:chOff x="0" y="0"/>
          <a:chExt cx="0" cy="0"/>
        </a:xfrm>
      </p:grpSpPr>
      <p:sp>
        <p:nvSpPr>
          <p:cNvPr id="145" name="Google Shape;145;p7"/>
          <p:cNvSpPr/>
          <p:nvPr/>
        </p:nvSpPr>
        <p:spPr>
          <a:xfrm>
            <a:off x="228150" y="128379"/>
            <a:ext cx="8687700" cy="488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6" name="Google Shape;146;p7"/>
          <p:cNvPicPr preferRelativeResize="0"/>
          <p:nvPr/>
        </p:nvPicPr>
        <p:blipFill>
          <a:blip r:embed="rId2">
            <a:alphaModFix/>
          </a:blip>
          <a:stretch>
            <a:fillRect/>
          </a:stretch>
        </p:blipFill>
        <p:spPr>
          <a:xfrm>
            <a:off x="178100" y="75750"/>
            <a:ext cx="8787799" cy="4991999"/>
          </a:xfrm>
          <a:prstGeom prst="rect">
            <a:avLst/>
          </a:prstGeom>
          <a:noFill/>
          <a:ln>
            <a:noFill/>
          </a:ln>
        </p:spPr>
      </p:pic>
      <p:sp>
        <p:nvSpPr>
          <p:cNvPr id="147" name="Google Shape;147;p7"/>
          <p:cNvSpPr/>
          <p:nvPr/>
        </p:nvSpPr>
        <p:spPr>
          <a:xfrm>
            <a:off x="447573" y="359486"/>
            <a:ext cx="8248854" cy="4424528"/>
          </a:xfrm>
          <a:custGeom>
            <a:avLst/>
            <a:gdLst/>
            <a:ahLst/>
            <a:cxnLst/>
            <a:rect l="l" t="t" r="r" b="b"/>
            <a:pathLst>
              <a:path w="268190" h="143852" extrusionOk="0">
                <a:moveTo>
                  <a:pt x="262034" y="1691"/>
                </a:moveTo>
                <a:lnTo>
                  <a:pt x="262034" y="5061"/>
                </a:lnTo>
                <a:lnTo>
                  <a:pt x="266129" y="5061"/>
                </a:lnTo>
                <a:lnTo>
                  <a:pt x="266129" y="138791"/>
                </a:lnTo>
                <a:lnTo>
                  <a:pt x="262034" y="138791"/>
                </a:lnTo>
                <a:lnTo>
                  <a:pt x="262034" y="142173"/>
                </a:lnTo>
                <a:lnTo>
                  <a:pt x="6144" y="142173"/>
                </a:lnTo>
                <a:lnTo>
                  <a:pt x="6144" y="138791"/>
                </a:lnTo>
                <a:lnTo>
                  <a:pt x="2049" y="138791"/>
                </a:lnTo>
                <a:lnTo>
                  <a:pt x="2049" y="5061"/>
                </a:lnTo>
                <a:lnTo>
                  <a:pt x="6144" y="5061"/>
                </a:lnTo>
                <a:lnTo>
                  <a:pt x="6144" y="1691"/>
                </a:lnTo>
                <a:close/>
                <a:moveTo>
                  <a:pt x="4097" y="1"/>
                </a:moveTo>
                <a:lnTo>
                  <a:pt x="4097" y="3382"/>
                </a:lnTo>
                <a:lnTo>
                  <a:pt x="1" y="3382"/>
                </a:lnTo>
                <a:lnTo>
                  <a:pt x="1" y="140470"/>
                </a:lnTo>
                <a:lnTo>
                  <a:pt x="4097" y="140470"/>
                </a:lnTo>
                <a:lnTo>
                  <a:pt x="4097" y="143852"/>
                </a:lnTo>
                <a:lnTo>
                  <a:pt x="264081" y="143852"/>
                </a:lnTo>
                <a:lnTo>
                  <a:pt x="264081" y="140482"/>
                </a:lnTo>
                <a:lnTo>
                  <a:pt x="268189" y="140482"/>
                </a:lnTo>
                <a:lnTo>
                  <a:pt x="268189" y="3382"/>
                </a:lnTo>
                <a:lnTo>
                  <a:pt x="264081" y="3382"/>
                </a:lnTo>
                <a:lnTo>
                  <a:pt x="2640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txBox="1">
            <a:spLocks noGrp="1"/>
          </p:cNvSpPr>
          <p:nvPr>
            <p:ph type="title"/>
          </p:nvPr>
        </p:nvSpPr>
        <p:spPr>
          <a:xfrm>
            <a:off x="1094100" y="1895475"/>
            <a:ext cx="3185400" cy="110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9" name="Google Shape;149;p7"/>
          <p:cNvSpPr txBox="1">
            <a:spLocks noGrp="1"/>
          </p:cNvSpPr>
          <p:nvPr>
            <p:ph type="body" idx="1"/>
          </p:nvPr>
        </p:nvSpPr>
        <p:spPr>
          <a:xfrm>
            <a:off x="4770600" y="1075750"/>
            <a:ext cx="3279300" cy="29109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1"/>
        </a:solidFill>
        <a:effectLst/>
      </p:bgPr>
    </p:bg>
    <p:spTree>
      <p:nvGrpSpPr>
        <p:cNvPr id="1" name="Shape 22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643"/>
        <p:cNvGrpSpPr/>
        <p:nvPr/>
      </p:nvGrpSpPr>
      <p:grpSpPr>
        <a:xfrm>
          <a:off x="0" y="0"/>
          <a:ext cx="0" cy="0"/>
          <a:chOff x="0" y="0"/>
          <a:chExt cx="0" cy="0"/>
        </a:xfrm>
      </p:grpSpPr>
      <p:sp>
        <p:nvSpPr>
          <p:cNvPr id="644" name="Google Shape;644;p31"/>
          <p:cNvSpPr/>
          <p:nvPr/>
        </p:nvSpPr>
        <p:spPr>
          <a:xfrm>
            <a:off x="219512" y="128379"/>
            <a:ext cx="8687700" cy="4886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45" name="Google Shape;645;p31"/>
          <p:cNvPicPr preferRelativeResize="0"/>
          <p:nvPr/>
        </p:nvPicPr>
        <p:blipFill>
          <a:blip r:embed="rId2">
            <a:alphaModFix/>
          </a:blip>
          <a:stretch>
            <a:fillRect/>
          </a:stretch>
        </p:blipFill>
        <p:spPr>
          <a:xfrm>
            <a:off x="136687" y="81325"/>
            <a:ext cx="8870625" cy="5039050"/>
          </a:xfrm>
          <a:prstGeom prst="rect">
            <a:avLst/>
          </a:prstGeom>
          <a:noFill/>
          <a:ln>
            <a:noFill/>
          </a:ln>
        </p:spPr>
      </p:pic>
      <p:sp>
        <p:nvSpPr>
          <p:cNvPr id="646" name="Google Shape;646;p31"/>
          <p:cNvSpPr/>
          <p:nvPr/>
        </p:nvSpPr>
        <p:spPr>
          <a:xfrm>
            <a:off x="438935" y="359486"/>
            <a:ext cx="8248854" cy="4424528"/>
          </a:xfrm>
          <a:custGeom>
            <a:avLst/>
            <a:gdLst/>
            <a:ahLst/>
            <a:cxnLst/>
            <a:rect l="l" t="t" r="r" b="b"/>
            <a:pathLst>
              <a:path w="268190" h="143852" extrusionOk="0">
                <a:moveTo>
                  <a:pt x="262034" y="1691"/>
                </a:moveTo>
                <a:lnTo>
                  <a:pt x="262034" y="5061"/>
                </a:lnTo>
                <a:lnTo>
                  <a:pt x="266129" y="5061"/>
                </a:lnTo>
                <a:lnTo>
                  <a:pt x="266129" y="138791"/>
                </a:lnTo>
                <a:lnTo>
                  <a:pt x="262034" y="138791"/>
                </a:lnTo>
                <a:lnTo>
                  <a:pt x="262034" y="142173"/>
                </a:lnTo>
                <a:lnTo>
                  <a:pt x="6144" y="142173"/>
                </a:lnTo>
                <a:lnTo>
                  <a:pt x="6144" y="138791"/>
                </a:lnTo>
                <a:lnTo>
                  <a:pt x="2049" y="138791"/>
                </a:lnTo>
                <a:lnTo>
                  <a:pt x="2049" y="5061"/>
                </a:lnTo>
                <a:lnTo>
                  <a:pt x="6144" y="5061"/>
                </a:lnTo>
                <a:lnTo>
                  <a:pt x="6144" y="1691"/>
                </a:lnTo>
                <a:close/>
                <a:moveTo>
                  <a:pt x="4097" y="1"/>
                </a:moveTo>
                <a:lnTo>
                  <a:pt x="4097" y="3382"/>
                </a:lnTo>
                <a:lnTo>
                  <a:pt x="1" y="3382"/>
                </a:lnTo>
                <a:lnTo>
                  <a:pt x="1" y="140470"/>
                </a:lnTo>
                <a:lnTo>
                  <a:pt x="4097" y="140470"/>
                </a:lnTo>
                <a:lnTo>
                  <a:pt x="4097" y="143852"/>
                </a:lnTo>
                <a:lnTo>
                  <a:pt x="264081" y="143852"/>
                </a:lnTo>
                <a:lnTo>
                  <a:pt x="264081" y="140482"/>
                </a:lnTo>
                <a:lnTo>
                  <a:pt x="268189" y="140482"/>
                </a:lnTo>
                <a:lnTo>
                  <a:pt x="268189" y="3382"/>
                </a:lnTo>
                <a:lnTo>
                  <a:pt x="264081" y="3382"/>
                </a:lnTo>
                <a:lnTo>
                  <a:pt x="2640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4">
    <p:bg>
      <p:bgPr>
        <a:solidFill>
          <a:schemeClr val="lt2"/>
        </a:solidFill>
        <a:effectLst/>
      </p:bgPr>
    </p:bg>
    <p:spTree>
      <p:nvGrpSpPr>
        <p:cNvPr id="1" name="Shape 647"/>
        <p:cNvGrpSpPr/>
        <p:nvPr/>
      </p:nvGrpSpPr>
      <p:grpSpPr>
        <a:xfrm>
          <a:off x="0" y="0"/>
          <a:ext cx="0" cy="0"/>
          <a:chOff x="0" y="0"/>
          <a:chExt cx="0" cy="0"/>
        </a:xfrm>
      </p:grpSpPr>
      <p:sp>
        <p:nvSpPr>
          <p:cNvPr id="648" name="Google Shape;648;p32"/>
          <p:cNvSpPr/>
          <p:nvPr/>
        </p:nvSpPr>
        <p:spPr>
          <a:xfrm>
            <a:off x="228150" y="128379"/>
            <a:ext cx="8687700" cy="488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49" name="Google Shape;649;p32"/>
          <p:cNvPicPr preferRelativeResize="0"/>
          <p:nvPr/>
        </p:nvPicPr>
        <p:blipFill>
          <a:blip r:embed="rId2">
            <a:alphaModFix/>
          </a:blip>
          <a:stretch>
            <a:fillRect/>
          </a:stretch>
        </p:blipFill>
        <p:spPr>
          <a:xfrm>
            <a:off x="0" y="-25412"/>
            <a:ext cx="9144003" cy="5194325"/>
          </a:xfrm>
          <a:prstGeom prst="rect">
            <a:avLst/>
          </a:prstGeom>
          <a:noFill/>
          <a:ln>
            <a:noFill/>
          </a:ln>
        </p:spPr>
      </p:pic>
      <p:sp>
        <p:nvSpPr>
          <p:cNvPr id="650" name="Google Shape;650;p32"/>
          <p:cNvSpPr/>
          <p:nvPr/>
        </p:nvSpPr>
        <p:spPr>
          <a:xfrm>
            <a:off x="447573" y="359486"/>
            <a:ext cx="8248854" cy="4424528"/>
          </a:xfrm>
          <a:custGeom>
            <a:avLst/>
            <a:gdLst/>
            <a:ahLst/>
            <a:cxnLst/>
            <a:rect l="l" t="t" r="r" b="b"/>
            <a:pathLst>
              <a:path w="268190" h="143852" extrusionOk="0">
                <a:moveTo>
                  <a:pt x="262034" y="1691"/>
                </a:moveTo>
                <a:lnTo>
                  <a:pt x="262034" y="5061"/>
                </a:lnTo>
                <a:lnTo>
                  <a:pt x="266129" y="5061"/>
                </a:lnTo>
                <a:lnTo>
                  <a:pt x="266129" y="138791"/>
                </a:lnTo>
                <a:lnTo>
                  <a:pt x="262034" y="138791"/>
                </a:lnTo>
                <a:lnTo>
                  <a:pt x="262034" y="142173"/>
                </a:lnTo>
                <a:lnTo>
                  <a:pt x="6144" y="142173"/>
                </a:lnTo>
                <a:lnTo>
                  <a:pt x="6144" y="138791"/>
                </a:lnTo>
                <a:lnTo>
                  <a:pt x="2049" y="138791"/>
                </a:lnTo>
                <a:lnTo>
                  <a:pt x="2049" y="5061"/>
                </a:lnTo>
                <a:lnTo>
                  <a:pt x="6144" y="5061"/>
                </a:lnTo>
                <a:lnTo>
                  <a:pt x="6144" y="1691"/>
                </a:lnTo>
                <a:close/>
                <a:moveTo>
                  <a:pt x="4097" y="1"/>
                </a:moveTo>
                <a:lnTo>
                  <a:pt x="4097" y="3382"/>
                </a:lnTo>
                <a:lnTo>
                  <a:pt x="1" y="3382"/>
                </a:lnTo>
                <a:lnTo>
                  <a:pt x="1" y="140470"/>
                </a:lnTo>
                <a:lnTo>
                  <a:pt x="4097" y="140470"/>
                </a:lnTo>
                <a:lnTo>
                  <a:pt x="4097" y="143852"/>
                </a:lnTo>
                <a:lnTo>
                  <a:pt x="264081" y="143852"/>
                </a:lnTo>
                <a:lnTo>
                  <a:pt x="264081" y="140482"/>
                </a:lnTo>
                <a:lnTo>
                  <a:pt x="268189" y="140482"/>
                </a:lnTo>
                <a:lnTo>
                  <a:pt x="268189" y="3382"/>
                </a:lnTo>
                <a:lnTo>
                  <a:pt x="264081" y="3382"/>
                </a:lnTo>
                <a:lnTo>
                  <a:pt x="2640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200" y="535000"/>
            <a:ext cx="8117100" cy="7011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2"/>
              </a:buClr>
              <a:buSzPts val="3500"/>
              <a:buFont typeface="Alfa Slab One"/>
              <a:buNone/>
              <a:defRPr sz="3500">
                <a:solidFill>
                  <a:schemeClr val="lt2"/>
                </a:solidFill>
                <a:latin typeface="Alfa Slab One"/>
                <a:ea typeface="Alfa Slab One"/>
                <a:cs typeface="Alfa Slab One"/>
                <a:sym typeface="Alfa Slab On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81171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2"/>
              </a:buClr>
              <a:buSzPts val="1400"/>
              <a:buFont typeface="Literata"/>
              <a:buChar char="●"/>
              <a:defRPr>
                <a:solidFill>
                  <a:schemeClr val="lt2"/>
                </a:solidFill>
                <a:latin typeface="Literata"/>
                <a:ea typeface="Literata"/>
                <a:cs typeface="Literata"/>
                <a:sym typeface="Literata"/>
              </a:defRPr>
            </a:lvl1pPr>
            <a:lvl2pPr marL="914400" lvl="1" indent="-317500">
              <a:lnSpc>
                <a:spcPct val="115000"/>
              </a:lnSpc>
              <a:spcBef>
                <a:spcPts val="1600"/>
              </a:spcBef>
              <a:spcAft>
                <a:spcPts val="0"/>
              </a:spcAft>
              <a:buClr>
                <a:schemeClr val="lt2"/>
              </a:buClr>
              <a:buSzPts val="1400"/>
              <a:buFont typeface="Literata"/>
              <a:buChar char="○"/>
              <a:defRPr>
                <a:solidFill>
                  <a:schemeClr val="lt2"/>
                </a:solidFill>
                <a:latin typeface="Literata"/>
                <a:ea typeface="Literata"/>
                <a:cs typeface="Literata"/>
                <a:sym typeface="Literata"/>
              </a:defRPr>
            </a:lvl2pPr>
            <a:lvl3pPr marL="1371600" lvl="2" indent="-317500">
              <a:lnSpc>
                <a:spcPct val="115000"/>
              </a:lnSpc>
              <a:spcBef>
                <a:spcPts val="1600"/>
              </a:spcBef>
              <a:spcAft>
                <a:spcPts val="0"/>
              </a:spcAft>
              <a:buClr>
                <a:schemeClr val="lt2"/>
              </a:buClr>
              <a:buSzPts val="1400"/>
              <a:buFont typeface="Literata"/>
              <a:buChar char="■"/>
              <a:defRPr>
                <a:solidFill>
                  <a:schemeClr val="lt2"/>
                </a:solidFill>
                <a:latin typeface="Literata"/>
                <a:ea typeface="Literata"/>
                <a:cs typeface="Literata"/>
                <a:sym typeface="Literata"/>
              </a:defRPr>
            </a:lvl3pPr>
            <a:lvl4pPr marL="1828800" lvl="3" indent="-317500">
              <a:lnSpc>
                <a:spcPct val="115000"/>
              </a:lnSpc>
              <a:spcBef>
                <a:spcPts val="1600"/>
              </a:spcBef>
              <a:spcAft>
                <a:spcPts val="0"/>
              </a:spcAft>
              <a:buClr>
                <a:schemeClr val="lt2"/>
              </a:buClr>
              <a:buSzPts val="1400"/>
              <a:buFont typeface="Literata"/>
              <a:buChar char="●"/>
              <a:defRPr>
                <a:solidFill>
                  <a:schemeClr val="lt2"/>
                </a:solidFill>
                <a:latin typeface="Literata"/>
                <a:ea typeface="Literata"/>
                <a:cs typeface="Literata"/>
                <a:sym typeface="Literata"/>
              </a:defRPr>
            </a:lvl4pPr>
            <a:lvl5pPr marL="2286000" lvl="4" indent="-317500">
              <a:lnSpc>
                <a:spcPct val="115000"/>
              </a:lnSpc>
              <a:spcBef>
                <a:spcPts val="1600"/>
              </a:spcBef>
              <a:spcAft>
                <a:spcPts val="0"/>
              </a:spcAft>
              <a:buClr>
                <a:schemeClr val="lt2"/>
              </a:buClr>
              <a:buSzPts val="1400"/>
              <a:buFont typeface="Literata"/>
              <a:buChar char="○"/>
              <a:defRPr>
                <a:solidFill>
                  <a:schemeClr val="lt2"/>
                </a:solidFill>
                <a:latin typeface="Literata"/>
                <a:ea typeface="Literata"/>
                <a:cs typeface="Literata"/>
                <a:sym typeface="Literata"/>
              </a:defRPr>
            </a:lvl5pPr>
            <a:lvl6pPr marL="2743200" lvl="5" indent="-317500">
              <a:lnSpc>
                <a:spcPct val="115000"/>
              </a:lnSpc>
              <a:spcBef>
                <a:spcPts val="1600"/>
              </a:spcBef>
              <a:spcAft>
                <a:spcPts val="0"/>
              </a:spcAft>
              <a:buClr>
                <a:schemeClr val="lt2"/>
              </a:buClr>
              <a:buSzPts val="1400"/>
              <a:buFont typeface="Literata"/>
              <a:buChar char="■"/>
              <a:defRPr>
                <a:solidFill>
                  <a:schemeClr val="lt2"/>
                </a:solidFill>
                <a:latin typeface="Literata"/>
                <a:ea typeface="Literata"/>
                <a:cs typeface="Literata"/>
                <a:sym typeface="Literata"/>
              </a:defRPr>
            </a:lvl6pPr>
            <a:lvl7pPr marL="3200400" lvl="6" indent="-317500">
              <a:lnSpc>
                <a:spcPct val="115000"/>
              </a:lnSpc>
              <a:spcBef>
                <a:spcPts val="1600"/>
              </a:spcBef>
              <a:spcAft>
                <a:spcPts val="0"/>
              </a:spcAft>
              <a:buClr>
                <a:schemeClr val="lt2"/>
              </a:buClr>
              <a:buSzPts val="1400"/>
              <a:buFont typeface="Literata"/>
              <a:buChar char="●"/>
              <a:defRPr>
                <a:solidFill>
                  <a:schemeClr val="lt2"/>
                </a:solidFill>
                <a:latin typeface="Literata"/>
                <a:ea typeface="Literata"/>
                <a:cs typeface="Literata"/>
                <a:sym typeface="Literata"/>
              </a:defRPr>
            </a:lvl7pPr>
            <a:lvl8pPr marL="3657600" lvl="7" indent="-317500">
              <a:lnSpc>
                <a:spcPct val="115000"/>
              </a:lnSpc>
              <a:spcBef>
                <a:spcPts val="1600"/>
              </a:spcBef>
              <a:spcAft>
                <a:spcPts val="0"/>
              </a:spcAft>
              <a:buClr>
                <a:schemeClr val="lt2"/>
              </a:buClr>
              <a:buSzPts val="1400"/>
              <a:buFont typeface="Literata"/>
              <a:buChar char="○"/>
              <a:defRPr>
                <a:solidFill>
                  <a:schemeClr val="lt2"/>
                </a:solidFill>
                <a:latin typeface="Literata"/>
                <a:ea typeface="Literata"/>
                <a:cs typeface="Literata"/>
                <a:sym typeface="Literata"/>
              </a:defRPr>
            </a:lvl8pPr>
            <a:lvl9pPr marL="4114800" lvl="8" indent="-317500">
              <a:lnSpc>
                <a:spcPct val="115000"/>
              </a:lnSpc>
              <a:spcBef>
                <a:spcPts val="1600"/>
              </a:spcBef>
              <a:spcAft>
                <a:spcPts val="1600"/>
              </a:spcAft>
              <a:buClr>
                <a:schemeClr val="lt2"/>
              </a:buClr>
              <a:buSzPts val="1400"/>
              <a:buFont typeface="Literata"/>
              <a:buChar char="■"/>
              <a:defRPr>
                <a:solidFill>
                  <a:schemeClr val="lt2"/>
                </a:solidFill>
                <a:latin typeface="Literata"/>
                <a:ea typeface="Literata"/>
                <a:cs typeface="Literata"/>
                <a:sym typeface="Literat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77" r:id="rId4"/>
    <p:sldLayoutId id="2147483678"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4" name="Google Shape;664;p36"/>
          <p:cNvSpPr/>
          <p:nvPr/>
        </p:nvSpPr>
        <p:spPr>
          <a:xfrm>
            <a:off x="488958" y="3187073"/>
            <a:ext cx="210915" cy="278339"/>
          </a:xfrm>
          <a:custGeom>
            <a:avLst/>
            <a:gdLst/>
            <a:ahLst/>
            <a:cxnLst/>
            <a:rect l="l" t="t" r="r" b="b"/>
            <a:pathLst>
              <a:path w="4905" h="6473" extrusionOk="0">
                <a:moveTo>
                  <a:pt x="4904" y="0"/>
                </a:moveTo>
                <a:cubicBezTo>
                  <a:pt x="4382" y="423"/>
                  <a:pt x="3884" y="896"/>
                  <a:pt x="3436" y="1394"/>
                </a:cubicBezTo>
                <a:cubicBezTo>
                  <a:pt x="2963" y="1892"/>
                  <a:pt x="2540" y="2415"/>
                  <a:pt x="2116" y="2937"/>
                </a:cubicBezTo>
                <a:cubicBezTo>
                  <a:pt x="1718" y="3485"/>
                  <a:pt x="1320" y="4033"/>
                  <a:pt x="971" y="4630"/>
                </a:cubicBezTo>
                <a:cubicBezTo>
                  <a:pt x="797" y="4904"/>
                  <a:pt x="623" y="5203"/>
                  <a:pt x="474" y="5501"/>
                </a:cubicBezTo>
                <a:cubicBezTo>
                  <a:pt x="299" y="5825"/>
                  <a:pt x="150" y="6099"/>
                  <a:pt x="26" y="6447"/>
                </a:cubicBezTo>
                <a:cubicBezTo>
                  <a:pt x="1" y="6447"/>
                  <a:pt x="1" y="6472"/>
                  <a:pt x="26" y="6472"/>
                </a:cubicBezTo>
                <a:lnTo>
                  <a:pt x="50" y="6472"/>
                </a:lnTo>
                <a:cubicBezTo>
                  <a:pt x="125" y="6348"/>
                  <a:pt x="200" y="6223"/>
                  <a:pt x="299" y="6074"/>
                </a:cubicBezTo>
                <a:cubicBezTo>
                  <a:pt x="374" y="5949"/>
                  <a:pt x="474" y="5725"/>
                  <a:pt x="573" y="5576"/>
                </a:cubicBezTo>
                <a:cubicBezTo>
                  <a:pt x="573" y="5576"/>
                  <a:pt x="573" y="5576"/>
                  <a:pt x="723" y="5352"/>
                </a:cubicBezTo>
                <a:cubicBezTo>
                  <a:pt x="772" y="5277"/>
                  <a:pt x="847" y="5153"/>
                  <a:pt x="847" y="5153"/>
                </a:cubicBezTo>
                <a:cubicBezTo>
                  <a:pt x="847" y="5153"/>
                  <a:pt x="847" y="5153"/>
                  <a:pt x="996" y="4954"/>
                </a:cubicBezTo>
                <a:cubicBezTo>
                  <a:pt x="1046" y="4854"/>
                  <a:pt x="1121" y="4755"/>
                  <a:pt x="1146" y="4730"/>
                </a:cubicBezTo>
                <a:cubicBezTo>
                  <a:pt x="1569" y="4107"/>
                  <a:pt x="1942" y="3610"/>
                  <a:pt x="2340" y="3112"/>
                </a:cubicBezTo>
                <a:cubicBezTo>
                  <a:pt x="2788" y="2539"/>
                  <a:pt x="3237" y="1967"/>
                  <a:pt x="3585" y="1544"/>
                </a:cubicBezTo>
                <a:cubicBezTo>
                  <a:pt x="3809" y="1295"/>
                  <a:pt x="4008" y="1046"/>
                  <a:pt x="4232" y="797"/>
                </a:cubicBezTo>
                <a:cubicBezTo>
                  <a:pt x="4382" y="598"/>
                  <a:pt x="4556" y="423"/>
                  <a:pt x="4705" y="224"/>
                </a:cubicBezTo>
                <a:lnTo>
                  <a:pt x="4904" y="25"/>
                </a:lnTo>
                <a:cubicBezTo>
                  <a:pt x="4904" y="25"/>
                  <a:pt x="4904" y="0"/>
                  <a:pt x="49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6"/>
          <p:cNvSpPr/>
          <p:nvPr/>
        </p:nvSpPr>
        <p:spPr>
          <a:xfrm>
            <a:off x="481476" y="3150695"/>
            <a:ext cx="205540" cy="300785"/>
          </a:xfrm>
          <a:custGeom>
            <a:avLst/>
            <a:gdLst/>
            <a:ahLst/>
            <a:cxnLst/>
            <a:rect l="l" t="t" r="r" b="b"/>
            <a:pathLst>
              <a:path w="4780" h="6995" extrusionOk="0">
                <a:moveTo>
                  <a:pt x="4730" y="0"/>
                </a:moveTo>
                <a:cubicBezTo>
                  <a:pt x="4207" y="473"/>
                  <a:pt x="3734" y="996"/>
                  <a:pt x="3286" y="1543"/>
                </a:cubicBezTo>
                <a:cubicBezTo>
                  <a:pt x="2888" y="2041"/>
                  <a:pt x="2465" y="2564"/>
                  <a:pt x="1992" y="3236"/>
                </a:cubicBezTo>
                <a:cubicBezTo>
                  <a:pt x="1593" y="3833"/>
                  <a:pt x="1245" y="4431"/>
                  <a:pt x="897" y="5053"/>
                </a:cubicBezTo>
                <a:cubicBezTo>
                  <a:pt x="548" y="5650"/>
                  <a:pt x="249" y="6297"/>
                  <a:pt x="0" y="6970"/>
                </a:cubicBezTo>
                <a:cubicBezTo>
                  <a:pt x="0" y="6970"/>
                  <a:pt x="0" y="6994"/>
                  <a:pt x="0" y="6994"/>
                </a:cubicBezTo>
                <a:lnTo>
                  <a:pt x="25" y="6994"/>
                </a:lnTo>
                <a:cubicBezTo>
                  <a:pt x="100" y="6870"/>
                  <a:pt x="175" y="6721"/>
                  <a:pt x="274" y="6571"/>
                </a:cubicBezTo>
                <a:cubicBezTo>
                  <a:pt x="349" y="6422"/>
                  <a:pt x="473" y="6248"/>
                  <a:pt x="573" y="6073"/>
                </a:cubicBezTo>
                <a:lnTo>
                  <a:pt x="847" y="5625"/>
                </a:lnTo>
                <a:lnTo>
                  <a:pt x="1121" y="5177"/>
                </a:lnTo>
                <a:cubicBezTo>
                  <a:pt x="1469" y="4655"/>
                  <a:pt x="1842" y="4008"/>
                  <a:pt x="2266" y="3410"/>
                </a:cubicBezTo>
                <a:cubicBezTo>
                  <a:pt x="2689" y="2813"/>
                  <a:pt x="3137" y="2215"/>
                  <a:pt x="3485" y="1718"/>
                </a:cubicBezTo>
                <a:cubicBezTo>
                  <a:pt x="3709" y="1419"/>
                  <a:pt x="3908" y="1145"/>
                  <a:pt x="4107" y="871"/>
                </a:cubicBezTo>
                <a:cubicBezTo>
                  <a:pt x="4257" y="672"/>
                  <a:pt x="4431" y="473"/>
                  <a:pt x="4580" y="274"/>
                </a:cubicBezTo>
                <a:lnTo>
                  <a:pt x="4755" y="25"/>
                </a:lnTo>
                <a:cubicBezTo>
                  <a:pt x="4780" y="25"/>
                  <a:pt x="4780" y="0"/>
                  <a:pt x="47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6" name="Google Shape;666;p36"/>
          <p:cNvGrpSpPr/>
          <p:nvPr/>
        </p:nvGrpSpPr>
        <p:grpSpPr>
          <a:xfrm>
            <a:off x="284672" y="1356241"/>
            <a:ext cx="1929231" cy="2431017"/>
            <a:chOff x="1026866" y="1449517"/>
            <a:chExt cx="2030682" cy="2740719"/>
          </a:xfrm>
        </p:grpSpPr>
        <p:grpSp>
          <p:nvGrpSpPr>
            <p:cNvPr id="667" name="Google Shape;667;p36"/>
            <p:cNvGrpSpPr/>
            <p:nvPr/>
          </p:nvGrpSpPr>
          <p:grpSpPr>
            <a:xfrm>
              <a:off x="1419335" y="1592450"/>
              <a:ext cx="1569525" cy="895453"/>
              <a:chOff x="947729" y="1544656"/>
              <a:chExt cx="1640390" cy="961715"/>
            </a:xfrm>
          </p:grpSpPr>
          <p:sp>
            <p:nvSpPr>
              <p:cNvPr id="668" name="Google Shape;668;p36"/>
              <p:cNvSpPr/>
              <p:nvPr/>
            </p:nvSpPr>
            <p:spPr>
              <a:xfrm>
                <a:off x="2298446" y="2025491"/>
                <a:ext cx="19939" cy="32107"/>
              </a:xfrm>
              <a:custGeom>
                <a:avLst/>
                <a:gdLst/>
                <a:ahLst/>
                <a:cxnLst/>
                <a:rect l="l" t="t" r="r" b="b"/>
                <a:pathLst>
                  <a:path w="449" h="723" extrusionOk="0">
                    <a:moveTo>
                      <a:pt x="175" y="1"/>
                    </a:moveTo>
                    <a:lnTo>
                      <a:pt x="1" y="623"/>
                    </a:lnTo>
                    <a:cubicBezTo>
                      <a:pt x="1" y="623"/>
                      <a:pt x="26" y="648"/>
                      <a:pt x="26" y="648"/>
                    </a:cubicBezTo>
                    <a:lnTo>
                      <a:pt x="250" y="722"/>
                    </a:lnTo>
                    <a:cubicBezTo>
                      <a:pt x="275" y="722"/>
                      <a:pt x="275" y="698"/>
                      <a:pt x="275" y="698"/>
                    </a:cubicBezTo>
                    <a:lnTo>
                      <a:pt x="449" y="75"/>
                    </a:lnTo>
                    <a:lnTo>
                      <a:pt x="2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2320560" y="2032108"/>
                <a:ext cx="21049" cy="31840"/>
              </a:xfrm>
              <a:custGeom>
                <a:avLst/>
                <a:gdLst/>
                <a:ahLst/>
                <a:cxnLst/>
                <a:rect l="l" t="t" r="r" b="b"/>
                <a:pathLst>
                  <a:path w="474" h="717" extrusionOk="0">
                    <a:moveTo>
                      <a:pt x="175" y="1"/>
                    </a:moveTo>
                    <a:cubicBezTo>
                      <a:pt x="175" y="26"/>
                      <a:pt x="175" y="26"/>
                      <a:pt x="175" y="26"/>
                    </a:cubicBezTo>
                    <a:lnTo>
                      <a:pt x="1" y="623"/>
                    </a:lnTo>
                    <a:lnTo>
                      <a:pt x="225" y="698"/>
                    </a:lnTo>
                    <a:cubicBezTo>
                      <a:pt x="237" y="710"/>
                      <a:pt x="243" y="717"/>
                      <a:pt x="250" y="717"/>
                    </a:cubicBezTo>
                    <a:cubicBezTo>
                      <a:pt x="256" y="717"/>
                      <a:pt x="262" y="710"/>
                      <a:pt x="274" y="698"/>
                    </a:cubicBezTo>
                    <a:lnTo>
                      <a:pt x="474" y="125"/>
                    </a:lnTo>
                    <a:lnTo>
                      <a:pt x="474" y="100"/>
                    </a:lnTo>
                    <a:lnTo>
                      <a:pt x="2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a:off x="1719250" y="2057553"/>
                <a:ext cx="24380" cy="42054"/>
              </a:xfrm>
              <a:custGeom>
                <a:avLst/>
                <a:gdLst/>
                <a:ahLst/>
                <a:cxnLst/>
                <a:rect l="l" t="t" r="r" b="b"/>
                <a:pathLst>
                  <a:path w="549" h="947" extrusionOk="0">
                    <a:moveTo>
                      <a:pt x="300" y="0"/>
                    </a:moveTo>
                    <a:cubicBezTo>
                      <a:pt x="300" y="25"/>
                      <a:pt x="275" y="25"/>
                      <a:pt x="275" y="25"/>
                    </a:cubicBezTo>
                    <a:lnTo>
                      <a:pt x="26" y="100"/>
                    </a:lnTo>
                    <a:lnTo>
                      <a:pt x="1" y="100"/>
                    </a:lnTo>
                    <a:cubicBezTo>
                      <a:pt x="1" y="100"/>
                      <a:pt x="1" y="100"/>
                      <a:pt x="1" y="125"/>
                    </a:cubicBezTo>
                    <a:lnTo>
                      <a:pt x="250" y="946"/>
                    </a:lnTo>
                    <a:lnTo>
                      <a:pt x="275" y="946"/>
                    </a:lnTo>
                    <a:lnTo>
                      <a:pt x="524" y="872"/>
                    </a:lnTo>
                    <a:cubicBezTo>
                      <a:pt x="548" y="872"/>
                      <a:pt x="548" y="872"/>
                      <a:pt x="548" y="847"/>
                    </a:cubicBezTo>
                    <a:lnTo>
                      <a:pt x="3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p:cNvSpPr/>
              <p:nvPr/>
            </p:nvSpPr>
            <p:spPr>
              <a:xfrm>
                <a:off x="1696070" y="2065280"/>
                <a:ext cx="25445" cy="42054"/>
              </a:xfrm>
              <a:custGeom>
                <a:avLst/>
                <a:gdLst/>
                <a:ahLst/>
                <a:cxnLst/>
                <a:rect l="l" t="t" r="r" b="b"/>
                <a:pathLst>
                  <a:path w="573" h="947" extrusionOk="0">
                    <a:moveTo>
                      <a:pt x="274" y="1"/>
                    </a:moveTo>
                    <a:lnTo>
                      <a:pt x="25" y="75"/>
                    </a:lnTo>
                    <a:cubicBezTo>
                      <a:pt x="0" y="75"/>
                      <a:pt x="0" y="100"/>
                      <a:pt x="0" y="100"/>
                    </a:cubicBezTo>
                    <a:lnTo>
                      <a:pt x="274" y="946"/>
                    </a:lnTo>
                    <a:lnTo>
                      <a:pt x="299" y="946"/>
                    </a:lnTo>
                    <a:lnTo>
                      <a:pt x="548" y="872"/>
                    </a:lnTo>
                    <a:cubicBezTo>
                      <a:pt x="548" y="872"/>
                      <a:pt x="573" y="872"/>
                      <a:pt x="548" y="847"/>
                    </a:cubicBezTo>
                    <a:lnTo>
                      <a:pt x="2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6"/>
              <p:cNvSpPr/>
              <p:nvPr/>
            </p:nvSpPr>
            <p:spPr>
              <a:xfrm>
                <a:off x="1651841" y="2078557"/>
                <a:ext cx="25490" cy="43164"/>
              </a:xfrm>
              <a:custGeom>
                <a:avLst/>
                <a:gdLst/>
                <a:ahLst/>
                <a:cxnLst/>
                <a:rect l="l" t="t" r="r" b="b"/>
                <a:pathLst>
                  <a:path w="574" h="972" extrusionOk="0">
                    <a:moveTo>
                      <a:pt x="274" y="0"/>
                    </a:moveTo>
                    <a:cubicBezTo>
                      <a:pt x="274" y="0"/>
                      <a:pt x="274" y="0"/>
                      <a:pt x="274" y="25"/>
                    </a:cubicBezTo>
                    <a:lnTo>
                      <a:pt x="25" y="100"/>
                    </a:lnTo>
                    <a:lnTo>
                      <a:pt x="1" y="100"/>
                    </a:lnTo>
                    <a:cubicBezTo>
                      <a:pt x="1" y="100"/>
                      <a:pt x="1" y="125"/>
                      <a:pt x="1" y="125"/>
                    </a:cubicBezTo>
                    <a:lnTo>
                      <a:pt x="299" y="971"/>
                    </a:lnTo>
                    <a:lnTo>
                      <a:pt x="548" y="896"/>
                    </a:lnTo>
                    <a:cubicBezTo>
                      <a:pt x="573" y="872"/>
                      <a:pt x="573" y="872"/>
                      <a:pt x="548" y="872"/>
                    </a:cubicBezTo>
                    <a:lnTo>
                      <a:pt x="2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6"/>
              <p:cNvSpPr/>
              <p:nvPr/>
            </p:nvSpPr>
            <p:spPr>
              <a:xfrm>
                <a:off x="1675065" y="2071896"/>
                <a:ext cx="25445" cy="43164"/>
              </a:xfrm>
              <a:custGeom>
                <a:avLst/>
                <a:gdLst/>
                <a:ahLst/>
                <a:cxnLst/>
                <a:rect l="l" t="t" r="r" b="b"/>
                <a:pathLst>
                  <a:path w="573" h="972" extrusionOk="0">
                    <a:moveTo>
                      <a:pt x="249" y="1"/>
                    </a:moveTo>
                    <a:lnTo>
                      <a:pt x="0" y="76"/>
                    </a:lnTo>
                    <a:cubicBezTo>
                      <a:pt x="0" y="76"/>
                      <a:pt x="0" y="101"/>
                      <a:pt x="0" y="101"/>
                    </a:cubicBezTo>
                    <a:lnTo>
                      <a:pt x="274" y="947"/>
                    </a:lnTo>
                    <a:cubicBezTo>
                      <a:pt x="274" y="947"/>
                      <a:pt x="274" y="972"/>
                      <a:pt x="274" y="972"/>
                    </a:cubicBezTo>
                    <a:lnTo>
                      <a:pt x="299" y="972"/>
                    </a:lnTo>
                    <a:lnTo>
                      <a:pt x="548" y="897"/>
                    </a:lnTo>
                    <a:cubicBezTo>
                      <a:pt x="548" y="872"/>
                      <a:pt x="573" y="872"/>
                      <a:pt x="548" y="847"/>
                    </a:cubicBezTo>
                    <a:lnTo>
                      <a:pt x="2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2231037" y="2010038"/>
                <a:ext cx="17719" cy="33172"/>
              </a:xfrm>
              <a:custGeom>
                <a:avLst/>
                <a:gdLst/>
                <a:ahLst/>
                <a:cxnLst/>
                <a:rect l="l" t="t" r="r" b="b"/>
                <a:pathLst>
                  <a:path w="399" h="747" extrusionOk="0">
                    <a:moveTo>
                      <a:pt x="100" y="0"/>
                    </a:moveTo>
                    <a:lnTo>
                      <a:pt x="0" y="672"/>
                    </a:lnTo>
                    <a:cubicBezTo>
                      <a:pt x="0" y="672"/>
                      <a:pt x="0" y="697"/>
                      <a:pt x="0" y="697"/>
                    </a:cubicBezTo>
                    <a:lnTo>
                      <a:pt x="25" y="697"/>
                    </a:lnTo>
                    <a:lnTo>
                      <a:pt x="274" y="747"/>
                    </a:lnTo>
                    <a:cubicBezTo>
                      <a:pt x="274" y="747"/>
                      <a:pt x="274" y="722"/>
                      <a:pt x="299" y="722"/>
                    </a:cubicBezTo>
                    <a:lnTo>
                      <a:pt x="399" y="75"/>
                    </a:lnTo>
                    <a:cubicBezTo>
                      <a:pt x="399" y="50"/>
                      <a:pt x="374" y="50"/>
                      <a:pt x="374" y="50"/>
                    </a:cubicBezTo>
                    <a:lnTo>
                      <a:pt x="1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6"/>
              <p:cNvSpPr/>
              <p:nvPr/>
            </p:nvSpPr>
            <p:spPr>
              <a:xfrm>
                <a:off x="2275266" y="2018875"/>
                <a:ext cx="19939" cy="32107"/>
              </a:xfrm>
              <a:custGeom>
                <a:avLst/>
                <a:gdLst/>
                <a:ahLst/>
                <a:cxnLst/>
                <a:rect l="l" t="t" r="r" b="b"/>
                <a:pathLst>
                  <a:path w="449" h="723" extrusionOk="0">
                    <a:moveTo>
                      <a:pt x="149" y="0"/>
                    </a:moveTo>
                    <a:lnTo>
                      <a:pt x="0" y="647"/>
                    </a:lnTo>
                    <a:cubicBezTo>
                      <a:pt x="0" y="672"/>
                      <a:pt x="0" y="672"/>
                      <a:pt x="25" y="672"/>
                    </a:cubicBezTo>
                    <a:lnTo>
                      <a:pt x="274" y="722"/>
                    </a:lnTo>
                    <a:lnTo>
                      <a:pt x="299" y="722"/>
                    </a:lnTo>
                    <a:lnTo>
                      <a:pt x="448" y="100"/>
                    </a:lnTo>
                    <a:cubicBezTo>
                      <a:pt x="448" y="75"/>
                      <a:pt x="448" y="75"/>
                      <a:pt x="448" y="75"/>
                    </a:cubicBezTo>
                    <a:lnTo>
                      <a:pt x="1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p:cNvSpPr/>
              <p:nvPr/>
            </p:nvSpPr>
            <p:spPr>
              <a:xfrm>
                <a:off x="2255371" y="2014434"/>
                <a:ext cx="16608" cy="32107"/>
              </a:xfrm>
              <a:custGeom>
                <a:avLst/>
                <a:gdLst/>
                <a:ahLst/>
                <a:cxnLst/>
                <a:rect l="l" t="t" r="r" b="b"/>
                <a:pathLst>
                  <a:path w="374" h="723" extrusionOk="0">
                    <a:moveTo>
                      <a:pt x="100" y="1"/>
                    </a:moveTo>
                    <a:lnTo>
                      <a:pt x="100" y="26"/>
                    </a:lnTo>
                    <a:lnTo>
                      <a:pt x="0" y="673"/>
                    </a:lnTo>
                    <a:cubicBezTo>
                      <a:pt x="0" y="673"/>
                      <a:pt x="0" y="698"/>
                      <a:pt x="0" y="698"/>
                    </a:cubicBezTo>
                    <a:lnTo>
                      <a:pt x="224" y="722"/>
                    </a:lnTo>
                    <a:cubicBezTo>
                      <a:pt x="224" y="722"/>
                      <a:pt x="249" y="722"/>
                      <a:pt x="249" y="698"/>
                    </a:cubicBezTo>
                    <a:lnTo>
                      <a:pt x="373" y="75"/>
                    </a:lnTo>
                    <a:lnTo>
                      <a:pt x="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6"/>
              <p:cNvSpPr/>
              <p:nvPr/>
            </p:nvSpPr>
            <p:spPr>
              <a:xfrm>
                <a:off x="2207812" y="2006707"/>
                <a:ext cx="17763" cy="32107"/>
              </a:xfrm>
              <a:custGeom>
                <a:avLst/>
                <a:gdLst/>
                <a:ahLst/>
                <a:cxnLst/>
                <a:rect l="l" t="t" r="r" b="b"/>
                <a:pathLst>
                  <a:path w="400" h="723" extrusionOk="0">
                    <a:moveTo>
                      <a:pt x="75" y="0"/>
                    </a:moveTo>
                    <a:lnTo>
                      <a:pt x="1" y="672"/>
                    </a:lnTo>
                    <a:cubicBezTo>
                      <a:pt x="1" y="672"/>
                      <a:pt x="1" y="697"/>
                      <a:pt x="1" y="697"/>
                    </a:cubicBezTo>
                    <a:lnTo>
                      <a:pt x="26" y="697"/>
                    </a:lnTo>
                    <a:lnTo>
                      <a:pt x="275" y="722"/>
                    </a:lnTo>
                    <a:cubicBezTo>
                      <a:pt x="299" y="722"/>
                      <a:pt x="299" y="697"/>
                      <a:pt x="299" y="697"/>
                    </a:cubicBezTo>
                    <a:lnTo>
                      <a:pt x="399" y="25"/>
                    </a:lnTo>
                    <a:lnTo>
                      <a:pt x="374" y="25"/>
                    </a:lnTo>
                    <a:lnTo>
                      <a:pt x="1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6"/>
              <p:cNvSpPr/>
              <p:nvPr/>
            </p:nvSpPr>
            <p:spPr>
              <a:xfrm>
                <a:off x="947729" y="1580048"/>
                <a:ext cx="599146" cy="796981"/>
              </a:xfrm>
              <a:custGeom>
                <a:avLst/>
                <a:gdLst/>
                <a:ahLst/>
                <a:cxnLst/>
                <a:rect l="l" t="t" r="r" b="b"/>
                <a:pathLst>
                  <a:path w="13492" h="17947" extrusionOk="0">
                    <a:moveTo>
                      <a:pt x="9335" y="0"/>
                    </a:moveTo>
                    <a:cubicBezTo>
                      <a:pt x="3486" y="5153"/>
                      <a:pt x="947" y="7742"/>
                      <a:pt x="922" y="7766"/>
                    </a:cubicBezTo>
                    <a:cubicBezTo>
                      <a:pt x="897" y="7791"/>
                      <a:pt x="897" y="7791"/>
                      <a:pt x="922" y="7816"/>
                    </a:cubicBezTo>
                    <a:cubicBezTo>
                      <a:pt x="3511" y="5402"/>
                      <a:pt x="5825" y="3585"/>
                      <a:pt x="6746" y="2838"/>
                    </a:cubicBezTo>
                    <a:lnTo>
                      <a:pt x="6746" y="2838"/>
                    </a:lnTo>
                    <a:cubicBezTo>
                      <a:pt x="2266" y="6970"/>
                      <a:pt x="51" y="9708"/>
                      <a:pt x="26" y="9733"/>
                    </a:cubicBezTo>
                    <a:cubicBezTo>
                      <a:pt x="1" y="9758"/>
                      <a:pt x="1" y="9758"/>
                      <a:pt x="26" y="9783"/>
                    </a:cubicBezTo>
                    <a:lnTo>
                      <a:pt x="51" y="9783"/>
                    </a:lnTo>
                    <a:cubicBezTo>
                      <a:pt x="1569" y="8140"/>
                      <a:pt x="3212" y="6597"/>
                      <a:pt x="4929" y="5153"/>
                    </a:cubicBezTo>
                    <a:lnTo>
                      <a:pt x="4929" y="5153"/>
                    </a:lnTo>
                    <a:cubicBezTo>
                      <a:pt x="3759" y="7742"/>
                      <a:pt x="2863" y="10455"/>
                      <a:pt x="2241" y="13218"/>
                    </a:cubicBezTo>
                    <a:cubicBezTo>
                      <a:pt x="2241" y="13218"/>
                      <a:pt x="2241" y="13242"/>
                      <a:pt x="2241" y="13242"/>
                    </a:cubicBezTo>
                    <a:lnTo>
                      <a:pt x="2266" y="13242"/>
                    </a:lnTo>
                    <a:cubicBezTo>
                      <a:pt x="3013" y="12122"/>
                      <a:pt x="3884" y="11077"/>
                      <a:pt x="4904" y="10181"/>
                    </a:cubicBezTo>
                    <a:lnTo>
                      <a:pt x="4904" y="10181"/>
                    </a:lnTo>
                    <a:cubicBezTo>
                      <a:pt x="4456" y="11226"/>
                      <a:pt x="4133" y="12322"/>
                      <a:pt x="3934" y="13442"/>
                    </a:cubicBezTo>
                    <a:cubicBezTo>
                      <a:pt x="2789" y="14811"/>
                      <a:pt x="1768" y="16329"/>
                      <a:pt x="897" y="17897"/>
                    </a:cubicBezTo>
                    <a:cubicBezTo>
                      <a:pt x="872" y="17922"/>
                      <a:pt x="872" y="17922"/>
                      <a:pt x="897" y="17947"/>
                    </a:cubicBezTo>
                    <a:lnTo>
                      <a:pt x="922" y="17947"/>
                    </a:lnTo>
                    <a:cubicBezTo>
                      <a:pt x="2639" y="14686"/>
                      <a:pt x="7170" y="11625"/>
                      <a:pt x="7219" y="11600"/>
                    </a:cubicBezTo>
                    <a:cubicBezTo>
                      <a:pt x="7244" y="11575"/>
                      <a:pt x="7244" y="11550"/>
                      <a:pt x="7219" y="11550"/>
                    </a:cubicBezTo>
                    <a:cubicBezTo>
                      <a:pt x="6771" y="11699"/>
                      <a:pt x="6323" y="11923"/>
                      <a:pt x="5925" y="12197"/>
                    </a:cubicBezTo>
                    <a:lnTo>
                      <a:pt x="5925" y="12197"/>
                    </a:lnTo>
                    <a:cubicBezTo>
                      <a:pt x="9136" y="9857"/>
                      <a:pt x="13442" y="8090"/>
                      <a:pt x="13492" y="8065"/>
                    </a:cubicBezTo>
                    <a:cubicBezTo>
                      <a:pt x="13492" y="8040"/>
                      <a:pt x="13492" y="8040"/>
                      <a:pt x="13492" y="8040"/>
                    </a:cubicBezTo>
                    <a:cubicBezTo>
                      <a:pt x="12621" y="6696"/>
                      <a:pt x="11824" y="5277"/>
                      <a:pt x="11152" y="3834"/>
                    </a:cubicBezTo>
                    <a:lnTo>
                      <a:pt x="11127" y="3834"/>
                    </a:lnTo>
                    <a:cubicBezTo>
                      <a:pt x="11127" y="3834"/>
                      <a:pt x="11127" y="3859"/>
                      <a:pt x="11127" y="3859"/>
                    </a:cubicBezTo>
                    <a:lnTo>
                      <a:pt x="12148" y="6447"/>
                    </a:lnTo>
                    <a:cubicBezTo>
                      <a:pt x="10928" y="4431"/>
                      <a:pt x="9982" y="2266"/>
                      <a:pt x="9360" y="25"/>
                    </a:cubicBezTo>
                    <a:cubicBezTo>
                      <a:pt x="9360" y="0"/>
                      <a:pt x="9335" y="0"/>
                      <a:pt x="9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p:cNvSpPr/>
              <p:nvPr/>
            </p:nvSpPr>
            <p:spPr>
              <a:xfrm>
                <a:off x="1629726" y="2086284"/>
                <a:ext cx="26600" cy="44274"/>
              </a:xfrm>
              <a:custGeom>
                <a:avLst/>
                <a:gdLst/>
                <a:ahLst/>
                <a:cxnLst/>
                <a:rect l="l" t="t" r="r" b="b"/>
                <a:pathLst>
                  <a:path w="599" h="997" extrusionOk="0">
                    <a:moveTo>
                      <a:pt x="250" y="1"/>
                    </a:moveTo>
                    <a:lnTo>
                      <a:pt x="1" y="100"/>
                    </a:lnTo>
                    <a:lnTo>
                      <a:pt x="299" y="971"/>
                    </a:lnTo>
                    <a:cubicBezTo>
                      <a:pt x="299" y="971"/>
                      <a:pt x="299" y="996"/>
                      <a:pt x="299" y="996"/>
                    </a:cubicBezTo>
                    <a:lnTo>
                      <a:pt x="324" y="996"/>
                    </a:lnTo>
                    <a:lnTo>
                      <a:pt x="573" y="897"/>
                    </a:lnTo>
                    <a:cubicBezTo>
                      <a:pt x="573" y="897"/>
                      <a:pt x="598" y="897"/>
                      <a:pt x="598" y="872"/>
                    </a:cubicBezTo>
                    <a:lnTo>
                      <a:pt x="2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6"/>
              <p:cNvSpPr/>
              <p:nvPr/>
            </p:nvSpPr>
            <p:spPr>
              <a:xfrm>
                <a:off x="1381049" y="1544656"/>
                <a:ext cx="659940" cy="369248"/>
              </a:xfrm>
              <a:custGeom>
                <a:avLst/>
                <a:gdLst/>
                <a:ahLst/>
                <a:cxnLst/>
                <a:rect l="l" t="t" r="r" b="b"/>
                <a:pathLst>
                  <a:path w="14861" h="8315" extrusionOk="0">
                    <a:moveTo>
                      <a:pt x="0" y="1"/>
                    </a:moveTo>
                    <a:cubicBezTo>
                      <a:pt x="0" y="26"/>
                      <a:pt x="0" y="26"/>
                      <a:pt x="0" y="51"/>
                    </a:cubicBezTo>
                    <a:cubicBezTo>
                      <a:pt x="822" y="2316"/>
                      <a:pt x="1842" y="4481"/>
                      <a:pt x="3062" y="6572"/>
                    </a:cubicBezTo>
                    <a:cubicBezTo>
                      <a:pt x="3062" y="6547"/>
                      <a:pt x="3062" y="6547"/>
                      <a:pt x="3062" y="6547"/>
                    </a:cubicBezTo>
                    <a:cubicBezTo>
                      <a:pt x="3062" y="6547"/>
                      <a:pt x="3062" y="6522"/>
                      <a:pt x="3062" y="6522"/>
                    </a:cubicBezTo>
                    <a:lnTo>
                      <a:pt x="2564" y="4954"/>
                    </a:lnTo>
                    <a:cubicBezTo>
                      <a:pt x="2514" y="4805"/>
                      <a:pt x="2415" y="4606"/>
                      <a:pt x="2365" y="4456"/>
                    </a:cubicBezTo>
                    <a:lnTo>
                      <a:pt x="2365" y="4456"/>
                    </a:lnTo>
                    <a:cubicBezTo>
                      <a:pt x="2440" y="4606"/>
                      <a:pt x="2539" y="4830"/>
                      <a:pt x="2713" y="5203"/>
                    </a:cubicBezTo>
                    <a:cubicBezTo>
                      <a:pt x="3734" y="7369"/>
                      <a:pt x="4904" y="8315"/>
                      <a:pt x="4904" y="8315"/>
                    </a:cubicBezTo>
                    <a:cubicBezTo>
                      <a:pt x="10604" y="6771"/>
                      <a:pt x="14387" y="6722"/>
                      <a:pt x="14810" y="6722"/>
                    </a:cubicBezTo>
                    <a:cubicBezTo>
                      <a:pt x="14860" y="6722"/>
                      <a:pt x="14860" y="6672"/>
                      <a:pt x="14810" y="6672"/>
                    </a:cubicBezTo>
                    <a:cubicBezTo>
                      <a:pt x="13815" y="6498"/>
                      <a:pt x="12769" y="6423"/>
                      <a:pt x="11749" y="6423"/>
                    </a:cubicBezTo>
                    <a:cubicBezTo>
                      <a:pt x="12570" y="6273"/>
                      <a:pt x="13417" y="6149"/>
                      <a:pt x="14263" y="6124"/>
                    </a:cubicBezTo>
                    <a:cubicBezTo>
                      <a:pt x="14263" y="6124"/>
                      <a:pt x="14288" y="6099"/>
                      <a:pt x="14288" y="6099"/>
                    </a:cubicBezTo>
                    <a:cubicBezTo>
                      <a:pt x="14288" y="6099"/>
                      <a:pt x="14288" y="6074"/>
                      <a:pt x="14288" y="6074"/>
                    </a:cubicBezTo>
                    <a:cubicBezTo>
                      <a:pt x="12446" y="4979"/>
                      <a:pt x="13591" y="2764"/>
                      <a:pt x="13715" y="2515"/>
                    </a:cubicBezTo>
                    <a:cubicBezTo>
                      <a:pt x="13715" y="2490"/>
                      <a:pt x="13715" y="2490"/>
                      <a:pt x="13715" y="2490"/>
                    </a:cubicBezTo>
                    <a:lnTo>
                      <a:pt x="13690" y="2490"/>
                    </a:lnTo>
                    <a:lnTo>
                      <a:pt x="12968" y="3784"/>
                    </a:lnTo>
                    <a:cubicBezTo>
                      <a:pt x="13018" y="3287"/>
                      <a:pt x="13118" y="2789"/>
                      <a:pt x="13267" y="2316"/>
                    </a:cubicBezTo>
                    <a:cubicBezTo>
                      <a:pt x="13267" y="2316"/>
                      <a:pt x="13267" y="2316"/>
                      <a:pt x="13267" y="2291"/>
                    </a:cubicBezTo>
                    <a:lnTo>
                      <a:pt x="13242" y="2291"/>
                    </a:lnTo>
                    <a:cubicBezTo>
                      <a:pt x="9857" y="2764"/>
                      <a:pt x="6571" y="3710"/>
                      <a:pt x="3460" y="5104"/>
                    </a:cubicBezTo>
                    <a:cubicBezTo>
                      <a:pt x="896" y="1967"/>
                      <a:pt x="25" y="51"/>
                      <a:pt x="25" y="26"/>
                    </a:cubicBezTo>
                    <a:cubicBezTo>
                      <a:pt x="25" y="26"/>
                      <a:pt x="25"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6"/>
              <p:cNvSpPr/>
              <p:nvPr/>
            </p:nvSpPr>
            <p:spPr>
              <a:xfrm>
                <a:off x="1554590" y="2162575"/>
                <a:ext cx="813545" cy="183492"/>
              </a:xfrm>
              <a:custGeom>
                <a:avLst/>
                <a:gdLst/>
                <a:ahLst/>
                <a:cxnLst/>
                <a:rect l="l" t="t" r="r" b="b"/>
                <a:pathLst>
                  <a:path w="18320" h="4132" extrusionOk="0">
                    <a:moveTo>
                      <a:pt x="10703" y="0"/>
                    </a:moveTo>
                    <a:cubicBezTo>
                      <a:pt x="6422" y="871"/>
                      <a:pt x="4505" y="2190"/>
                      <a:pt x="3808" y="2813"/>
                    </a:cubicBezTo>
                    <a:cubicBezTo>
                      <a:pt x="4057" y="2514"/>
                      <a:pt x="4331" y="2265"/>
                      <a:pt x="4630" y="2016"/>
                    </a:cubicBezTo>
                    <a:cubicBezTo>
                      <a:pt x="4630" y="1991"/>
                      <a:pt x="4630" y="1991"/>
                      <a:pt x="4630" y="1991"/>
                    </a:cubicBezTo>
                    <a:cubicBezTo>
                      <a:pt x="4630" y="1979"/>
                      <a:pt x="4624" y="1973"/>
                      <a:pt x="4617" y="1973"/>
                    </a:cubicBezTo>
                    <a:cubicBezTo>
                      <a:pt x="4611" y="1973"/>
                      <a:pt x="4605" y="1979"/>
                      <a:pt x="4605" y="1991"/>
                    </a:cubicBezTo>
                    <a:cubicBezTo>
                      <a:pt x="3734" y="2290"/>
                      <a:pt x="3560" y="2464"/>
                      <a:pt x="3560" y="2464"/>
                    </a:cubicBezTo>
                    <a:cubicBezTo>
                      <a:pt x="1046" y="2514"/>
                      <a:pt x="0" y="4082"/>
                      <a:pt x="0" y="4082"/>
                    </a:cubicBezTo>
                    <a:cubicBezTo>
                      <a:pt x="0" y="4107"/>
                      <a:pt x="0" y="4107"/>
                      <a:pt x="0" y="4132"/>
                    </a:cubicBezTo>
                    <a:lnTo>
                      <a:pt x="25" y="4132"/>
                    </a:lnTo>
                    <a:cubicBezTo>
                      <a:pt x="6820" y="3634"/>
                      <a:pt x="18196" y="3634"/>
                      <a:pt x="18295" y="3634"/>
                    </a:cubicBezTo>
                    <a:cubicBezTo>
                      <a:pt x="18320" y="3634"/>
                      <a:pt x="18320" y="3634"/>
                      <a:pt x="18320" y="3609"/>
                    </a:cubicBezTo>
                    <a:cubicBezTo>
                      <a:pt x="18320" y="3609"/>
                      <a:pt x="18320" y="3584"/>
                      <a:pt x="18295" y="3584"/>
                    </a:cubicBezTo>
                    <a:cubicBezTo>
                      <a:pt x="15632" y="2713"/>
                      <a:pt x="13068" y="1518"/>
                      <a:pt x="107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6"/>
              <p:cNvSpPr/>
              <p:nvPr/>
            </p:nvSpPr>
            <p:spPr>
              <a:xfrm>
                <a:off x="2296270" y="1629783"/>
                <a:ext cx="222215" cy="388033"/>
              </a:xfrm>
              <a:custGeom>
                <a:avLst/>
                <a:gdLst/>
                <a:ahLst/>
                <a:cxnLst/>
                <a:rect l="l" t="t" r="r" b="b"/>
                <a:pathLst>
                  <a:path w="5004" h="8738" extrusionOk="0">
                    <a:moveTo>
                      <a:pt x="573" y="1"/>
                    </a:moveTo>
                    <a:cubicBezTo>
                      <a:pt x="149" y="1195"/>
                      <a:pt x="0" y="1643"/>
                      <a:pt x="0" y="1643"/>
                    </a:cubicBezTo>
                    <a:cubicBezTo>
                      <a:pt x="647" y="3585"/>
                      <a:pt x="224" y="5925"/>
                      <a:pt x="224" y="5925"/>
                    </a:cubicBezTo>
                    <a:cubicBezTo>
                      <a:pt x="224" y="5950"/>
                      <a:pt x="224" y="5950"/>
                      <a:pt x="224" y="5974"/>
                    </a:cubicBezTo>
                    <a:lnTo>
                      <a:pt x="249" y="5974"/>
                    </a:lnTo>
                    <a:cubicBezTo>
                      <a:pt x="373" y="5651"/>
                      <a:pt x="473" y="5352"/>
                      <a:pt x="573" y="5029"/>
                    </a:cubicBezTo>
                    <a:cubicBezTo>
                      <a:pt x="1643" y="6049"/>
                      <a:pt x="2564" y="7219"/>
                      <a:pt x="3261" y="8538"/>
                    </a:cubicBezTo>
                    <a:cubicBezTo>
                      <a:pt x="3360" y="8712"/>
                      <a:pt x="3360" y="8737"/>
                      <a:pt x="3410" y="8737"/>
                    </a:cubicBezTo>
                    <a:cubicBezTo>
                      <a:pt x="3410" y="8737"/>
                      <a:pt x="3410" y="8737"/>
                      <a:pt x="3435" y="8712"/>
                    </a:cubicBezTo>
                    <a:cubicBezTo>
                      <a:pt x="3659" y="8040"/>
                      <a:pt x="3983" y="7418"/>
                      <a:pt x="4431" y="6846"/>
                    </a:cubicBezTo>
                    <a:cubicBezTo>
                      <a:pt x="4431" y="6846"/>
                      <a:pt x="4431" y="6821"/>
                      <a:pt x="4431" y="6821"/>
                    </a:cubicBezTo>
                    <a:lnTo>
                      <a:pt x="3460" y="5228"/>
                    </a:lnTo>
                    <a:lnTo>
                      <a:pt x="4456" y="6597"/>
                    </a:lnTo>
                    <a:lnTo>
                      <a:pt x="4505" y="6597"/>
                    </a:lnTo>
                    <a:cubicBezTo>
                      <a:pt x="4829" y="5153"/>
                      <a:pt x="5003" y="3709"/>
                      <a:pt x="4978" y="2241"/>
                    </a:cubicBezTo>
                    <a:cubicBezTo>
                      <a:pt x="4978" y="2216"/>
                      <a:pt x="4978" y="2216"/>
                      <a:pt x="4953" y="2216"/>
                    </a:cubicBezTo>
                    <a:cubicBezTo>
                      <a:pt x="4928" y="2216"/>
                      <a:pt x="4928" y="2216"/>
                      <a:pt x="4928" y="2241"/>
                    </a:cubicBezTo>
                    <a:lnTo>
                      <a:pt x="4381" y="5501"/>
                    </a:lnTo>
                    <a:cubicBezTo>
                      <a:pt x="2340" y="3460"/>
                      <a:pt x="1045" y="2191"/>
                      <a:pt x="1021" y="2166"/>
                    </a:cubicBezTo>
                    <a:cubicBezTo>
                      <a:pt x="1021" y="2159"/>
                      <a:pt x="1016" y="2156"/>
                      <a:pt x="1010" y="2156"/>
                    </a:cubicBezTo>
                    <a:cubicBezTo>
                      <a:pt x="996" y="2156"/>
                      <a:pt x="971" y="2173"/>
                      <a:pt x="971" y="2191"/>
                    </a:cubicBezTo>
                    <a:cubicBezTo>
                      <a:pt x="971" y="2191"/>
                      <a:pt x="971" y="2216"/>
                      <a:pt x="971" y="2216"/>
                    </a:cubicBezTo>
                    <a:cubicBezTo>
                      <a:pt x="1195" y="2888"/>
                      <a:pt x="1269" y="3585"/>
                      <a:pt x="1269" y="4257"/>
                    </a:cubicBezTo>
                    <a:cubicBezTo>
                      <a:pt x="1021" y="3336"/>
                      <a:pt x="697" y="2440"/>
                      <a:pt x="349" y="1544"/>
                    </a:cubicBezTo>
                    <a:cubicBezTo>
                      <a:pt x="498" y="1046"/>
                      <a:pt x="597" y="548"/>
                      <a:pt x="622" y="25"/>
                    </a:cubicBezTo>
                    <a:cubicBezTo>
                      <a:pt x="622" y="1"/>
                      <a:pt x="622" y="1"/>
                      <a:pt x="5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6"/>
              <p:cNvSpPr/>
              <p:nvPr/>
            </p:nvSpPr>
            <p:spPr>
              <a:xfrm>
                <a:off x="2184632" y="2004487"/>
                <a:ext cx="16608" cy="32107"/>
              </a:xfrm>
              <a:custGeom>
                <a:avLst/>
                <a:gdLst/>
                <a:ahLst/>
                <a:cxnLst/>
                <a:rect l="l" t="t" r="r" b="b"/>
                <a:pathLst>
                  <a:path w="374" h="723" extrusionOk="0">
                    <a:moveTo>
                      <a:pt x="75" y="1"/>
                    </a:moveTo>
                    <a:lnTo>
                      <a:pt x="0" y="673"/>
                    </a:lnTo>
                    <a:cubicBezTo>
                      <a:pt x="0" y="673"/>
                      <a:pt x="0" y="698"/>
                      <a:pt x="0" y="698"/>
                    </a:cubicBezTo>
                    <a:lnTo>
                      <a:pt x="25" y="698"/>
                    </a:lnTo>
                    <a:lnTo>
                      <a:pt x="299" y="722"/>
                    </a:lnTo>
                    <a:cubicBezTo>
                      <a:pt x="299" y="722"/>
                      <a:pt x="299" y="698"/>
                      <a:pt x="324" y="698"/>
                    </a:cubicBezTo>
                    <a:lnTo>
                      <a:pt x="373" y="26"/>
                    </a:lnTo>
                    <a:cubicBezTo>
                      <a:pt x="373" y="1"/>
                      <a:pt x="373" y="1"/>
                      <a:pt x="3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6"/>
              <p:cNvSpPr/>
              <p:nvPr/>
            </p:nvSpPr>
            <p:spPr>
              <a:xfrm>
                <a:off x="1220741" y="2239931"/>
                <a:ext cx="80777" cy="106134"/>
              </a:xfrm>
              <a:custGeom>
                <a:avLst/>
                <a:gdLst/>
                <a:ahLst/>
                <a:cxnLst/>
                <a:rect l="l" t="t" r="r" b="b"/>
                <a:pathLst>
                  <a:path w="1819" h="2390" extrusionOk="0">
                    <a:moveTo>
                      <a:pt x="897" y="0"/>
                    </a:moveTo>
                    <a:cubicBezTo>
                      <a:pt x="399" y="0"/>
                      <a:pt x="1" y="548"/>
                      <a:pt x="1" y="1195"/>
                    </a:cubicBezTo>
                    <a:cubicBezTo>
                      <a:pt x="1" y="1842"/>
                      <a:pt x="399" y="2390"/>
                      <a:pt x="897" y="2390"/>
                    </a:cubicBezTo>
                    <a:cubicBezTo>
                      <a:pt x="1395" y="2390"/>
                      <a:pt x="1818" y="1842"/>
                      <a:pt x="1818" y="1195"/>
                    </a:cubicBezTo>
                    <a:cubicBezTo>
                      <a:pt x="1818" y="548"/>
                      <a:pt x="1395" y="0"/>
                      <a:pt x="8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a:off x="2162517" y="2002266"/>
                <a:ext cx="14388" cy="34327"/>
              </a:xfrm>
              <a:custGeom>
                <a:avLst/>
                <a:gdLst/>
                <a:ahLst/>
                <a:cxnLst/>
                <a:rect l="l" t="t" r="r" b="b"/>
                <a:pathLst>
                  <a:path w="324" h="773" extrusionOk="0">
                    <a:moveTo>
                      <a:pt x="25" y="1"/>
                    </a:moveTo>
                    <a:cubicBezTo>
                      <a:pt x="25" y="1"/>
                      <a:pt x="25" y="26"/>
                      <a:pt x="25" y="26"/>
                    </a:cubicBezTo>
                    <a:lnTo>
                      <a:pt x="0" y="723"/>
                    </a:lnTo>
                    <a:cubicBezTo>
                      <a:pt x="0" y="723"/>
                      <a:pt x="0" y="723"/>
                      <a:pt x="0" y="748"/>
                    </a:cubicBezTo>
                    <a:lnTo>
                      <a:pt x="274" y="772"/>
                    </a:lnTo>
                    <a:cubicBezTo>
                      <a:pt x="274" y="772"/>
                      <a:pt x="299" y="748"/>
                      <a:pt x="299" y="748"/>
                    </a:cubicBezTo>
                    <a:lnTo>
                      <a:pt x="324" y="51"/>
                    </a:lnTo>
                    <a:cubicBezTo>
                      <a:pt x="324" y="26"/>
                      <a:pt x="324" y="26"/>
                      <a:pt x="324" y="26"/>
                    </a:cubicBezTo>
                    <a:lnTo>
                      <a:pt x="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6"/>
              <p:cNvSpPr/>
              <p:nvPr/>
            </p:nvSpPr>
            <p:spPr>
              <a:xfrm>
                <a:off x="2068553" y="2002266"/>
                <a:ext cx="15498" cy="34327"/>
              </a:xfrm>
              <a:custGeom>
                <a:avLst/>
                <a:gdLst/>
                <a:ahLst/>
                <a:cxnLst/>
                <a:rect l="l" t="t" r="r" b="b"/>
                <a:pathLst>
                  <a:path w="349" h="773" extrusionOk="0">
                    <a:moveTo>
                      <a:pt x="25" y="1"/>
                    </a:moveTo>
                    <a:cubicBezTo>
                      <a:pt x="0" y="1"/>
                      <a:pt x="0" y="1"/>
                      <a:pt x="0" y="26"/>
                    </a:cubicBezTo>
                    <a:lnTo>
                      <a:pt x="25" y="748"/>
                    </a:lnTo>
                    <a:cubicBezTo>
                      <a:pt x="25" y="748"/>
                      <a:pt x="50" y="772"/>
                      <a:pt x="50" y="772"/>
                    </a:cubicBezTo>
                    <a:lnTo>
                      <a:pt x="324" y="772"/>
                    </a:lnTo>
                    <a:cubicBezTo>
                      <a:pt x="324" y="772"/>
                      <a:pt x="349" y="772"/>
                      <a:pt x="324" y="748"/>
                    </a:cubicBezTo>
                    <a:lnTo>
                      <a:pt x="299" y="26"/>
                    </a:lnTo>
                    <a:cubicBezTo>
                      <a:pt x="299" y="1"/>
                      <a:pt x="299" y="1"/>
                      <a:pt x="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6"/>
              <p:cNvSpPr/>
              <p:nvPr/>
            </p:nvSpPr>
            <p:spPr>
              <a:xfrm>
                <a:off x="2045328" y="2002266"/>
                <a:ext cx="15543" cy="36547"/>
              </a:xfrm>
              <a:custGeom>
                <a:avLst/>
                <a:gdLst/>
                <a:ahLst/>
                <a:cxnLst/>
                <a:rect l="l" t="t" r="r" b="b"/>
                <a:pathLst>
                  <a:path w="350" h="823" extrusionOk="0">
                    <a:moveTo>
                      <a:pt x="275" y="1"/>
                    </a:moveTo>
                    <a:lnTo>
                      <a:pt x="1" y="26"/>
                    </a:lnTo>
                    <a:lnTo>
                      <a:pt x="51" y="772"/>
                    </a:lnTo>
                    <a:cubicBezTo>
                      <a:pt x="51" y="772"/>
                      <a:pt x="51" y="797"/>
                      <a:pt x="51" y="797"/>
                    </a:cubicBezTo>
                    <a:lnTo>
                      <a:pt x="51" y="822"/>
                    </a:lnTo>
                    <a:lnTo>
                      <a:pt x="324" y="797"/>
                    </a:lnTo>
                    <a:cubicBezTo>
                      <a:pt x="324" y="797"/>
                      <a:pt x="349" y="772"/>
                      <a:pt x="349" y="772"/>
                    </a:cubicBezTo>
                    <a:lnTo>
                      <a:pt x="299" y="26"/>
                    </a:lnTo>
                    <a:cubicBezTo>
                      <a:pt x="299" y="1"/>
                      <a:pt x="299" y="1"/>
                      <a:pt x="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6"/>
              <p:cNvSpPr/>
              <p:nvPr/>
            </p:nvSpPr>
            <p:spPr>
              <a:xfrm>
                <a:off x="2092888" y="2001156"/>
                <a:ext cx="13278" cy="34327"/>
              </a:xfrm>
              <a:custGeom>
                <a:avLst/>
                <a:gdLst/>
                <a:ahLst/>
                <a:cxnLst/>
                <a:rect l="l" t="t" r="r" b="b"/>
                <a:pathLst>
                  <a:path w="299" h="773" extrusionOk="0">
                    <a:moveTo>
                      <a:pt x="25" y="1"/>
                    </a:moveTo>
                    <a:cubicBezTo>
                      <a:pt x="0" y="1"/>
                      <a:pt x="0" y="26"/>
                      <a:pt x="0" y="26"/>
                    </a:cubicBezTo>
                    <a:lnTo>
                      <a:pt x="0" y="748"/>
                    </a:lnTo>
                    <a:cubicBezTo>
                      <a:pt x="25" y="773"/>
                      <a:pt x="25" y="773"/>
                      <a:pt x="25" y="773"/>
                    </a:cubicBezTo>
                    <a:lnTo>
                      <a:pt x="274" y="773"/>
                    </a:lnTo>
                    <a:cubicBezTo>
                      <a:pt x="299" y="773"/>
                      <a:pt x="299" y="773"/>
                      <a:pt x="299" y="748"/>
                    </a:cubicBezTo>
                    <a:lnTo>
                      <a:pt x="299" y="26"/>
                    </a:lnTo>
                    <a:cubicBezTo>
                      <a:pt x="299" y="26"/>
                      <a:pt x="299" y="1"/>
                      <a:pt x="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6"/>
              <p:cNvSpPr/>
              <p:nvPr/>
            </p:nvSpPr>
            <p:spPr>
              <a:xfrm>
                <a:off x="2114958" y="2001156"/>
                <a:ext cx="14432" cy="34327"/>
              </a:xfrm>
              <a:custGeom>
                <a:avLst/>
                <a:gdLst/>
                <a:ahLst/>
                <a:cxnLst/>
                <a:rect l="l" t="t" r="r" b="b"/>
                <a:pathLst>
                  <a:path w="325" h="773" extrusionOk="0">
                    <a:moveTo>
                      <a:pt x="26" y="1"/>
                    </a:moveTo>
                    <a:cubicBezTo>
                      <a:pt x="26" y="1"/>
                      <a:pt x="26" y="26"/>
                      <a:pt x="1" y="26"/>
                    </a:cubicBezTo>
                    <a:lnTo>
                      <a:pt x="1" y="748"/>
                    </a:lnTo>
                    <a:cubicBezTo>
                      <a:pt x="26" y="773"/>
                      <a:pt x="26" y="773"/>
                      <a:pt x="51" y="773"/>
                    </a:cubicBezTo>
                    <a:lnTo>
                      <a:pt x="300" y="773"/>
                    </a:lnTo>
                    <a:cubicBezTo>
                      <a:pt x="324" y="773"/>
                      <a:pt x="324" y="748"/>
                      <a:pt x="324" y="748"/>
                    </a:cubicBezTo>
                    <a:lnTo>
                      <a:pt x="324" y="26"/>
                    </a:lnTo>
                    <a:cubicBezTo>
                      <a:pt x="324" y="26"/>
                      <a:pt x="324" y="1"/>
                      <a:pt x="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6"/>
              <p:cNvSpPr/>
              <p:nvPr/>
            </p:nvSpPr>
            <p:spPr>
              <a:xfrm>
                <a:off x="2138182" y="2002266"/>
                <a:ext cx="15543" cy="33217"/>
              </a:xfrm>
              <a:custGeom>
                <a:avLst/>
                <a:gdLst/>
                <a:ahLst/>
                <a:cxnLst/>
                <a:rect l="l" t="t" r="r" b="b"/>
                <a:pathLst>
                  <a:path w="350" h="748" extrusionOk="0">
                    <a:moveTo>
                      <a:pt x="50" y="1"/>
                    </a:moveTo>
                    <a:lnTo>
                      <a:pt x="1" y="723"/>
                    </a:lnTo>
                    <a:lnTo>
                      <a:pt x="26" y="723"/>
                    </a:lnTo>
                    <a:lnTo>
                      <a:pt x="299" y="748"/>
                    </a:lnTo>
                    <a:cubicBezTo>
                      <a:pt x="299" y="748"/>
                      <a:pt x="324" y="723"/>
                      <a:pt x="324" y="723"/>
                    </a:cubicBezTo>
                    <a:lnTo>
                      <a:pt x="349" y="26"/>
                    </a:lnTo>
                    <a:cubicBezTo>
                      <a:pt x="349" y="1"/>
                      <a:pt x="349" y="1"/>
                      <a:pt x="3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p:nvPr/>
            </p:nvSpPr>
            <p:spPr>
              <a:xfrm>
                <a:off x="2147019" y="2167237"/>
                <a:ext cx="441100" cy="177763"/>
              </a:xfrm>
              <a:custGeom>
                <a:avLst/>
                <a:gdLst/>
                <a:ahLst/>
                <a:cxnLst/>
                <a:rect l="l" t="t" r="r" b="b"/>
                <a:pathLst>
                  <a:path w="9933" h="4003" extrusionOk="0">
                    <a:moveTo>
                      <a:pt x="4" y="1"/>
                    </a:moveTo>
                    <a:cubicBezTo>
                      <a:pt x="1" y="1"/>
                      <a:pt x="1" y="7"/>
                      <a:pt x="1" y="19"/>
                    </a:cubicBezTo>
                    <a:cubicBezTo>
                      <a:pt x="1" y="19"/>
                      <a:pt x="1" y="19"/>
                      <a:pt x="1" y="44"/>
                    </a:cubicBezTo>
                    <a:cubicBezTo>
                      <a:pt x="1519" y="1164"/>
                      <a:pt x="3187" y="2036"/>
                      <a:pt x="4979" y="2683"/>
                    </a:cubicBezTo>
                    <a:lnTo>
                      <a:pt x="5004" y="2683"/>
                    </a:lnTo>
                    <a:cubicBezTo>
                      <a:pt x="5004" y="2658"/>
                      <a:pt x="5004" y="2658"/>
                      <a:pt x="5004" y="2633"/>
                    </a:cubicBezTo>
                    <a:cubicBezTo>
                      <a:pt x="4307" y="2260"/>
                      <a:pt x="3685" y="1762"/>
                      <a:pt x="3187" y="1164"/>
                    </a:cubicBezTo>
                    <a:lnTo>
                      <a:pt x="3187" y="1164"/>
                    </a:lnTo>
                    <a:cubicBezTo>
                      <a:pt x="6024" y="2583"/>
                      <a:pt x="6522" y="3678"/>
                      <a:pt x="6547" y="3703"/>
                    </a:cubicBezTo>
                    <a:cubicBezTo>
                      <a:pt x="6645" y="3701"/>
                      <a:pt x="6742" y="3700"/>
                      <a:pt x="6839" y="3700"/>
                    </a:cubicBezTo>
                    <a:cubicBezTo>
                      <a:pt x="7883" y="3700"/>
                      <a:pt x="8905" y="3820"/>
                      <a:pt x="9907" y="4002"/>
                    </a:cubicBezTo>
                    <a:lnTo>
                      <a:pt x="9932" y="4002"/>
                    </a:lnTo>
                    <a:cubicBezTo>
                      <a:pt x="9932" y="4002"/>
                      <a:pt x="9932" y="3977"/>
                      <a:pt x="9932" y="3977"/>
                    </a:cubicBezTo>
                    <a:lnTo>
                      <a:pt x="5875" y="1040"/>
                    </a:lnTo>
                    <a:lnTo>
                      <a:pt x="5850" y="1040"/>
                    </a:lnTo>
                    <a:cubicBezTo>
                      <a:pt x="5850" y="1040"/>
                      <a:pt x="5850" y="1065"/>
                      <a:pt x="5850" y="1090"/>
                    </a:cubicBezTo>
                    <a:cubicBezTo>
                      <a:pt x="6348" y="1463"/>
                      <a:pt x="6796" y="1886"/>
                      <a:pt x="7244" y="2359"/>
                    </a:cubicBezTo>
                    <a:cubicBezTo>
                      <a:pt x="5079" y="940"/>
                      <a:pt x="2589" y="144"/>
                      <a:pt x="26" y="19"/>
                    </a:cubicBezTo>
                    <a:cubicBezTo>
                      <a:pt x="13" y="7"/>
                      <a:pt x="7" y="1"/>
                      <a:pt x="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6"/>
              <p:cNvSpPr/>
              <p:nvPr/>
            </p:nvSpPr>
            <p:spPr>
              <a:xfrm>
                <a:off x="1607612" y="2094011"/>
                <a:ext cx="26600" cy="44274"/>
              </a:xfrm>
              <a:custGeom>
                <a:avLst/>
                <a:gdLst/>
                <a:ahLst/>
                <a:cxnLst/>
                <a:rect l="l" t="t" r="r" b="b"/>
                <a:pathLst>
                  <a:path w="599" h="997" extrusionOk="0">
                    <a:moveTo>
                      <a:pt x="250" y="1"/>
                    </a:moveTo>
                    <a:lnTo>
                      <a:pt x="1" y="100"/>
                    </a:lnTo>
                    <a:lnTo>
                      <a:pt x="1" y="125"/>
                    </a:lnTo>
                    <a:lnTo>
                      <a:pt x="324" y="996"/>
                    </a:lnTo>
                    <a:lnTo>
                      <a:pt x="573" y="897"/>
                    </a:lnTo>
                    <a:cubicBezTo>
                      <a:pt x="598" y="897"/>
                      <a:pt x="598" y="872"/>
                      <a:pt x="573" y="872"/>
                    </a:cubicBezTo>
                    <a:lnTo>
                      <a:pt x="2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6"/>
              <p:cNvSpPr/>
              <p:nvPr/>
            </p:nvSpPr>
            <p:spPr>
              <a:xfrm>
                <a:off x="1300362" y="2491939"/>
                <a:ext cx="12168" cy="14432"/>
              </a:xfrm>
              <a:custGeom>
                <a:avLst/>
                <a:gdLst/>
                <a:ahLst/>
                <a:cxnLst/>
                <a:rect l="l" t="t" r="r" b="b"/>
                <a:pathLst>
                  <a:path w="274" h="325" extrusionOk="0">
                    <a:moveTo>
                      <a:pt x="0" y="1"/>
                    </a:moveTo>
                    <a:cubicBezTo>
                      <a:pt x="0" y="1"/>
                      <a:pt x="0" y="25"/>
                      <a:pt x="0" y="25"/>
                    </a:cubicBezTo>
                    <a:lnTo>
                      <a:pt x="0" y="75"/>
                    </a:lnTo>
                    <a:lnTo>
                      <a:pt x="0" y="100"/>
                    </a:lnTo>
                    <a:cubicBezTo>
                      <a:pt x="0" y="125"/>
                      <a:pt x="0" y="150"/>
                      <a:pt x="0" y="175"/>
                    </a:cubicBezTo>
                    <a:cubicBezTo>
                      <a:pt x="0" y="200"/>
                      <a:pt x="25" y="225"/>
                      <a:pt x="50" y="249"/>
                    </a:cubicBezTo>
                    <a:lnTo>
                      <a:pt x="125" y="299"/>
                    </a:lnTo>
                    <a:cubicBezTo>
                      <a:pt x="149" y="299"/>
                      <a:pt x="149" y="299"/>
                      <a:pt x="174" y="324"/>
                    </a:cubicBezTo>
                    <a:lnTo>
                      <a:pt x="274" y="324"/>
                    </a:lnTo>
                    <a:cubicBezTo>
                      <a:pt x="274" y="299"/>
                      <a:pt x="274" y="299"/>
                      <a:pt x="274" y="274"/>
                    </a:cubicBezTo>
                    <a:cubicBezTo>
                      <a:pt x="274" y="249"/>
                      <a:pt x="274" y="225"/>
                      <a:pt x="274" y="225"/>
                    </a:cubicBezTo>
                    <a:cubicBezTo>
                      <a:pt x="274" y="200"/>
                      <a:pt x="274" y="200"/>
                      <a:pt x="274" y="175"/>
                    </a:cubicBezTo>
                    <a:cubicBezTo>
                      <a:pt x="274" y="175"/>
                      <a:pt x="274" y="150"/>
                      <a:pt x="274" y="125"/>
                    </a:cubicBezTo>
                    <a:cubicBezTo>
                      <a:pt x="274" y="100"/>
                      <a:pt x="249" y="75"/>
                      <a:pt x="249" y="50"/>
                    </a:cubicBezTo>
                    <a:cubicBezTo>
                      <a:pt x="224" y="25"/>
                      <a:pt x="199"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6"/>
              <p:cNvSpPr/>
              <p:nvPr/>
            </p:nvSpPr>
            <p:spPr>
              <a:xfrm>
                <a:off x="2021038" y="2003377"/>
                <a:ext cx="16608" cy="36547"/>
              </a:xfrm>
              <a:custGeom>
                <a:avLst/>
                <a:gdLst/>
                <a:ahLst/>
                <a:cxnLst/>
                <a:rect l="l" t="t" r="r" b="b"/>
                <a:pathLst>
                  <a:path w="374" h="823" extrusionOk="0">
                    <a:moveTo>
                      <a:pt x="299" y="1"/>
                    </a:moveTo>
                    <a:lnTo>
                      <a:pt x="25" y="26"/>
                    </a:lnTo>
                    <a:lnTo>
                      <a:pt x="0" y="26"/>
                    </a:lnTo>
                    <a:lnTo>
                      <a:pt x="75" y="772"/>
                    </a:lnTo>
                    <a:lnTo>
                      <a:pt x="75" y="797"/>
                    </a:lnTo>
                    <a:lnTo>
                      <a:pt x="100" y="822"/>
                    </a:lnTo>
                    <a:lnTo>
                      <a:pt x="349" y="797"/>
                    </a:lnTo>
                    <a:cubicBezTo>
                      <a:pt x="374" y="797"/>
                      <a:pt x="374" y="797"/>
                      <a:pt x="374" y="772"/>
                    </a:cubicBezTo>
                    <a:lnTo>
                      <a:pt x="299" y="26"/>
                    </a:lnTo>
                    <a:cubicBezTo>
                      <a:pt x="299" y="26"/>
                      <a:pt x="299" y="1"/>
                      <a:pt x="2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6"/>
              <p:cNvSpPr/>
              <p:nvPr/>
            </p:nvSpPr>
            <p:spPr>
              <a:xfrm>
                <a:off x="1433005" y="2164750"/>
                <a:ext cx="29886" cy="46495"/>
              </a:xfrm>
              <a:custGeom>
                <a:avLst/>
                <a:gdLst/>
                <a:ahLst/>
                <a:cxnLst/>
                <a:rect l="l" t="t" r="r" b="b"/>
                <a:pathLst>
                  <a:path w="673" h="1047" extrusionOk="0">
                    <a:moveTo>
                      <a:pt x="249" y="1"/>
                    </a:moveTo>
                    <a:lnTo>
                      <a:pt x="0" y="125"/>
                    </a:lnTo>
                    <a:lnTo>
                      <a:pt x="423" y="1046"/>
                    </a:lnTo>
                    <a:lnTo>
                      <a:pt x="448" y="1046"/>
                    </a:lnTo>
                    <a:lnTo>
                      <a:pt x="672" y="947"/>
                    </a:lnTo>
                    <a:cubicBezTo>
                      <a:pt x="672" y="922"/>
                      <a:pt x="672" y="922"/>
                      <a:pt x="672" y="897"/>
                    </a:cubicBezTo>
                    <a:lnTo>
                      <a:pt x="2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6"/>
              <p:cNvSpPr/>
              <p:nvPr/>
            </p:nvSpPr>
            <p:spPr>
              <a:xfrm>
                <a:off x="1412000" y="2174698"/>
                <a:ext cx="30996" cy="46495"/>
              </a:xfrm>
              <a:custGeom>
                <a:avLst/>
                <a:gdLst/>
                <a:ahLst/>
                <a:cxnLst/>
                <a:rect l="l" t="t" r="r" b="b"/>
                <a:pathLst>
                  <a:path w="698" h="1047" extrusionOk="0">
                    <a:moveTo>
                      <a:pt x="249" y="1"/>
                    </a:moveTo>
                    <a:lnTo>
                      <a:pt x="0" y="125"/>
                    </a:lnTo>
                    <a:cubicBezTo>
                      <a:pt x="0" y="125"/>
                      <a:pt x="0" y="125"/>
                      <a:pt x="0" y="150"/>
                    </a:cubicBezTo>
                    <a:lnTo>
                      <a:pt x="448" y="1046"/>
                    </a:lnTo>
                    <a:lnTo>
                      <a:pt x="697" y="947"/>
                    </a:lnTo>
                    <a:cubicBezTo>
                      <a:pt x="697" y="922"/>
                      <a:pt x="697" y="922"/>
                      <a:pt x="697" y="897"/>
                    </a:cubicBezTo>
                    <a:lnTo>
                      <a:pt x="2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6"/>
              <p:cNvSpPr/>
              <p:nvPr/>
            </p:nvSpPr>
            <p:spPr>
              <a:xfrm>
                <a:off x="1454009" y="2154803"/>
                <a:ext cx="30952" cy="46495"/>
              </a:xfrm>
              <a:custGeom>
                <a:avLst/>
                <a:gdLst/>
                <a:ahLst/>
                <a:cxnLst/>
                <a:rect l="l" t="t" r="r" b="b"/>
                <a:pathLst>
                  <a:path w="697" h="1047" extrusionOk="0">
                    <a:moveTo>
                      <a:pt x="249" y="1"/>
                    </a:moveTo>
                    <a:lnTo>
                      <a:pt x="25" y="125"/>
                    </a:lnTo>
                    <a:cubicBezTo>
                      <a:pt x="0" y="125"/>
                      <a:pt x="0" y="125"/>
                      <a:pt x="25" y="150"/>
                    </a:cubicBezTo>
                    <a:lnTo>
                      <a:pt x="423" y="1046"/>
                    </a:lnTo>
                    <a:lnTo>
                      <a:pt x="448" y="1046"/>
                    </a:lnTo>
                    <a:lnTo>
                      <a:pt x="672" y="922"/>
                    </a:lnTo>
                    <a:cubicBezTo>
                      <a:pt x="697" y="922"/>
                      <a:pt x="697" y="897"/>
                      <a:pt x="672" y="897"/>
                    </a:cubicBezTo>
                    <a:lnTo>
                      <a:pt x="2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6"/>
              <p:cNvSpPr/>
              <p:nvPr/>
            </p:nvSpPr>
            <p:spPr>
              <a:xfrm>
                <a:off x="1390996" y="2185755"/>
                <a:ext cx="30996" cy="47605"/>
              </a:xfrm>
              <a:custGeom>
                <a:avLst/>
                <a:gdLst/>
                <a:ahLst/>
                <a:cxnLst/>
                <a:rect l="l" t="t" r="r" b="b"/>
                <a:pathLst>
                  <a:path w="698" h="1072" extrusionOk="0">
                    <a:moveTo>
                      <a:pt x="224" y="1"/>
                    </a:moveTo>
                    <a:lnTo>
                      <a:pt x="0" y="125"/>
                    </a:lnTo>
                    <a:lnTo>
                      <a:pt x="0" y="150"/>
                    </a:lnTo>
                    <a:lnTo>
                      <a:pt x="448" y="1071"/>
                    </a:lnTo>
                    <a:lnTo>
                      <a:pt x="473" y="1071"/>
                    </a:lnTo>
                    <a:lnTo>
                      <a:pt x="697" y="947"/>
                    </a:lnTo>
                    <a:cubicBezTo>
                      <a:pt x="697" y="947"/>
                      <a:pt x="697" y="922"/>
                      <a:pt x="697" y="922"/>
                    </a:cubicBezTo>
                    <a:lnTo>
                      <a:pt x="2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p:cNvSpPr/>
              <p:nvPr/>
            </p:nvSpPr>
            <p:spPr>
              <a:xfrm>
                <a:off x="1327983" y="2217816"/>
                <a:ext cx="34327" cy="48671"/>
              </a:xfrm>
              <a:custGeom>
                <a:avLst/>
                <a:gdLst/>
                <a:ahLst/>
                <a:cxnLst/>
                <a:rect l="l" t="t" r="r" b="b"/>
                <a:pathLst>
                  <a:path w="773" h="1096" extrusionOk="0">
                    <a:moveTo>
                      <a:pt x="224" y="1"/>
                    </a:moveTo>
                    <a:lnTo>
                      <a:pt x="0" y="125"/>
                    </a:lnTo>
                    <a:cubicBezTo>
                      <a:pt x="0" y="150"/>
                      <a:pt x="0" y="150"/>
                      <a:pt x="0" y="150"/>
                    </a:cubicBezTo>
                    <a:lnTo>
                      <a:pt x="498" y="1096"/>
                    </a:lnTo>
                    <a:lnTo>
                      <a:pt x="523" y="1096"/>
                    </a:lnTo>
                    <a:lnTo>
                      <a:pt x="747" y="971"/>
                    </a:lnTo>
                    <a:cubicBezTo>
                      <a:pt x="747" y="971"/>
                      <a:pt x="772" y="946"/>
                      <a:pt x="747" y="922"/>
                    </a:cubicBezTo>
                    <a:lnTo>
                      <a:pt x="2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p:cNvSpPr/>
              <p:nvPr/>
            </p:nvSpPr>
            <p:spPr>
              <a:xfrm>
                <a:off x="1368881" y="2195702"/>
                <a:ext cx="32107" cy="46495"/>
              </a:xfrm>
              <a:custGeom>
                <a:avLst/>
                <a:gdLst/>
                <a:ahLst/>
                <a:cxnLst/>
                <a:rect l="l" t="t" r="r" b="b"/>
                <a:pathLst>
                  <a:path w="723" h="1047" extrusionOk="0">
                    <a:moveTo>
                      <a:pt x="249" y="1"/>
                    </a:moveTo>
                    <a:lnTo>
                      <a:pt x="25" y="125"/>
                    </a:lnTo>
                    <a:cubicBezTo>
                      <a:pt x="0" y="125"/>
                      <a:pt x="0" y="125"/>
                      <a:pt x="25" y="150"/>
                    </a:cubicBezTo>
                    <a:lnTo>
                      <a:pt x="498" y="1046"/>
                    </a:lnTo>
                    <a:lnTo>
                      <a:pt x="722" y="947"/>
                    </a:lnTo>
                    <a:cubicBezTo>
                      <a:pt x="722" y="922"/>
                      <a:pt x="722" y="922"/>
                      <a:pt x="722" y="897"/>
                    </a:cubicBezTo>
                    <a:lnTo>
                      <a:pt x="2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6"/>
              <p:cNvSpPr/>
              <p:nvPr/>
            </p:nvSpPr>
            <p:spPr>
              <a:xfrm>
                <a:off x="1476079" y="2145966"/>
                <a:ext cx="29886" cy="45384"/>
              </a:xfrm>
              <a:custGeom>
                <a:avLst/>
                <a:gdLst/>
                <a:ahLst/>
                <a:cxnLst/>
                <a:rect l="l" t="t" r="r" b="b"/>
                <a:pathLst>
                  <a:path w="673" h="1022" extrusionOk="0">
                    <a:moveTo>
                      <a:pt x="250" y="1"/>
                    </a:moveTo>
                    <a:lnTo>
                      <a:pt x="1" y="100"/>
                    </a:lnTo>
                    <a:cubicBezTo>
                      <a:pt x="1" y="100"/>
                      <a:pt x="1" y="125"/>
                      <a:pt x="1" y="125"/>
                    </a:cubicBezTo>
                    <a:lnTo>
                      <a:pt x="424" y="1021"/>
                    </a:lnTo>
                    <a:lnTo>
                      <a:pt x="673" y="922"/>
                    </a:lnTo>
                    <a:cubicBezTo>
                      <a:pt x="673" y="897"/>
                      <a:pt x="673" y="897"/>
                      <a:pt x="673" y="872"/>
                    </a:cubicBezTo>
                    <a:lnTo>
                      <a:pt x="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6"/>
              <p:cNvSpPr/>
              <p:nvPr/>
            </p:nvSpPr>
            <p:spPr>
              <a:xfrm>
                <a:off x="1563427" y="2109509"/>
                <a:ext cx="27666" cy="45340"/>
              </a:xfrm>
              <a:custGeom>
                <a:avLst/>
                <a:gdLst/>
                <a:ahLst/>
                <a:cxnLst/>
                <a:rect l="l" t="t" r="r" b="b"/>
                <a:pathLst>
                  <a:path w="623" h="1021" extrusionOk="0">
                    <a:moveTo>
                      <a:pt x="274" y="0"/>
                    </a:moveTo>
                    <a:cubicBezTo>
                      <a:pt x="249" y="0"/>
                      <a:pt x="249" y="0"/>
                      <a:pt x="249" y="25"/>
                    </a:cubicBezTo>
                    <a:lnTo>
                      <a:pt x="0" y="100"/>
                    </a:lnTo>
                    <a:cubicBezTo>
                      <a:pt x="0" y="125"/>
                      <a:pt x="0" y="125"/>
                      <a:pt x="0" y="125"/>
                    </a:cubicBezTo>
                    <a:lnTo>
                      <a:pt x="349" y="1021"/>
                    </a:lnTo>
                    <a:lnTo>
                      <a:pt x="374" y="1021"/>
                    </a:lnTo>
                    <a:lnTo>
                      <a:pt x="623" y="921"/>
                    </a:lnTo>
                    <a:cubicBezTo>
                      <a:pt x="623" y="896"/>
                      <a:pt x="623" y="896"/>
                      <a:pt x="623" y="871"/>
                    </a:cubicBezTo>
                    <a:lnTo>
                      <a:pt x="2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6"/>
              <p:cNvSpPr/>
              <p:nvPr/>
            </p:nvSpPr>
            <p:spPr>
              <a:xfrm>
                <a:off x="1585541" y="2102848"/>
                <a:ext cx="26556" cy="44274"/>
              </a:xfrm>
              <a:custGeom>
                <a:avLst/>
                <a:gdLst/>
                <a:ahLst/>
                <a:cxnLst/>
                <a:rect l="l" t="t" r="r" b="b"/>
                <a:pathLst>
                  <a:path w="598" h="997" extrusionOk="0">
                    <a:moveTo>
                      <a:pt x="249" y="1"/>
                    </a:moveTo>
                    <a:lnTo>
                      <a:pt x="0" y="100"/>
                    </a:lnTo>
                    <a:lnTo>
                      <a:pt x="349" y="997"/>
                    </a:lnTo>
                    <a:lnTo>
                      <a:pt x="597" y="897"/>
                    </a:lnTo>
                    <a:cubicBezTo>
                      <a:pt x="597" y="872"/>
                      <a:pt x="597" y="872"/>
                      <a:pt x="597" y="872"/>
                    </a:cubicBezTo>
                    <a:lnTo>
                      <a:pt x="2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6"/>
              <p:cNvSpPr/>
              <p:nvPr/>
            </p:nvSpPr>
            <p:spPr>
              <a:xfrm>
                <a:off x="1497083" y="2136019"/>
                <a:ext cx="28776" cy="45384"/>
              </a:xfrm>
              <a:custGeom>
                <a:avLst/>
                <a:gdLst/>
                <a:ahLst/>
                <a:cxnLst/>
                <a:rect l="l" t="t" r="r" b="b"/>
                <a:pathLst>
                  <a:path w="648" h="1022" extrusionOk="0">
                    <a:moveTo>
                      <a:pt x="275" y="1"/>
                    </a:moveTo>
                    <a:cubicBezTo>
                      <a:pt x="250" y="1"/>
                      <a:pt x="250" y="1"/>
                      <a:pt x="275" y="26"/>
                    </a:cubicBezTo>
                    <a:lnTo>
                      <a:pt x="26" y="125"/>
                    </a:lnTo>
                    <a:cubicBezTo>
                      <a:pt x="1" y="125"/>
                      <a:pt x="1" y="125"/>
                      <a:pt x="26" y="150"/>
                    </a:cubicBezTo>
                    <a:lnTo>
                      <a:pt x="399" y="1021"/>
                    </a:lnTo>
                    <a:lnTo>
                      <a:pt x="648" y="922"/>
                    </a:lnTo>
                    <a:cubicBezTo>
                      <a:pt x="648" y="922"/>
                      <a:pt x="648" y="897"/>
                      <a:pt x="648" y="897"/>
                    </a:cubicBezTo>
                    <a:lnTo>
                      <a:pt x="2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6"/>
              <p:cNvSpPr/>
              <p:nvPr/>
            </p:nvSpPr>
            <p:spPr>
              <a:xfrm>
                <a:off x="1519198" y="2127182"/>
                <a:ext cx="29886" cy="45384"/>
              </a:xfrm>
              <a:custGeom>
                <a:avLst/>
                <a:gdLst/>
                <a:ahLst/>
                <a:cxnLst/>
                <a:rect l="l" t="t" r="r" b="b"/>
                <a:pathLst>
                  <a:path w="673" h="1022" extrusionOk="0">
                    <a:moveTo>
                      <a:pt x="249" y="1"/>
                    </a:moveTo>
                    <a:lnTo>
                      <a:pt x="1" y="100"/>
                    </a:lnTo>
                    <a:cubicBezTo>
                      <a:pt x="1" y="125"/>
                      <a:pt x="1" y="125"/>
                      <a:pt x="1" y="125"/>
                    </a:cubicBezTo>
                    <a:lnTo>
                      <a:pt x="374" y="1021"/>
                    </a:lnTo>
                    <a:lnTo>
                      <a:pt x="424" y="1021"/>
                    </a:lnTo>
                    <a:lnTo>
                      <a:pt x="648" y="921"/>
                    </a:lnTo>
                    <a:cubicBezTo>
                      <a:pt x="673" y="921"/>
                      <a:pt x="673" y="897"/>
                      <a:pt x="648" y="897"/>
                    </a:cubicBezTo>
                    <a:lnTo>
                      <a:pt x="2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6"/>
              <p:cNvSpPr/>
              <p:nvPr/>
            </p:nvSpPr>
            <p:spPr>
              <a:xfrm>
                <a:off x="1541312" y="2118345"/>
                <a:ext cx="27666" cy="45340"/>
              </a:xfrm>
              <a:custGeom>
                <a:avLst/>
                <a:gdLst/>
                <a:ahLst/>
                <a:cxnLst/>
                <a:rect l="l" t="t" r="r" b="b"/>
                <a:pathLst>
                  <a:path w="623" h="1021" extrusionOk="0">
                    <a:moveTo>
                      <a:pt x="249" y="0"/>
                    </a:moveTo>
                    <a:lnTo>
                      <a:pt x="0" y="100"/>
                    </a:lnTo>
                    <a:lnTo>
                      <a:pt x="0" y="125"/>
                    </a:lnTo>
                    <a:lnTo>
                      <a:pt x="349" y="1021"/>
                    </a:lnTo>
                    <a:lnTo>
                      <a:pt x="374" y="1021"/>
                    </a:lnTo>
                    <a:lnTo>
                      <a:pt x="598" y="921"/>
                    </a:lnTo>
                    <a:cubicBezTo>
                      <a:pt x="623" y="921"/>
                      <a:pt x="623" y="896"/>
                      <a:pt x="623" y="896"/>
                    </a:cubicBezTo>
                    <a:lnTo>
                      <a:pt x="274" y="25"/>
                    </a:lnTo>
                    <a:cubicBezTo>
                      <a:pt x="249" y="0"/>
                      <a:pt x="249"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6"/>
              <p:cNvSpPr/>
              <p:nvPr/>
            </p:nvSpPr>
            <p:spPr>
              <a:xfrm>
                <a:off x="1927073" y="2014434"/>
                <a:ext cx="18829" cy="38723"/>
              </a:xfrm>
              <a:custGeom>
                <a:avLst/>
                <a:gdLst/>
                <a:ahLst/>
                <a:cxnLst/>
                <a:rect l="l" t="t" r="r" b="b"/>
                <a:pathLst>
                  <a:path w="424" h="872" extrusionOk="0">
                    <a:moveTo>
                      <a:pt x="274" y="1"/>
                    </a:moveTo>
                    <a:lnTo>
                      <a:pt x="25" y="26"/>
                    </a:lnTo>
                    <a:lnTo>
                      <a:pt x="0" y="26"/>
                    </a:lnTo>
                    <a:cubicBezTo>
                      <a:pt x="0" y="26"/>
                      <a:pt x="0" y="50"/>
                      <a:pt x="0" y="50"/>
                    </a:cubicBezTo>
                    <a:lnTo>
                      <a:pt x="125" y="822"/>
                    </a:lnTo>
                    <a:cubicBezTo>
                      <a:pt x="125" y="847"/>
                      <a:pt x="125" y="847"/>
                      <a:pt x="125" y="847"/>
                    </a:cubicBezTo>
                    <a:lnTo>
                      <a:pt x="150" y="872"/>
                    </a:lnTo>
                    <a:lnTo>
                      <a:pt x="399" y="822"/>
                    </a:lnTo>
                    <a:cubicBezTo>
                      <a:pt x="424" y="822"/>
                      <a:pt x="424" y="797"/>
                      <a:pt x="424" y="797"/>
                    </a:cubicBezTo>
                    <a:lnTo>
                      <a:pt x="2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p:cNvSpPr/>
              <p:nvPr/>
            </p:nvSpPr>
            <p:spPr>
              <a:xfrm>
                <a:off x="1997813" y="2005597"/>
                <a:ext cx="16608" cy="37613"/>
              </a:xfrm>
              <a:custGeom>
                <a:avLst/>
                <a:gdLst/>
                <a:ahLst/>
                <a:cxnLst/>
                <a:rect l="l" t="t" r="r" b="b"/>
                <a:pathLst>
                  <a:path w="374" h="847" extrusionOk="0">
                    <a:moveTo>
                      <a:pt x="274" y="1"/>
                    </a:moveTo>
                    <a:lnTo>
                      <a:pt x="0" y="25"/>
                    </a:lnTo>
                    <a:lnTo>
                      <a:pt x="75" y="797"/>
                    </a:lnTo>
                    <a:lnTo>
                      <a:pt x="75" y="822"/>
                    </a:lnTo>
                    <a:lnTo>
                      <a:pt x="100" y="847"/>
                    </a:lnTo>
                    <a:lnTo>
                      <a:pt x="349" y="797"/>
                    </a:lnTo>
                    <a:cubicBezTo>
                      <a:pt x="374" y="797"/>
                      <a:pt x="374" y="797"/>
                      <a:pt x="374" y="772"/>
                    </a:cubicBezTo>
                    <a:lnTo>
                      <a:pt x="299" y="25"/>
                    </a:lnTo>
                    <a:cubicBezTo>
                      <a:pt x="299" y="1"/>
                      <a:pt x="299" y="1"/>
                      <a:pt x="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6"/>
              <p:cNvSpPr/>
              <p:nvPr/>
            </p:nvSpPr>
            <p:spPr>
              <a:xfrm>
                <a:off x="1903848" y="2017764"/>
                <a:ext cx="19939" cy="38723"/>
              </a:xfrm>
              <a:custGeom>
                <a:avLst/>
                <a:gdLst/>
                <a:ahLst/>
                <a:cxnLst/>
                <a:rect l="l" t="t" r="r" b="b"/>
                <a:pathLst>
                  <a:path w="449" h="872" extrusionOk="0">
                    <a:moveTo>
                      <a:pt x="274" y="0"/>
                    </a:moveTo>
                    <a:lnTo>
                      <a:pt x="1" y="50"/>
                    </a:lnTo>
                    <a:lnTo>
                      <a:pt x="150" y="847"/>
                    </a:lnTo>
                    <a:lnTo>
                      <a:pt x="150" y="872"/>
                    </a:lnTo>
                    <a:lnTo>
                      <a:pt x="424" y="822"/>
                    </a:lnTo>
                    <a:cubicBezTo>
                      <a:pt x="424" y="822"/>
                      <a:pt x="449" y="822"/>
                      <a:pt x="424" y="797"/>
                    </a:cubicBezTo>
                    <a:lnTo>
                      <a:pt x="299" y="25"/>
                    </a:lnTo>
                    <a:cubicBezTo>
                      <a:pt x="299" y="0"/>
                      <a:pt x="299" y="0"/>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6"/>
              <p:cNvSpPr/>
              <p:nvPr/>
            </p:nvSpPr>
            <p:spPr>
              <a:xfrm>
                <a:off x="1880624" y="2022161"/>
                <a:ext cx="19983" cy="39834"/>
              </a:xfrm>
              <a:custGeom>
                <a:avLst/>
                <a:gdLst/>
                <a:ahLst/>
                <a:cxnLst/>
                <a:rect l="l" t="t" r="r" b="b"/>
                <a:pathLst>
                  <a:path w="450" h="897" extrusionOk="0">
                    <a:moveTo>
                      <a:pt x="275" y="1"/>
                    </a:moveTo>
                    <a:lnTo>
                      <a:pt x="1" y="51"/>
                    </a:lnTo>
                    <a:lnTo>
                      <a:pt x="150" y="847"/>
                    </a:lnTo>
                    <a:lnTo>
                      <a:pt x="175" y="897"/>
                    </a:lnTo>
                    <a:lnTo>
                      <a:pt x="424" y="847"/>
                    </a:lnTo>
                    <a:cubicBezTo>
                      <a:pt x="449" y="822"/>
                      <a:pt x="449" y="822"/>
                      <a:pt x="449" y="797"/>
                    </a:cubicBezTo>
                    <a:lnTo>
                      <a:pt x="300" y="26"/>
                    </a:lnTo>
                    <a:cubicBezTo>
                      <a:pt x="300" y="1"/>
                      <a:pt x="275" y="1"/>
                      <a:pt x="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6"/>
              <p:cNvSpPr/>
              <p:nvPr/>
            </p:nvSpPr>
            <p:spPr>
              <a:xfrm>
                <a:off x="1950298" y="2011103"/>
                <a:ext cx="18829" cy="37658"/>
              </a:xfrm>
              <a:custGeom>
                <a:avLst/>
                <a:gdLst/>
                <a:ahLst/>
                <a:cxnLst/>
                <a:rect l="l" t="t" r="r" b="b"/>
                <a:pathLst>
                  <a:path w="424" h="848" extrusionOk="0">
                    <a:moveTo>
                      <a:pt x="274" y="1"/>
                    </a:moveTo>
                    <a:lnTo>
                      <a:pt x="25" y="26"/>
                    </a:lnTo>
                    <a:lnTo>
                      <a:pt x="0" y="26"/>
                    </a:lnTo>
                    <a:cubicBezTo>
                      <a:pt x="0" y="26"/>
                      <a:pt x="0" y="51"/>
                      <a:pt x="0" y="51"/>
                    </a:cubicBezTo>
                    <a:lnTo>
                      <a:pt x="125" y="822"/>
                    </a:lnTo>
                    <a:lnTo>
                      <a:pt x="125" y="847"/>
                    </a:lnTo>
                    <a:lnTo>
                      <a:pt x="398" y="822"/>
                    </a:lnTo>
                    <a:cubicBezTo>
                      <a:pt x="398" y="822"/>
                      <a:pt x="423" y="797"/>
                      <a:pt x="423" y="773"/>
                    </a:cubicBezTo>
                    <a:lnTo>
                      <a:pt x="324" y="26"/>
                    </a:lnTo>
                    <a:cubicBezTo>
                      <a:pt x="299" y="1"/>
                      <a:pt x="299" y="1"/>
                      <a:pt x="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6"/>
              <p:cNvSpPr/>
              <p:nvPr/>
            </p:nvSpPr>
            <p:spPr>
              <a:xfrm>
                <a:off x="1857443" y="2025491"/>
                <a:ext cx="21049" cy="40944"/>
              </a:xfrm>
              <a:custGeom>
                <a:avLst/>
                <a:gdLst/>
                <a:ahLst/>
                <a:cxnLst/>
                <a:rect l="l" t="t" r="r" b="b"/>
                <a:pathLst>
                  <a:path w="474" h="922" extrusionOk="0">
                    <a:moveTo>
                      <a:pt x="274" y="1"/>
                    </a:moveTo>
                    <a:lnTo>
                      <a:pt x="0" y="50"/>
                    </a:lnTo>
                    <a:cubicBezTo>
                      <a:pt x="0" y="75"/>
                      <a:pt x="0" y="75"/>
                      <a:pt x="0" y="75"/>
                    </a:cubicBezTo>
                    <a:lnTo>
                      <a:pt x="150" y="872"/>
                    </a:lnTo>
                    <a:lnTo>
                      <a:pt x="175" y="922"/>
                    </a:lnTo>
                    <a:lnTo>
                      <a:pt x="448" y="847"/>
                    </a:lnTo>
                    <a:cubicBezTo>
                      <a:pt x="448" y="847"/>
                      <a:pt x="473" y="847"/>
                      <a:pt x="473" y="822"/>
                    </a:cubicBezTo>
                    <a:lnTo>
                      <a:pt x="299" y="25"/>
                    </a:lnTo>
                    <a:cubicBezTo>
                      <a:pt x="299" y="25"/>
                      <a:pt x="274" y="1"/>
                      <a:pt x="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p:nvPr/>
            </p:nvSpPr>
            <p:spPr>
              <a:xfrm>
                <a:off x="1974588" y="2007817"/>
                <a:ext cx="16653" cy="37613"/>
              </a:xfrm>
              <a:custGeom>
                <a:avLst/>
                <a:gdLst/>
                <a:ahLst/>
                <a:cxnLst/>
                <a:rect l="l" t="t" r="r" b="b"/>
                <a:pathLst>
                  <a:path w="375" h="847" extrusionOk="0">
                    <a:moveTo>
                      <a:pt x="275" y="0"/>
                    </a:moveTo>
                    <a:lnTo>
                      <a:pt x="1" y="25"/>
                    </a:lnTo>
                    <a:cubicBezTo>
                      <a:pt x="1" y="50"/>
                      <a:pt x="1" y="50"/>
                      <a:pt x="1" y="50"/>
                    </a:cubicBezTo>
                    <a:lnTo>
                      <a:pt x="100" y="822"/>
                    </a:lnTo>
                    <a:cubicBezTo>
                      <a:pt x="100" y="822"/>
                      <a:pt x="100" y="822"/>
                      <a:pt x="100" y="847"/>
                    </a:cubicBezTo>
                    <a:lnTo>
                      <a:pt x="374" y="822"/>
                    </a:lnTo>
                    <a:cubicBezTo>
                      <a:pt x="374" y="822"/>
                      <a:pt x="374" y="797"/>
                      <a:pt x="374" y="797"/>
                    </a:cubicBezTo>
                    <a:lnTo>
                      <a:pt x="299" y="25"/>
                    </a:lnTo>
                    <a:cubicBezTo>
                      <a:pt x="299" y="25"/>
                      <a:pt x="275" y="0"/>
                      <a:pt x="2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6"/>
              <p:cNvSpPr/>
              <p:nvPr/>
            </p:nvSpPr>
            <p:spPr>
              <a:xfrm>
                <a:off x="1834219" y="2030509"/>
                <a:ext cx="21049" cy="40366"/>
              </a:xfrm>
              <a:custGeom>
                <a:avLst/>
                <a:gdLst/>
                <a:ahLst/>
                <a:cxnLst/>
                <a:rect l="l" t="t" r="r" b="b"/>
                <a:pathLst>
                  <a:path w="474" h="909" extrusionOk="0">
                    <a:moveTo>
                      <a:pt x="292" y="1"/>
                    </a:moveTo>
                    <a:cubicBezTo>
                      <a:pt x="288" y="1"/>
                      <a:pt x="283" y="4"/>
                      <a:pt x="274" y="12"/>
                    </a:cubicBezTo>
                    <a:lnTo>
                      <a:pt x="1" y="62"/>
                    </a:lnTo>
                    <a:lnTo>
                      <a:pt x="1" y="87"/>
                    </a:lnTo>
                    <a:lnTo>
                      <a:pt x="200" y="883"/>
                    </a:lnTo>
                    <a:lnTo>
                      <a:pt x="200" y="908"/>
                    </a:lnTo>
                    <a:lnTo>
                      <a:pt x="449" y="858"/>
                    </a:lnTo>
                    <a:cubicBezTo>
                      <a:pt x="473" y="858"/>
                      <a:pt x="473" y="833"/>
                      <a:pt x="473" y="833"/>
                    </a:cubicBezTo>
                    <a:lnTo>
                      <a:pt x="299" y="12"/>
                    </a:lnTo>
                    <a:cubicBezTo>
                      <a:pt x="299" y="12"/>
                      <a:pt x="299" y="1"/>
                      <a:pt x="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6"/>
              <p:cNvSpPr/>
              <p:nvPr/>
            </p:nvSpPr>
            <p:spPr>
              <a:xfrm>
                <a:off x="1347877" y="2206759"/>
                <a:ext cx="34327" cy="47560"/>
              </a:xfrm>
              <a:custGeom>
                <a:avLst/>
                <a:gdLst/>
                <a:ahLst/>
                <a:cxnLst/>
                <a:rect l="l" t="t" r="r" b="b"/>
                <a:pathLst>
                  <a:path w="773" h="1071" extrusionOk="0">
                    <a:moveTo>
                      <a:pt x="249" y="1"/>
                    </a:moveTo>
                    <a:lnTo>
                      <a:pt x="25" y="125"/>
                    </a:lnTo>
                    <a:cubicBezTo>
                      <a:pt x="0" y="125"/>
                      <a:pt x="0" y="125"/>
                      <a:pt x="25" y="150"/>
                    </a:cubicBezTo>
                    <a:lnTo>
                      <a:pt x="498" y="1071"/>
                    </a:lnTo>
                    <a:lnTo>
                      <a:pt x="523" y="1071"/>
                    </a:lnTo>
                    <a:lnTo>
                      <a:pt x="747" y="947"/>
                    </a:lnTo>
                    <a:cubicBezTo>
                      <a:pt x="772" y="947"/>
                      <a:pt x="772" y="922"/>
                      <a:pt x="747" y="922"/>
                    </a:cubicBezTo>
                    <a:lnTo>
                      <a:pt x="2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a:off x="1743585" y="2052002"/>
                <a:ext cx="22159" cy="42054"/>
              </a:xfrm>
              <a:custGeom>
                <a:avLst/>
                <a:gdLst/>
                <a:ahLst/>
                <a:cxnLst/>
                <a:rect l="l" t="t" r="r" b="b"/>
                <a:pathLst>
                  <a:path w="499" h="947" extrusionOk="0">
                    <a:moveTo>
                      <a:pt x="249" y="1"/>
                    </a:moveTo>
                    <a:lnTo>
                      <a:pt x="0" y="76"/>
                    </a:lnTo>
                    <a:lnTo>
                      <a:pt x="0" y="101"/>
                    </a:lnTo>
                    <a:lnTo>
                      <a:pt x="225" y="947"/>
                    </a:lnTo>
                    <a:lnTo>
                      <a:pt x="249" y="947"/>
                    </a:lnTo>
                    <a:lnTo>
                      <a:pt x="498" y="872"/>
                    </a:lnTo>
                    <a:cubicBezTo>
                      <a:pt x="498" y="847"/>
                      <a:pt x="498" y="847"/>
                      <a:pt x="498" y="822"/>
                    </a:cubicBezTo>
                    <a:lnTo>
                      <a:pt x="2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6"/>
              <p:cNvSpPr/>
              <p:nvPr/>
            </p:nvSpPr>
            <p:spPr>
              <a:xfrm>
                <a:off x="1765699" y="2046496"/>
                <a:ext cx="23270" cy="42054"/>
              </a:xfrm>
              <a:custGeom>
                <a:avLst/>
                <a:gdLst/>
                <a:ahLst/>
                <a:cxnLst/>
                <a:rect l="l" t="t" r="r" b="b"/>
                <a:pathLst>
                  <a:path w="524" h="947" extrusionOk="0">
                    <a:moveTo>
                      <a:pt x="274" y="0"/>
                    </a:moveTo>
                    <a:lnTo>
                      <a:pt x="0" y="75"/>
                    </a:lnTo>
                    <a:cubicBezTo>
                      <a:pt x="0" y="75"/>
                      <a:pt x="0" y="75"/>
                      <a:pt x="0" y="100"/>
                    </a:cubicBezTo>
                    <a:lnTo>
                      <a:pt x="224" y="921"/>
                    </a:lnTo>
                    <a:cubicBezTo>
                      <a:pt x="224" y="921"/>
                      <a:pt x="224" y="921"/>
                      <a:pt x="224" y="946"/>
                    </a:cubicBezTo>
                    <a:lnTo>
                      <a:pt x="249" y="946"/>
                    </a:lnTo>
                    <a:lnTo>
                      <a:pt x="498" y="872"/>
                    </a:lnTo>
                    <a:cubicBezTo>
                      <a:pt x="523" y="872"/>
                      <a:pt x="523" y="847"/>
                      <a:pt x="523" y="847"/>
                    </a:cubicBezTo>
                    <a:lnTo>
                      <a:pt x="299" y="25"/>
                    </a:lnTo>
                    <a:cubicBezTo>
                      <a:pt x="299" y="25"/>
                      <a:pt x="274" y="0"/>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6"/>
              <p:cNvSpPr/>
              <p:nvPr/>
            </p:nvSpPr>
            <p:spPr>
              <a:xfrm>
                <a:off x="1787814" y="2040989"/>
                <a:ext cx="22115" cy="40899"/>
              </a:xfrm>
              <a:custGeom>
                <a:avLst/>
                <a:gdLst/>
                <a:ahLst/>
                <a:cxnLst/>
                <a:rect l="l" t="t" r="r" b="b"/>
                <a:pathLst>
                  <a:path w="498" h="921" extrusionOk="0">
                    <a:moveTo>
                      <a:pt x="274" y="0"/>
                    </a:moveTo>
                    <a:lnTo>
                      <a:pt x="0" y="50"/>
                    </a:lnTo>
                    <a:cubicBezTo>
                      <a:pt x="0" y="75"/>
                      <a:pt x="0" y="75"/>
                      <a:pt x="0" y="75"/>
                    </a:cubicBezTo>
                    <a:lnTo>
                      <a:pt x="224" y="896"/>
                    </a:lnTo>
                    <a:cubicBezTo>
                      <a:pt x="199" y="921"/>
                      <a:pt x="224" y="921"/>
                      <a:pt x="224" y="921"/>
                    </a:cubicBezTo>
                    <a:lnTo>
                      <a:pt x="473" y="871"/>
                    </a:lnTo>
                    <a:cubicBezTo>
                      <a:pt x="498" y="871"/>
                      <a:pt x="498" y="846"/>
                      <a:pt x="498" y="821"/>
                    </a:cubicBezTo>
                    <a:lnTo>
                      <a:pt x="2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1810994" y="2035438"/>
                <a:ext cx="22159" cy="40944"/>
              </a:xfrm>
              <a:custGeom>
                <a:avLst/>
                <a:gdLst/>
                <a:ahLst/>
                <a:cxnLst/>
                <a:rect l="l" t="t" r="r" b="b"/>
                <a:pathLst>
                  <a:path w="499" h="922" extrusionOk="0">
                    <a:moveTo>
                      <a:pt x="275" y="1"/>
                    </a:moveTo>
                    <a:lnTo>
                      <a:pt x="26" y="50"/>
                    </a:lnTo>
                    <a:lnTo>
                      <a:pt x="1" y="50"/>
                    </a:lnTo>
                    <a:cubicBezTo>
                      <a:pt x="1" y="75"/>
                      <a:pt x="1" y="75"/>
                      <a:pt x="1" y="75"/>
                    </a:cubicBezTo>
                    <a:lnTo>
                      <a:pt x="175" y="897"/>
                    </a:lnTo>
                    <a:cubicBezTo>
                      <a:pt x="175" y="897"/>
                      <a:pt x="175" y="897"/>
                      <a:pt x="175" y="922"/>
                    </a:cubicBezTo>
                    <a:lnTo>
                      <a:pt x="225" y="922"/>
                    </a:lnTo>
                    <a:lnTo>
                      <a:pt x="474" y="872"/>
                    </a:lnTo>
                    <a:cubicBezTo>
                      <a:pt x="499" y="872"/>
                      <a:pt x="499" y="847"/>
                      <a:pt x="499" y="822"/>
                    </a:cubicBezTo>
                    <a:lnTo>
                      <a:pt x="300" y="25"/>
                    </a:lnTo>
                    <a:cubicBezTo>
                      <a:pt x="300" y="1"/>
                      <a:pt x="300" y="1"/>
                      <a:pt x="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0" name="Google Shape;720;p36"/>
            <p:cNvSpPr/>
            <p:nvPr/>
          </p:nvSpPr>
          <p:spPr>
            <a:xfrm>
              <a:off x="1026866" y="1449517"/>
              <a:ext cx="2030682" cy="2740719"/>
            </a:xfrm>
            <a:custGeom>
              <a:avLst/>
              <a:gdLst/>
              <a:ahLst/>
              <a:cxnLst/>
              <a:rect l="l" t="t" r="r" b="b"/>
              <a:pathLst>
                <a:path w="47792" h="66285" extrusionOk="0">
                  <a:moveTo>
                    <a:pt x="36889" y="2862"/>
                  </a:moveTo>
                  <a:cubicBezTo>
                    <a:pt x="36914" y="2887"/>
                    <a:pt x="36914" y="2912"/>
                    <a:pt x="36939" y="2937"/>
                  </a:cubicBezTo>
                  <a:cubicBezTo>
                    <a:pt x="36964" y="2962"/>
                    <a:pt x="36989" y="3012"/>
                    <a:pt x="37013" y="3037"/>
                  </a:cubicBezTo>
                  <a:cubicBezTo>
                    <a:pt x="37038" y="3086"/>
                    <a:pt x="37063" y="3111"/>
                    <a:pt x="37063" y="3161"/>
                  </a:cubicBezTo>
                  <a:cubicBezTo>
                    <a:pt x="37063" y="3211"/>
                    <a:pt x="37063" y="3261"/>
                    <a:pt x="37063" y="3311"/>
                  </a:cubicBezTo>
                  <a:lnTo>
                    <a:pt x="37063" y="3435"/>
                  </a:lnTo>
                  <a:lnTo>
                    <a:pt x="37063" y="3510"/>
                  </a:lnTo>
                  <a:cubicBezTo>
                    <a:pt x="37063" y="3510"/>
                    <a:pt x="37038" y="3485"/>
                    <a:pt x="37013" y="3435"/>
                  </a:cubicBezTo>
                  <a:cubicBezTo>
                    <a:pt x="36989" y="3410"/>
                    <a:pt x="36964" y="3385"/>
                    <a:pt x="36939" y="3335"/>
                  </a:cubicBezTo>
                  <a:cubicBezTo>
                    <a:pt x="36914" y="3311"/>
                    <a:pt x="36914" y="3261"/>
                    <a:pt x="36889" y="3211"/>
                  </a:cubicBezTo>
                  <a:cubicBezTo>
                    <a:pt x="36889" y="3161"/>
                    <a:pt x="36889" y="3136"/>
                    <a:pt x="36889" y="3086"/>
                  </a:cubicBezTo>
                  <a:lnTo>
                    <a:pt x="36889" y="2962"/>
                  </a:lnTo>
                  <a:cubicBezTo>
                    <a:pt x="36889" y="2926"/>
                    <a:pt x="36889" y="2889"/>
                    <a:pt x="36889" y="2862"/>
                  </a:cubicBezTo>
                  <a:close/>
                  <a:moveTo>
                    <a:pt x="36317" y="2548"/>
                  </a:moveTo>
                  <a:lnTo>
                    <a:pt x="36317" y="2548"/>
                  </a:lnTo>
                  <a:cubicBezTo>
                    <a:pt x="36326" y="2561"/>
                    <a:pt x="36335" y="2575"/>
                    <a:pt x="36341" y="2589"/>
                  </a:cubicBezTo>
                  <a:cubicBezTo>
                    <a:pt x="36366" y="2663"/>
                    <a:pt x="36416" y="2713"/>
                    <a:pt x="36441" y="2788"/>
                  </a:cubicBezTo>
                  <a:cubicBezTo>
                    <a:pt x="36466" y="2862"/>
                    <a:pt x="36491" y="2937"/>
                    <a:pt x="36516" y="3012"/>
                  </a:cubicBezTo>
                  <a:cubicBezTo>
                    <a:pt x="36516" y="3086"/>
                    <a:pt x="36541" y="3186"/>
                    <a:pt x="36541" y="3261"/>
                  </a:cubicBezTo>
                  <a:cubicBezTo>
                    <a:pt x="36541" y="3335"/>
                    <a:pt x="36541" y="3410"/>
                    <a:pt x="36541" y="3485"/>
                  </a:cubicBezTo>
                  <a:lnTo>
                    <a:pt x="36541" y="3634"/>
                  </a:lnTo>
                  <a:cubicBezTo>
                    <a:pt x="36541" y="3584"/>
                    <a:pt x="36516" y="3559"/>
                    <a:pt x="36491" y="3485"/>
                  </a:cubicBezTo>
                  <a:cubicBezTo>
                    <a:pt x="36466" y="3435"/>
                    <a:pt x="36441" y="3360"/>
                    <a:pt x="36416" y="3286"/>
                  </a:cubicBezTo>
                  <a:cubicBezTo>
                    <a:pt x="36391" y="3211"/>
                    <a:pt x="36366" y="3136"/>
                    <a:pt x="36341" y="3062"/>
                  </a:cubicBezTo>
                  <a:cubicBezTo>
                    <a:pt x="36317" y="2987"/>
                    <a:pt x="36341" y="2887"/>
                    <a:pt x="36317" y="2813"/>
                  </a:cubicBezTo>
                  <a:cubicBezTo>
                    <a:pt x="36317" y="2738"/>
                    <a:pt x="36317" y="2663"/>
                    <a:pt x="36317" y="2614"/>
                  </a:cubicBezTo>
                  <a:lnTo>
                    <a:pt x="36317" y="2548"/>
                  </a:lnTo>
                  <a:close/>
                  <a:moveTo>
                    <a:pt x="34724" y="1369"/>
                  </a:moveTo>
                  <a:lnTo>
                    <a:pt x="34724" y="1369"/>
                  </a:lnTo>
                  <a:cubicBezTo>
                    <a:pt x="34126" y="1618"/>
                    <a:pt x="33529" y="1842"/>
                    <a:pt x="32931" y="2066"/>
                  </a:cubicBezTo>
                  <a:lnTo>
                    <a:pt x="32035" y="2390"/>
                  </a:lnTo>
                  <a:lnTo>
                    <a:pt x="31936" y="2414"/>
                  </a:lnTo>
                  <a:cubicBezTo>
                    <a:pt x="31886" y="2439"/>
                    <a:pt x="31836" y="2439"/>
                    <a:pt x="31786" y="2464"/>
                  </a:cubicBezTo>
                  <a:lnTo>
                    <a:pt x="31537" y="2489"/>
                  </a:lnTo>
                  <a:lnTo>
                    <a:pt x="31065" y="2589"/>
                  </a:lnTo>
                  <a:cubicBezTo>
                    <a:pt x="29795" y="2788"/>
                    <a:pt x="28526" y="2937"/>
                    <a:pt x="27281" y="3086"/>
                  </a:cubicBezTo>
                  <a:cubicBezTo>
                    <a:pt x="26012" y="3236"/>
                    <a:pt x="24742" y="3360"/>
                    <a:pt x="23473" y="3460"/>
                  </a:cubicBezTo>
                  <a:cubicBezTo>
                    <a:pt x="22203" y="3584"/>
                    <a:pt x="20934" y="3659"/>
                    <a:pt x="19639" y="3709"/>
                  </a:cubicBezTo>
                  <a:cubicBezTo>
                    <a:pt x="20909" y="3460"/>
                    <a:pt x="22153" y="3261"/>
                    <a:pt x="23423" y="3062"/>
                  </a:cubicBezTo>
                  <a:cubicBezTo>
                    <a:pt x="24668" y="2862"/>
                    <a:pt x="25962" y="2713"/>
                    <a:pt x="27206" y="2564"/>
                  </a:cubicBezTo>
                  <a:cubicBezTo>
                    <a:pt x="28476" y="2414"/>
                    <a:pt x="29745" y="2290"/>
                    <a:pt x="31015" y="2166"/>
                  </a:cubicBezTo>
                  <a:lnTo>
                    <a:pt x="31488" y="2116"/>
                  </a:lnTo>
                  <a:lnTo>
                    <a:pt x="31712" y="2091"/>
                  </a:lnTo>
                  <a:lnTo>
                    <a:pt x="31811" y="2091"/>
                  </a:lnTo>
                  <a:lnTo>
                    <a:pt x="31911" y="2066"/>
                  </a:lnTo>
                  <a:lnTo>
                    <a:pt x="32857" y="1817"/>
                  </a:lnTo>
                  <a:cubicBezTo>
                    <a:pt x="33479" y="1668"/>
                    <a:pt x="34101" y="1518"/>
                    <a:pt x="34724" y="1369"/>
                  </a:cubicBezTo>
                  <a:close/>
                  <a:moveTo>
                    <a:pt x="34724" y="1817"/>
                  </a:moveTo>
                  <a:lnTo>
                    <a:pt x="34499" y="1942"/>
                  </a:lnTo>
                  <a:lnTo>
                    <a:pt x="33877" y="2240"/>
                  </a:lnTo>
                  <a:cubicBezTo>
                    <a:pt x="33628" y="2365"/>
                    <a:pt x="33330" y="2514"/>
                    <a:pt x="33006" y="2663"/>
                  </a:cubicBezTo>
                  <a:cubicBezTo>
                    <a:pt x="32682" y="2813"/>
                    <a:pt x="32334" y="2937"/>
                    <a:pt x="31985" y="3062"/>
                  </a:cubicBezTo>
                  <a:cubicBezTo>
                    <a:pt x="31637" y="3186"/>
                    <a:pt x="31264" y="3286"/>
                    <a:pt x="30915" y="3385"/>
                  </a:cubicBezTo>
                  <a:cubicBezTo>
                    <a:pt x="30567" y="3485"/>
                    <a:pt x="30268" y="3559"/>
                    <a:pt x="29994" y="3609"/>
                  </a:cubicBezTo>
                  <a:lnTo>
                    <a:pt x="29322" y="3759"/>
                  </a:lnTo>
                  <a:cubicBezTo>
                    <a:pt x="29471" y="3709"/>
                    <a:pt x="29696" y="3634"/>
                    <a:pt x="29969" y="3559"/>
                  </a:cubicBezTo>
                  <a:cubicBezTo>
                    <a:pt x="30243" y="3460"/>
                    <a:pt x="30542" y="3360"/>
                    <a:pt x="30890" y="3236"/>
                  </a:cubicBezTo>
                  <a:lnTo>
                    <a:pt x="31911" y="2887"/>
                  </a:lnTo>
                  <a:lnTo>
                    <a:pt x="32956" y="2514"/>
                  </a:lnTo>
                  <a:cubicBezTo>
                    <a:pt x="33280" y="2390"/>
                    <a:pt x="33603" y="2290"/>
                    <a:pt x="33852" y="2190"/>
                  </a:cubicBezTo>
                  <a:cubicBezTo>
                    <a:pt x="34126" y="2091"/>
                    <a:pt x="34350" y="1991"/>
                    <a:pt x="34475" y="1942"/>
                  </a:cubicBezTo>
                  <a:lnTo>
                    <a:pt x="34724" y="1817"/>
                  </a:lnTo>
                  <a:close/>
                  <a:moveTo>
                    <a:pt x="37312" y="3327"/>
                  </a:moveTo>
                  <a:cubicBezTo>
                    <a:pt x="37320" y="3332"/>
                    <a:pt x="37328" y="3335"/>
                    <a:pt x="37337" y="3335"/>
                  </a:cubicBezTo>
                  <a:cubicBezTo>
                    <a:pt x="37362" y="3385"/>
                    <a:pt x="37387" y="3410"/>
                    <a:pt x="37412" y="3435"/>
                  </a:cubicBezTo>
                  <a:cubicBezTo>
                    <a:pt x="37412" y="3485"/>
                    <a:pt x="37437" y="3510"/>
                    <a:pt x="37462" y="3559"/>
                  </a:cubicBezTo>
                  <a:cubicBezTo>
                    <a:pt x="37462" y="3584"/>
                    <a:pt x="37462" y="3634"/>
                    <a:pt x="37462" y="3684"/>
                  </a:cubicBezTo>
                  <a:lnTo>
                    <a:pt x="37462" y="3783"/>
                  </a:lnTo>
                  <a:lnTo>
                    <a:pt x="37462" y="3883"/>
                  </a:lnTo>
                  <a:cubicBezTo>
                    <a:pt x="37437" y="3858"/>
                    <a:pt x="37437" y="3833"/>
                    <a:pt x="37412" y="3808"/>
                  </a:cubicBezTo>
                  <a:cubicBezTo>
                    <a:pt x="37387" y="3783"/>
                    <a:pt x="37362" y="3759"/>
                    <a:pt x="37337" y="3709"/>
                  </a:cubicBezTo>
                  <a:cubicBezTo>
                    <a:pt x="37312" y="3684"/>
                    <a:pt x="37312" y="3634"/>
                    <a:pt x="37287" y="3609"/>
                  </a:cubicBezTo>
                  <a:cubicBezTo>
                    <a:pt x="37262" y="3559"/>
                    <a:pt x="37287" y="3510"/>
                    <a:pt x="37287" y="3485"/>
                  </a:cubicBezTo>
                  <a:cubicBezTo>
                    <a:pt x="37287" y="3435"/>
                    <a:pt x="37287" y="3410"/>
                    <a:pt x="37312" y="3360"/>
                  </a:cubicBezTo>
                  <a:cubicBezTo>
                    <a:pt x="37312" y="3349"/>
                    <a:pt x="37312" y="3338"/>
                    <a:pt x="37312" y="3327"/>
                  </a:cubicBezTo>
                  <a:close/>
                  <a:moveTo>
                    <a:pt x="32160" y="3684"/>
                  </a:moveTo>
                  <a:lnTo>
                    <a:pt x="31537" y="3833"/>
                  </a:lnTo>
                  <a:cubicBezTo>
                    <a:pt x="31289" y="3883"/>
                    <a:pt x="30990" y="3958"/>
                    <a:pt x="30666" y="4032"/>
                  </a:cubicBezTo>
                  <a:lnTo>
                    <a:pt x="29671" y="4231"/>
                  </a:lnTo>
                  <a:lnTo>
                    <a:pt x="28675" y="4406"/>
                  </a:lnTo>
                  <a:cubicBezTo>
                    <a:pt x="28351" y="4431"/>
                    <a:pt x="28053" y="4480"/>
                    <a:pt x="27779" y="4505"/>
                  </a:cubicBezTo>
                  <a:cubicBezTo>
                    <a:pt x="27530" y="4555"/>
                    <a:pt x="27306" y="4580"/>
                    <a:pt x="27157" y="4605"/>
                  </a:cubicBezTo>
                  <a:lnTo>
                    <a:pt x="26933" y="4630"/>
                  </a:lnTo>
                  <a:lnTo>
                    <a:pt x="26933" y="4630"/>
                  </a:lnTo>
                  <a:lnTo>
                    <a:pt x="27157" y="4580"/>
                  </a:lnTo>
                  <a:lnTo>
                    <a:pt x="27779" y="4455"/>
                  </a:lnTo>
                  <a:cubicBezTo>
                    <a:pt x="28028" y="4381"/>
                    <a:pt x="28326" y="4306"/>
                    <a:pt x="28650" y="4256"/>
                  </a:cubicBezTo>
                  <a:lnTo>
                    <a:pt x="29646" y="4032"/>
                  </a:lnTo>
                  <a:lnTo>
                    <a:pt x="30641" y="3883"/>
                  </a:lnTo>
                  <a:cubicBezTo>
                    <a:pt x="30965" y="3833"/>
                    <a:pt x="31264" y="3808"/>
                    <a:pt x="31537" y="3759"/>
                  </a:cubicBezTo>
                  <a:cubicBezTo>
                    <a:pt x="31786" y="3734"/>
                    <a:pt x="32010" y="3709"/>
                    <a:pt x="32160" y="3684"/>
                  </a:cubicBezTo>
                  <a:close/>
                  <a:moveTo>
                    <a:pt x="35470" y="1344"/>
                  </a:moveTo>
                  <a:lnTo>
                    <a:pt x="35545" y="1518"/>
                  </a:lnTo>
                  <a:cubicBezTo>
                    <a:pt x="35595" y="1643"/>
                    <a:pt x="35644" y="1792"/>
                    <a:pt x="35694" y="1991"/>
                  </a:cubicBezTo>
                  <a:cubicBezTo>
                    <a:pt x="35769" y="2166"/>
                    <a:pt x="35844" y="2390"/>
                    <a:pt x="35918" y="2638"/>
                  </a:cubicBezTo>
                  <a:cubicBezTo>
                    <a:pt x="35993" y="2862"/>
                    <a:pt x="36043" y="3136"/>
                    <a:pt x="36117" y="3385"/>
                  </a:cubicBezTo>
                  <a:cubicBezTo>
                    <a:pt x="36167" y="3659"/>
                    <a:pt x="36192" y="3908"/>
                    <a:pt x="36217" y="4157"/>
                  </a:cubicBezTo>
                  <a:cubicBezTo>
                    <a:pt x="36267" y="4406"/>
                    <a:pt x="36267" y="4630"/>
                    <a:pt x="36292" y="4829"/>
                  </a:cubicBezTo>
                  <a:cubicBezTo>
                    <a:pt x="36292" y="5028"/>
                    <a:pt x="36317" y="5202"/>
                    <a:pt x="36317" y="5302"/>
                  </a:cubicBezTo>
                  <a:cubicBezTo>
                    <a:pt x="36341" y="5426"/>
                    <a:pt x="36317" y="5501"/>
                    <a:pt x="36317" y="5501"/>
                  </a:cubicBezTo>
                  <a:lnTo>
                    <a:pt x="36292" y="5327"/>
                  </a:lnTo>
                  <a:cubicBezTo>
                    <a:pt x="36267" y="5202"/>
                    <a:pt x="36242" y="5028"/>
                    <a:pt x="36217" y="4854"/>
                  </a:cubicBezTo>
                  <a:cubicBezTo>
                    <a:pt x="36167" y="4655"/>
                    <a:pt x="36117" y="4431"/>
                    <a:pt x="36068" y="4182"/>
                  </a:cubicBezTo>
                  <a:lnTo>
                    <a:pt x="35893" y="3435"/>
                  </a:lnTo>
                  <a:lnTo>
                    <a:pt x="35744" y="2663"/>
                  </a:lnTo>
                  <a:cubicBezTo>
                    <a:pt x="35694" y="2414"/>
                    <a:pt x="35669" y="2190"/>
                    <a:pt x="35620" y="1991"/>
                  </a:cubicBezTo>
                  <a:cubicBezTo>
                    <a:pt x="35570" y="1792"/>
                    <a:pt x="35545" y="1643"/>
                    <a:pt x="35520" y="1518"/>
                  </a:cubicBezTo>
                  <a:lnTo>
                    <a:pt x="35470" y="1344"/>
                  </a:lnTo>
                  <a:close/>
                  <a:moveTo>
                    <a:pt x="37038" y="2141"/>
                  </a:moveTo>
                  <a:lnTo>
                    <a:pt x="37038" y="2141"/>
                  </a:lnTo>
                  <a:cubicBezTo>
                    <a:pt x="37312" y="2290"/>
                    <a:pt x="37561" y="2464"/>
                    <a:pt x="37835" y="2638"/>
                  </a:cubicBezTo>
                  <a:lnTo>
                    <a:pt x="38582" y="3136"/>
                  </a:lnTo>
                  <a:cubicBezTo>
                    <a:pt x="39104" y="3485"/>
                    <a:pt x="39602" y="3858"/>
                    <a:pt x="40100" y="4231"/>
                  </a:cubicBezTo>
                  <a:cubicBezTo>
                    <a:pt x="40598" y="4605"/>
                    <a:pt x="41071" y="5003"/>
                    <a:pt x="41544" y="5426"/>
                  </a:cubicBezTo>
                  <a:cubicBezTo>
                    <a:pt x="42017" y="5824"/>
                    <a:pt x="42440" y="6273"/>
                    <a:pt x="42838" y="6745"/>
                  </a:cubicBezTo>
                  <a:cubicBezTo>
                    <a:pt x="42614" y="6546"/>
                    <a:pt x="42390" y="6347"/>
                    <a:pt x="42141" y="6148"/>
                  </a:cubicBezTo>
                  <a:cubicBezTo>
                    <a:pt x="41892" y="5949"/>
                    <a:pt x="41643" y="5775"/>
                    <a:pt x="41394" y="5576"/>
                  </a:cubicBezTo>
                  <a:lnTo>
                    <a:pt x="39951" y="4455"/>
                  </a:lnTo>
                  <a:lnTo>
                    <a:pt x="38482" y="3311"/>
                  </a:lnTo>
                  <a:cubicBezTo>
                    <a:pt x="37984" y="2937"/>
                    <a:pt x="37511" y="2539"/>
                    <a:pt x="37038" y="2141"/>
                  </a:cubicBezTo>
                  <a:close/>
                  <a:moveTo>
                    <a:pt x="40921" y="7318"/>
                  </a:moveTo>
                  <a:lnTo>
                    <a:pt x="40946" y="7343"/>
                  </a:lnTo>
                  <a:cubicBezTo>
                    <a:pt x="40921" y="7343"/>
                    <a:pt x="40921" y="7318"/>
                    <a:pt x="40921" y="7318"/>
                  </a:cubicBezTo>
                  <a:close/>
                  <a:moveTo>
                    <a:pt x="40946" y="7343"/>
                  </a:moveTo>
                  <a:lnTo>
                    <a:pt x="40946" y="7343"/>
                  </a:lnTo>
                  <a:cubicBezTo>
                    <a:pt x="40971" y="7368"/>
                    <a:pt x="40996" y="7393"/>
                    <a:pt x="41021" y="7393"/>
                  </a:cubicBezTo>
                  <a:cubicBezTo>
                    <a:pt x="41071" y="7418"/>
                    <a:pt x="41096" y="7467"/>
                    <a:pt x="41145" y="7492"/>
                  </a:cubicBezTo>
                  <a:cubicBezTo>
                    <a:pt x="41195" y="7517"/>
                    <a:pt x="41220" y="7542"/>
                    <a:pt x="41270" y="7567"/>
                  </a:cubicBezTo>
                  <a:lnTo>
                    <a:pt x="41245" y="7592"/>
                  </a:lnTo>
                  <a:lnTo>
                    <a:pt x="41345" y="7716"/>
                  </a:lnTo>
                  <a:cubicBezTo>
                    <a:pt x="41369" y="7766"/>
                    <a:pt x="41394" y="7816"/>
                    <a:pt x="41394" y="7841"/>
                  </a:cubicBezTo>
                  <a:cubicBezTo>
                    <a:pt x="41419" y="7890"/>
                    <a:pt x="41444" y="7915"/>
                    <a:pt x="41444" y="7940"/>
                  </a:cubicBezTo>
                  <a:cubicBezTo>
                    <a:pt x="41419" y="7940"/>
                    <a:pt x="41394" y="7915"/>
                    <a:pt x="41369" y="7890"/>
                  </a:cubicBezTo>
                  <a:cubicBezTo>
                    <a:pt x="41320" y="7866"/>
                    <a:pt x="41270" y="7866"/>
                    <a:pt x="41220" y="7816"/>
                  </a:cubicBezTo>
                  <a:cubicBezTo>
                    <a:pt x="41195" y="7791"/>
                    <a:pt x="41145" y="7766"/>
                    <a:pt x="41121" y="7716"/>
                  </a:cubicBezTo>
                  <a:cubicBezTo>
                    <a:pt x="41071" y="7666"/>
                    <a:pt x="41046" y="7617"/>
                    <a:pt x="41021" y="7567"/>
                  </a:cubicBezTo>
                  <a:cubicBezTo>
                    <a:pt x="40996" y="7542"/>
                    <a:pt x="40996" y="7492"/>
                    <a:pt x="40971" y="7442"/>
                  </a:cubicBezTo>
                  <a:cubicBezTo>
                    <a:pt x="40971" y="7418"/>
                    <a:pt x="40946" y="7368"/>
                    <a:pt x="40946" y="7343"/>
                  </a:cubicBezTo>
                  <a:close/>
                  <a:moveTo>
                    <a:pt x="41170" y="6721"/>
                  </a:moveTo>
                  <a:lnTo>
                    <a:pt x="41170" y="6721"/>
                  </a:lnTo>
                  <a:cubicBezTo>
                    <a:pt x="41195" y="6770"/>
                    <a:pt x="41220" y="6770"/>
                    <a:pt x="41220" y="6795"/>
                  </a:cubicBezTo>
                  <a:cubicBezTo>
                    <a:pt x="41270" y="6870"/>
                    <a:pt x="41345" y="6920"/>
                    <a:pt x="41394" y="6969"/>
                  </a:cubicBezTo>
                  <a:cubicBezTo>
                    <a:pt x="41469" y="7044"/>
                    <a:pt x="41569" y="7119"/>
                    <a:pt x="41643" y="7194"/>
                  </a:cubicBezTo>
                  <a:cubicBezTo>
                    <a:pt x="41743" y="7293"/>
                    <a:pt x="41842" y="7393"/>
                    <a:pt x="41942" y="7492"/>
                  </a:cubicBezTo>
                  <a:lnTo>
                    <a:pt x="41917" y="7492"/>
                  </a:lnTo>
                  <a:cubicBezTo>
                    <a:pt x="41992" y="7617"/>
                    <a:pt x="42041" y="7741"/>
                    <a:pt x="42091" y="7866"/>
                  </a:cubicBezTo>
                  <a:cubicBezTo>
                    <a:pt x="42116" y="7965"/>
                    <a:pt x="42141" y="8090"/>
                    <a:pt x="42166" y="8189"/>
                  </a:cubicBezTo>
                  <a:cubicBezTo>
                    <a:pt x="42191" y="8289"/>
                    <a:pt x="42191" y="8363"/>
                    <a:pt x="42216" y="8438"/>
                  </a:cubicBezTo>
                  <a:lnTo>
                    <a:pt x="42216" y="8513"/>
                  </a:lnTo>
                  <a:cubicBezTo>
                    <a:pt x="42216" y="8513"/>
                    <a:pt x="42216" y="8488"/>
                    <a:pt x="42191" y="8438"/>
                  </a:cubicBezTo>
                  <a:cubicBezTo>
                    <a:pt x="42166" y="8363"/>
                    <a:pt x="42141" y="8289"/>
                    <a:pt x="42091" y="8214"/>
                  </a:cubicBezTo>
                  <a:cubicBezTo>
                    <a:pt x="42066" y="8114"/>
                    <a:pt x="41992" y="8015"/>
                    <a:pt x="41942" y="7915"/>
                  </a:cubicBezTo>
                  <a:cubicBezTo>
                    <a:pt x="41867" y="7816"/>
                    <a:pt x="41817" y="7716"/>
                    <a:pt x="41743" y="7617"/>
                  </a:cubicBezTo>
                  <a:cubicBezTo>
                    <a:pt x="41668" y="7517"/>
                    <a:pt x="41593" y="7393"/>
                    <a:pt x="41544" y="7293"/>
                  </a:cubicBezTo>
                  <a:cubicBezTo>
                    <a:pt x="41469" y="7194"/>
                    <a:pt x="41394" y="7094"/>
                    <a:pt x="41345" y="7019"/>
                  </a:cubicBezTo>
                  <a:cubicBezTo>
                    <a:pt x="41295" y="6920"/>
                    <a:pt x="41245" y="6845"/>
                    <a:pt x="41220" y="6820"/>
                  </a:cubicBezTo>
                  <a:lnTo>
                    <a:pt x="41170" y="6721"/>
                  </a:lnTo>
                  <a:close/>
                  <a:moveTo>
                    <a:pt x="41743" y="6671"/>
                  </a:moveTo>
                  <a:lnTo>
                    <a:pt x="41817" y="6745"/>
                  </a:lnTo>
                  <a:cubicBezTo>
                    <a:pt x="41867" y="6795"/>
                    <a:pt x="41942" y="6895"/>
                    <a:pt x="42017" y="6994"/>
                  </a:cubicBezTo>
                  <a:cubicBezTo>
                    <a:pt x="42116" y="7094"/>
                    <a:pt x="42191" y="7218"/>
                    <a:pt x="42290" y="7343"/>
                  </a:cubicBezTo>
                  <a:cubicBezTo>
                    <a:pt x="42365" y="7492"/>
                    <a:pt x="42440" y="7642"/>
                    <a:pt x="42514" y="7791"/>
                  </a:cubicBezTo>
                  <a:cubicBezTo>
                    <a:pt x="42589" y="7940"/>
                    <a:pt x="42639" y="8090"/>
                    <a:pt x="42689" y="8264"/>
                  </a:cubicBezTo>
                  <a:cubicBezTo>
                    <a:pt x="42714" y="8413"/>
                    <a:pt x="42738" y="8563"/>
                    <a:pt x="42763" y="8687"/>
                  </a:cubicBezTo>
                  <a:cubicBezTo>
                    <a:pt x="42788" y="8811"/>
                    <a:pt x="42788" y="8936"/>
                    <a:pt x="42813" y="9011"/>
                  </a:cubicBezTo>
                  <a:cubicBezTo>
                    <a:pt x="42763" y="8911"/>
                    <a:pt x="42738" y="8811"/>
                    <a:pt x="42714" y="8712"/>
                  </a:cubicBezTo>
                  <a:cubicBezTo>
                    <a:pt x="42664" y="8587"/>
                    <a:pt x="42589" y="8463"/>
                    <a:pt x="42539" y="8314"/>
                  </a:cubicBezTo>
                  <a:cubicBezTo>
                    <a:pt x="42490" y="8164"/>
                    <a:pt x="42415" y="8015"/>
                    <a:pt x="42340" y="7866"/>
                  </a:cubicBezTo>
                  <a:cubicBezTo>
                    <a:pt x="42266" y="7716"/>
                    <a:pt x="42216" y="7567"/>
                    <a:pt x="42141" y="7418"/>
                  </a:cubicBezTo>
                  <a:cubicBezTo>
                    <a:pt x="42091" y="7268"/>
                    <a:pt x="42017" y="7144"/>
                    <a:pt x="41967" y="7019"/>
                  </a:cubicBezTo>
                  <a:cubicBezTo>
                    <a:pt x="41917" y="6945"/>
                    <a:pt x="41867" y="6845"/>
                    <a:pt x="41817" y="6770"/>
                  </a:cubicBezTo>
                  <a:lnTo>
                    <a:pt x="41743" y="6671"/>
                  </a:lnTo>
                  <a:close/>
                  <a:moveTo>
                    <a:pt x="42614" y="7044"/>
                  </a:moveTo>
                  <a:lnTo>
                    <a:pt x="42689" y="7169"/>
                  </a:lnTo>
                  <a:lnTo>
                    <a:pt x="42838" y="7492"/>
                  </a:lnTo>
                  <a:cubicBezTo>
                    <a:pt x="42913" y="7642"/>
                    <a:pt x="42987" y="7791"/>
                    <a:pt x="43062" y="7965"/>
                  </a:cubicBezTo>
                  <a:cubicBezTo>
                    <a:pt x="43137" y="8164"/>
                    <a:pt x="43211" y="8363"/>
                    <a:pt x="43286" y="8538"/>
                  </a:cubicBezTo>
                  <a:cubicBezTo>
                    <a:pt x="43336" y="8737"/>
                    <a:pt x="43386" y="8936"/>
                    <a:pt x="43411" y="9110"/>
                  </a:cubicBezTo>
                  <a:cubicBezTo>
                    <a:pt x="43460" y="9309"/>
                    <a:pt x="43485" y="9483"/>
                    <a:pt x="43485" y="9633"/>
                  </a:cubicBezTo>
                  <a:cubicBezTo>
                    <a:pt x="43510" y="9782"/>
                    <a:pt x="43535" y="9907"/>
                    <a:pt x="43535" y="10006"/>
                  </a:cubicBezTo>
                  <a:cubicBezTo>
                    <a:pt x="43510" y="9907"/>
                    <a:pt x="43485" y="9782"/>
                    <a:pt x="43435" y="9658"/>
                  </a:cubicBezTo>
                  <a:cubicBezTo>
                    <a:pt x="43386" y="9508"/>
                    <a:pt x="43336" y="9334"/>
                    <a:pt x="43261" y="9160"/>
                  </a:cubicBezTo>
                  <a:cubicBezTo>
                    <a:pt x="43211" y="8961"/>
                    <a:pt x="43162" y="8787"/>
                    <a:pt x="43087" y="8587"/>
                  </a:cubicBezTo>
                  <a:lnTo>
                    <a:pt x="42938" y="8015"/>
                  </a:lnTo>
                  <a:cubicBezTo>
                    <a:pt x="42863" y="7841"/>
                    <a:pt x="42838" y="7666"/>
                    <a:pt x="42788" y="7517"/>
                  </a:cubicBezTo>
                  <a:cubicBezTo>
                    <a:pt x="42738" y="7393"/>
                    <a:pt x="42714" y="7268"/>
                    <a:pt x="42664" y="7169"/>
                  </a:cubicBezTo>
                  <a:lnTo>
                    <a:pt x="42614" y="7044"/>
                  </a:lnTo>
                  <a:close/>
                  <a:moveTo>
                    <a:pt x="35295" y="1679"/>
                  </a:moveTo>
                  <a:cubicBezTo>
                    <a:pt x="35348" y="1923"/>
                    <a:pt x="35431" y="2253"/>
                    <a:pt x="35495" y="2638"/>
                  </a:cubicBezTo>
                  <a:cubicBezTo>
                    <a:pt x="35595" y="3086"/>
                    <a:pt x="35694" y="3584"/>
                    <a:pt x="35794" y="4157"/>
                  </a:cubicBezTo>
                  <a:cubicBezTo>
                    <a:pt x="35869" y="4704"/>
                    <a:pt x="35968" y="5302"/>
                    <a:pt x="36018" y="5899"/>
                  </a:cubicBezTo>
                  <a:cubicBezTo>
                    <a:pt x="36093" y="6497"/>
                    <a:pt x="36117" y="7119"/>
                    <a:pt x="36142" y="7666"/>
                  </a:cubicBezTo>
                  <a:cubicBezTo>
                    <a:pt x="36167" y="8239"/>
                    <a:pt x="36142" y="8762"/>
                    <a:pt x="36142" y="9235"/>
                  </a:cubicBezTo>
                  <a:cubicBezTo>
                    <a:pt x="36142" y="9683"/>
                    <a:pt x="36117" y="10056"/>
                    <a:pt x="36117" y="10330"/>
                  </a:cubicBezTo>
                  <a:lnTo>
                    <a:pt x="36117" y="10305"/>
                  </a:lnTo>
                  <a:cubicBezTo>
                    <a:pt x="36117" y="10031"/>
                    <a:pt x="36117" y="9658"/>
                    <a:pt x="36093" y="9210"/>
                  </a:cubicBezTo>
                  <a:cubicBezTo>
                    <a:pt x="36043" y="8762"/>
                    <a:pt x="36018" y="8239"/>
                    <a:pt x="35993" y="7666"/>
                  </a:cubicBezTo>
                  <a:cubicBezTo>
                    <a:pt x="35943" y="7119"/>
                    <a:pt x="35893" y="6521"/>
                    <a:pt x="35844" y="5924"/>
                  </a:cubicBezTo>
                  <a:cubicBezTo>
                    <a:pt x="35769" y="5327"/>
                    <a:pt x="35719" y="4729"/>
                    <a:pt x="35644" y="4157"/>
                  </a:cubicBezTo>
                  <a:cubicBezTo>
                    <a:pt x="35570" y="3609"/>
                    <a:pt x="35520" y="3086"/>
                    <a:pt x="35445" y="2638"/>
                  </a:cubicBezTo>
                  <a:cubicBezTo>
                    <a:pt x="35382" y="2261"/>
                    <a:pt x="35337" y="1936"/>
                    <a:pt x="35295" y="1679"/>
                  </a:cubicBezTo>
                  <a:close/>
                  <a:moveTo>
                    <a:pt x="18793" y="3460"/>
                  </a:moveTo>
                  <a:lnTo>
                    <a:pt x="18793" y="3460"/>
                  </a:lnTo>
                  <a:cubicBezTo>
                    <a:pt x="18793" y="3460"/>
                    <a:pt x="19665" y="5352"/>
                    <a:pt x="22253" y="8538"/>
                  </a:cubicBezTo>
                  <a:cubicBezTo>
                    <a:pt x="25364" y="7144"/>
                    <a:pt x="28675" y="6198"/>
                    <a:pt x="32060" y="5725"/>
                  </a:cubicBezTo>
                  <a:lnTo>
                    <a:pt x="32060" y="5725"/>
                  </a:lnTo>
                  <a:cubicBezTo>
                    <a:pt x="31911" y="6248"/>
                    <a:pt x="31811" y="6795"/>
                    <a:pt x="31761" y="7318"/>
                  </a:cubicBezTo>
                  <a:lnTo>
                    <a:pt x="32558" y="5924"/>
                  </a:lnTo>
                  <a:lnTo>
                    <a:pt x="32558" y="5924"/>
                  </a:lnTo>
                  <a:cubicBezTo>
                    <a:pt x="32409" y="6198"/>
                    <a:pt x="31264" y="8413"/>
                    <a:pt x="33130" y="9533"/>
                  </a:cubicBezTo>
                  <a:cubicBezTo>
                    <a:pt x="32185" y="9583"/>
                    <a:pt x="31264" y="9683"/>
                    <a:pt x="30368" y="9882"/>
                  </a:cubicBezTo>
                  <a:cubicBezTo>
                    <a:pt x="31463" y="9882"/>
                    <a:pt x="32583" y="9956"/>
                    <a:pt x="33678" y="10131"/>
                  </a:cubicBezTo>
                  <a:cubicBezTo>
                    <a:pt x="33678" y="10131"/>
                    <a:pt x="33665" y="10130"/>
                    <a:pt x="33640" y="10130"/>
                  </a:cubicBezTo>
                  <a:cubicBezTo>
                    <a:pt x="33219" y="10130"/>
                    <a:pt x="29379" y="10175"/>
                    <a:pt x="23747" y="11724"/>
                  </a:cubicBezTo>
                  <a:cubicBezTo>
                    <a:pt x="23747" y="11724"/>
                    <a:pt x="22602" y="10803"/>
                    <a:pt x="21556" y="8637"/>
                  </a:cubicBezTo>
                  <a:cubicBezTo>
                    <a:pt x="21191" y="7862"/>
                    <a:pt x="21065" y="7613"/>
                    <a:pt x="21053" y="7613"/>
                  </a:cubicBezTo>
                  <a:cubicBezTo>
                    <a:pt x="21033" y="7613"/>
                    <a:pt x="21382" y="8413"/>
                    <a:pt x="21382" y="8413"/>
                  </a:cubicBezTo>
                  <a:lnTo>
                    <a:pt x="21855" y="9956"/>
                  </a:lnTo>
                  <a:cubicBezTo>
                    <a:pt x="20635" y="7890"/>
                    <a:pt x="19615" y="5725"/>
                    <a:pt x="18793" y="3460"/>
                  </a:cubicBezTo>
                  <a:close/>
                  <a:moveTo>
                    <a:pt x="29272" y="11027"/>
                  </a:moveTo>
                  <a:lnTo>
                    <a:pt x="29048" y="11077"/>
                  </a:lnTo>
                  <a:cubicBezTo>
                    <a:pt x="28899" y="11101"/>
                    <a:pt x="28700" y="11151"/>
                    <a:pt x="28451" y="11226"/>
                  </a:cubicBezTo>
                  <a:cubicBezTo>
                    <a:pt x="28202" y="11276"/>
                    <a:pt x="27903" y="11350"/>
                    <a:pt x="27605" y="11450"/>
                  </a:cubicBezTo>
                  <a:lnTo>
                    <a:pt x="26634" y="11699"/>
                  </a:lnTo>
                  <a:lnTo>
                    <a:pt x="25663" y="11973"/>
                  </a:lnTo>
                  <a:cubicBezTo>
                    <a:pt x="25364" y="12047"/>
                    <a:pt x="25066" y="12122"/>
                    <a:pt x="24817" y="12197"/>
                  </a:cubicBezTo>
                  <a:cubicBezTo>
                    <a:pt x="24599" y="12269"/>
                    <a:pt x="24381" y="12318"/>
                    <a:pt x="24255" y="12367"/>
                  </a:cubicBezTo>
                  <a:lnTo>
                    <a:pt x="24255" y="12367"/>
                  </a:lnTo>
                  <a:lnTo>
                    <a:pt x="24817" y="12147"/>
                  </a:lnTo>
                  <a:cubicBezTo>
                    <a:pt x="25066" y="12047"/>
                    <a:pt x="25340" y="11923"/>
                    <a:pt x="25638" y="11823"/>
                  </a:cubicBezTo>
                  <a:cubicBezTo>
                    <a:pt x="25937" y="11724"/>
                    <a:pt x="26261" y="11624"/>
                    <a:pt x="26609" y="11525"/>
                  </a:cubicBezTo>
                  <a:cubicBezTo>
                    <a:pt x="26933" y="11425"/>
                    <a:pt x="27256" y="11350"/>
                    <a:pt x="27580" y="11301"/>
                  </a:cubicBezTo>
                  <a:cubicBezTo>
                    <a:pt x="27903" y="11226"/>
                    <a:pt x="28202" y="11201"/>
                    <a:pt x="28451" y="11151"/>
                  </a:cubicBezTo>
                  <a:lnTo>
                    <a:pt x="29073" y="11052"/>
                  </a:lnTo>
                  <a:lnTo>
                    <a:pt x="29272" y="11027"/>
                  </a:lnTo>
                  <a:close/>
                  <a:moveTo>
                    <a:pt x="39951" y="5376"/>
                  </a:moveTo>
                  <a:cubicBezTo>
                    <a:pt x="39951" y="5899"/>
                    <a:pt x="39851" y="6397"/>
                    <a:pt x="39677" y="6895"/>
                  </a:cubicBezTo>
                  <a:cubicBezTo>
                    <a:pt x="40050" y="7841"/>
                    <a:pt x="40399" y="8787"/>
                    <a:pt x="40672" y="9757"/>
                  </a:cubicBezTo>
                  <a:cubicBezTo>
                    <a:pt x="40697" y="9035"/>
                    <a:pt x="40598" y="8289"/>
                    <a:pt x="40374" y="7592"/>
                  </a:cubicBezTo>
                  <a:lnTo>
                    <a:pt x="40374" y="7592"/>
                  </a:lnTo>
                  <a:cubicBezTo>
                    <a:pt x="40374" y="7592"/>
                    <a:pt x="41693" y="8861"/>
                    <a:pt x="43784" y="10927"/>
                  </a:cubicBezTo>
                  <a:lnTo>
                    <a:pt x="44331" y="7617"/>
                  </a:lnTo>
                  <a:lnTo>
                    <a:pt x="44331" y="7617"/>
                  </a:lnTo>
                  <a:cubicBezTo>
                    <a:pt x="44356" y="9060"/>
                    <a:pt x="44207" y="10529"/>
                    <a:pt x="43859" y="11973"/>
                  </a:cubicBezTo>
                  <a:lnTo>
                    <a:pt x="42490" y="10081"/>
                  </a:lnTo>
                  <a:lnTo>
                    <a:pt x="42490" y="10081"/>
                  </a:lnTo>
                  <a:lnTo>
                    <a:pt x="43784" y="12197"/>
                  </a:lnTo>
                  <a:cubicBezTo>
                    <a:pt x="43336" y="12769"/>
                    <a:pt x="43012" y="13391"/>
                    <a:pt x="42763" y="14063"/>
                  </a:cubicBezTo>
                  <a:cubicBezTo>
                    <a:pt x="42041" y="12670"/>
                    <a:pt x="41071" y="11400"/>
                    <a:pt x="39926" y="10330"/>
                  </a:cubicBezTo>
                  <a:cubicBezTo>
                    <a:pt x="39851" y="10653"/>
                    <a:pt x="39727" y="10977"/>
                    <a:pt x="39602" y="11301"/>
                  </a:cubicBezTo>
                  <a:cubicBezTo>
                    <a:pt x="39602" y="11301"/>
                    <a:pt x="40025" y="8986"/>
                    <a:pt x="39378" y="6994"/>
                  </a:cubicBezTo>
                  <a:cubicBezTo>
                    <a:pt x="39378" y="6994"/>
                    <a:pt x="39527" y="6571"/>
                    <a:pt x="39951" y="5376"/>
                  </a:cubicBezTo>
                  <a:close/>
                  <a:moveTo>
                    <a:pt x="9524" y="11887"/>
                  </a:moveTo>
                  <a:lnTo>
                    <a:pt x="9524" y="11887"/>
                  </a:lnTo>
                  <a:cubicBezTo>
                    <a:pt x="8980" y="12654"/>
                    <a:pt x="8486" y="13446"/>
                    <a:pt x="8040" y="14287"/>
                  </a:cubicBezTo>
                  <a:lnTo>
                    <a:pt x="8438" y="12719"/>
                  </a:lnTo>
                  <a:lnTo>
                    <a:pt x="8140" y="13167"/>
                  </a:lnTo>
                  <a:cubicBezTo>
                    <a:pt x="8140" y="13167"/>
                    <a:pt x="8087" y="12990"/>
                    <a:pt x="7731" y="12990"/>
                  </a:cubicBezTo>
                  <a:cubicBezTo>
                    <a:pt x="7491" y="12990"/>
                    <a:pt x="7114" y="13071"/>
                    <a:pt x="6522" y="13342"/>
                  </a:cubicBezTo>
                  <a:cubicBezTo>
                    <a:pt x="6522" y="13342"/>
                    <a:pt x="6966" y="12898"/>
                    <a:pt x="9524" y="11887"/>
                  </a:cubicBezTo>
                  <a:close/>
                  <a:moveTo>
                    <a:pt x="40822" y="13914"/>
                  </a:moveTo>
                  <a:cubicBezTo>
                    <a:pt x="40822" y="13914"/>
                    <a:pt x="40872" y="13939"/>
                    <a:pt x="40897" y="13964"/>
                  </a:cubicBezTo>
                  <a:cubicBezTo>
                    <a:pt x="40946" y="13964"/>
                    <a:pt x="40971" y="13964"/>
                    <a:pt x="40996" y="13989"/>
                  </a:cubicBezTo>
                  <a:cubicBezTo>
                    <a:pt x="41046" y="14014"/>
                    <a:pt x="41071" y="14014"/>
                    <a:pt x="41121" y="14039"/>
                  </a:cubicBezTo>
                  <a:cubicBezTo>
                    <a:pt x="41145" y="14088"/>
                    <a:pt x="41170" y="14113"/>
                    <a:pt x="41195" y="14138"/>
                  </a:cubicBezTo>
                  <a:cubicBezTo>
                    <a:pt x="41220" y="14188"/>
                    <a:pt x="41220" y="14213"/>
                    <a:pt x="41245" y="14238"/>
                  </a:cubicBezTo>
                  <a:cubicBezTo>
                    <a:pt x="41245" y="14263"/>
                    <a:pt x="41270" y="14287"/>
                    <a:pt x="41270" y="14312"/>
                  </a:cubicBezTo>
                  <a:cubicBezTo>
                    <a:pt x="41270" y="14312"/>
                    <a:pt x="41295" y="14337"/>
                    <a:pt x="41295" y="14337"/>
                  </a:cubicBezTo>
                  <a:lnTo>
                    <a:pt x="41270" y="14337"/>
                  </a:lnTo>
                  <a:cubicBezTo>
                    <a:pt x="41245" y="14337"/>
                    <a:pt x="41220" y="14312"/>
                    <a:pt x="41195" y="14312"/>
                  </a:cubicBezTo>
                  <a:cubicBezTo>
                    <a:pt x="41170" y="14287"/>
                    <a:pt x="41121" y="14287"/>
                    <a:pt x="41096" y="14287"/>
                  </a:cubicBezTo>
                  <a:lnTo>
                    <a:pt x="40971" y="14213"/>
                  </a:lnTo>
                  <a:cubicBezTo>
                    <a:pt x="40946" y="14188"/>
                    <a:pt x="40921" y="14138"/>
                    <a:pt x="40897" y="14113"/>
                  </a:cubicBezTo>
                  <a:cubicBezTo>
                    <a:pt x="40897" y="14088"/>
                    <a:pt x="40872" y="14063"/>
                    <a:pt x="40847" y="14039"/>
                  </a:cubicBezTo>
                  <a:lnTo>
                    <a:pt x="40847" y="14014"/>
                  </a:lnTo>
                  <a:cubicBezTo>
                    <a:pt x="40847" y="13989"/>
                    <a:pt x="40847" y="13964"/>
                    <a:pt x="40822" y="13939"/>
                  </a:cubicBezTo>
                  <a:cubicBezTo>
                    <a:pt x="40822" y="13939"/>
                    <a:pt x="40797" y="13939"/>
                    <a:pt x="40797" y="13914"/>
                  </a:cubicBezTo>
                  <a:close/>
                  <a:moveTo>
                    <a:pt x="35371" y="13715"/>
                  </a:moveTo>
                  <a:lnTo>
                    <a:pt x="35620" y="13740"/>
                  </a:lnTo>
                  <a:lnTo>
                    <a:pt x="35620" y="14437"/>
                  </a:lnTo>
                  <a:lnTo>
                    <a:pt x="35371" y="14437"/>
                  </a:lnTo>
                  <a:lnTo>
                    <a:pt x="35371" y="13715"/>
                  </a:lnTo>
                  <a:close/>
                  <a:moveTo>
                    <a:pt x="34549" y="13740"/>
                  </a:moveTo>
                  <a:lnTo>
                    <a:pt x="34574" y="14462"/>
                  </a:lnTo>
                  <a:lnTo>
                    <a:pt x="34325" y="14462"/>
                  </a:lnTo>
                  <a:lnTo>
                    <a:pt x="34300" y="13740"/>
                  </a:lnTo>
                  <a:close/>
                  <a:moveTo>
                    <a:pt x="35097" y="13715"/>
                  </a:moveTo>
                  <a:lnTo>
                    <a:pt x="35097" y="14462"/>
                  </a:lnTo>
                  <a:lnTo>
                    <a:pt x="34848" y="14462"/>
                  </a:lnTo>
                  <a:lnTo>
                    <a:pt x="34823" y="13715"/>
                  </a:lnTo>
                  <a:close/>
                  <a:moveTo>
                    <a:pt x="36167" y="13740"/>
                  </a:moveTo>
                  <a:lnTo>
                    <a:pt x="36142" y="14462"/>
                  </a:lnTo>
                  <a:lnTo>
                    <a:pt x="35893" y="14462"/>
                  </a:lnTo>
                  <a:lnTo>
                    <a:pt x="35893" y="13740"/>
                  </a:lnTo>
                  <a:close/>
                  <a:moveTo>
                    <a:pt x="36441" y="13765"/>
                  </a:moveTo>
                  <a:lnTo>
                    <a:pt x="36690" y="13790"/>
                  </a:lnTo>
                  <a:lnTo>
                    <a:pt x="36665" y="14462"/>
                  </a:lnTo>
                  <a:lnTo>
                    <a:pt x="36391" y="14462"/>
                  </a:lnTo>
                  <a:lnTo>
                    <a:pt x="36441" y="13765"/>
                  </a:lnTo>
                  <a:close/>
                  <a:moveTo>
                    <a:pt x="34027" y="13790"/>
                  </a:moveTo>
                  <a:lnTo>
                    <a:pt x="34076" y="14511"/>
                  </a:lnTo>
                  <a:lnTo>
                    <a:pt x="33803" y="14511"/>
                  </a:lnTo>
                  <a:lnTo>
                    <a:pt x="33753" y="13790"/>
                  </a:lnTo>
                  <a:close/>
                  <a:moveTo>
                    <a:pt x="36964" y="13815"/>
                  </a:moveTo>
                  <a:lnTo>
                    <a:pt x="37238" y="13839"/>
                  </a:lnTo>
                  <a:lnTo>
                    <a:pt x="37163" y="14511"/>
                  </a:lnTo>
                  <a:lnTo>
                    <a:pt x="36914" y="14487"/>
                  </a:lnTo>
                  <a:lnTo>
                    <a:pt x="36964" y="13815"/>
                  </a:lnTo>
                  <a:close/>
                  <a:moveTo>
                    <a:pt x="33504" y="13790"/>
                  </a:moveTo>
                  <a:lnTo>
                    <a:pt x="33554" y="14536"/>
                  </a:lnTo>
                  <a:lnTo>
                    <a:pt x="33305" y="14561"/>
                  </a:lnTo>
                  <a:lnTo>
                    <a:pt x="33230" y="13815"/>
                  </a:lnTo>
                  <a:lnTo>
                    <a:pt x="33504" y="13790"/>
                  </a:lnTo>
                  <a:close/>
                  <a:moveTo>
                    <a:pt x="37511" y="13864"/>
                  </a:moveTo>
                  <a:lnTo>
                    <a:pt x="37760" y="13914"/>
                  </a:lnTo>
                  <a:lnTo>
                    <a:pt x="37686" y="14561"/>
                  </a:lnTo>
                  <a:lnTo>
                    <a:pt x="37437" y="14536"/>
                  </a:lnTo>
                  <a:lnTo>
                    <a:pt x="37511" y="13864"/>
                  </a:lnTo>
                  <a:close/>
                  <a:moveTo>
                    <a:pt x="32956" y="13839"/>
                  </a:moveTo>
                  <a:lnTo>
                    <a:pt x="33031" y="14586"/>
                  </a:lnTo>
                  <a:lnTo>
                    <a:pt x="32782" y="14611"/>
                  </a:lnTo>
                  <a:lnTo>
                    <a:pt x="32707" y="13864"/>
                  </a:lnTo>
                  <a:lnTo>
                    <a:pt x="32956" y="13839"/>
                  </a:lnTo>
                  <a:close/>
                  <a:moveTo>
                    <a:pt x="38034" y="13939"/>
                  </a:moveTo>
                  <a:lnTo>
                    <a:pt x="38308" y="13989"/>
                  </a:lnTo>
                  <a:lnTo>
                    <a:pt x="38208" y="14636"/>
                  </a:lnTo>
                  <a:lnTo>
                    <a:pt x="37934" y="14611"/>
                  </a:lnTo>
                  <a:lnTo>
                    <a:pt x="38034" y="13939"/>
                  </a:lnTo>
                  <a:close/>
                  <a:moveTo>
                    <a:pt x="40797" y="13416"/>
                  </a:moveTo>
                  <a:lnTo>
                    <a:pt x="40996" y="13516"/>
                  </a:lnTo>
                  <a:cubicBezTo>
                    <a:pt x="41096" y="13541"/>
                    <a:pt x="41195" y="13590"/>
                    <a:pt x="41295" y="13665"/>
                  </a:cubicBezTo>
                  <a:cubicBezTo>
                    <a:pt x="41494" y="13790"/>
                    <a:pt x="41668" y="13964"/>
                    <a:pt x="41817" y="14163"/>
                  </a:cubicBezTo>
                  <a:cubicBezTo>
                    <a:pt x="41867" y="14263"/>
                    <a:pt x="41917" y="14337"/>
                    <a:pt x="41967" y="14437"/>
                  </a:cubicBezTo>
                  <a:lnTo>
                    <a:pt x="42066" y="14636"/>
                  </a:lnTo>
                  <a:cubicBezTo>
                    <a:pt x="42017" y="14586"/>
                    <a:pt x="41967" y="14536"/>
                    <a:pt x="41917" y="14487"/>
                  </a:cubicBezTo>
                  <a:cubicBezTo>
                    <a:pt x="41867" y="14412"/>
                    <a:pt x="41768" y="14337"/>
                    <a:pt x="41693" y="14263"/>
                  </a:cubicBezTo>
                  <a:lnTo>
                    <a:pt x="41444" y="14039"/>
                  </a:lnTo>
                  <a:lnTo>
                    <a:pt x="41195" y="13790"/>
                  </a:lnTo>
                  <a:cubicBezTo>
                    <a:pt x="41121" y="13715"/>
                    <a:pt x="41046" y="13615"/>
                    <a:pt x="40971" y="13566"/>
                  </a:cubicBezTo>
                  <a:cubicBezTo>
                    <a:pt x="40921" y="13516"/>
                    <a:pt x="40872" y="13466"/>
                    <a:pt x="40797" y="13416"/>
                  </a:cubicBezTo>
                  <a:close/>
                  <a:moveTo>
                    <a:pt x="40623" y="12595"/>
                  </a:moveTo>
                  <a:lnTo>
                    <a:pt x="40722" y="12645"/>
                  </a:lnTo>
                  <a:cubicBezTo>
                    <a:pt x="40797" y="12694"/>
                    <a:pt x="40872" y="12744"/>
                    <a:pt x="40996" y="12819"/>
                  </a:cubicBezTo>
                  <a:cubicBezTo>
                    <a:pt x="41096" y="12894"/>
                    <a:pt x="41220" y="12993"/>
                    <a:pt x="41345" y="13093"/>
                  </a:cubicBezTo>
                  <a:cubicBezTo>
                    <a:pt x="41469" y="13192"/>
                    <a:pt x="41593" y="13317"/>
                    <a:pt x="41693" y="13441"/>
                  </a:cubicBezTo>
                  <a:cubicBezTo>
                    <a:pt x="41817" y="13590"/>
                    <a:pt x="41917" y="13715"/>
                    <a:pt x="41992" y="13864"/>
                  </a:cubicBezTo>
                  <a:cubicBezTo>
                    <a:pt x="42091" y="14014"/>
                    <a:pt x="42141" y="14138"/>
                    <a:pt x="42216" y="14263"/>
                  </a:cubicBezTo>
                  <a:cubicBezTo>
                    <a:pt x="42266" y="14387"/>
                    <a:pt x="42290" y="14487"/>
                    <a:pt x="42340" y="14536"/>
                  </a:cubicBezTo>
                  <a:lnTo>
                    <a:pt x="42390" y="14661"/>
                  </a:lnTo>
                  <a:lnTo>
                    <a:pt x="42390" y="14661"/>
                  </a:lnTo>
                  <a:lnTo>
                    <a:pt x="42315" y="14536"/>
                  </a:lnTo>
                  <a:cubicBezTo>
                    <a:pt x="42266" y="14462"/>
                    <a:pt x="42216" y="14362"/>
                    <a:pt x="42141" y="14287"/>
                  </a:cubicBezTo>
                  <a:cubicBezTo>
                    <a:pt x="42066" y="14188"/>
                    <a:pt x="41967" y="14088"/>
                    <a:pt x="41867" y="13964"/>
                  </a:cubicBezTo>
                  <a:cubicBezTo>
                    <a:pt x="41768" y="13839"/>
                    <a:pt x="41668" y="13690"/>
                    <a:pt x="41569" y="13566"/>
                  </a:cubicBezTo>
                  <a:cubicBezTo>
                    <a:pt x="41469" y="13441"/>
                    <a:pt x="41345" y="13317"/>
                    <a:pt x="41245" y="13192"/>
                  </a:cubicBezTo>
                  <a:cubicBezTo>
                    <a:pt x="41145" y="13068"/>
                    <a:pt x="41046" y="12968"/>
                    <a:pt x="40971" y="12894"/>
                  </a:cubicBezTo>
                  <a:cubicBezTo>
                    <a:pt x="40872" y="12819"/>
                    <a:pt x="40797" y="12719"/>
                    <a:pt x="40747" y="12670"/>
                  </a:cubicBezTo>
                  <a:lnTo>
                    <a:pt x="40623" y="12595"/>
                  </a:lnTo>
                  <a:close/>
                  <a:moveTo>
                    <a:pt x="42066" y="14636"/>
                  </a:moveTo>
                  <a:lnTo>
                    <a:pt x="42066" y="14636"/>
                  </a:lnTo>
                  <a:cubicBezTo>
                    <a:pt x="42076" y="14645"/>
                    <a:pt x="42081" y="14658"/>
                    <a:pt x="42086" y="14671"/>
                  </a:cubicBezTo>
                  <a:lnTo>
                    <a:pt x="42086" y="14671"/>
                  </a:lnTo>
                  <a:cubicBezTo>
                    <a:pt x="42080" y="14661"/>
                    <a:pt x="42073" y="14650"/>
                    <a:pt x="42066" y="14636"/>
                  </a:cubicBezTo>
                  <a:close/>
                  <a:moveTo>
                    <a:pt x="32434" y="13889"/>
                  </a:moveTo>
                  <a:lnTo>
                    <a:pt x="32508" y="14661"/>
                  </a:lnTo>
                  <a:lnTo>
                    <a:pt x="32259" y="14686"/>
                  </a:lnTo>
                  <a:lnTo>
                    <a:pt x="32160" y="13914"/>
                  </a:lnTo>
                  <a:lnTo>
                    <a:pt x="32434" y="13889"/>
                  </a:lnTo>
                  <a:close/>
                  <a:moveTo>
                    <a:pt x="38557" y="14039"/>
                  </a:moveTo>
                  <a:lnTo>
                    <a:pt x="38831" y="14088"/>
                  </a:lnTo>
                  <a:lnTo>
                    <a:pt x="38706" y="14711"/>
                  </a:lnTo>
                  <a:lnTo>
                    <a:pt x="38457" y="14686"/>
                  </a:lnTo>
                  <a:lnTo>
                    <a:pt x="38557" y="14039"/>
                  </a:lnTo>
                  <a:close/>
                  <a:moveTo>
                    <a:pt x="39976" y="11226"/>
                  </a:moveTo>
                  <a:lnTo>
                    <a:pt x="40125" y="11350"/>
                  </a:lnTo>
                  <a:lnTo>
                    <a:pt x="40498" y="11699"/>
                  </a:lnTo>
                  <a:cubicBezTo>
                    <a:pt x="40672" y="11823"/>
                    <a:pt x="40847" y="11997"/>
                    <a:pt x="41046" y="12197"/>
                  </a:cubicBezTo>
                  <a:cubicBezTo>
                    <a:pt x="41220" y="12371"/>
                    <a:pt x="41419" y="12595"/>
                    <a:pt x="41593" y="12819"/>
                  </a:cubicBezTo>
                  <a:cubicBezTo>
                    <a:pt x="41768" y="13018"/>
                    <a:pt x="41917" y="13267"/>
                    <a:pt x="42066" y="13491"/>
                  </a:cubicBezTo>
                  <a:cubicBezTo>
                    <a:pt x="42216" y="13715"/>
                    <a:pt x="42315" y="13939"/>
                    <a:pt x="42415" y="14113"/>
                  </a:cubicBezTo>
                  <a:cubicBezTo>
                    <a:pt x="42514" y="14287"/>
                    <a:pt x="42614" y="14462"/>
                    <a:pt x="42664" y="14561"/>
                  </a:cubicBezTo>
                  <a:lnTo>
                    <a:pt x="42763" y="14735"/>
                  </a:lnTo>
                  <a:lnTo>
                    <a:pt x="42664" y="14586"/>
                  </a:lnTo>
                  <a:cubicBezTo>
                    <a:pt x="42589" y="14462"/>
                    <a:pt x="42490" y="14312"/>
                    <a:pt x="42365" y="14163"/>
                  </a:cubicBezTo>
                  <a:cubicBezTo>
                    <a:pt x="42241" y="13989"/>
                    <a:pt x="42091" y="13790"/>
                    <a:pt x="41942" y="13566"/>
                  </a:cubicBezTo>
                  <a:cubicBezTo>
                    <a:pt x="41793" y="13366"/>
                    <a:pt x="41618" y="13142"/>
                    <a:pt x="41444" y="12918"/>
                  </a:cubicBezTo>
                  <a:cubicBezTo>
                    <a:pt x="41270" y="12719"/>
                    <a:pt x="41096" y="12495"/>
                    <a:pt x="40921" y="12296"/>
                  </a:cubicBezTo>
                  <a:cubicBezTo>
                    <a:pt x="40747" y="12097"/>
                    <a:pt x="40623" y="11898"/>
                    <a:pt x="40473" y="11749"/>
                  </a:cubicBezTo>
                  <a:cubicBezTo>
                    <a:pt x="40324" y="11574"/>
                    <a:pt x="40200" y="11450"/>
                    <a:pt x="40125" y="11375"/>
                  </a:cubicBezTo>
                  <a:lnTo>
                    <a:pt x="39976" y="11226"/>
                  </a:lnTo>
                  <a:close/>
                  <a:moveTo>
                    <a:pt x="31886" y="13964"/>
                  </a:moveTo>
                  <a:lnTo>
                    <a:pt x="32010" y="14711"/>
                  </a:lnTo>
                  <a:lnTo>
                    <a:pt x="31737" y="14760"/>
                  </a:lnTo>
                  <a:lnTo>
                    <a:pt x="31637" y="13989"/>
                  </a:lnTo>
                  <a:lnTo>
                    <a:pt x="31886" y="13964"/>
                  </a:lnTo>
                  <a:close/>
                  <a:moveTo>
                    <a:pt x="31363" y="14014"/>
                  </a:moveTo>
                  <a:lnTo>
                    <a:pt x="31488" y="14810"/>
                  </a:lnTo>
                  <a:lnTo>
                    <a:pt x="31239" y="14835"/>
                  </a:lnTo>
                  <a:lnTo>
                    <a:pt x="31114" y="14063"/>
                  </a:lnTo>
                  <a:lnTo>
                    <a:pt x="31363" y="14014"/>
                  </a:lnTo>
                  <a:close/>
                  <a:moveTo>
                    <a:pt x="39104" y="14138"/>
                  </a:moveTo>
                  <a:lnTo>
                    <a:pt x="39353" y="14213"/>
                  </a:lnTo>
                  <a:lnTo>
                    <a:pt x="39204" y="14835"/>
                  </a:lnTo>
                  <a:lnTo>
                    <a:pt x="38955" y="14760"/>
                  </a:lnTo>
                  <a:lnTo>
                    <a:pt x="39104" y="14138"/>
                  </a:lnTo>
                  <a:close/>
                  <a:moveTo>
                    <a:pt x="30840" y="14113"/>
                  </a:moveTo>
                  <a:lnTo>
                    <a:pt x="30990" y="14885"/>
                  </a:lnTo>
                  <a:lnTo>
                    <a:pt x="30716" y="14935"/>
                  </a:lnTo>
                  <a:lnTo>
                    <a:pt x="30592" y="14138"/>
                  </a:lnTo>
                  <a:lnTo>
                    <a:pt x="30840" y="14113"/>
                  </a:lnTo>
                  <a:close/>
                  <a:moveTo>
                    <a:pt x="39627" y="14263"/>
                  </a:moveTo>
                  <a:lnTo>
                    <a:pt x="39876" y="14337"/>
                  </a:lnTo>
                  <a:lnTo>
                    <a:pt x="39702" y="14960"/>
                  </a:lnTo>
                  <a:lnTo>
                    <a:pt x="39453" y="14885"/>
                  </a:lnTo>
                  <a:lnTo>
                    <a:pt x="39627" y="14263"/>
                  </a:lnTo>
                  <a:close/>
                  <a:moveTo>
                    <a:pt x="30318" y="14188"/>
                  </a:moveTo>
                  <a:lnTo>
                    <a:pt x="30467" y="14984"/>
                  </a:lnTo>
                  <a:lnTo>
                    <a:pt x="30218" y="15034"/>
                  </a:lnTo>
                  <a:lnTo>
                    <a:pt x="30069" y="14238"/>
                  </a:lnTo>
                  <a:lnTo>
                    <a:pt x="30318" y="14188"/>
                  </a:lnTo>
                  <a:close/>
                  <a:moveTo>
                    <a:pt x="40125" y="14412"/>
                  </a:moveTo>
                  <a:lnTo>
                    <a:pt x="40399" y="14487"/>
                  </a:lnTo>
                  <a:lnTo>
                    <a:pt x="40200" y="15084"/>
                  </a:lnTo>
                  <a:lnTo>
                    <a:pt x="39951" y="15009"/>
                  </a:lnTo>
                  <a:lnTo>
                    <a:pt x="40125" y="14412"/>
                  </a:lnTo>
                  <a:close/>
                  <a:moveTo>
                    <a:pt x="29795" y="14287"/>
                  </a:moveTo>
                  <a:lnTo>
                    <a:pt x="29969" y="15084"/>
                  </a:lnTo>
                  <a:lnTo>
                    <a:pt x="29696" y="15134"/>
                  </a:lnTo>
                  <a:lnTo>
                    <a:pt x="29546" y="14337"/>
                  </a:lnTo>
                  <a:lnTo>
                    <a:pt x="29795" y="14287"/>
                  </a:lnTo>
                  <a:close/>
                  <a:moveTo>
                    <a:pt x="29272" y="14387"/>
                  </a:moveTo>
                  <a:lnTo>
                    <a:pt x="29447" y="15208"/>
                  </a:lnTo>
                  <a:lnTo>
                    <a:pt x="29198" y="15258"/>
                  </a:lnTo>
                  <a:lnTo>
                    <a:pt x="29023" y="14462"/>
                  </a:lnTo>
                  <a:lnTo>
                    <a:pt x="29272" y="14387"/>
                  </a:lnTo>
                  <a:close/>
                  <a:moveTo>
                    <a:pt x="40648" y="14586"/>
                  </a:moveTo>
                  <a:lnTo>
                    <a:pt x="40897" y="14686"/>
                  </a:lnTo>
                  <a:lnTo>
                    <a:pt x="40672" y="15258"/>
                  </a:lnTo>
                  <a:lnTo>
                    <a:pt x="40448" y="15159"/>
                  </a:lnTo>
                  <a:lnTo>
                    <a:pt x="40648" y="14586"/>
                  </a:lnTo>
                  <a:close/>
                  <a:moveTo>
                    <a:pt x="28750" y="14511"/>
                  </a:moveTo>
                  <a:lnTo>
                    <a:pt x="28949" y="15333"/>
                  </a:lnTo>
                  <a:lnTo>
                    <a:pt x="28700" y="15383"/>
                  </a:lnTo>
                  <a:lnTo>
                    <a:pt x="28501" y="14561"/>
                  </a:lnTo>
                  <a:lnTo>
                    <a:pt x="28750" y="14511"/>
                  </a:lnTo>
                  <a:close/>
                  <a:moveTo>
                    <a:pt x="41145" y="14785"/>
                  </a:moveTo>
                  <a:lnTo>
                    <a:pt x="41394" y="14910"/>
                  </a:lnTo>
                  <a:lnTo>
                    <a:pt x="41145" y="15457"/>
                  </a:lnTo>
                  <a:lnTo>
                    <a:pt x="40921" y="15358"/>
                  </a:lnTo>
                  <a:lnTo>
                    <a:pt x="41145" y="14785"/>
                  </a:lnTo>
                  <a:close/>
                  <a:moveTo>
                    <a:pt x="28227" y="14636"/>
                  </a:moveTo>
                  <a:lnTo>
                    <a:pt x="28426" y="15457"/>
                  </a:lnTo>
                  <a:lnTo>
                    <a:pt x="28177" y="15507"/>
                  </a:lnTo>
                  <a:lnTo>
                    <a:pt x="27978" y="14686"/>
                  </a:lnTo>
                  <a:lnTo>
                    <a:pt x="28227" y="14636"/>
                  </a:lnTo>
                  <a:close/>
                  <a:moveTo>
                    <a:pt x="20560" y="13715"/>
                  </a:moveTo>
                  <a:lnTo>
                    <a:pt x="20560" y="13715"/>
                  </a:lnTo>
                  <a:cubicBezTo>
                    <a:pt x="20461" y="13765"/>
                    <a:pt x="20336" y="13839"/>
                    <a:pt x="20162" y="13939"/>
                  </a:cubicBezTo>
                  <a:lnTo>
                    <a:pt x="19639" y="14263"/>
                  </a:lnTo>
                  <a:lnTo>
                    <a:pt x="19017" y="14636"/>
                  </a:lnTo>
                  <a:lnTo>
                    <a:pt x="18395" y="14984"/>
                  </a:lnTo>
                  <a:lnTo>
                    <a:pt x="17822" y="15283"/>
                  </a:lnTo>
                  <a:cubicBezTo>
                    <a:pt x="17673" y="15358"/>
                    <a:pt x="17524" y="15432"/>
                    <a:pt x="17449" y="15482"/>
                  </a:cubicBezTo>
                  <a:lnTo>
                    <a:pt x="17275" y="15582"/>
                  </a:lnTo>
                  <a:lnTo>
                    <a:pt x="17424" y="15482"/>
                  </a:lnTo>
                  <a:lnTo>
                    <a:pt x="17773" y="15208"/>
                  </a:lnTo>
                  <a:cubicBezTo>
                    <a:pt x="17922" y="15109"/>
                    <a:pt x="18096" y="14984"/>
                    <a:pt x="18295" y="14860"/>
                  </a:cubicBezTo>
                  <a:cubicBezTo>
                    <a:pt x="18495" y="14735"/>
                    <a:pt x="18694" y="14586"/>
                    <a:pt x="18918" y="14462"/>
                  </a:cubicBezTo>
                  <a:cubicBezTo>
                    <a:pt x="19142" y="14337"/>
                    <a:pt x="19366" y="14238"/>
                    <a:pt x="19565" y="14138"/>
                  </a:cubicBezTo>
                  <a:cubicBezTo>
                    <a:pt x="19764" y="14039"/>
                    <a:pt x="19963" y="13964"/>
                    <a:pt x="20137" y="13889"/>
                  </a:cubicBezTo>
                  <a:lnTo>
                    <a:pt x="20560" y="13715"/>
                  </a:lnTo>
                  <a:close/>
                  <a:moveTo>
                    <a:pt x="27729" y="14760"/>
                  </a:moveTo>
                  <a:lnTo>
                    <a:pt x="27928" y="15582"/>
                  </a:lnTo>
                  <a:lnTo>
                    <a:pt x="27679" y="15656"/>
                  </a:lnTo>
                  <a:lnTo>
                    <a:pt x="27455" y="14810"/>
                  </a:lnTo>
                  <a:lnTo>
                    <a:pt x="27729" y="14760"/>
                  </a:lnTo>
                  <a:close/>
                  <a:moveTo>
                    <a:pt x="41643" y="15034"/>
                  </a:moveTo>
                  <a:lnTo>
                    <a:pt x="41892" y="15159"/>
                  </a:lnTo>
                  <a:lnTo>
                    <a:pt x="41593" y="15706"/>
                  </a:lnTo>
                  <a:lnTo>
                    <a:pt x="41369" y="15582"/>
                  </a:lnTo>
                  <a:lnTo>
                    <a:pt x="41643" y="15034"/>
                  </a:lnTo>
                  <a:close/>
                  <a:moveTo>
                    <a:pt x="27206" y="14885"/>
                  </a:moveTo>
                  <a:lnTo>
                    <a:pt x="27430" y="15731"/>
                  </a:lnTo>
                  <a:lnTo>
                    <a:pt x="27182" y="15806"/>
                  </a:lnTo>
                  <a:lnTo>
                    <a:pt x="26957" y="14960"/>
                  </a:lnTo>
                  <a:lnTo>
                    <a:pt x="27206" y="14885"/>
                  </a:lnTo>
                  <a:close/>
                  <a:moveTo>
                    <a:pt x="42116" y="15283"/>
                  </a:moveTo>
                  <a:lnTo>
                    <a:pt x="42340" y="15432"/>
                  </a:lnTo>
                  <a:lnTo>
                    <a:pt x="42041" y="15930"/>
                  </a:lnTo>
                  <a:lnTo>
                    <a:pt x="41817" y="15806"/>
                  </a:lnTo>
                  <a:lnTo>
                    <a:pt x="42116" y="15283"/>
                  </a:lnTo>
                  <a:close/>
                  <a:moveTo>
                    <a:pt x="26684" y="15034"/>
                  </a:moveTo>
                  <a:lnTo>
                    <a:pt x="26933" y="15880"/>
                  </a:lnTo>
                  <a:lnTo>
                    <a:pt x="26684" y="15955"/>
                  </a:lnTo>
                  <a:lnTo>
                    <a:pt x="26435" y="15109"/>
                  </a:lnTo>
                  <a:lnTo>
                    <a:pt x="26684" y="15034"/>
                  </a:lnTo>
                  <a:close/>
                  <a:moveTo>
                    <a:pt x="26186" y="15184"/>
                  </a:moveTo>
                  <a:lnTo>
                    <a:pt x="26435" y="16030"/>
                  </a:lnTo>
                  <a:lnTo>
                    <a:pt x="26186" y="16104"/>
                  </a:lnTo>
                  <a:lnTo>
                    <a:pt x="25912" y="15258"/>
                  </a:lnTo>
                  <a:lnTo>
                    <a:pt x="26186" y="15184"/>
                  </a:lnTo>
                  <a:close/>
                  <a:moveTo>
                    <a:pt x="42589" y="15582"/>
                  </a:moveTo>
                  <a:lnTo>
                    <a:pt x="42788" y="15756"/>
                  </a:lnTo>
                  <a:lnTo>
                    <a:pt x="42465" y="16204"/>
                  </a:lnTo>
                  <a:lnTo>
                    <a:pt x="42241" y="16055"/>
                  </a:lnTo>
                  <a:lnTo>
                    <a:pt x="42589" y="15582"/>
                  </a:lnTo>
                  <a:close/>
                  <a:moveTo>
                    <a:pt x="25663" y="15333"/>
                  </a:moveTo>
                  <a:lnTo>
                    <a:pt x="25937" y="16179"/>
                  </a:lnTo>
                  <a:lnTo>
                    <a:pt x="25688" y="16279"/>
                  </a:lnTo>
                  <a:lnTo>
                    <a:pt x="25414" y="15432"/>
                  </a:lnTo>
                  <a:lnTo>
                    <a:pt x="25663" y="15333"/>
                  </a:lnTo>
                  <a:close/>
                  <a:moveTo>
                    <a:pt x="25165" y="15507"/>
                  </a:moveTo>
                  <a:lnTo>
                    <a:pt x="25439" y="16353"/>
                  </a:lnTo>
                  <a:lnTo>
                    <a:pt x="25190" y="16453"/>
                  </a:lnTo>
                  <a:lnTo>
                    <a:pt x="24916" y="15582"/>
                  </a:lnTo>
                  <a:lnTo>
                    <a:pt x="25165" y="15507"/>
                  </a:lnTo>
                  <a:close/>
                  <a:moveTo>
                    <a:pt x="43012" y="15930"/>
                  </a:moveTo>
                  <a:lnTo>
                    <a:pt x="43236" y="16104"/>
                  </a:lnTo>
                  <a:lnTo>
                    <a:pt x="42863" y="16528"/>
                  </a:lnTo>
                  <a:lnTo>
                    <a:pt x="42664" y="16378"/>
                  </a:lnTo>
                  <a:lnTo>
                    <a:pt x="43012" y="15930"/>
                  </a:lnTo>
                  <a:close/>
                  <a:moveTo>
                    <a:pt x="24643" y="15656"/>
                  </a:moveTo>
                  <a:lnTo>
                    <a:pt x="24966" y="16528"/>
                  </a:lnTo>
                  <a:lnTo>
                    <a:pt x="24717" y="16627"/>
                  </a:lnTo>
                  <a:lnTo>
                    <a:pt x="24394" y="15756"/>
                  </a:lnTo>
                  <a:lnTo>
                    <a:pt x="24643" y="15656"/>
                  </a:lnTo>
                  <a:close/>
                  <a:moveTo>
                    <a:pt x="24145" y="15831"/>
                  </a:moveTo>
                  <a:lnTo>
                    <a:pt x="24468" y="16702"/>
                  </a:lnTo>
                  <a:lnTo>
                    <a:pt x="24219" y="16801"/>
                  </a:lnTo>
                  <a:lnTo>
                    <a:pt x="23896" y="15930"/>
                  </a:lnTo>
                  <a:lnTo>
                    <a:pt x="24145" y="15831"/>
                  </a:lnTo>
                  <a:close/>
                  <a:moveTo>
                    <a:pt x="23647" y="16030"/>
                  </a:moveTo>
                  <a:lnTo>
                    <a:pt x="23971" y="16901"/>
                  </a:lnTo>
                  <a:lnTo>
                    <a:pt x="23722" y="17001"/>
                  </a:lnTo>
                  <a:lnTo>
                    <a:pt x="23398" y="16104"/>
                  </a:lnTo>
                  <a:lnTo>
                    <a:pt x="23647" y="16030"/>
                  </a:lnTo>
                  <a:close/>
                  <a:moveTo>
                    <a:pt x="14082" y="17072"/>
                  </a:moveTo>
                  <a:cubicBezTo>
                    <a:pt x="14051" y="17098"/>
                    <a:pt x="14020" y="17124"/>
                    <a:pt x="13989" y="17150"/>
                  </a:cubicBezTo>
                  <a:cubicBezTo>
                    <a:pt x="14020" y="17124"/>
                    <a:pt x="14051" y="17098"/>
                    <a:pt x="14082" y="17072"/>
                  </a:cubicBezTo>
                  <a:close/>
                  <a:moveTo>
                    <a:pt x="23149" y="16204"/>
                  </a:moveTo>
                  <a:lnTo>
                    <a:pt x="23498" y="17075"/>
                  </a:lnTo>
                  <a:lnTo>
                    <a:pt x="23249" y="17175"/>
                  </a:lnTo>
                  <a:lnTo>
                    <a:pt x="22900" y="16304"/>
                  </a:lnTo>
                  <a:lnTo>
                    <a:pt x="23149" y="16204"/>
                  </a:lnTo>
                  <a:close/>
                  <a:moveTo>
                    <a:pt x="22651" y="16403"/>
                  </a:moveTo>
                  <a:lnTo>
                    <a:pt x="23000" y="17274"/>
                  </a:lnTo>
                  <a:lnTo>
                    <a:pt x="22776" y="17374"/>
                  </a:lnTo>
                  <a:lnTo>
                    <a:pt x="22402" y="16503"/>
                  </a:lnTo>
                  <a:lnTo>
                    <a:pt x="22651" y="16403"/>
                  </a:lnTo>
                  <a:close/>
                  <a:moveTo>
                    <a:pt x="33628" y="10952"/>
                  </a:moveTo>
                  <a:lnTo>
                    <a:pt x="33628" y="10952"/>
                  </a:lnTo>
                  <a:cubicBezTo>
                    <a:pt x="32010" y="11151"/>
                    <a:pt x="30392" y="11350"/>
                    <a:pt x="28799" y="11699"/>
                  </a:cubicBezTo>
                  <a:cubicBezTo>
                    <a:pt x="25613" y="12396"/>
                    <a:pt x="22527" y="13516"/>
                    <a:pt x="19639" y="15059"/>
                  </a:cubicBezTo>
                  <a:cubicBezTo>
                    <a:pt x="19291" y="15233"/>
                    <a:pt x="18918" y="15432"/>
                    <a:pt x="18569" y="15632"/>
                  </a:cubicBezTo>
                  <a:lnTo>
                    <a:pt x="17524" y="16254"/>
                  </a:lnTo>
                  <a:cubicBezTo>
                    <a:pt x="17150" y="16453"/>
                    <a:pt x="16827" y="16677"/>
                    <a:pt x="16478" y="16901"/>
                  </a:cubicBezTo>
                  <a:lnTo>
                    <a:pt x="15433" y="17573"/>
                  </a:lnTo>
                  <a:cubicBezTo>
                    <a:pt x="16752" y="16577"/>
                    <a:pt x="18121" y="15656"/>
                    <a:pt x="19565" y="14885"/>
                  </a:cubicBezTo>
                  <a:cubicBezTo>
                    <a:pt x="20984" y="14088"/>
                    <a:pt x="22477" y="13391"/>
                    <a:pt x="24020" y="12819"/>
                  </a:cubicBezTo>
                  <a:cubicBezTo>
                    <a:pt x="25564" y="12246"/>
                    <a:pt x="27157" y="11823"/>
                    <a:pt x="28750" y="11500"/>
                  </a:cubicBezTo>
                  <a:cubicBezTo>
                    <a:pt x="29571" y="11350"/>
                    <a:pt x="30368" y="11226"/>
                    <a:pt x="31189" y="11126"/>
                  </a:cubicBezTo>
                  <a:cubicBezTo>
                    <a:pt x="32010" y="11052"/>
                    <a:pt x="32832" y="11002"/>
                    <a:pt x="33628" y="10952"/>
                  </a:cubicBezTo>
                  <a:close/>
                  <a:moveTo>
                    <a:pt x="22153" y="16602"/>
                  </a:moveTo>
                  <a:lnTo>
                    <a:pt x="22527" y="17473"/>
                  </a:lnTo>
                  <a:lnTo>
                    <a:pt x="22278" y="17573"/>
                  </a:lnTo>
                  <a:lnTo>
                    <a:pt x="21905" y="16702"/>
                  </a:lnTo>
                  <a:lnTo>
                    <a:pt x="22153" y="16602"/>
                  </a:lnTo>
                  <a:close/>
                  <a:moveTo>
                    <a:pt x="34300" y="11375"/>
                  </a:moveTo>
                  <a:lnTo>
                    <a:pt x="34300" y="11400"/>
                  </a:lnTo>
                  <a:cubicBezTo>
                    <a:pt x="32658" y="11574"/>
                    <a:pt x="31015" y="11749"/>
                    <a:pt x="29397" y="12072"/>
                  </a:cubicBezTo>
                  <a:cubicBezTo>
                    <a:pt x="27779" y="12396"/>
                    <a:pt x="26186" y="12819"/>
                    <a:pt x="24618" y="13366"/>
                  </a:cubicBezTo>
                  <a:cubicBezTo>
                    <a:pt x="23074" y="13914"/>
                    <a:pt x="21531" y="14561"/>
                    <a:pt x="20063" y="15308"/>
                  </a:cubicBezTo>
                  <a:cubicBezTo>
                    <a:pt x="19789" y="15457"/>
                    <a:pt x="19266" y="15706"/>
                    <a:pt x="18967" y="15856"/>
                  </a:cubicBezTo>
                  <a:lnTo>
                    <a:pt x="17897" y="16478"/>
                  </a:lnTo>
                  <a:cubicBezTo>
                    <a:pt x="17698" y="16577"/>
                    <a:pt x="17524" y="16677"/>
                    <a:pt x="17350" y="16801"/>
                  </a:cubicBezTo>
                  <a:cubicBezTo>
                    <a:pt x="17175" y="16901"/>
                    <a:pt x="16951" y="17025"/>
                    <a:pt x="16827" y="17100"/>
                  </a:cubicBezTo>
                  <a:lnTo>
                    <a:pt x="15756" y="17747"/>
                  </a:lnTo>
                  <a:cubicBezTo>
                    <a:pt x="17101" y="16777"/>
                    <a:pt x="18519" y="15905"/>
                    <a:pt x="19988" y="15109"/>
                  </a:cubicBezTo>
                  <a:cubicBezTo>
                    <a:pt x="21457" y="14337"/>
                    <a:pt x="22975" y="13690"/>
                    <a:pt x="24543" y="13118"/>
                  </a:cubicBezTo>
                  <a:cubicBezTo>
                    <a:pt x="26111" y="12595"/>
                    <a:pt x="27704" y="12172"/>
                    <a:pt x="29347" y="11873"/>
                  </a:cubicBezTo>
                  <a:cubicBezTo>
                    <a:pt x="30168" y="11749"/>
                    <a:pt x="30990" y="11624"/>
                    <a:pt x="31811" y="11549"/>
                  </a:cubicBezTo>
                  <a:cubicBezTo>
                    <a:pt x="32633" y="11475"/>
                    <a:pt x="33479" y="11425"/>
                    <a:pt x="34300" y="11375"/>
                  </a:cubicBezTo>
                  <a:close/>
                  <a:moveTo>
                    <a:pt x="21656" y="16801"/>
                  </a:moveTo>
                  <a:lnTo>
                    <a:pt x="22054" y="17698"/>
                  </a:lnTo>
                  <a:lnTo>
                    <a:pt x="21805" y="17797"/>
                  </a:lnTo>
                  <a:lnTo>
                    <a:pt x="21432" y="16901"/>
                  </a:lnTo>
                  <a:lnTo>
                    <a:pt x="21656" y="16801"/>
                  </a:lnTo>
                  <a:close/>
                  <a:moveTo>
                    <a:pt x="34972" y="11823"/>
                  </a:moveTo>
                  <a:lnTo>
                    <a:pt x="34972" y="11823"/>
                  </a:lnTo>
                  <a:cubicBezTo>
                    <a:pt x="33305" y="11948"/>
                    <a:pt x="31637" y="12147"/>
                    <a:pt x="29994" y="12446"/>
                  </a:cubicBezTo>
                  <a:cubicBezTo>
                    <a:pt x="28351" y="12744"/>
                    <a:pt x="26733" y="13142"/>
                    <a:pt x="25140" y="13690"/>
                  </a:cubicBezTo>
                  <a:cubicBezTo>
                    <a:pt x="23547" y="14188"/>
                    <a:pt x="22004" y="14810"/>
                    <a:pt x="20511" y="15557"/>
                  </a:cubicBezTo>
                  <a:cubicBezTo>
                    <a:pt x="20287" y="15656"/>
                    <a:pt x="19590" y="15980"/>
                    <a:pt x="19391" y="16104"/>
                  </a:cubicBezTo>
                  <a:lnTo>
                    <a:pt x="18270" y="16677"/>
                  </a:lnTo>
                  <a:cubicBezTo>
                    <a:pt x="18096" y="16777"/>
                    <a:pt x="17897" y="16876"/>
                    <a:pt x="17723" y="17001"/>
                  </a:cubicBezTo>
                  <a:cubicBezTo>
                    <a:pt x="17623" y="17075"/>
                    <a:pt x="17275" y="17249"/>
                    <a:pt x="17175" y="17299"/>
                  </a:cubicBezTo>
                  <a:lnTo>
                    <a:pt x="16105" y="17922"/>
                  </a:lnTo>
                  <a:cubicBezTo>
                    <a:pt x="17474" y="16976"/>
                    <a:pt x="18918" y="16104"/>
                    <a:pt x="20411" y="15358"/>
                  </a:cubicBezTo>
                  <a:cubicBezTo>
                    <a:pt x="21905" y="14611"/>
                    <a:pt x="23473" y="13964"/>
                    <a:pt x="25066" y="13416"/>
                  </a:cubicBezTo>
                  <a:cubicBezTo>
                    <a:pt x="26659" y="12918"/>
                    <a:pt x="28302" y="12520"/>
                    <a:pt x="29969" y="12246"/>
                  </a:cubicBezTo>
                  <a:cubicBezTo>
                    <a:pt x="30791" y="12097"/>
                    <a:pt x="31612" y="12022"/>
                    <a:pt x="32458" y="11923"/>
                  </a:cubicBezTo>
                  <a:cubicBezTo>
                    <a:pt x="33272" y="11849"/>
                    <a:pt x="34134" y="11824"/>
                    <a:pt x="34972" y="11823"/>
                  </a:cubicBezTo>
                  <a:close/>
                  <a:moveTo>
                    <a:pt x="36554" y="16070"/>
                  </a:moveTo>
                  <a:cubicBezTo>
                    <a:pt x="36651" y="16070"/>
                    <a:pt x="36746" y="16073"/>
                    <a:pt x="36839" y="16080"/>
                  </a:cubicBezTo>
                  <a:cubicBezTo>
                    <a:pt x="37586" y="16080"/>
                    <a:pt x="38333" y="16129"/>
                    <a:pt x="39055" y="16279"/>
                  </a:cubicBezTo>
                  <a:cubicBezTo>
                    <a:pt x="39776" y="16403"/>
                    <a:pt x="40473" y="16627"/>
                    <a:pt x="41145" y="16926"/>
                  </a:cubicBezTo>
                  <a:cubicBezTo>
                    <a:pt x="41797" y="17182"/>
                    <a:pt x="42383" y="17525"/>
                    <a:pt x="42904" y="17975"/>
                  </a:cubicBezTo>
                  <a:lnTo>
                    <a:pt x="42904" y="17975"/>
                  </a:lnTo>
                  <a:cubicBezTo>
                    <a:pt x="42641" y="17805"/>
                    <a:pt x="42376" y="17655"/>
                    <a:pt x="42091" y="17523"/>
                  </a:cubicBezTo>
                  <a:cubicBezTo>
                    <a:pt x="41768" y="17349"/>
                    <a:pt x="41419" y="17200"/>
                    <a:pt x="41071" y="17100"/>
                  </a:cubicBezTo>
                  <a:cubicBezTo>
                    <a:pt x="40399" y="16851"/>
                    <a:pt x="39702" y="16652"/>
                    <a:pt x="39005" y="16503"/>
                  </a:cubicBezTo>
                  <a:cubicBezTo>
                    <a:pt x="38656" y="16453"/>
                    <a:pt x="38283" y="16378"/>
                    <a:pt x="37934" y="16353"/>
                  </a:cubicBezTo>
                  <a:lnTo>
                    <a:pt x="37387" y="16329"/>
                  </a:lnTo>
                  <a:lnTo>
                    <a:pt x="36839" y="16279"/>
                  </a:lnTo>
                  <a:cubicBezTo>
                    <a:pt x="36599" y="16262"/>
                    <a:pt x="36358" y="16257"/>
                    <a:pt x="36117" y="16257"/>
                  </a:cubicBezTo>
                  <a:cubicBezTo>
                    <a:pt x="35636" y="16257"/>
                    <a:pt x="35155" y="16279"/>
                    <a:pt x="34674" y="16279"/>
                  </a:cubicBezTo>
                  <a:cubicBezTo>
                    <a:pt x="35022" y="16229"/>
                    <a:pt x="35396" y="16154"/>
                    <a:pt x="35744" y="16129"/>
                  </a:cubicBezTo>
                  <a:cubicBezTo>
                    <a:pt x="36017" y="16093"/>
                    <a:pt x="36291" y="16070"/>
                    <a:pt x="36554" y="16070"/>
                  </a:cubicBezTo>
                  <a:close/>
                  <a:moveTo>
                    <a:pt x="9733" y="17847"/>
                  </a:moveTo>
                  <a:cubicBezTo>
                    <a:pt x="9733" y="17847"/>
                    <a:pt x="9733" y="17922"/>
                    <a:pt x="9708" y="17996"/>
                  </a:cubicBezTo>
                  <a:lnTo>
                    <a:pt x="9733" y="17847"/>
                  </a:lnTo>
                  <a:close/>
                  <a:moveTo>
                    <a:pt x="21183" y="17001"/>
                  </a:moveTo>
                  <a:lnTo>
                    <a:pt x="21581" y="17897"/>
                  </a:lnTo>
                  <a:lnTo>
                    <a:pt x="21332" y="17996"/>
                  </a:lnTo>
                  <a:lnTo>
                    <a:pt x="20934" y="17100"/>
                  </a:lnTo>
                  <a:lnTo>
                    <a:pt x="21183" y="17001"/>
                  </a:lnTo>
                  <a:close/>
                  <a:moveTo>
                    <a:pt x="35669" y="12246"/>
                  </a:moveTo>
                  <a:cubicBezTo>
                    <a:pt x="33977" y="12321"/>
                    <a:pt x="32284" y="12495"/>
                    <a:pt x="30616" y="12769"/>
                  </a:cubicBezTo>
                  <a:lnTo>
                    <a:pt x="30592" y="12794"/>
                  </a:lnTo>
                  <a:cubicBezTo>
                    <a:pt x="28924" y="13068"/>
                    <a:pt x="27281" y="13441"/>
                    <a:pt x="25663" y="13964"/>
                  </a:cubicBezTo>
                  <a:cubicBezTo>
                    <a:pt x="24045" y="14462"/>
                    <a:pt x="22477" y="15059"/>
                    <a:pt x="20934" y="15756"/>
                  </a:cubicBezTo>
                  <a:cubicBezTo>
                    <a:pt x="20784" y="15831"/>
                    <a:pt x="19938" y="16204"/>
                    <a:pt x="19789" y="16279"/>
                  </a:cubicBezTo>
                  <a:lnTo>
                    <a:pt x="18669" y="16876"/>
                  </a:lnTo>
                  <a:cubicBezTo>
                    <a:pt x="18470" y="16976"/>
                    <a:pt x="18270" y="17050"/>
                    <a:pt x="18096" y="17150"/>
                  </a:cubicBezTo>
                  <a:cubicBezTo>
                    <a:pt x="18022" y="17200"/>
                    <a:pt x="17598" y="17424"/>
                    <a:pt x="17549" y="17473"/>
                  </a:cubicBezTo>
                  <a:lnTo>
                    <a:pt x="16429" y="18096"/>
                  </a:lnTo>
                  <a:cubicBezTo>
                    <a:pt x="17847" y="17150"/>
                    <a:pt x="19341" y="16304"/>
                    <a:pt x="20884" y="15582"/>
                  </a:cubicBezTo>
                  <a:cubicBezTo>
                    <a:pt x="22402" y="14835"/>
                    <a:pt x="23995" y="14213"/>
                    <a:pt x="25613" y="13715"/>
                  </a:cubicBezTo>
                  <a:cubicBezTo>
                    <a:pt x="27256" y="13192"/>
                    <a:pt x="28899" y="12819"/>
                    <a:pt x="30592" y="12570"/>
                  </a:cubicBezTo>
                  <a:cubicBezTo>
                    <a:pt x="31438" y="12470"/>
                    <a:pt x="32284" y="12371"/>
                    <a:pt x="33130" y="12321"/>
                  </a:cubicBezTo>
                  <a:cubicBezTo>
                    <a:pt x="33977" y="12246"/>
                    <a:pt x="34823" y="12246"/>
                    <a:pt x="35669" y="12246"/>
                  </a:cubicBezTo>
                  <a:close/>
                  <a:moveTo>
                    <a:pt x="20685" y="17225"/>
                  </a:moveTo>
                  <a:lnTo>
                    <a:pt x="21108" y="18121"/>
                  </a:lnTo>
                  <a:lnTo>
                    <a:pt x="20859" y="18220"/>
                  </a:lnTo>
                  <a:lnTo>
                    <a:pt x="20436" y="17324"/>
                  </a:lnTo>
                  <a:lnTo>
                    <a:pt x="20685" y="17225"/>
                  </a:lnTo>
                  <a:close/>
                  <a:moveTo>
                    <a:pt x="36341" y="12694"/>
                  </a:moveTo>
                  <a:cubicBezTo>
                    <a:pt x="34624" y="12744"/>
                    <a:pt x="32906" y="12894"/>
                    <a:pt x="31214" y="13142"/>
                  </a:cubicBezTo>
                  <a:cubicBezTo>
                    <a:pt x="29521" y="13391"/>
                    <a:pt x="27854" y="13765"/>
                    <a:pt x="26211" y="14263"/>
                  </a:cubicBezTo>
                  <a:cubicBezTo>
                    <a:pt x="24568" y="14711"/>
                    <a:pt x="22950" y="15308"/>
                    <a:pt x="21382" y="16005"/>
                  </a:cubicBezTo>
                  <a:cubicBezTo>
                    <a:pt x="21307" y="16030"/>
                    <a:pt x="20287" y="16478"/>
                    <a:pt x="20212" y="16503"/>
                  </a:cubicBezTo>
                  <a:lnTo>
                    <a:pt x="19067" y="17075"/>
                  </a:lnTo>
                  <a:cubicBezTo>
                    <a:pt x="18868" y="17175"/>
                    <a:pt x="18669" y="17249"/>
                    <a:pt x="18495" y="17349"/>
                  </a:cubicBezTo>
                  <a:cubicBezTo>
                    <a:pt x="18445" y="17374"/>
                    <a:pt x="17947" y="17648"/>
                    <a:pt x="17922" y="17673"/>
                  </a:cubicBezTo>
                  <a:lnTo>
                    <a:pt x="16777" y="18295"/>
                  </a:lnTo>
                  <a:cubicBezTo>
                    <a:pt x="18246" y="17374"/>
                    <a:pt x="19739" y="16553"/>
                    <a:pt x="21307" y="15831"/>
                  </a:cubicBezTo>
                  <a:cubicBezTo>
                    <a:pt x="22875" y="15109"/>
                    <a:pt x="24493" y="14511"/>
                    <a:pt x="26136" y="14014"/>
                  </a:cubicBezTo>
                  <a:cubicBezTo>
                    <a:pt x="27804" y="13541"/>
                    <a:pt x="29496" y="13192"/>
                    <a:pt x="31189" y="12968"/>
                  </a:cubicBezTo>
                  <a:cubicBezTo>
                    <a:pt x="32035" y="12844"/>
                    <a:pt x="32906" y="12769"/>
                    <a:pt x="33753" y="12719"/>
                  </a:cubicBezTo>
                  <a:cubicBezTo>
                    <a:pt x="34624" y="12694"/>
                    <a:pt x="35470" y="12694"/>
                    <a:pt x="36341" y="12694"/>
                  </a:cubicBezTo>
                  <a:close/>
                  <a:moveTo>
                    <a:pt x="35165" y="13082"/>
                  </a:moveTo>
                  <a:cubicBezTo>
                    <a:pt x="35781" y="13082"/>
                    <a:pt x="36397" y="13100"/>
                    <a:pt x="37013" y="13118"/>
                  </a:cubicBezTo>
                  <a:cubicBezTo>
                    <a:pt x="35271" y="13142"/>
                    <a:pt x="33554" y="13267"/>
                    <a:pt x="31836" y="13491"/>
                  </a:cubicBezTo>
                  <a:cubicBezTo>
                    <a:pt x="30119" y="13715"/>
                    <a:pt x="28401" y="14063"/>
                    <a:pt x="26733" y="14536"/>
                  </a:cubicBezTo>
                  <a:cubicBezTo>
                    <a:pt x="25066" y="14984"/>
                    <a:pt x="23423" y="15557"/>
                    <a:pt x="21830" y="16204"/>
                  </a:cubicBezTo>
                  <a:lnTo>
                    <a:pt x="20635" y="16727"/>
                  </a:lnTo>
                  <a:lnTo>
                    <a:pt x="19440" y="17274"/>
                  </a:lnTo>
                  <a:cubicBezTo>
                    <a:pt x="19266" y="17374"/>
                    <a:pt x="19067" y="17449"/>
                    <a:pt x="18868" y="17548"/>
                  </a:cubicBezTo>
                  <a:lnTo>
                    <a:pt x="18270" y="17847"/>
                  </a:lnTo>
                  <a:lnTo>
                    <a:pt x="17125" y="18444"/>
                  </a:lnTo>
                  <a:cubicBezTo>
                    <a:pt x="18619" y="17548"/>
                    <a:pt x="20162" y="16727"/>
                    <a:pt x="21755" y="16030"/>
                  </a:cubicBezTo>
                  <a:cubicBezTo>
                    <a:pt x="23348" y="15333"/>
                    <a:pt x="24991" y="14760"/>
                    <a:pt x="26659" y="14287"/>
                  </a:cubicBezTo>
                  <a:cubicBezTo>
                    <a:pt x="28351" y="13839"/>
                    <a:pt x="30069" y="13491"/>
                    <a:pt x="31811" y="13292"/>
                  </a:cubicBezTo>
                  <a:cubicBezTo>
                    <a:pt x="32658" y="13192"/>
                    <a:pt x="33529" y="13142"/>
                    <a:pt x="34400" y="13093"/>
                  </a:cubicBezTo>
                  <a:cubicBezTo>
                    <a:pt x="34655" y="13085"/>
                    <a:pt x="34910" y="13082"/>
                    <a:pt x="35165" y="13082"/>
                  </a:cubicBezTo>
                  <a:close/>
                  <a:moveTo>
                    <a:pt x="20212" y="17424"/>
                  </a:moveTo>
                  <a:lnTo>
                    <a:pt x="20635" y="18345"/>
                  </a:lnTo>
                  <a:lnTo>
                    <a:pt x="20411" y="18444"/>
                  </a:lnTo>
                  <a:lnTo>
                    <a:pt x="19963" y="17548"/>
                  </a:lnTo>
                  <a:lnTo>
                    <a:pt x="20212" y="17424"/>
                  </a:lnTo>
                  <a:close/>
                  <a:moveTo>
                    <a:pt x="19739" y="17648"/>
                  </a:moveTo>
                  <a:lnTo>
                    <a:pt x="20162" y="18569"/>
                  </a:lnTo>
                  <a:lnTo>
                    <a:pt x="19938" y="18693"/>
                  </a:lnTo>
                  <a:lnTo>
                    <a:pt x="19490" y="17772"/>
                  </a:lnTo>
                  <a:lnTo>
                    <a:pt x="19739" y="17648"/>
                  </a:lnTo>
                  <a:close/>
                  <a:moveTo>
                    <a:pt x="19241" y="17897"/>
                  </a:moveTo>
                  <a:lnTo>
                    <a:pt x="19714" y="18818"/>
                  </a:lnTo>
                  <a:lnTo>
                    <a:pt x="19465" y="18917"/>
                  </a:lnTo>
                  <a:lnTo>
                    <a:pt x="19017" y="18021"/>
                  </a:lnTo>
                  <a:lnTo>
                    <a:pt x="19241" y="17897"/>
                  </a:lnTo>
                  <a:close/>
                  <a:moveTo>
                    <a:pt x="31911" y="17025"/>
                  </a:moveTo>
                  <a:cubicBezTo>
                    <a:pt x="31712" y="17075"/>
                    <a:pt x="31438" y="17150"/>
                    <a:pt x="31089" y="17225"/>
                  </a:cubicBezTo>
                  <a:cubicBezTo>
                    <a:pt x="30766" y="17324"/>
                    <a:pt x="30368" y="17424"/>
                    <a:pt x="29944" y="17548"/>
                  </a:cubicBezTo>
                  <a:cubicBezTo>
                    <a:pt x="29521" y="17648"/>
                    <a:pt x="29073" y="17797"/>
                    <a:pt x="28625" y="17922"/>
                  </a:cubicBezTo>
                  <a:cubicBezTo>
                    <a:pt x="28177" y="18046"/>
                    <a:pt x="27729" y="18170"/>
                    <a:pt x="27306" y="18320"/>
                  </a:cubicBezTo>
                  <a:cubicBezTo>
                    <a:pt x="26908" y="18444"/>
                    <a:pt x="26509" y="18569"/>
                    <a:pt x="26186" y="18668"/>
                  </a:cubicBezTo>
                  <a:cubicBezTo>
                    <a:pt x="25851" y="18788"/>
                    <a:pt x="25585" y="18861"/>
                    <a:pt x="25410" y="18933"/>
                  </a:cubicBezTo>
                  <a:lnTo>
                    <a:pt x="25410" y="18933"/>
                  </a:lnTo>
                  <a:lnTo>
                    <a:pt x="26161" y="18618"/>
                  </a:lnTo>
                  <a:cubicBezTo>
                    <a:pt x="26460" y="18469"/>
                    <a:pt x="26858" y="18320"/>
                    <a:pt x="27281" y="18170"/>
                  </a:cubicBezTo>
                  <a:cubicBezTo>
                    <a:pt x="27679" y="18021"/>
                    <a:pt x="28127" y="17847"/>
                    <a:pt x="28575" y="17722"/>
                  </a:cubicBezTo>
                  <a:cubicBezTo>
                    <a:pt x="29023" y="17598"/>
                    <a:pt x="29471" y="17498"/>
                    <a:pt x="29920" y="17399"/>
                  </a:cubicBezTo>
                  <a:cubicBezTo>
                    <a:pt x="30343" y="17299"/>
                    <a:pt x="30741" y="17225"/>
                    <a:pt x="31089" y="17175"/>
                  </a:cubicBezTo>
                  <a:lnTo>
                    <a:pt x="31911" y="17025"/>
                  </a:lnTo>
                  <a:close/>
                  <a:moveTo>
                    <a:pt x="18768" y="18121"/>
                  </a:moveTo>
                  <a:lnTo>
                    <a:pt x="19241" y="19042"/>
                  </a:lnTo>
                  <a:lnTo>
                    <a:pt x="19017" y="19166"/>
                  </a:lnTo>
                  <a:lnTo>
                    <a:pt x="18544" y="18245"/>
                  </a:lnTo>
                  <a:lnTo>
                    <a:pt x="18768" y="18121"/>
                  </a:lnTo>
                  <a:close/>
                  <a:moveTo>
                    <a:pt x="18295" y="18370"/>
                  </a:moveTo>
                  <a:lnTo>
                    <a:pt x="18793" y="19291"/>
                  </a:lnTo>
                  <a:lnTo>
                    <a:pt x="18544" y="19440"/>
                  </a:lnTo>
                  <a:lnTo>
                    <a:pt x="18071" y="18494"/>
                  </a:lnTo>
                  <a:lnTo>
                    <a:pt x="18295" y="18370"/>
                  </a:lnTo>
                  <a:close/>
                  <a:moveTo>
                    <a:pt x="17822" y="18594"/>
                  </a:moveTo>
                  <a:lnTo>
                    <a:pt x="18320" y="19539"/>
                  </a:lnTo>
                  <a:lnTo>
                    <a:pt x="18096" y="19664"/>
                  </a:lnTo>
                  <a:lnTo>
                    <a:pt x="17598" y="18718"/>
                  </a:lnTo>
                  <a:lnTo>
                    <a:pt x="17822" y="18594"/>
                  </a:lnTo>
                  <a:close/>
                  <a:moveTo>
                    <a:pt x="26180" y="20511"/>
                  </a:moveTo>
                  <a:lnTo>
                    <a:pt x="26180" y="20511"/>
                  </a:lnTo>
                  <a:cubicBezTo>
                    <a:pt x="26167" y="20527"/>
                    <a:pt x="26161" y="20535"/>
                    <a:pt x="26161" y="20535"/>
                  </a:cubicBezTo>
                  <a:cubicBezTo>
                    <a:pt x="26167" y="20527"/>
                    <a:pt x="26174" y="20519"/>
                    <a:pt x="26180" y="20511"/>
                  </a:cubicBezTo>
                  <a:close/>
                  <a:moveTo>
                    <a:pt x="9708" y="17996"/>
                  </a:moveTo>
                  <a:lnTo>
                    <a:pt x="9708" y="17996"/>
                  </a:lnTo>
                  <a:cubicBezTo>
                    <a:pt x="9683" y="18096"/>
                    <a:pt x="9683" y="18245"/>
                    <a:pt x="9658" y="18394"/>
                  </a:cubicBezTo>
                  <a:cubicBezTo>
                    <a:pt x="9633" y="18569"/>
                    <a:pt x="9608" y="18768"/>
                    <a:pt x="9559" y="18967"/>
                  </a:cubicBezTo>
                  <a:cubicBezTo>
                    <a:pt x="9534" y="19166"/>
                    <a:pt x="9484" y="19390"/>
                    <a:pt x="9434" y="19614"/>
                  </a:cubicBezTo>
                  <a:cubicBezTo>
                    <a:pt x="9384" y="19838"/>
                    <a:pt x="9335" y="20037"/>
                    <a:pt x="9260" y="20236"/>
                  </a:cubicBezTo>
                  <a:cubicBezTo>
                    <a:pt x="9210" y="20436"/>
                    <a:pt x="9135" y="20610"/>
                    <a:pt x="9086" y="20784"/>
                  </a:cubicBezTo>
                  <a:cubicBezTo>
                    <a:pt x="9036" y="20933"/>
                    <a:pt x="8986" y="21083"/>
                    <a:pt x="8961" y="21157"/>
                  </a:cubicBezTo>
                  <a:cubicBezTo>
                    <a:pt x="8986" y="21083"/>
                    <a:pt x="9011" y="20933"/>
                    <a:pt x="9036" y="20759"/>
                  </a:cubicBezTo>
                  <a:cubicBezTo>
                    <a:pt x="9061" y="20610"/>
                    <a:pt x="9086" y="20411"/>
                    <a:pt x="9111" y="20212"/>
                  </a:cubicBezTo>
                  <a:cubicBezTo>
                    <a:pt x="9160" y="19987"/>
                    <a:pt x="9185" y="19788"/>
                    <a:pt x="9235" y="19564"/>
                  </a:cubicBezTo>
                  <a:cubicBezTo>
                    <a:pt x="9285" y="19340"/>
                    <a:pt x="9359" y="19141"/>
                    <a:pt x="9409" y="18942"/>
                  </a:cubicBezTo>
                  <a:cubicBezTo>
                    <a:pt x="9484" y="18743"/>
                    <a:pt x="9534" y="18544"/>
                    <a:pt x="9583" y="18394"/>
                  </a:cubicBezTo>
                  <a:cubicBezTo>
                    <a:pt x="9633" y="18245"/>
                    <a:pt x="9683" y="18096"/>
                    <a:pt x="9708" y="17996"/>
                  </a:cubicBezTo>
                  <a:close/>
                  <a:moveTo>
                    <a:pt x="24244" y="19291"/>
                  </a:moveTo>
                  <a:cubicBezTo>
                    <a:pt x="24120" y="19365"/>
                    <a:pt x="23971" y="19440"/>
                    <a:pt x="23796" y="19564"/>
                  </a:cubicBezTo>
                  <a:cubicBezTo>
                    <a:pt x="23597" y="19664"/>
                    <a:pt x="23398" y="19788"/>
                    <a:pt x="23174" y="19913"/>
                  </a:cubicBezTo>
                  <a:lnTo>
                    <a:pt x="22427" y="20311"/>
                  </a:lnTo>
                  <a:lnTo>
                    <a:pt x="21656" y="20684"/>
                  </a:lnTo>
                  <a:cubicBezTo>
                    <a:pt x="21432" y="20784"/>
                    <a:pt x="21183" y="20884"/>
                    <a:pt x="20984" y="20958"/>
                  </a:cubicBezTo>
                  <a:cubicBezTo>
                    <a:pt x="20784" y="21058"/>
                    <a:pt x="20635" y="21108"/>
                    <a:pt x="20511" y="21182"/>
                  </a:cubicBezTo>
                  <a:cubicBezTo>
                    <a:pt x="20635" y="21108"/>
                    <a:pt x="20784" y="21033"/>
                    <a:pt x="20959" y="20908"/>
                  </a:cubicBezTo>
                  <a:cubicBezTo>
                    <a:pt x="21158" y="20809"/>
                    <a:pt x="21357" y="20684"/>
                    <a:pt x="21581" y="20535"/>
                  </a:cubicBezTo>
                  <a:lnTo>
                    <a:pt x="22328" y="20137"/>
                  </a:lnTo>
                  <a:lnTo>
                    <a:pt x="23074" y="19788"/>
                  </a:lnTo>
                  <a:cubicBezTo>
                    <a:pt x="23323" y="19664"/>
                    <a:pt x="23572" y="19589"/>
                    <a:pt x="23771" y="19490"/>
                  </a:cubicBezTo>
                  <a:cubicBezTo>
                    <a:pt x="23971" y="19415"/>
                    <a:pt x="24120" y="19340"/>
                    <a:pt x="24244" y="19291"/>
                  </a:cubicBezTo>
                  <a:close/>
                  <a:moveTo>
                    <a:pt x="16080" y="19116"/>
                  </a:moveTo>
                  <a:cubicBezTo>
                    <a:pt x="16578" y="19116"/>
                    <a:pt x="16976" y="19639"/>
                    <a:pt x="16976" y="20286"/>
                  </a:cubicBezTo>
                  <a:cubicBezTo>
                    <a:pt x="16976" y="20908"/>
                    <a:pt x="16578" y="21431"/>
                    <a:pt x="16080" y="21431"/>
                  </a:cubicBezTo>
                  <a:cubicBezTo>
                    <a:pt x="15607" y="21431"/>
                    <a:pt x="15209" y="20908"/>
                    <a:pt x="15209" y="20286"/>
                  </a:cubicBezTo>
                  <a:cubicBezTo>
                    <a:pt x="15209" y="19639"/>
                    <a:pt x="15607" y="19116"/>
                    <a:pt x="16080" y="19116"/>
                  </a:cubicBezTo>
                  <a:close/>
                  <a:moveTo>
                    <a:pt x="36043" y="17473"/>
                  </a:moveTo>
                  <a:lnTo>
                    <a:pt x="36043" y="17473"/>
                  </a:lnTo>
                  <a:cubicBezTo>
                    <a:pt x="38681" y="17598"/>
                    <a:pt x="41245" y="18444"/>
                    <a:pt x="43435" y="19938"/>
                  </a:cubicBezTo>
                  <a:cubicBezTo>
                    <a:pt x="42962" y="19415"/>
                    <a:pt x="42440" y="18942"/>
                    <a:pt x="41892" y="18494"/>
                  </a:cubicBezTo>
                  <a:lnTo>
                    <a:pt x="41892" y="18494"/>
                  </a:lnTo>
                  <a:lnTo>
                    <a:pt x="45974" y="21431"/>
                  </a:lnTo>
                  <a:cubicBezTo>
                    <a:pt x="44950" y="21249"/>
                    <a:pt x="43925" y="21129"/>
                    <a:pt x="42900" y="21129"/>
                  </a:cubicBezTo>
                  <a:cubicBezTo>
                    <a:pt x="42805" y="21129"/>
                    <a:pt x="42709" y="21130"/>
                    <a:pt x="42614" y="21132"/>
                  </a:cubicBezTo>
                  <a:cubicBezTo>
                    <a:pt x="42614" y="21132"/>
                    <a:pt x="42116" y="20012"/>
                    <a:pt x="39154" y="18519"/>
                  </a:cubicBezTo>
                  <a:lnTo>
                    <a:pt x="39154" y="18519"/>
                  </a:lnTo>
                  <a:cubicBezTo>
                    <a:pt x="39652" y="19166"/>
                    <a:pt x="40299" y="19714"/>
                    <a:pt x="41021" y="20112"/>
                  </a:cubicBezTo>
                  <a:cubicBezTo>
                    <a:pt x="39254" y="19490"/>
                    <a:pt x="37561" y="18594"/>
                    <a:pt x="36043" y="17473"/>
                  </a:cubicBezTo>
                  <a:close/>
                  <a:moveTo>
                    <a:pt x="33404" y="17374"/>
                  </a:moveTo>
                  <a:cubicBezTo>
                    <a:pt x="35769" y="18892"/>
                    <a:pt x="38308" y="20112"/>
                    <a:pt x="40996" y="20958"/>
                  </a:cubicBezTo>
                  <a:cubicBezTo>
                    <a:pt x="40996" y="20958"/>
                    <a:pt x="29596" y="20958"/>
                    <a:pt x="22701" y="21456"/>
                  </a:cubicBezTo>
                  <a:cubicBezTo>
                    <a:pt x="22701" y="21456"/>
                    <a:pt x="23722" y="19863"/>
                    <a:pt x="26261" y="19813"/>
                  </a:cubicBezTo>
                  <a:cubicBezTo>
                    <a:pt x="26261" y="19813"/>
                    <a:pt x="26435" y="19639"/>
                    <a:pt x="27306" y="19340"/>
                  </a:cubicBezTo>
                  <a:lnTo>
                    <a:pt x="27306" y="19340"/>
                  </a:lnTo>
                  <a:cubicBezTo>
                    <a:pt x="26890" y="19682"/>
                    <a:pt x="26523" y="20073"/>
                    <a:pt x="26180" y="20511"/>
                  </a:cubicBezTo>
                  <a:lnTo>
                    <a:pt x="26180" y="20511"/>
                  </a:lnTo>
                  <a:cubicBezTo>
                    <a:pt x="26366" y="20281"/>
                    <a:pt x="27980" y="18468"/>
                    <a:pt x="33404" y="17374"/>
                  </a:cubicBezTo>
                  <a:close/>
                  <a:moveTo>
                    <a:pt x="11425" y="14312"/>
                  </a:moveTo>
                  <a:cubicBezTo>
                    <a:pt x="11376" y="14536"/>
                    <a:pt x="11301" y="14860"/>
                    <a:pt x="11226" y="15233"/>
                  </a:cubicBezTo>
                  <a:cubicBezTo>
                    <a:pt x="11127" y="15632"/>
                    <a:pt x="11027" y="16080"/>
                    <a:pt x="10928" y="16553"/>
                  </a:cubicBezTo>
                  <a:cubicBezTo>
                    <a:pt x="10828" y="17025"/>
                    <a:pt x="10679" y="17523"/>
                    <a:pt x="10554" y="18021"/>
                  </a:cubicBezTo>
                  <a:cubicBezTo>
                    <a:pt x="10430" y="18544"/>
                    <a:pt x="10280" y="19042"/>
                    <a:pt x="10156" y="19490"/>
                  </a:cubicBezTo>
                  <a:cubicBezTo>
                    <a:pt x="10032" y="19963"/>
                    <a:pt x="9882" y="20411"/>
                    <a:pt x="9783" y="20784"/>
                  </a:cubicBezTo>
                  <a:cubicBezTo>
                    <a:pt x="9658" y="21157"/>
                    <a:pt x="9559" y="21481"/>
                    <a:pt x="9509" y="21680"/>
                  </a:cubicBezTo>
                  <a:lnTo>
                    <a:pt x="9484" y="21680"/>
                  </a:lnTo>
                  <a:cubicBezTo>
                    <a:pt x="9534" y="21456"/>
                    <a:pt x="9608" y="21157"/>
                    <a:pt x="9708" y="20759"/>
                  </a:cubicBezTo>
                  <a:cubicBezTo>
                    <a:pt x="9783" y="20361"/>
                    <a:pt x="9882" y="19938"/>
                    <a:pt x="10007" y="19440"/>
                  </a:cubicBezTo>
                  <a:cubicBezTo>
                    <a:pt x="10131" y="18967"/>
                    <a:pt x="10256" y="18469"/>
                    <a:pt x="10380" y="17971"/>
                  </a:cubicBezTo>
                  <a:cubicBezTo>
                    <a:pt x="10504" y="17473"/>
                    <a:pt x="10654" y="16951"/>
                    <a:pt x="10778" y="16503"/>
                  </a:cubicBezTo>
                  <a:cubicBezTo>
                    <a:pt x="10903" y="16030"/>
                    <a:pt x="11052" y="15582"/>
                    <a:pt x="11152" y="15208"/>
                  </a:cubicBezTo>
                  <a:cubicBezTo>
                    <a:pt x="11276" y="14835"/>
                    <a:pt x="11351" y="14536"/>
                    <a:pt x="11425" y="14312"/>
                  </a:cubicBezTo>
                  <a:close/>
                  <a:moveTo>
                    <a:pt x="18370" y="4256"/>
                  </a:moveTo>
                  <a:cubicBezTo>
                    <a:pt x="19017" y="6596"/>
                    <a:pt x="19988" y="8811"/>
                    <a:pt x="21257" y="10877"/>
                  </a:cubicBezTo>
                  <a:lnTo>
                    <a:pt x="20162" y="8065"/>
                  </a:lnTo>
                  <a:lnTo>
                    <a:pt x="20162" y="8065"/>
                  </a:lnTo>
                  <a:cubicBezTo>
                    <a:pt x="20834" y="9533"/>
                    <a:pt x="21631" y="10927"/>
                    <a:pt x="22502" y="12271"/>
                  </a:cubicBezTo>
                  <a:cubicBezTo>
                    <a:pt x="22502" y="12271"/>
                    <a:pt x="17324" y="14372"/>
                    <a:pt x="14082" y="17072"/>
                  </a:cubicBezTo>
                  <a:lnTo>
                    <a:pt x="14082" y="17072"/>
                  </a:lnTo>
                  <a:cubicBezTo>
                    <a:pt x="14732" y="16535"/>
                    <a:pt x="15470" y="16090"/>
                    <a:pt x="16254" y="15781"/>
                  </a:cubicBezTo>
                  <a:lnTo>
                    <a:pt x="16254" y="15781"/>
                  </a:lnTo>
                  <a:cubicBezTo>
                    <a:pt x="16254" y="15781"/>
                    <a:pt x="11944" y="18702"/>
                    <a:pt x="10105" y="21885"/>
                  </a:cubicBezTo>
                  <a:lnTo>
                    <a:pt x="10105" y="21885"/>
                  </a:lnTo>
                  <a:cubicBezTo>
                    <a:pt x="10943" y="20392"/>
                    <a:pt x="11914" y="18988"/>
                    <a:pt x="13018" y="17673"/>
                  </a:cubicBezTo>
                  <a:cubicBezTo>
                    <a:pt x="13218" y="16503"/>
                    <a:pt x="13566" y="15383"/>
                    <a:pt x="14039" y="14287"/>
                  </a:cubicBezTo>
                  <a:lnTo>
                    <a:pt x="14039" y="14287"/>
                  </a:lnTo>
                  <a:cubicBezTo>
                    <a:pt x="12994" y="15233"/>
                    <a:pt x="12073" y="16279"/>
                    <a:pt x="11326" y="17449"/>
                  </a:cubicBezTo>
                  <a:cubicBezTo>
                    <a:pt x="11923" y="14636"/>
                    <a:pt x="12844" y="11923"/>
                    <a:pt x="14039" y="9284"/>
                  </a:cubicBezTo>
                  <a:lnTo>
                    <a:pt x="14039" y="9284"/>
                  </a:lnTo>
                  <a:cubicBezTo>
                    <a:pt x="12297" y="10753"/>
                    <a:pt x="10629" y="12321"/>
                    <a:pt x="9086" y="13989"/>
                  </a:cubicBezTo>
                  <a:cubicBezTo>
                    <a:pt x="9086" y="13989"/>
                    <a:pt x="11401" y="11101"/>
                    <a:pt x="16229" y="6721"/>
                  </a:cubicBezTo>
                  <a:lnTo>
                    <a:pt x="16229" y="6721"/>
                  </a:lnTo>
                  <a:cubicBezTo>
                    <a:pt x="14039" y="8363"/>
                    <a:pt x="11948" y="10131"/>
                    <a:pt x="9957" y="12022"/>
                  </a:cubicBezTo>
                  <a:cubicBezTo>
                    <a:pt x="9957" y="12022"/>
                    <a:pt x="12446" y="9483"/>
                    <a:pt x="18370" y="4256"/>
                  </a:cubicBezTo>
                  <a:close/>
                  <a:moveTo>
                    <a:pt x="37796" y="21224"/>
                  </a:moveTo>
                  <a:cubicBezTo>
                    <a:pt x="38790" y="21224"/>
                    <a:pt x="39783" y="21240"/>
                    <a:pt x="40772" y="21282"/>
                  </a:cubicBezTo>
                  <a:cubicBezTo>
                    <a:pt x="41942" y="21332"/>
                    <a:pt x="43112" y="21406"/>
                    <a:pt x="44282" y="21556"/>
                  </a:cubicBezTo>
                  <a:cubicBezTo>
                    <a:pt x="44854" y="21630"/>
                    <a:pt x="45452" y="21730"/>
                    <a:pt x="45999" y="21879"/>
                  </a:cubicBezTo>
                  <a:cubicBezTo>
                    <a:pt x="46452" y="21974"/>
                    <a:pt x="46862" y="22154"/>
                    <a:pt x="47239" y="22398"/>
                  </a:cubicBezTo>
                  <a:lnTo>
                    <a:pt x="47239" y="22398"/>
                  </a:lnTo>
                  <a:cubicBezTo>
                    <a:pt x="47104" y="22319"/>
                    <a:pt x="46963" y="22254"/>
                    <a:pt x="46821" y="22203"/>
                  </a:cubicBezTo>
                  <a:cubicBezTo>
                    <a:pt x="46547" y="22103"/>
                    <a:pt x="46273" y="22004"/>
                    <a:pt x="45999" y="21954"/>
                  </a:cubicBezTo>
                  <a:cubicBezTo>
                    <a:pt x="45427" y="21805"/>
                    <a:pt x="44854" y="21730"/>
                    <a:pt x="44257" y="21655"/>
                  </a:cubicBezTo>
                  <a:cubicBezTo>
                    <a:pt x="43112" y="21531"/>
                    <a:pt x="41942" y="21481"/>
                    <a:pt x="40772" y="21456"/>
                  </a:cubicBezTo>
                  <a:cubicBezTo>
                    <a:pt x="40187" y="21450"/>
                    <a:pt x="39602" y="21447"/>
                    <a:pt x="39017" y="21447"/>
                  </a:cubicBezTo>
                  <a:cubicBezTo>
                    <a:pt x="37262" y="21447"/>
                    <a:pt x="35508" y="21475"/>
                    <a:pt x="33753" y="21531"/>
                  </a:cubicBezTo>
                  <a:lnTo>
                    <a:pt x="26709" y="21755"/>
                  </a:lnTo>
                  <a:cubicBezTo>
                    <a:pt x="25054" y="21790"/>
                    <a:pt x="23400" y="21825"/>
                    <a:pt x="21745" y="21825"/>
                  </a:cubicBezTo>
                  <a:cubicBezTo>
                    <a:pt x="21060" y="21825"/>
                    <a:pt x="20375" y="21819"/>
                    <a:pt x="19689" y="21805"/>
                  </a:cubicBezTo>
                  <a:cubicBezTo>
                    <a:pt x="20859" y="21780"/>
                    <a:pt x="22029" y="21730"/>
                    <a:pt x="23199" y="21680"/>
                  </a:cubicBezTo>
                  <a:lnTo>
                    <a:pt x="26709" y="21556"/>
                  </a:lnTo>
                  <a:cubicBezTo>
                    <a:pt x="29048" y="21431"/>
                    <a:pt x="31388" y="21356"/>
                    <a:pt x="33728" y="21282"/>
                  </a:cubicBezTo>
                  <a:cubicBezTo>
                    <a:pt x="35079" y="21253"/>
                    <a:pt x="36438" y="21224"/>
                    <a:pt x="37796" y="21224"/>
                  </a:cubicBezTo>
                  <a:close/>
                  <a:moveTo>
                    <a:pt x="36217" y="15084"/>
                  </a:moveTo>
                  <a:lnTo>
                    <a:pt x="37138" y="15109"/>
                  </a:lnTo>
                  <a:cubicBezTo>
                    <a:pt x="37462" y="15134"/>
                    <a:pt x="37760" y="15159"/>
                    <a:pt x="38084" y="15184"/>
                  </a:cubicBezTo>
                  <a:cubicBezTo>
                    <a:pt x="38706" y="15258"/>
                    <a:pt x="39303" y="15383"/>
                    <a:pt x="39901" y="15557"/>
                  </a:cubicBezTo>
                  <a:cubicBezTo>
                    <a:pt x="41071" y="15930"/>
                    <a:pt x="42166" y="16478"/>
                    <a:pt x="43186" y="17175"/>
                  </a:cubicBezTo>
                  <a:cubicBezTo>
                    <a:pt x="42141" y="16577"/>
                    <a:pt x="40996" y="16129"/>
                    <a:pt x="39826" y="15806"/>
                  </a:cubicBezTo>
                  <a:cubicBezTo>
                    <a:pt x="39254" y="15656"/>
                    <a:pt x="38656" y="15557"/>
                    <a:pt x="38059" y="15532"/>
                  </a:cubicBezTo>
                  <a:lnTo>
                    <a:pt x="37138" y="15482"/>
                  </a:lnTo>
                  <a:lnTo>
                    <a:pt x="36217" y="15482"/>
                  </a:lnTo>
                  <a:cubicBezTo>
                    <a:pt x="33803" y="15582"/>
                    <a:pt x="31413" y="15955"/>
                    <a:pt x="29073" y="16553"/>
                  </a:cubicBezTo>
                  <a:cubicBezTo>
                    <a:pt x="26709" y="17125"/>
                    <a:pt x="24394" y="17897"/>
                    <a:pt x="22178" y="18867"/>
                  </a:cubicBezTo>
                  <a:cubicBezTo>
                    <a:pt x="19963" y="19838"/>
                    <a:pt x="17847" y="21083"/>
                    <a:pt x="15906" y="22551"/>
                  </a:cubicBezTo>
                  <a:cubicBezTo>
                    <a:pt x="17723" y="20908"/>
                    <a:pt x="19789" y="19539"/>
                    <a:pt x="22004" y="18494"/>
                  </a:cubicBezTo>
                  <a:cubicBezTo>
                    <a:pt x="24219" y="17424"/>
                    <a:pt x="26534" y="16602"/>
                    <a:pt x="28924" y="16005"/>
                  </a:cubicBezTo>
                  <a:cubicBezTo>
                    <a:pt x="31313" y="15408"/>
                    <a:pt x="33753" y="15084"/>
                    <a:pt x="36217" y="15084"/>
                  </a:cubicBezTo>
                  <a:close/>
                  <a:moveTo>
                    <a:pt x="21606" y="23447"/>
                  </a:moveTo>
                  <a:lnTo>
                    <a:pt x="21506" y="23696"/>
                  </a:lnTo>
                  <a:cubicBezTo>
                    <a:pt x="21556" y="23547"/>
                    <a:pt x="21606" y="23447"/>
                    <a:pt x="21606" y="23447"/>
                  </a:cubicBezTo>
                  <a:close/>
                  <a:moveTo>
                    <a:pt x="14412" y="19664"/>
                  </a:moveTo>
                  <a:lnTo>
                    <a:pt x="14412" y="19689"/>
                  </a:lnTo>
                  <a:cubicBezTo>
                    <a:pt x="14064" y="19987"/>
                    <a:pt x="13715" y="20336"/>
                    <a:pt x="13367" y="20684"/>
                  </a:cubicBezTo>
                  <a:cubicBezTo>
                    <a:pt x="13018" y="21008"/>
                    <a:pt x="12695" y="21356"/>
                    <a:pt x="12371" y="21705"/>
                  </a:cubicBezTo>
                  <a:cubicBezTo>
                    <a:pt x="12048" y="22053"/>
                    <a:pt x="11724" y="22402"/>
                    <a:pt x="11450" y="22775"/>
                  </a:cubicBezTo>
                  <a:cubicBezTo>
                    <a:pt x="11152" y="23124"/>
                    <a:pt x="10828" y="23522"/>
                    <a:pt x="10554" y="23895"/>
                  </a:cubicBezTo>
                  <a:cubicBezTo>
                    <a:pt x="10753" y="23447"/>
                    <a:pt x="11002" y="23024"/>
                    <a:pt x="11276" y="22651"/>
                  </a:cubicBezTo>
                  <a:cubicBezTo>
                    <a:pt x="11550" y="22253"/>
                    <a:pt x="11873" y="21879"/>
                    <a:pt x="12197" y="21531"/>
                  </a:cubicBezTo>
                  <a:cubicBezTo>
                    <a:pt x="12844" y="20809"/>
                    <a:pt x="13591" y="20187"/>
                    <a:pt x="14412" y="19664"/>
                  </a:cubicBezTo>
                  <a:close/>
                  <a:moveTo>
                    <a:pt x="14611" y="20037"/>
                  </a:moveTo>
                  <a:lnTo>
                    <a:pt x="14611" y="20037"/>
                  </a:lnTo>
                  <a:cubicBezTo>
                    <a:pt x="14263" y="20361"/>
                    <a:pt x="13890" y="20709"/>
                    <a:pt x="13541" y="21058"/>
                  </a:cubicBezTo>
                  <a:cubicBezTo>
                    <a:pt x="13193" y="21381"/>
                    <a:pt x="12869" y="21730"/>
                    <a:pt x="12546" y="22078"/>
                  </a:cubicBezTo>
                  <a:cubicBezTo>
                    <a:pt x="12197" y="22452"/>
                    <a:pt x="11873" y="22800"/>
                    <a:pt x="11575" y="23174"/>
                  </a:cubicBezTo>
                  <a:cubicBezTo>
                    <a:pt x="11251" y="23547"/>
                    <a:pt x="10952" y="23920"/>
                    <a:pt x="10654" y="24319"/>
                  </a:cubicBezTo>
                  <a:cubicBezTo>
                    <a:pt x="10853" y="23870"/>
                    <a:pt x="11102" y="23447"/>
                    <a:pt x="11401" y="23049"/>
                  </a:cubicBezTo>
                  <a:cubicBezTo>
                    <a:pt x="11674" y="22651"/>
                    <a:pt x="11998" y="22277"/>
                    <a:pt x="12346" y="21904"/>
                  </a:cubicBezTo>
                  <a:cubicBezTo>
                    <a:pt x="12994" y="21182"/>
                    <a:pt x="13765" y="20560"/>
                    <a:pt x="14611" y="20037"/>
                  </a:cubicBezTo>
                  <a:close/>
                  <a:moveTo>
                    <a:pt x="44630" y="23696"/>
                  </a:moveTo>
                  <a:cubicBezTo>
                    <a:pt x="45004" y="23696"/>
                    <a:pt x="45377" y="23721"/>
                    <a:pt x="45725" y="23771"/>
                  </a:cubicBezTo>
                  <a:lnTo>
                    <a:pt x="44630" y="23771"/>
                  </a:lnTo>
                  <a:cubicBezTo>
                    <a:pt x="44257" y="23796"/>
                    <a:pt x="43908" y="23846"/>
                    <a:pt x="43535" y="23895"/>
                  </a:cubicBezTo>
                  <a:cubicBezTo>
                    <a:pt x="43186" y="23995"/>
                    <a:pt x="42838" y="24070"/>
                    <a:pt x="42490" y="24169"/>
                  </a:cubicBezTo>
                  <a:lnTo>
                    <a:pt x="42465" y="24169"/>
                  </a:lnTo>
                  <a:cubicBezTo>
                    <a:pt x="42290" y="24219"/>
                    <a:pt x="42116" y="24269"/>
                    <a:pt x="41942" y="24343"/>
                  </a:cubicBezTo>
                  <a:lnTo>
                    <a:pt x="41419" y="24518"/>
                  </a:lnTo>
                  <a:cubicBezTo>
                    <a:pt x="41768" y="24343"/>
                    <a:pt x="42116" y="24219"/>
                    <a:pt x="42465" y="24095"/>
                  </a:cubicBezTo>
                  <a:cubicBezTo>
                    <a:pt x="42813" y="23995"/>
                    <a:pt x="43162" y="23895"/>
                    <a:pt x="43535" y="23821"/>
                  </a:cubicBezTo>
                  <a:cubicBezTo>
                    <a:pt x="43883" y="23746"/>
                    <a:pt x="44257" y="23721"/>
                    <a:pt x="44630" y="23696"/>
                  </a:cubicBezTo>
                  <a:close/>
                  <a:moveTo>
                    <a:pt x="41743" y="23995"/>
                  </a:moveTo>
                  <a:lnTo>
                    <a:pt x="41743" y="23995"/>
                  </a:lnTo>
                  <a:cubicBezTo>
                    <a:pt x="41270" y="24070"/>
                    <a:pt x="40797" y="24119"/>
                    <a:pt x="40324" y="24169"/>
                  </a:cubicBezTo>
                  <a:cubicBezTo>
                    <a:pt x="39851" y="24219"/>
                    <a:pt x="39378" y="24269"/>
                    <a:pt x="38905" y="24319"/>
                  </a:cubicBezTo>
                  <a:cubicBezTo>
                    <a:pt x="38432" y="24368"/>
                    <a:pt x="37984" y="24393"/>
                    <a:pt x="37486" y="24443"/>
                  </a:cubicBezTo>
                  <a:lnTo>
                    <a:pt x="36789" y="24493"/>
                  </a:lnTo>
                  <a:cubicBezTo>
                    <a:pt x="36541" y="24493"/>
                    <a:pt x="36317" y="24518"/>
                    <a:pt x="36068" y="24543"/>
                  </a:cubicBezTo>
                  <a:lnTo>
                    <a:pt x="36765" y="24443"/>
                  </a:lnTo>
                  <a:lnTo>
                    <a:pt x="37486" y="24368"/>
                  </a:lnTo>
                  <a:cubicBezTo>
                    <a:pt x="37959" y="24319"/>
                    <a:pt x="38407" y="24269"/>
                    <a:pt x="38905" y="24219"/>
                  </a:cubicBezTo>
                  <a:lnTo>
                    <a:pt x="40324" y="24095"/>
                  </a:lnTo>
                  <a:cubicBezTo>
                    <a:pt x="40797" y="24070"/>
                    <a:pt x="41270" y="24020"/>
                    <a:pt x="41743" y="23995"/>
                  </a:cubicBezTo>
                  <a:close/>
                  <a:moveTo>
                    <a:pt x="14811" y="20386"/>
                  </a:moveTo>
                  <a:lnTo>
                    <a:pt x="14811" y="20386"/>
                  </a:lnTo>
                  <a:cubicBezTo>
                    <a:pt x="14437" y="20734"/>
                    <a:pt x="14064" y="21083"/>
                    <a:pt x="13715" y="21431"/>
                  </a:cubicBezTo>
                  <a:cubicBezTo>
                    <a:pt x="13367" y="21755"/>
                    <a:pt x="13018" y="22128"/>
                    <a:pt x="12670" y="22477"/>
                  </a:cubicBezTo>
                  <a:cubicBezTo>
                    <a:pt x="12346" y="22850"/>
                    <a:pt x="11998" y="23223"/>
                    <a:pt x="11674" y="23597"/>
                  </a:cubicBezTo>
                  <a:cubicBezTo>
                    <a:pt x="11376" y="23970"/>
                    <a:pt x="11052" y="24368"/>
                    <a:pt x="10753" y="24767"/>
                  </a:cubicBezTo>
                  <a:cubicBezTo>
                    <a:pt x="10977" y="24319"/>
                    <a:pt x="11226" y="23870"/>
                    <a:pt x="11525" y="23472"/>
                  </a:cubicBezTo>
                  <a:cubicBezTo>
                    <a:pt x="12421" y="22253"/>
                    <a:pt x="13516" y="21207"/>
                    <a:pt x="14811" y="20386"/>
                  </a:cubicBezTo>
                  <a:close/>
                  <a:moveTo>
                    <a:pt x="17001" y="24717"/>
                  </a:moveTo>
                  <a:cubicBezTo>
                    <a:pt x="17026" y="24742"/>
                    <a:pt x="17051" y="24742"/>
                    <a:pt x="17051" y="24742"/>
                  </a:cubicBezTo>
                  <a:lnTo>
                    <a:pt x="17125" y="24767"/>
                  </a:lnTo>
                  <a:cubicBezTo>
                    <a:pt x="17175" y="24791"/>
                    <a:pt x="17175" y="24791"/>
                    <a:pt x="17200" y="24816"/>
                  </a:cubicBezTo>
                  <a:cubicBezTo>
                    <a:pt x="17225" y="24841"/>
                    <a:pt x="17250" y="24866"/>
                    <a:pt x="17250" y="24891"/>
                  </a:cubicBezTo>
                  <a:cubicBezTo>
                    <a:pt x="17250" y="24916"/>
                    <a:pt x="17250" y="24941"/>
                    <a:pt x="17250" y="24966"/>
                  </a:cubicBezTo>
                  <a:cubicBezTo>
                    <a:pt x="17250" y="24991"/>
                    <a:pt x="17250" y="25015"/>
                    <a:pt x="17250" y="25015"/>
                  </a:cubicBezTo>
                  <a:lnTo>
                    <a:pt x="17250" y="25040"/>
                  </a:lnTo>
                  <a:lnTo>
                    <a:pt x="17225" y="25040"/>
                  </a:lnTo>
                  <a:lnTo>
                    <a:pt x="17175" y="25015"/>
                  </a:lnTo>
                  <a:lnTo>
                    <a:pt x="17101" y="25015"/>
                  </a:lnTo>
                  <a:cubicBezTo>
                    <a:pt x="17076" y="24991"/>
                    <a:pt x="17051" y="24966"/>
                    <a:pt x="17026" y="24966"/>
                  </a:cubicBezTo>
                  <a:cubicBezTo>
                    <a:pt x="17001" y="24941"/>
                    <a:pt x="17001" y="24916"/>
                    <a:pt x="16976" y="24891"/>
                  </a:cubicBezTo>
                  <a:lnTo>
                    <a:pt x="16976" y="24791"/>
                  </a:lnTo>
                  <a:cubicBezTo>
                    <a:pt x="17001" y="24791"/>
                    <a:pt x="17001" y="24767"/>
                    <a:pt x="16976" y="24742"/>
                  </a:cubicBezTo>
                  <a:cubicBezTo>
                    <a:pt x="17001" y="24742"/>
                    <a:pt x="17001" y="24742"/>
                    <a:pt x="16976" y="24717"/>
                  </a:cubicBezTo>
                  <a:close/>
                  <a:moveTo>
                    <a:pt x="14985" y="20759"/>
                  </a:moveTo>
                  <a:lnTo>
                    <a:pt x="14985" y="20759"/>
                  </a:lnTo>
                  <a:cubicBezTo>
                    <a:pt x="14611" y="21108"/>
                    <a:pt x="14238" y="21456"/>
                    <a:pt x="13890" y="21805"/>
                  </a:cubicBezTo>
                  <a:cubicBezTo>
                    <a:pt x="13516" y="22153"/>
                    <a:pt x="13168" y="22501"/>
                    <a:pt x="12819" y="22875"/>
                  </a:cubicBezTo>
                  <a:cubicBezTo>
                    <a:pt x="12471" y="23248"/>
                    <a:pt x="12147" y="23622"/>
                    <a:pt x="11824" y="24020"/>
                  </a:cubicBezTo>
                  <a:cubicBezTo>
                    <a:pt x="11475" y="24393"/>
                    <a:pt x="11201" y="24791"/>
                    <a:pt x="10878" y="25190"/>
                  </a:cubicBezTo>
                  <a:cubicBezTo>
                    <a:pt x="11102" y="24742"/>
                    <a:pt x="11351" y="24294"/>
                    <a:pt x="11649" y="23870"/>
                  </a:cubicBezTo>
                  <a:cubicBezTo>
                    <a:pt x="12546" y="22626"/>
                    <a:pt x="13691" y="21581"/>
                    <a:pt x="14985" y="20759"/>
                  </a:cubicBezTo>
                  <a:close/>
                  <a:moveTo>
                    <a:pt x="33927" y="24617"/>
                  </a:moveTo>
                  <a:cubicBezTo>
                    <a:pt x="34126" y="24617"/>
                    <a:pt x="34325" y="24617"/>
                    <a:pt x="34549" y="24642"/>
                  </a:cubicBezTo>
                  <a:cubicBezTo>
                    <a:pt x="34748" y="24667"/>
                    <a:pt x="34948" y="24667"/>
                    <a:pt x="35172" y="24692"/>
                  </a:cubicBezTo>
                  <a:cubicBezTo>
                    <a:pt x="34972" y="24679"/>
                    <a:pt x="34767" y="24673"/>
                    <a:pt x="34562" y="24673"/>
                  </a:cubicBezTo>
                  <a:cubicBezTo>
                    <a:pt x="34356" y="24673"/>
                    <a:pt x="34151" y="24679"/>
                    <a:pt x="33952" y="24692"/>
                  </a:cubicBezTo>
                  <a:cubicBezTo>
                    <a:pt x="33529" y="24692"/>
                    <a:pt x="33106" y="24717"/>
                    <a:pt x="32707" y="24767"/>
                  </a:cubicBezTo>
                  <a:cubicBezTo>
                    <a:pt x="32284" y="24816"/>
                    <a:pt x="31886" y="24866"/>
                    <a:pt x="31463" y="24941"/>
                  </a:cubicBezTo>
                  <a:cubicBezTo>
                    <a:pt x="31264" y="24991"/>
                    <a:pt x="31040" y="25040"/>
                    <a:pt x="30840" y="25090"/>
                  </a:cubicBezTo>
                  <a:cubicBezTo>
                    <a:pt x="30616" y="25140"/>
                    <a:pt x="30417" y="25190"/>
                    <a:pt x="30243" y="25264"/>
                  </a:cubicBezTo>
                  <a:cubicBezTo>
                    <a:pt x="30616" y="25090"/>
                    <a:pt x="31015" y="24966"/>
                    <a:pt x="31438" y="24866"/>
                  </a:cubicBezTo>
                  <a:cubicBezTo>
                    <a:pt x="31836" y="24791"/>
                    <a:pt x="32259" y="24717"/>
                    <a:pt x="32682" y="24667"/>
                  </a:cubicBezTo>
                  <a:lnTo>
                    <a:pt x="32981" y="24642"/>
                  </a:lnTo>
                  <a:cubicBezTo>
                    <a:pt x="33081" y="24642"/>
                    <a:pt x="33180" y="24617"/>
                    <a:pt x="33305" y="24617"/>
                  </a:cubicBezTo>
                  <a:close/>
                  <a:moveTo>
                    <a:pt x="39005" y="25239"/>
                  </a:moveTo>
                  <a:cubicBezTo>
                    <a:pt x="39129" y="25264"/>
                    <a:pt x="39279" y="25289"/>
                    <a:pt x="39403" y="25314"/>
                  </a:cubicBezTo>
                  <a:lnTo>
                    <a:pt x="39030" y="25314"/>
                  </a:lnTo>
                  <a:cubicBezTo>
                    <a:pt x="38905" y="25314"/>
                    <a:pt x="38781" y="25339"/>
                    <a:pt x="38656" y="25364"/>
                  </a:cubicBezTo>
                  <a:cubicBezTo>
                    <a:pt x="38532" y="25389"/>
                    <a:pt x="38407" y="25414"/>
                    <a:pt x="38308" y="25464"/>
                  </a:cubicBezTo>
                  <a:cubicBezTo>
                    <a:pt x="38183" y="25488"/>
                    <a:pt x="38059" y="25538"/>
                    <a:pt x="37959" y="25613"/>
                  </a:cubicBezTo>
                  <a:cubicBezTo>
                    <a:pt x="38034" y="25513"/>
                    <a:pt x="38158" y="25439"/>
                    <a:pt x="38258" y="25389"/>
                  </a:cubicBezTo>
                  <a:cubicBezTo>
                    <a:pt x="38383" y="25339"/>
                    <a:pt x="38507" y="25289"/>
                    <a:pt x="38631" y="25264"/>
                  </a:cubicBezTo>
                  <a:cubicBezTo>
                    <a:pt x="38756" y="25239"/>
                    <a:pt x="38880" y="25239"/>
                    <a:pt x="39005" y="25239"/>
                  </a:cubicBezTo>
                  <a:close/>
                  <a:moveTo>
                    <a:pt x="15184" y="21108"/>
                  </a:moveTo>
                  <a:lnTo>
                    <a:pt x="15184" y="21108"/>
                  </a:lnTo>
                  <a:cubicBezTo>
                    <a:pt x="14786" y="21456"/>
                    <a:pt x="14412" y="21829"/>
                    <a:pt x="14039" y="22178"/>
                  </a:cubicBezTo>
                  <a:cubicBezTo>
                    <a:pt x="13691" y="22526"/>
                    <a:pt x="13317" y="22900"/>
                    <a:pt x="12969" y="23273"/>
                  </a:cubicBezTo>
                  <a:cubicBezTo>
                    <a:pt x="12620" y="23646"/>
                    <a:pt x="12272" y="24045"/>
                    <a:pt x="11923" y="24418"/>
                  </a:cubicBezTo>
                  <a:cubicBezTo>
                    <a:pt x="11600" y="24816"/>
                    <a:pt x="11276" y="25215"/>
                    <a:pt x="10977" y="25638"/>
                  </a:cubicBezTo>
                  <a:cubicBezTo>
                    <a:pt x="11201" y="25165"/>
                    <a:pt x="11475" y="24717"/>
                    <a:pt x="11774" y="24294"/>
                  </a:cubicBezTo>
                  <a:cubicBezTo>
                    <a:pt x="12695" y="23024"/>
                    <a:pt x="13865" y="21954"/>
                    <a:pt x="15184" y="21108"/>
                  </a:cubicBezTo>
                  <a:close/>
                  <a:moveTo>
                    <a:pt x="34948" y="15880"/>
                  </a:moveTo>
                  <a:lnTo>
                    <a:pt x="33354" y="16453"/>
                  </a:lnTo>
                  <a:cubicBezTo>
                    <a:pt x="21780" y="17797"/>
                    <a:pt x="12770" y="25737"/>
                    <a:pt x="12770" y="25737"/>
                  </a:cubicBezTo>
                  <a:lnTo>
                    <a:pt x="12770" y="25737"/>
                  </a:lnTo>
                  <a:cubicBezTo>
                    <a:pt x="22054" y="16752"/>
                    <a:pt x="34947" y="15880"/>
                    <a:pt x="34948" y="15880"/>
                  </a:cubicBezTo>
                  <a:close/>
                  <a:moveTo>
                    <a:pt x="19216" y="24145"/>
                  </a:moveTo>
                  <a:cubicBezTo>
                    <a:pt x="19216" y="24195"/>
                    <a:pt x="19241" y="24269"/>
                    <a:pt x="19266" y="24368"/>
                  </a:cubicBezTo>
                  <a:cubicBezTo>
                    <a:pt x="19291" y="24468"/>
                    <a:pt x="19316" y="24567"/>
                    <a:pt x="19341" y="24692"/>
                  </a:cubicBezTo>
                  <a:cubicBezTo>
                    <a:pt x="19341" y="24791"/>
                    <a:pt x="19366" y="24916"/>
                    <a:pt x="19391" y="25040"/>
                  </a:cubicBezTo>
                  <a:cubicBezTo>
                    <a:pt x="19391" y="25165"/>
                    <a:pt x="19391" y="25314"/>
                    <a:pt x="19391" y="25414"/>
                  </a:cubicBezTo>
                  <a:cubicBezTo>
                    <a:pt x="19391" y="25538"/>
                    <a:pt x="19366" y="25663"/>
                    <a:pt x="19366" y="25737"/>
                  </a:cubicBezTo>
                  <a:cubicBezTo>
                    <a:pt x="19341" y="25812"/>
                    <a:pt x="19366" y="25911"/>
                    <a:pt x="19366" y="25961"/>
                  </a:cubicBezTo>
                  <a:lnTo>
                    <a:pt x="19366" y="25961"/>
                  </a:lnTo>
                  <a:cubicBezTo>
                    <a:pt x="19366" y="25911"/>
                    <a:pt x="19341" y="25837"/>
                    <a:pt x="19316" y="25737"/>
                  </a:cubicBezTo>
                  <a:cubicBezTo>
                    <a:pt x="19291" y="25638"/>
                    <a:pt x="19266" y="25538"/>
                    <a:pt x="19241" y="25439"/>
                  </a:cubicBezTo>
                  <a:cubicBezTo>
                    <a:pt x="19241" y="25314"/>
                    <a:pt x="19216" y="25190"/>
                    <a:pt x="19191" y="25065"/>
                  </a:cubicBezTo>
                  <a:cubicBezTo>
                    <a:pt x="19191" y="24941"/>
                    <a:pt x="19191" y="24816"/>
                    <a:pt x="19191" y="24692"/>
                  </a:cubicBezTo>
                  <a:cubicBezTo>
                    <a:pt x="19191" y="24567"/>
                    <a:pt x="19216" y="24468"/>
                    <a:pt x="19216" y="24368"/>
                  </a:cubicBezTo>
                  <a:cubicBezTo>
                    <a:pt x="19241" y="24294"/>
                    <a:pt x="19216" y="24195"/>
                    <a:pt x="19216" y="24145"/>
                  </a:cubicBezTo>
                  <a:close/>
                  <a:moveTo>
                    <a:pt x="20735" y="23895"/>
                  </a:moveTo>
                  <a:cubicBezTo>
                    <a:pt x="20735" y="23945"/>
                    <a:pt x="20735" y="23970"/>
                    <a:pt x="20735" y="23995"/>
                  </a:cubicBezTo>
                  <a:cubicBezTo>
                    <a:pt x="20735" y="24045"/>
                    <a:pt x="20735" y="24144"/>
                    <a:pt x="20710" y="24244"/>
                  </a:cubicBezTo>
                  <a:cubicBezTo>
                    <a:pt x="20685" y="24343"/>
                    <a:pt x="20710" y="24468"/>
                    <a:pt x="20685" y="24592"/>
                  </a:cubicBezTo>
                  <a:cubicBezTo>
                    <a:pt x="20660" y="24692"/>
                    <a:pt x="20660" y="24841"/>
                    <a:pt x="20635" y="24966"/>
                  </a:cubicBezTo>
                  <a:cubicBezTo>
                    <a:pt x="20610" y="25090"/>
                    <a:pt x="20560" y="25215"/>
                    <a:pt x="20536" y="25339"/>
                  </a:cubicBezTo>
                  <a:cubicBezTo>
                    <a:pt x="20486" y="25464"/>
                    <a:pt x="20436" y="25563"/>
                    <a:pt x="20411" y="25663"/>
                  </a:cubicBezTo>
                  <a:cubicBezTo>
                    <a:pt x="20386" y="25737"/>
                    <a:pt x="20361" y="25837"/>
                    <a:pt x="20336" y="25887"/>
                  </a:cubicBezTo>
                  <a:cubicBezTo>
                    <a:pt x="20336" y="25936"/>
                    <a:pt x="20312" y="25961"/>
                    <a:pt x="20312" y="25961"/>
                  </a:cubicBezTo>
                  <a:lnTo>
                    <a:pt x="20312" y="25887"/>
                  </a:lnTo>
                  <a:cubicBezTo>
                    <a:pt x="20312" y="25812"/>
                    <a:pt x="20312" y="25737"/>
                    <a:pt x="20336" y="25638"/>
                  </a:cubicBezTo>
                  <a:cubicBezTo>
                    <a:pt x="20361" y="25538"/>
                    <a:pt x="20336" y="25414"/>
                    <a:pt x="20361" y="25289"/>
                  </a:cubicBezTo>
                  <a:cubicBezTo>
                    <a:pt x="20386" y="25165"/>
                    <a:pt x="20386" y="25040"/>
                    <a:pt x="20411" y="24916"/>
                  </a:cubicBezTo>
                  <a:cubicBezTo>
                    <a:pt x="20436" y="24791"/>
                    <a:pt x="20486" y="24642"/>
                    <a:pt x="20511" y="24543"/>
                  </a:cubicBezTo>
                  <a:cubicBezTo>
                    <a:pt x="20560" y="24418"/>
                    <a:pt x="20585" y="24319"/>
                    <a:pt x="20635" y="24219"/>
                  </a:cubicBezTo>
                  <a:cubicBezTo>
                    <a:pt x="20660" y="24144"/>
                    <a:pt x="20685" y="24045"/>
                    <a:pt x="20710" y="23995"/>
                  </a:cubicBezTo>
                  <a:cubicBezTo>
                    <a:pt x="20710" y="23945"/>
                    <a:pt x="20735" y="23895"/>
                    <a:pt x="20735" y="23895"/>
                  </a:cubicBezTo>
                  <a:close/>
                  <a:moveTo>
                    <a:pt x="40996" y="24368"/>
                  </a:moveTo>
                  <a:lnTo>
                    <a:pt x="40996" y="24368"/>
                  </a:lnTo>
                  <a:cubicBezTo>
                    <a:pt x="40498" y="24617"/>
                    <a:pt x="40100" y="25015"/>
                    <a:pt x="39876" y="25538"/>
                  </a:cubicBezTo>
                  <a:cubicBezTo>
                    <a:pt x="39799" y="25295"/>
                    <a:pt x="39373" y="25135"/>
                    <a:pt x="38912" y="25135"/>
                  </a:cubicBezTo>
                  <a:cubicBezTo>
                    <a:pt x="38336" y="25135"/>
                    <a:pt x="37705" y="25386"/>
                    <a:pt x="37636" y="26036"/>
                  </a:cubicBezTo>
                  <a:lnTo>
                    <a:pt x="37636" y="26011"/>
                  </a:lnTo>
                  <a:cubicBezTo>
                    <a:pt x="37486" y="25464"/>
                    <a:pt x="37113" y="24991"/>
                    <a:pt x="36590" y="24717"/>
                  </a:cubicBezTo>
                  <a:cubicBezTo>
                    <a:pt x="40249" y="24443"/>
                    <a:pt x="40996" y="24368"/>
                    <a:pt x="40996" y="24368"/>
                  </a:cubicBezTo>
                  <a:close/>
                  <a:moveTo>
                    <a:pt x="15358" y="21481"/>
                  </a:moveTo>
                  <a:lnTo>
                    <a:pt x="15358" y="21481"/>
                  </a:lnTo>
                  <a:cubicBezTo>
                    <a:pt x="14985" y="21829"/>
                    <a:pt x="14587" y="22203"/>
                    <a:pt x="14213" y="22551"/>
                  </a:cubicBezTo>
                  <a:cubicBezTo>
                    <a:pt x="13840" y="22925"/>
                    <a:pt x="13466" y="23298"/>
                    <a:pt x="13118" y="23671"/>
                  </a:cubicBezTo>
                  <a:cubicBezTo>
                    <a:pt x="12745" y="24045"/>
                    <a:pt x="12396" y="24443"/>
                    <a:pt x="12048" y="24841"/>
                  </a:cubicBezTo>
                  <a:cubicBezTo>
                    <a:pt x="11724" y="25239"/>
                    <a:pt x="11401" y="25663"/>
                    <a:pt x="11077" y="26086"/>
                  </a:cubicBezTo>
                  <a:cubicBezTo>
                    <a:pt x="11301" y="25613"/>
                    <a:pt x="11575" y="25140"/>
                    <a:pt x="11898" y="24717"/>
                  </a:cubicBezTo>
                  <a:cubicBezTo>
                    <a:pt x="12222" y="24294"/>
                    <a:pt x="12546" y="23870"/>
                    <a:pt x="12919" y="23497"/>
                  </a:cubicBezTo>
                  <a:cubicBezTo>
                    <a:pt x="13641" y="22726"/>
                    <a:pt x="14462" y="22029"/>
                    <a:pt x="15358" y="21481"/>
                  </a:cubicBezTo>
                  <a:close/>
                  <a:moveTo>
                    <a:pt x="20038" y="23556"/>
                  </a:moveTo>
                  <a:lnTo>
                    <a:pt x="20038" y="23696"/>
                  </a:lnTo>
                  <a:lnTo>
                    <a:pt x="20038" y="24219"/>
                  </a:lnTo>
                  <a:cubicBezTo>
                    <a:pt x="20038" y="24393"/>
                    <a:pt x="20013" y="24592"/>
                    <a:pt x="20013" y="24791"/>
                  </a:cubicBezTo>
                  <a:cubicBezTo>
                    <a:pt x="20013" y="24991"/>
                    <a:pt x="19963" y="25165"/>
                    <a:pt x="19963" y="25364"/>
                  </a:cubicBezTo>
                  <a:cubicBezTo>
                    <a:pt x="19938" y="25538"/>
                    <a:pt x="19913" y="25712"/>
                    <a:pt x="19888" y="25862"/>
                  </a:cubicBezTo>
                  <a:cubicBezTo>
                    <a:pt x="19864" y="26011"/>
                    <a:pt x="19839" y="26136"/>
                    <a:pt x="19839" y="26210"/>
                  </a:cubicBezTo>
                  <a:lnTo>
                    <a:pt x="19839" y="25862"/>
                  </a:lnTo>
                  <a:cubicBezTo>
                    <a:pt x="19839" y="25712"/>
                    <a:pt x="19814" y="25538"/>
                    <a:pt x="19814" y="25339"/>
                  </a:cubicBezTo>
                  <a:cubicBezTo>
                    <a:pt x="19814" y="25140"/>
                    <a:pt x="19814" y="24966"/>
                    <a:pt x="19839" y="24767"/>
                  </a:cubicBezTo>
                  <a:cubicBezTo>
                    <a:pt x="19864" y="24567"/>
                    <a:pt x="19888" y="24368"/>
                    <a:pt x="19913" y="24194"/>
                  </a:cubicBezTo>
                  <a:cubicBezTo>
                    <a:pt x="19938" y="24020"/>
                    <a:pt x="19988" y="23846"/>
                    <a:pt x="20013" y="23696"/>
                  </a:cubicBezTo>
                  <a:cubicBezTo>
                    <a:pt x="20021" y="23646"/>
                    <a:pt x="20029" y="23599"/>
                    <a:pt x="20038" y="23556"/>
                  </a:cubicBezTo>
                  <a:close/>
                  <a:moveTo>
                    <a:pt x="36068" y="24866"/>
                  </a:moveTo>
                  <a:cubicBezTo>
                    <a:pt x="36242" y="24866"/>
                    <a:pt x="36391" y="24916"/>
                    <a:pt x="36541" y="24991"/>
                  </a:cubicBezTo>
                  <a:cubicBezTo>
                    <a:pt x="36715" y="25065"/>
                    <a:pt x="36864" y="25140"/>
                    <a:pt x="36989" y="25264"/>
                  </a:cubicBezTo>
                  <a:cubicBezTo>
                    <a:pt x="37138" y="25389"/>
                    <a:pt x="37238" y="25538"/>
                    <a:pt x="37337" y="25688"/>
                  </a:cubicBezTo>
                  <a:cubicBezTo>
                    <a:pt x="37437" y="25862"/>
                    <a:pt x="37486" y="26036"/>
                    <a:pt x="37511" y="26235"/>
                  </a:cubicBezTo>
                  <a:lnTo>
                    <a:pt x="37486" y="26111"/>
                  </a:lnTo>
                  <a:lnTo>
                    <a:pt x="37437" y="26036"/>
                  </a:lnTo>
                  <a:cubicBezTo>
                    <a:pt x="37437" y="25986"/>
                    <a:pt x="37437" y="25986"/>
                    <a:pt x="37412" y="25961"/>
                  </a:cubicBezTo>
                  <a:lnTo>
                    <a:pt x="37337" y="25837"/>
                  </a:lnTo>
                  <a:lnTo>
                    <a:pt x="37287" y="25712"/>
                  </a:lnTo>
                  <a:cubicBezTo>
                    <a:pt x="37188" y="25588"/>
                    <a:pt x="37063" y="25439"/>
                    <a:pt x="36939" y="25339"/>
                  </a:cubicBezTo>
                  <a:cubicBezTo>
                    <a:pt x="36814" y="25239"/>
                    <a:pt x="36665" y="25140"/>
                    <a:pt x="36516" y="25065"/>
                  </a:cubicBezTo>
                  <a:cubicBezTo>
                    <a:pt x="36391" y="24966"/>
                    <a:pt x="36242" y="24916"/>
                    <a:pt x="36068" y="24866"/>
                  </a:cubicBezTo>
                  <a:close/>
                  <a:moveTo>
                    <a:pt x="8911" y="22701"/>
                  </a:moveTo>
                  <a:lnTo>
                    <a:pt x="8911" y="22701"/>
                  </a:lnTo>
                  <a:cubicBezTo>
                    <a:pt x="8936" y="22800"/>
                    <a:pt x="8986" y="22950"/>
                    <a:pt x="9036" y="23124"/>
                  </a:cubicBezTo>
                  <a:lnTo>
                    <a:pt x="9011" y="23124"/>
                  </a:lnTo>
                  <a:cubicBezTo>
                    <a:pt x="9061" y="23298"/>
                    <a:pt x="9135" y="23522"/>
                    <a:pt x="9185" y="23721"/>
                  </a:cubicBezTo>
                  <a:cubicBezTo>
                    <a:pt x="9235" y="23945"/>
                    <a:pt x="9310" y="24169"/>
                    <a:pt x="9359" y="24418"/>
                  </a:cubicBezTo>
                  <a:cubicBezTo>
                    <a:pt x="9434" y="24642"/>
                    <a:pt x="9484" y="24866"/>
                    <a:pt x="9534" y="25090"/>
                  </a:cubicBezTo>
                  <a:cubicBezTo>
                    <a:pt x="9583" y="25314"/>
                    <a:pt x="9633" y="25513"/>
                    <a:pt x="9683" y="25688"/>
                  </a:cubicBezTo>
                  <a:cubicBezTo>
                    <a:pt x="9733" y="25862"/>
                    <a:pt x="9758" y="26011"/>
                    <a:pt x="9808" y="26111"/>
                  </a:cubicBezTo>
                  <a:lnTo>
                    <a:pt x="9857" y="26260"/>
                  </a:lnTo>
                  <a:lnTo>
                    <a:pt x="9783" y="26111"/>
                  </a:lnTo>
                  <a:cubicBezTo>
                    <a:pt x="9758" y="26011"/>
                    <a:pt x="9683" y="25887"/>
                    <a:pt x="9608" y="25712"/>
                  </a:cubicBezTo>
                  <a:cubicBezTo>
                    <a:pt x="9559" y="25538"/>
                    <a:pt x="9459" y="25339"/>
                    <a:pt x="9384" y="25140"/>
                  </a:cubicBezTo>
                  <a:cubicBezTo>
                    <a:pt x="9310" y="24916"/>
                    <a:pt x="9235" y="24692"/>
                    <a:pt x="9185" y="24468"/>
                  </a:cubicBezTo>
                  <a:cubicBezTo>
                    <a:pt x="9111" y="24219"/>
                    <a:pt x="9061" y="23995"/>
                    <a:pt x="9036" y="23771"/>
                  </a:cubicBezTo>
                  <a:cubicBezTo>
                    <a:pt x="8986" y="23547"/>
                    <a:pt x="8986" y="23323"/>
                    <a:pt x="8961" y="23149"/>
                  </a:cubicBezTo>
                  <a:cubicBezTo>
                    <a:pt x="8936" y="22950"/>
                    <a:pt x="8911" y="22800"/>
                    <a:pt x="8911" y="22701"/>
                  </a:cubicBezTo>
                  <a:close/>
                  <a:moveTo>
                    <a:pt x="18445" y="23721"/>
                  </a:moveTo>
                  <a:lnTo>
                    <a:pt x="18470" y="23846"/>
                  </a:lnTo>
                  <a:cubicBezTo>
                    <a:pt x="18470" y="23920"/>
                    <a:pt x="18519" y="24045"/>
                    <a:pt x="18544" y="24144"/>
                  </a:cubicBezTo>
                  <a:cubicBezTo>
                    <a:pt x="18594" y="24269"/>
                    <a:pt x="18644" y="24443"/>
                    <a:pt x="18669" y="24617"/>
                  </a:cubicBezTo>
                  <a:cubicBezTo>
                    <a:pt x="18719" y="24767"/>
                    <a:pt x="18768" y="24966"/>
                    <a:pt x="18793" y="25140"/>
                  </a:cubicBezTo>
                  <a:cubicBezTo>
                    <a:pt x="18843" y="25314"/>
                    <a:pt x="18843" y="25513"/>
                    <a:pt x="18868" y="25663"/>
                  </a:cubicBezTo>
                  <a:cubicBezTo>
                    <a:pt x="18893" y="25837"/>
                    <a:pt x="18893" y="26011"/>
                    <a:pt x="18918" y="26136"/>
                  </a:cubicBezTo>
                  <a:cubicBezTo>
                    <a:pt x="18918" y="26285"/>
                    <a:pt x="18943" y="26409"/>
                    <a:pt x="18943" y="26484"/>
                  </a:cubicBezTo>
                  <a:cubicBezTo>
                    <a:pt x="18943" y="26384"/>
                    <a:pt x="18893" y="26285"/>
                    <a:pt x="18843" y="26160"/>
                  </a:cubicBezTo>
                  <a:cubicBezTo>
                    <a:pt x="18818" y="26036"/>
                    <a:pt x="18768" y="25887"/>
                    <a:pt x="18719" y="25712"/>
                  </a:cubicBezTo>
                  <a:cubicBezTo>
                    <a:pt x="18669" y="25538"/>
                    <a:pt x="18644" y="25364"/>
                    <a:pt x="18594" y="25190"/>
                  </a:cubicBezTo>
                  <a:cubicBezTo>
                    <a:pt x="18569" y="25015"/>
                    <a:pt x="18544" y="24816"/>
                    <a:pt x="18519" y="24642"/>
                  </a:cubicBezTo>
                  <a:cubicBezTo>
                    <a:pt x="18519" y="24468"/>
                    <a:pt x="18495" y="24319"/>
                    <a:pt x="18495" y="24169"/>
                  </a:cubicBezTo>
                  <a:cubicBezTo>
                    <a:pt x="18470" y="24045"/>
                    <a:pt x="18470" y="23920"/>
                    <a:pt x="18445" y="23846"/>
                  </a:cubicBezTo>
                  <a:cubicBezTo>
                    <a:pt x="18445" y="23771"/>
                    <a:pt x="18445" y="23721"/>
                    <a:pt x="18445" y="23721"/>
                  </a:cubicBezTo>
                  <a:close/>
                  <a:moveTo>
                    <a:pt x="15557" y="21829"/>
                  </a:moveTo>
                  <a:lnTo>
                    <a:pt x="15557" y="21829"/>
                  </a:lnTo>
                  <a:cubicBezTo>
                    <a:pt x="15159" y="22203"/>
                    <a:pt x="14761" y="22551"/>
                    <a:pt x="14387" y="22925"/>
                  </a:cubicBezTo>
                  <a:cubicBezTo>
                    <a:pt x="13989" y="23298"/>
                    <a:pt x="13616" y="23671"/>
                    <a:pt x="13242" y="24070"/>
                  </a:cubicBezTo>
                  <a:cubicBezTo>
                    <a:pt x="12894" y="24443"/>
                    <a:pt x="12521" y="24841"/>
                    <a:pt x="12172" y="25264"/>
                  </a:cubicBezTo>
                  <a:cubicBezTo>
                    <a:pt x="11799" y="25663"/>
                    <a:pt x="11500" y="26086"/>
                    <a:pt x="11177" y="26509"/>
                  </a:cubicBezTo>
                  <a:cubicBezTo>
                    <a:pt x="11425" y="26036"/>
                    <a:pt x="11699" y="25563"/>
                    <a:pt x="12023" y="25140"/>
                  </a:cubicBezTo>
                  <a:cubicBezTo>
                    <a:pt x="12346" y="24692"/>
                    <a:pt x="12695" y="24269"/>
                    <a:pt x="13068" y="23895"/>
                  </a:cubicBezTo>
                  <a:cubicBezTo>
                    <a:pt x="13790" y="23099"/>
                    <a:pt x="14636" y="22402"/>
                    <a:pt x="15557" y="21829"/>
                  </a:cubicBezTo>
                  <a:close/>
                  <a:moveTo>
                    <a:pt x="18943" y="26484"/>
                  </a:moveTo>
                  <a:lnTo>
                    <a:pt x="18943" y="26484"/>
                  </a:lnTo>
                  <a:cubicBezTo>
                    <a:pt x="18967" y="26559"/>
                    <a:pt x="18967" y="26609"/>
                    <a:pt x="18967" y="26609"/>
                  </a:cubicBezTo>
                  <a:lnTo>
                    <a:pt x="18943" y="26484"/>
                  </a:lnTo>
                  <a:close/>
                  <a:moveTo>
                    <a:pt x="17175" y="25812"/>
                  </a:moveTo>
                  <a:lnTo>
                    <a:pt x="17175" y="25812"/>
                  </a:lnTo>
                  <a:cubicBezTo>
                    <a:pt x="17200" y="25837"/>
                    <a:pt x="17250" y="25862"/>
                    <a:pt x="17325" y="25887"/>
                  </a:cubicBezTo>
                  <a:cubicBezTo>
                    <a:pt x="17374" y="25912"/>
                    <a:pt x="17449" y="25961"/>
                    <a:pt x="17524" y="26011"/>
                  </a:cubicBezTo>
                  <a:cubicBezTo>
                    <a:pt x="17598" y="26061"/>
                    <a:pt x="17648" y="26136"/>
                    <a:pt x="17723" y="26185"/>
                  </a:cubicBezTo>
                  <a:cubicBezTo>
                    <a:pt x="17773" y="26260"/>
                    <a:pt x="17822" y="26335"/>
                    <a:pt x="17872" y="26409"/>
                  </a:cubicBezTo>
                  <a:cubicBezTo>
                    <a:pt x="17922" y="26484"/>
                    <a:pt x="17947" y="26559"/>
                    <a:pt x="17972" y="26633"/>
                  </a:cubicBezTo>
                  <a:cubicBezTo>
                    <a:pt x="17997" y="26683"/>
                    <a:pt x="18022" y="26733"/>
                    <a:pt x="18046" y="26783"/>
                  </a:cubicBezTo>
                  <a:cubicBezTo>
                    <a:pt x="17997" y="26733"/>
                    <a:pt x="17972" y="26708"/>
                    <a:pt x="17922" y="26658"/>
                  </a:cubicBezTo>
                  <a:cubicBezTo>
                    <a:pt x="17872" y="26609"/>
                    <a:pt x="17822" y="26559"/>
                    <a:pt x="17748" y="26509"/>
                  </a:cubicBezTo>
                  <a:lnTo>
                    <a:pt x="17574" y="26335"/>
                  </a:lnTo>
                  <a:lnTo>
                    <a:pt x="17424" y="26111"/>
                  </a:lnTo>
                  <a:cubicBezTo>
                    <a:pt x="17350" y="26061"/>
                    <a:pt x="17325" y="25986"/>
                    <a:pt x="17275" y="25936"/>
                  </a:cubicBezTo>
                  <a:cubicBezTo>
                    <a:pt x="17250" y="25887"/>
                    <a:pt x="17200" y="25862"/>
                    <a:pt x="17175" y="25812"/>
                  </a:cubicBezTo>
                  <a:close/>
                  <a:moveTo>
                    <a:pt x="14238" y="18121"/>
                  </a:moveTo>
                  <a:cubicBezTo>
                    <a:pt x="13815" y="18494"/>
                    <a:pt x="13417" y="18867"/>
                    <a:pt x="13043" y="19266"/>
                  </a:cubicBezTo>
                  <a:cubicBezTo>
                    <a:pt x="12670" y="19664"/>
                    <a:pt x="12297" y="20062"/>
                    <a:pt x="11923" y="20485"/>
                  </a:cubicBezTo>
                  <a:cubicBezTo>
                    <a:pt x="11575" y="20908"/>
                    <a:pt x="11226" y="21332"/>
                    <a:pt x="10928" y="21780"/>
                  </a:cubicBezTo>
                  <a:cubicBezTo>
                    <a:pt x="10604" y="22228"/>
                    <a:pt x="10305" y="22676"/>
                    <a:pt x="9982" y="23124"/>
                  </a:cubicBezTo>
                  <a:cubicBezTo>
                    <a:pt x="9982" y="23149"/>
                    <a:pt x="9982" y="23174"/>
                    <a:pt x="9982" y="23198"/>
                  </a:cubicBezTo>
                  <a:lnTo>
                    <a:pt x="9982" y="23298"/>
                  </a:lnTo>
                  <a:lnTo>
                    <a:pt x="9982" y="23547"/>
                  </a:lnTo>
                  <a:cubicBezTo>
                    <a:pt x="9982" y="23696"/>
                    <a:pt x="10007" y="23846"/>
                    <a:pt x="10032" y="23995"/>
                  </a:cubicBezTo>
                  <a:cubicBezTo>
                    <a:pt x="10081" y="24319"/>
                    <a:pt x="10131" y="24617"/>
                    <a:pt x="10181" y="24941"/>
                  </a:cubicBezTo>
                  <a:lnTo>
                    <a:pt x="10554" y="26808"/>
                  </a:lnTo>
                  <a:cubicBezTo>
                    <a:pt x="10380" y="26185"/>
                    <a:pt x="10206" y="25588"/>
                    <a:pt x="10056" y="24966"/>
                  </a:cubicBezTo>
                  <a:cubicBezTo>
                    <a:pt x="9982" y="24667"/>
                    <a:pt x="9907" y="24343"/>
                    <a:pt x="9857" y="24045"/>
                  </a:cubicBezTo>
                  <a:cubicBezTo>
                    <a:pt x="9808" y="23870"/>
                    <a:pt x="9783" y="23721"/>
                    <a:pt x="9783" y="23572"/>
                  </a:cubicBezTo>
                  <a:cubicBezTo>
                    <a:pt x="9783" y="23472"/>
                    <a:pt x="9783" y="23398"/>
                    <a:pt x="9758" y="23323"/>
                  </a:cubicBezTo>
                  <a:cubicBezTo>
                    <a:pt x="9733" y="23223"/>
                    <a:pt x="9758" y="23223"/>
                    <a:pt x="9758" y="23198"/>
                  </a:cubicBezTo>
                  <a:cubicBezTo>
                    <a:pt x="9758" y="23149"/>
                    <a:pt x="9758" y="23074"/>
                    <a:pt x="9783" y="23024"/>
                  </a:cubicBezTo>
                  <a:cubicBezTo>
                    <a:pt x="10056" y="22551"/>
                    <a:pt x="10355" y="22103"/>
                    <a:pt x="10704" y="21655"/>
                  </a:cubicBezTo>
                  <a:cubicBezTo>
                    <a:pt x="11052" y="21182"/>
                    <a:pt x="11401" y="20759"/>
                    <a:pt x="11749" y="20361"/>
                  </a:cubicBezTo>
                  <a:cubicBezTo>
                    <a:pt x="12122" y="19938"/>
                    <a:pt x="12521" y="19564"/>
                    <a:pt x="12944" y="19166"/>
                  </a:cubicBezTo>
                  <a:cubicBezTo>
                    <a:pt x="13342" y="18793"/>
                    <a:pt x="13765" y="18444"/>
                    <a:pt x="14238" y="18121"/>
                  </a:cubicBezTo>
                  <a:close/>
                  <a:moveTo>
                    <a:pt x="15732" y="22203"/>
                  </a:moveTo>
                  <a:cubicBezTo>
                    <a:pt x="15333" y="22551"/>
                    <a:pt x="14935" y="22950"/>
                    <a:pt x="14537" y="23323"/>
                  </a:cubicBezTo>
                  <a:cubicBezTo>
                    <a:pt x="14163" y="23671"/>
                    <a:pt x="13765" y="24070"/>
                    <a:pt x="13392" y="24468"/>
                  </a:cubicBezTo>
                  <a:cubicBezTo>
                    <a:pt x="13018" y="24866"/>
                    <a:pt x="12670" y="25264"/>
                    <a:pt x="12297" y="25663"/>
                  </a:cubicBezTo>
                  <a:cubicBezTo>
                    <a:pt x="11948" y="26086"/>
                    <a:pt x="11625" y="26509"/>
                    <a:pt x="11301" y="26957"/>
                  </a:cubicBezTo>
                  <a:cubicBezTo>
                    <a:pt x="11525" y="26459"/>
                    <a:pt x="11824" y="25986"/>
                    <a:pt x="12147" y="25538"/>
                  </a:cubicBezTo>
                  <a:cubicBezTo>
                    <a:pt x="12471" y="25090"/>
                    <a:pt x="12819" y="24667"/>
                    <a:pt x="13218" y="24294"/>
                  </a:cubicBezTo>
                  <a:cubicBezTo>
                    <a:pt x="13964" y="23472"/>
                    <a:pt x="14811" y="22775"/>
                    <a:pt x="15732" y="22203"/>
                  </a:cubicBezTo>
                  <a:close/>
                  <a:moveTo>
                    <a:pt x="6621" y="14661"/>
                  </a:moveTo>
                  <a:cubicBezTo>
                    <a:pt x="5203" y="21108"/>
                    <a:pt x="5775" y="22925"/>
                    <a:pt x="5775" y="22925"/>
                  </a:cubicBezTo>
                  <a:cubicBezTo>
                    <a:pt x="5341" y="23703"/>
                    <a:pt x="5749" y="24337"/>
                    <a:pt x="6292" y="24337"/>
                  </a:cubicBezTo>
                  <a:cubicBezTo>
                    <a:pt x="6495" y="24337"/>
                    <a:pt x="6717" y="24248"/>
                    <a:pt x="6920" y="24045"/>
                  </a:cubicBezTo>
                  <a:cubicBezTo>
                    <a:pt x="7667" y="25488"/>
                    <a:pt x="8837" y="26633"/>
                    <a:pt x="10305" y="27355"/>
                  </a:cubicBezTo>
                  <a:cubicBezTo>
                    <a:pt x="6223" y="25936"/>
                    <a:pt x="4381" y="23572"/>
                    <a:pt x="4381" y="23572"/>
                  </a:cubicBezTo>
                  <a:cubicBezTo>
                    <a:pt x="4755" y="22974"/>
                    <a:pt x="5028" y="22327"/>
                    <a:pt x="5203" y="21630"/>
                  </a:cubicBezTo>
                  <a:cubicBezTo>
                    <a:pt x="5427" y="19266"/>
                    <a:pt x="5900" y="16926"/>
                    <a:pt x="6621" y="14661"/>
                  </a:cubicBezTo>
                  <a:close/>
                  <a:moveTo>
                    <a:pt x="15184" y="25837"/>
                  </a:moveTo>
                  <a:lnTo>
                    <a:pt x="15184" y="25837"/>
                  </a:lnTo>
                  <a:cubicBezTo>
                    <a:pt x="15259" y="25887"/>
                    <a:pt x="15383" y="25912"/>
                    <a:pt x="15508" y="25986"/>
                  </a:cubicBezTo>
                  <a:cubicBezTo>
                    <a:pt x="15657" y="26036"/>
                    <a:pt x="15831" y="26111"/>
                    <a:pt x="15981" y="26185"/>
                  </a:cubicBezTo>
                  <a:cubicBezTo>
                    <a:pt x="16155" y="26285"/>
                    <a:pt x="16329" y="26384"/>
                    <a:pt x="16478" y="26509"/>
                  </a:cubicBezTo>
                  <a:cubicBezTo>
                    <a:pt x="16628" y="26609"/>
                    <a:pt x="16777" y="26758"/>
                    <a:pt x="16926" y="26907"/>
                  </a:cubicBezTo>
                  <a:cubicBezTo>
                    <a:pt x="17051" y="27007"/>
                    <a:pt x="17150" y="27156"/>
                    <a:pt x="17275" y="27281"/>
                  </a:cubicBezTo>
                  <a:cubicBezTo>
                    <a:pt x="17374" y="27380"/>
                    <a:pt x="17449" y="27505"/>
                    <a:pt x="17499" y="27554"/>
                  </a:cubicBezTo>
                  <a:cubicBezTo>
                    <a:pt x="17399" y="27455"/>
                    <a:pt x="17325" y="27380"/>
                    <a:pt x="17225" y="27305"/>
                  </a:cubicBezTo>
                  <a:cubicBezTo>
                    <a:pt x="17125" y="27206"/>
                    <a:pt x="16976" y="27106"/>
                    <a:pt x="16827" y="27007"/>
                  </a:cubicBezTo>
                  <a:cubicBezTo>
                    <a:pt x="16677" y="26882"/>
                    <a:pt x="16528" y="26758"/>
                    <a:pt x="16379" y="26658"/>
                  </a:cubicBezTo>
                  <a:cubicBezTo>
                    <a:pt x="16205" y="26534"/>
                    <a:pt x="16055" y="26409"/>
                    <a:pt x="15906" y="26310"/>
                  </a:cubicBezTo>
                  <a:cubicBezTo>
                    <a:pt x="15756" y="26210"/>
                    <a:pt x="15607" y="26111"/>
                    <a:pt x="15483" y="26036"/>
                  </a:cubicBezTo>
                  <a:cubicBezTo>
                    <a:pt x="15383" y="25961"/>
                    <a:pt x="15284" y="25912"/>
                    <a:pt x="15184" y="25837"/>
                  </a:cubicBezTo>
                  <a:close/>
                  <a:moveTo>
                    <a:pt x="16553" y="26036"/>
                  </a:moveTo>
                  <a:lnTo>
                    <a:pt x="16553" y="26036"/>
                  </a:lnTo>
                  <a:cubicBezTo>
                    <a:pt x="16628" y="26086"/>
                    <a:pt x="16727" y="26136"/>
                    <a:pt x="16827" y="26210"/>
                  </a:cubicBezTo>
                  <a:cubicBezTo>
                    <a:pt x="16951" y="26285"/>
                    <a:pt x="17101" y="26384"/>
                    <a:pt x="17225" y="26484"/>
                  </a:cubicBezTo>
                  <a:cubicBezTo>
                    <a:pt x="17374" y="26609"/>
                    <a:pt x="17524" y="26733"/>
                    <a:pt x="17648" y="26882"/>
                  </a:cubicBezTo>
                  <a:cubicBezTo>
                    <a:pt x="17773" y="27007"/>
                    <a:pt x="17872" y="27156"/>
                    <a:pt x="17997" y="27305"/>
                  </a:cubicBezTo>
                  <a:cubicBezTo>
                    <a:pt x="18096" y="27455"/>
                    <a:pt x="18171" y="27604"/>
                    <a:pt x="18246" y="27729"/>
                  </a:cubicBezTo>
                  <a:cubicBezTo>
                    <a:pt x="18320" y="27853"/>
                    <a:pt x="18370" y="27978"/>
                    <a:pt x="18395" y="28052"/>
                  </a:cubicBezTo>
                  <a:cubicBezTo>
                    <a:pt x="18345" y="27978"/>
                    <a:pt x="18270" y="27878"/>
                    <a:pt x="18196" y="27778"/>
                  </a:cubicBezTo>
                  <a:cubicBezTo>
                    <a:pt x="18096" y="27679"/>
                    <a:pt x="17997" y="27554"/>
                    <a:pt x="17872" y="27405"/>
                  </a:cubicBezTo>
                  <a:cubicBezTo>
                    <a:pt x="17773" y="27281"/>
                    <a:pt x="17623" y="27131"/>
                    <a:pt x="17499" y="27007"/>
                  </a:cubicBezTo>
                  <a:cubicBezTo>
                    <a:pt x="17374" y="26857"/>
                    <a:pt x="17250" y="26733"/>
                    <a:pt x="17125" y="26609"/>
                  </a:cubicBezTo>
                  <a:cubicBezTo>
                    <a:pt x="17001" y="26484"/>
                    <a:pt x="16901" y="26360"/>
                    <a:pt x="16802" y="26260"/>
                  </a:cubicBezTo>
                  <a:cubicBezTo>
                    <a:pt x="16727" y="26185"/>
                    <a:pt x="16628" y="26111"/>
                    <a:pt x="16553" y="26036"/>
                  </a:cubicBezTo>
                  <a:close/>
                  <a:moveTo>
                    <a:pt x="17872" y="24518"/>
                  </a:moveTo>
                  <a:lnTo>
                    <a:pt x="17922" y="24692"/>
                  </a:lnTo>
                  <a:cubicBezTo>
                    <a:pt x="17947" y="24791"/>
                    <a:pt x="17997" y="24941"/>
                    <a:pt x="18071" y="25115"/>
                  </a:cubicBezTo>
                  <a:cubicBezTo>
                    <a:pt x="18121" y="25289"/>
                    <a:pt x="18196" y="25513"/>
                    <a:pt x="18270" y="25737"/>
                  </a:cubicBezTo>
                  <a:lnTo>
                    <a:pt x="18495" y="26434"/>
                  </a:lnTo>
                  <a:cubicBezTo>
                    <a:pt x="18569" y="26683"/>
                    <a:pt x="18619" y="26932"/>
                    <a:pt x="18669" y="27156"/>
                  </a:cubicBezTo>
                  <a:cubicBezTo>
                    <a:pt x="18719" y="27380"/>
                    <a:pt x="18768" y="27604"/>
                    <a:pt x="18818" y="27778"/>
                  </a:cubicBezTo>
                  <a:cubicBezTo>
                    <a:pt x="18843" y="27953"/>
                    <a:pt x="18868" y="28127"/>
                    <a:pt x="18893" y="28226"/>
                  </a:cubicBezTo>
                  <a:cubicBezTo>
                    <a:pt x="18868" y="28127"/>
                    <a:pt x="18818" y="27978"/>
                    <a:pt x="18743" y="27803"/>
                  </a:cubicBezTo>
                  <a:cubicBezTo>
                    <a:pt x="18694" y="27629"/>
                    <a:pt x="18594" y="27405"/>
                    <a:pt x="18544" y="27181"/>
                  </a:cubicBezTo>
                  <a:cubicBezTo>
                    <a:pt x="18470" y="26932"/>
                    <a:pt x="18395" y="26708"/>
                    <a:pt x="18320" y="26484"/>
                  </a:cubicBezTo>
                  <a:cubicBezTo>
                    <a:pt x="18246" y="26235"/>
                    <a:pt x="18196" y="25986"/>
                    <a:pt x="18146" y="25762"/>
                  </a:cubicBezTo>
                  <a:cubicBezTo>
                    <a:pt x="18071" y="25538"/>
                    <a:pt x="18046" y="25314"/>
                    <a:pt x="17997" y="25140"/>
                  </a:cubicBezTo>
                  <a:cubicBezTo>
                    <a:pt x="17947" y="24966"/>
                    <a:pt x="17922" y="24791"/>
                    <a:pt x="17897" y="24692"/>
                  </a:cubicBezTo>
                  <a:lnTo>
                    <a:pt x="17872" y="24518"/>
                  </a:lnTo>
                  <a:close/>
                  <a:moveTo>
                    <a:pt x="36018" y="28321"/>
                  </a:moveTo>
                  <a:cubicBezTo>
                    <a:pt x="36018" y="28321"/>
                    <a:pt x="36017" y="28324"/>
                    <a:pt x="36016" y="28331"/>
                  </a:cubicBezTo>
                  <a:lnTo>
                    <a:pt x="36016" y="28331"/>
                  </a:lnTo>
                  <a:cubicBezTo>
                    <a:pt x="36017" y="28329"/>
                    <a:pt x="36018" y="28327"/>
                    <a:pt x="36018" y="28326"/>
                  </a:cubicBezTo>
                  <a:cubicBezTo>
                    <a:pt x="36018" y="28323"/>
                    <a:pt x="36018" y="28321"/>
                    <a:pt x="36018" y="28321"/>
                  </a:cubicBezTo>
                  <a:close/>
                  <a:moveTo>
                    <a:pt x="39801" y="26235"/>
                  </a:moveTo>
                  <a:lnTo>
                    <a:pt x="39801" y="26235"/>
                  </a:lnTo>
                  <a:cubicBezTo>
                    <a:pt x="39776" y="26409"/>
                    <a:pt x="39776" y="26584"/>
                    <a:pt x="39776" y="26758"/>
                  </a:cubicBezTo>
                  <a:cubicBezTo>
                    <a:pt x="39776" y="26932"/>
                    <a:pt x="39801" y="27106"/>
                    <a:pt x="39826" y="27305"/>
                  </a:cubicBezTo>
                  <a:cubicBezTo>
                    <a:pt x="39826" y="27480"/>
                    <a:pt x="39851" y="27654"/>
                    <a:pt x="39876" y="27828"/>
                  </a:cubicBezTo>
                  <a:lnTo>
                    <a:pt x="39951" y="28351"/>
                  </a:lnTo>
                  <a:cubicBezTo>
                    <a:pt x="39926" y="28276"/>
                    <a:pt x="39901" y="28202"/>
                    <a:pt x="39876" y="28102"/>
                  </a:cubicBezTo>
                  <a:lnTo>
                    <a:pt x="39826" y="27828"/>
                  </a:lnTo>
                  <a:cubicBezTo>
                    <a:pt x="39776" y="27654"/>
                    <a:pt x="39752" y="27480"/>
                    <a:pt x="39727" y="27305"/>
                  </a:cubicBezTo>
                  <a:cubicBezTo>
                    <a:pt x="39727" y="27106"/>
                    <a:pt x="39727" y="26932"/>
                    <a:pt x="39727" y="26758"/>
                  </a:cubicBezTo>
                  <a:cubicBezTo>
                    <a:pt x="39727" y="26584"/>
                    <a:pt x="39752" y="26409"/>
                    <a:pt x="39801" y="26235"/>
                  </a:cubicBezTo>
                  <a:close/>
                  <a:moveTo>
                    <a:pt x="46472" y="24294"/>
                  </a:moveTo>
                  <a:lnTo>
                    <a:pt x="46472" y="24294"/>
                  </a:lnTo>
                  <a:cubicBezTo>
                    <a:pt x="46522" y="24368"/>
                    <a:pt x="46572" y="24468"/>
                    <a:pt x="46621" y="24543"/>
                  </a:cubicBezTo>
                  <a:cubicBezTo>
                    <a:pt x="46646" y="24642"/>
                    <a:pt x="46696" y="24742"/>
                    <a:pt x="46721" y="24841"/>
                  </a:cubicBezTo>
                  <a:cubicBezTo>
                    <a:pt x="46746" y="24916"/>
                    <a:pt x="46746" y="25015"/>
                    <a:pt x="46771" y="25115"/>
                  </a:cubicBezTo>
                  <a:lnTo>
                    <a:pt x="46796" y="25264"/>
                  </a:lnTo>
                  <a:lnTo>
                    <a:pt x="46796" y="25414"/>
                  </a:lnTo>
                  <a:lnTo>
                    <a:pt x="46796" y="25538"/>
                  </a:lnTo>
                  <a:lnTo>
                    <a:pt x="46796" y="25688"/>
                  </a:lnTo>
                  <a:lnTo>
                    <a:pt x="46796" y="25986"/>
                  </a:lnTo>
                  <a:lnTo>
                    <a:pt x="46796" y="26260"/>
                  </a:lnTo>
                  <a:lnTo>
                    <a:pt x="46771" y="26559"/>
                  </a:lnTo>
                  <a:cubicBezTo>
                    <a:pt x="46771" y="26658"/>
                    <a:pt x="46746" y="26733"/>
                    <a:pt x="46746" y="26833"/>
                  </a:cubicBezTo>
                  <a:lnTo>
                    <a:pt x="46696" y="27106"/>
                  </a:lnTo>
                  <a:cubicBezTo>
                    <a:pt x="46671" y="27305"/>
                    <a:pt x="46621" y="27480"/>
                    <a:pt x="46597" y="27654"/>
                  </a:cubicBezTo>
                  <a:cubicBezTo>
                    <a:pt x="46547" y="27853"/>
                    <a:pt x="46497" y="28027"/>
                    <a:pt x="46447" y="28202"/>
                  </a:cubicBezTo>
                  <a:cubicBezTo>
                    <a:pt x="46397" y="28376"/>
                    <a:pt x="46348" y="28550"/>
                    <a:pt x="46298" y="28724"/>
                  </a:cubicBezTo>
                  <a:cubicBezTo>
                    <a:pt x="46323" y="28550"/>
                    <a:pt x="46373" y="28376"/>
                    <a:pt x="46422" y="28202"/>
                  </a:cubicBezTo>
                  <a:cubicBezTo>
                    <a:pt x="46447" y="28002"/>
                    <a:pt x="46497" y="27828"/>
                    <a:pt x="46522" y="27654"/>
                  </a:cubicBezTo>
                  <a:cubicBezTo>
                    <a:pt x="46572" y="27455"/>
                    <a:pt x="46597" y="27281"/>
                    <a:pt x="46621" y="27106"/>
                  </a:cubicBezTo>
                  <a:lnTo>
                    <a:pt x="46671" y="26808"/>
                  </a:lnTo>
                  <a:cubicBezTo>
                    <a:pt x="46671" y="26733"/>
                    <a:pt x="46696" y="26633"/>
                    <a:pt x="46696" y="26534"/>
                  </a:cubicBezTo>
                  <a:cubicBezTo>
                    <a:pt x="46721" y="26160"/>
                    <a:pt x="46746" y="25787"/>
                    <a:pt x="46721" y="25414"/>
                  </a:cubicBezTo>
                  <a:lnTo>
                    <a:pt x="46721" y="25264"/>
                  </a:lnTo>
                  <a:lnTo>
                    <a:pt x="46696" y="25115"/>
                  </a:lnTo>
                  <a:cubicBezTo>
                    <a:pt x="46696" y="25040"/>
                    <a:pt x="46671" y="24941"/>
                    <a:pt x="46646" y="24841"/>
                  </a:cubicBezTo>
                  <a:cubicBezTo>
                    <a:pt x="46621" y="24642"/>
                    <a:pt x="46547" y="24468"/>
                    <a:pt x="46472" y="24294"/>
                  </a:cubicBezTo>
                  <a:close/>
                  <a:moveTo>
                    <a:pt x="19490" y="26907"/>
                  </a:moveTo>
                  <a:lnTo>
                    <a:pt x="19490" y="27131"/>
                  </a:lnTo>
                  <a:cubicBezTo>
                    <a:pt x="19490" y="27206"/>
                    <a:pt x="19515" y="27330"/>
                    <a:pt x="19515" y="27430"/>
                  </a:cubicBezTo>
                  <a:cubicBezTo>
                    <a:pt x="19540" y="27554"/>
                    <a:pt x="19515" y="27679"/>
                    <a:pt x="19540" y="27778"/>
                  </a:cubicBezTo>
                  <a:cubicBezTo>
                    <a:pt x="19565" y="27903"/>
                    <a:pt x="19540" y="28027"/>
                    <a:pt x="19540" y="28152"/>
                  </a:cubicBezTo>
                  <a:cubicBezTo>
                    <a:pt x="19540" y="28251"/>
                    <a:pt x="19515" y="28351"/>
                    <a:pt x="19515" y="28450"/>
                  </a:cubicBezTo>
                  <a:cubicBezTo>
                    <a:pt x="19515" y="28550"/>
                    <a:pt x="19515" y="28625"/>
                    <a:pt x="19515" y="28674"/>
                  </a:cubicBezTo>
                  <a:cubicBezTo>
                    <a:pt x="19515" y="28724"/>
                    <a:pt x="19490" y="28774"/>
                    <a:pt x="19490" y="28774"/>
                  </a:cubicBezTo>
                  <a:lnTo>
                    <a:pt x="19490" y="28674"/>
                  </a:lnTo>
                  <a:cubicBezTo>
                    <a:pt x="19490" y="28625"/>
                    <a:pt x="19465" y="28550"/>
                    <a:pt x="19465" y="28450"/>
                  </a:cubicBezTo>
                  <a:cubicBezTo>
                    <a:pt x="19440" y="28376"/>
                    <a:pt x="19415" y="28276"/>
                    <a:pt x="19391" y="28152"/>
                  </a:cubicBezTo>
                  <a:cubicBezTo>
                    <a:pt x="19391" y="28027"/>
                    <a:pt x="19366" y="27903"/>
                    <a:pt x="19366" y="27803"/>
                  </a:cubicBezTo>
                  <a:cubicBezTo>
                    <a:pt x="19366" y="27679"/>
                    <a:pt x="19366" y="27554"/>
                    <a:pt x="19391" y="27430"/>
                  </a:cubicBezTo>
                  <a:cubicBezTo>
                    <a:pt x="19391" y="27330"/>
                    <a:pt x="19440" y="27206"/>
                    <a:pt x="19440" y="27131"/>
                  </a:cubicBezTo>
                  <a:cubicBezTo>
                    <a:pt x="19465" y="27032"/>
                    <a:pt x="19490" y="26957"/>
                    <a:pt x="19490" y="26907"/>
                  </a:cubicBezTo>
                  <a:close/>
                  <a:moveTo>
                    <a:pt x="40697" y="25015"/>
                  </a:moveTo>
                  <a:cubicBezTo>
                    <a:pt x="40448" y="25239"/>
                    <a:pt x="40274" y="25513"/>
                    <a:pt x="40175" y="25837"/>
                  </a:cubicBezTo>
                  <a:cubicBezTo>
                    <a:pt x="40050" y="26160"/>
                    <a:pt x="40000" y="26509"/>
                    <a:pt x="40000" y="26882"/>
                  </a:cubicBezTo>
                  <a:cubicBezTo>
                    <a:pt x="40000" y="27231"/>
                    <a:pt x="40025" y="27604"/>
                    <a:pt x="40100" y="27953"/>
                  </a:cubicBezTo>
                  <a:lnTo>
                    <a:pt x="40150" y="28226"/>
                  </a:lnTo>
                  <a:lnTo>
                    <a:pt x="40224" y="28500"/>
                  </a:lnTo>
                  <a:cubicBezTo>
                    <a:pt x="40249" y="28674"/>
                    <a:pt x="40324" y="28849"/>
                    <a:pt x="40349" y="29048"/>
                  </a:cubicBezTo>
                  <a:cubicBezTo>
                    <a:pt x="40224" y="28699"/>
                    <a:pt x="40125" y="28326"/>
                    <a:pt x="40050" y="27978"/>
                  </a:cubicBezTo>
                  <a:cubicBezTo>
                    <a:pt x="39951" y="27604"/>
                    <a:pt x="39901" y="27231"/>
                    <a:pt x="39901" y="26857"/>
                  </a:cubicBezTo>
                  <a:lnTo>
                    <a:pt x="39876" y="26857"/>
                  </a:lnTo>
                  <a:cubicBezTo>
                    <a:pt x="39876" y="26484"/>
                    <a:pt x="39951" y="26136"/>
                    <a:pt x="40100" y="25787"/>
                  </a:cubicBezTo>
                  <a:cubicBezTo>
                    <a:pt x="40150" y="25638"/>
                    <a:pt x="40249" y="25488"/>
                    <a:pt x="40349" y="25339"/>
                  </a:cubicBezTo>
                  <a:cubicBezTo>
                    <a:pt x="40448" y="25215"/>
                    <a:pt x="40548" y="25115"/>
                    <a:pt x="40697" y="25015"/>
                  </a:cubicBezTo>
                  <a:close/>
                  <a:moveTo>
                    <a:pt x="21506" y="23696"/>
                  </a:moveTo>
                  <a:cubicBezTo>
                    <a:pt x="21457" y="23846"/>
                    <a:pt x="21382" y="24070"/>
                    <a:pt x="21282" y="24343"/>
                  </a:cubicBezTo>
                  <a:cubicBezTo>
                    <a:pt x="21208" y="24617"/>
                    <a:pt x="21133" y="24941"/>
                    <a:pt x="21058" y="25289"/>
                  </a:cubicBezTo>
                  <a:cubicBezTo>
                    <a:pt x="20959" y="25613"/>
                    <a:pt x="20884" y="25986"/>
                    <a:pt x="20834" y="26360"/>
                  </a:cubicBezTo>
                  <a:cubicBezTo>
                    <a:pt x="20760" y="26733"/>
                    <a:pt x="20685" y="27106"/>
                    <a:pt x="20635" y="27455"/>
                  </a:cubicBezTo>
                  <a:cubicBezTo>
                    <a:pt x="20585" y="27828"/>
                    <a:pt x="20536" y="28152"/>
                    <a:pt x="20511" y="28426"/>
                  </a:cubicBezTo>
                  <a:cubicBezTo>
                    <a:pt x="20461" y="28724"/>
                    <a:pt x="20461" y="28948"/>
                    <a:pt x="20436" y="29122"/>
                  </a:cubicBezTo>
                  <a:lnTo>
                    <a:pt x="20436" y="28426"/>
                  </a:lnTo>
                  <a:cubicBezTo>
                    <a:pt x="20436" y="28152"/>
                    <a:pt x="20436" y="27803"/>
                    <a:pt x="20486" y="27455"/>
                  </a:cubicBezTo>
                  <a:cubicBezTo>
                    <a:pt x="20536" y="27081"/>
                    <a:pt x="20585" y="26708"/>
                    <a:pt x="20635" y="26335"/>
                  </a:cubicBezTo>
                  <a:cubicBezTo>
                    <a:pt x="20710" y="25961"/>
                    <a:pt x="20809" y="25613"/>
                    <a:pt x="20934" y="25264"/>
                  </a:cubicBezTo>
                  <a:cubicBezTo>
                    <a:pt x="21033" y="24916"/>
                    <a:pt x="21158" y="24617"/>
                    <a:pt x="21233" y="24319"/>
                  </a:cubicBezTo>
                  <a:cubicBezTo>
                    <a:pt x="21332" y="24045"/>
                    <a:pt x="21432" y="23846"/>
                    <a:pt x="21506" y="23696"/>
                  </a:cubicBezTo>
                  <a:close/>
                  <a:moveTo>
                    <a:pt x="29621" y="25488"/>
                  </a:moveTo>
                  <a:cubicBezTo>
                    <a:pt x="29297" y="25688"/>
                    <a:pt x="28999" y="25961"/>
                    <a:pt x="28750" y="26285"/>
                  </a:cubicBezTo>
                  <a:cubicBezTo>
                    <a:pt x="28501" y="26609"/>
                    <a:pt x="28326" y="26982"/>
                    <a:pt x="28227" y="27405"/>
                  </a:cubicBezTo>
                  <a:cubicBezTo>
                    <a:pt x="28102" y="27803"/>
                    <a:pt x="28003" y="28251"/>
                    <a:pt x="27978" y="28674"/>
                  </a:cubicBezTo>
                  <a:cubicBezTo>
                    <a:pt x="27928" y="29122"/>
                    <a:pt x="27878" y="29571"/>
                    <a:pt x="27854" y="30019"/>
                  </a:cubicBezTo>
                  <a:cubicBezTo>
                    <a:pt x="27854" y="29571"/>
                    <a:pt x="27878" y="29098"/>
                    <a:pt x="27903" y="28674"/>
                  </a:cubicBezTo>
                  <a:cubicBezTo>
                    <a:pt x="27953" y="28226"/>
                    <a:pt x="28028" y="27778"/>
                    <a:pt x="28152" y="27355"/>
                  </a:cubicBezTo>
                  <a:cubicBezTo>
                    <a:pt x="28252" y="26932"/>
                    <a:pt x="28451" y="26559"/>
                    <a:pt x="28700" y="26235"/>
                  </a:cubicBezTo>
                  <a:cubicBezTo>
                    <a:pt x="28824" y="26061"/>
                    <a:pt x="28974" y="25912"/>
                    <a:pt x="29148" y="25812"/>
                  </a:cubicBezTo>
                  <a:cubicBezTo>
                    <a:pt x="29223" y="25737"/>
                    <a:pt x="29297" y="25688"/>
                    <a:pt x="29372" y="25638"/>
                  </a:cubicBezTo>
                  <a:lnTo>
                    <a:pt x="29621" y="25488"/>
                  </a:lnTo>
                  <a:close/>
                  <a:moveTo>
                    <a:pt x="20137" y="26733"/>
                  </a:moveTo>
                  <a:cubicBezTo>
                    <a:pt x="20137" y="26833"/>
                    <a:pt x="20137" y="26982"/>
                    <a:pt x="20137" y="27156"/>
                  </a:cubicBezTo>
                  <a:cubicBezTo>
                    <a:pt x="20112" y="27330"/>
                    <a:pt x="20137" y="27529"/>
                    <a:pt x="20137" y="27729"/>
                  </a:cubicBezTo>
                  <a:lnTo>
                    <a:pt x="20137" y="28426"/>
                  </a:lnTo>
                  <a:cubicBezTo>
                    <a:pt x="20137" y="28650"/>
                    <a:pt x="20112" y="28874"/>
                    <a:pt x="20088" y="29098"/>
                  </a:cubicBezTo>
                  <a:cubicBezTo>
                    <a:pt x="20088" y="29297"/>
                    <a:pt x="20063" y="29496"/>
                    <a:pt x="20063" y="29670"/>
                  </a:cubicBezTo>
                  <a:cubicBezTo>
                    <a:pt x="20038" y="29844"/>
                    <a:pt x="19988" y="30019"/>
                    <a:pt x="19988" y="30093"/>
                  </a:cubicBezTo>
                  <a:cubicBezTo>
                    <a:pt x="19988" y="29994"/>
                    <a:pt x="19963" y="29844"/>
                    <a:pt x="19938" y="29670"/>
                  </a:cubicBezTo>
                  <a:cubicBezTo>
                    <a:pt x="19938" y="29521"/>
                    <a:pt x="19913" y="29297"/>
                    <a:pt x="19888" y="29098"/>
                  </a:cubicBezTo>
                  <a:cubicBezTo>
                    <a:pt x="19888" y="28874"/>
                    <a:pt x="19888" y="28650"/>
                    <a:pt x="19888" y="28401"/>
                  </a:cubicBezTo>
                  <a:cubicBezTo>
                    <a:pt x="19888" y="28177"/>
                    <a:pt x="19938" y="27953"/>
                    <a:pt x="19963" y="27729"/>
                  </a:cubicBezTo>
                  <a:cubicBezTo>
                    <a:pt x="19988" y="27505"/>
                    <a:pt x="20013" y="27305"/>
                    <a:pt x="20063" y="27131"/>
                  </a:cubicBezTo>
                  <a:cubicBezTo>
                    <a:pt x="20088" y="26982"/>
                    <a:pt x="20112" y="26833"/>
                    <a:pt x="20137" y="26733"/>
                  </a:cubicBezTo>
                  <a:close/>
                  <a:moveTo>
                    <a:pt x="37287" y="26061"/>
                  </a:moveTo>
                  <a:lnTo>
                    <a:pt x="37287" y="26061"/>
                  </a:lnTo>
                  <a:cubicBezTo>
                    <a:pt x="37337" y="26260"/>
                    <a:pt x="37362" y="26459"/>
                    <a:pt x="37362" y="26658"/>
                  </a:cubicBezTo>
                  <a:cubicBezTo>
                    <a:pt x="37362" y="26857"/>
                    <a:pt x="37337" y="27081"/>
                    <a:pt x="37312" y="27256"/>
                  </a:cubicBezTo>
                  <a:cubicBezTo>
                    <a:pt x="37238" y="27654"/>
                    <a:pt x="37113" y="28027"/>
                    <a:pt x="36964" y="28376"/>
                  </a:cubicBezTo>
                  <a:cubicBezTo>
                    <a:pt x="36814" y="28724"/>
                    <a:pt x="36640" y="29073"/>
                    <a:pt x="36441" y="29396"/>
                  </a:cubicBezTo>
                  <a:cubicBezTo>
                    <a:pt x="36267" y="29720"/>
                    <a:pt x="36068" y="30019"/>
                    <a:pt x="35819" y="30317"/>
                  </a:cubicBezTo>
                  <a:cubicBezTo>
                    <a:pt x="35918" y="30168"/>
                    <a:pt x="36018" y="30019"/>
                    <a:pt x="36117" y="29844"/>
                  </a:cubicBezTo>
                  <a:cubicBezTo>
                    <a:pt x="36192" y="29670"/>
                    <a:pt x="36292" y="29546"/>
                    <a:pt x="36391" y="29371"/>
                  </a:cubicBezTo>
                  <a:cubicBezTo>
                    <a:pt x="36565" y="29023"/>
                    <a:pt x="36740" y="28699"/>
                    <a:pt x="36864" y="28351"/>
                  </a:cubicBezTo>
                  <a:cubicBezTo>
                    <a:pt x="37038" y="28002"/>
                    <a:pt x="37138" y="27629"/>
                    <a:pt x="37238" y="27256"/>
                  </a:cubicBezTo>
                  <a:cubicBezTo>
                    <a:pt x="37287" y="27081"/>
                    <a:pt x="37312" y="26882"/>
                    <a:pt x="37312" y="26683"/>
                  </a:cubicBezTo>
                  <a:cubicBezTo>
                    <a:pt x="37337" y="26484"/>
                    <a:pt x="37312" y="26260"/>
                    <a:pt x="37287" y="26061"/>
                  </a:cubicBezTo>
                  <a:close/>
                  <a:moveTo>
                    <a:pt x="43211" y="24468"/>
                  </a:moveTo>
                  <a:cubicBezTo>
                    <a:pt x="42863" y="28450"/>
                    <a:pt x="42091" y="30765"/>
                    <a:pt x="42091" y="30765"/>
                  </a:cubicBezTo>
                  <a:cubicBezTo>
                    <a:pt x="41345" y="29844"/>
                    <a:pt x="40822" y="28749"/>
                    <a:pt x="40573" y="27579"/>
                  </a:cubicBezTo>
                  <a:cubicBezTo>
                    <a:pt x="41320" y="25613"/>
                    <a:pt x="41768" y="24966"/>
                    <a:pt x="41768" y="24966"/>
                  </a:cubicBezTo>
                  <a:lnTo>
                    <a:pt x="41768" y="24966"/>
                  </a:lnTo>
                  <a:cubicBezTo>
                    <a:pt x="41394" y="25887"/>
                    <a:pt x="41145" y="26833"/>
                    <a:pt x="40971" y="27803"/>
                  </a:cubicBezTo>
                  <a:cubicBezTo>
                    <a:pt x="41339" y="26823"/>
                    <a:pt x="41803" y="25866"/>
                    <a:pt x="42364" y="24981"/>
                  </a:cubicBezTo>
                  <a:lnTo>
                    <a:pt x="42364" y="24981"/>
                  </a:lnTo>
                  <a:cubicBezTo>
                    <a:pt x="42338" y="26087"/>
                    <a:pt x="42238" y="27170"/>
                    <a:pt x="42041" y="28276"/>
                  </a:cubicBezTo>
                  <a:lnTo>
                    <a:pt x="42813" y="24567"/>
                  </a:lnTo>
                  <a:cubicBezTo>
                    <a:pt x="42938" y="24518"/>
                    <a:pt x="43087" y="24493"/>
                    <a:pt x="43211" y="24468"/>
                  </a:cubicBezTo>
                  <a:close/>
                  <a:moveTo>
                    <a:pt x="45800" y="24119"/>
                  </a:moveTo>
                  <a:lnTo>
                    <a:pt x="45800" y="24119"/>
                  </a:lnTo>
                  <a:cubicBezTo>
                    <a:pt x="45974" y="24866"/>
                    <a:pt x="45999" y="25663"/>
                    <a:pt x="45900" y="26409"/>
                  </a:cubicBezTo>
                  <a:cubicBezTo>
                    <a:pt x="46099" y="25688"/>
                    <a:pt x="46198" y="24916"/>
                    <a:pt x="46149" y="24169"/>
                  </a:cubicBezTo>
                  <a:lnTo>
                    <a:pt x="46149" y="24169"/>
                  </a:lnTo>
                  <a:cubicBezTo>
                    <a:pt x="46447" y="24543"/>
                    <a:pt x="46572" y="25015"/>
                    <a:pt x="46522" y="25464"/>
                  </a:cubicBezTo>
                  <a:cubicBezTo>
                    <a:pt x="46522" y="28177"/>
                    <a:pt x="45476" y="29720"/>
                    <a:pt x="45476" y="29720"/>
                  </a:cubicBezTo>
                  <a:cubicBezTo>
                    <a:pt x="45750" y="29048"/>
                    <a:pt x="45925" y="28376"/>
                    <a:pt x="45974" y="27654"/>
                  </a:cubicBezTo>
                  <a:lnTo>
                    <a:pt x="45974" y="27654"/>
                  </a:lnTo>
                  <a:cubicBezTo>
                    <a:pt x="45178" y="30193"/>
                    <a:pt x="44182" y="31213"/>
                    <a:pt x="44182" y="31213"/>
                  </a:cubicBezTo>
                  <a:cubicBezTo>
                    <a:pt x="45277" y="29023"/>
                    <a:pt x="45850" y="26584"/>
                    <a:pt x="45800" y="24119"/>
                  </a:cubicBezTo>
                  <a:close/>
                  <a:moveTo>
                    <a:pt x="45153" y="24169"/>
                  </a:moveTo>
                  <a:lnTo>
                    <a:pt x="45153" y="24169"/>
                  </a:lnTo>
                  <a:cubicBezTo>
                    <a:pt x="44431" y="30019"/>
                    <a:pt x="43137" y="31437"/>
                    <a:pt x="43137" y="31437"/>
                  </a:cubicBezTo>
                  <a:cubicBezTo>
                    <a:pt x="43734" y="29869"/>
                    <a:pt x="44083" y="28251"/>
                    <a:pt x="44207" y="26584"/>
                  </a:cubicBezTo>
                  <a:lnTo>
                    <a:pt x="44207" y="26409"/>
                  </a:lnTo>
                  <a:cubicBezTo>
                    <a:pt x="44207" y="26409"/>
                    <a:pt x="43859" y="28351"/>
                    <a:pt x="43137" y="29496"/>
                  </a:cubicBezTo>
                  <a:cubicBezTo>
                    <a:pt x="43834" y="27231"/>
                    <a:pt x="43809" y="24393"/>
                    <a:pt x="43809" y="24393"/>
                  </a:cubicBezTo>
                  <a:cubicBezTo>
                    <a:pt x="44257" y="24269"/>
                    <a:pt x="44705" y="24194"/>
                    <a:pt x="45153" y="24169"/>
                  </a:cubicBezTo>
                  <a:close/>
                  <a:moveTo>
                    <a:pt x="40200" y="27380"/>
                  </a:moveTo>
                  <a:lnTo>
                    <a:pt x="40200" y="27380"/>
                  </a:lnTo>
                  <a:cubicBezTo>
                    <a:pt x="40324" y="27953"/>
                    <a:pt x="40473" y="28475"/>
                    <a:pt x="40697" y="29023"/>
                  </a:cubicBezTo>
                  <a:cubicBezTo>
                    <a:pt x="40772" y="29272"/>
                    <a:pt x="40897" y="29546"/>
                    <a:pt x="41021" y="29795"/>
                  </a:cubicBezTo>
                  <a:cubicBezTo>
                    <a:pt x="41145" y="30043"/>
                    <a:pt x="41270" y="30267"/>
                    <a:pt x="41419" y="30516"/>
                  </a:cubicBezTo>
                  <a:cubicBezTo>
                    <a:pt x="41569" y="30740"/>
                    <a:pt x="41743" y="30940"/>
                    <a:pt x="41917" y="31139"/>
                  </a:cubicBezTo>
                  <a:cubicBezTo>
                    <a:pt x="42091" y="31338"/>
                    <a:pt x="42266" y="31512"/>
                    <a:pt x="42490" y="31661"/>
                  </a:cubicBezTo>
                  <a:cubicBezTo>
                    <a:pt x="42689" y="31786"/>
                    <a:pt x="42938" y="31861"/>
                    <a:pt x="43162" y="31861"/>
                  </a:cubicBezTo>
                  <a:cubicBezTo>
                    <a:pt x="43411" y="31861"/>
                    <a:pt x="43635" y="31761"/>
                    <a:pt x="43809" y="31612"/>
                  </a:cubicBezTo>
                  <a:lnTo>
                    <a:pt x="43809" y="31612"/>
                  </a:lnTo>
                  <a:cubicBezTo>
                    <a:pt x="43659" y="31786"/>
                    <a:pt x="43435" y="31910"/>
                    <a:pt x="43186" y="31960"/>
                  </a:cubicBezTo>
                  <a:lnTo>
                    <a:pt x="43012" y="31960"/>
                  </a:lnTo>
                  <a:cubicBezTo>
                    <a:pt x="42938" y="31960"/>
                    <a:pt x="42888" y="31935"/>
                    <a:pt x="42813" y="31935"/>
                  </a:cubicBezTo>
                  <a:cubicBezTo>
                    <a:pt x="42763" y="31910"/>
                    <a:pt x="42689" y="31885"/>
                    <a:pt x="42639" y="31861"/>
                  </a:cubicBezTo>
                  <a:cubicBezTo>
                    <a:pt x="42564" y="31836"/>
                    <a:pt x="42514" y="31811"/>
                    <a:pt x="42465" y="31786"/>
                  </a:cubicBezTo>
                  <a:cubicBezTo>
                    <a:pt x="42216" y="31661"/>
                    <a:pt x="42017" y="31487"/>
                    <a:pt x="41842" y="31263"/>
                  </a:cubicBezTo>
                  <a:cubicBezTo>
                    <a:pt x="41643" y="31064"/>
                    <a:pt x="41469" y="30840"/>
                    <a:pt x="41320" y="30616"/>
                  </a:cubicBezTo>
                  <a:cubicBezTo>
                    <a:pt x="41021" y="30118"/>
                    <a:pt x="40772" y="29595"/>
                    <a:pt x="40598" y="29048"/>
                  </a:cubicBezTo>
                  <a:cubicBezTo>
                    <a:pt x="40399" y="28525"/>
                    <a:pt x="40274" y="27953"/>
                    <a:pt x="40200" y="27380"/>
                  </a:cubicBezTo>
                  <a:close/>
                  <a:moveTo>
                    <a:pt x="41867" y="32234"/>
                  </a:moveTo>
                  <a:lnTo>
                    <a:pt x="41867" y="32234"/>
                  </a:lnTo>
                  <a:cubicBezTo>
                    <a:pt x="41867" y="32243"/>
                    <a:pt x="41871" y="32252"/>
                    <a:pt x="41876" y="32260"/>
                  </a:cubicBezTo>
                  <a:lnTo>
                    <a:pt x="41876" y="32260"/>
                  </a:lnTo>
                  <a:cubicBezTo>
                    <a:pt x="41873" y="32251"/>
                    <a:pt x="41870" y="32243"/>
                    <a:pt x="41867" y="32234"/>
                  </a:cubicBezTo>
                  <a:close/>
                  <a:moveTo>
                    <a:pt x="46024" y="29371"/>
                  </a:moveTo>
                  <a:cubicBezTo>
                    <a:pt x="45725" y="29994"/>
                    <a:pt x="45377" y="30566"/>
                    <a:pt x="45004" y="31114"/>
                  </a:cubicBezTo>
                  <a:cubicBezTo>
                    <a:pt x="44804" y="31388"/>
                    <a:pt x="44580" y="31636"/>
                    <a:pt x="44331" y="31836"/>
                  </a:cubicBezTo>
                  <a:cubicBezTo>
                    <a:pt x="44107" y="32060"/>
                    <a:pt x="43809" y="32209"/>
                    <a:pt x="43510" y="32284"/>
                  </a:cubicBezTo>
                  <a:cubicBezTo>
                    <a:pt x="43435" y="32309"/>
                    <a:pt x="43336" y="32333"/>
                    <a:pt x="43261" y="32333"/>
                  </a:cubicBezTo>
                  <a:lnTo>
                    <a:pt x="43162" y="32259"/>
                  </a:lnTo>
                  <a:lnTo>
                    <a:pt x="43112" y="32333"/>
                  </a:lnTo>
                  <a:lnTo>
                    <a:pt x="42913" y="32333"/>
                  </a:lnTo>
                  <a:cubicBezTo>
                    <a:pt x="42863" y="32333"/>
                    <a:pt x="42838" y="32309"/>
                    <a:pt x="42788" y="32309"/>
                  </a:cubicBezTo>
                  <a:cubicBezTo>
                    <a:pt x="42714" y="32284"/>
                    <a:pt x="42639" y="32259"/>
                    <a:pt x="42564" y="32209"/>
                  </a:cubicBezTo>
                  <a:cubicBezTo>
                    <a:pt x="42241" y="32035"/>
                    <a:pt x="41992" y="31811"/>
                    <a:pt x="41768" y="31562"/>
                  </a:cubicBezTo>
                  <a:cubicBezTo>
                    <a:pt x="41270" y="31014"/>
                    <a:pt x="40897" y="30367"/>
                    <a:pt x="40623" y="29695"/>
                  </a:cubicBezTo>
                  <a:lnTo>
                    <a:pt x="40623" y="29695"/>
                  </a:lnTo>
                  <a:cubicBezTo>
                    <a:pt x="40772" y="30019"/>
                    <a:pt x="40946" y="30342"/>
                    <a:pt x="41145" y="30641"/>
                  </a:cubicBezTo>
                  <a:cubicBezTo>
                    <a:pt x="41345" y="30940"/>
                    <a:pt x="41544" y="31238"/>
                    <a:pt x="41793" y="31487"/>
                  </a:cubicBezTo>
                  <a:cubicBezTo>
                    <a:pt x="42017" y="31736"/>
                    <a:pt x="42290" y="31960"/>
                    <a:pt x="42589" y="32109"/>
                  </a:cubicBezTo>
                  <a:cubicBezTo>
                    <a:pt x="42664" y="32159"/>
                    <a:pt x="42738" y="32184"/>
                    <a:pt x="42813" y="32209"/>
                  </a:cubicBezTo>
                  <a:cubicBezTo>
                    <a:pt x="42838" y="32209"/>
                    <a:pt x="42888" y="32234"/>
                    <a:pt x="42913" y="32234"/>
                  </a:cubicBezTo>
                  <a:lnTo>
                    <a:pt x="43037" y="32234"/>
                  </a:lnTo>
                  <a:cubicBezTo>
                    <a:pt x="43074" y="32246"/>
                    <a:pt x="43112" y="32253"/>
                    <a:pt x="43149" y="32253"/>
                  </a:cubicBezTo>
                  <a:cubicBezTo>
                    <a:pt x="43186" y="32253"/>
                    <a:pt x="43224" y="32246"/>
                    <a:pt x="43261" y="32234"/>
                  </a:cubicBezTo>
                  <a:cubicBezTo>
                    <a:pt x="43336" y="32234"/>
                    <a:pt x="43411" y="32234"/>
                    <a:pt x="43485" y="32209"/>
                  </a:cubicBezTo>
                  <a:cubicBezTo>
                    <a:pt x="43784" y="32134"/>
                    <a:pt x="44058" y="31985"/>
                    <a:pt x="44282" y="31786"/>
                  </a:cubicBezTo>
                  <a:cubicBezTo>
                    <a:pt x="44531" y="31562"/>
                    <a:pt x="44755" y="31338"/>
                    <a:pt x="44954" y="31089"/>
                  </a:cubicBezTo>
                  <a:cubicBezTo>
                    <a:pt x="45153" y="30815"/>
                    <a:pt x="45327" y="30541"/>
                    <a:pt x="45501" y="30243"/>
                  </a:cubicBezTo>
                  <a:cubicBezTo>
                    <a:pt x="45601" y="30118"/>
                    <a:pt x="45676" y="29969"/>
                    <a:pt x="45775" y="29819"/>
                  </a:cubicBezTo>
                  <a:lnTo>
                    <a:pt x="46024" y="29371"/>
                  </a:lnTo>
                  <a:close/>
                  <a:moveTo>
                    <a:pt x="32409" y="25389"/>
                  </a:moveTo>
                  <a:lnTo>
                    <a:pt x="32409" y="25389"/>
                  </a:lnTo>
                  <a:cubicBezTo>
                    <a:pt x="30193" y="30168"/>
                    <a:pt x="29571" y="32483"/>
                    <a:pt x="29571" y="32483"/>
                  </a:cubicBezTo>
                  <a:cubicBezTo>
                    <a:pt x="28924" y="31612"/>
                    <a:pt x="28575" y="30566"/>
                    <a:pt x="28551" y="29496"/>
                  </a:cubicBezTo>
                  <a:cubicBezTo>
                    <a:pt x="28874" y="28500"/>
                    <a:pt x="29372" y="27529"/>
                    <a:pt x="29969" y="26658"/>
                  </a:cubicBezTo>
                  <a:lnTo>
                    <a:pt x="29969" y="26658"/>
                  </a:lnTo>
                  <a:cubicBezTo>
                    <a:pt x="29422" y="27181"/>
                    <a:pt x="28974" y="27803"/>
                    <a:pt x="28650" y="28475"/>
                  </a:cubicBezTo>
                  <a:cubicBezTo>
                    <a:pt x="29297" y="25538"/>
                    <a:pt x="32408" y="25389"/>
                    <a:pt x="32409" y="25389"/>
                  </a:cubicBezTo>
                  <a:close/>
                  <a:moveTo>
                    <a:pt x="35794" y="25090"/>
                  </a:moveTo>
                  <a:lnTo>
                    <a:pt x="35794" y="25090"/>
                  </a:lnTo>
                  <a:cubicBezTo>
                    <a:pt x="35644" y="26260"/>
                    <a:pt x="35396" y="27430"/>
                    <a:pt x="35022" y="28550"/>
                  </a:cubicBezTo>
                  <a:lnTo>
                    <a:pt x="36341" y="25339"/>
                  </a:lnTo>
                  <a:cubicBezTo>
                    <a:pt x="36740" y="25389"/>
                    <a:pt x="37038" y="25737"/>
                    <a:pt x="37063" y="26136"/>
                  </a:cubicBezTo>
                  <a:cubicBezTo>
                    <a:pt x="37187" y="28579"/>
                    <a:pt x="34544" y="31488"/>
                    <a:pt x="34524" y="31488"/>
                  </a:cubicBezTo>
                  <a:cubicBezTo>
                    <a:pt x="34524" y="31488"/>
                    <a:pt x="34524" y="31488"/>
                    <a:pt x="34524" y="31487"/>
                  </a:cubicBezTo>
                  <a:cubicBezTo>
                    <a:pt x="35122" y="30566"/>
                    <a:pt x="35620" y="29546"/>
                    <a:pt x="35968" y="28500"/>
                  </a:cubicBezTo>
                  <a:cubicBezTo>
                    <a:pt x="36002" y="28415"/>
                    <a:pt x="36013" y="28353"/>
                    <a:pt x="36016" y="28331"/>
                  </a:cubicBezTo>
                  <a:lnTo>
                    <a:pt x="36016" y="28331"/>
                  </a:lnTo>
                  <a:cubicBezTo>
                    <a:pt x="35949" y="28503"/>
                    <a:pt x="34035" y="31895"/>
                    <a:pt x="32558" y="32707"/>
                  </a:cubicBezTo>
                  <a:cubicBezTo>
                    <a:pt x="34251" y="30093"/>
                    <a:pt x="35794" y="25091"/>
                    <a:pt x="35794" y="25090"/>
                  </a:cubicBezTo>
                  <a:close/>
                  <a:moveTo>
                    <a:pt x="16702" y="30840"/>
                  </a:moveTo>
                  <a:lnTo>
                    <a:pt x="16702" y="30840"/>
                  </a:lnTo>
                  <a:cubicBezTo>
                    <a:pt x="16702" y="30840"/>
                    <a:pt x="16777" y="31363"/>
                    <a:pt x="16205" y="32060"/>
                  </a:cubicBezTo>
                  <a:cubicBezTo>
                    <a:pt x="16205" y="32060"/>
                    <a:pt x="16075" y="32027"/>
                    <a:pt x="15921" y="32027"/>
                  </a:cubicBezTo>
                  <a:cubicBezTo>
                    <a:pt x="15628" y="32027"/>
                    <a:pt x="15246" y="32145"/>
                    <a:pt x="15508" y="32831"/>
                  </a:cubicBezTo>
                  <a:cubicBezTo>
                    <a:pt x="15442" y="32852"/>
                    <a:pt x="15372" y="32862"/>
                    <a:pt x="15301" y="32862"/>
                  </a:cubicBezTo>
                  <a:cubicBezTo>
                    <a:pt x="14627" y="32862"/>
                    <a:pt x="13829" y="31952"/>
                    <a:pt x="14980" y="31013"/>
                  </a:cubicBezTo>
                  <a:lnTo>
                    <a:pt x="14980" y="31013"/>
                  </a:lnTo>
                  <a:cubicBezTo>
                    <a:pt x="14877" y="31115"/>
                    <a:pt x="14578" y="31510"/>
                    <a:pt x="15010" y="31661"/>
                  </a:cubicBezTo>
                  <a:lnTo>
                    <a:pt x="15035" y="31661"/>
                  </a:lnTo>
                  <a:cubicBezTo>
                    <a:pt x="15035" y="31661"/>
                    <a:pt x="15317" y="31289"/>
                    <a:pt x="15615" y="31289"/>
                  </a:cubicBezTo>
                  <a:cubicBezTo>
                    <a:pt x="15760" y="31289"/>
                    <a:pt x="15908" y="31376"/>
                    <a:pt x="16030" y="31636"/>
                  </a:cubicBezTo>
                  <a:cubicBezTo>
                    <a:pt x="16329" y="31412"/>
                    <a:pt x="16553" y="31164"/>
                    <a:pt x="16702" y="30840"/>
                  </a:cubicBezTo>
                  <a:close/>
                  <a:moveTo>
                    <a:pt x="13367" y="27953"/>
                  </a:moveTo>
                  <a:cubicBezTo>
                    <a:pt x="13367" y="27953"/>
                    <a:pt x="14285" y="29020"/>
                    <a:pt x="15171" y="29020"/>
                  </a:cubicBezTo>
                  <a:cubicBezTo>
                    <a:pt x="15242" y="29020"/>
                    <a:pt x="15313" y="29013"/>
                    <a:pt x="15383" y="28998"/>
                  </a:cubicBezTo>
                  <a:lnTo>
                    <a:pt x="15383" y="28998"/>
                  </a:lnTo>
                  <a:cubicBezTo>
                    <a:pt x="15259" y="29197"/>
                    <a:pt x="15134" y="29371"/>
                    <a:pt x="14960" y="29546"/>
                  </a:cubicBezTo>
                  <a:cubicBezTo>
                    <a:pt x="15259" y="29396"/>
                    <a:pt x="15532" y="29222"/>
                    <a:pt x="15781" y="29023"/>
                  </a:cubicBezTo>
                  <a:lnTo>
                    <a:pt x="15781" y="29023"/>
                  </a:lnTo>
                  <a:cubicBezTo>
                    <a:pt x="15632" y="29371"/>
                    <a:pt x="15383" y="29670"/>
                    <a:pt x="15084" y="29919"/>
                  </a:cubicBezTo>
                  <a:cubicBezTo>
                    <a:pt x="15084" y="29919"/>
                    <a:pt x="14819" y="29803"/>
                    <a:pt x="14501" y="29803"/>
                  </a:cubicBezTo>
                  <a:cubicBezTo>
                    <a:pt x="14212" y="29803"/>
                    <a:pt x="13879" y="29899"/>
                    <a:pt x="13666" y="30267"/>
                  </a:cubicBezTo>
                  <a:cubicBezTo>
                    <a:pt x="13591" y="30068"/>
                    <a:pt x="13566" y="29819"/>
                    <a:pt x="13641" y="29595"/>
                  </a:cubicBezTo>
                  <a:lnTo>
                    <a:pt x="13641" y="29595"/>
                  </a:lnTo>
                  <a:cubicBezTo>
                    <a:pt x="13641" y="29596"/>
                    <a:pt x="12720" y="31064"/>
                    <a:pt x="13790" y="32931"/>
                  </a:cubicBezTo>
                  <a:cubicBezTo>
                    <a:pt x="12097" y="31861"/>
                    <a:pt x="13143" y="29645"/>
                    <a:pt x="12645" y="28749"/>
                  </a:cubicBezTo>
                  <a:cubicBezTo>
                    <a:pt x="12745" y="28376"/>
                    <a:pt x="12994" y="28077"/>
                    <a:pt x="13367" y="27953"/>
                  </a:cubicBezTo>
                  <a:close/>
                  <a:moveTo>
                    <a:pt x="34385" y="25022"/>
                  </a:moveTo>
                  <a:cubicBezTo>
                    <a:pt x="34580" y="25022"/>
                    <a:pt x="34776" y="25036"/>
                    <a:pt x="34972" y="25065"/>
                  </a:cubicBezTo>
                  <a:cubicBezTo>
                    <a:pt x="33454" y="30043"/>
                    <a:pt x="31438" y="33005"/>
                    <a:pt x="31438" y="33005"/>
                  </a:cubicBezTo>
                  <a:cubicBezTo>
                    <a:pt x="32434" y="31114"/>
                    <a:pt x="33205" y="29098"/>
                    <a:pt x="33728" y="27007"/>
                  </a:cubicBezTo>
                  <a:lnTo>
                    <a:pt x="33728" y="27007"/>
                  </a:lnTo>
                  <a:cubicBezTo>
                    <a:pt x="32284" y="30193"/>
                    <a:pt x="31065" y="31587"/>
                    <a:pt x="31065" y="31587"/>
                  </a:cubicBezTo>
                  <a:cubicBezTo>
                    <a:pt x="32010" y="29471"/>
                    <a:pt x="32832" y="27330"/>
                    <a:pt x="33504" y="25115"/>
                  </a:cubicBezTo>
                  <a:cubicBezTo>
                    <a:pt x="33790" y="25055"/>
                    <a:pt x="34086" y="25022"/>
                    <a:pt x="34385" y="25022"/>
                  </a:cubicBezTo>
                  <a:close/>
                  <a:moveTo>
                    <a:pt x="37315" y="27807"/>
                  </a:moveTo>
                  <a:lnTo>
                    <a:pt x="37238" y="28027"/>
                  </a:lnTo>
                  <a:cubicBezTo>
                    <a:pt x="37213" y="28127"/>
                    <a:pt x="37188" y="28202"/>
                    <a:pt x="37163" y="28276"/>
                  </a:cubicBezTo>
                  <a:lnTo>
                    <a:pt x="37063" y="28525"/>
                  </a:lnTo>
                  <a:cubicBezTo>
                    <a:pt x="37013" y="28699"/>
                    <a:pt x="36939" y="28874"/>
                    <a:pt x="36864" y="29023"/>
                  </a:cubicBezTo>
                  <a:lnTo>
                    <a:pt x="36740" y="29272"/>
                  </a:lnTo>
                  <a:cubicBezTo>
                    <a:pt x="36715" y="29347"/>
                    <a:pt x="36665" y="29421"/>
                    <a:pt x="36615" y="29496"/>
                  </a:cubicBezTo>
                  <a:cubicBezTo>
                    <a:pt x="36317" y="30118"/>
                    <a:pt x="35918" y="30716"/>
                    <a:pt x="35495" y="31238"/>
                  </a:cubicBezTo>
                  <a:cubicBezTo>
                    <a:pt x="35047" y="31736"/>
                    <a:pt x="34549" y="32184"/>
                    <a:pt x="34027" y="32582"/>
                  </a:cubicBezTo>
                  <a:cubicBezTo>
                    <a:pt x="33952" y="32632"/>
                    <a:pt x="33877" y="32657"/>
                    <a:pt x="33827" y="32707"/>
                  </a:cubicBezTo>
                  <a:lnTo>
                    <a:pt x="33603" y="32831"/>
                  </a:lnTo>
                  <a:cubicBezTo>
                    <a:pt x="33479" y="32931"/>
                    <a:pt x="33330" y="33005"/>
                    <a:pt x="33180" y="33080"/>
                  </a:cubicBezTo>
                  <a:lnTo>
                    <a:pt x="33081" y="33130"/>
                  </a:lnTo>
                  <a:lnTo>
                    <a:pt x="32981" y="33180"/>
                  </a:lnTo>
                  <a:lnTo>
                    <a:pt x="32757" y="33279"/>
                  </a:lnTo>
                  <a:cubicBezTo>
                    <a:pt x="32647" y="33334"/>
                    <a:pt x="32537" y="33376"/>
                    <a:pt x="32427" y="33424"/>
                  </a:cubicBezTo>
                  <a:lnTo>
                    <a:pt x="32427" y="33424"/>
                  </a:lnTo>
                  <a:cubicBezTo>
                    <a:pt x="32979" y="33165"/>
                    <a:pt x="33489" y="32881"/>
                    <a:pt x="33977" y="32533"/>
                  </a:cubicBezTo>
                  <a:cubicBezTo>
                    <a:pt x="34524" y="32134"/>
                    <a:pt x="34997" y="31686"/>
                    <a:pt x="35420" y="31164"/>
                  </a:cubicBezTo>
                  <a:cubicBezTo>
                    <a:pt x="35869" y="30641"/>
                    <a:pt x="36242" y="30068"/>
                    <a:pt x="36565" y="29471"/>
                  </a:cubicBezTo>
                  <a:cubicBezTo>
                    <a:pt x="36844" y="28935"/>
                    <a:pt x="37105" y="28380"/>
                    <a:pt x="37315" y="27807"/>
                  </a:cubicBezTo>
                  <a:close/>
                  <a:moveTo>
                    <a:pt x="28252" y="29347"/>
                  </a:moveTo>
                  <a:lnTo>
                    <a:pt x="28252" y="29347"/>
                  </a:lnTo>
                  <a:cubicBezTo>
                    <a:pt x="28227" y="29695"/>
                    <a:pt x="28227" y="30043"/>
                    <a:pt x="28252" y="30392"/>
                  </a:cubicBezTo>
                  <a:cubicBezTo>
                    <a:pt x="28277" y="30740"/>
                    <a:pt x="28326" y="31089"/>
                    <a:pt x="28426" y="31412"/>
                  </a:cubicBezTo>
                  <a:cubicBezTo>
                    <a:pt x="28526" y="31736"/>
                    <a:pt x="28675" y="32035"/>
                    <a:pt x="28874" y="32309"/>
                  </a:cubicBezTo>
                  <a:cubicBezTo>
                    <a:pt x="29073" y="32557"/>
                    <a:pt x="29297" y="32757"/>
                    <a:pt x="29571" y="32931"/>
                  </a:cubicBezTo>
                  <a:cubicBezTo>
                    <a:pt x="29845" y="33080"/>
                    <a:pt x="30119" y="33205"/>
                    <a:pt x="30417" y="33254"/>
                  </a:cubicBezTo>
                  <a:cubicBezTo>
                    <a:pt x="30623" y="33310"/>
                    <a:pt x="30842" y="33338"/>
                    <a:pt x="31065" y="33338"/>
                  </a:cubicBezTo>
                  <a:cubicBezTo>
                    <a:pt x="31139" y="33338"/>
                    <a:pt x="31214" y="33335"/>
                    <a:pt x="31289" y="33329"/>
                  </a:cubicBezTo>
                  <a:cubicBezTo>
                    <a:pt x="31861" y="33279"/>
                    <a:pt x="32434" y="33105"/>
                    <a:pt x="32956" y="32831"/>
                  </a:cubicBezTo>
                  <a:lnTo>
                    <a:pt x="32956" y="32831"/>
                  </a:lnTo>
                  <a:cubicBezTo>
                    <a:pt x="32483" y="33230"/>
                    <a:pt x="31911" y="33478"/>
                    <a:pt x="31313" y="33553"/>
                  </a:cubicBezTo>
                  <a:cubicBezTo>
                    <a:pt x="31199" y="33572"/>
                    <a:pt x="31082" y="33580"/>
                    <a:pt x="30963" y="33580"/>
                  </a:cubicBezTo>
                  <a:cubicBezTo>
                    <a:pt x="30771" y="33580"/>
                    <a:pt x="30577" y="33559"/>
                    <a:pt x="30392" y="33528"/>
                  </a:cubicBezTo>
                  <a:cubicBezTo>
                    <a:pt x="30069" y="33454"/>
                    <a:pt x="29770" y="33354"/>
                    <a:pt x="29496" y="33180"/>
                  </a:cubicBezTo>
                  <a:cubicBezTo>
                    <a:pt x="29198" y="33005"/>
                    <a:pt x="28924" y="32757"/>
                    <a:pt x="28725" y="32483"/>
                  </a:cubicBezTo>
                  <a:cubicBezTo>
                    <a:pt x="28501" y="32184"/>
                    <a:pt x="28351" y="31836"/>
                    <a:pt x="28252" y="31487"/>
                  </a:cubicBezTo>
                  <a:cubicBezTo>
                    <a:pt x="28177" y="31114"/>
                    <a:pt x="28127" y="30765"/>
                    <a:pt x="28127" y="30392"/>
                  </a:cubicBezTo>
                  <a:cubicBezTo>
                    <a:pt x="28127" y="30043"/>
                    <a:pt x="28177" y="29695"/>
                    <a:pt x="28252" y="29347"/>
                  </a:cubicBezTo>
                  <a:close/>
                  <a:moveTo>
                    <a:pt x="27854" y="30790"/>
                  </a:moveTo>
                  <a:lnTo>
                    <a:pt x="27854" y="30790"/>
                  </a:lnTo>
                  <a:cubicBezTo>
                    <a:pt x="27878" y="31213"/>
                    <a:pt x="27978" y="31636"/>
                    <a:pt x="28177" y="32035"/>
                  </a:cubicBezTo>
                  <a:cubicBezTo>
                    <a:pt x="28351" y="32383"/>
                    <a:pt x="28600" y="32732"/>
                    <a:pt x="28899" y="33005"/>
                  </a:cubicBezTo>
                  <a:cubicBezTo>
                    <a:pt x="29173" y="33279"/>
                    <a:pt x="29496" y="33503"/>
                    <a:pt x="29870" y="33678"/>
                  </a:cubicBezTo>
                  <a:cubicBezTo>
                    <a:pt x="30044" y="33752"/>
                    <a:pt x="30218" y="33802"/>
                    <a:pt x="30392" y="33852"/>
                  </a:cubicBezTo>
                  <a:cubicBezTo>
                    <a:pt x="30567" y="33877"/>
                    <a:pt x="30766" y="33902"/>
                    <a:pt x="30940" y="33902"/>
                  </a:cubicBezTo>
                  <a:cubicBezTo>
                    <a:pt x="30862" y="33912"/>
                    <a:pt x="30784" y="33917"/>
                    <a:pt x="30707" y="33917"/>
                  </a:cubicBezTo>
                  <a:cubicBezTo>
                    <a:pt x="30412" y="33917"/>
                    <a:pt x="30121" y="33846"/>
                    <a:pt x="29845" y="33727"/>
                  </a:cubicBezTo>
                  <a:cubicBezTo>
                    <a:pt x="29471" y="33578"/>
                    <a:pt x="29148" y="33354"/>
                    <a:pt x="28849" y="33080"/>
                  </a:cubicBezTo>
                  <a:cubicBezTo>
                    <a:pt x="28551" y="32781"/>
                    <a:pt x="28302" y="32433"/>
                    <a:pt x="28127" y="32060"/>
                  </a:cubicBezTo>
                  <a:cubicBezTo>
                    <a:pt x="28028" y="31861"/>
                    <a:pt x="27953" y="31636"/>
                    <a:pt x="27903" y="31437"/>
                  </a:cubicBezTo>
                  <a:cubicBezTo>
                    <a:pt x="27878" y="31213"/>
                    <a:pt x="27854" y="30989"/>
                    <a:pt x="27854" y="30790"/>
                  </a:cubicBezTo>
                  <a:close/>
                  <a:moveTo>
                    <a:pt x="38706" y="34038"/>
                  </a:moveTo>
                  <a:cubicBezTo>
                    <a:pt x="38824" y="34038"/>
                    <a:pt x="38943" y="34051"/>
                    <a:pt x="39055" y="34076"/>
                  </a:cubicBezTo>
                  <a:cubicBezTo>
                    <a:pt x="39303" y="34101"/>
                    <a:pt x="39527" y="34175"/>
                    <a:pt x="39727" y="34300"/>
                  </a:cubicBezTo>
                  <a:cubicBezTo>
                    <a:pt x="39439" y="34204"/>
                    <a:pt x="39152" y="34159"/>
                    <a:pt x="38865" y="34159"/>
                  </a:cubicBezTo>
                  <a:cubicBezTo>
                    <a:pt x="38704" y="34159"/>
                    <a:pt x="38543" y="34173"/>
                    <a:pt x="38383" y="34200"/>
                  </a:cubicBezTo>
                  <a:cubicBezTo>
                    <a:pt x="38158" y="34250"/>
                    <a:pt x="37959" y="34325"/>
                    <a:pt x="37760" y="34424"/>
                  </a:cubicBezTo>
                  <a:cubicBezTo>
                    <a:pt x="37561" y="34549"/>
                    <a:pt x="37387" y="34673"/>
                    <a:pt x="37213" y="34847"/>
                  </a:cubicBezTo>
                  <a:cubicBezTo>
                    <a:pt x="37337" y="34648"/>
                    <a:pt x="37511" y="34474"/>
                    <a:pt x="37710" y="34350"/>
                  </a:cubicBezTo>
                  <a:cubicBezTo>
                    <a:pt x="37910" y="34200"/>
                    <a:pt x="38134" y="34126"/>
                    <a:pt x="38358" y="34076"/>
                  </a:cubicBezTo>
                  <a:cubicBezTo>
                    <a:pt x="38470" y="34051"/>
                    <a:pt x="38588" y="34038"/>
                    <a:pt x="38706" y="34038"/>
                  </a:cubicBezTo>
                  <a:close/>
                  <a:moveTo>
                    <a:pt x="35595" y="33429"/>
                  </a:moveTo>
                  <a:cubicBezTo>
                    <a:pt x="35595" y="33553"/>
                    <a:pt x="35570" y="33653"/>
                    <a:pt x="35570" y="33777"/>
                  </a:cubicBezTo>
                  <a:cubicBezTo>
                    <a:pt x="35545" y="33877"/>
                    <a:pt x="35545" y="33976"/>
                    <a:pt x="35570" y="34101"/>
                  </a:cubicBezTo>
                  <a:cubicBezTo>
                    <a:pt x="35570" y="34275"/>
                    <a:pt x="35644" y="34474"/>
                    <a:pt x="35769" y="34623"/>
                  </a:cubicBezTo>
                  <a:cubicBezTo>
                    <a:pt x="35893" y="34798"/>
                    <a:pt x="36043" y="34922"/>
                    <a:pt x="36217" y="35022"/>
                  </a:cubicBezTo>
                  <a:cubicBezTo>
                    <a:pt x="36416" y="35121"/>
                    <a:pt x="36615" y="35221"/>
                    <a:pt x="36814" y="35295"/>
                  </a:cubicBezTo>
                  <a:cubicBezTo>
                    <a:pt x="36758" y="35302"/>
                    <a:pt x="36701" y="35305"/>
                    <a:pt x="36643" y="35305"/>
                  </a:cubicBezTo>
                  <a:cubicBezTo>
                    <a:pt x="36469" y="35305"/>
                    <a:pt x="36292" y="35277"/>
                    <a:pt x="36142" y="35221"/>
                  </a:cubicBezTo>
                  <a:cubicBezTo>
                    <a:pt x="35918" y="35121"/>
                    <a:pt x="35694" y="34972"/>
                    <a:pt x="35570" y="34798"/>
                  </a:cubicBezTo>
                  <a:cubicBezTo>
                    <a:pt x="35396" y="34599"/>
                    <a:pt x="35346" y="34350"/>
                    <a:pt x="35371" y="34101"/>
                  </a:cubicBezTo>
                  <a:cubicBezTo>
                    <a:pt x="35371" y="33976"/>
                    <a:pt x="35396" y="33852"/>
                    <a:pt x="35420" y="33752"/>
                  </a:cubicBezTo>
                  <a:cubicBezTo>
                    <a:pt x="35470" y="33628"/>
                    <a:pt x="35520" y="33528"/>
                    <a:pt x="35595" y="33429"/>
                  </a:cubicBezTo>
                  <a:close/>
                  <a:moveTo>
                    <a:pt x="44804" y="23198"/>
                  </a:moveTo>
                  <a:cubicBezTo>
                    <a:pt x="45576" y="23198"/>
                    <a:pt x="46124" y="23398"/>
                    <a:pt x="46522" y="23771"/>
                  </a:cubicBezTo>
                  <a:cubicBezTo>
                    <a:pt x="46472" y="23821"/>
                    <a:pt x="46397" y="23870"/>
                    <a:pt x="46348" y="23895"/>
                  </a:cubicBezTo>
                  <a:cubicBezTo>
                    <a:pt x="46011" y="23588"/>
                    <a:pt x="45512" y="23427"/>
                    <a:pt x="44810" y="23427"/>
                  </a:cubicBezTo>
                  <a:cubicBezTo>
                    <a:pt x="44316" y="23427"/>
                    <a:pt x="43721" y="23507"/>
                    <a:pt x="43012" y="23671"/>
                  </a:cubicBezTo>
                  <a:cubicBezTo>
                    <a:pt x="42913" y="23696"/>
                    <a:pt x="42838" y="23721"/>
                    <a:pt x="42763" y="23746"/>
                  </a:cubicBezTo>
                  <a:cubicBezTo>
                    <a:pt x="42763" y="23746"/>
                    <a:pt x="42689" y="23746"/>
                    <a:pt x="42614" y="23771"/>
                  </a:cubicBezTo>
                  <a:lnTo>
                    <a:pt x="42589" y="23771"/>
                  </a:lnTo>
                  <a:cubicBezTo>
                    <a:pt x="42415" y="23796"/>
                    <a:pt x="42241" y="23846"/>
                    <a:pt x="42041" y="23920"/>
                  </a:cubicBezTo>
                  <a:lnTo>
                    <a:pt x="41967" y="23846"/>
                  </a:lnTo>
                  <a:lnTo>
                    <a:pt x="35644" y="24368"/>
                  </a:lnTo>
                  <a:lnTo>
                    <a:pt x="35644" y="24493"/>
                  </a:lnTo>
                  <a:cubicBezTo>
                    <a:pt x="35644" y="24493"/>
                    <a:pt x="35103" y="24353"/>
                    <a:pt x="34015" y="24353"/>
                  </a:cubicBezTo>
                  <a:cubicBezTo>
                    <a:pt x="33326" y="24353"/>
                    <a:pt x="32418" y="24409"/>
                    <a:pt x="31289" y="24592"/>
                  </a:cubicBezTo>
                  <a:cubicBezTo>
                    <a:pt x="28451" y="25040"/>
                    <a:pt x="27779" y="26957"/>
                    <a:pt x="27704" y="28226"/>
                  </a:cubicBezTo>
                  <a:lnTo>
                    <a:pt x="27704" y="28251"/>
                  </a:lnTo>
                  <a:lnTo>
                    <a:pt x="27704" y="28301"/>
                  </a:lnTo>
                  <a:lnTo>
                    <a:pt x="27704" y="28351"/>
                  </a:lnTo>
                  <a:cubicBezTo>
                    <a:pt x="27704" y="28401"/>
                    <a:pt x="27679" y="28475"/>
                    <a:pt x="27679" y="28525"/>
                  </a:cubicBezTo>
                  <a:cubicBezTo>
                    <a:pt x="27679" y="28562"/>
                    <a:pt x="27679" y="28569"/>
                    <a:pt x="27679" y="28569"/>
                  </a:cubicBezTo>
                  <a:cubicBezTo>
                    <a:pt x="27679" y="28570"/>
                    <a:pt x="27679" y="28572"/>
                    <a:pt x="27679" y="28575"/>
                  </a:cubicBezTo>
                  <a:lnTo>
                    <a:pt x="27679" y="28625"/>
                  </a:lnTo>
                  <a:lnTo>
                    <a:pt x="27679" y="28650"/>
                  </a:lnTo>
                  <a:cubicBezTo>
                    <a:pt x="27679" y="28724"/>
                    <a:pt x="27654" y="28849"/>
                    <a:pt x="27654" y="28948"/>
                  </a:cubicBezTo>
                  <a:cubicBezTo>
                    <a:pt x="27654" y="28948"/>
                    <a:pt x="27654" y="28973"/>
                    <a:pt x="27654" y="28998"/>
                  </a:cubicBezTo>
                  <a:cubicBezTo>
                    <a:pt x="27654" y="29023"/>
                    <a:pt x="27654" y="29023"/>
                    <a:pt x="27654" y="29023"/>
                  </a:cubicBezTo>
                  <a:lnTo>
                    <a:pt x="27654" y="29073"/>
                  </a:lnTo>
                  <a:lnTo>
                    <a:pt x="27654" y="29172"/>
                  </a:lnTo>
                  <a:lnTo>
                    <a:pt x="27654" y="29197"/>
                  </a:lnTo>
                  <a:cubicBezTo>
                    <a:pt x="27654" y="29197"/>
                    <a:pt x="26999" y="34078"/>
                    <a:pt x="30748" y="34078"/>
                  </a:cubicBezTo>
                  <a:cubicBezTo>
                    <a:pt x="30795" y="34078"/>
                    <a:pt x="30842" y="34077"/>
                    <a:pt x="30890" y="34076"/>
                  </a:cubicBezTo>
                  <a:cubicBezTo>
                    <a:pt x="35196" y="33727"/>
                    <a:pt x="37661" y="28625"/>
                    <a:pt x="37760" y="26609"/>
                  </a:cubicBezTo>
                  <a:cubicBezTo>
                    <a:pt x="37760" y="26609"/>
                    <a:pt x="38009" y="26609"/>
                    <a:pt x="37984" y="25787"/>
                  </a:cubicBezTo>
                  <a:cubicBezTo>
                    <a:pt x="37984" y="25787"/>
                    <a:pt x="38264" y="25489"/>
                    <a:pt x="39160" y="25489"/>
                  </a:cubicBezTo>
                  <a:cubicBezTo>
                    <a:pt x="39300" y="25489"/>
                    <a:pt x="39456" y="25496"/>
                    <a:pt x="39627" y="25513"/>
                  </a:cubicBezTo>
                  <a:cubicBezTo>
                    <a:pt x="39627" y="25513"/>
                    <a:pt x="39527" y="26136"/>
                    <a:pt x="39702" y="26285"/>
                  </a:cubicBezTo>
                  <a:cubicBezTo>
                    <a:pt x="39602" y="26708"/>
                    <a:pt x="39602" y="27156"/>
                    <a:pt x="39702" y="27579"/>
                  </a:cubicBezTo>
                  <a:lnTo>
                    <a:pt x="39677" y="27579"/>
                  </a:lnTo>
                  <a:lnTo>
                    <a:pt x="39677" y="27629"/>
                  </a:lnTo>
                  <a:lnTo>
                    <a:pt x="39727" y="27753"/>
                  </a:lnTo>
                  <a:lnTo>
                    <a:pt x="39727" y="27778"/>
                  </a:lnTo>
                  <a:lnTo>
                    <a:pt x="39727" y="27803"/>
                  </a:lnTo>
                  <a:cubicBezTo>
                    <a:pt x="39727" y="27803"/>
                    <a:pt x="39727" y="27878"/>
                    <a:pt x="39752" y="27928"/>
                  </a:cubicBezTo>
                  <a:cubicBezTo>
                    <a:pt x="39776" y="28077"/>
                    <a:pt x="39801" y="28226"/>
                    <a:pt x="39851" y="28351"/>
                  </a:cubicBezTo>
                  <a:cubicBezTo>
                    <a:pt x="39851" y="28376"/>
                    <a:pt x="39851" y="28376"/>
                    <a:pt x="39851" y="28401"/>
                  </a:cubicBezTo>
                  <a:cubicBezTo>
                    <a:pt x="39876" y="28401"/>
                    <a:pt x="39876" y="28426"/>
                    <a:pt x="39876" y="28450"/>
                  </a:cubicBezTo>
                  <a:cubicBezTo>
                    <a:pt x="39876" y="28500"/>
                    <a:pt x="39901" y="28525"/>
                    <a:pt x="39901" y="28575"/>
                  </a:cubicBezTo>
                  <a:cubicBezTo>
                    <a:pt x="39926" y="28625"/>
                    <a:pt x="39951" y="28699"/>
                    <a:pt x="39976" y="28774"/>
                  </a:cubicBezTo>
                  <a:cubicBezTo>
                    <a:pt x="40000" y="28824"/>
                    <a:pt x="40025" y="28849"/>
                    <a:pt x="40050" y="28898"/>
                  </a:cubicBezTo>
                  <a:lnTo>
                    <a:pt x="40100" y="29023"/>
                  </a:lnTo>
                  <a:cubicBezTo>
                    <a:pt x="40374" y="29521"/>
                    <a:pt x="40648" y="29994"/>
                    <a:pt x="40921" y="30491"/>
                  </a:cubicBezTo>
                  <a:cubicBezTo>
                    <a:pt x="41295" y="31014"/>
                    <a:pt x="41668" y="31562"/>
                    <a:pt x="42041" y="32085"/>
                  </a:cubicBezTo>
                  <a:cubicBezTo>
                    <a:pt x="42340" y="32284"/>
                    <a:pt x="42689" y="32408"/>
                    <a:pt x="43062" y="32408"/>
                  </a:cubicBezTo>
                  <a:lnTo>
                    <a:pt x="42938" y="32632"/>
                  </a:lnTo>
                  <a:cubicBezTo>
                    <a:pt x="42564" y="32607"/>
                    <a:pt x="42216" y="32483"/>
                    <a:pt x="41917" y="32284"/>
                  </a:cubicBezTo>
                  <a:cubicBezTo>
                    <a:pt x="41901" y="32284"/>
                    <a:pt x="41886" y="32274"/>
                    <a:pt x="41876" y="32260"/>
                  </a:cubicBezTo>
                  <a:lnTo>
                    <a:pt x="41876" y="32260"/>
                  </a:lnTo>
                  <a:cubicBezTo>
                    <a:pt x="42089" y="32901"/>
                    <a:pt x="42004" y="33610"/>
                    <a:pt x="41071" y="34150"/>
                  </a:cubicBezTo>
                  <a:cubicBezTo>
                    <a:pt x="42066" y="33439"/>
                    <a:pt x="41297" y="32830"/>
                    <a:pt x="40721" y="32830"/>
                  </a:cubicBezTo>
                  <a:cubicBezTo>
                    <a:pt x="40491" y="32830"/>
                    <a:pt x="40292" y="32927"/>
                    <a:pt x="40249" y="33155"/>
                  </a:cubicBezTo>
                  <a:cubicBezTo>
                    <a:pt x="40249" y="33155"/>
                    <a:pt x="40082" y="33101"/>
                    <a:pt x="39749" y="33101"/>
                  </a:cubicBezTo>
                  <a:cubicBezTo>
                    <a:pt x="39365" y="33101"/>
                    <a:pt x="38760" y="33172"/>
                    <a:pt x="37934" y="33478"/>
                  </a:cubicBezTo>
                  <a:cubicBezTo>
                    <a:pt x="38085" y="33437"/>
                    <a:pt x="38236" y="33419"/>
                    <a:pt x="38391" y="33419"/>
                  </a:cubicBezTo>
                  <a:cubicBezTo>
                    <a:pt x="38517" y="33419"/>
                    <a:pt x="38647" y="33431"/>
                    <a:pt x="38781" y="33454"/>
                  </a:cubicBezTo>
                  <a:cubicBezTo>
                    <a:pt x="38781" y="33454"/>
                    <a:pt x="36989" y="33653"/>
                    <a:pt x="36889" y="34648"/>
                  </a:cubicBezTo>
                  <a:cubicBezTo>
                    <a:pt x="36217" y="34399"/>
                    <a:pt x="35794" y="33105"/>
                    <a:pt x="38258" y="32806"/>
                  </a:cubicBezTo>
                  <a:cubicBezTo>
                    <a:pt x="38258" y="32806"/>
                    <a:pt x="38462" y="32365"/>
                    <a:pt x="39120" y="32365"/>
                  </a:cubicBezTo>
                  <a:cubicBezTo>
                    <a:pt x="39260" y="32365"/>
                    <a:pt x="39420" y="32385"/>
                    <a:pt x="39602" y="32433"/>
                  </a:cubicBezTo>
                  <a:cubicBezTo>
                    <a:pt x="40175" y="32209"/>
                    <a:pt x="40374" y="31512"/>
                    <a:pt x="40000" y="31039"/>
                  </a:cubicBezTo>
                  <a:cubicBezTo>
                    <a:pt x="39860" y="30834"/>
                    <a:pt x="39664" y="30686"/>
                    <a:pt x="39390" y="30686"/>
                  </a:cubicBezTo>
                  <a:cubicBezTo>
                    <a:pt x="39031" y="30686"/>
                    <a:pt x="38538" y="30941"/>
                    <a:pt x="37860" y="31661"/>
                  </a:cubicBezTo>
                  <a:cubicBezTo>
                    <a:pt x="38134" y="31363"/>
                    <a:pt x="38358" y="31014"/>
                    <a:pt x="38482" y="30641"/>
                  </a:cubicBezTo>
                  <a:lnTo>
                    <a:pt x="38482" y="30641"/>
                  </a:lnTo>
                  <a:cubicBezTo>
                    <a:pt x="38034" y="31263"/>
                    <a:pt x="36665" y="32259"/>
                    <a:pt x="36565" y="32309"/>
                  </a:cubicBezTo>
                  <a:cubicBezTo>
                    <a:pt x="37188" y="31114"/>
                    <a:pt x="37661" y="29844"/>
                    <a:pt x="38034" y="28575"/>
                  </a:cubicBezTo>
                  <a:cubicBezTo>
                    <a:pt x="38035" y="28573"/>
                    <a:pt x="38036" y="28572"/>
                    <a:pt x="38039" y="28572"/>
                  </a:cubicBezTo>
                  <a:cubicBezTo>
                    <a:pt x="38119" y="28572"/>
                    <a:pt x="39087" y="29711"/>
                    <a:pt x="40125" y="30243"/>
                  </a:cubicBezTo>
                  <a:cubicBezTo>
                    <a:pt x="40125" y="30243"/>
                    <a:pt x="38930" y="28948"/>
                    <a:pt x="38383" y="26210"/>
                  </a:cubicBezTo>
                  <a:lnTo>
                    <a:pt x="38383" y="26210"/>
                  </a:lnTo>
                  <a:cubicBezTo>
                    <a:pt x="38557" y="26708"/>
                    <a:pt x="38781" y="27206"/>
                    <a:pt x="39030" y="27704"/>
                  </a:cubicBezTo>
                  <a:cubicBezTo>
                    <a:pt x="39229" y="28127"/>
                    <a:pt x="39627" y="28749"/>
                    <a:pt x="40025" y="29371"/>
                  </a:cubicBezTo>
                  <a:cubicBezTo>
                    <a:pt x="40000" y="29322"/>
                    <a:pt x="39951" y="29247"/>
                    <a:pt x="39926" y="29197"/>
                  </a:cubicBezTo>
                  <a:lnTo>
                    <a:pt x="39901" y="29147"/>
                  </a:lnTo>
                  <a:lnTo>
                    <a:pt x="39901" y="29098"/>
                  </a:lnTo>
                  <a:cubicBezTo>
                    <a:pt x="39876" y="29098"/>
                    <a:pt x="39876" y="29073"/>
                    <a:pt x="39851" y="29048"/>
                  </a:cubicBezTo>
                  <a:cubicBezTo>
                    <a:pt x="39851" y="28998"/>
                    <a:pt x="39826" y="28948"/>
                    <a:pt x="39801" y="28923"/>
                  </a:cubicBezTo>
                  <a:lnTo>
                    <a:pt x="39801" y="28898"/>
                  </a:lnTo>
                  <a:cubicBezTo>
                    <a:pt x="39801" y="28824"/>
                    <a:pt x="39776" y="28774"/>
                    <a:pt x="39752" y="28724"/>
                  </a:cubicBezTo>
                  <a:lnTo>
                    <a:pt x="39727" y="28674"/>
                  </a:lnTo>
                  <a:lnTo>
                    <a:pt x="39727" y="28650"/>
                  </a:lnTo>
                  <a:cubicBezTo>
                    <a:pt x="39727" y="28625"/>
                    <a:pt x="39727" y="28600"/>
                    <a:pt x="39727" y="28575"/>
                  </a:cubicBezTo>
                  <a:cubicBezTo>
                    <a:pt x="39702" y="28550"/>
                    <a:pt x="39702" y="28500"/>
                    <a:pt x="39702" y="28450"/>
                  </a:cubicBezTo>
                  <a:cubicBezTo>
                    <a:pt x="39652" y="28326"/>
                    <a:pt x="39627" y="28177"/>
                    <a:pt x="39602" y="28052"/>
                  </a:cubicBezTo>
                  <a:lnTo>
                    <a:pt x="39552" y="27903"/>
                  </a:lnTo>
                  <a:cubicBezTo>
                    <a:pt x="39552" y="27903"/>
                    <a:pt x="39552" y="27878"/>
                    <a:pt x="39552" y="27853"/>
                  </a:cubicBezTo>
                  <a:cubicBezTo>
                    <a:pt x="39552" y="27828"/>
                    <a:pt x="39527" y="27753"/>
                    <a:pt x="39527" y="27753"/>
                  </a:cubicBezTo>
                  <a:lnTo>
                    <a:pt x="39527" y="27704"/>
                  </a:lnTo>
                  <a:cubicBezTo>
                    <a:pt x="39503" y="27679"/>
                    <a:pt x="39503" y="27629"/>
                    <a:pt x="39527" y="27604"/>
                  </a:cubicBezTo>
                  <a:cubicBezTo>
                    <a:pt x="39428" y="27206"/>
                    <a:pt x="39428" y="26783"/>
                    <a:pt x="39527" y="26384"/>
                  </a:cubicBezTo>
                  <a:cubicBezTo>
                    <a:pt x="39453" y="26185"/>
                    <a:pt x="39428" y="25986"/>
                    <a:pt x="39453" y="25787"/>
                  </a:cubicBezTo>
                  <a:lnTo>
                    <a:pt x="39229" y="25787"/>
                  </a:lnTo>
                  <a:cubicBezTo>
                    <a:pt x="39185" y="25784"/>
                    <a:pt x="39141" y="25782"/>
                    <a:pt x="39097" y="25782"/>
                  </a:cubicBezTo>
                  <a:cubicBezTo>
                    <a:pt x="38799" y="25782"/>
                    <a:pt x="38519" y="25856"/>
                    <a:pt x="38258" y="25986"/>
                  </a:cubicBezTo>
                  <a:cubicBezTo>
                    <a:pt x="38283" y="26260"/>
                    <a:pt x="38208" y="26559"/>
                    <a:pt x="38059" y="26783"/>
                  </a:cubicBezTo>
                  <a:lnTo>
                    <a:pt x="38034" y="26783"/>
                  </a:lnTo>
                  <a:cubicBezTo>
                    <a:pt x="37835" y="28998"/>
                    <a:pt x="35296" y="34001"/>
                    <a:pt x="30965" y="34350"/>
                  </a:cubicBezTo>
                  <a:lnTo>
                    <a:pt x="30816" y="34350"/>
                  </a:lnTo>
                  <a:cubicBezTo>
                    <a:pt x="30760" y="34353"/>
                    <a:pt x="30704" y="34354"/>
                    <a:pt x="30648" y="34354"/>
                  </a:cubicBezTo>
                  <a:cubicBezTo>
                    <a:pt x="29762" y="34354"/>
                    <a:pt x="28913" y="33983"/>
                    <a:pt x="28351" y="33304"/>
                  </a:cubicBezTo>
                  <a:cubicBezTo>
                    <a:pt x="28252" y="33180"/>
                    <a:pt x="28152" y="33055"/>
                    <a:pt x="28053" y="32931"/>
                  </a:cubicBezTo>
                  <a:cubicBezTo>
                    <a:pt x="25788" y="33628"/>
                    <a:pt x="23025" y="34574"/>
                    <a:pt x="22925" y="36839"/>
                  </a:cubicBezTo>
                  <a:cubicBezTo>
                    <a:pt x="22925" y="36839"/>
                    <a:pt x="21233" y="34101"/>
                    <a:pt x="20834" y="31885"/>
                  </a:cubicBezTo>
                  <a:cubicBezTo>
                    <a:pt x="20834" y="31885"/>
                    <a:pt x="20809" y="31014"/>
                    <a:pt x="21556" y="29023"/>
                  </a:cubicBezTo>
                  <a:lnTo>
                    <a:pt x="21556" y="29023"/>
                  </a:lnTo>
                  <a:cubicBezTo>
                    <a:pt x="21282" y="29595"/>
                    <a:pt x="21033" y="30168"/>
                    <a:pt x="20834" y="30740"/>
                  </a:cubicBezTo>
                  <a:cubicBezTo>
                    <a:pt x="21108" y="28923"/>
                    <a:pt x="21506" y="27131"/>
                    <a:pt x="22054" y="25389"/>
                  </a:cubicBezTo>
                  <a:lnTo>
                    <a:pt x="22054" y="25389"/>
                  </a:lnTo>
                  <a:cubicBezTo>
                    <a:pt x="21730" y="25862"/>
                    <a:pt x="21457" y="26360"/>
                    <a:pt x="21233" y="26907"/>
                  </a:cubicBezTo>
                  <a:cubicBezTo>
                    <a:pt x="21233" y="26907"/>
                    <a:pt x="21656" y="24791"/>
                    <a:pt x="22427" y="23472"/>
                  </a:cubicBezTo>
                  <a:lnTo>
                    <a:pt x="22427" y="23472"/>
                  </a:lnTo>
                  <a:cubicBezTo>
                    <a:pt x="22402" y="23970"/>
                    <a:pt x="22402" y="24468"/>
                    <a:pt x="22452" y="24941"/>
                  </a:cubicBezTo>
                  <a:cubicBezTo>
                    <a:pt x="22577" y="24717"/>
                    <a:pt x="22726" y="24518"/>
                    <a:pt x="22900" y="24319"/>
                  </a:cubicBezTo>
                  <a:cubicBezTo>
                    <a:pt x="23253" y="24343"/>
                    <a:pt x="23607" y="24355"/>
                    <a:pt x="23960" y="24355"/>
                  </a:cubicBezTo>
                  <a:cubicBezTo>
                    <a:pt x="25404" y="24355"/>
                    <a:pt x="26847" y="24156"/>
                    <a:pt x="28227" y="23796"/>
                  </a:cubicBezTo>
                  <a:lnTo>
                    <a:pt x="28227" y="23796"/>
                  </a:lnTo>
                  <a:cubicBezTo>
                    <a:pt x="27555" y="24169"/>
                    <a:pt x="26883" y="24617"/>
                    <a:pt x="26285" y="25140"/>
                  </a:cubicBezTo>
                  <a:cubicBezTo>
                    <a:pt x="27331" y="24443"/>
                    <a:pt x="28451" y="23945"/>
                    <a:pt x="29646" y="23646"/>
                  </a:cubicBezTo>
                  <a:lnTo>
                    <a:pt x="29646" y="23646"/>
                  </a:lnTo>
                  <a:cubicBezTo>
                    <a:pt x="28600" y="24319"/>
                    <a:pt x="27704" y="25190"/>
                    <a:pt x="27007" y="26210"/>
                  </a:cubicBezTo>
                  <a:cubicBezTo>
                    <a:pt x="27107" y="25837"/>
                    <a:pt x="27231" y="25464"/>
                    <a:pt x="27406" y="25115"/>
                  </a:cubicBezTo>
                  <a:lnTo>
                    <a:pt x="27406" y="25115"/>
                  </a:lnTo>
                  <a:cubicBezTo>
                    <a:pt x="27405" y="25115"/>
                    <a:pt x="25041" y="27231"/>
                    <a:pt x="26460" y="28849"/>
                  </a:cubicBezTo>
                  <a:lnTo>
                    <a:pt x="27455" y="28450"/>
                  </a:lnTo>
                  <a:lnTo>
                    <a:pt x="27480" y="28251"/>
                  </a:lnTo>
                  <a:lnTo>
                    <a:pt x="27480" y="28226"/>
                  </a:lnTo>
                  <a:lnTo>
                    <a:pt x="27480" y="28202"/>
                  </a:lnTo>
                  <a:cubicBezTo>
                    <a:pt x="27555" y="27231"/>
                    <a:pt x="28053" y="24891"/>
                    <a:pt x="31264" y="24368"/>
                  </a:cubicBezTo>
                  <a:cubicBezTo>
                    <a:pt x="32185" y="24219"/>
                    <a:pt x="33106" y="24144"/>
                    <a:pt x="34051" y="24144"/>
                  </a:cubicBezTo>
                  <a:cubicBezTo>
                    <a:pt x="34135" y="24140"/>
                    <a:pt x="34219" y="24138"/>
                    <a:pt x="34303" y="24138"/>
                  </a:cubicBezTo>
                  <a:cubicBezTo>
                    <a:pt x="34692" y="24138"/>
                    <a:pt x="35081" y="24182"/>
                    <a:pt x="35470" y="24244"/>
                  </a:cubicBezTo>
                  <a:cubicBezTo>
                    <a:pt x="35520" y="24169"/>
                    <a:pt x="35570" y="24144"/>
                    <a:pt x="35644" y="24144"/>
                  </a:cubicBezTo>
                  <a:lnTo>
                    <a:pt x="41967" y="23622"/>
                  </a:lnTo>
                  <a:cubicBezTo>
                    <a:pt x="42017" y="23622"/>
                    <a:pt x="42066" y="23622"/>
                    <a:pt x="42091" y="23671"/>
                  </a:cubicBezTo>
                  <a:cubicBezTo>
                    <a:pt x="42241" y="23622"/>
                    <a:pt x="42415" y="23572"/>
                    <a:pt x="42539" y="23547"/>
                  </a:cubicBezTo>
                  <a:lnTo>
                    <a:pt x="42689" y="23522"/>
                  </a:lnTo>
                  <a:lnTo>
                    <a:pt x="42714" y="23522"/>
                  </a:lnTo>
                  <a:cubicBezTo>
                    <a:pt x="42788" y="23522"/>
                    <a:pt x="42838" y="23472"/>
                    <a:pt x="42913" y="23447"/>
                  </a:cubicBezTo>
                  <a:cubicBezTo>
                    <a:pt x="42938" y="23447"/>
                    <a:pt x="42962" y="23422"/>
                    <a:pt x="42987" y="23422"/>
                  </a:cubicBezTo>
                  <a:cubicBezTo>
                    <a:pt x="43585" y="23298"/>
                    <a:pt x="44182" y="23223"/>
                    <a:pt x="44804" y="23198"/>
                  </a:cubicBezTo>
                  <a:close/>
                  <a:moveTo>
                    <a:pt x="21581" y="36913"/>
                  </a:moveTo>
                  <a:cubicBezTo>
                    <a:pt x="21581" y="36913"/>
                    <a:pt x="21581" y="36988"/>
                    <a:pt x="21556" y="37137"/>
                  </a:cubicBezTo>
                  <a:lnTo>
                    <a:pt x="21581" y="36913"/>
                  </a:lnTo>
                  <a:close/>
                  <a:moveTo>
                    <a:pt x="38880" y="36714"/>
                  </a:moveTo>
                  <a:lnTo>
                    <a:pt x="38831" y="36739"/>
                  </a:lnTo>
                  <a:lnTo>
                    <a:pt x="38756" y="36814"/>
                  </a:lnTo>
                  <a:cubicBezTo>
                    <a:pt x="38731" y="36839"/>
                    <a:pt x="38706" y="36864"/>
                    <a:pt x="38656" y="36913"/>
                  </a:cubicBezTo>
                  <a:lnTo>
                    <a:pt x="38507" y="36988"/>
                  </a:lnTo>
                  <a:cubicBezTo>
                    <a:pt x="38457" y="37013"/>
                    <a:pt x="38407" y="37038"/>
                    <a:pt x="38358" y="37063"/>
                  </a:cubicBezTo>
                  <a:cubicBezTo>
                    <a:pt x="38308" y="37088"/>
                    <a:pt x="38258" y="37088"/>
                    <a:pt x="38233" y="37113"/>
                  </a:cubicBezTo>
                  <a:lnTo>
                    <a:pt x="38134" y="37137"/>
                  </a:lnTo>
                  <a:lnTo>
                    <a:pt x="38084" y="37137"/>
                  </a:lnTo>
                  <a:lnTo>
                    <a:pt x="38134" y="37113"/>
                  </a:lnTo>
                  <a:cubicBezTo>
                    <a:pt x="38158" y="37088"/>
                    <a:pt x="38183" y="37063"/>
                    <a:pt x="38208" y="37038"/>
                  </a:cubicBezTo>
                  <a:cubicBezTo>
                    <a:pt x="38233" y="37013"/>
                    <a:pt x="38283" y="36988"/>
                    <a:pt x="38308" y="36963"/>
                  </a:cubicBezTo>
                  <a:lnTo>
                    <a:pt x="38457" y="36864"/>
                  </a:lnTo>
                  <a:cubicBezTo>
                    <a:pt x="38507" y="36839"/>
                    <a:pt x="38557" y="36814"/>
                    <a:pt x="38607" y="36789"/>
                  </a:cubicBezTo>
                  <a:cubicBezTo>
                    <a:pt x="38656" y="36789"/>
                    <a:pt x="38706" y="36764"/>
                    <a:pt x="38731" y="36764"/>
                  </a:cubicBezTo>
                  <a:lnTo>
                    <a:pt x="38831" y="36714"/>
                  </a:lnTo>
                  <a:close/>
                  <a:moveTo>
                    <a:pt x="42116" y="33279"/>
                  </a:moveTo>
                  <a:cubicBezTo>
                    <a:pt x="42116" y="33503"/>
                    <a:pt x="42017" y="33727"/>
                    <a:pt x="41892" y="33902"/>
                  </a:cubicBezTo>
                  <a:cubicBezTo>
                    <a:pt x="41768" y="34076"/>
                    <a:pt x="41618" y="34250"/>
                    <a:pt x="41444" y="34399"/>
                  </a:cubicBezTo>
                  <a:cubicBezTo>
                    <a:pt x="41270" y="34549"/>
                    <a:pt x="41071" y="34673"/>
                    <a:pt x="40872" y="34773"/>
                  </a:cubicBezTo>
                  <a:cubicBezTo>
                    <a:pt x="40697" y="34872"/>
                    <a:pt x="40523" y="34947"/>
                    <a:pt x="40349" y="35022"/>
                  </a:cubicBezTo>
                  <a:cubicBezTo>
                    <a:pt x="40573" y="35395"/>
                    <a:pt x="40797" y="35768"/>
                    <a:pt x="41021" y="36142"/>
                  </a:cubicBezTo>
                  <a:cubicBezTo>
                    <a:pt x="41245" y="36515"/>
                    <a:pt x="41469" y="36913"/>
                    <a:pt x="41693" y="37312"/>
                  </a:cubicBezTo>
                  <a:cubicBezTo>
                    <a:pt x="41419" y="36938"/>
                    <a:pt x="41170" y="36565"/>
                    <a:pt x="40921" y="36192"/>
                  </a:cubicBezTo>
                  <a:cubicBezTo>
                    <a:pt x="40672" y="35818"/>
                    <a:pt x="40448" y="35420"/>
                    <a:pt x="40200" y="35047"/>
                  </a:cubicBezTo>
                  <a:lnTo>
                    <a:pt x="40150" y="34972"/>
                  </a:lnTo>
                  <a:lnTo>
                    <a:pt x="40224" y="34947"/>
                  </a:lnTo>
                  <a:cubicBezTo>
                    <a:pt x="40424" y="34847"/>
                    <a:pt x="40623" y="34773"/>
                    <a:pt x="40822" y="34673"/>
                  </a:cubicBezTo>
                  <a:cubicBezTo>
                    <a:pt x="41021" y="34574"/>
                    <a:pt x="41195" y="34449"/>
                    <a:pt x="41369" y="34325"/>
                  </a:cubicBezTo>
                  <a:cubicBezTo>
                    <a:pt x="41544" y="34200"/>
                    <a:pt x="41718" y="34026"/>
                    <a:pt x="41842" y="33852"/>
                  </a:cubicBezTo>
                  <a:cubicBezTo>
                    <a:pt x="41992" y="33702"/>
                    <a:pt x="42091" y="33503"/>
                    <a:pt x="42116" y="33279"/>
                  </a:cubicBezTo>
                  <a:close/>
                  <a:moveTo>
                    <a:pt x="39204" y="36913"/>
                  </a:moveTo>
                  <a:lnTo>
                    <a:pt x="39030" y="36988"/>
                  </a:lnTo>
                  <a:lnTo>
                    <a:pt x="38806" y="37113"/>
                  </a:lnTo>
                  <a:lnTo>
                    <a:pt x="38532" y="37237"/>
                  </a:lnTo>
                  <a:lnTo>
                    <a:pt x="38258" y="37361"/>
                  </a:lnTo>
                  <a:lnTo>
                    <a:pt x="38009" y="37436"/>
                  </a:lnTo>
                  <a:lnTo>
                    <a:pt x="37810" y="37511"/>
                  </a:lnTo>
                  <a:cubicBezTo>
                    <a:pt x="37860" y="37486"/>
                    <a:pt x="37910" y="37436"/>
                    <a:pt x="37984" y="37411"/>
                  </a:cubicBezTo>
                  <a:cubicBezTo>
                    <a:pt x="38059" y="37361"/>
                    <a:pt x="38109" y="37312"/>
                    <a:pt x="38208" y="37262"/>
                  </a:cubicBezTo>
                  <a:lnTo>
                    <a:pt x="38482" y="37113"/>
                  </a:lnTo>
                  <a:cubicBezTo>
                    <a:pt x="38582" y="37088"/>
                    <a:pt x="38681" y="37038"/>
                    <a:pt x="38756" y="37013"/>
                  </a:cubicBezTo>
                  <a:cubicBezTo>
                    <a:pt x="38855" y="36988"/>
                    <a:pt x="38955" y="36963"/>
                    <a:pt x="39030" y="36963"/>
                  </a:cubicBezTo>
                  <a:lnTo>
                    <a:pt x="39204" y="36913"/>
                  </a:lnTo>
                  <a:close/>
                  <a:moveTo>
                    <a:pt x="41170" y="37287"/>
                  </a:moveTo>
                  <a:cubicBezTo>
                    <a:pt x="40996" y="37411"/>
                    <a:pt x="40847" y="37536"/>
                    <a:pt x="40722" y="37685"/>
                  </a:cubicBezTo>
                  <a:cubicBezTo>
                    <a:pt x="40573" y="37834"/>
                    <a:pt x="40448" y="38009"/>
                    <a:pt x="40299" y="38158"/>
                  </a:cubicBezTo>
                  <a:lnTo>
                    <a:pt x="40274" y="38208"/>
                  </a:lnTo>
                  <a:lnTo>
                    <a:pt x="40200" y="38183"/>
                  </a:lnTo>
                  <a:cubicBezTo>
                    <a:pt x="39976" y="38058"/>
                    <a:pt x="39752" y="37959"/>
                    <a:pt x="39503" y="37909"/>
                  </a:cubicBezTo>
                  <a:cubicBezTo>
                    <a:pt x="39378" y="37884"/>
                    <a:pt x="39254" y="37859"/>
                    <a:pt x="39129" y="37834"/>
                  </a:cubicBezTo>
                  <a:lnTo>
                    <a:pt x="38980" y="37834"/>
                  </a:lnTo>
                  <a:cubicBezTo>
                    <a:pt x="38905" y="37834"/>
                    <a:pt x="38855" y="37859"/>
                    <a:pt x="38806" y="37859"/>
                  </a:cubicBezTo>
                  <a:cubicBezTo>
                    <a:pt x="38333" y="38058"/>
                    <a:pt x="37860" y="38282"/>
                    <a:pt x="37437" y="38531"/>
                  </a:cubicBezTo>
                  <a:cubicBezTo>
                    <a:pt x="36964" y="38755"/>
                    <a:pt x="36491" y="39004"/>
                    <a:pt x="36018" y="39203"/>
                  </a:cubicBezTo>
                  <a:cubicBezTo>
                    <a:pt x="35545" y="39427"/>
                    <a:pt x="35047" y="39577"/>
                    <a:pt x="34524" y="39651"/>
                  </a:cubicBezTo>
                  <a:cubicBezTo>
                    <a:pt x="35495" y="39278"/>
                    <a:pt x="36416" y="38830"/>
                    <a:pt x="37312" y="38307"/>
                  </a:cubicBezTo>
                  <a:cubicBezTo>
                    <a:pt x="37760" y="38033"/>
                    <a:pt x="38233" y="37809"/>
                    <a:pt x="38731" y="37635"/>
                  </a:cubicBezTo>
                  <a:cubicBezTo>
                    <a:pt x="38806" y="37610"/>
                    <a:pt x="38880" y="37610"/>
                    <a:pt x="38930" y="37585"/>
                  </a:cubicBezTo>
                  <a:lnTo>
                    <a:pt x="39179" y="37585"/>
                  </a:lnTo>
                  <a:cubicBezTo>
                    <a:pt x="39303" y="37610"/>
                    <a:pt x="39428" y="37660"/>
                    <a:pt x="39552" y="37710"/>
                  </a:cubicBezTo>
                  <a:cubicBezTo>
                    <a:pt x="39801" y="37785"/>
                    <a:pt x="40025" y="37884"/>
                    <a:pt x="40224" y="38009"/>
                  </a:cubicBezTo>
                  <a:cubicBezTo>
                    <a:pt x="40374" y="37884"/>
                    <a:pt x="40498" y="37760"/>
                    <a:pt x="40648" y="37635"/>
                  </a:cubicBezTo>
                  <a:cubicBezTo>
                    <a:pt x="40797" y="37486"/>
                    <a:pt x="40971" y="37386"/>
                    <a:pt x="41170" y="37287"/>
                  </a:cubicBezTo>
                  <a:close/>
                  <a:moveTo>
                    <a:pt x="41270" y="38805"/>
                  </a:moveTo>
                  <a:lnTo>
                    <a:pt x="41270" y="38805"/>
                  </a:lnTo>
                  <a:cubicBezTo>
                    <a:pt x="41046" y="38954"/>
                    <a:pt x="40797" y="39079"/>
                    <a:pt x="40523" y="39154"/>
                  </a:cubicBezTo>
                  <a:cubicBezTo>
                    <a:pt x="40249" y="39253"/>
                    <a:pt x="39976" y="39328"/>
                    <a:pt x="39702" y="39378"/>
                  </a:cubicBezTo>
                  <a:cubicBezTo>
                    <a:pt x="39428" y="39427"/>
                    <a:pt x="39129" y="39427"/>
                    <a:pt x="38855" y="39427"/>
                  </a:cubicBezTo>
                  <a:cubicBezTo>
                    <a:pt x="38582" y="39427"/>
                    <a:pt x="38308" y="39402"/>
                    <a:pt x="38034" y="39353"/>
                  </a:cubicBezTo>
                  <a:cubicBezTo>
                    <a:pt x="37860" y="39452"/>
                    <a:pt x="37686" y="39527"/>
                    <a:pt x="37486" y="39602"/>
                  </a:cubicBezTo>
                  <a:cubicBezTo>
                    <a:pt x="37287" y="39701"/>
                    <a:pt x="37088" y="39751"/>
                    <a:pt x="36864" y="39801"/>
                  </a:cubicBezTo>
                  <a:cubicBezTo>
                    <a:pt x="36441" y="39925"/>
                    <a:pt x="36018" y="39975"/>
                    <a:pt x="35595" y="40000"/>
                  </a:cubicBezTo>
                  <a:cubicBezTo>
                    <a:pt x="35794" y="39925"/>
                    <a:pt x="35993" y="39900"/>
                    <a:pt x="36217" y="39826"/>
                  </a:cubicBezTo>
                  <a:cubicBezTo>
                    <a:pt x="36416" y="39751"/>
                    <a:pt x="36615" y="39701"/>
                    <a:pt x="36839" y="39627"/>
                  </a:cubicBezTo>
                  <a:cubicBezTo>
                    <a:pt x="37038" y="39552"/>
                    <a:pt x="37238" y="39477"/>
                    <a:pt x="37412" y="39402"/>
                  </a:cubicBezTo>
                  <a:cubicBezTo>
                    <a:pt x="37611" y="39303"/>
                    <a:pt x="37785" y="39203"/>
                    <a:pt x="37959" y="39104"/>
                  </a:cubicBezTo>
                  <a:lnTo>
                    <a:pt x="38009" y="39079"/>
                  </a:lnTo>
                  <a:lnTo>
                    <a:pt x="38059" y="39079"/>
                  </a:lnTo>
                  <a:cubicBezTo>
                    <a:pt x="38333" y="39129"/>
                    <a:pt x="38607" y="39154"/>
                    <a:pt x="38880" y="39154"/>
                  </a:cubicBezTo>
                  <a:cubicBezTo>
                    <a:pt x="38994" y="39164"/>
                    <a:pt x="39107" y="39170"/>
                    <a:pt x="39219" y="39170"/>
                  </a:cubicBezTo>
                  <a:cubicBezTo>
                    <a:pt x="39377" y="39170"/>
                    <a:pt x="39531" y="39158"/>
                    <a:pt x="39677" y="39129"/>
                  </a:cubicBezTo>
                  <a:cubicBezTo>
                    <a:pt x="39951" y="39129"/>
                    <a:pt x="40224" y="39079"/>
                    <a:pt x="40473" y="39029"/>
                  </a:cubicBezTo>
                  <a:cubicBezTo>
                    <a:pt x="40747" y="38979"/>
                    <a:pt x="41021" y="38905"/>
                    <a:pt x="41270" y="38805"/>
                  </a:cubicBezTo>
                  <a:close/>
                  <a:moveTo>
                    <a:pt x="21556" y="37137"/>
                  </a:moveTo>
                  <a:lnTo>
                    <a:pt x="21556" y="37137"/>
                  </a:lnTo>
                  <a:cubicBezTo>
                    <a:pt x="21531" y="37337"/>
                    <a:pt x="21531" y="37536"/>
                    <a:pt x="21531" y="37760"/>
                  </a:cubicBezTo>
                  <a:lnTo>
                    <a:pt x="21556" y="37760"/>
                  </a:lnTo>
                  <a:cubicBezTo>
                    <a:pt x="21556" y="38009"/>
                    <a:pt x="21581" y="38282"/>
                    <a:pt x="21606" y="38606"/>
                  </a:cubicBezTo>
                  <a:cubicBezTo>
                    <a:pt x="21631" y="38905"/>
                    <a:pt x="21681" y="39228"/>
                    <a:pt x="21755" y="39552"/>
                  </a:cubicBezTo>
                  <a:cubicBezTo>
                    <a:pt x="21805" y="39900"/>
                    <a:pt x="21880" y="40199"/>
                    <a:pt x="21979" y="40498"/>
                  </a:cubicBezTo>
                  <a:cubicBezTo>
                    <a:pt x="22054" y="40771"/>
                    <a:pt x="22129" y="41070"/>
                    <a:pt x="22228" y="41294"/>
                  </a:cubicBezTo>
                  <a:cubicBezTo>
                    <a:pt x="22303" y="41493"/>
                    <a:pt x="22378" y="41668"/>
                    <a:pt x="22452" y="41867"/>
                  </a:cubicBezTo>
                  <a:cubicBezTo>
                    <a:pt x="22378" y="41742"/>
                    <a:pt x="22278" y="41543"/>
                    <a:pt x="22178" y="41319"/>
                  </a:cubicBezTo>
                  <a:cubicBezTo>
                    <a:pt x="22029" y="41070"/>
                    <a:pt x="21929" y="40796"/>
                    <a:pt x="21830" y="40547"/>
                  </a:cubicBezTo>
                  <a:cubicBezTo>
                    <a:pt x="21581" y="39925"/>
                    <a:pt x="21457" y="39253"/>
                    <a:pt x="21457" y="38606"/>
                  </a:cubicBezTo>
                  <a:cubicBezTo>
                    <a:pt x="21432" y="38307"/>
                    <a:pt x="21457" y="38033"/>
                    <a:pt x="21481" y="37735"/>
                  </a:cubicBezTo>
                  <a:cubicBezTo>
                    <a:pt x="21506" y="37486"/>
                    <a:pt x="21531" y="37287"/>
                    <a:pt x="21556" y="37137"/>
                  </a:cubicBezTo>
                  <a:close/>
                  <a:moveTo>
                    <a:pt x="40448" y="39552"/>
                  </a:moveTo>
                  <a:lnTo>
                    <a:pt x="40448" y="39552"/>
                  </a:lnTo>
                  <a:cubicBezTo>
                    <a:pt x="40449" y="39552"/>
                    <a:pt x="41195" y="39676"/>
                    <a:pt x="41170" y="40299"/>
                  </a:cubicBezTo>
                  <a:cubicBezTo>
                    <a:pt x="40852" y="40702"/>
                    <a:pt x="40370" y="40943"/>
                    <a:pt x="39880" y="40943"/>
                  </a:cubicBezTo>
                  <a:cubicBezTo>
                    <a:pt x="39796" y="40943"/>
                    <a:pt x="39711" y="40935"/>
                    <a:pt x="39627" y="40921"/>
                  </a:cubicBezTo>
                  <a:cubicBezTo>
                    <a:pt x="39520" y="40902"/>
                    <a:pt x="39403" y="40893"/>
                    <a:pt x="39283" y="40893"/>
                  </a:cubicBezTo>
                  <a:cubicBezTo>
                    <a:pt x="38289" y="40893"/>
                    <a:pt x="37072" y="41489"/>
                    <a:pt x="39204" y="41867"/>
                  </a:cubicBezTo>
                  <a:cubicBezTo>
                    <a:pt x="39081" y="41875"/>
                    <a:pt x="38957" y="41879"/>
                    <a:pt x="38834" y="41879"/>
                  </a:cubicBezTo>
                  <a:cubicBezTo>
                    <a:pt x="37491" y="41879"/>
                    <a:pt x="36175" y="41385"/>
                    <a:pt x="35172" y="40473"/>
                  </a:cubicBezTo>
                  <a:cubicBezTo>
                    <a:pt x="35869" y="40373"/>
                    <a:pt x="36590" y="40323"/>
                    <a:pt x="37312" y="40323"/>
                  </a:cubicBezTo>
                  <a:cubicBezTo>
                    <a:pt x="37462" y="40473"/>
                    <a:pt x="37636" y="40572"/>
                    <a:pt x="37810" y="40672"/>
                  </a:cubicBezTo>
                  <a:cubicBezTo>
                    <a:pt x="37686" y="40547"/>
                    <a:pt x="37611" y="40398"/>
                    <a:pt x="37561" y="40224"/>
                  </a:cubicBezTo>
                  <a:lnTo>
                    <a:pt x="37561" y="40224"/>
                  </a:lnTo>
                  <a:cubicBezTo>
                    <a:pt x="37989" y="40316"/>
                    <a:pt x="38425" y="40361"/>
                    <a:pt x="38861" y="40361"/>
                  </a:cubicBezTo>
                  <a:cubicBezTo>
                    <a:pt x="39490" y="40361"/>
                    <a:pt x="40119" y="40266"/>
                    <a:pt x="40722" y="40075"/>
                  </a:cubicBezTo>
                  <a:cubicBezTo>
                    <a:pt x="40722" y="40075"/>
                    <a:pt x="40722" y="40000"/>
                    <a:pt x="40448" y="39776"/>
                  </a:cubicBezTo>
                  <a:lnTo>
                    <a:pt x="40448" y="39776"/>
                  </a:lnTo>
                  <a:cubicBezTo>
                    <a:pt x="40623" y="39826"/>
                    <a:pt x="40747" y="39900"/>
                    <a:pt x="40872" y="40025"/>
                  </a:cubicBezTo>
                  <a:cubicBezTo>
                    <a:pt x="40872" y="40025"/>
                    <a:pt x="40847" y="39826"/>
                    <a:pt x="40448" y="39552"/>
                  </a:cubicBezTo>
                  <a:close/>
                  <a:moveTo>
                    <a:pt x="22054" y="39502"/>
                  </a:moveTo>
                  <a:lnTo>
                    <a:pt x="22104" y="39676"/>
                  </a:lnTo>
                  <a:cubicBezTo>
                    <a:pt x="22129" y="39776"/>
                    <a:pt x="22178" y="39950"/>
                    <a:pt x="22228" y="40124"/>
                  </a:cubicBezTo>
                  <a:cubicBezTo>
                    <a:pt x="22303" y="40299"/>
                    <a:pt x="22402" y="40498"/>
                    <a:pt x="22477" y="40722"/>
                  </a:cubicBezTo>
                  <a:cubicBezTo>
                    <a:pt x="22577" y="40946"/>
                    <a:pt x="22701" y="41170"/>
                    <a:pt x="22826" y="41394"/>
                  </a:cubicBezTo>
                  <a:cubicBezTo>
                    <a:pt x="22950" y="41618"/>
                    <a:pt x="23074" y="41842"/>
                    <a:pt x="23199" y="42041"/>
                  </a:cubicBezTo>
                  <a:cubicBezTo>
                    <a:pt x="23323" y="42240"/>
                    <a:pt x="23448" y="42439"/>
                    <a:pt x="23572" y="42589"/>
                  </a:cubicBezTo>
                  <a:cubicBezTo>
                    <a:pt x="23697" y="42738"/>
                    <a:pt x="23796" y="42862"/>
                    <a:pt x="23871" y="42937"/>
                  </a:cubicBezTo>
                  <a:cubicBezTo>
                    <a:pt x="23796" y="42862"/>
                    <a:pt x="23672" y="42763"/>
                    <a:pt x="23523" y="42638"/>
                  </a:cubicBezTo>
                  <a:cubicBezTo>
                    <a:pt x="23373" y="42489"/>
                    <a:pt x="23224" y="42315"/>
                    <a:pt x="23099" y="42140"/>
                  </a:cubicBezTo>
                  <a:cubicBezTo>
                    <a:pt x="22925" y="41941"/>
                    <a:pt x="22801" y="41717"/>
                    <a:pt x="22676" y="41493"/>
                  </a:cubicBezTo>
                  <a:cubicBezTo>
                    <a:pt x="22552" y="41269"/>
                    <a:pt x="22452" y="41045"/>
                    <a:pt x="22353" y="40796"/>
                  </a:cubicBezTo>
                  <a:cubicBezTo>
                    <a:pt x="22278" y="40572"/>
                    <a:pt x="22228" y="40373"/>
                    <a:pt x="22178" y="40149"/>
                  </a:cubicBezTo>
                  <a:cubicBezTo>
                    <a:pt x="22129" y="39950"/>
                    <a:pt x="22104" y="39801"/>
                    <a:pt x="22104" y="39701"/>
                  </a:cubicBezTo>
                  <a:lnTo>
                    <a:pt x="22054" y="39502"/>
                  </a:lnTo>
                  <a:close/>
                  <a:moveTo>
                    <a:pt x="16325" y="45046"/>
                  </a:moveTo>
                  <a:cubicBezTo>
                    <a:pt x="16328" y="45046"/>
                    <a:pt x="16329" y="45048"/>
                    <a:pt x="16329" y="45053"/>
                  </a:cubicBezTo>
                  <a:cubicBezTo>
                    <a:pt x="16279" y="45103"/>
                    <a:pt x="16254" y="45127"/>
                    <a:pt x="16229" y="45177"/>
                  </a:cubicBezTo>
                  <a:cubicBezTo>
                    <a:pt x="16271" y="45095"/>
                    <a:pt x="16312" y="45046"/>
                    <a:pt x="16325" y="45046"/>
                  </a:cubicBezTo>
                  <a:close/>
                  <a:moveTo>
                    <a:pt x="13146" y="26468"/>
                  </a:moveTo>
                  <a:cubicBezTo>
                    <a:pt x="13565" y="26468"/>
                    <a:pt x="14107" y="26602"/>
                    <a:pt x="14811" y="26957"/>
                  </a:cubicBezTo>
                  <a:cubicBezTo>
                    <a:pt x="14811" y="26957"/>
                    <a:pt x="17972" y="27778"/>
                    <a:pt x="18893" y="29819"/>
                  </a:cubicBezTo>
                  <a:cubicBezTo>
                    <a:pt x="18893" y="29819"/>
                    <a:pt x="18768" y="30890"/>
                    <a:pt x="19565" y="31388"/>
                  </a:cubicBezTo>
                  <a:cubicBezTo>
                    <a:pt x="19814" y="33080"/>
                    <a:pt x="20386" y="34698"/>
                    <a:pt x="21257" y="36142"/>
                  </a:cubicBezTo>
                  <a:cubicBezTo>
                    <a:pt x="21257" y="36142"/>
                    <a:pt x="20760" y="40099"/>
                    <a:pt x="22153" y="42116"/>
                  </a:cubicBezTo>
                  <a:cubicBezTo>
                    <a:pt x="22153" y="42116"/>
                    <a:pt x="22577" y="43410"/>
                    <a:pt x="27953" y="47368"/>
                  </a:cubicBezTo>
                  <a:cubicBezTo>
                    <a:pt x="27954" y="47368"/>
                    <a:pt x="27954" y="47368"/>
                    <a:pt x="27953" y="47368"/>
                  </a:cubicBezTo>
                  <a:cubicBezTo>
                    <a:pt x="27924" y="47368"/>
                    <a:pt x="24342" y="45149"/>
                    <a:pt x="21880" y="42564"/>
                  </a:cubicBezTo>
                  <a:cubicBezTo>
                    <a:pt x="19415" y="39950"/>
                    <a:pt x="19938" y="37735"/>
                    <a:pt x="18345" y="35943"/>
                  </a:cubicBezTo>
                  <a:lnTo>
                    <a:pt x="18345" y="35943"/>
                  </a:lnTo>
                  <a:cubicBezTo>
                    <a:pt x="18619" y="36017"/>
                    <a:pt x="18893" y="36142"/>
                    <a:pt x="19117" y="36316"/>
                  </a:cubicBezTo>
                  <a:cubicBezTo>
                    <a:pt x="19117" y="36316"/>
                    <a:pt x="18768" y="35569"/>
                    <a:pt x="17549" y="35071"/>
                  </a:cubicBezTo>
                  <a:cubicBezTo>
                    <a:pt x="17549" y="35071"/>
                    <a:pt x="19117" y="34549"/>
                    <a:pt x="18022" y="32707"/>
                  </a:cubicBezTo>
                  <a:lnTo>
                    <a:pt x="18022" y="32707"/>
                  </a:lnTo>
                  <a:cubicBezTo>
                    <a:pt x="18112" y="33298"/>
                    <a:pt x="17816" y="33750"/>
                    <a:pt x="17262" y="33750"/>
                  </a:cubicBezTo>
                  <a:cubicBezTo>
                    <a:pt x="16905" y="33750"/>
                    <a:pt x="16442" y="33563"/>
                    <a:pt x="15906" y="33105"/>
                  </a:cubicBezTo>
                  <a:cubicBezTo>
                    <a:pt x="15906" y="33105"/>
                    <a:pt x="15893" y="32851"/>
                    <a:pt x="16149" y="32851"/>
                  </a:cubicBezTo>
                  <a:cubicBezTo>
                    <a:pt x="16251" y="32851"/>
                    <a:pt x="16397" y="32892"/>
                    <a:pt x="16603" y="33005"/>
                  </a:cubicBezTo>
                  <a:cubicBezTo>
                    <a:pt x="16603" y="33005"/>
                    <a:pt x="16904" y="33233"/>
                    <a:pt x="17145" y="33233"/>
                  </a:cubicBezTo>
                  <a:cubicBezTo>
                    <a:pt x="17391" y="33233"/>
                    <a:pt x="17575" y="32999"/>
                    <a:pt x="17325" y="32060"/>
                  </a:cubicBezTo>
                  <a:cubicBezTo>
                    <a:pt x="17325" y="32060"/>
                    <a:pt x="16748" y="29984"/>
                    <a:pt x="17571" y="29984"/>
                  </a:cubicBezTo>
                  <a:cubicBezTo>
                    <a:pt x="17603" y="29984"/>
                    <a:pt x="17637" y="29987"/>
                    <a:pt x="17673" y="29994"/>
                  </a:cubicBezTo>
                  <a:cubicBezTo>
                    <a:pt x="17313" y="28859"/>
                    <a:pt x="16353" y="28037"/>
                    <a:pt x="15945" y="28037"/>
                  </a:cubicBezTo>
                  <a:cubicBezTo>
                    <a:pt x="15788" y="28037"/>
                    <a:pt x="15713" y="28157"/>
                    <a:pt x="15781" y="28426"/>
                  </a:cubicBezTo>
                  <a:cubicBezTo>
                    <a:pt x="15398" y="27825"/>
                    <a:pt x="14189" y="26991"/>
                    <a:pt x="13118" y="26991"/>
                  </a:cubicBezTo>
                  <a:cubicBezTo>
                    <a:pt x="12589" y="26991"/>
                    <a:pt x="12094" y="27194"/>
                    <a:pt x="11749" y="27729"/>
                  </a:cubicBezTo>
                  <a:cubicBezTo>
                    <a:pt x="11749" y="27729"/>
                    <a:pt x="11862" y="26468"/>
                    <a:pt x="13146" y="26468"/>
                  </a:cubicBezTo>
                  <a:close/>
                  <a:moveTo>
                    <a:pt x="35196" y="33030"/>
                  </a:moveTo>
                  <a:lnTo>
                    <a:pt x="35196" y="33030"/>
                  </a:lnTo>
                  <a:cubicBezTo>
                    <a:pt x="35196" y="33030"/>
                    <a:pt x="34773" y="33628"/>
                    <a:pt x="33330" y="34424"/>
                  </a:cubicBezTo>
                  <a:cubicBezTo>
                    <a:pt x="33778" y="34325"/>
                    <a:pt x="34325" y="34225"/>
                    <a:pt x="34948" y="34126"/>
                  </a:cubicBezTo>
                  <a:lnTo>
                    <a:pt x="34948" y="34126"/>
                  </a:lnTo>
                  <a:cubicBezTo>
                    <a:pt x="34877" y="35007"/>
                    <a:pt x="35306" y="35726"/>
                    <a:pt x="36428" y="35726"/>
                  </a:cubicBezTo>
                  <a:cubicBezTo>
                    <a:pt x="36891" y="35726"/>
                    <a:pt x="37471" y="35604"/>
                    <a:pt x="38183" y="35320"/>
                  </a:cubicBezTo>
                  <a:lnTo>
                    <a:pt x="39154" y="36291"/>
                  </a:lnTo>
                  <a:cubicBezTo>
                    <a:pt x="38183" y="36739"/>
                    <a:pt x="37287" y="37287"/>
                    <a:pt x="36441" y="37909"/>
                  </a:cubicBezTo>
                  <a:cubicBezTo>
                    <a:pt x="37163" y="37809"/>
                    <a:pt x="37910" y="37635"/>
                    <a:pt x="38607" y="37436"/>
                  </a:cubicBezTo>
                  <a:lnTo>
                    <a:pt x="38607" y="37436"/>
                  </a:lnTo>
                  <a:cubicBezTo>
                    <a:pt x="38606" y="37436"/>
                    <a:pt x="38084" y="37710"/>
                    <a:pt x="37362" y="38058"/>
                  </a:cubicBezTo>
                  <a:lnTo>
                    <a:pt x="37337" y="38058"/>
                  </a:lnTo>
                  <a:cubicBezTo>
                    <a:pt x="36192" y="38631"/>
                    <a:pt x="34649" y="39353"/>
                    <a:pt x="33977" y="39527"/>
                  </a:cubicBezTo>
                  <a:cubicBezTo>
                    <a:pt x="34051" y="39676"/>
                    <a:pt x="34176" y="39801"/>
                    <a:pt x="34300" y="39925"/>
                  </a:cubicBezTo>
                  <a:lnTo>
                    <a:pt x="33778" y="40075"/>
                  </a:lnTo>
                  <a:lnTo>
                    <a:pt x="34599" y="40299"/>
                  </a:lnTo>
                  <a:cubicBezTo>
                    <a:pt x="35097" y="41120"/>
                    <a:pt x="35893" y="41717"/>
                    <a:pt x="36814" y="41991"/>
                  </a:cubicBezTo>
                  <a:cubicBezTo>
                    <a:pt x="36466" y="41767"/>
                    <a:pt x="36117" y="41518"/>
                    <a:pt x="35819" y="41244"/>
                  </a:cubicBezTo>
                  <a:lnTo>
                    <a:pt x="35819" y="41244"/>
                  </a:lnTo>
                  <a:cubicBezTo>
                    <a:pt x="35819" y="41245"/>
                    <a:pt x="37263" y="42181"/>
                    <a:pt x="39103" y="42181"/>
                  </a:cubicBezTo>
                  <a:cubicBezTo>
                    <a:pt x="39773" y="42181"/>
                    <a:pt x="40496" y="42056"/>
                    <a:pt x="41220" y="41717"/>
                  </a:cubicBezTo>
                  <a:lnTo>
                    <a:pt x="41220" y="41717"/>
                  </a:lnTo>
                  <a:cubicBezTo>
                    <a:pt x="40648" y="42837"/>
                    <a:pt x="40175" y="44007"/>
                    <a:pt x="39826" y="45227"/>
                  </a:cubicBezTo>
                  <a:cubicBezTo>
                    <a:pt x="39826" y="45232"/>
                    <a:pt x="39827" y="45234"/>
                    <a:pt x="39830" y="45234"/>
                  </a:cubicBezTo>
                  <a:cubicBezTo>
                    <a:pt x="39876" y="45234"/>
                    <a:pt x="40391" y="44273"/>
                    <a:pt x="40747" y="43584"/>
                  </a:cubicBezTo>
                  <a:lnTo>
                    <a:pt x="40747" y="43584"/>
                  </a:lnTo>
                  <a:cubicBezTo>
                    <a:pt x="40224" y="44679"/>
                    <a:pt x="39801" y="45824"/>
                    <a:pt x="39527" y="46994"/>
                  </a:cubicBezTo>
                  <a:cubicBezTo>
                    <a:pt x="39527" y="46994"/>
                    <a:pt x="37952" y="47897"/>
                    <a:pt x="35291" y="47897"/>
                  </a:cubicBezTo>
                  <a:cubicBezTo>
                    <a:pt x="34923" y="47897"/>
                    <a:pt x="34534" y="47880"/>
                    <a:pt x="34126" y="47841"/>
                  </a:cubicBezTo>
                  <a:cubicBezTo>
                    <a:pt x="34126" y="47841"/>
                    <a:pt x="34176" y="47218"/>
                    <a:pt x="32010" y="47069"/>
                  </a:cubicBezTo>
                  <a:cubicBezTo>
                    <a:pt x="32010" y="47069"/>
                    <a:pt x="28575" y="46546"/>
                    <a:pt x="26410" y="43883"/>
                  </a:cubicBezTo>
                  <a:lnTo>
                    <a:pt x="26410" y="43883"/>
                  </a:lnTo>
                  <a:cubicBezTo>
                    <a:pt x="27256" y="45152"/>
                    <a:pt x="28451" y="46148"/>
                    <a:pt x="29845" y="46770"/>
                  </a:cubicBezTo>
                  <a:cubicBezTo>
                    <a:pt x="29845" y="46770"/>
                    <a:pt x="23224" y="44206"/>
                    <a:pt x="22577" y="37859"/>
                  </a:cubicBezTo>
                  <a:lnTo>
                    <a:pt x="22577" y="37859"/>
                  </a:lnTo>
                  <a:cubicBezTo>
                    <a:pt x="22577" y="37859"/>
                    <a:pt x="23415" y="39885"/>
                    <a:pt x="24711" y="39885"/>
                  </a:cubicBezTo>
                  <a:cubicBezTo>
                    <a:pt x="24962" y="39885"/>
                    <a:pt x="25231" y="39808"/>
                    <a:pt x="25514" y="39627"/>
                  </a:cubicBezTo>
                  <a:cubicBezTo>
                    <a:pt x="27281" y="38506"/>
                    <a:pt x="24817" y="35992"/>
                    <a:pt x="28326" y="33702"/>
                  </a:cubicBezTo>
                  <a:cubicBezTo>
                    <a:pt x="28542" y="33975"/>
                    <a:pt x="29154" y="34719"/>
                    <a:pt x="30577" y="34719"/>
                  </a:cubicBezTo>
                  <a:cubicBezTo>
                    <a:pt x="31624" y="34719"/>
                    <a:pt x="33108" y="34317"/>
                    <a:pt x="35196" y="33030"/>
                  </a:cubicBezTo>
                  <a:close/>
                  <a:moveTo>
                    <a:pt x="24468" y="43783"/>
                  </a:moveTo>
                  <a:lnTo>
                    <a:pt x="24468" y="43783"/>
                  </a:lnTo>
                  <a:cubicBezTo>
                    <a:pt x="25489" y="44679"/>
                    <a:pt x="26609" y="45476"/>
                    <a:pt x="27779" y="46148"/>
                  </a:cubicBezTo>
                  <a:cubicBezTo>
                    <a:pt x="28078" y="46322"/>
                    <a:pt x="28351" y="46496"/>
                    <a:pt x="28650" y="46646"/>
                  </a:cubicBezTo>
                  <a:lnTo>
                    <a:pt x="29571" y="47069"/>
                  </a:lnTo>
                  <a:lnTo>
                    <a:pt x="30517" y="47442"/>
                  </a:lnTo>
                  <a:cubicBezTo>
                    <a:pt x="30816" y="47542"/>
                    <a:pt x="31164" y="47641"/>
                    <a:pt x="31488" y="47741"/>
                  </a:cubicBezTo>
                  <a:cubicBezTo>
                    <a:pt x="32621" y="48068"/>
                    <a:pt x="33813" y="48223"/>
                    <a:pt x="34994" y="48223"/>
                  </a:cubicBezTo>
                  <a:cubicBezTo>
                    <a:pt x="35161" y="48223"/>
                    <a:pt x="35328" y="48220"/>
                    <a:pt x="35495" y="48214"/>
                  </a:cubicBezTo>
                  <a:cubicBezTo>
                    <a:pt x="36167" y="48214"/>
                    <a:pt x="36864" y="48114"/>
                    <a:pt x="37511" y="47990"/>
                  </a:cubicBezTo>
                  <a:cubicBezTo>
                    <a:pt x="38183" y="47865"/>
                    <a:pt x="38831" y="47691"/>
                    <a:pt x="39478" y="47442"/>
                  </a:cubicBezTo>
                  <a:lnTo>
                    <a:pt x="39478" y="47442"/>
                  </a:lnTo>
                  <a:cubicBezTo>
                    <a:pt x="38855" y="47741"/>
                    <a:pt x="38208" y="47965"/>
                    <a:pt x="37536" y="48114"/>
                  </a:cubicBezTo>
                  <a:cubicBezTo>
                    <a:pt x="36864" y="48289"/>
                    <a:pt x="36192" y="48388"/>
                    <a:pt x="35495" y="48438"/>
                  </a:cubicBezTo>
                  <a:cubicBezTo>
                    <a:pt x="35267" y="48450"/>
                    <a:pt x="35039" y="48457"/>
                    <a:pt x="34811" y="48457"/>
                  </a:cubicBezTo>
                  <a:cubicBezTo>
                    <a:pt x="33670" y="48457"/>
                    <a:pt x="32533" y="48301"/>
                    <a:pt x="31413" y="47990"/>
                  </a:cubicBezTo>
                  <a:cubicBezTo>
                    <a:pt x="30094" y="47617"/>
                    <a:pt x="28824" y="47069"/>
                    <a:pt x="27679" y="46322"/>
                  </a:cubicBezTo>
                  <a:cubicBezTo>
                    <a:pt x="26509" y="45600"/>
                    <a:pt x="25439" y="44754"/>
                    <a:pt x="24468" y="43783"/>
                  </a:cubicBezTo>
                  <a:close/>
                  <a:moveTo>
                    <a:pt x="14512" y="35445"/>
                  </a:moveTo>
                  <a:lnTo>
                    <a:pt x="14512" y="35445"/>
                  </a:lnTo>
                  <a:cubicBezTo>
                    <a:pt x="16404" y="36142"/>
                    <a:pt x="18022" y="37411"/>
                    <a:pt x="19167" y="39079"/>
                  </a:cubicBezTo>
                  <a:lnTo>
                    <a:pt x="17872" y="38033"/>
                  </a:lnTo>
                  <a:lnTo>
                    <a:pt x="17872" y="38033"/>
                  </a:lnTo>
                  <a:cubicBezTo>
                    <a:pt x="19366" y="40099"/>
                    <a:pt x="20959" y="42066"/>
                    <a:pt x="22676" y="43933"/>
                  </a:cubicBezTo>
                  <a:cubicBezTo>
                    <a:pt x="20685" y="42265"/>
                    <a:pt x="18793" y="40423"/>
                    <a:pt x="17076" y="38457"/>
                  </a:cubicBezTo>
                  <a:lnTo>
                    <a:pt x="17076" y="38457"/>
                  </a:lnTo>
                  <a:cubicBezTo>
                    <a:pt x="17076" y="38457"/>
                    <a:pt x="19440" y="42514"/>
                    <a:pt x="22378" y="45476"/>
                  </a:cubicBezTo>
                  <a:cubicBezTo>
                    <a:pt x="22378" y="45476"/>
                    <a:pt x="17374" y="41717"/>
                    <a:pt x="16254" y="40771"/>
                  </a:cubicBezTo>
                  <a:lnTo>
                    <a:pt x="16254" y="40771"/>
                  </a:lnTo>
                  <a:cubicBezTo>
                    <a:pt x="17399" y="41892"/>
                    <a:pt x="22776" y="47368"/>
                    <a:pt x="27331" y="51450"/>
                  </a:cubicBezTo>
                  <a:cubicBezTo>
                    <a:pt x="27331" y="51450"/>
                    <a:pt x="21681" y="46696"/>
                    <a:pt x="15159" y="41045"/>
                  </a:cubicBezTo>
                  <a:cubicBezTo>
                    <a:pt x="15184" y="39950"/>
                    <a:pt x="15109" y="38855"/>
                    <a:pt x="14960" y="37760"/>
                  </a:cubicBezTo>
                  <a:lnTo>
                    <a:pt x="14562" y="39975"/>
                  </a:lnTo>
                  <a:cubicBezTo>
                    <a:pt x="14711" y="38457"/>
                    <a:pt x="14686" y="36938"/>
                    <a:pt x="14512" y="35445"/>
                  </a:cubicBezTo>
                  <a:close/>
                  <a:moveTo>
                    <a:pt x="13466" y="41170"/>
                  </a:moveTo>
                  <a:lnTo>
                    <a:pt x="13466" y="41195"/>
                  </a:lnTo>
                  <a:cubicBezTo>
                    <a:pt x="13442" y="42589"/>
                    <a:pt x="13093" y="43933"/>
                    <a:pt x="12471" y="45177"/>
                  </a:cubicBezTo>
                  <a:cubicBezTo>
                    <a:pt x="12471" y="45177"/>
                    <a:pt x="13342" y="45625"/>
                    <a:pt x="14313" y="46198"/>
                  </a:cubicBezTo>
                  <a:lnTo>
                    <a:pt x="15756" y="44480"/>
                  </a:lnTo>
                  <a:lnTo>
                    <a:pt x="14736" y="46720"/>
                  </a:lnTo>
                  <a:cubicBezTo>
                    <a:pt x="14736" y="46720"/>
                    <a:pt x="15881" y="45575"/>
                    <a:pt x="16229" y="45177"/>
                  </a:cubicBezTo>
                  <a:lnTo>
                    <a:pt x="16229" y="45177"/>
                  </a:lnTo>
                  <a:cubicBezTo>
                    <a:pt x="15931" y="45600"/>
                    <a:pt x="15109" y="46920"/>
                    <a:pt x="15060" y="47069"/>
                  </a:cubicBezTo>
                  <a:cubicBezTo>
                    <a:pt x="14985" y="47218"/>
                    <a:pt x="17648" y="48961"/>
                    <a:pt x="21033" y="52072"/>
                  </a:cubicBezTo>
                  <a:cubicBezTo>
                    <a:pt x="18071" y="49508"/>
                    <a:pt x="14836" y="47268"/>
                    <a:pt x="11401" y="45401"/>
                  </a:cubicBezTo>
                  <a:cubicBezTo>
                    <a:pt x="12272" y="44082"/>
                    <a:pt x="12969" y="42663"/>
                    <a:pt x="13466" y="41170"/>
                  </a:cubicBezTo>
                  <a:close/>
                  <a:moveTo>
                    <a:pt x="21033" y="52072"/>
                  </a:moveTo>
                  <a:cubicBezTo>
                    <a:pt x="21257" y="52271"/>
                    <a:pt x="21357" y="52371"/>
                    <a:pt x="21357" y="52371"/>
                  </a:cubicBezTo>
                  <a:lnTo>
                    <a:pt x="21033" y="52072"/>
                  </a:lnTo>
                  <a:close/>
                  <a:moveTo>
                    <a:pt x="6348" y="46123"/>
                  </a:moveTo>
                  <a:lnTo>
                    <a:pt x="6348" y="46123"/>
                  </a:lnTo>
                  <a:cubicBezTo>
                    <a:pt x="6149" y="46422"/>
                    <a:pt x="5924" y="46696"/>
                    <a:pt x="5700" y="46969"/>
                  </a:cubicBezTo>
                  <a:cubicBezTo>
                    <a:pt x="5501" y="47243"/>
                    <a:pt x="5277" y="47517"/>
                    <a:pt x="5078" y="47816"/>
                  </a:cubicBezTo>
                  <a:cubicBezTo>
                    <a:pt x="4680" y="48363"/>
                    <a:pt x="4257" y="48936"/>
                    <a:pt x="3859" y="49533"/>
                  </a:cubicBezTo>
                  <a:cubicBezTo>
                    <a:pt x="3460" y="50106"/>
                    <a:pt x="3087" y="50678"/>
                    <a:pt x="2714" y="51275"/>
                  </a:cubicBezTo>
                  <a:lnTo>
                    <a:pt x="2440" y="51724"/>
                  </a:lnTo>
                  <a:lnTo>
                    <a:pt x="2166" y="52196"/>
                  </a:lnTo>
                  <a:cubicBezTo>
                    <a:pt x="1967" y="52495"/>
                    <a:pt x="1793" y="52819"/>
                    <a:pt x="1618" y="53117"/>
                  </a:cubicBezTo>
                  <a:cubicBezTo>
                    <a:pt x="1867" y="52445"/>
                    <a:pt x="2166" y="51798"/>
                    <a:pt x="2514" y="51201"/>
                  </a:cubicBezTo>
                  <a:cubicBezTo>
                    <a:pt x="2863" y="50554"/>
                    <a:pt x="3236" y="49956"/>
                    <a:pt x="3635" y="49384"/>
                  </a:cubicBezTo>
                  <a:cubicBezTo>
                    <a:pt x="4033" y="48811"/>
                    <a:pt x="4456" y="48239"/>
                    <a:pt x="4904" y="47691"/>
                  </a:cubicBezTo>
                  <a:cubicBezTo>
                    <a:pt x="5352" y="47144"/>
                    <a:pt x="5850" y="46621"/>
                    <a:pt x="6348" y="46123"/>
                  </a:cubicBezTo>
                  <a:close/>
                  <a:moveTo>
                    <a:pt x="6223" y="44580"/>
                  </a:moveTo>
                  <a:lnTo>
                    <a:pt x="6348" y="44630"/>
                  </a:lnTo>
                  <a:lnTo>
                    <a:pt x="8488" y="45351"/>
                  </a:lnTo>
                  <a:lnTo>
                    <a:pt x="10579" y="46148"/>
                  </a:lnTo>
                  <a:cubicBezTo>
                    <a:pt x="11948" y="46745"/>
                    <a:pt x="13317" y="47343"/>
                    <a:pt x="14661" y="48040"/>
                  </a:cubicBezTo>
                  <a:cubicBezTo>
                    <a:pt x="15981" y="48712"/>
                    <a:pt x="17275" y="49483"/>
                    <a:pt x="18495" y="50355"/>
                  </a:cubicBezTo>
                  <a:cubicBezTo>
                    <a:pt x="18818" y="50554"/>
                    <a:pt x="19117" y="50803"/>
                    <a:pt x="19415" y="51002"/>
                  </a:cubicBezTo>
                  <a:cubicBezTo>
                    <a:pt x="19714" y="51226"/>
                    <a:pt x="19988" y="51475"/>
                    <a:pt x="20287" y="51724"/>
                  </a:cubicBezTo>
                  <a:cubicBezTo>
                    <a:pt x="20859" y="52196"/>
                    <a:pt x="21382" y="52744"/>
                    <a:pt x="21855" y="53317"/>
                  </a:cubicBezTo>
                  <a:cubicBezTo>
                    <a:pt x="20784" y="52296"/>
                    <a:pt x="19590" y="51375"/>
                    <a:pt x="18295" y="50628"/>
                  </a:cubicBezTo>
                  <a:lnTo>
                    <a:pt x="18295" y="50603"/>
                  </a:lnTo>
                  <a:cubicBezTo>
                    <a:pt x="17972" y="50429"/>
                    <a:pt x="17673" y="50230"/>
                    <a:pt x="17350" y="50031"/>
                  </a:cubicBezTo>
                  <a:lnTo>
                    <a:pt x="16404" y="49483"/>
                  </a:lnTo>
                  <a:cubicBezTo>
                    <a:pt x="15732" y="49135"/>
                    <a:pt x="15084" y="48786"/>
                    <a:pt x="14412" y="48463"/>
                  </a:cubicBezTo>
                  <a:cubicBezTo>
                    <a:pt x="13093" y="47791"/>
                    <a:pt x="11724" y="47218"/>
                    <a:pt x="10380" y="46646"/>
                  </a:cubicBezTo>
                  <a:lnTo>
                    <a:pt x="8314" y="45824"/>
                  </a:lnTo>
                  <a:lnTo>
                    <a:pt x="6348" y="45127"/>
                  </a:lnTo>
                  <a:cubicBezTo>
                    <a:pt x="5875" y="45600"/>
                    <a:pt x="5427" y="46123"/>
                    <a:pt x="5004" y="46646"/>
                  </a:cubicBezTo>
                  <a:cubicBezTo>
                    <a:pt x="4580" y="47168"/>
                    <a:pt x="4058" y="47791"/>
                    <a:pt x="3635" y="48363"/>
                  </a:cubicBezTo>
                  <a:cubicBezTo>
                    <a:pt x="3186" y="48961"/>
                    <a:pt x="2763" y="49558"/>
                    <a:pt x="2340" y="50155"/>
                  </a:cubicBezTo>
                  <a:cubicBezTo>
                    <a:pt x="1917" y="50753"/>
                    <a:pt x="1519" y="51375"/>
                    <a:pt x="1121" y="51997"/>
                  </a:cubicBezTo>
                  <a:cubicBezTo>
                    <a:pt x="1444" y="51350"/>
                    <a:pt x="1817" y="50703"/>
                    <a:pt x="2191" y="50056"/>
                  </a:cubicBezTo>
                  <a:cubicBezTo>
                    <a:pt x="2564" y="49409"/>
                    <a:pt x="2962" y="48786"/>
                    <a:pt x="3386" y="48189"/>
                  </a:cubicBezTo>
                  <a:cubicBezTo>
                    <a:pt x="3784" y="47592"/>
                    <a:pt x="4232" y="46994"/>
                    <a:pt x="4680" y="46397"/>
                  </a:cubicBezTo>
                  <a:cubicBezTo>
                    <a:pt x="5128" y="45799"/>
                    <a:pt x="5601" y="45227"/>
                    <a:pt x="6124" y="44679"/>
                  </a:cubicBezTo>
                  <a:lnTo>
                    <a:pt x="6223" y="44580"/>
                  </a:lnTo>
                  <a:close/>
                  <a:moveTo>
                    <a:pt x="6646" y="46969"/>
                  </a:moveTo>
                  <a:cubicBezTo>
                    <a:pt x="6422" y="47218"/>
                    <a:pt x="6198" y="47467"/>
                    <a:pt x="5999" y="47741"/>
                  </a:cubicBezTo>
                  <a:cubicBezTo>
                    <a:pt x="5775" y="47990"/>
                    <a:pt x="5551" y="48239"/>
                    <a:pt x="5327" y="48488"/>
                  </a:cubicBezTo>
                  <a:cubicBezTo>
                    <a:pt x="4904" y="49010"/>
                    <a:pt x="4481" y="49533"/>
                    <a:pt x="4083" y="50081"/>
                  </a:cubicBezTo>
                  <a:cubicBezTo>
                    <a:pt x="3684" y="50603"/>
                    <a:pt x="3286" y="51151"/>
                    <a:pt x="2913" y="51699"/>
                  </a:cubicBezTo>
                  <a:cubicBezTo>
                    <a:pt x="2913" y="51699"/>
                    <a:pt x="2639" y="52097"/>
                    <a:pt x="2614" y="52122"/>
                  </a:cubicBezTo>
                  <a:cubicBezTo>
                    <a:pt x="2614" y="52122"/>
                    <a:pt x="2365" y="52520"/>
                    <a:pt x="2340" y="52545"/>
                  </a:cubicBezTo>
                  <a:cubicBezTo>
                    <a:pt x="2141" y="52819"/>
                    <a:pt x="1992" y="53093"/>
                    <a:pt x="1793" y="53391"/>
                  </a:cubicBezTo>
                  <a:cubicBezTo>
                    <a:pt x="1917" y="53068"/>
                    <a:pt x="2066" y="52769"/>
                    <a:pt x="2216" y="52470"/>
                  </a:cubicBezTo>
                  <a:cubicBezTo>
                    <a:pt x="2390" y="52147"/>
                    <a:pt x="2564" y="51873"/>
                    <a:pt x="2738" y="51574"/>
                  </a:cubicBezTo>
                  <a:cubicBezTo>
                    <a:pt x="3087" y="51002"/>
                    <a:pt x="3460" y="50454"/>
                    <a:pt x="3883" y="49931"/>
                  </a:cubicBezTo>
                  <a:cubicBezTo>
                    <a:pt x="4307" y="49384"/>
                    <a:pt x="4730" y="48861"/>
                    <a:pt x="5203" y="48363"/>
                  </a:cubicBezTo>
                  <a:cubicBezTo>
                    <a:pt x="5651" y="47865"/>
                    <a:pt x="6124" y="47392"/>
                    <a:pt x="6646" y="46969"/>
                  </a:cubicBezTo>
                  <a:close/>
                  <a:moveTo>
                    <a:pt x="6945" y="47766"/>
                  </a:moveTo>
                  <a:cubicBezTo>
                    <a:pt x="6721" y="47990"/>
                    <a:pt x="6497" y="48214"/>
                    <a:pt x="6273" y="48463"/>
                  </a:cubicBezTo>
                  <a:cubicBezTo>
                    <a:pt x="6049" y="48687"/>
                    <a:pt x="5825" y="48911"/>
                    <a:pt x="5601" y="49135"/>
                  </a:cubicBezTo>
                  <a:cubicBezTo>
                    <a:pt x="5178" y="49608"/>
                    <a:pt x="4730" y="50081"/>
                    <a:pt x="4331" y="50579"/>
                  </a:cubicBezTo>
                  <a:cubicBezTo>
                    <a:pt x="3908" y="51076"/>
                    <a:pt x="3485" y="51549"/>
                    <a:pt x="3087" y="52047"/>
                  </a:cubicBezTo>
                  <a:cubicBezTo>
                    <a:pt x="3087" y="52047"/>
                    <a:pt x="2813" y="52445"/>
                    <a:pt x="2788" y="52445"/>
                  </a:cubicBezTo>
                  <a:cubicBezTo>
                    <a:pt x="2738" y="52445"/>
                    <a:pt x="2514" y="52819"/>
                    <a:pt x="2490" y="52844"/>
                  </a:cubicBezTo>
                  <a:cubicBezTo>
                    <a:pt x="2290" y="53093"/>
                    <a:pt x="2116" y="53366"/>
                    <a:pt x="1942" y="53615"/>
                  </a:cubicBezTo>
                  <a:cubicBezTo>
                    <a:pt x="2091" y="53366"/>
                    <a:pt x="2241" y="53068"/>
                    <a:pt x="2415" y="52794"/>
                  </a:cubicBezTo>
                  <a:cubicBezTo>
                    <a:pt x="2589" y="52520"/>
                    <a:pt x="2763" y="52221"/>
                    <a:pt x="2938" y="51972"/>
                  </a:cubicBezTo>
                  <a:cubicBezTo>
                    <a:pt x="3311" y="51425"/>
                    <a:pt x="3709" y="50902"/>
                    <a:pt x="4132" y="50404"/>
                  </a:cubicBezTo>
                  <a:cubicBezTo>
                    <a:pt x="4555" y="49931"/>
                    <a:pt x="5004" y="49458"/>
                    <a:pt x="5476" y="49010"/>
                  </a:cubicBezTo>
                  <a:cubicBezTo>
                    <a:pt x="5949" y="48562"/>
                    <a:pt x="6422" y="48139"/>
                    <a:pt x="6945" y="47766"/>
                  </a:cubicBezTo>
                  <a:close/>
                  <a:moveTo>
                    <a:pt x="7244" y="48637"/>
                  </a:moveTo>
                  <a:lnTo>
                    <a:pt x="7244" y="48637"/>
                  </a:lnTo>
                  <a:cubicBezTo>
                    <a:pt x="7020" y="48836"/>
                    <a:pt x="6796" y="49035"/>
                    <a:pt x="6572" y="49234"/>
                  </a:cubicBezTo>
                  <a:cubicBezTo>
                    <a:pt x="6348" y="49434"/>
                    <a:pt x="6099" y="49633"/>
                    <a:pt x="5875" y="49857"/>
                  </a:cubicBezTo>
                  <a:cubicBezTo>
                    <a:pt x="5427" y="50280"/>
                    <a:pt x="5004" y="50703"/>
                    <a:pt x="4555" y="51151"/>
                  </a:cubicBezTo>
                  <a:cubicBezTo>
                    <a:pt x="4132" y="51574"/>
                    <a:pt x="3734" y="52022"/>
                    <a:pt x="3311" y="52495"/>
                  </a:cubicBezTo>
                  <a:cubicBezTo>
                    <a:pt x="3286" y="52495"/>
                    <a:pt x="3037" y="52844"/>
                    <a:pt x="3012" y="52844"/>
                  </a:cubicBezTo>
                  <a:cubicBezTo>
                    <a:pt x="2987" y="52844"/>
                    <a:pt x="2738" y="53192"/>
                    <a:pt x="2689" y="53192"/>
                  </a:cubicBezTo>
                  <a:cubicBezTo>
                    <a:pt x="2490" y="53441"/>
                    <a:pt x="2315" y="53690"/>
                    <a:pt x="2116" y="53939"/>
                  </a:cubicBezTo>
                  <a:cubicBezTo>
                    <a:pt x="2265" y="53665"/>
                    <a:pt x="2440" y="53391"/>
                    <a:pt x="2614" y="53117"/>
                  </a:cubicBezTo>
                  <a:cubicBezTo>
                    <a:pt x="2788" y="52869"/>
                    <a:pt x="2962" y="52595"/>
                    <a:pt x="3162" y="52346"/>
                  </a:cubicBezTo>
                  <a:cubicBezTo>
                    <a:pt x="3535" y="51873"/>
                    <a:pt x="3958" y="51400"/>
                    <a:pt x="4406" y="50952"/>
                  </a:cubicBezTo>
                  <a:cubicBezTo>
                    <a:pt x="4829" y="50504"/>
                    <a:pt x="5302" y="50106"/>
                    <a:pt x="5775" y="49707"/>
                  </a:cubicBezTo>
                  <a:cubicBezTo>
                    <a:pt x="6223" y="49309"/>
                    <a:pt x="6721" y="48961"/>
                    <a:pt x="7244" y="48637"/>
                  </a:cubicBezTo>
                  <a:close/>
                  <a:moveTo>
                    <a:pt x="7542" y="49458"/>
                  </a:moveTo>
                  <a:cubicBezTo>
                    <a:pt x="7294" y="49633"/>
                    <a:pt x="7069" y="49807"/>
                    <a:pt x="6845" y="49981"/>
                  </a:cubicBezTo>
                  <a:cubicBezTo>
                    <a:pt x="6597" y="50180"/>
                    <a:pt x="6373" y="50355"/>
                    <a:pt x="6149" y="50529"/>
                  </a:cubicBezTo>
                  <a:cubicBezTo>
                    <a:pt x="5700" y="50902"/>
                    <a:pt x="5228" y="51275"/>
                    <a:pt x="4804" y="51674"/>
                  </a:cubicBezTo>
                  <a:cubicBezTo>
                    <a:pt x="4356" y="52047"/>
                    <a:pt x="3933" y="52470"/>
                    <a:pt x="3510" y="52893"/>
                  </a:cubicBezTo>
                  <a:cubicBezTo>
                    <a:pt x="3460" y="52893"/>
                    <a:pt x="3236" y="53192"/>
                    <a:pt x="3186" y="53192"/>
                  </a:cubicBezTo>
                  <a:cubicBezTo>
                    <a:pt x="3162" y="53192"/>
                    <a:pt x="2938" y="53516"/>
                    <a:pt x="2888" y="53516"/>
                  </a:cubicBezTo>
                  <a:cubicBezTo>
                    <a:pt x="2664" y="53740"/>
                    <a:pt x="2490" y="53964"/>
                    <a:pt x="2265" y="54188"/>
                  </a:cubicBezTo>
                  <a:cubicBezTo>
                    <a:pt x="2440" y="53939"/>
                    <a:pt x="2614" y="53690"/>
                    <a:pt x="2788" y="53441"/>
                  </a:cubicBezTo>
                  <a:cubicBezTo>
                    <a:pt x="2987" y="53192"/>
                    <a:pt x="3162" y="52968"/>
                    <a:pt x="3386" y="52744"/>
                  </a:cubicBezTo>
                  <a:cubicBezTo>
                    <a:pt x="3759" y="52296"/>
                    <a:pt x="4207" y="51873"/>
                    <a:pt x="4655" y="51475"/>
                  </a:cubicBezTo>
                  <a:cubicBezTo>
                    <a:pt x="5103" y="51076"/>
                    <a:pt x="5551" y="50703"/>
                    <a:pt x="6049" y="50379"/>
                  </a:cubicBezTo>
                  <a:cubicBezTo>
                    <a:pt x="6522" y="50031"/>
                    <a:pt x="7020" y="49732"/>
                    <a:pt x="7542" y="49458"/>
                  </a:cubicBezTo>
                  <a:close/>
                  <a:moveTo>
                    <a:pt x="7816" y="50280"/>
                  </a:moveTo>
                  <a:lnTo>
                    <a:pt x="7816" y="50280"/>
                  </a:lnTo>
                  <a:cubicBezTo>
                    <a:pt x="7592" y="50429"/>
                    <a:pt x="7343" y="50603"/>
                    <a:pt x="7119" y="50728"/>
                  </a:cubicBezTo>
                  <a:cubicBezTo>
                    <a:pt x="6870" y="50877"/>
                    <a:pt x="6646" y="51051"/>
                    <a:pt x="6422" y="51201"/>
                  </a:cubicBezTo>
                  <a:cubicBezTo>
                    <a:pt x="5949" y="51524"/>
                    <a:pt x="5476" y="51848"/>
                    <a:pt x="5028" y="52196"/>
                  </a:cubicBezTo>
                  <a:cubicBezTo>
                    <a:pt x="4605" y="52545"/>
                    <a:pt x="4132" y="52893"/>
                    <a:pt x="3709" y="53267"/>
                  </a:cubicBezTo>
                  <a:cubicBezTo>
                    <a:pt x="3659" y="53267"/>
                    <a:pt x="3435" y="53541"/>
                    <a:pt x="3386" y="53565"/>
                  </a:cubicBezTo>
                  <a:cubicBezTo>
                    <a:pt x="3361" y="53590"/>
                    <a:pt x="3137" y="53839"/>
                    <a:pt x="3087" y="53864"/>
                  </a:cubicBezTo>
                  <a:cubicBezTo>
                    <a:pt x="2863" y="54063"/>
                    <a:pt x="2664" y="54262"/>
                    <a:pt x="2465" y="54486"/>
                  </a:cubicBezTo>
                  <a:cubicBezTo>
                    <a:pt x="2614" y="54238"/>
                    <a:pt x="2788" y="53989"/>
                    <a:pt x="2987" y="53765"/>
                  </a:cubicBezTo>
                  <a:cubicBezTo>
                    <a:pt x="3186" y="53541"/>
                    <a:pt x="3386" y="53317"/>
                    <a:pt x="3585" y="53142"/>
                  </a:cubicBezTo>
                  <a:cubicBezTo>
                    <a:pt x="4008" y="52719"/>
                    <a:pt x="4431" y="52346"/>
                    <a:pt x="4904" y="51997"/>
                  </a:cubicBezTo>
                  <a:cubicBezTo>
                    <a:pt x="5352" y="51649"/>
                    <a:pt x="5825" y="51325"/>
                    <a:pt x="6323" y="51051"/>
                  </a:cubicBezTo>
                  <a:cubicBezTo>
                    <a:pt x="6796" y="50753"/>
                    <a:pt x="7318" y="50504"/>
                    <a:pt x="7816" y="50280"/>
                  </a:cubicBezTo>
                  <a:close/>
                  <a:moveTo>
                    <a:pt x="31537" y="52022"/>
                  </a:moveTo>
                  <a:lnTo>
                    <a:pt x="31537" y="52022"/>
                  </a:lnTo>
                  <a:cubicBezTo>
                    <a:pt x="31189" y="52968"/>
                    <a:pt x="30741" y="53839"/>
                    <a:pt x="30168" y="54661"/>
                  </a:cubicBezTo>
                  <a:cubicBezTo>
                    <a:pt x="29546" y="53740"/>
                    <a:pt x="28849" y="52893"/>
                    <a:pt x="28078" y="52097"/>
                  </a:cubicBezTo>
                  <a:lnTo>
                    <a:pt x="28078" y="52097"/>
                  </a:lnTo>
                  <a:cubicBezTo>
                    <a:pt x="28078" y="52097"/>
                    <a:pt x="29013" y="52839"/>
                    <a:pt x="30021" y="52839"/>
                  </a:cubicBezTo>
                  <a:cubicBezTo>
                    <a:pt x="30547" y="52839"/>
                    <a:pt x="31094" y="52637"/>
                    <a:pt x="31537" y="52022"/>
                  </a:cubicBezTo>
                  <a:close/>
                  <a:moveTo>
                    <a:pt x="8115" y="51101"/>
                  </a:moveTo>
                  <a:cubicBezTo>
                    <a:pt x="7891" y="51226"/>
                    <a:pt x="7642" y="51350"/>
                    <a:pt x="7393" y="51500"/>
                  </a:cubicBezTo>
                  <a:cubicBezTo>
                    <a:pt x="7169" y="51624"/>
                    <a:pt x="6920" y="51748"/>
                    <a:pt x="6671" y="51873"/>
                  </a:cubicBezTo>
                  <a:cubicBezTo>
                    <a:pt x="6198" y="52147"/>
                    <a:pt x="5750" y="52445"/>
                    <a:pt x="5277" y="52744"/>
                  </a:cubicBezTo>
                  <a:cubicBezTo>
                    <a:pt x="4804" y="53018"/>
                    <a:pt x="4356" y="53366"/>
                    <a:pt x="3908" y="53665"/>
                  </a:cubicBezTo>
                  <a:cubicBezTo>
                    <a:pt x="3834" y="53690"/>
                    <a:pt x="3635" y="53889"/>
                    <a:pt x="3585" y="53914"/>
                  </a:cubicBezTo>
                  <a:cubicBezTo>
                    <a:pt x="3510" y="53939"/>
                    <a:pt x="3311" y="54163"/>
                    <a:pt x="3261" y="54188"/>
                  </a:cubicBezTo>
                  <a:cubicBezTo>
                    <a:pt x="3037" y="54362"/>
                    <a:pt x="2838" y="54536"/>
                    <a:pt x="2614" y="54735"/>
                  </a:cubicBezTo>
                  <a:cubicBezTo>
                    <a:pt x="2788" y="54511"/>
                    <a:pt x="2987" y="54312"/>
                    <a:pt x="3186" y="54113"/>
                  </a:cubicBezTo>
                  <a:lnTo>
                    <a:pt x="3186" y="54088"/>
                  </a:lnTo>
                  <a:cubicBezTo>
                    <a:pt x="3361" y="53889"/>
                    <a:pt x="3585" y="53690"/>
                    <a:pt x="3809" y="53516"/>
                  </a:cubicBezTo>
                  <a:cubicBezTo>
                    <a:pt x="4232" y="53142"/>
                    <a:pt x="4680" y="52819"/>
                    <a:pt x="5153" y="52495"/>
                  </a:cubicBezTo>
                  <a:cubicBezTo>
                    <a:pt x="5626" y="52196"/>
                    <a:pt x="6099" y="51948"/>
                    <a:pt x="6597" y="51699"/>
                  </a:cubicBezTo>
                  <a:cubicBezTo>
                    <a:pt x="7094" y="51475"/>
                    <a:pt x="7592" y="51275"/>
                    <a:pt x="8115" y="51101"/>
                  </a:cubicBezTo>
                  <a:close/>
                  <a:moveTo>
                    <a:pt x="8438" y="51948"/>
                  </a:moveTo>
                  <a:cubicBezTo>
                    <a:pt x="8190" y="52047"/>
                    <a:pt x="7941" y="52147"/>
                    <a:pt x="7692" y="52246"/>
                  </a:cubicBezTo>
                  <a:lnTo>
                    <a:pt x="6970" y="52570"/>
                  </a:lnTo>
                  <a:cubicBezTo>
                    <a:pt x="6472" y="52794"/>
                    <a:pt x="5999" y="53018"/>
                    <a:pt x="5526" y="53267"/>
                  </a:cubicBezTo>
                  <a:cubicBezTo>
                    <a:pt x="5053" y="53516"/>
                    <a:pt x="4580" y="53789"/>
                    <a:pt x="4132" y="54088"/>
                  </a:cubicBezTo>
                  <a:cubicBezTo>
                    <a:pt x="4033" y="54088"/>
                    <a:pt x="3859" y="54287"/>
                    <a:pt x="3784" y="54287"/>
                  </a:cubicBezTo>
                  <a:cubicBezTo>
                    <a:pt x="3709" y="54312"/>
                    <a:pt x="3535" y="54511"/>
                    <a:pt x="3435" y="54536"/>
                  </a:cubicBezTo>
                  <a:cubicBezTo>
                    <a:pt x="3211" y="54686"/>
                    <a:pt x="2987" y="54835"/>
                    <a:pt x="2763" y="55009"/>
                  </a:cubicBezTo>
                  <a:lnTo>
                    <a:pt x="2763" y="54984"/>
                  </a:lnTo>
                  <a:cubicBezTo>
                    <a:pt x="2962" y="54785"/>
                    <a:pt x="3162" y="54586"/>
                    <a:pt x="3361" y="54412"/>
                  </a:cubicBezTo>
                  <a:cubicBezTo>
                    <a:pt x="3560" y="54238"/>
                    <a:pt x="3784" y="54063"/>
                    <a:pt x="4008" y="53889"/>
                  </a:cubicBezTo>
                  <a:cubicBezTo>
                    <a:pt x="4456" y="53565"/>
                    <a:pt x="4929" y="53292"/>
                    <a:pt x="5402" y="53043"/>
                  </a:cubicBezTo>
                  <a:cubicBezTo>
                    <a:pt x="5900" y="52769"/>
                    <a:pt x="6397" y="52545"/>
                    <a:pt x="6895" y="52371"/>
                  </a:cubicBezTo>
                  <a:cubicBezTo>
                    <a:pt x="7393" y="52172"/>
                    <a:pt x="7916" y="52047"/>
                    <a:pt x="8438" y="51948"/>
                  </a:cubicBezTo>
                  <a:close/>
                  <a:moveTo>
                    <a:pt x="8737" y="52769"/>
                  </a:moveTo>
                  <a:lnTo>
                    <a:pt x="8737" y="52769"/>
                  </a:lnTo>
                  <a:cubicBezTo>
                    <a:pt x="8488" y="52844"/>
                    <a:pt x="8214" y="52918"/>
                    <a:pt x="7966" y="52993"/>
                  </a:cubicBezTo>
                  <a:lnTo>
                    <a:pt x="7244" y="53242"/>
                  </a:lnTo>
                  <a:cubicBezTo>
                    <a:pt x="6746" y="53416"/>
                    <a:pt x="6248" y="53590"/>
                    <a:pt x="5775" y="53789"/>
                  </a:cubicBezTo>
                  <a:cubicBezTo>
                    <a:pt x="5277" y="54014"/>
                    <a:pt x="4804" y="54238"/>
                    <a:pt x="4331" y="54462"/>
                  </a:cubicBezTo>
                  <a:cubicBezTo>
                    <a:pt x="4232" y="54486"/>
                    <a:pt x="4083" y="54636"/>
                    <a:pt x="3983" y="54661"/>
                  </a:cubicBezTo>
                  <a:cubicBezTo>
                    <a:pt x="3883" y="54686"/>
                    <a:pt x="3734" y="54835"/>
                    <a:pt x="3635" y="54860"/>
                  </a:cubicBezTo>
                  <a:cubicBezTo>
                    <a:pt x="3386" y="54984"/>
                    <a:pt x="3162" y="55134"/>
                    <a:pt x="2938" y="55283"/>
                  </a:cubicBezTo>
                  <a:cubicBezTo>
                    <a:pt x="3137" y="55109"/>
                    <a:pt x="3336" y="54910"/>
                    <a:pt x="3560" y="54760"/>
                  </a:cubicBezTo>
                  <a:lnTo>
                    <a:pt x="3560" y="54735"/>
                  </a:lnTo>
                  <a:cubicBezTo>
                    <a:pt x="3784" y="54586"/>
                    <a:pt x="4008" y="54412"/>
                    <a:pt x="4232" y="54287"/>
                  </a:cubicBezTo>
                  <a:cubicBezTo>
                    <a:pt x="4680" y="54014"/>
                    <a:pt x="5178" y="53765"/>
                    <a:pt x="5676" y="53565"/>
                  </a:cubicBezTo>
                  <a:cubicBezTo>
                    <a:pt x="6173" y="53341"/>
                    <a:pt x="6671" y="53192"/>
                    <a:pt x="7194" y="53068"/>
                  </a:cubicBezTo>
                  <a:cubicBezTo>
                    <a:pt x="7692" y="52918"/>
                    <a:pt x="8214" y="52819"/>
                    <a:pt x="8737" y="52769"/>
                  </a:cubicBezTo>
                  <a:close/>
                  <a:moveTo>
                    <a:pt x="9011" y="53590"/>
                  </a:moveTo>
                  <a:cubicBezTo>
                    <a:pt x="8762" y="53640"/>
                    <a:pt x="8513" y="53690"/>
                    <a:pt x="8264" y="53740"/>
                  </a:cubicBezTo>
                  <a:lnTo>
                    <a:pt x="7493" y="53914"/>
                  </a:lnTo>
                  <a:cubicBezTo>
                    <a:pt x="6995" y="54014"/>
                    <a:pt x="6497" y="54163"/>
                    <a:pt x="5999" y="54312"/>
                  </a:cubicBezTo>
                  <a:cubicBezTo>
                    <a:pt x="5501" y="54486"/>
                    <a:pt x="5004" y="54661"/>
                    <a:pt x="4531" y="54860"/>
                  </a:cubicBezTo>
                  <a:cubicBezTo>
                    <a:pt x="4431" y="54885"/>
                    <a:pt x="4282" y="54984"/>
                    <a:pt x="4157" y="55009"/>
                  </a:cubicBezTo>
                  <a:cubicBezTo>
                    <a:pt x="4058" y="55034"/>
                    <a:pt x="3908" y="55158"/>
                    <a:pt x="3809" y="55183"/>
                  </a:cubicBezTo>
                  <a:cubicBezTo>
                    <a:pt x="3560" y="55283"/>
                    <a:pt x="3336" y="55407"/>
                    <a:pt x="3087" y="55532"/>
                  </a:cubicBezTo>
                  <a:cubicBezTo>
                    <a:pt x="3311" y="55383"/>
                    <a:pt x="3510" y="55233"/>
                    <a:pt x="3734" y="55084"/>
                  </a:cubicBezTo>
                  <a:lnTo>
                    <a:pt x="3759" y="55059"/>
                  </a:lnTo>
                  <a:cubicBezTo>
                    <a:pt x="3983" y="54910"/>
                    <a:pt x="4207" y="54785"/>
                    <a:pt x="4456" y="54686"/>
                  </a:cubicBezTo>
                  <a:cubicBezTo>
                    <a:pt x="4929" y="54437"/>
                    <a:pt x="5427" y="54238"/>
                    <a:pt x="5924" y="54088"/>
                  </a:cubicBezTo>
                  <a:cubicBezTo>
                    <a:pt x="6422" y="53914"/>
                    <a:pt x="6945" y="53789"/>
                    <a:pt x="7468" y="53715"/>
                  </a:cubicBezTo>
                  <a:cubicBezTo>
                    <a:pt x="7966" y="53615"/>
                    <a:pt x="8488" y="53590"/>
                    <a:pt x="9011" y="53590"/>
                  </a:cubicBezTo>
                  <a:close/>
                  <a:moveTo>
                    <a:pt x="33081" y="48861"/>
                  </a:moveTo>
                  <a:lnTo>
                    <a:pt x="33081" y="48861"/>
                  </a:lnTo>
                  <a:cubicBezTo>
                    <a:pt x="33006" y="49458"/>
                    <a:pt x="32882" y="50056"/>
                    <a:pt x="32707" y="50628"/>
                  </a:cubicBezTo>
                  <a:cubicBezTo>
                    <a:pt x="32533" y="51226"/>
                    <a:pt x="32309" y="51773"/>
                    <a:pt x="32085" y="52346"/>
                  </a:cubicBezTo>
                  <a:cubicBezTo>
                    <a:pt x="31836" y="52893"/>
                    <a:pt x="31587" y="53441"/>
                    <a:pt x="31313" y="53989"/>
                  </a:cubicBezTo>
                  <a:lnTo>
                    <a:pt x="30890" y="54785"/>
                  </a:lnTo>
                  <a:cubicBezTo>
                    <a:pt x="30716" y="55059"/>
                    <a:pt x="30567" y="55308"/>
                    <a:pt x="30417" y="55557"/>
                  </a:cubicBezTo>
                  <a:cubicBezTo>
                    <a:pt x="30641" y="55009"/>
                    <a:pt x="30890" y="54462"/>
                    <a:pt x="31139" y="53889"/>
                  </a:cubicBezTo>
                  <a:cubicBezTo>
                    <a:pt x="31363" y="53341"/>
                    <a:pt x="31612" y="52794"/>
                    <a:pt x="31836" y="52246"/>
                  </a:cubicBezTo>
                  <a:cubicBezTo>
                    <a:pt x="32060" y="51674"/>
                    <a:pt x="32284" y="51126"/>
                    <a:pt x="32508" y="50554"/>
                  </a:cubicBezTo>
                  <a:cubicBezTo>
                    <a:pt x="32608" y="50280"/>
                    <a:pt x="32707" y="50006"/>
                    <a:pt x="32807" y="49707"/>
                  </a:cubicBezTo>
                  <a:cubicBezTo>
                    <a:pt x="32931" y="49434"/>
                    <a:pt x="33006" y="49135"/>
                    <a:pt x="33081" y="48861"/>
                  </a:cubicBezTo>
                  <a:close/>
                  <a:moveTo>
                    <a:pt x="8332" y="54360"/>
                  </a:moveTo>
                  <a:cubicBezTo>
                    <a:pt x="8648" y="54360"/>
                    <a:pt x="8962" y="54381"/>
                    <a:pt x="9285" y="54412"/>
                  </a:cubicBezTo>
                  <a:cubicBezTo>
                    <a:pt x="9036" y="54437"/>
                    <a:pt x="8762" y="54462"/>
                    <a:pt x="8513" y="54486"/>
                  </a:cubicBezTo>
                  <a:lnTo>
                    <a:pt x="7742" y="54586"/>
                  </a:lnTo>
                  <a:cubicBezTo>
                    <a:pt x="7244" y="54661"/>
                    <a:pt x="6721" y="54735"/>
                    <a:pt x="6223" y="54860"/>
                  </a:cubicBezTo>
                  <a:cubicBezTo>
                    <a:pt x="5700" y="54959"/>
                    <a:pt x="5203" y="55109"/>
                    <a:pt x="4705" y="55258"/>
                  </a:cubicBezTo>
                  <a:cubicBezTo>
                    <a:pt x="4605" y="55283"/>
                    <a:pt x="4456" y="55333"/>
                    <a:pt x="4331" y="55383"/>
                  </a:cubicBezTo>
                  <a:cubicBezTo>
                    <a:pt x="4232" y="55407"/>
                    <a:pt x="4083" y="55482"/>
                    <a:pt x="3983" y="55507"/>
                  </a:cubicBezTo>
                  <a:cubicBezTo>
                    <a:pt x="3734" y="55607"/>
                    <a:pt x="3485" y="55706"/>
                    <a:pt x="3236" y="55831"/>
                  </a:cubicBezTo>
                  <a:cubicBezTo>
                    <a:pt x="3485" y="55681"/>
                    <a:pt x="3709" y="55532"/>
                    <a:pt x="3933" y="55407"/>
                  </a:cubicBezTo>
                  <a:cubicBezTo>
                    <a:pt x="4182" y="55258"/>
                    <a:pt x="4406" y="55158"/>
                    <a:pt x="4655" y="55059"/>
                  </a:cubicBezTo>
                  <a:cubicBezTo>
                    <a:pt x="5153" y="54860"/>
                    <a:pt x="5651" y="54710"/>
                    <a:pt x="6173" y="54611"/>
                  </a:cubicBezTo>
                  <a:cubicBezTo>
                    <a:pt x="6696" y="54486"/>
                    <a:pt x="7219" y="54412"/>
                    <a:pt x="7742" y="54387"/>
                  </a:cubicBezTo>
                  <a:cubicBezTo>
                    <a:pt x="7941" y="54368"/>
                    <a:pt x="8137" y="54360"/>
                    <a:pt x="8332" y="54360"/>
                  </a:cubicBezTo>
                  <a:close/>
                  <a:moveTo>
                    <a:pt x="7623" y="55050"/>
                  </a:moveTo>
                  <a:cubicBezTo>
                    <a:pt x="7754" y="55050"/>
                    <a:pt x="7885" y="55053"/>
                    <a:pt x="8015" y="55059"/>
                  </a:cubicBezTo>
                  <a:cubicBezTo>
                    <a:pt x="8563" y="55059"/>
                    <a:pt x="9086" y="55134"/>
                    <a:pt x="9608" y="55233"/>
                  </a:cubicBezTo>
                  <a:cubicBezTo>
                    <a:pt x="9061" y="55233"/>
                    <a:pt x="8538" y="55258"/>
                    <a:pt x="8015" y="55283"/>
                  </a:cubicBezTo>
                  <a:lnTo>
                    <a:pt x="8015" y="55258"/>
                  </a:lnTo>
                  <a:cubicBezTo>
                    <a:pt x="7493" y="55283"/>
                    <a:pt x="6995" y="55333"/>
                    <a:pt x="6472" y="55383"/>
                  </a:cubicBezTo>
                  <a:cubicBezTo>
                    <a:pt x="5427" y="55507"/>
                    <a:pt x="4406" y="55731"/>
                    <a:pt x="3410" y="56079"/>
                  </a:cubicBezTo>
                  <a:cubicBezTo>
                    <a:pt x="3659" y="55955"/>
                    <a:pt x="3883" y="55831"/>
                    <a:pt x="4132" y="55731"/>
                  </a:cubicBezTo>
                  <a:cubicBezTo>
                    <a:pt x="4381" y="55607"/>
                    <a:pt x="4630" y="55532"/>
                    <a:pt x="4879" y="55457"/>
                  </a:cubicBezTo>
                  <a:cubicBezTo>
                    <a:pt x="5377" y="55308"/>
                    <a:pt x="5900" y="55183"/>
                    <a:pt x="6447" y="55134"/>
                  </a:cubicBezTo>
                  <a:cubicBezTo>
                    <a:pt x="6839" y="55078"/>
                    <a:pt x="7231" y="55050"/>
                    <a:pt x="7623" y="55050"/>
                  </a:cubicBezTo>
                  <a:close/>
                  <a:moveTo>
                    <a:pt x="14412" y="41767"/>
                  </a:moveTo>
                  <a:cubicBezTo>
                    <a:pt x="15060" y="42240"/>
                    <a:pt x="15707" y="42738"/>
                    <a:pt x="16354" y="43236"/>
                  </a:cubicBezTo>
                  <a:cubicBezTo>
                    <a:pt x="17001" y="43709"/>
                    <a:pt x="17623" y="44231"/>
                    <a:pt x="18246" y="44729"/>
                  </a:cubicBezTo>
                  <a:cubicBezTo>
                    <a:pt x="18868" y="45252"/>
                    <a:pt x="19490" y="45775"/>
                    <a:pt x="20112" y="46297"/>
                  </a:cubicBezTo>
                  <a:cubicBezTo>
                    <a:pt x="20735" y="46820"/>
                    <a:pt x="21332" y="47368"/>
                    <a:pt x="21905" y="47915"/>
                  </a:cubicBezTo>
                  <a:lnTo>
                    <a:pt x="23199" y="48911"/>
                  </a:lnTo>
                  <a:cubicBezTo>
                    <a:pt x="23622" y="49259"/>
                    <a:pt x="24045" y="49608"/>
                    <a:pt x="24443" y="49956"/>
                  </a:cubicBezTo>
                  <a:cubicBezTo>
                    <a:pt x="25265" y="50678"/>
                    <a:pt x="26061" y="51400"/>
                    <a:pt x="26808" y="52196"/>
                  </a:cubicBezTo>
                  <a:cubicBezTo>
                    <a:pt x="27555" y="52993"/>
                    <a:pt x="28277" y="53814"/>
                    <a:pt x="28924" y="54686"/>
                  </a:cubicBezTo>
                  <a:cubicBezTo>
                    <a:pt x="29223" y="55134"/>
                    <a:pt x="29546" y="55582"/>
                    <a:pt x="29820" y="56055"/>
                  </a:cubicBezTo>
                  <a:cubicBezTo>
                    <a:pt x="30094" y="56503"/>
                    <a:pt x="30343" y="56976"/>
                    <a:pt x="30567" y="57498"/>
                  </a:cubicBezTo>
                  <a:cubicBezTo>
                    <a:pt x="30318" y="57000"/>
                    <a:pt x="30069" y="56528"/>
                    <a:pt x="29745" y="56079"/>
                  </a:cubicBezTo>
                  <a:cubicBezTo>
                    <a:pt x="29596" y="55855"/>
                    <a:pt x="29447" y="55631"/>
                    <a:pt x="29297" y="55407"/>
                  </a:cubicBezTo>
                  <a:lnTo>
                    <a:pt x="28799" y="54760"/>
                  </a:lnTo>
                  <a:cubicBezTo>
                    <a:pt x="28127" y="53914"/>
                    <a:pt x="27406" y="53093"/>
                    <a:pt x="26659" y="52346"/>
                  </a:cubicBezTo>
                  <a:cubicBezTo>
                    <a:pt x="25887" y="51549"/>
                    <a:pt x="25091" y="50827"/>
                    <a:pt x="24269" y="50131"/>
                  </a:cubicBezTo>
                  <a:cubicBezTo>
                    <a:pt x="23871" y="49782"/>
                    <a:pt x="23448" y="49434"/>
                    <a:pt x="23025" y="49110"/>
                  </a:cubicBezTo>
                  <a:lnTo>
                    <a:pt x="21755" y="48114"/>
                  </a:lnTo>
                  <a:cubicBezTo>
                    <a:pt x="21183" y="47542"/>
                    <a:pt x="20585" y="46994"/>
                    <a:pt x="19963" y="46472"/>
                  </a:cubicBezTo>
                  <a:lnTo>
                    <a:pt x="18146" y="44879"/>
                  </a:lnTo>
                  <a:cubicBezTo>
                    <a:pt x="17524" y="44331"/>
                    <a:pt x="16901" y="43833"/>
                    <a:pt x="16279" y="43310"/>
                  </a:cubicBezTo>
                  <a:lnTo>
                    <a:pt x="14412" y="41767"/>
                  </a:lnTo>
                  <a:close/>
                  <a:moveTo>
                    <a:pt x="35346" y="0"/>
                  </a:moveTo>
                  <a:lnTo>
                    <a:pt x="34773" y="747"/>
                  </a:lnTo>
                  <a:cubicBezTo>
                    <a:pt x="31886" y="1145"/>
                    <a:pt x="31089" y="1319"/>
                    <a:pt x="31089" y="1319"/>
                  </a:cubicBezTo>
                  <a:lnTo>
                    <a:pt x="29696" y="2066"/>
                  </a:lnTo>
                  <a:lnTo>
                    <a:pt x="19316" y="3161"/>
                  </a:lnTo>
                  <a:lnTo>
                    <a:pt x="18221" y="2937"/>
                  </a:lnTo>
                  <a:lnTo>
                    <a:pt x="18171" y="3808"/>
                  </a:lnTo>
                  <a:cubicBezTo>
                    <a:pt x="11649" y="9732"/>
                    <a:pt x="9907" y="11350"/>
                    <a:pt x="9907" y="11350"/>
                  </a:cubicBezTo>
                  <a:cubicBezTo>
                    <a:pt x="8513" y="11873"/>
                    <a:pt x="7144" y="12446"/>
                    <a:pt x="5825" y="13118"/>
                  </a:cubicBezTo>
                  <a:lnTo>
                    <a:pt x="5900" y="13640"/>
                  </a:lnTo>
                  <a:lnTo>
                    <a:pt x="6422" y="14039"/>
                  </a:lnTo>
                  <a:cubicBezTo>
                    <a:pt x="5626" y="16329"/>
                    <a:pt x="5078" y="18693"/>
                    <a:pt x="4755" y="21108"/>
                  </a:cubicBezTo>
                  <a:cubicBezTo>
                    <a:pt x="4755" y="21108"/>
                    <a:pt x="3062" y="23024"/>
                    <a:pt x="3087" y="23198"/>
                  </a:cubicBezTo>
                  <a:cubicBezTo>
                    <a:pt x="3137" y="23373"/>
                    <a:pt x="3834" y="23821"/>
                    <a:pt x="3834" y="23821"/>
                  </a:cubicBezTo>
                  <a:cubicBezTo>
                    <a:pt x="5427" y="25837"/>
                    <a:pt x="9260" y="28102"/>
                    <a:pt x="11226" y="28326"/>
                  </a:cubicBezTo>
                  <a:cubicBezTo>
                    <a:pt x="11102" y="32757"/>
                    <a:pt x="13641" y="34823"/>
                    <a:pt x="13641" y="34823"/>
                  </a:cubicBezTo>
                  <a:cubicBezTo>
                    <a:pt x="13566" y="38556"/>
                    <a:pt x="13516" y="39178"/>
                    <a:pt x="13516" y="39178"/>
                  </a:cubicBezTo>
                  <a:cubicBezTo>
                    <a:pt x="14039" y="37561"/>
                    <a:pt x="14163" y="34798"/>
                    <a:pt x="14163" y="34798"/>
                  </a:cubicBezTo>
                  <a:lnTo>
                    <a:pt x="14163" y="34798"/>
                  </a:lnTo>
                  <a:cubicBezTo>
                    <a:pt x="14313" y="36714"/>
                    <a:pt x="14263" y="38656"/>
                    <a:pt x="13989" y="40572"/>
                  </a:cubicBezTo>
                  <a:cubicBezTo>
                    <a:pt x="13790" y="40498"/>
                    <a:pt x="13591" y="40373"/>
                    <a:pt x="13417" y="40224"/>
                  </a:cubicBezTo>
                  <a:cubicBezTo>
                    <a:pt x="12894" y="42016"/>
                    <a:pt x="11425" y="44082"/>
                    <a:pt x="11425" y="44082"/>
                  </a:cubicBezTo>
                  <a:cubicBezTo>
                    <a:pt x="10743" y="44001"/>
                    <a:pt x="10061" y="43963"/>
                    <a:pt x="9379" y="43963"/>
                  </a:cubicBezTo>
                  <a:cubicBezTo>
                    <a:pt x="8593" y="43963"/>
                    <a:pt x="7806" y="44014"/>
                    <a:pt x="7020" y="44107"/>
                  </a:cubicBezTo>
                  <a:cubicBezTo>
                    <a:pt x="6752" y="43945"/>
                    <a:pt x="6539" y="43884"/>
                    <a:pt x="6370" y="43884"/>
                  </a:cubicBezTo>
                  <a:cubicBezTo>
                    <a:pt x="5862" y="43884"/>
                    <a:pt x="5750" y="44430"/>
                    <a:pt x="5750" y="44430"/>
                  </a:cubicBezTo>
                  <a:cubicBezTo>
                    <a:pt x="5750" y="44430"/>
                    <a:pt x="75" y="51450"/>
                    <a:pt x="0" y="52769"/>
                  </a:cubicBezTo>
                  <a:cubicBezTo>
                    <a:pt x="2091" y="55756"/>
                    <a:pt x="2888" y="56702"/>
                    <a:pt x="2888" y="56702"/>
                  </a:cubicBezTo>
                  <a:cubicBezTo>
                    <a:pt x="4199" y="56264"/>
                    <a:pt x="5623" y="56077"/>
                    <a:pt x="7100" y="56077"/>
                  </a:cubicBezTo>
                  <a:cubicBezTo>
                    <a:pt x="15688" y="56077"/>
                    <a:pt x="26037" y="62402"/>
                    <a:pt x="26037" y="62402"/>
                  </a:cubicBezTo>
                  <a:cubicBezTo>
                    <a:pt x="24892" y="61356"/>
                    <a:pt x="23672" y="60411"/>
                    <a:pt x="22353" y="59564"/>
                  </a:cubicBezTo>
                  <a:lnTo>
                    <a:pt x="22353" y="59564"/>
                  </a:lnTo>
                  <a:cubicBezTo>
                    <a:pt x="27455" y="62576"/>
                    <a:pt x="30069" y="66285"/>
                    <a:pt x="30069" y="66285"/>
                  </a:cubicBezTo>
                  <a:cubicBezTo>
                    <a:pt x="32185" y="62949"/>
                    <a:pt x="37088" y="58569"/>
                    <a:pt x="37088" y="58569"/>
                  </a:cubicBezTo>
                  <a:cubicBezTo>
                    <a:pt x="35694" y="56702"/>
                    <a:pt x="34076" y="55009"/>
                    <a:pt x="32284" y="53565"/>
                  </a:cubicBezTo>
                  <a:cubicBezTo>
                    <a:pt x="33404" y="51624"/>
                    <a:pt x="33852" y="48911"/>
                    <a:pt x="33852" y="48911"/>
                  </a:cubicBezTo>
                  <a:cubicBezTo>
                    <a:pt x="33852" y="48911"/>
                    <a:pt x="33913" y="48912"/>
                    <a:pt x="34024" y="48912"/>
                  </a:cubicBezTo>
                  <a:cubicBezTo>
                    <a:pt x="34908" y="48912"/>
                    <a:pt x="38947" y="48833"/>
                    <a:pt x="40075" y="47417"/>
                  </a:cubicBezTo>
                  <a:cubicBezTo>
                    <a:pt x="40224" y="46148"/>
                    <a:pt x="40598" y="44903"/>
                    <a:pt x="41170" y="43734"/>
                  </a:cubicBezTo>
                  <a:cubicBezTo>
                    <a:pt x="41942" y="41941"/>
                    <a:pt x="42216" y="39975"/>
                    <a:pt x="41992" y="38033"/>
                  </a:cubicBezTo>
                  <a:cubicBezTo>
                    <a:pt x="41942" y="37934"/>
                    <a:pt x="42714" y="34399"/>
                    <a:pt x="43037" y="32931"/>
                  </a:cubicBezTo>
                  <a:lnTo>
                    <a:pt x="43361" y="32408"/>
                  </a:lnTo>
                  <a:cubicBezTo>
                    <a:pt x="45277" y="32060"/>
                    <a:pt x="46447" y="29073"/>
                    <a:pt x="46796" y="27131"/>
                  </a:cubicBezTo>
                  <a:lnTo>
                    <a:pt x="46845" y="27131"/>
                  </a:lnTo>
                  <a:cubicBezTo>
                    <a:pt x="46845" y="27106"/>
                    <a:pt x="46845" y="27081"/>
                    <a:pt x="46845" y="27057"/>
                  </a:cubicBezTo>
                  <a:cubicBezTo>
                    <a:pt x="46870" y="26982"/>
                    <a:pt x="46870" y="26882"/>
                    <a:pt x="46895" y="26783"/>
                  </a:cubicBezTo>
                  <a:lnTo>
                    <a:pt x="46895" y="26758"/>
                  </a:lnTo>
                  <a:lnTo>
                    <a:pt x="46895" y="26708"/>
                  </a:lnTo>
                  <a:lnTo>
                    <a:pt x="46895" y="26609"/>
                  </a:lnTo>
                  <a:lnTo>
                    <a:pt x="46895" y="26584"/>
                  </a:lnTo>
                  <a:lnTo>
                    <a:pt x="46895" y="26434"/>
                  </a:lnTo>
                  <a:lnTo>
                    <a:pt x="46895" y="26160"/>
                  </a:lnTo>
                  <a:lnTo>
                    <a:pt x="46870" y="26160"/>
                  </a:lnTo>
                  <a:cubicBezTo>
                    <a:pt x="46920" y="25314"/>
                    <a:pt x="46845" y="24642"/>
                    <a:pt x="46547" y="24194"/>
                  </a:cubicBezTo>
                  <a:cubicBezTo>
                    <a:pt x="46696" y="24095"/>
                    <a:pt x="46821" y="23945"/>
                    <a:pt x="46920" y="23796"/>
                  </a:cubicBezTo>
                  <a:cubicBezTo>
                    <a:pt x="47318" y="23622"/>
                    <a:pt x="47642" y="23298"/>
                    <a:pt x="47791" y="22875"/>
                  </a:cubicBezTo>
                  <a:lnTo>
                    <a:pt x="47592" y="22676"/>
                  </a:lnTo>
                  <a:lnTo>
                    <a:pt x="47558" y="22624"/>
                  </a:lnTo>
                  <a:lnTo>
                    <a:pt x="47558" y="22624"/>
                  </a:lnTo>
                  <a:cubicBezTo>
                    <a:pt x="47569" y="22633"/>
                    <a:pt x="47581" y="22642"/>
                    <a:pt x="47592" y="22651"/>
                  </a:cubicBezTo>
                  <a:cubicBezTo>
                    <a:pt x="47579" y="22639"/>
                    <a:pt x="47566" y="22628"/>
                    <a:pt x="47553" y="22617"/>
                  </a:cubicBezTo>
                  <a:lnTo>
                    <a:pt x="47553" y="22617"/>
                  </a:lnTo>
                  <a:lnTo>
                    <a:pt x="47393" y="22377"/>
                  </a:lnTo>
                  <a:cubicBezTo>
                    <a:pt x="46373" y="21307"/>
                    <a:pt x="45252" y="20311"/>
                    <a:pt x="44058" y="19440"/>
                  </a:cubicBezTo>
                  <a:cubicBezTo>
                    <a:pt x="44107" y="18494"/>
                    <a:pt x="44058" y="17598"/>
                    <a:pt x="44058" y="17598"/>
                  </a:cubicBezTo>
                  <a:cubicBezTo>
                    <a:pt x="43759" y="16727"/>
                    <a:pt x="43361" y="15905"/>
                    <a:pt x="42888" y="15134"/>
                  </a:cubicBezTo>
                  <a:lnTo>
                    <a:pt x="43411" y="13590"/>
                  </a:lnTo>
                  <a:lnTo>
                    <a:pt x="44356" y="12271"/>
                  </a:lnTo>
                  <a:lnTo>
                    <a:pt x="44904" y="6795"/>
                  </a:lnTo>
                  <a:lnTo>
                    <a:pt x="43635" y="6845"/>
                  </a:lnTo>
                  <a:cubicBezTo>
                    <a:pt x="41320" y="4729"/>
                    <a:pt x="38806" y="2838"/>
                    <a:pt x="36117" y="1195"/>
                  </a:cubicBezTo>
                  <a:lnTo>
                    <a:pt x="353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1" name="Google Shape;721;p36"/>
          <p:cNvGrpSpPr/>
          <p:nvPr/>
        </p:nvGrpSpPr>
        <p:grpSpPr>
          <a:xfrm rot="545337">
            <a:off x="6559389" y="1768731"/>
            <a:ext cx="2284739" cy="1525802"/>
            <a:chOff x="6729760" y="2445640"/>
            <a:chExt cx="1922826" cy="1284002"/>
          </a:xfrm>
        </p:grpSpPr>
        <p:grpSp>
          <p:nvGrpSpPr>
            <p:cNvPr id="722" name="Google Shape;722;p36"/>
            <p:cNvGrpSpPr/>
            <p:nvPr/>
          </p:nvGrpSpPr>
          <p:grpSpPr>
            <a:xfrm rot="647635">
              <a:off x="6820263" y="2616664"/>
              <a:ext cx="1742512" cy="941941"/>
              <a:chOff x="7655477" y="2698016"/>
              <a:chExt cx="2083859" cy="1126461"/>
            </a:xfrm>
          </p:grpSpPr>
          <p:sp>
            <p:nvSpPr>
              <p:cNvPr id="723" name="Google Shape;723;p36"/>
              <p:cNvSpPr/>
              <p:nvPr/>
            </p:nvSpPr>
            <p:spPr>
              <a:xfrm>
                <a:off x="8836808" y="2794655"/>
                <a:ext cx="146084" cy="52708"/>
              </a:xfrm>
              <a:custGeom>
                <a:avLst/>
                <a:gdLst/>
                <a:ahLst/>
                <a:cxnLst/>
                <a:rect l="l" t="t" r="r" b="b"/>
                <a:pathLst>
                  <a:path w="3312" h="1195" extrusionOk="0">
                    <a:moveTo>
                      <a:pt x="51" y="0"/>
                    </a:moveTo>
                    <a:cubicBezTo>
                      <a:pt x="26" y="25"/>
                      <a:pt x="26" y="25"/>
                      <a:pt x="1" y="50"/>
                    </a:cubicBezTo>
                    <a:cubicBezTo>
                      <a:pt x="1" y="75"/>
                      <a:pt x="1" y="100"/>
                      <a:pt x="26" y="125"/>
                    </a:cubicBezTo>
                    <a:cubicBezTo>
                      <a:pt x="548" y="349"/>
                      <a:pt x="1071" y="573"/>
                      <a:pt x="1619" y="747"/>
                    </a:cubicBezTo>
                    <a:cubicBezTo>
                      <a:pt x="2141" y="921"/>
                      <a:pt x="2689" y="1071"/>
                      <a:pt x="3237" y="1195"/>
                    </a:cubicBezTo>
                    <a:cubicBezTo>
                      <a:pt x="3262" y="1195"/>
                      <a:pt x="3286" y="1170"/>
                      <a:pt x="3311" y="1145"/>
                    </a:cubicBezTo>
                    <a:cubicBezTo>
                      <a:pt x="3311" y="1120"/>
                      <a:pt x="3286" y="1095"/>
                      <a:pt x="3262" y="1095"/>
                    </a:cubicBezTo>
                    <a:cubicBezTo>
                      <a:pt x="2764" y="846"/>
                      <a:pt x="2241" y="647"/>
                      <a:pt x="1693" y="473"/>
                    </a:cubicBezTo>
                    <a:cubicBezTo>
                      <a:pt x="1171" y="274"/>
                      <a:pt x="623" y="125"/>
                      <a:pt x="51" y="25"/>
                    </a:cubicBezTo>
                    <a:lnTo>
                      <a:pt x="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6"/>
              <p:cNvSpPr/>
              <p:nvPr/>
            </p:nvSpPr>
            <p:spPr>
              <a:xfrm>
                <a:off x="7886071" y="3398487"/>
                <a:ext cx="133954" cy="94566"/>
              </a:xfrm>
              <a:custGeom>
                <a:avLst/>
                <a:gdLst/>
                <a:ahLst/>
                <a:cxnLst/>
                <a:rect l="l" t="t" r="r" b="b"/>
                <a:pathLst>
                  <a:path w="3037" h="2144" extrusionOk="0">
                    <a:moveTo>
                      <a:pt x="2763" y="0"/>
                    </a:moveTo>
                    <a:cubicBezTo>
                      <a:pt x="2738" y="0"/>
                      <a:pt x="2713" y="50"/>
                      <a:pt x="2713" y="75"/>
                    </a:cubicBezTo>
                    <a:cubicBezTo>
                      <a:pt x="2713" y="423"/>
                      <a:pt x="2564" y="747"/>
                      <a:pt x="2315" y="996"/>
                    </a:cubicBezTo>
                    <a:cubicBezTo>
                      <a:pt x="1917" y="1419"/>
                      <a:pt x="1344" y="1668"/>
                      <a:pt x="747" y="1668"/>
                    </a:cubicBezTo>
                    <a:cubicBezTo>
                      <a:pt x="523" y="1668"/>
                      <a:pt x="299" y="1643"/>
                      <a:pt x="75" y="1593"/>
                    </a:cubicBezTo>
                    <a:cubicBezTo>
                      <a:pt x="50" y="1593"/>
                      <a:pt x="25" y="1593"/>
                      <a:pt x="25" y="1618"/>
                    </a:cubicBezTo>
                    <a:cubicBezTo>
                      <a:pt x="0" y="1643"/>
                      <a:pt x="0" y="1668"/>
                      <a:pt x="25" y="1668"/>
                    </a:cubicBezTo>
                    <a:cubicBezTo>
                      <a:pt x="352" y="1971"/>
                      <a:pt x="765" y="2143"/>
                      <a:pt x="1205" y="2143"/>
                    </a:cubicBezTo>
                    <a:cubicBezTo>
                      <a:pt x="1235" y="2143"/>
                      <a:pt x="1265" y="2142"/>
                      <a:pt x="1294" y="2141"/>
                    </a:cubicBezTo>
                    <a:cubicBezTo>
                      <a:pt x="2016" y="2116"/>
                      <a:pt x="2639" y="1743"/>
                      <a:pt x="3012" y="1145"/>
                    </a:cubicBezTo>
                    <a:cubicBezTo>
                      <a:pt x="3037" y="747"/>
                      <a:pt x="2987" y="374"/>
                      <a:pt x="2813" y="50"/>
                    </a:cubicBezTo>
                    <a:cubicBezTo>
                      <a:pt x="2813" y="25"/>
                      <a:pt x="2788" y="0"/>
                      <a:pt x="2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6"/>
              <p:cNvSpPr/>
              <p:nvPr/>
            </p:nvSpPr>
            <p:spPr>
              <a:xfrm>
                <a:off x="7893745" y="3380932"/>
                <a:ext cx="79085" cy="61795"/>
              </a:xfrm>
              <a:custGeom>
                <a:avLst/>
                <a:gdLst/>
                <a:ahLst/>
                <a:cxnLst/>
                <a:rect l="l" t="t" r="r" b="b"/>
                <a:pathLst>
                  <a:path w="1793" h="1401" extrusionOk="0">
                    <a:moveTo>
                      <a:pt x="872" y="0"/>
                    </a:moveTo>
                    <a:cubicBezTo>
                      <a:pt x="797" y="0"/>
                      <a:pt x="722" y="25"/>
                      <a:pt x="672" y="25"/>
                    </a:cubicBezTo>
                    <a:cubicBezTo>
                      <a:pt x="648" y="25"/>
                      <a:pt x="623" y="50"/>
                      <a:pt x="623" y="75"/>
                    </a:cubicBezTo>
                    <a:cubicBezTo>
                      <a:pt x="623" y="100"/>
                      <a:pt x="623" y="124"/>
                      <a:pt x="648" y="124"/>
                    </a:cubicBezTo>
                    <a:cubicBezTo>
                      <a:pt x="772" y="174"/>
                      <a:pt x="847" y="299"/>
                      <a:pt x="847" y="423"/>
                    </a:cubicBezTo>
                    <a:cubicBezTo>
                      <a:pt x="847" y="622"/>
                      <a:pt x="598" y="797"/>
                      <a:pt x="299" y="797"/>
                    </a:cubicBezTo>
                    <a:cubicBezTo>
                      <a:pt x="224" y="797"/>
                      <a:pt x="150" y="797"/>
                      <a:pt x="75" y="772"/>
                    </a:cubicBezTo>
                    <a:lnTo>
                      <a:pt x="50" y="772"/>
                    </a:lnTo>
                    <a:cubicBezTo>
                      <a:pt x="25" y="772"/>
                      <a:pt x="25" y="772"/>
                      <a:pt x="0" y="797"/>
                    </a:cubicBezTo>
                    <a:cubicBezTo>
                      <a:pt x="0" y="797"/>
                      <a:pt x="0" y="821"/>
                      <a:pt x="0" y="846"/>
                    </a:cubicBezTo>
                    <a:cubicBezTo>
                      <a:pt x="137" y="1165"/>
                      <a:pt x="461" y="1400"/>
                      <a:pt x="800" y="1400"/>
                    </a:cubicBezTo>
                    <a:cubicBezTo>
                      <a:pt x="832" y="1400"/>
                      <a:pt x="864" y="1398"/>
                      <a:pt x="896" y="1394"/>
                    </a:cubicBezTo>
                    <a:cubicBezTo>
                      <a:pt x="1394" y="1394"/>
                      <a:pt x="1792" y="1095"/>
                      <a:pt x="1792" y="697"/>
                    </a:cubicBezTo>
                    <a:cubicBezTo>
                      <a:pt x="1792" y="299"/>
                      <a:pt x="1369" y="0"/>
                      <a:pt x="8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8047460" y="2985685"/>
                <a:ext cx="601670" cy="532510"/>
              </a:xfrm>
              <a:custGeom>
                <a:avLst/>
                <a:gdLst/>
                <a:ahLst/>
                <a:cxnLst/>
                <a:rect l="l" t="t" r="r" b="b"/>
                <a:pathLst>
                  <a:path w="13641" h="12073" extrusionOk="0">
                    <a:moveTo>
                      <a:pt x="11998" y="4804"/>
                    </a:moveTo>
                    <a:lnTo>
                      <a:pt x="11998" y="4804"/>
                    </a:lnTo>
                    <a:cubicBezTo>
                      <a:pt x="11973" y="5003"/>
                      <a:pt x="11898" y="5227"/>
                      <a:pt x="11848" y="5426"/>
                    </a:cubicBezTo>
                    <a:lnTo>
                      <a:pt x="11798" y="5526"/>
                    </a:lnTo>
                    <a:cubicBezTo>
                      <a:pt x="11774" y="5601"/>
                      <a:pt x="11749" y="5675"/>
                      <a:pt x="11724" y="5775"/>
                    </a:cubicBezTo>
                    <a:cubicBezTo>
                      <a:pt x="11674" y="5850"/>
                      <a:pt x="11649" y="5924"/>
                      <a:pt x="11599" y="6024"/>
                    </a:cubicBezTo>
                    <a:lnTo>
                      <a:pt x="11574" y="6099"/>
                    </a:lnTo>
                    <a:lnTo>
                      <a:pt x="11525" y="6198"/>
                    </a:lnTo>
                    <a:cubicBezTo>
                      <a:pt x="11475" y="6273"/>
                      <a:pt x="11425" y="6347"/>
                      <a:pt x="11375" y="6447"/>
                    </a:cubicBezTo>
                    <a:cubicBezTo>
                      <a:pt x="11326" y="6522"/>
                      <a:pt x="11276" y="6596"/>
                      <a:pt x="11226" y="6671"/>
                    </a:cubicBezTo>
                    <a:lnTo>
                      <a:pt x="11201" y="6746"/>
                    </a:lnTo>
                    <a:cubicBezTo>
                      <a:pt x="11077" y="6920"/>
                      <a:pt x="10952" y="7094"/>
                      <a:pt x="10803" y="7244"/>
                    </a:cubicBezTo>
                    <a:cubicBezTo>
                      <a:pt x="10902" y="7069"/>
                      <a:pt x="11027" y="6870"/>
                      <a:pt x="11151" y="6696"/>
                    </a:cubicBezTo>
                    <a:lnTo>
                      <a:pt x="11176" y="6646"/>
                    </a:lnTo>
                    <a:cubicBezTo>
                      <a:pt x="11226" y="6547"/>
                      <a:pt x="11276" y="6472"/>
                      <a:pt x="11326" y="6397"/>
                    </a:cubicBezTo>
                    <a:cubicBezTo>
                      <a:pt x="11350" y="6323"/>
                      <a:pt x="11400" y="6223"/>
                      <a:pt x="11450" y="6148"/>
                    </a:cubicBezTo>
                    <a:lnTo>
                      <a:pt x="11500" y="6074"/>
                    </a:lnTo>
                    <a:lnTo>
                      <a:pt x="11525" y="5974"/>
                    </a:lnTo>
                    <a:cubicBezTo>
                      <a:pt x="11574" y="5899"/>
                      <a:pt x="11599" y="5825"/>
                      <a:pt x="11649" y="5725"/>
                    </a:cubicBezTo>
                    <a:cubicBezTo>
                      <a:pt x="11674" y="5651"/>
                      <a:pt x="11749" y="5501"/>
                      <a:pt x="11774" y="5402"/>
                    </a:cubicBezTo>
                    <a:cubicBezTo>
                      <a:pt x="11848" y="5202"/>
                      <a:pt x="11948" y="4978"/>
                      <a:pt x="11998" y="4804"/>
                    </a:cubicBezTo>
                    <a:close/>
                    <a:moveTo>
                      <a:pt x="8289" y="9459"/>
                    </a:moveTo>
                    <a:lnTo>
                      <a:pt x="8289" y="9459"/>
                    </a:lnTo>
                    <a:cubicBezTo>
                      <a:pt x="8015" y="9658"/>
                      <a:pt x="7716" y="9832"/>
                      <a:pt x="7418" y="9982"/>
                    </a:cubicBezTo>
                    <a:cubicBezTo>
                      <a:pt x="7243" y="10081"/>
                      <a:pt x="7069" y="10131"/>
                      <a:pt x="6920" y="10206"/>
                    </a:cubicBezTo>
                    <a:cubicBezTo>
                      <a:pt x="6746" y="10255"/>
                      <a:pt x="6571" y="10330"/>
                      <a:pt x="6347" y="10380"/>
                    </a:cubicBezTo>
                    <a:cubicBezTo>
                      <a:pt x="6148" y="10454"/>
                      <a:pt x="5974" y="10504"/>
                      <a:pt x="5800" y="10554"/>
                    </a:cubicBezTo>
                    <a:cubicBezTo>
                      <a:pt x="5625" y="10604"/>
                      <a:pt x="5426" y="10629"/>
                      <a:pt x="5252" y="10678"/>
                    </a:cubicBezTo>
                    <a:cubicBezTo>
                      <a:pt x="4929" y="10728"/>
                      <a:pt x="4605" y="10778"/>
                      <a:pt x="4256" y="10803"/>
                    </a:cubicBezTo>
                    <a:cubicBezTo>
                      <a:pt x="4580" y="10753"/>
                      <a:pt x="4904" y="10678"/>
                      <a:pt x="5227" y="10604"/>
                    </a:cubicBezTo>
                    <a:cubicBezTo>
                      <a:pt x="5401" y="10579"/>
                      <a:pt x="5601" y="10529"/>
                      <a:pt x="5775" y="10479"/>
                    </a:cubicBezTo>
                    <a:cubicBezTo>
                      <a:pt x="5974" y="10430"/>
                      <a:pt x="6148" y="10355"/>
                      <a:pt x="6322" y="10305"/>
                    </a:cubicBezTo>
                    <a:cubicBezTo>
                      <a:pt x="6522" y="10255"/>
                      <a:pt x="6721" y="10181"/>
                      <a:pt x="6895" y="10131"/>
                    </a:cubicBezTo>
                    <a:cubicBezTo>
                      <a:pt x="7044" y="10081"/>
                      <a:pt x="7243" y="10006"/>
                      <a:pt x="7393" y="9932"/>
                    </a:cubicBezTo>
                    <a:cubicBezTo>
                      <a:pt x="7716" y="9782"/>
                      <a:pt x="7990" y="9633"/>
                      <a:pt x="8289" y="9459"/>
                    </a:cubicBezTo>
                    <a:close/>
                    <a:moveTo>
                      <a:pt x="8513" y="0"/>
                    </a:moveTo>
                    <a:cubicBezTo>
                      <a:pt x="8488" y="0"/>
                      <a:pt x="8463" y="0"/>
                      <a:pt x="8463" y="25"/>
                    </a:cubicBezTo>
                    <a:cubicBezTo>
                      <a:pt x="8463" y="50"/>
                      <a:pt x="8463" y="75"/>
                      <a:pt x="8488" y="100"/>
                    </a:cubicBezTo>
                    <a:cubicBezTo>
                      <a:pt x="10181" y="1220"/>
                      <a:pt x="10902" y="2240"/>
                      <a:pt x="11201" y="2888"/>
                    </a:cubicBezTo>
                    <a:cubicBezTo>
                      <a:pt x="11375" y="3261"/>
                      <a:pt x="11475" y="3659"/>
                      <a:pt x="11450" y="4082"/>
                    </a:cubicBezTo>
                    <a:cubicBezTo>
                      <a:pt x="11425" y="4107"/>
                      <a:pt x="11450" y="4132"/>
                      <a:pt x="11475" y="4132"/>
                    </a:cubicBezTo>
                    <a:lnTo>
                      <a:pt x="11500" y="4132"/>
                    </a:lnTo>
                    <a:cubicBezTo>
                      <a:pt x="11525" y="4132"/>
                      <a:pt x="11550" y="4132"/>
                      <a:pt x="11550" y="4107"/>
                    </a:cubicBezTo>
                    <a:cubicBezTo>
                      <a:pt x="11574" y="4008"/>
                      <a:pt x="11599" y="3908"/>
                      <a:pt x="11624" y="3809"/>
                    </a:cubicBezTo>
                    <a:lnTo>
                      <a:pt x="11624" y="3809"/>
                    </a:lnTo>
                    <a:cubicBezTo>
                      <a:pt x="11749" y="6074"/>
                      <a:pt x="9957" y="7692"/>
                      <a:pt x="9957" y="7716"/>
                    </a:cubicBezTo>
                    <a:cubicBezTo>
                      <a:pt x="9932" y="7741"/>
                      <a:pt x="9932" y="7741"/>
                      <a:pt x="9932" y="7766"/>
                    </a:cubicBezTo>
                    <a:cubicBezTo>
                      <a:pt x="9932" y="8289"/>
                      <a:pt x="9757" y="8538"/>
                      <a:pt x="9409" y="8538"/>
                    </a:cubicBezTo>
                    <a:cubicBezTo>
                      <a:pt x="9309" y="8538"/>
                      <a:pt x="9185" y="8513"/>
                      <a:pt x="9085" y="8488"/>
                    </a:cubicBezTo>
                    <a:lnTo>
                      <a:pt x="9011" y="8488"/>
                    </a:lnTo>
                    <a:cubicBezTo>
                      <a:pt x="7517" y="9708"/>
                      <a:pt x="5625" y="10405"/>
                      <a:pt x="3684" y="10430"/>
                    </a:cubicBezTo>
                    <a:cubicBezTo>
                      <a:pt x="3410" y="10430"/>
                      <a:pt x="3111" y="10430"/>
                      <a:pt x="2838" y="10405"/>
                    </a:cubicBezTo>
                    <a:lnTo>
                      <a:pt x="2813" y="10405"/>
                    </a:lnTo>
                    <a:cubicBezTo>
                      <a:pt x="2788" y="10430"/>
                      <a:pt x="2788" y="10454"/>
                      <a:pt x="2813" y="10479"/>
                    </a:cubicBezTo>
                    <a:cubicBezTo>
                      <a:pt x="2838" y="10554"/>
                      <a:pt x="2838" y="10654"/>
                      <a:pt x="2788" y="10728"/>
                    </a:cubicBezTo>
                    <a:cubicBezTo>
                      <a:pt x="2415" y="11351"/>
                      <a:pt x="75" y="11649"/>
                      <a:pt x="50" y="11649"/>
                    </a:cubicBezTo>
                    <a:cubicBezTo>
                      <a:pt x="25" y="11649"/>
                      <a:pt x="0" y="11674"/>
                      <a:pt x="0" y="11699"/>
                    </a:cubicBezTo>
                    <a:cubicBezTo>
                      <a:pt x="0" y="11724"/>
                      <a:pt x="25" y="11749"/>
                      <a:pt x="50" y="11749"/>
                    </a:cubicBezTo>
                    <a:cubicBezTo>
                      <a:pt x="1145" y="11973"/>
                      <a:pt x="2265" y="12072"/>
                      <a:pt x="3385" y="12072"/>
                    </a:cubicBezTo>
                    <a:cubicBezTo>
                      <a:pt x="3933" y="12072"/>
                      <a:pt x="4505" y="12023"/>
                      <a:pt x="5078" y="11898"/>
                    </a:cubicBezTo>
                    <a:cubicBezTo>
                      <a:pt x="5078" y="11898"/>
                      <a:pt x="5103" y="11898"/>
                      <a:pt x="5103" y="11873"/>
                    </a:cubicBezTo>
                    <a:cubicBezTo>
                      <a:pt x="5103" y="11848"/>
                      <a:pt x="5103" y="11823"/>
                      <a:pt x="5103" y="11823"/>
                    </a:cubicBezTo>
                    <a:cubicBezTo>
                      <a:pt x="5028" y="11749"/>
                      <a:pt x="4953" y="11649"/>
                      <a:pt x="4978" y="11575"/>
                    </a:cubicBezTo>
                    <a:cubicBezTo>
                      <a:pt x="5003" y="11500"/>
                      <a:pt x="5202" y="11425"/>
                      <a:pt x="5451" y="11425"/>
                    </a:cubicBezTo>
                    <a:cubicBezTo>
                      <a:pt x="5775" y="11425"/>
                      <a:pt x="6049" y="11500"/>
                      <a:pt x="6074" y="11599"/>
                    </a:cubicBezTo>
                    <a:cubicBezTo>
                      <a:pt x="6098" y="11649"/>
                      <a:pt x="6074" y="11699"/>
                      <a:pt x="5999" y="11774"/>
                    </a:cubicBezTo>
                    <a:cubicBezTo>
                      <a:pt x="5974" y="11799"/>
                      <a:pt x="5974" y="11823"/>
                      <a:pt x="5999" y="11848"/>
                    </a:cubicBezTo>
                    <a:cubicBezTo>
                      <a:pt x="5999" y="11848"/>
                      <a:pt x="6024" y="11873"/>
                      <a:pt x="6049" y="11873"/>
                    </a:cubicBezTo>
                    <a:cubicBezTo>
                      <a:pt x="9683" y="10977"/>
                      <a:pt x="11475" y="9085"/>
                      <a:pt x="11475" y="9061"/>
                    </a:cubicBezTo>
                    <a:cubicBezTo>
                      <a:pt x="11500" y="9061"/>
                      <a:pt x="11500" y="9011"/>
                      <a:pt x="11475" y="8986"/>
                    </a:cubicBezTo>
                    <a:lnTo>
                      <a:pt x="11400" y="8986"/>
                    </a:lnTo>
                    <a:cubicBezTo>
                      <a:pt x="11151" y="9135"/>
                      <a:pt x="10927" y="9260"/>
                      <a:pt x="10753" y="9359"/>
                    </a:cubicBezTo>
                    <a:cubicBezTo>
                      <a:pt x="12172" y="8189"/>
                      <a:pt x="13143" y="6273"/>
                      <a:pt x="13167" y="6248"/>
                    </a:cubicBezTo>
                    <a:cubicBezTo>
                      <a:pt x="13167" y="6223"/>
                      <a:pt x="13167" y="6198"/>
                      <a:pt x="13143" y="6173"/>
                    </a:cubicBezTo>
                    <a:lnTo>
                      <a:pt x="13118" y="6173"/>
                    </a:lnTo>
                    <a:cubicBezTo>
                      <a:pt x="13093" y="6198"/>
                      <a:pt x="13068" y="6198"/>
                      <a:pt x="13068" y="6198"/>
                    </a:cubicBezTo>
                    <a:cubicBezTo>
                      <a:pt x="12943" y="6372"/>
                      <a:pt x="12819" y="6522"/>
                      <a:pt x="12670" y="6696"/>
                    </a:cubicBezTo>
                    <a:cubicBezTo>
                      <a:pt x="13640" y="4829"/>
                      <a:pt x="13591" y="4132"/>
                      <a:pt x="13591" y="4107"/>
                    </a:cubicBezTo>
                    <a:cubicBezTo>
                      <a:pt x="13591" y="4082"/>
                      <a:pt x="13591" y="4082"/>
                      <a:pt x="13591" y="4082"/>
                    </a:cubicBezTo>
                    <a:cubicBezTo>
                      <a:pt x="11898" y="2116"/>
                      <a:pt x="8588" y="0"/>
                      <a:pt x="85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8043049" y="2698016"/>
                <a:ext cx="704882" cy="286611"/>
              </a:xfrm>
              <a:custGeom>
                <a:avLst/>
                <a:gdLst/>
                <a:ahLst/>
                <a:cxnLst/>
                <a:rect l="l" t="t" r="r" b="b"/>
                <a:pathLst>
                  <a:path w="15981" h="6498" extrusionOk="0">
                    <a:moveTo>
                      <a:pt x="8314" y="3958"/>
                    </a:moveTo>
                    <a:lnTo>
                      <a:pt x="8314" y="3958"/>
                    </a:lnTo>
                    <a:cubicBezTo>
                      <a:pt x="8464" y="4008"/>
                      <a:pt x="8588" y="4083"/>
                      <a:pt x="8737" y="4158"/>
                    </a:cubicBezTo>
                    <a:lnTo>
                      <a:pt x="8812" y="4207"/>
                    </a:lnTo>
                    <a:lnTo>
                      <a:pt x="8961" y="4282"/>
                    </a:lnTo>
                    <a:lnTo>
                      <a:pt x="9185" y="4431"/>
                    </a:lnTo>
                    <a:lnTo>
                      <a:pt x="9409" y="4581"/>
                    </a:lnTo>
                    <a:lnTo>
                      <a:pt x="9608" y="4755"/>
                    </a:lnTo>
                    <a:cubicBezTo>
                      <a:pt x="9733" y="4855"/>
                      <a:pt x="9857" y="4954"/>
                      <a:pt x="9957" y="5054"/>
                    </a:cubicBezTo>
                    <a:lnTo>
                      <a:pt x="9360" y="4655"/>
                    </a:lnTo>
                    <a:lnTo>
                      <a:pt x="8314" y="3958"/>
                    </a:lnTo>
                    <a:close/>
                    <a:moveTo>
                      <a:pt x="7916" y="4232"/>
                    </a:moveTo>
                    <a:lnTo>
                      <a:pt x="7916" y="4232"/>
                    </a:lnTo>
                    <a:cubicBezTo>
                      <a:pt x="8264" y="4382"/>
                      <a:pt x="8613" y="4581"/>
                      <a:pt x="8961" y="4780"/>
                    </a:cubicBezTo>
                    <a:cubicBezTo>
                      <a:pt x="9136" y="4879"/>
                      <a:pt x="9335" y="5004"/>
                      <a:pt x="9534" y="5128"/>
                    </a:cubicBezTo>
                    <a:cubicBezTo>
                      <a:pt x="9733" y="5253"/>
                      <a:pt x="9907" y="5377"/>
                      <a:pt x="10106" y="5502"/>
                    </a:cubicBezTo>
                    <a:lnTo>
                      <a:pt x="10330" y="5676"/>
                    </a:lnTo>
                    <a:lnTo>
                      <a:pt x="10480" y="5776"/>
                    </a:lnTo>
                    <a:cubicBezTo>
                      <a:pt x="10505" y="5800"/>
                      <a:pt x="10505" y="5800"/>
                      <a:pt x="10529" y="5800"/>
                    </a:cubicBezTo>
                    <a:lnTo>
                      <a:pt x="10554" y="5800"/>
                    </a:lnTo>
                    <a:lnTo>
                      <a:pt x="10579" y="5776"/>
                    </a:lnTo>
                    <a:cubicBezTo>
                      <a:pt x="10729" y="5601"/>
                      <a:pt x="10903" y="5452"/>
                      <a:pt x="11052" y="5303"/>
                    </a:cubicBezTo>
                    <a:cubicBezTo>
                      <a:pt x="11376" y="5054"/>
                      <a:pt x="11674" y="4780"/>
                      <a:pt x="11973" y="4556"/>
                    </a:cubicBezTo>
                    <a:lnTo>
                      <a:pt x="11973" y="4556"/>
                    </a:lnTo>
                    <a:cubicBezTo>
                      <a:pt x="11650" y="4830"/>
                      <a:pt x="11376" y="5103"/>
                      <a:pt x="11102" y="5377"/>
                    </a:cubicBezTo>
                    <a:cubicBezTo>
                      <a:pt x="10978" y="5477"/>
                      <a:pt x="10853" y="5601"/>
                      <a:pt x="10729" y="5751"/>
                    </a:cubicBezTo>
                    <a:lnTo>
                      <a:pt x="10529" y="5925"/>
                    </a:lnTo>
                    <a:lnTo>
                      <a:pt x="10281" y="5751"/>
                    </a:lnTo>
                    <a:lnTo>
                      <a:pt x="10057" y="5576"/>
                    </a:lnTo>
                    <a:cubicBezTo>
                      <a:pt x="9857" y="5452"/>
                      <a:pt x="9683" y="5327"/>
                      <a:pt x="9484" y="5203"/>
                    </a:cubicBezTo>
                    <a:cubicBezTo>
                      <a:pt x="9285" y="5079"/>
                      <a:pt x="9111" y="4954"/>
                      <a:pt x="8936" y="4855"/>
                    </a:cubicBezTo>
                    <a:cubicBezTo>
                      <a:pt x="8613" y="4631"/>
                      <a:pt x="8264" y="4431"/>
                      <a:pt x="7916" y="4232"/>
                    </a:cubicBezTo>
                    <a:close/>
                    <a:moveTo>
                      <a:pt x="7244" y="1"/>
                    </a:moveTo>
                    <a:cubicBezTo>
                      <a:pt x="6721" y="150"/>
                      <a:pt x="6248" y="449"/>
                      <a:pt x="5900" y="872"/>
                    </a:cubicBezTo>
                    <a:cubicBezTo>
                      <a:pt x="5551" y="1270"/>
                      <a:pt x="5128" y="1594"/>
                      <a:pt x="4655" y="1843"/>
                    </a:cubicBezTo>
                    <a:cubicBezTo>
                      <a:pt x="4829" y="1668"/>
                      <a:pt x="4954" y="1519"/>
                      <a:pt x="5103" y="1345"/>
                    </a:cubicBezTo>
                    <a:cubicBezTo>
                      <a:pt x="5103" y="1320"/>
                      <a:pt x="5103" y="1295"/>
                      <a:pt x="5103" y="1270"/>
                    </a:cubicBezTo>
                    <a:cubicBezTo>
                      <a:pt x="5078" y="1245"/>
                      <a:pt x="5078" y="1245"/>
                      <a:pt x="5053" y="1245"/>
                    </a:cubicBezTo>
                    <a:lnTo>
                      <a:pt x="5029" y="1245"/>
                    </a:lnTo>
                    <a:cubicBezTo>
                      <a:pt x="4307" y="1668"/>
                      <a:pt x="3485" y="1917"/>
                      <a:pt x="2639" y="1967"/>
                    </a:cubicBezTo>
                    <a:lnTo>
                      <a:pt x="2515" y="1967"/>
                    </a:lnTo>
                    <a:cubicBezTo>
                      <a:pt x="1544" y="2266"/>
                      <a:pt x="673" y="2863"/>
                      <a:pt x="25" y="3660"/>
                    </a:cubicBezTo>
                    <a:cubicBezTo>
                      <a:pt x="1" y="3660"/>
                      <a:pt x="1" y="3710"/>
                      <a:pt x="25" y="3710"/>
                    </a:cubicBezTo>
                    <a:cubicBezTo>
                      <a:pt x="25" y="3734"/>
                      <a:pt x="50" y="3759"/>
                      <a:pt x="75" y="3759"/>
                    </a:cubicBezTo>
                    <a:lnTo>
                      <a:pt x="100" y="3759"/>
                    </a:lnTo>
                    <a:cubicBezTo>
                      <a:pt x="100" y="3759"/>
                      <a:pt x="697" y="3461"/>
                      <a:pt x="1992" y="3411"/>
                    </a:cubicBezTo>
                    <a:cubicBezTo>
                      <a:pt x="3411" y="3436"/>
                      <a:pt x="4829" y="3660"/>
                      <a:pt x="6174" y="4133"/>
                    </a:cubicBezTo>
                    <a:lnTo>
                      <a:pt x="6198" y="4133"/>
                    </a:lnTo>
                    <a:cubicBezTo>
                      <a:pt x="6223" y="4133"/>
                      <a:pt x="6248" y="4108"/>
                      <a:pt x="6248" y="4083"/>
                    </a:cubicBezTo>
                    <a:cubicBezTo>
                      <a:pt x="6248" y="4058"/>
                      <a:pt x="6248" y="4033"/>
                      <a:pt x="6223" y="4033"/>
                    </a:cubicBezTo>
                    <a:cubicBezTo>
                      <a:pt x="6149" y="3958"/>
                      <a:pt x="6049" y="3909"/>
                      <a:pt x="5950" y="3859"/>
                    </a:cubicBezTo>
                    <a:lnTo>
                      <a:pt x="5950" y="3859"/>
                    </a:lnTo>
                    <a:cubicBezTo>
                      <a:pt x="7567" y="4631"/>
                      <a:pt x="9111" y="5502"/>
                      <a:pt x="10629" y="6497"/>
                    </a:cubicBezTo>
                    <a:lnTo>
                      <a:pt x="10654" y="6497"/>
                    </a:lnTo>
                    <a:cubicBezTo>
                      <a:pt x="10654" y="6472"/>
                      <a:pt x="10679" y="6472"/>
                      <a:pt x="10679" y="6472"/>
                    </a:cubicBezTo>
                    <a:cubicBezTo>
                      <a:pt x="10679" y="6448"/>
                      <a:pt x="11998" y="5029"/>
                      <a:pt x="13442" y="3710"/>
                    </a:cubicBezTo>
                    <a:cubicBezTo>
                      <a:pt x="13467" y="3685"/>
                      <a:pt x="13467" y="3685"/>
                      <a:pt x="13442" y="3660"/>
                    </a:cubicBezTo>
                    <a:cubicBezTo>
                      <a:pt x="13442" y="3660"/>
                      <a:pt x="13442" y="3635"/>
                      <a:pt x="13417" y="3635"/>
                    </a:cubicBezTo>
                    <a:cubicBezTo>
                      <a:pt x="13417" y="3635"/>
                      <a:pt x="12322" y="2963"/>
                      <a:pt x="9409" y="1544"/>
                    </a:cubicBezTo>
                    <a:lnTo>
                      <a:pt x="9409" y="1544"/>
                    </a:lnTo>
                    <a:cubicBezTo>
                      <a:pt x="10654" y="2067"/>
                      <a:pt x="12571" y="2913"/>
                      <a:pt x="14935" y="4083"/>
                    </a:cubicBezTo>
                    <a:lnTo>
                      <a:pt x="14960" y="4083"/>
                    </a:lnTo>
                    <a:cubicBezTo>
                      <a:pt x="14960" y="4083"/>
                      <a:pt x="14985" y="4083"/>
                      <a:pt x="14985" y="4058"/>
                    </a:cubicBezTo>
                    <a:cubicBezTo>
                      <a:pt x="15010" y="4033"/>
                      <a:pt x="15010" y="4008"/>
                      <a:pt x="14985" y="3983"/>
                    </a:cubicBezTo>
                    <a:cubicBezTo>
                      <a:pt x="14985" y="3983"/>
                      <a:pt x="13915" y="3212"/>
                      <a:pt x="11202" y="1917"/>
                    </a:cubicBezTo>
                    <a:lnTo>
                      <a:pt x="11202" y="1917"/>
                    </a:lnTo>
                    <a:cubicBezTo>
                      <a:pt x="12819" y="2639"/>
                      <a:pt x="14363" y="3436"/>
                      <a:pt x="15881" y="4332"/>
                    </a:cubicBezTo>
                    <a:lnTo>
                      <a:pt x="15906" y="4332"/>
                    </a:lnTo>
                    <a:cubicBezTo>
                      <a:pt x="15931" y="4332"/>
                      <a:pt x="15931" y="4307"/>
                      <a:pt x="15956" y="4307"/>
                    </a:cubicBezTo>
                    <a:cubicBezTo>
                      <a:pt x="15981" y="4282"/>
                      <a:pt x="15981" y="4257"/>
                      <a:pt x="15956" y="4232"/>
                    </a:cubicBezTo>
                    <a:cubicBezTo>
                      <a:pt x="15956" y="4207"/>
                      <a:pt x="14288" y="2565"/>
                      <a:pt x="7891" y="150"/>
                    </a:cubicBezTo>
                    <a:lnTo>
                      <a:pt x="7866" y="150"/>
                    </a:lnTo>
                    <a:cubicBezTo>
                      <a:pt x="7468" y="225"/>
                      <a:pt x="7070" y="324"/>
                      <a:pt x="6696" y="474"/>
                    </a:cubicBezTo>
                    <a:cubicBezTo>
                      <a:pt x="6870" y="324"/>
                      <a:pt x="7045" y="200"/>
                      <a:pt x="7269" y="100"/>
                    </a:cubicBezTo>
                    <a:cubicBezTo>
                      <a:pt x="7294" y="100"/>
                      <a:pt x="7294" y="75"/>
                      <a:pt x="7294" y="51"/>
                    </a:cubicBezTo>
                    <a:cubicBezTo>
                      <a:pt x="7294" y="26"/>
                      <a:pt x="7269" y="1"/>
                      <a:pt x="7244" y="1"/>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7809191" y="2920891"/>
                <a:ext cx="390881" cy="196587"/>
              </a:xfrm>
              <a:custGeom>
                <a:avLst/>
                <a:gdLst/>
                <a:ahLst/>
                <a:cxnLst/>
                <a:rect l="l" t="t" r="r" b="b"/>
                <a:pathLst>
                  <a:path w="8862" h="4457" extrusionOk="0">
                    <a:moveTo>
                      <a:pt x="7568" y="1"/>
                    </a:moveTo>
                    <a:cubicBezTo>
                      <a:pt x="7120" y="1"/>
                      <a:pt x="6672" y="50"/>
                      <a:pt x="6223" y="100"/>
                    </a:cubicBezTo>
                    <a:cubicBezTo>
                      <a:pt x="5352" y="250"/>
                      <a:pt x="4531" y="474"/>
                      <a:pt x="3734" y="822"/>
                    </a:cubicBezTo>
                    <a:cubicBezTo>
                      <a:pt x="2938" y="1195"/>
                      <a:pt x="2191" y="1693"/>
                      <a:pt x="1544" y="2291"/>
                    </a:cubicBezTo>
                    <a:cubicBezTo>
                      <a:pt x="922" y="2888"/>
                      <a:pt x="399" y="3610"/>
                      <a:pt x="26" y="4381"/>
                    </a:cubicBezTo>
                    <a:cubicBezTo>
                      <a:pt x="1" y="4406"/>
                      <a:pt x="26" y="4456"/>
                      <a:pt x="51" y="4456"/>
                    </a:cubicBezTo>
                    <a:lnTo>
                      <a:pt x="75" y="4456"/>
                    </a:lnTo>
                    <a:cubicBezTo>
                      <a:pt x="100" y="4456"/>
                      <a:pt x="100" y="4456"/>
                      <a:pt x="125" y="4431"/>
                    </a:cubicBezTo>
                    <a:lnTo>
                      <a:pt x="150" y="4381"/>
                    </a:lnTo>
                    <a:cubicBezTo>
                      <a:pt x="349" y="4033"/>
                      <a:pt x="598" y="3709"/>
                      <a:pt x="847" y="3386"/>
                    </a:cubicBezTo>
                    <a:cubicBezTo>
                      <a:pt x="1121" y="3062"/>
                      <a:pt x="1420" y="2739"/>
                      <a:pt x="1718" y="2465"/>
                    </a:cubicBezTo>
                    <a:cubicBezTo>
                      <a:pt x="2365" y="1892"/>
                      <a:pt x="3062" y="1444"/>
                      <a:pt x="3859" y="1096"/>
                    </a:cubicBezTo>
                    <a:cubicBezTo>
                      <a:pt x="4630" y="747"/>
                      <a:pt x="5427" y="498"/>
                      <a:pt x="6273" y="349"/>
                    </a:cubicBezTo>
                    <a:cubicBezTo>
                      <a:pt x="6696" y="274"/>
                      <a:pt x="7095" y="225"/>
                      <a:pt x="7518" y="225"/>
                    </a:cubicBezTo>
                    <a:cubicBezTo>
                      <a:pt x="7742" y="200"/>
                      <a:pt x="7966" y="175"/>
                      <a:pt x="8215" y="175"/>
                    </a:cubicBezTo>
                    <a:lnTo>
                      <a:pt x="8812" y="175"/>
                    </a:lnTo>
                    <a:cubicBezTo>
                      <a:pt x="8837" y="175"/>
                      <a:pt x="8862" y="150"/>
                      <a:pt x="8862" y="125"/>
                    </a:cubicBezTo>
                    <a:cubicBezTo>
                      <a:pt x="8862" y="100"/>
                      <a:pt x="8837" y="75"/>
                      <a:pt x="8812" y="75"/>
                    </a:cubicBezTo>
                    <a:cubicBezTo>
                      <a:pt x="8389" y="26"/>
                      <a:pt x="7991" y="1"/>
                      <a:pt x="75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7692836" y="3273310"/>
                <a:ext cx="159228" cy="192176"/>
              </a:xfrm>
              <a:custGeom>
                <a:avLst/>
                <a:gdLst/>
                <a:ahLst/>
                <a:cxnLst/>
                <a:rect l="l" t="t" r="r" b="b"/>
                <a:pathLst>
                  <a:path w="3610" h="4357" extrusionOk="0">
                    <a:moveTo>
                      <a:pt x="50" y="1"/>
                    </a:moveTo>
                    <a:cubicBezTo>
                      <a:pt x="0" y="26"/>
                      <a:pt x="0" y="50"/>
                      <a:pt x="0" y="75"/>
                    </a:cubicBezTo>
                    <a:cubicBezTo>
                      <a:pt x="921" y="2689"/>
                      <a:pt x="3261" y="4357"/>
                      <a:pt x="3535" y="4357"/>
                    </a:cubicBezTo>
                    <a:cubicBezTo>
                      <a:pt x="3560" y="4357"/>
                      <a:pt x="3585" y="4332"/>
                      <a:pt x="3585" y="4307"/>
                    </a:cubicBezTo>
                    <a:cubicBezTo>
                      <a:pt x="3609" y="4257"/>
                      <a:pt x="3585" y="4207"/>
                      <a:pt x="3485" y="4108"/>
                    </a:cubicBezTo>
                    <a:cubicBezTo>
                      <a:pt x="3137" y="3784"/>
                      <a:pt x="2813" y="3411"/>
                      <a:pt x="2564" y="3013"/>
                    </a:cubicBezTo>
                    <a:cubicBezTo>
                      <a:pt x="1494" y="2241"/>
                      <a:pt x="647" y="1220"/>
                      <a:pt x="100" y="50"/>
                    </a:cubicBezTo>
                    <a:cubicBezTo>
                      <a:pt x="100" y="26"/>
                      <a:pt x="75" y="1"/>
                      <a:pt x="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7655477" y="2848422"/>
                <a:ext cx="252560" cy="489726"/>
              </a:xfrm>
              <a:custGeom>
                <a:avLst/>
                <a:gdLst/>
                <a:ahLst/>
                <a:cxnLst/>
                <a:rect l="l" t="t" r="r" b="b"/>
                <a:pathLst>
                  <a:path w="5726" h="11103" extrusionOk="0">
                    <a:moveTo>
                      <a:pt x="2092" y="3336"/>
                    </a:moveTo>
                    <a:lnTo>
                      <a:pt x="1942" y="3635"/>
                    </a:lnTo>
                    <a:lnTo>
                      <a:pt x="1893" y="3784"/>
                    </a:lnTo>
                    <a:lnTo>
                      <a:pt x="1843" y="3934"/>
                    </a:lnTo>
                    <a:lnTo>
                      <a:pt x="1694" y="4282"/>
                    </a:lnTo>
                    <a:cubicBezTo>
                      <a:pt x="1644" y="4382"/>
                      <a:pt x="1594" y="4481"/>
                      <a:pt x="1569" y="4581"/>
                    </a:cubicBezTo>
                    <a:cubicBezTo>
                      <a:pt x="1594" y="4481"/>
                      <a:pt x="1594" y="4382"/>
                      <a:pt x="1644" y="4257"/>
                    </a:cubicBezTo>
                    <a:lnTo>
                      <a:pt x="1694" y="4083"/>
                    </a:lnTo>
                    <a:lnTo>
                      <a:pt x="1743" y="3934"/>
                    </a:lnTo>
                    <a:lnTo>
                      <a:pt x="1768" y="3884"/>
                    </a:lnTo>
                    <a:cubicBezTo>
                      <a:pt x="1793" y="3834"/>
                      <a:pt x="1793" y="3809"/>
                      <a:pt x="1818" y="3759"/>
                    </a:cubicBezTo>
                    <a:cubicBezTo>
                      <a:pt x="1843" y="3710"/>
                      <a:pt x="1868" y="3685"/>
                      <a:pt x="1893" y="3635"/>
                    </a:cubicBezTo>
                    <a:lnTo>
                      <a:pt x="1918" y="3610"/>
                    </a:lnTo>
                    <a:cubicBezTo>
                      <a:pt x="1967" y="3511"/>
                      <a:pt x="2017" y="3436"/>
                      <a:pt x="2092" y="3336"/>
                    </a:cubicBezTo>
                    <a:close/>
                    <a:moveTo>
                      <a:pt x="1221" y="5950"/>
                    </a:moveTo>
                    <a:cubicBezTo>
                      <a:pt x="1246" y="6174"/>
                      <a:pt x="1246" y="6398"/>
                      <a:pt x="1270" y="6622"/>
                    </a:cubicBezTo>
                    <a:cubicBezTo>
                      <a:pt x="1295" y="6746"/>
                      <a:pt x="1320" y="6871"/>
                      <a:pt x="1345" y="6970"/>
                    </a:cubicBezTo>
                    <a:cubicBezTo>
                      <a:pt x="1345" y="7070"/>
                      <a:pt x="1370" y="7169"/>
                      <a:pt x="1395" y="7244"/>
                    </a:cubicBezTo>
                    <a:lnTo>
                      <a:pt x="1420" y="7344"/>
                    </a:lnTo>
                    <a:lnTo>
                      <a:pt x="1445" y="7443"/>
                    </a:lnTo>
                    <a:cubicBezTo>
                      <a:pt x="1470" y="7543"/>
                      <a:pt x="1494" y="7618"/>
                      <a:pt x="1519" y="7717"/>
                    </a:cubicBezTo>
                    <a:cubicBezTo>
                      <a:pt x="1544" y="7792"/>
                      <a:pt x="1569" y="7891"/>
                      <a:pt x="1594" y="7991"/>
                    </a:cubicBezTo>
                    <a:lnTo>
                      <a:pt x="1619" y="8066"/>
                    </a:lnTo>
                    <a:cubicBezTo>
                      <a:pt x="1743" y="8339"/>
                      <a:pt x="1818" y="8514"/>
                      <a:pt x="1893" y="8663"/>
                    </a:cubicBezTo>
                    <a:cubicBezTo>
                      <a:pt x="1768" y="8489"/>
                      <a:pt x="1669" y="8290"/>
                      <a:pt x="1569" y="8090"/>
                    </a:cubicBezTo>
                    <a:lnTo>
                      <a:pt x="1544" y="8016"/>
                    </a:lnTo>
                    <a:cubicBezTo>
                      <a:pt x="1519" y="7916"/>
                      <a:pt x="1470" y="7842"/>
                      <a:pt x="1445" y="7742"/>
                    </a:cubicBezTo>
                    <a:cubicBezTo>
                      <a:pt x="1420" y="7642"/>
                      <a:pt x="1395" y="7568"/>
                      <a:pt x="1370" y="7468"/>
                    </a:cubicBezTo>
                    <a:lnTo>
                      <a:pt x="1345" y="7369"/>
                    </a:lnTo>
                    <a:lnTo>
                      <a:pt x="1320" y="7269"/>
                    </a:lnTo>
                    <a:cubicBezTo>
                      <a:pt x="1295" y="7169"/>
                      <a:pt x="1270" y="7095"/>
                      <a:pt x="1270" y="6995"/>
                    </a:cubicBezTo>
                    <a:cubicBezTo>
                      <a:pt x="1246" y="6896"/>
                      <a:pt x="1246" y="6821"/>
                      <a:pt x="1221" y="6721"/>
                    </a:cubicBezTo>
                    <a:lnTo>
                      <a:pt x="1221" y="6622"/>
                    </a:lnTo>
                    <a:cubicBezTo>
                      <a:pt x="1221" y="6398"/>
                      <a:pt x="1221" y="6174"/>
                      <a:pt x="1221" y="5950"/>
                    </a:cubicBezTo>
                    <a:close/>
                    <a:moveTo>
                      <a:pt x="5129" y="1"/>
                    </a:moveTo>
                    <a:cubicBezTo>
                      <a:pt x="5129" y="1"/>
                      <a:pt x="3038" y="1221"/>
                      <a:pt x="2117" y="2540"/>
                    </a:cubicBezTo>
                    <a:cubicBezTo>
                      <a:pt x="2092" y="2565"/>
                      <a:pt x="2092" y="2590"/>
                      <a:pt x="2117" y="2614"/>
                    </a:cubicBezTo>
                    <a:lnTo>
                      <a:pt x="2191" y="2614"/>
                    </a:lnTo>
                    <a:lnTo>
                      <a:pt x="2216" y="2590"/>
                    </a:lnTo>
                    <a:lnTo>
                      <a:pt x="2216" y="2590"/>
                    </a:lnTo>
                    <a:cubicBezTo>
                      <a:pt x="1669" y="3361"/>
                      <a:pt x="1246" y="4207"/>
                      <a:pt x="972" y="5128"/>
                    </a:cubicBezTo>
                    <a:cubicBezTo>
                      <a:pt x="972" y="5004"/>
                      <a:pt x="997" y="4904"/>
                      <a:pt x="1021" y="4805"/>
                    </a:cubicBezTo>
                    <a:cubicBezTo>
                      <a:pt x="1021" y="4780"/>
                      <a:pt x="1021" y="4780"/>
                      <a:pt x="1021" y="4755"/>
                    </a:cubicBezTo>
                    <a:cubicBezTo>
                      <a:pt x="997" y="4755"/>
                      <a:pt x="972" y="4780"/>
                      <a:pt x="972" y="4780"/>
                    </a:cubicBezTo>
                    <a:cubicBezTo>
                      <a:pt x="972" y="4805"/>
                      <a:pt x="1" y="6821"/>
                      <a:pt x="1420" y="9285"/>
                    </a:cubicBezTo>
                    <a:cubicBezTo>
                      <a:pt x="1420" y="9310"/>
                      <a:pt x="1420" y="9310"/>
                      <a:pt x="1445" y="9310"/>
                    </a:cubicBezTo>
                    <a:lnTo>
                      <a:pt x="1470" y="9310"/>
                    </a:lnTo>
                    <a:cubicBezTo>
                      <a:pt x="1494" y="9285"/>
                      <a:pt x="1494" y="9260"/>
                      <a:pt x="1494" y="9235"/>
                    </a:cubicBezTo>
                    <a:cubicBezTo>
                      <a:pt x="1221" y="8688"/>
                      <a:pt x="1071" y="8090"/>
                      <a:pt x="1021" y="7468"/>
                    </a:cubicBezTo>
                    <a:lnTo>
                      <a:pt x="1021" y="7468"/>
                    </a:lnTo>
                    <a:cubicBezTo>
                      <a:pt x="1171" y="8066"/>
                      <a:pt x="1445" y="8638"/>
                      <a:pt x="1818" y="9136"/>
                    </a:cubicBezTo>
                    <a:cubicBezTo>
                      <a:pt x="2764" y="10281"/>
                      <a:pt x="4158" y="11003"/>
                      <a:pt x="5651" y="11102"/>
                    </a:cubicBezTo>
                    <a:cubicBezTo>
                      <a:pt x="5676" y="11102"/>
                      <a:pt x="5701" y="11102"/>
                      <a:pt x="5726" y="11077"/>
                    </a:cubicBezTo>
                    <a:cubicBezTo>
                      <a:pt x="5726" y="11052"/>
                      <a:pt x="5701" y="11028"/>
                      <a:pt x="5701" y="11003"/>
                    </a:cubicBezTo>
                    <a:cubicBezTo>
                      <a:pt x="5651" y="11003"/>
                      <a:pt x="3063" y="9509"/>
                      <a:pt x="2714" y="6721"/>
                    </a:cubicBezTo>
                    <a:cubicBezTo>
                      <a:pt x="2714" y="6721"/>
                      <a:pt x="2689" y="6697"/>
                      <a:pt x="2664" y="6697"/>
                    </a:cubicBezTo>
                    <a:cubicBezTo>
                      <a:pt x="2639" y="6697"/>
                      <a:pt x="2615" y="6697"/>
                      <a:pt x="2615" y="6721"/>
                    </a:cubicBezTo>
                    <a:cubicBezTo>
                      <a:pt x="2615" y="6721"/>
                      <a:pt x="2615" y="6771"/>
                      <a:pt x="2590" y="6821"/>
                    </a:cubicBezTo>
                    <a:cubicBezTo>
                      <a:pt x="2590" y="6174"/>
                      <a:pt x="2739" y="5104"/>
                      <a:pt x="3511" y="3759"/>
                    </a:cubicBezTo>
                    <a:cubicBezTo>
                      <a:pt x="3536" y="3710"/>
                      <a:pt x="3536" y="3685"/>
                      <a:pt x="3511" y="3635"/>
                    </a:cubicBezTo>
                    <a:cubicBezTo>
                      <a:pt x="3386" y="2390"/>
                      <a:pt x="4382" y="1021"/>
                      <a:pt x="5203" y="100"/>
                    </a:cubicBezTo>
                    <a:cubicBezTo>
                      <a:pt x="5228" y="76"/>
                      <a:pt x="5228" y="51"/>
                      <a:pt x="5203" y="26"/>
                    </a:cubicBezTo>
                    <a:cubicBezTo>
                      <a:pt x="5203" y="1"/>
                      <a:pt x="5178" y="1"/>
                      <a:pt x="5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7681853" y="3205252"/>
                <a:ext cx="188868" cy="249251"/>
              </a:xfrm>
              <a:custGeom>
                <a:avLst/>
                <a:gdLst/>
                <a:ahLst/>
                <a:cxnLst/>
                <a:rect l="l" t="t" r="r" b="b"/>
                <a:pathLst>
                  <a:path w="4282" h="5651" extrusionOk="0">
                    <a:moveTo>
                      <a:pt x="25" y="0"/>
                    </a:moveTo>
                    <a:cubicBezTo>
                      <a:pt x="0" y="0"/>
                      <a:pt x="0" y="25"/>
                      <a:pt x="0" y="50"/>
                    </a:cubicBezTo>
                    <a:cubicBezTo>
                      <a:pt x="75" y="349"/>
                      <a:pt x="175" y="623"/>
                      <a:pt x="299" y="897"/>
                    </a:cubicBezTo>
                    <a:cubicBezTo>
                      <a:pt x="399" y="1170"/>
                      <a:pt x="548" y="1444"/>
                      <a:pt x="697" y="1693"/>
                    </a:cubicBezTo>
                    <a:cubicBezTo>
                      <a:pt x="1021" y="2216"/>
                      <a:pt x="1369" y="2689"/>
                      <a:pt x="1793" y="3112"/>
                    </a:cubicBezTo>
                    <a:cubicBezTo>
                      <a:pt x="1992" y="3336"/>
                      <a:pt x="2216" y="3535"/>
                      <a:pt x="2440" y="3734"/>
                    </a:cubicBezTo>
                    <a:cubicBezTo>
                      <a:pt x="2614" y="3908"/>
                      <a:pt x="2813" y="4058"/>
                      <a:pt x="3012" y="4182"/>
                    </a:cubicBezTo>
                    <a:lnTo>
                      <a:pt x="3137" y="4282"/>
                    </a:lnTo>
                    <a:cubicBezTo>
                      <a:pt x="3361" y="4431"/>
                      <a:pt x="3560" y="4655"/>
                      <a:pt x="3684" y="4904"/>
                    </a:cubicBezTo>
                    <a:cubicBezTo>
                      <a:pt x="3709" y="4929"/>
                      <a:pt x="3734" y="4979"/>
                      <a:pt x="3759" y="5028"/>
                    </a:cubicBezTo>
                    <a:cubicBezTo>
                      <a:pt x="3784" y="5128"/>
                      <a:pt x="3834" y="5203"/>
                      <a:pt x="3883" y="5302"/>
                    </a:cubicBezTo>
                    <a:cubicBezTo>
                      <a:pt x="3983" y="5427"/>
                      <a:pt x="4082" y="5526"/>
                      <a:pt x="4182" y="5651"/>
                    </a:cubicBezTo>
                    <a:lnTo>
                      <a:pt x="4257" y="5651"/>
                    </a:lnTo>
                    <a:cubicBezTo>
                      <a:pt x="4282" y="5626"/>
                      <a:pt x="4282" y="5576"/>
                      <a:pt x="4257" y="5576"/>
                    </a:cubicBezTo>
                    <a:cubicBezTo>
                      <a:pt x="4182" y="5452"/>
                      <a:pt x="4107" y="5327"/>
                      <a:pt x="4033" y="5203"/>
                    </a:cubicBezTo>
                    <a:cubicBezTo>
                      <a:pt x="3983" y="5128"/>
                      <a:pt x="3958" y="5028"/>
                      <a:pt x="3933" y="4954"/>
                    </a:cubicBezTo>
                    <a:lnTo>
                      <a:pt x="3858" y="4804"/>
                    </a:lnTo>
                    <a:cubicBezTo>
                      <a:pt x="3734" y="4531"/>
                      <a:pt x="3560" y="4257"/>
                      <a:pt x="3311" y="4058"/>
                    </a:cubicBezTo>
                    <a:cubicBezTo>
                      <a:pt x="2838" y="3709"/>
                      <a:pt x="2415" y="3336"/>
                      <a:pt x="2017" y="2913"/>
                    </a:cubicBezTo>
                    <a:cubicBezTo>
                      <a:pt x="1618" y="2490"/>
                      <a:pt x="1245" y="2042"/>
                      <a:pt x="921" y="1569"/>
                    </a:cubicBezTo>
                    <a:cubicBezTo>
                      <a:pt x="747" y="1320"/>
                      <a:pt x="598" y="1071"/>
                      <a:pt x="473" y="822"/>
                    </a:cubicBezTo>
                    <a:cubicBezTo>
                      <a:pt x="349" y="573"/>
                      <a:pt x="249" y="349"/>
                      <a:pt x="150" y="100"/>
                    </a:cubicBezTo>
                    <a:lnTo>
                      <a:pt x="100" y="25"/>
                    </a:lnTo>
                    <a:cubicBezTo>
                      <a:pt x="100" y="0"/>
                      <a:pt x="75" y="0"/>
                      <a:pt x="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7860797" y="3392973"/>
                <a:ext cx="102153" cy="72513"/>
              </a:xfrm>
              <a:custGeom>
                <a:avLst/>
                <a:gdLst/>
                <a:ahLst/>
                <a:cxnLst/>
                <a:rect l="l" t="t" r="r" b="b"/>
                <a:pathLst>
                  <a:path w="2316" h="1644" extrusionOk="0">
                    <a:moveTo>
                      <a:pt x="175" y="1"/>
                    </a:moveTo>
                    <a:cubicBezTo>
                      <a:pt x="150" y="1"/>
                      <a:pt x="125" y="26"/>
                      <a:pt x="125" y="51"/>
                    </a:cubicBezTo>
                    <a:cubicBezTo>
                      <a:pt x="1" y="300"/>
                      <a:pt x="1" y="598"/>
                      <a:pt x="100" y="872"/>
                    </a:cubicBezTo>
                    <a:cubicBezTo>
                      <a:pt x="225" y="1146"/>
                      <a:pt x="424" y="1370"/>
                      <a:pt x="698" y="1494"/>
                    </a:cubicBezTo>
                    <a:cubicBezTo>
                      <a:pt x="897" y="1594"/>
                      <a:pt x="1146" y="1644"/>
                      <a:pt x="1370" y="1644"/>
                    </a:cubicBezTo>
                    <a:lnTo>
                      <a:pt x="1519" y="1644"/>
                    </a:lnTo>
                    <a:cubicBezTo>
                      <a:pt x="1793" y="1619"/>
                      <a:pt x="2042" y="1519"/>
                      <a:pt x="2266" y="1370"/>
                    </a:cubicBezTo>
                    <a:cubicBezTo>
                      <a:pt x="2291" y="1345"/>
                      <a:pt x="2315" y="1320"/>
                      <a:pt x="2291" y="1295"/>
                    </a:cubicBezTo>
                    <a:cubicBezTo>
                      <a:pt x="2291" y="1270"/>
                      <a:pt x="2266" y="1270"/>
                      <a:pt x="2241" y="1270"/>
                    </a:cubicBezTo>
                    <a:cubicBezTo>
                      <a:pt x="2017" y="1320"/>
                      <a:pt x="1793" y="1370"/>
                      <a:pt x="1569" y="1370"/>
                    </a:cubicBezTo>
                    <a:lnTo>
                      <a:pt x="1519" y="1370"/>
                    </a:lnTo>
                    <a:cubicBezTo>
                      <a:pt x="1270" y="1370"/>
                      <a:pt x="1046" y="1320"/>
                      <a:pt x="847" y="1220"/>
                    </a:cubicBezTo>
                    <a:cubicBezTo>
                      <a:pt x="648" y="1121"/>
                      <a:pt x="474" y="972"/>
                      <a:pt x="349" y="772"/>
                    </a:cubicBezTo>
                    <a:cubicBezTo>
                      <a:pt x="250" y="548"/>
                      <a:pt x="225" y="324"/>
                      <a:pt x="250" y="75"/>
                    </a:cubicBezTo>
                    <a:cubicBezTo>
                      <a:pt x="250" y="26"/>
                      <a:pt x="225" y="1"/>
                      <a:pt x="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8127603" y="2864698"/>
                <a:ext cx="422726" cy="170431"/>
              </a:xfrm>
              <a:custGeom>
                <a:avLst/>
                <a:gdLst/>
                <a:ahLst/>
                <a:cxnLst/>
                <a:rect l="l" t="t" r="r" b="b"/>
                <a:pathLst>
                  <a:path w="9584" h="3864" extrusionOk="0">
                    <a:moveTo>
                      <a:pt x="407" y="1"/>
                    </a:moveTo>
                    <a:cubicBezTo>
                      <a:pt x="296" y="1"/>
                      <a:pt x="185" y="2"/>
                      <a:pt x="75" y="5"/>
                    </a:cubicBezTo>
                    <a:cubicBezTo>
                      <a:pt x="0" y="30"/>
                      <a:pt x="0" y="105"/>
                      <a:pt x="75" y="105"/>
                    </a:cubicBezTo>
                    <a:lnTo>
                      <a:pt x="672" y="179"/>
                    </a:lnTo>
                    <a:lnTo>
                      <a:pt x="996" y="204"/>
                    </a:lnTo>
                    <a:cubicBezTo>
                      <a:pt x="1070" y="204"/>
                      <a:pt x="1120" y="229"/>
                      <a:pt x="1195" y="229"/>
                    </a:cubicBezTo>
                    <a:lnTo>
                      <a:pt x="1319" y="254"/>
                    </a:lnTo>
                    <a:lnTo>
                      <a:pt x="1942" y="354"/>
                    </a:lnTo>
                    <a:lnTo>
                      <a:pt x="2365" y="428"/>
                    </a:lnTo>
                    <a:lnTo>
                      <a:pt x="2888" y="553"/>
                    </a:lnTo>
                    <a:cubicBezTo>
                      <a:pt x="2962" y="553"/>
                      <a:pt x="3037" y="578"/>
                      <a:pt x="3112" y="603"/>
                    </a:cubicBezTo>
                    <a:lnTo>
                      <a:pt x="3833" y="802"/>
                    </a:lnTo>
                    <a:lnTo>
                      <a:pt x="4132" y="901"/>
                    </a:lnTo>
                    <a:cubicBezTo>
                      <a:pt x="4431" y="1001"/>
                      <a:pt x="4754" y="1100"/>
                      <a:pt x="5053" y="1250"/>
                    </a:cubicBezTo>
                    <a:cubicBezTo>
                      <a:pt x="5850" y="1573"/>
                      <a:pt x="6621" y="1947"/>
                      <a:pt x="7368" y="2395"/>
                    </a:cubicBezTo>
                    <a:lnTo>
                      <a:pt x="7916" y="2718"/>
                    </a:lnTo>
                    <a:lnTo>
                      <a:pt x="8090" y="2843"/>
                    </a:lnTo>
                    <a:lnTo>
                      <a:pt x="8463" y="3092"/>
                    </a:lnTo>
                    <a:cubicBezTo>
                      <a:pt x="8812" y="3316"/>
                      <a:pt x="9160" y="3565"/>
                      <a:pt x="9509" y="3863"/>
                    </a:cubicBezTo>
                    <a:lnTo>
                      <a:pt x="9533" y="3863"/>
                    </a:lnTo>
                    <a:cubicBezTo>
                      <a:pt x="9558" y="3863"/>
                      <a:pt x="9558" y="3838"/>
                      <a:pt x="9583" y="3838"/>
                    </a:cubicBezTo>
                    <a:cubicBezTo>
                      <a:pt x="9583" y="3814"/>
                      <a:pt x="9583" y="3789"/>
                      <a:pt x="9583" y="3764"/>
                    </a:cubicBezTo>
                    <a:cubicBezTo>
                      <a:pt x="8936" y="3142"/>
                      <a:pt x="8239" y="2619"/>
                      <a:pt x="7517" y="2146"/>
                    </a:cubicBezTo>
                    <a:cubicBezTo>
                      <a:pt x="6771" y="1673"/>
                      <a:pt x="5974" y="1275"/>
                      <a:pt x="5177" y="951"/>
                    </a:cubicBezTo>
                    <a:cubicBezTo>
                      <a:pt x="4854" y="827"/>
                      <a:pt x="4555" y="727"/>
                      <a:pt x="4232" y="603"/>
                    </a:cubicBezTo>
                    <a:lnTo>
                      <a:pt x="3933" y="503"/>
                    </a:lnTo>
                    <a:lnTo>
                      <a:pt x="3186" y="329"/>
                    </a:lnTo>
                    <a:lnTo>
                      <a:pt x="2987" y="254"/>
                    </a:lnTo>
                    <a:lnTo>
                      <a:pt x="2688" y="204"/>
                    </a:lnTo>
                    <a:cubicBezTo>
                      <a:pt x="1928" y="74"/>
                      <a:pt x="1167" y="1"/>
                      <a:pt x="4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7786167" y="2877004"/>
                <a:ext cx="276686" cy="292080"/>
              </a:xfrm>
              <a:custGeom>
                <a:avLst/>
                <a:gdLst/>
                <a:ahLst/>
                <a:cxnLst/>
                <a:rect l="l" t="t" r="r" b="b"/>
                <a:pathLst>
                  <a:path w="6273" h="6622" extrusionOk="0">
                    <a:moveTo>
                      <a:pt x="6198" y="0"/>
                    </a:moveTo>
                    <a:cubicBezTo>
                      <a:pt x="5800" y="75"/>
                      <a:pt x="5401" y="174"/>
                      <a:pt x="5003" y="299"/>
                    </a:cubicBezTo>
                    <a:lnTo>
                      <a:pt x="4704" y="373"/>
                    </a:lnTo>
                    <a:lnTo>
                      <a:pt x="4256" y="548"/>
                    </a:lnTo>
                    <a:cubicBezTo>
                      <a:pt x="4107" y="597"/>
                      <a:pt x="3983" y="647"/>
                      <a:pt x="3833" y="722"/>
                    </a:cubicBezTo>
                    <a:cubicBezTo>
                      <a:pt x="3062" y="1045"/>
                      <a:pt x="2365" y="1493"/>
                      <a:pt x="1767" y="2066"/>
                    </a:cubicBezTo>
                    <a:cubicBezTo>
                      <a:pt x="1145" y="2638"/>
                      <a:pt x="672" y="3335"/>
                      <a:pt x="348" y="4132"/>
                    </a:cubicBezTo>
                    <a:lnTo>
                      <a:pt x="324" y="4232"/>
                    </a:lnTo>
                    <a:cubicBezTo>
                      <a:pt x="299" y="4281"/>
                      <a:pt x="274" y="4356"/>
                      <a:pt x="249" y="4406"/>
                    </a:cubicBezTo>
                    <a:lnTo>
                      <a:pt x="174" y="4704"/>
                    </a:lnTo>
                    <a:cubicBezTo>
                      <a:pt x="124" y="4854"/>
                      <a:pt x="100" y="5003"/>
                      <a:pt x="75" y="5177"/>
                    </a:cubicBezTo>
                    <a:lnTo>
                      <a:pt x="50" y="5327"/>
                    </a:lnTo>
                    <a:cubicBezTo>
                      <a:pt x="25" y="5426"/>
                      <a:pt x="0" y="5526"/>
                      <a:pt x="0" y="5625"/>
                    </a:cubicBezTo>
                    <a:lnTo>
                      <a:pt x="0" y="5949"/>
                    </a:lnTo>
                    <a:lnTo>
                      <a:pt x="0" y="6372"/>
                    </a:lnTo>
                    <a:lnTo>
                      <a:pt x="0" y="6571"/>
                    </a:lnTo>
                    <a:cubicBezTo>
                      <a:pt x="0" y="6596"/>
                      <a:pt x="25" y="6621"/>
                      <a:pt x="50" y="6621"/>
                    </a:cubicBezTo>
                    <a:cubicBezTo>
                      <a:pt x="75" y="6621"/>
                      <a:pt x="100" y="6596"/>
                      <a:pt x="100" y="6571"/>
                    </a:cubicBezTo>
                    <a:cubicBezTo>
                      <a:pt x="100" y="5750"/>
                      <a:pt x="274" y="4953"/>
                      <a:pt x="573" y="4232"/>
                    </a:cubicBezTo>
                    <a:cubicBezTo>
                      <a:pt x="896" y="3485"/>
                      <a:pt x="1369" y="2838"/>
                      <a:pt x="1966" y="2290"/>
                    </a:cubicBezTo>
                    <a:cubicBezTo>
                      <a:pt x="2564" y="1742"/>
                      <a:pt x="3211" y="1294"/>
                      <a:pt x="3958" y="946"/>
                    </a:cubicBezTo>
                    <a:cubicBezTo>
                      <a:pt x="4082" y="871"/>
                      <a:pt x="4207" y="821"/>
                      <a:pt x="4356" y="772"/>
                    </a:cubicBezTo>
                    <a:lnTo>
                      <a:pt x="4779" y="573"/>
                    </a:lnTo>
                    <a:lnTo>
                      <a:pt x="5053" y="473"/>
                    </a:lnTo>
                    <a:cubicBezTo>
                      <a:pt x="5327" y="373"/>
                      <a:pt x="5601" y="299"/>
                      <a:pt x="5874" y="224"/>
                    </a:cubicBezTo>
                    <a:lnTo>
                      <a:pt x="6223" y="124"/>
                    </a:lnTo>
                    <a:cubicBezTo>
                      <a:pt x="6248" y="100"/>
                      <a:pt x="6273" y="75"/>
                      <a:pt x="6273" y="50"/>
                    </a:cubicBezTo>
                    <a:cubicBezTo>
                      <a:pt x="6248" y="25"/>
                      <a:pt x="6223" y="0"/>
                      <a:pt x="61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8716042" y="2816621"/>
                <a:ext cx="99948" cy="26112"/>
              </a:xfrm>
              <a:custGeom>
                <a:avLst/>
                <a:gdLst/>
                <a:ahLst/>
                <a:cxnLst/>
                <a:rect l="l" t="t" r="r" b="b"/>
                <a:pathLst>
                  <a:path w="2266" h="592" extrusionOk="0">
                    <a:moveTo>
                      <a:pt x="75" y="0"/>
                    </a:moveTo>
                    <a:cubicBezTo>
                      <a:pt x="51" y="0"/>
                      <a:pt x="26" y="25"/>
                      <a:pt x="26" y="25"/>
                    </a:cubicBezTo>
                    <a:cubicBezTo>
                      <a:pt x="1" y="50"/>
                      <a:pt x="1" y="100"/>
                      <a:pt x="26" y="100"/>
                    </a:cubicBezTo>
                    <a:cubicBezTo>
                      <a:pt x="374" y="274"/>
                      <a:pt x="723" y="423"/>
                      <a:pt x="1096" y="498"/>
                    </a:cubicBezTo>
                    <a:cubicBezTo>
                      <a:pt x="1270" y="548"/>
                      <a:pt x="1469" y="573"/>
                      <a:pt x="1644" y="573"/>
                    </a:cubicBezTo>
                    <a:cubicBezTo>
                      <a:pt x="1693" y="585"/>
                      <a:pt x="1737" y="591"/>
                      <a:pt x="1780" y="591"/>
                    </a:cubicBezTo>
                    <a:cubicBezTo>
                      <a:pt x="1824" y="591"/>
                      <a:pt x="1868" y="585"/>
                      <a:pt x="1917" y="573"/>
                    </a:cubicBezTo>
                    <a:cubicBezTo>
                      <a:pt x="1947" y="580"/>
                      <a:pt x="1976" y="583"/>
                      <a:pt x="2005" y="583"/>
                    </a:cubicBezTo>
                    <a:cubicBezTo>
                      <a:pt x="2075" y="583"/>
                      <a:pt x="2146" y="565"/>
                      <a:pt x="2216" y="548"/>
                    </a:cubicBezTo>
                    <a:cubicBezTo>
                      <a:pt x="2241" y="548"/>
                      <a:pt x="2266" y="523"/>
                      <a:pt x="2266" y="498"/>
                    </a:cubicBezTo>
                    <a:cubicBezTo>
                      <a:pt x="2266" y="473"/>
                      <a:pt x="2241" y="448"/>
                      <a:pt x="2216" y="448"/>
                    </a:cubicBezTo>
                    <a:lnTo>
                      <a:pt x="1519" y="274"/>
                    </a:lnTo>
                    <a:lnTo>
                      <a:pt x="1146" y="199"/>
                    </a:lnTo>
                    <a:lnTo>
                      <a:pt x="947" y="149"/>
                    </a:lnTo>
                    <a:lnTo>
                      <a:pt x="623" y="100"/>
                    </a:lnTo>
                    <a:cubicBezTo>
                      <a:pt x="449" y="50"/>
                      <a:pt x="275" y="25"/>
                      <a:pt x="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8767647" y="2716673"/>
                <a:ext cx="120810" cy="69249"/>
              </a:xfrm>
              <a:custGeom>
                <a:avLst/>
                <a:gdLst/>
                <a:ahLst/>
                <a:cxnLst/>
                <a:rect l="l" t="t" r="r" b="b"/>
                <a:pathLst>
                  <a:path w="2739" h="1570" extrusionOk="0">
                    <a:moveTo>
                      <a:pt x="50" y="1"/>
                    </a:moveTo>
                    <a:cubicBezTo>
                      <a:pt x="26" y="1"/>
                      <a:pt x="1" y="1"/>
                      <a:pt x="1" y="26"/>
                    </a:cubicBezTo>
                    <a:cubicBezTo>
                      <a:pt x="1" y="51"/>
                      <a:pt x="26" y="51"/>
                      <a:pt x="26" y="51"/>
                    </a:cubicBezTo>
                    <a:lnTo>
                      <a:pt x="449" y="175"/>
                    </a:lnTo>
                    <a:lnTo>
                      <a:pt x="797" y="275"/>
                    </a:lnTo>
                    <a:cubicBezTo>
                      <a:pt x="1046" y="349"/>
                      <a:pt x="1295" y="424"/>
                      <a:pt x="1544" y="524"/>
                    </a:cubicBezTo>
                    <a:cubicBezTo>
                      <a:pt x="1768" y="623"/>
                      <a:pt x="1992" y="748"/>
                      <a:pt x="2216" y="897"/>
                    </a:cubicBezTo>
                    <a:cubicBezTo>
                      <a:pt x="2415" y="1046"/>
                      <a:pt x="2564" y="1270"/>
                      <a:pt x="2614" y="1519"/>
                    </a:cubicBezTo>
                    <a:cubicBezTo>
                      <a:pt x="2614" y="1544"/>
                      <a:pt x="2639" y="1569"/>
                      <a:pt x="2664" y="1569"/>
                    </a:cubicBezTo>
                    <a:cubicBezTo>
                      <a:pt x="2689" y="1569"/>
                      <a:pt x="2714" y="1544"/>
                      <a:pt x="2739" y="1519"/>
                    </a:cubicBezTo>
                    <a:cubicBezTo>
                      <a:pt x="2739" y="1370"/>
                      <a:pt x="2714" y="1221"/>
                      <a:pt x="2639" y="1071"/>
                    </a:cubicBezTo>
                    <a:cubicBezTo>
                      <a:pt x="2564" y="947"/>
                      <a:pt x="2490" y="822"/>
                      <a:pt x="2390" y="723"/>
                    </a:cubicBezTo>
                    <a:cubicBezTo>
                      <a:pt x="2166" y="524"/>
                      <a:pt x="1917" y="374"/>
                      <a:pt x="1668" y="275"/>
                    </a:cubicBezTo>
                    <a:lnTo>
                      <a:pt x="1569" y="225"/>
                    </a:lnTo>
                    <a:cubicBezTo>
                      <a:pt x="1469" y="200"/>
                      <a:pt x="1370" y="150"/>
                      <a:pt x="1270" y="125"/>
                    </a:cubicBezTo>
                    <a:lnTo>
                      <a:pt x="1146" y="101"/>
                    </a:lnTo>
                    <a:cubicBezTo>
                      <a:pt x="1046" y="76"/>
                      <a:pt x="947" y="51"/>
                      <a:pt x="872" y="26"/>
                    </a:cubicBezTo>
                    <a:lnTo>
                      <a:pt x="772" y="26"/>
                    </a:lnTo>
                    <a:cubicBezTo>
                      <a:pt x="673" y="26"/>
                      <a:pt x="573" y="1"/>
                      <a:pt x="4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9020163" y="2810005"/>
                <a:ext cx="45078" cy="63735"/>
              </a:xfrm>
              <a:custGeom>
                <a:avLst/>
                <a:gdLst/>
                <a:ahLst/>
                <a:cxnLst/>
                <a:rect l="l" t="t" r="r" b="b"/>
                <a:pathLst>
                  <a:path w="1022" h="1445" extrusionOk="0">
                    <a:moveTo>
                      <a:pt x="299" y="1"/>
                    </a:moveTo>
                    <a:cubicBezTo>
                      <a:pt x="299" y="1"/>
                      <a:pt x="274" y="1"/>
                      <a:pt x="274" y="26"/>
                    </a:cubicBezTo>
                    <a:cubicBezTo>
                      <a:pt x="250" y="26"/>
                      <a:pt x="250" y="50"/>
                      <a:pt x="274" y="75"/>
                    </a:cubicBezTo>
                    <a:cubicBezTo>
                      <a:pt x="424" y="474"/>
                      <a:pt x="324" y="947"/>
                      <a:pt x="26" y="1245"/>
                    </a:cubicBezTo>
                    <a:cubicBezTo>
                      <a:pt x="1" y="1270"/>
                      <a:pt x="1" y="1270"/>
                      <a:pt x="1" y="1295"/>
                    </a:cubicBezTo>
                    <a:cubicBezTo>
                      <a:pt x="1" y="1320"/>
                      <a:pt x="26" y="1320"/>
                      <a:pt x="26" y="1320"/>
                    </a:cubicBezTo>
                    <a:cubicBezTo>
                      <a:pt x="175" y="1395"/>
                      <a:pt x="349" y="1444"/>
                      <a:pt x="523" y="1444"/>
                    </a:cubicBezTo>
                    <a:cubicBezTo>
                      <a:pt x="698" y="1444"/>
                      <a:pt x="872" y="1395"/>
                      <a:pt x="996" y="1295"/>
                    </a:cubicBezTo>
                    <a:cubicBezTo>
                      <a:pt x="996" y="1270"/>
                      <a:pt x="1021" y="1270"/>
                      <a:pt x="1021" y="1245"/>
                    </a:cubicBezTo>
                    <a:cubicBezTo>
                      <a:pt x="996" y="200"/>
                      <a:pt x="349" y="1"/>
                      <a:pt x="3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7814705" y="2860508"/>
                <a:ext cx="218509" cy="135101"/>
              </a:xfrm>
              <a:custGeom>
                <a:avLst/>
                <a:gdLst/>
                <a:ahLst/>
                <a:cxnLst/>
                <a:rect l="l" t="t" r="r" b="b"/>
                <a:pathLst>
                  <a:path w="4954" h="3063" extrusionOk="0">
                    <a:moveTo>
                      <a:pt x="4879" y="1"/>
                    </a:moveTo>
                    <a:cubicBezTo>
                      <a:pt x="4406" y="75"/>
                      <a:pt x="3933" y="200"/>
                      <a:pt x="3485" y="374"/>
                    </a:cubicBezTo>
                    <a:cubicBezTo>
                      <a:pt x="3012" y="548"/>
                      <a:pt x="2564" y="747"/>
                      <a:pt x="2141" y="996"/>
                    </a:cubicBezTo>
                    <a:cubicBezTo>
                      <a:pt x="1718" y="1245"/>
                      <a:pt x="1319" y="1519"/>
                      <a:pt x="971" y="1867"/>
                    </a:cubicBezTo>
                    <a:cubicBezTo>
                      <a:pt x="598" y="2191"/>
                      <a:pt x="274" y="2564"/>
                      <a:pt x="25" y="2988"/>
                    </a:cubicBezTo>
                    <a:cubicBezTo>
                      <a:pt x="0" y="3012"/>
                      <a:pt x="0" y="3037"/>
                      <a:pt x="25" y="3062"/>
                    </a:cubicBezTo>
                    <a:lnTo>
                      <a:pt x="50" y="3062"/>
                    </a:lnTo>
                    <a:cubicBezTo>
                      <a:pt x="75" y="3062"/>
                      <a:pt x="75" y="3037"/>
                      <a:pt x="100" y="3037"/>
                    </a:cubicBezTo>
                    <a:lnTo>
                      <a:pt x="274" y="2838"/>
                    </a:lnTo>
                    <a:cubicBezTo>
                      <a:pt x="374" y="2714"/>
                      <a:pt x="473" y="2614"/>
                      <a:pt x="598" y="2515"/>
                    </a:cubicBezTo>
                    <a:lnTo>
                      <a:pt x="697" y="2415"/>
                    </a:lnTo>
                    <a:lnTo>
                      <a:pt x="846" y="2266"/>
                    </a:lnTo>
                    <a:lnTo>
                      <a:pt x="1120" y="2042"/>
                    </a:lnTo>
                    <a:cubicBezTo>
                      <a:pt x="1494" y="1768"/>
                      <a:pt x="1892" y="1494"/>
                      <a:pt x="2290" y="1245"/>
                    </a:cubicBezTo>
                    <a:cubicBezTo>
                      <a:pt x="2713" y="1021"/>
                      <a:pt x="3136" y="797"/>
                      <a:pt x="3560" y="623"/>
                    </a:cubicBezTo>
                    <a:cubicBezTo>
                      <a:pt x="3809" y="523"/>
                      <a:pt x="4008" y="424"/>
                      <a:pt x="4232" y="349"/>
                    </a:cubicBezTo>
                    <a:cubicBezTo>
                      <a:pt x="4456" y="274"/>
                      <a:pt x="4655" y="200"/>
                      <a:pt x="4854" y="125"/>
                    </a:cubicBezTo>
                    <a:lnTo>
                      <a:pt x="4904" y="100"/>
                    </a:lnTo>
                    <a:cubicBezTo>
                      <a:pt x="4929" y="100"/>
                      <a:pt x="4954" y="75"/>
                      <a:pt x="4929" y="50"/>
                    </a:cubicBezTo>
                    <a:cubicBezTo>
                      <a:pt x="4929" y="26"/>
                      <a:pt x="4904" y="1"/>
                      <a:pt x="48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7871780" y="3491818"/>
                <a:ext cx="98845" cy="39564"/>
              </a:xfrm>
              <a:custGeom>
                <a:avLst/>
                <a:gdLst/>
                <a:ahLst/>
                <a:cxnLst/>
                <a:rect l="l" t="t" r="r" b="b"/>
                <a:pathLst>
                  <a:path w="2241" h="897" extrusionOk="0">
                    <a:moveTo>
                      <a:pt x="25" y="0"/>
                    </a:moveTo>
                    <a:cubicBezTo>
                      <a:pt x="1" y="25"/>
                      <a:pt x="1" y="50"/>
                      <a:pt x="25" y="75"/>
                    </a:cubicBezTo>
                    <a:cubicBezTo>
                      <a:pt x="125" y="249"/>
                      <a:pt x="249" y="423"/>
                      <a:pt x="424" y="548"/>
                    </a:cubicBezTo>
                    <a:cubicBezTo>
                      <a:pt x="473" y="597"/>
                      <a:pt x="548" y="647"/>
                      <a:pt x="598" y="672"/>
                    </a:cubicBezTo>
                    <a:lnTo>
                      <a:pt x="697" y="722"/>
                    </a:lnTo>
                    <a:cubicBezTo>
                      <a:pt x="797" y="772"/>
                      <a:pt x="897" y="797"/>
                      <a:pt x="971" y="821"/>
                    </a:cubicBezTo>
                    <a:cubicBezTo>
                      <a:pt x="1146" y="871"/>
                      <a:pt x="1345" y="896"/>
                      <a:pt x="1519" y="896"/>
                    </a:cubicBezTo>
                    <a:lnTo>
                      <a:pt x="1594" y="896"/>
                    </a:lnTo>
                    <a:cubicBezTo>
                      <a:pt x="1818" y="896"/>
                      <a:pt x="2017" y="846"/>
                      <a:pt x="2191" y="747"/>
                    </a:cubicBezTo>
                    <a:cubicBezTo>
                      <a:pt x="2216" y="747"/>
                      <a:pt x="2241" y="722"/>
                      <a:pt x="2241" y="697"/>
                    </a:cubicBezTo>
                    <a:cubicBezTo>
                      <a:pt x="2216" y="647"/>
                      <a:pt x="2191" y="647"/>
                      <a:pt x="2166" y="647"/>
                    </a:cubicBezTo>
                    <a:lnTo>
                      <a:pt x="2017" y="647"/>
                    </a:lnTo>
                    <a:cubicBezTo>
                      <a:pt x="1959" y="652"/>
                      <a:pt x="1902" y="654"/>
                      <a:pt x="1845" y="654"/>
                    </a:cubicBezTo>
                    <a:cubicBezTo>
                      <a:pt x="1578" y="654"/>
                      <a:pt x="1312" y="609"/>
                      <a:pt x="1046" y="548"/>
                    </a:cubicBezTo>
                    <a:cubicBezTo>
                      <a:pt x="872" y="498"/>
                      <a:pt x="697" y="423"/>
                      <a:pt x="548" y="324"/>
                    </a:cubicBezTo>
                    <a:cubicBezTo>
                      <a:pt x="424" y="249"/>
                      <a:pt x="299" y="174"/>
                      <a:pt x="175" y="75"/>
                    </a:cubicBezTo>
                    <a:lnTo>
                      <a:pt x="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7971683" y="3191182"/>
                <a:ext cx="685563" cy="346773"/>
              </a:xfrm>
              <a:custGeom>
                <a:avLst/>
                <a:gdLst/>
                <a:ahLst/>
                <a:cxnLst/>
                <a:rect l="l" t="t" r="r" b="b"/>
                <a:pathLst>
                  <a:path w="15543" h="7862" extrusionOk="0">
                    <a:moveTo>
                      <a:pt x="15469" y="0"/>
                    </a:moveTo>
                    <a:cubicBezTo>
                      <a:pt x="15454" y="0"/>
                      <a:pt x="15440" y="6"/>
                      <a:pt x="15433" y="21"/>
                    </a:cubicBezTo>
                    <a:cubicBezTo>
                      <a:pt x="15383" y="21"/>
                      <a:pt x="15383" y="46"/>
                      <a:pt x="15383" y="71"/>
                    </a:cubicBezTo>
                    <a:cubicBezTo>
                      <a:pt x="15309" y="867"/>
                      <a:pt x="15110" y="1639"/>
                      <a:pt x="14811" y="2361"/>
                    </a:cubicBezTo>
                    <a:cubicBezTo>
                      <a:pt x="14637" y="2734"/>
                      <a:pt x="14462" y="3082"/>
                      <a:pt x="14263" y="3431"/>
                    </a:cubicBezTo>
                    <a:lnTo>
                      <a:pt x="14139" y="3580"/>
                    </a:lnTo>
                    <a:cubicBezTo>
                      <a:pt x="14064" y="3680"/>
                      <a:pt x="13989" y="3804"/>
                      <a:pt x="13915" y="3904"/>
                    </a:cubicBezTo>
                    <a:lnTo>
                      <a:pt x="13741" y="4128"/>
                    </a:lnTo>
                    <a:lnTo>
                      <a:pt x="13541" y="4352"/>
                    </a:lnTo>
                    <a:cubicBezTo>
                      <a:pt x="12969" y="4924"/>
                      <a:pt x="12347" y="5422"/>
                      <a:pt x="11675" y="5820"/>
                    </a:cubicBezTo>
                    <a:cubicBezTo>
                      <a:pt x="11401" y="5995"/>
                      <a:pt x="11102" y="6144"/>
                      <a:pt x="10828" y="6268"/>
                    </a:cubicBezTo>
                    <a:lnTo>
                      <a:pt x="10629" y="6368"/>
                    </a:lnTo>
                    <a:lnTo>
                      <a:pt x="10355" y="6492"/>
                    </a:lnTo>
                    <a:cubicBezTo>
                      <a:pt x="10082" y="6592"/>
                      <a:pt x="9808" y="6716"/>
                      <a:pt x="9509" y="6791"/>
                    </a:cubicBezTo>
                    <a:cubicBezTo>
                      <a:pt x="8762" y="7065"/>
                      <a:pt x="7991" y="7264"/>
                      <a:pt x="7219" y="7388"/>
                    </a:cubicBezTo>
                    <a:lnTo>
                      <a:pt x="6622" y="7463"/>
                    </a:lnTo>
                    <a:lnTo>
                      <a:pt x="6423" y="7488"/>
                    </a:lnTo>
                    <a:cubicBezTo>
                      <a:pt x="6298" y="7513"/>
                      <a:pt x="6149" y="7513"/>
                      <a:pt x="6024" y="7538"/>
                    </a:cubicBezTo>
                    <a:lnTo>
                      <a:pt x="5427" y="7563"/>
                    </a:lnTo>
                    <a:lnTo>
                      <a:pt x="5103" y="7588"/>
                    </a:lnTo>
                    <a:lnTo>
                      <a:pt x="4805" y="7588"/>
                    </a:lnTo>
                    <a:cubicBezTo>
                      <a:pt x="3212" y="7588"/>
                      <a:pt x="1619" y="7388"/>
                      <a:pt x="75" y="7040"/>
                    </a:cubicBezTo>
                    <a:cubicBezTo>
                      <a:pt x="50" y="7040"/>
                      <a:pt x="25" y="7040"/>
                      <a:pt x="25" y="7065"/>
                    </a:cubicBezTo>
                    <a:cubicBezTo>
                      <a:pt x="1" y="7090"/>
                      <a:pt x="25" y="7140"/>
                      <a:pt x="50" y="7140"/>
                    </a:cubicBezTo>
                    <a:lnTo>
                      <a:pt x="1220" y="7438"/>
                    </a:lnTo>
                    <a:cubicBezTo>
                      <a:pt x="1370" y="7463"/>
                      <a:pt x="1494" y="7488"/>
                      <a:pt x="1643" y="7513"/>
                    </a:cubicBezTo>
                    <a:lnTo>
                      <a:pt x="1818" y="7538"/>
                    </a:lnTo>
                    <a:lnTo>
                      <a:pt x="2415" y="7662"/>
                    </a:lnTo>
                    <a:cubicBezTo>
                      <a:pt x="3212" y="7787"/>
                      <a:pt x="4033" y="7837"/>
                      <a:pt x="4829" y="7861"/>
                    </a:cubicBezTo>
                    <a:lnTo>
                      <a:pt x="5452" y="7861"/>
                    </a:lnTo>
                    <a:lnTo>
                      <a:pt x="6049" y="7812"/>
                    </a:lnTo>
                    <a:cubicBezTo>
                      <a:pt x="6198" y="7812"/>
                      <a:pt x="6348" y="7812"/>
                      <a:pt x="6497" y="7787"/>
                    </a:cubicBezTo>
                    <a:lnTo>
                      <a:pt x="6671" y="7762"/>
                    </a:lnTo>
                    <a:lnTo>
                      <a:pt x="7294" y="7687"/>
                    </a:lnTo>
                    <a:cubicBezTo>
                      <a:pt x="8090" y="7563"/>
                      <a:pt x="8887" y="7364"/>
                      <a:pt x="9658" y="7090"/>
                    </a:cubicBezTo>
                    <a:cubicBezTo>
                      <a:pt x="9932" y="7015"/>
                      <a:pt x="10231" y="6891"/>
                      <a:pt x="10530" y="6766"/>
                    </a:cubicBezTo>
                    <a:lnTo>
                      <a:pt x="10778" y="6642"/>
                    </a:lnTo>
                    <a:lnTo>
                      <a:pt x="10978" y="6542"/>
                    </a:lnTo>
                    <a:cubicBezTo>
                      <a:pt x="11276" y="6393"/>
                      <a:pt x="11575" y="6244"/>
                      <a:pt x="11849" y="6069"/>
                    </a:cubicBezTo>
                    <a:cubicBezTo>
                      <a:pt x="12546" y="5646"/>
                      <a:pt x="13193" y="5148"/>
                      <a:pt x="13741" y="4526"/>
                    </a:cubicBezTo>
                    <a:cubicBezTo>
                      <a:pt x="14836" y="3281"/>
                      <a:pt x="15458" y="1713"/>
                      <a:pt x="15508" y="71"/>
                    </a:cubicBezTo>
                    <a:cubicBezTo>
                      <a:pt x="15543" y="35"/>
                      <a:pt x="15503" y="0"/>
                      <a:pt x="15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9470280" y="3636712"/>
                <a:ext cx="63735" cy="109828"/>
              </a:xfrm>
              <a:custGeom>
                <a:avLst/>
                <a:gdLst/>
                <a:ahLst/>
                <a:cxnLst/>
                <a:rect l="l" t="t" r="r" b="b"/>
                <a:pathLst>
                  <a:path w="1445" h="2490" extrusionOk="0">
                    <a:moveTo>
                      <a:pt x="150" y="1"/>
                    </a:moveTo>
                    <a:cubicBezTo>
                      <a:pt x="125" y="1"/>
                      <a:pt x="101" y="26"/>
                      <a:pt x="101" y="26"/>
                    </a:cubicBezTo>
                    <a:cubicBezTo>
                      <a:pt x="76" y="50"/>
                      <a:pt x="76" y="75"/>
                      <a:pt x="101" y="100"/>
                    </a:cubicBezTo>
                    <a:cubicBezTo>
                      <a:pt x="524" y="449"/>
                      <a:pt x="773" y="971"/>
                      <a:pt x="748" y="1544"/>
                    </a:cubicBezTo>
                    <a:cubicBezTo>
                      <a:pt x="698" y="1917"/>
                      <a:pt x="424" y="2241"/>
                      <a:pt x="26" y="2365"/>
                    </a:cubicBezTo>
                    <a:cubicBezTo>
                      <a:pt x="1" y="2390"/>
                      <a:pt x="1" y="2415"/>
                      <a:pt x="1" y="2440"/>
                    </a:cubicBezTo>
                    <a:cubicBezTo>
                      <a:pt x="1" y="2465"/>
                      <a:pt x="26" y="2490"/>
                      <a:pt x="51" y="2490"/>
                    </a:cubicBezTo>
                    <a:cubicBezTo>
                      <a:pt x="773" y="2415"/>
                      <a:pt x="1270" y="2042"/>
                      <a:pt x="1345" y="1544"/>
                    </a:cubicBezTo>
                    <a:cubicBezTo>
                      <a:pt x="1445" y="971"/>
                      <a:pt x="972" y="374"/>
                      <a:pt x="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8032067" y="3515945"/>
                <a:ext cx="357976" cy="39961"/>
              </a:xfrm>
              <a:custGeom>
                <a:avLst/>
                <a:gdLst/>
                <a:ahLst/>
                <a:cxnLst/>
                <a:rect l="l" t="t" r="r" b="b"/>
                <a:pathLst>
                  <a:path w="8116" h="906" extrusionOk="0">
                    <a:moveTo>
                      <a:pt x="8040" y="1"/>
                    </a:moveTo>
                    <a:cubicBezTo>
                      <a:pt x="7393" y="200"/>
                      <a:pt x="6746" y="324"/>
                      <a:pt x="6074" y="424"/>
                    </a:cubicBezTo>
                    <a:cubicBezTo>
                      <a:pt x="5402" y="523"/>
                      <a:pt x="4730" y="573"/>
                      <a:pt x="4083" y="598"/>
                    </a:cubicBezTo>
                    <a:lnTo>
                      <a:pt x="3784" y="598"/>
                    </a:lnTo>
                    <a:cubicBezTo>
                      <a:pt x="3631" y="605"/>
                      <a:pt x="3477" y="608"/>
                      <a:pt x="3324" y="608"/>
                    </a:cubicBezTo>
                    <a:cubicBezTo>
                      <a:pt x="2905" y="608"/>
                      <a:pt x="2486" y="585"/>
                      <a:pt x="2067" y="548"/>
                    </a:cubicBezTo>
                    <a:cubicBezTo>
                      <a:pt x="1444" y="523"/>
                      <a:pt x="822" y="424"/>
                      <a:pt x="200" y="324"/>
                    </a:cubicBezTo>
                    <a:lnTo>
                      <a:pt x="50" y="299"/>
                    </a:lnTo>
                    <a:cubicBezTo>
                      <a:pt x="26" y="299"/>
                      <a:pt x="1" y="324"/>
                      <a:pt x="1" y="349"/>
                    </a:cubicBezTo>
                    <a:cubicBezTo>
                      <a:pt x="1" y="374"/>
                      <a:pt x="26" y="399"/>
                      <a:pt x="50" y="399"/>
                    </a:cubicBezTo>
                    <a:lnTo>
                      <a:pt x="548" y="548"/>
                    </a:lnTo>
                    <a:lnTo>
                      <a:pt x="673" y="573"/>
                    </a:lnTo>
                    <a:cubicBezTo>
                      <a:pt x="797" y="598"/>
                      <a:pt x="922" y="623"/>
                      <a:pt x="1046" y="648"/>
                    </a:cubicBezTo>
                    <a:lnTo>
                      <a:pt x="1220" y="698"/>
                    </a:lnTo>
                    <a:cubicBezTo>
                      <a:pt x="1494" y="722"/>
                      <a:pt x="1768" y="772"/>
                      <a:pt x="2042" y="797"/>
                    </a:cubicBezTo>
                    <a:cubicBezTo>
                      <a:pt x="2517" y="873"/>
                      <a:pt x="3007" y="906"/>
                      <a:pt x="3500" y="906"/>
                    </a:cubicBezTo>
                    <a:cubicBezTo>
                      <a:pt x="3653" y="906"/>
                      <a:pt x="3806" y="903"/>
                      <a:pt x="3958" y="897"/>
                    </a:cubicBezTo>
                    <a:lnTo>
                      <a:pt x="4083" y="897"/>
                    </a:lnTo>
                    <a:cubicBezTo>
                      <a:pt x="4755" y="872"/>
                      <a:pt x="5452" y="797"/>
                      <a:pt x="6124" y="673"/>
                    </a:cubicBezTo>
                    <a:cubicBezTo>
                      <a:pt x="6423" y="623"/>
                      <a:pt x="6746" y="548"/>
                      <a:pt x="7119" y="449"/>
                    </a:cubicBezTo>
                    <a:cubicBezTo>
                      <a:pt x="7443" y="349"/>
                      <a:pt x="7767" y="225"/>
                      <a:pt x="8065" y="100"/>
                    </a:cubicBezTo>
                    <a:cubicBezTo>
                      <a:pt x="8115" y="75"/>
                      <a:pt x="8115" y="1"/>
                      <a:pt x="80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8565635" y="2808902"/>
                <a:ext cx="221817" cy="322823"/>
              </a:xfrm>
              <a:custGeom>
                <a:avLst/>
                <a:gdLst/>
                <a:ahLst/>
                <a:cxnLst/>
                <a:rect l="l" t="t" r="r" b="b"/>
                <a:pathLst>
                  <a:path w="5029" h="7319" extrusionOk="0">
                    <a:moveTo>
                      <a:pt x="1967" y="1"/>
                    </a:moveTo>
                    <a:cubicBezTo>
                      <a:pt x="1942" y="1"/>
                      <a:pt x="1942" y="26"/>
                      <a:pt x="1917" y="26"/>
                    </a:cubicBezTo>
                    <a:cubicBezTo>
                      <a:pt x="1892" y="51"/>
                      <a:pt x="1892" y="100"/>
                      <a:pt x="1917" y="100"/>
                    </a:cubicBezTo>
                    <a:lnTo>
                      <a:pt x="3112" y="947"/>
                    </a:lnTo>
                    <a:cubicBezTo>
                      <a:pt x="3461" y="1196"/>
                      <a:pt x="3884" y="1494"/>
                      <a:pt x="4257" y="1793"/>
                    </a:cubicBezTo>
                    <a:cubicBezTo>
                      <a:pt x="4481" y="2042"/>
                      <a:pt x="4630" y="2341"/>
                      <a:pt x="4680" y="2664"/>
                    </a:cubicBezTo>
                    <a:cubicBezTo>
                      <a:pt x="4730" y="2813"/>
                      <a:pt x="4730" y="2963"/>
                      <a:pt x="4680" y="3112"/>
                    </a:cubicBezTo>
                    <a:cubicBezTo>
                      <a:pt x="4655" y="3286"/>
                      <a:pt x="4581" y="3436"/>
                      <a:pt x="4481" y="3560"/>
                    </a:cubicBezTo>
                    <a:cubicBezTo>
                      <a:pt x="4108" y="4133"/>
                      <a:pt x="3709" y="4705"/>
                      <a:pt x="3261" y="5278"/>
                    </a:cubicBezTo>
                    <a:cubicBezTo>
                      <a:pt x="3062" y="5527"/>
                      <a:pt x="2813" y="5800"/>
                      <a:pt x="2564" y="6049"/>
                    </a:cubicBezTo>
                    <a:lnTo>
                      <a:pt x="2390" y="6199"/>
                    </a:lnTo>
                    <a:lnTo>
                      <a:pt x="2365" y="6224"/>
                    </a:lnTo>
                    <a:cubicBezTo>
                      <a:pt x="2291" y="6273"/>
                      <a:pt x="2241" y="6323"/>
                      <a:pt x="2191" y="6348"/>
                    </a:cubicBezTo>
                    <a:cubicBezTo>
                      <a:pt x="2042" y="6423"/>
                      <a:pt x="1892" y="6448"/>
                      <a:pt x="1743" y="6472"/>
                    </a:cubicBezTo>
                    <a:lnTo>
                      <a:pt x="1693" y="6472"/>
                    </a:lnTo>
                    <a:cubicBezTo>
                      <a:pt x="1370" y="6448"/>
                      <a:pt x="1071" y="6348"/>
                      <a:pt x="822" y="6149"/>
                    </a:cubicBezTo>
                    <a:cubicBezTo>
                      <a:pt x="548" y="5950"/>
                      <a:pt x="299" y="5701"/>
                      <a:pt x="75" y="5427"/>
                    </a:cubicBezTo>
                    <a:cubicBezTo>
                      <a:pt x="75" y="5402"/>
                      <a:pt x="50" y="5402"/>
                      <a:pt x="50" y="5402"/>
                    </a:cubicBezTo>
                    <a:lnTo>
                      <a:pt x="1" y="5402"/>
                    </a:lnTo>
                    <a:cubicBezTo>
                      <a:pt x="1" y="5427"/>
                      <a:pt x="1" y="5452"/>
                      <a:pt x="1" y="5477"/>
                    </a:cubicBezTo>
                    <a:cubicBezTo>
                      <a:pt x="200" y="5776"/>
                      <a:pt x="449" y="6049"/>
                      <a:pt x="723" y="6298"/>
                    </a:cubicBezTo>
                    <a:cubicBezTo>
                      <a:pt x="996" y="6547"/>
                      <a:pt x="1370" y="6672"/>
                      <a:pt x="1743" y="6696"/>
                    </a:cubicBezTo>
                    <a:cubicBezTo>
                      <a:pt x="1942" y="6696"/>
                      <a:pt x="2141" y="6647"/>
                      <a:pt x="2316" y="6572"/>
                    </a:cubicBezTo>
                    <a:cubicBezTo>
                      <a:pt x="2390" y="6522"/>
                      <a:pt x="2440" y="6472"/>
                      <a:pt x="2515" y="6448"/>
                    </a:cubicBezTo>
                    <a:lnTo>
                      <a:pt x="2540" y="6423"/>
                    </a:lnTo>
                    <a:lnTo>
                      <a:pt x="2614" y="6348"/>
                    </a:lnTo>
                    <a:lnTo>
                      <a:pt x="2712" y="6283"/>
                    </a:lnTo>
                    <a:lnTo>
                      <a:pt x="2712" y="6283"/>
                    </a:lnTo>
                    <a:cubicBezTo>
                      <a:pt x="2679" y="6319"/>
                      <a:pt x="2647" y="6357"/>
                      <a:pt x="2614" y="6398"/>
                    </a:cubicBezTo>
                    <a:cubicBezTo>
                      <a:pt x="2415" y="6696"/>
                      <a:pt x="2116" y="6920"/>
                      <a:pt x="1768" y="7020"/>
                    </a:cubicBezTo>
                    <a:cubicBezTo>
                      <a:pt x="1743" y="7020"/>
                      <a:pt x="1718" y="7045"/>
                      <a:pt x="1718" y="7070"/>
                    </a:cubicBezTo>
                    <a:cubicBezTo>
                      <a:pt x="1743" y="7095"/>
                      <a:pt x="1743" y="7120"/>
                      <a:pt x="1768" y="7120"/>
                    </a:cubicBezTo>
                    <a:lnTo>
                      <a:pt x="1892" y="7120"/>
                    </a:lnTo>
                    <a:cubicBezTo>
                      <a:pt x="2689" y="7120"/>
                      <a:pt x="3237" y="6472"/>
                      <a:pt x="3485" y="6099"/>
                    </a:cubicBezTo>
                    <a:lnTo>
                      <a:pt x="3485" y="6099"/>
                    </a:lnTo>
                    <a:cubicBezTo>
                      <a:pt x="3411" y="6373"/>
                      <a:pt x="3336" y="6821"/>
                      <a:pt x="3237" y="7244"/>
                    </a:cubicBezTo>
                    <a:cubicBezTo>
                      <a:pt x="3237" y="7294"/>
                      <a:pt x="3237" y="7319"/>
                      <a:pt x="3261" y="7319"/>
                    </a:cubicBezTo>
                    <a:lnTo>
                      <a:pt x="3336" y="7294"/>
                    </a:lnTo>
                    <a:cubicBezTo>
                      <a:pt x="3361" y="7294"/>
                      <a:pt x="3361" y="7269"/>
                      <a:pt x="3386" y="7244"/>
                    </a:cubicBezTo>
                    <a:cubicBezTo>
                      <a:pt x="3983" y="6000"/>
                      <a:pt x="4257" y="5427"/>
                      <a:pt x="4382" y="5178"/>
                    </a:cubicBezTo>
                    <a:lnTo>
                      <a:pt x="4382" y="5477"/>
                    </a:lnTo>
                    <a:cubicBezTo>
                      <a:pt x="4382" y="5502"/>
                      <a:pt x="4382" y="5527"/>
                      <a:pt x="4406" y="5527"/>
                    </a:cubicBezTo>
                    <a:cubicBezTo>
                      <a:pt x="4431" y="5527"/>
                      <a:pt x="4456" y="5527"/>
                      <a:pt x="4481" y="5502"/>
                    </a:cubicBezTo>
                    <a:cubicBezTo>
                      <a:pt x="4481" y="5502"/>
                      <a:pt x="4730" y="4631"/>
                      <a:pt x="5004" y="3510"/>
                    </a:cubicBezTo>
                    <a:cubicBezTo>
                      <a:pt x="5004" y="3461"/>
                      <a:pt x="5004" y="3436"/>
                      <a:pt x="4979" y="3436"/>
                    </a:cubicBezTo>
                    <a:lnTo>
                      <a:pt x="4954" y="3436"/>
                    </a:lnTo>
                    <a:cubicBezTo>
                      <a:pt x="4929" y="3436"/>
                      <a:pt x="4929" y="3436"/>
                      <a:pt x="4904" y="3461"/>
                    </a:cubicBezTo>
                    <a:cubicBezTo>
                      <a:pt x="4431" y="4307"/>
                      <a:pt x="3834" y="5079"/>
                      <a:pt x="3187" y="5800"/>
                    </a:cubicBezTo>
                    <a:cubicBezTo>
                      <a:pt x="3286" y="5676"/>
                      <a:pt x="3411" y="5551"/>
                      <a:pt x="3510" y="5427"/>
                    </a:cubicBezTo>
                    <a:cubicBezTo>
                      <a:pt x="3958" y="4879"/>
                      <a:pt x="4357" y="4307"/>
                      <a:pt x="4755" y="3710"/>
                    </a:cubicBezTo>
                    <a:cubicBezTo>
                      <a:pt x="4854" y="3535"/>
                      <a:pt x="4929" y="3361"/>
                      <a:pt x="4979" y="3162"/>
                    </a:cubicBezTo>
                    <a:cubicBezTo>
                      <a:pt x="5029" y="2988"/>
                      <a:pt x="5029" y="2789"/>
                      <a:pt x="4979" y="2589"/>
                    </a:cubicBezTo>
                    <a:cubicBezTo>
                      <a:pt x="4904" y="2216"/>
                      <a:pt x="4730" y="1868"/>
                      <a:pt x="4456" y="1594"/>
                    </a:cubicBezTo>
                    <a:cubicBezTo>
                      <a:pt x="4033" y="1270"/>
                      <a:pt x="3610" y="1021"/>
                      <a:pt x="3237" y="772"/>
                    </a:cubicBezTo>
                    <a:lnTo>
                      <a:pt x="3187" y="748"/>
                    </a:lnTo>
                    <a:cubicBezTo>
                      <a:pt x="2789" y="499"/>
                      <a:pt x="2390" y="250"/>
                      <a:pt x="19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8734699" y="3346881"/>
                <a:ext cx="49489" cy="202056"/>
              </a:xfrm>
              <a:custGeom>
                <a:avLst/>
                <a:gdLst/>
                <a:ahLst/>
                <a:cxnLst/>
                <a:rect l="l" t="t" r="r" b="b"/>
                <a:pathLst>
                  <a:path w="1122" h="4581" extrusionOk="0">
                    <a:moveTo>
                      <a:pt x="76" y="0"/>
                    </a:moveTo>
                    <a:lnTo>
                      <a:pt x="51" y="200"/>
                    </a:lnTo>
                    <a:cubicBezTo>
                      <a:pt x="51" y="324"/>
                      <a:pt x="1" y="523"/>
                      <a:pt x="1" y="747"/>
                    </a:cubicBezTo>
                    <a:cubicBezTo>
                      <a:pt x="1" y="996"/>
                      <a:pt x="1" y="1270"/>
                      <a:pt x="26" y="1519"/>
                    </a:cubicBezTo>
                    <a:cubicBezTo>
                      <a:pt x="26" y="1668"/>
                      <a:pt x="51" y="1817"/>
                      <a:pt x="76" y="1967"/>
                    </a:cubicBezTo>
                    <a:cubicBezTo>
                      <a:pt x="100" y="2091"/>
                      <a:pt x="125" y="2241"/>
                      <a:pt x="150" y="2390"/>
                    </a:cubicBezTo>
                    <a:cubicBezTo>
                      <a:pt x="175" y="2539"/>
                      <a:pt x="225" y="2689"/>
                      <a:pt x="275" y="2838"/>
                    </a:cubicBezTo>
                    <a:cubicBezTo>
                      <a:pt x="325" y="2962"/>
                      <a:pt x="374" y="3112"/>
                      <a:pt x="424" y="3236"/>
                    </a:cubicBezTo>
                    <a:cubicBezTo>
                      <a:pt x="499" y="3485"/>
                      <a:pt x="598" y="3734"/>
                      <a:pt x="723" y="3958"/>
                    </a:cubicBezTo>
                    <a:cubicBezTo>
                      <a:pt x="822" y="4107"/>
                      <a:pt x="897" y="4282"/>
                      <a:pt x="997" y="4431"/>
                    </a:cubicBezTo>
                    <a:cubicBezTo>
                      <a:pt x="1071" y="4531"/>
                      <a:pt x="1121" y="4580"/>
                      <a:pt x="1121" y="4580"/>
                    </a:cubicBezTo>
                    <a:lnTo>
                      <a:pt x="1021" y="4406"/>
                    </a:lnTo>
                    <a:cubicBezTo>
                      <a:pt x="972" y="4282"/>
                      <a:pt x="922" y="4107"/>
                      <a:pt x="822" y="3908"/>
                    </a:cubicBezTo>
                    <a:cubicBezTo>
                      <a:pt x="748" y="3709"/>
                      <a:pt x="648" y="3460"/>
                      <a:pt x="573" y="3186"/>
                    </a:cubicBezTo>
                    <a:cubicBezTo>
                      <a:pt x="524" y="3062"/>
                      <a:pt x="499" y="2913"/>
                      <a:pt x="449" y="2788"/>
                    </a:cubicBezTo>
                    <a:cubicBezTo>
                      <a:pt x="424" y="2639"/>
                      <a:pt x="374" y="2489"/>
                      <a:pt x="349" y="2365"/>
                    </a:cubicBezTo>
                    <a:cubicBezTo>
                      <a:pt x="300" y="2216"/>
                      <a:pt x="275" y="2066"/>
                      <a:pt x="250" y="1917"/>
                    </a:cubicBezTo>
                    <a:cubicBezTo>
                      <a:pt x="225" y="1768"/>
                      <a:pt x="200" y="1643"/>
                      <a:pt x="175" y="1494"/>
                    </a:cubicBezTo>
                    <a:cubicBezTo>
                      <a:pt x="150" y="1220"/>
                      <a:pt x="125" y="971"/>
                      <a:pt x="100" y="747"/>
                    </a:cubicBezTo>
                    <a:cubicBezTo>
                      <a:pt x="100" y="523"/>
                      <a:pt x="76" y="324"/>
                      <a:pt x="76" y="200"/>
                    </a:cubicBezTo>
                    <a:cubicBezTo>
                      <a:pt x="76" y="75"/>
                      <a:pt x="76" y="0"/>
                      <a:pt x="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8802801" y="3221704"/>
                <a:ext cx="39564" cy="90068"/>
              </a:xfrm>
              <a:custGeom>
                <a:avLst/>
                <a:gdLst/>
                <a:ahLst/>
                <a:cxnLst/>
                <a:rect l="l" t="t" r="r" b="b"/>
                <a:pathLst>
                  <a:path w="897" h="2042" extrusionOk="0">
                    <a:moveTo>
                      <a:pt x="896" y="1"/>
                    </a:moveTo>
                    <a:lnTo>
                      <a:pt x="822" y="75"/>
                    </a:lnTo>
                    <a:cubicBezTo>
                      <a:pt x="797" y="125"/>
                      <a:pt x="722" y="175"/>
                      <a:pt x="672" y="275"/>
                    </a:cubicBezTo>
                    <a:cubicBezTo>
                      <a:pt x="598" y="374"/>
                      <a:pt x="523" y="474"/>
                      <a:pt x="473" y="573"/>
                    </a:cubicBezTo>
                    <a:cubicBezTo>
                      <a:pt x="448" y="648"/>
                      <a:pt x="398" y="698"/>
                      <a:pt x="374" y="772"/>
                    </a:cubicBezTo>
                    <a:lnTo>
                      <a:pt x="299" y="947"/>
                    </a:lnTo>
                    <a:cubicBezTo>
                      <a:pt x="274" y="1021"/>
                      <a:pt x="249" y="1071"/>
                      <a:pt x="224" y="1146"/>
                    </a:cubicBezTo>
                    <a:lnTo>
                      <a:pt x="150" y="1345"/>
                    </a:lnTo>
                    <a:cubicBezTo>
                      <a:pt x="100" y="1444"/>
                      <a:pt x="75" y="1569"/>
                      <a:pt x="50" y="1693"/>
                    </a:cubicBezTo>
                    <a:cubicBezTo>
                      <a:pt x="25" y="1793"/>
                      <a:pt x="25" y="1868"/>
                      <a:pt x="25" y="1942"/>
                    </a:cubicBezTo>
                    <a:cubicBezTo>
                      <a:pt x="0" y="1992"/>
                      <a:pt x="25" y="2042"/>
                      <a:pt x="25" y="2042"/>
                    </a:cubicBezTo>
                    <a:cubicBezTo>
                      <a:pt x="25" y="2042"/>
                      <a:pt x="25" y="2017"/>
                      <a:pt x="50" y="1942"/>
                    </a:cubicBezTo>
                    <a:lnTo>
                      <a:pt x="150" y="1693"/>
                    </a:lnTo>
                    <a:lnTo>
                      <a:pt x="299" y="1395"/>
                    </a:lnTo>
                    <a:cubicBezTo>
                      <a:pt x="324" y="1345"/>
                      <a:pt x="349" y="1270"/>
                      <a:pt x="398" y="1220"/>
                    </a:cubicBezTo>
                    <a:lnTo>
                      <a:pt x="473" y="1021"/>
                    </a:lnTo>
                    <a:lnTo>
                      <a:pt x="548" y="847"/>
                    </a:lnTo>
                    <a:lnTo>
                      <a:pt x="622" y="648"/>
                    </a:lnTo>
                    <a:lnTo>
                      <a:pt x="772" y="324"/>
                    </a:lnTo>
                    <a:cubicBezTo>
                      <a:pt x="797" y="225"/>
                      <a:pt x="846" y="150"/>
                      <a:pt x="871" y="100"/>
                    </a:cubicBezTo>
                    <a:cubicBezTo>
                      <a:pt x="896" y="26"/>
                      <a:pt x="896" y="1"/>
                      <a:pt x="8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7705980" y="3083383"/>
                <a:ext cx="48386" cy="171314"/>
              </a:xfrm>
              <a:custGeom>
                <a:avLst/>
                <a:gdLst/>
                <a:ahLst/>
                <a:cxnLst/>
                <a:rect l="l" t="t" r="r" b="b"/>
                <a:pathLst>
                  <a:path w="1097" h="3884" extrusionOk="0">
                    <a:moveTo>
                      <a:pt x="150" y="1"/>
                    </a:moveTo>
                    <a:lnTo>
                      <a:pt x="101" y="175"/>
                    </a:lnTo>
                    <a:cubicBezTo>
                      <a:pt x="51" y="324"/>
                      <a:pt x="26" y="473"/>
                      <a:pt x="26" y="623"/>
                    </a:cubicBezTo>
                    <a:cubicBezTo>
                      <a:pt x="1" y="847"/>
                      <a:pt x="1" y="1071"/>
                      <a:pt x="26" y="1295"/>
                    </a:cubicBezTo>
                    <a:cubicBezTo>
                      <a:pt x="26" y="1419"/>
                      <a:pt x="51" y="1544"/>
                      <a:pt x="51" y="1668"/>
                    </a:cubicBezTo>
                    <a:cubicBezTo>
                      <a:pt x="51" y="1793"/>
                      <a:pt x="101" y="1917"/>
                      <a:pt x="125" y="2066"/>
                    </a:cubicBezTo>
                    <a:cubicBezTo>
                      <a:pt x="150" y="2191"/>
                      <a:pt x="200" y="2315"/>
                      <a:pt x="250" y="2440"/>
                    </a:cubicBezTo>
                    <a:cubicBezTo>
                      <a:pt x="300" y="2564"/>
                      <a:pt x="325" y="2664"/>
                      <a:pt x="374" y="2788"/>
                    </a:cubicBezTo>
                    <a:cubicBezTo>
                      <a:pt x="474" y="2987"/>
                      <a:pt x="573" y="3187"/>
                      <a:pt x="698" y="3361"/>
                    </a:cubicBezTo>
                    <a:cubicBezTo>
                      <a:pt x="773" y="3510"/>
                      <a:pt x="872" y="3635"/>
                      <a:pt x="972" y="3759"/>
                    </a:cubicBezTo>
                    <a:lnTo>
                      <a:pt x="1096" y="3884"/>
                    </a:lnTo>
                    <a:lnTo>
                      <a:pt x="997" y="3734"/>
                    </a:lnTo>
                    <a:cubicBezTo>
                      <a:pt x="947" y="3635"/>
                      <a:pt x="872" y="3485"/>
                      <a:pt x="797" y="3311"/>
                    </a:cubicBezTo>
                    <a:cubicBezTo>
                      <a:pt x="698" y="3137"/>
                      <a:pt x="623" y="2938"/>
                      <a:pt x="524" y="2714"/>
                    </a:cubicBezTo>
                    <a:cubicBezTo>
                      <a:pt x="499" y="2614"/>
                      <a:pt x="449" y="2490"/>
                      <a:pt x="424" y="2365"/>
                    </a:cubicBezTo>
                    <a:cubicBezTo>
                      <a:pt x="399" y="2241"/>
                      <a:pt x="349" y="2141"/>
                      <a:pt x="325" y="2017"/>
                    </a:cubicBezTo>
                    <a:cubicBezTo>
                      <a:pt x="300" y="1892"/>
                      <a:pt x="250" y="1768"/>
                      <a:pt x="250" y="1643"/>
                    </a:cubicBezTo>
                    <a:cubicBezTo>
                      <a:pt x="225" y="1519"/>
                      <a:pt x="200" y="1394"/>
                      <a:pt x="175" y="1270"/>
                    </a:cubicBezTo>
                    <a:cubicBezTo>
                      <a:pt x="150" y="1046"/>
                      <a:pt x="150" y="822"/>
                      <a:pt x="150" y="648"/>
                    </a:cubicBezTo>
                    <a:cubicBezTo>
                      <a:pt x="125" y="449"/>
                      <a:pt x="150" y="274"/>
                      <a:pt x="150" y="175"/>
                    </a:cubicBezTo>
                    <a:lnTo>
                      <a:pt x="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7720271" y="2985685"/>
                <a:ext cx="35198" cy="77982"/>
              </a:xfrm>
              <a:custGeom>
                <a:avLst/>
                <a:gdLst/>
                <a:ahLst/>
                <a:cxnLst/>
                <a:rect l="l" t="t" r="r" b="b"/>
                <a:pathLst>
                  <a:path w="798" h="1768" extrusionOk="0">
                    <a:moveTo>
                      <a:pt x="797" y="0"/>
                    </a:moveTo>
                    <a:lnTo>
                      <a:pt x="722" y="50"/>
                    </a:lnTo>
                    <a:cubicBezTo>
                      <a:pt x="673" y="100"/>
                      <a:pt x="623" y="150"/>
                      <a:pt x="573" y="199"/>
                    </a:cubicBezTo>
                    <a:cubicBezTo>
                      <a:pt x="498" y="299"/>
                      <a:pt x="449" y="374"/>
                      <a:pt x="399" y="473"/>
                    </a:cubicBezTo>
                    <a:cubicBezTo>
                      <a:pt x="349" y="523"/>
                      <a:pt x="324" y="573"/>
                      <a:pt x="299" y="623"/>
                    </a:cubicBezTo>
                    <a:lnTo>
                      <a:pt x="225" y="797"/>
                    </a:lnTo>
                    <a:lnTo>
                      <a:pt x="150" y="971"/>
                    </a:lnTo>
                    <a:lnTo>
                      <a:pt x="100" y="1145"/>
                    </a:lnTo>
                    <a:cubicBezTo>
                      <a:pt x="75" y="1245"/>
                      <a:pt x="50" y="1344"/>
                      <a:pt x="50" y="1444"/>
                    </a:cubicBezTo>
                    <a:cubicBezTo>
                      <a:pt x="25" y="1543"/>
                      <a:pt x="25" y="1618"/>
                      <a:pt x="1" y="1668"/>
                    </a:cubicBezTo>
                    <a:cubicBezTo>
                      <a:pt x="1" y="1743"/>
                      <a:pt x="1" y="1768"/>
                      <a:pt x="1" y="1768"/>
                    </a:cubicBezTo>
                    <a:cubicBezTo>
                      <a:pt x="1" y="1768"/>
                      <a:pt x="25" y="1743"/>
                      <a:pt x="50" y="1693"/>
                    </a:cubicBezTo>
                    <a:cubicBezTo>
                      <a:pt x="75" y="1643"/>
                      <a:pt x="100" y="1568"/>
                      <a:pt x="150" y="1494"/>
                    </a:cubicBezTo>
                    <a:cubicBezTo>
                      <a:pt x="175" y="1394"/>
                      <a:pt x="225" y="1295"/>
                      <a:pt x="274" y="1195"/>
                    </a:cubicBezTo>
                    <a:cubicBezTo>
                      <a:pt x="299" y="1145"/>
                      <a:pt x="299" y="1095"/>
                      <a:pt x="349" y="1046"/>
                    </a:cubicBezTo>
                    <a:lnTo>
                      <a:pt x="399" y="871"/>
                    </a:lnTo>
                    <a:cubicBezTo>
                      <a:pt x="424" y="822"/>
                      <a:pt x="449" y="772"/>
                      <a:pt x="473" y="697"/>
                    </a:cubicBezTo>
                    <a:cubicBezTo>
                      <a:pt x="498" y="647"/>
                      <a:pt x="523" y="598"/>
                      <a:pt x="548" y="548"/>
                    </a:cubicBezTo>
                    <a:cubicBezTo>
                      <a:pt x="598" y="448"/>
                      <a:pt x="623" y="349"/>
                      <a:pt x="673" y="274"/>
                    </a:cubicBezTo>
                    <a:cubicBezTo>
                      <a:pt x="697" y="174"/>
                      <a:pt x="722" y="125"/>
                      <a:pt x="772" y="75"/>
                    </a:cubicBezTo>
                    <a:cubicBezTo>
                      <a:pt x="797" y="25"/>
                      <a:pt x="797" y="0"/>
                      <a:pt x="7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8192353" y="3378727"/>
                <a:ext cx="255868" cy="85657"/>
              </a:xfrm>
              <a:custGeom>
                <a:avLst/>
                <a:gdLst/>
                <a:ahLst/>
                <a:cxnLst/>
                <a:rect l="l" t="t" r="r" b="b"/>
                <a:pathLst>
                  <a:path w="5801" h="1942" extrusionOk="0">
                    <a:moveTo>
                      <a:pt x="5800" y="0"/>
                    </a:moveTo>
                    <a:lnTo>
                      <a:pt x="5551" y="150"/>
                    </a:lnTo>
                    <a:cubicBezTo>
                      <a:pt x="5427" y="249"/>
                      <a:pt x="5203" y="349"/>
                      <a:pt x="4954" y="523"/>
                    </a:cubicBezTo>
                    <a:cubicBezTo>
                      <a:pt x="4680" y="672"/>
                      <a:pt x="4382" y="822"/>
                      <a:pt x="4083" y="971"/>
                    </a:cubicBezTo>
                    <a:cubicBezTo>
                      <a:pt x="3934" y="1046"/>
                      <a:pt x="3759" y="1095"/>
                      <a:pt x="3585" y="1170"/>
                    </a:cubicBezTo>
                    <a:cubicBezTo>
                      <a:pt x="3386" y="1220"/>
                      <a:pt x="3212" y="1295"/>
                      <a:pt x="3037" y="1344"/>
                    </a:cubicBezTo>
                    <a:cubicBezTo>
                      <a:pt x="2838" y="1394"/>
                      <a:pt x="2664" y="1444"/>
                      <a:pt x="2465" y="1494"/>
                    </a:cubicBezTo>
                    <a:cubicBezTo>
                      <a:pt x="2291" y="1543"/>
                      <a:pt x="2116" y="1593"/>
                      <a:pt x="1942" y="1643"/>
                    </a:cubicBezTo>
                    <a:cubicBezTo>
                      <a:pt x="1619" y="1718"/>
                      <a:pt x="1295" y="1792"/>
                      <a:pt x="971" y="1817"/>
                    </a:cubicBezTo>
                    <a:cubicBezTo>
                      <a:pt x="723" y="1867"/>
                      <a:pt x="499" y="1867"/>
                      <a:pt x="275" y="1892"/>
                    </a:cubicBezTo>
                    <a:lnTo>
                      <a:pt x="1" y="1892"/>
                    </a:lnTo>
                    <a:cubicBezTo>
                      <a:pt x="1" y="1892"/>
                      <a:pt x="100" y="1892"/>
                      <a:pt x="275" y="1917"/>
                    </a:cubicBezTo>
                    <a:cubicBezTo>
                      <a:pt x="499" y="1942"/>
                      <a:pt x="747" y="1942"/>
                      <a:pt x="971" y="1942"/>
                    </a:cubicBezTo>
                    <a:cubicBezTo>
                      <a:pt x="1320" y="1917"/>
                      <a:pt x="1644" y="1867"/>
                      <a:pt x="1967" y="1817"/>
                    </a:cubicBezTo>
                    <a:cubicBezTo>
                      <a:pt x="2141" y="1767"/>
                      <a:pt x="2340" y="1718"/>
                      <a:pt x="2515" y="1693"/>
                    </a:cubicBezTo>
                    <a:cubicBezTo>
                      <a:pt x="2714" y="1643"/>
                      <a:pt x="2888" y="1593"/>
                      <a:pt x="3087" y="1519"/>
                    </a:cubicBezTo>
                    <a:cubicBezTo>
                      <a:pt x="3261" y="1469"/>
                      <a:pt x="3461" y="1394"/>
                      <a:pt x="3635" y="1344"/>
                    </a:cubicBezTo>
                    <a:cubicBezTo>
                      <a:pt x="3809" y="1270"/>
                      <a:pt x="3983" y="1195"/>
                      <a:pt x="4158" y="1120"/>
                    </a:cubicBezTo>
                    <a:cubicBezTo>
                      <a:pt x="4456" y="971"/>
                      <a:pt x="4755" y="797"/>
                      <a:pt x="5029" y="598"/>
                    </a:cubicBezTo>
                    <a:cubicBezTo>
                      <a:pt x="5253" y="448"/>
                      <a:pt x="5452" y="299"/>
                      <a:pt x="5576" y="174"/>
                    </a:cubicBezTo>
                    <a:lnTo>
                      <a:pt x="5800"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8505252" y="3170098"/>
                <a:ext cx="75821" cy="155964"/>
              </a:xfrm>
              <a:custGeom>
                <a:avLst/>
                <a:gdLst/>
                <a:ahLst/>
                <a:cxnLst/>
                <a:rect l="l" t="t" r="r" b="b"/>
                <a:pathLst>
                  <a:path w="1719" h="3536" extrusionOk="0">
                    <a:moveTo>
                      <a:pt x="1718" y="1"/>
                    </a:moveTo>
                    <a:lnTo>
                      <a:pt x="1668" y="175"/>
                    </a:lnTo>
                    <a:cubicBezTo>
                      <a:pt x="1668" y="275"/>
                      <a:pt x="1619" y="424"/>
                      <a:pt x="1569" y="598"/>
                    </a:cubicBezTo>
                    <a:cubicBezTo>
                      <a:pt x="1519" y="773"/>
                      <a:pt x="1444" y="972"/>
                      <a:pt x="1345" y="1196"/>
                    </a:cubicBezTo>
                    <a:cubicBezTo>
                      <a:pt x="1320" y="1295"/>
                      <a:pt x="1270" y="1420"/>
                      <a:pt x="1220" y="1519"/>
                    </a:cubicBezTo>
                    <a:cubicBezTo>
                      <a:pt x="1171" y="1644"/>
                      <a:pt x="1121" y="1743"/>
                      <a:pt x="1046" y="1868"/>
                    </a:cubicBezTo>
                    <a:cubicBezTo>
                      <a:pt x="996" y="1967"/>
                      <a:pt x="947" y="2067"/>
                      <a:pt x="897" y="2191"/>
                    </a:cubicBezTo>
                    <a:cubicBezTo>
                      <a:pt x="822" y="2291"/>
                      <a:pt x="772" y="2390"/>
                      <a:pt x="723" y="2490"/>
                    </a:cubicBezTo>
                    <a:cubicBezTo>
                      <a:pt x="598" y="2689"/>
                      <a:pt x="474" y="2888"/>
                      <a:pt x="374" y="3038"/>
                    </a:cubicBezTo>
                    <a:cubicBezTo>
                      <a:pt x="250" y="3187"/>
                      <a:pt x="175" y="3311"/>
                      <a:pt x="100" y="3411"/>
                    </a:cubicBezTo>
                    <a:lnTo>
                      <a:pt x="1" y="3535"/>
                    </a:lnTo>
                    <a:lnTo>
                      <a:pt x="1" y="3535"/>
                    </a:lnTo>
                    <a:lnTo>
                      <a:pt x="125" y="3411"/>
                    </a:lnTo>
                    <a:cubicBezTo>
                      <a:pt x="250" y="3311"/>
                      <a:pt x="349" y="3212"/>
                      <a:pt x="449" y="3087"/>
                    </a:cubicBezTo>
                    <a:cubicBezTo>
                      <a:pt x="598" y="2938"/>
                      <a:pt x="723" y="2764"/>
                      <a:pt x="847" y="2590"/>
                    </a:cubicBezTo>
                    <a:cubicBezTo>
                      <a:pt x="897" y="2490"/>
                      <a:pt x="971" y="2390"/>
                      <a:pt x="1046" y="2266"/>
                    </a:cubicBezTo>
                    <a:cubicBezTo>
                      <a:pt x="1096" y="2166"/>
                      <a:pt x="1171" y="2067"/>
                      <a:pt x="1220" y="1942"/>
                    </a:cubicBezTo>
                    <a:cubicBezTo>
                      <a:pt x="1270" y="1818"/>
                      <a:pt x="1320" y="1718"/>
                      <a:pt x="1370" y="1594"/>
                    </a:cubicBezTo>
                    <a:cubicBezTo>
                      <a:pt x="1419" y="1470"/>
                      <a:pt x="1469" y="1370"/>
                      <a:pt x="1494" y="1245"/>
                    </a:cubicBezTo>
                    <a:cubicBezTo>
                      <a:pt x="1569" y="1046"/>
                      <a:pt x="1619" y="847"/>
                      <a:pt x="1668" y="623"/>
                    </a:cubicBezTo>
                    <a:cubicBezTo>
                      <a:pt x="1693" y="474"/>
                      <a:pt x="1718" y="325"/>
                      <a:pt x="1718" y="175"/>
                    </a:cubicBezTo>
                    <a:lnTo>
                      <a:pt x="17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8344965" y="2862713"/>
                <a:ext cx="266850" cy="101050"/>
              </a:xfrm>
              <a:custGeom>
                <a:avLst/>
                <a:gdLst/>
                <a:ahLst/>
                <a:cxnLst/>
                <a:rect l="l" t="t" r="r" b="b"/>
                <a:pathLst>
                  <a:path w="6050" h="2291" extrusionOk="0">
                    <a:moveTo>
                      <a:pt x="1" y="0"/>
                    </a:moveTo>
                    <a:lnTo>
                      <a:pt x="299" y="150"/>
                    </a:lnTo>
                    <a:cubicBezTo>
                      <a:pt x="498" y="224"/>
                      <a:pt x="747" y="399"/>
                      <a:pt x="1046" y="548"/>
                    </a:cubicBezTo>
                    <a:cubicBezTo>
                      <a:pt x="1345" y="722"/>
                      <a:pt x="1693" y="921"/>
                      <a:pt x="2042" y="1170"/>
                    </a:cubicBezTo>
                    <a:cubicBezTo>
                      <a:pt x="2241" y="1295"/>
                      <a:pt x="2415" y="1394"/>
                      <a:pt x="2614" y="1519"/>
                    </a:cubicBezTo>
                    <a:cubicBezTo>
                      <a:pt x="2788" y="1643"/>
                      <a:pt x="2988" y="1793"/>
                      <a:pt x="3187" y="1917"/>
                    </a:cubicBezTo>
                    <a:lnTo>
                      <a:pt x="3411" y="2066"/>
                    </a:lnTo>
                    <a:lnTo>
                      <a:pt x="3709" y="2290"/>
                    </a:lnTo>
                    <a:lnTo>
                      <a:pt x="3834" y="2141"/>
                    </a:lnTo>
                    <a:cubicBezTo>
                      <a:pt x="4008" y="1967"/>
                      <a:pt x="4157" y="1817"/>
                      <a:pt x="4307" y="1668"/>
                    </a:cubicBezTo>
                    <a:cubicBezTo>
                      <a:pt x="4630" y="1345"/>
                      <a:pt x="4929" y="1096"/>
                      <a:pt x="5178" y="872"/>
                    </a:cubicBezTo>
                    <a:cubicBezTo>
                      <a:pt x="5427" y="648"/>
                      <a:pt x="5651" y="448"/>
                      <a:pt x="5800" y="324"/>
                    </a:cubicBezTo>
                    <a:lnTo>
                      <a:pt x="6049" y="125"/>
                    </a:lnTo>
                    <a:lnTo>
                      <a:pt x="6049" y="125"/>
                    </a:lnTo>
                    <a:cubicBezTo>
                      <a:pt x="6049" y="125"/>
                      <a:pt x="5949" y="200"/>
                      <a:pt x="5775" y="299"/>
                    </a:cubicBezTo>
                    <a:cubicBezTo>
                      <a:pt x="5601" y="424"/>
                      <a:pt x="5377" y="573"/>
                      <a:pt x="5103" y="772"/>
                    </a:cubicBezTo>
                    <a:cubicBezTo>
                      <a:pt x="4805" y="996"/>
                      <a:pt x="4506" y="1245"/>
                      <a:pt x="4182" y="1544"/>
                    </a:cubicBezTo>
                    <a:cubicBezTo>
                      <a:pt x="4033" y="1693"/>
                      <a:pt x="3859" y="1842"/>
                      <a:pt x="3709" y="2017"/>
                    </a:cubicBezTo>
                    <a:lnTo>
                      <a:pt x="3660" y="2042"/>
                    </a:lnTo>
                    <a:lnTo>
                      <a:pt x="3610" y="2017"/>
                    </a:lnTo>
                    <a:lnTo>
                      <a:pt x="3510" y="1917"/>
                    </a:lnTo>
                    <a:lnTo>
                      <a:pt x="3286" y="1768"/>
                    </a:lnTo>
                    <a:cubicBezTo>
                      <a:pt x="3087" y="1618"/>
                      <a:pt x="2888" y="1494"/>
                      <a:pt x="2714" y="1369"/>
                    </a:cubicBezTo>
                    <a:cubicBezTo>
                      <a:pt x="2515" y="1245"/>
                      <a:pt x="2315" y="1145"/>
                      <a:pt x="2141" y="1021"/>
                    </a:cubicBezTo>
                    <a:cubicBezTo>
                      <a:pt x="1768" y="822"/>
                      <a:pt x="1394" y="623"/>
                      <a:pt x="1096" y="473"/>
                    </a:cubicBezTo>
                    <a:cubicBezTo>
                      <a:pt x="772" y="324"/>
                      <a:pt x="498" y="200"/>
                      <a:pt x="324" y="125"/>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8392160" y="2862713"/>
                <a:ext cx="105461" cy="70307"/>
              </a:xfrm>
              <a:custGeom>
                <a:avLst/>
                <a:gdLst/>
                <a:ahLst/>
                <a:cxnLst/>
                <a:rect l="l" t="t" r="r" b="b"/>
                <a:pathLst>
                  <a:path w="2391" h="1594" extrusionOk="0">
                    <a:moveTo>
                      <a:pt x="1" y="0"/>
                    </a:moveTo>
                    <a:lnTo>
                      <a:pt x="100" y="75"/>
                    </a:lnTo>
                    <a:lnTo>
                      <a:pt x="374" y="274"/>
                    </a:lnTo>
                    <a:lnTo>
                      <a:pt x="773" y="523"/>
                    </a:lnTo>
                    <a:lnTo>
                      <a:pt x="972" y="673"/>
                    </a:lnTo>
                    <a:lnTo>
                      <a:pt x="1196" y="822"/>
                    </a:lnTo>
                    <a:lnTo>
                      <a:pt x="1420" y="971"/>
                    </a:lnTo>
                    <a:lnTo>
                      <a:pt x="1644" y="1096"/>
                    </a:lnTo>
                    <a:lnTo>
                      <a:pt x="2017" y="1369"/>
                    </a:lnTo>
                    <a:lnTo>
                      <a:pt x="2291" y="1544"/>
                    </a:lnTo>
                    <a:lnTo>
                      <a:pt x="2390" y="1593"/>
                    </a:lnTo>
                    <a:lnTo>
                      <a:pt x="2316" y="1494"/>
                    </a:lnTo>
                    <a:cubicBezTo>
                      <a:pt x="2266" y="1444"/>
                      <a:pt x="2191" y="1369"/>
                      <a:pt x="2092" y="1270"/>
                    </a:cubicBezTo>
                    <a:cubicBezTo>
                      <a:pt x="1992" y="1170"/>
                      <a:pt x="1868" y="1071"/>
                      <a:pt x="1743" y="946"/>
                    </a:cubicBezTo>
                    <a:lnTo>
                      <a:pt x="1519" y="797"/>
                    </a:lnTo>
                    <a:lnTo>
                      <a:pt x="1295" y="648"/>
                    </a:lnTo>
                    <a:lnTo>
                      <a:pt x="1071" y="498"/>
                    </a:lnTo>
                    <a:cubicBezTo>
                      <a:pt x="997" y="448"/>
                      <a:pt x="922" y="424"/>
                      <a:pt x="847" y="374"/>
                    </a:cubicBezTo>
                    <a:cubicBezTo>
                      <a:pt x="698" y="299"/>
                      <a:pt x="573" y="224"/>
                      <a:pt x="424" y="175"/>
                    </a:cubicBezTo>
                    <a:cubicBezTo>
                      <a:pt x="324" y="100"/>
                      <a:pt x="200" y="75"/>
                      <a:pt x="125" y="50"/>
                    </a:cubicBezTo>
                    <a:lnTo>
                      <a:pt x="1"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9100306" y="2928566"/>
                <a:ext cx="132896" cy="28626"/>
              </a:xfrm>
              <a:custGeom>
                <a:avLst/>
                <a:gdLst/>
                <a:ahLst/>
                <a:cxnLst/>
                <a:rect l="l" t="t" r="r" b="b"/>
                <a:pathLst>
                  <a:path w="3013" h="649" extrusionOk="0">
                    <a:moveTo>
                      <a:pt x="2863" y="1"/>
                    </a:moveTo>
                    <a:cubicBezTo>
                      <a:pt x="2788" y="1"/>
                      <a:pt x="2664" y="26"/>
                      <a:pt x="2515" y="26"/>
                    </a:cubicBezTo>
                    <a:cubicBezTo>
                      <a:pt x="2365" y="26"/>
                      <a:pt x="2191" y="76"/>
                      <a:pt x="2017" y="100"/>
                    </a:cubicBezTo>
                    <a:cubicBezTo>
                      <a:pt x="1942" y="100"/>
                      <a:pt x="1843" y="125"/>
                      <a:pt x="1743" y="150"/>
                    </a:cubicBezTo>
                    <a:lnTo>
                      <a:pt x="1469" y="200"/>
                    </a:lnTo>
                    <a:lnTo>
                      <a:pt x="1195" y="275"/>
                    </a:lnTo>
                    <a:lnTo>
                      <a:pt x="922" y="324"/>
                    </a:lnTo>
                    <a:cubicBezTo>
                      <a:pt x="747" y="374"/>
                      <a:pt x="573" y="424"/>
                      <a:pt x="449" y="474"/>
                    </a:cubicBezTo>
                    <a:cubicBezTo>
                      <a:pt x="299" y="524"/>
                      <a:pt x="200" y="573"/>
                      <a:pt x="125" y="598"/>
                    </a:cubicBezTo>
                    <a:lnTo>
                      <a:pt x="1" y="648"/>
                    </a:lnTo>
                    <a:lnTo>
                      <a:pt x="125" y="623"/>
                    </a:lnTo>
                    <a:cubicBezTo>
                      <a:pt x="200" y="623"/>
                      <a:pt x="324" y="598"/>
                      <a:pt x="474" y="573"/>
                    </a:cubicBezTo>
                    <a:lnTo>
                      <a:pt x="947" y="499"/>
                    </a:lnTo>
                    <a:lnTo>
                      <a:pt x="1245" y="449"/>
                    </a:lnTo>
                    <a:lnTo>
                      <a:pt x="1519" y="399"/>
                    </a:lnTo>
                    <a:lnTo>
                      <a:pt x="1793" y="324"/>
                    </a:lnTo>
                    <a:lnTo>
                      <a:pt x="2067" y="275"/>
                    </a:lnTo>
                    <a:cubicBezTo>
                      <a:pt x="2241" y="225"/>
                      <a:pt x="2415" y="175"/>
                      <a:pt x="2540" y="150"/>
                    </a:cubicBezTo>
                    <a:cubicBezTo>
                      <a:pt x="2689" y="100"/>
                      <a:pt x="2788" y="76"/>
                      <a:pt x="2888" y="51"/>
                    </a:cubicBezTo>
                    <a:lnTo>
                      <a:pt x="3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9001505" y="2907703"/>
                <a:ext cx="236107" cy="61530"/>
              </a:xfrm>
              <a:custGeom>
                <a:avLst/>
                <a:gdLst/>
                <a:ahLst/>
                <a:cxnLst/>
                <a:rect l="l" t="t" r="r" b="b"/>
                <a:pathLst>
                  <a:path w="5353" h="1395" extrusionOk="0">
                    <a:moveTo>
                      <a:pt x="5103" y="1"/>
                    </a:moveTo>
                    <a:cubicBezTo>
                      <a:pt x="4954" y="1"/>
                      <a:pt x="4730" y="26"/>
                      <a:pt x="4481" y="51"/>
                    </a:cubicBezTo>
                    <a:cubicBezTo>
                      <a:pt x="4232" y="76"/>
                      <a:pt x="3933" y="150"/>
                      <a:pt x="3610" y="200"/>
                    </a:cubicBezTo>
                    <a:cubicBezTo>
                      <a:pt x="3435" y="250"/>
                      <a:pt x="3286" y="275"/>
                      <a:pt x="3112" y="300"/>
                    </a:cubicBezTo>
                    <a:lnTo>
                      <a:pt x="2614" y="424"/>
                    </a:lnTo>
                    <a:lnTo>
                      <a:pt x="2116" y="573"/>
                    </a:lnTo>
                    <a:lnTo>
                      <a:pt x="1643" y="723"/>
                    </a:lnTo>
                    <a:cubicBezTo>
                      <a:pt x="1320" y="822"/>
                      <a:pt x="1021" y="922"/>
                      <a:pt x="797" y="1046"/>
                    </a:cubicBezTo>
                    <a:cubicBezTo>
                      <a:pt x="548" y="1146"/>
                      <a:pt x="349" y="1221"/>
                      <a:pt x="224" y="1295"/>
                    </a:cubicBezTo>
                    <a:lnTo>
                      <a:pt x="0" y="1395"/>
                    </a:lnTo>
                    <a:lnTo>
                      <a:pt x="224" y="1320"/>
                    </a:lnTo>
                    <a:lnTo>
                      <a:pt x="822" y="1146"/>
                    </a:lnTo>
                    <a:lnTo>
                      <a:pt x="1693" y="897"/>
                    </a:lnTo>
                    <a:lnTo>
                      <a:pt x="2166" y="748"/>
                    </a:lnTo>
                    <a:lnTo>
                      <a:pt x="2664" y="623"/>
                    </a:lnTo>
                    <a:lnTo>
                      <a:pt x="3162" y="499"/>
                    </a:lnTo>
                    <a:lnTo>
                      <a:pt x="3635" y="374"/>
                    </a:lnTo>
                    <a:lnTo>
                      <a:pt x="4506" y="175"/>
                    </a:lnTo>
                    <a:lnTo>
                      <a:pt x="5128" y="26"/>
                    </a:lnTo>
                    <a:lnTo>
                      <a:pt x="53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8880739" y="2891251"/>
                <a:ext cx="345891" cy="112033"/>
              </a:xfrm>
              <a:custGeom>
                <a:avLst/>
                <a:gdLst/>
                <a:ahLst/>
                <a:cxnLst/>
                <a:rect l="l" t="t" r="r" b="b"/>
                <a:pathLst>
                  <a:path w="7842" h="2540" extrusionOk="0">
                    <a:moveTo>
                      <a:pt x="7841" y="1"/>
                    </a:moveTo>
                    <a:lnTo>
                      <a:pt x="7468" y="26"/>
                    </a:lnTo>
                    <a:cubicBezTo>
                      <a:pt x="7244" y="75"/>
                      <a:pt x="6945" y="100"/>
                      <a:pt x="6547" y="175"/>
                    </a:cubicBezTo>
                    <a:cubicBezTo>
                      <a:pt x="6149" y="250"/>
                      <a:pt x="5725" y="324"/>
                      <a:pt x="5252" y="424"/>
                    </a:cubicBezTo>
                    <a:cubicBezTo>
                      <a:pt x="5004" y="498"/>
                      <a:pt x="4755" y="548"/>
                      <a:pt x="4506" y="623"/>
                    </a:cubicBezTo>
                    <a:cubicBezTo>
                      <a:pt x="4257" y="698"/>
                      <a:pt x="4008" y="772"/>
                      <a:pt x="3784" y="847"/>
                    </a:cubicBezTo>
                    <a:lnTo>
                      <a:pt x="3062" y="1146"/>
                    </a:lnTo>
                    <a:cubicBezTo>
                      <a:pt x="2813" y="1245"/>
                      <a:pt x="2564" y="1320"/>
                      <a:pt x="2365" y="1419"/>
                    </a:cubicBezTo>
                    <a:cubicBezTo>
                      <a:pt x="1917" y="1619"/>
                      <a:pt x="1494" y="1818"/>
                      <a:pt x="1145" y="1992"/>
                    </a:cubicBezTo>
                    <a:lnTo>
                      <a:pt x="299" y="2390"/>
                    </a:lnTo>
                    <a:lnTo>
                      <a:pt x="0" y="2540"/>
                    </a:lnTo>
                    <a:lnTo>
                      <a:pt x="324" y="2415"/>
                    </a:lnTo>
                    <a:lnTo>
                      <a:pt x="1195" y="2067"/>
                    </a:lnTo>
                    <a:cubicBezTo>
                      <a:pt x="1569" y="1942"/>
                      <a:pt x="1967" y="1768"/>
                      <a:pt x="2415" y="1569"/>
                    </a:cubicBezTo>
                    <a:cubicBezTo>
                      <a:pt x="2639" y="1469"/>
                      <a:pt x="2888" y="1395"/>
                      <a:pt x="3112" y="1295"/>
                    </a:cubicBezTo>
                    <a:lnTo>
                      <a:pt x="3834" y="1046"/>
                    </a:lnTo>
                    <a:cubicBezTo>
                      <a:pt x="4083" y="946"/>
                      <a:pt x="4332" y="872"/>
                      <a:pt x="4580" y="797"/>
                    </a:cubicBezTo>
                    <a:cubicBezTo>
                      <a:pt x="4804" y="722"/>
                      <a:pt x="5053" y="648"/>
                      <a:pt x="5277" y="598"/>
                    </a:cubicBezTo>
                    <a:cubicBezTo>
                      <a:pt x="5750" y="474"/>
                      <a:pt x="6198" y="374"/>
                      <a:pt x="6572" y="274"/>
                    </a:cubicBezTo>
                    <a:lnTo>
                      <a:pt x="7493" y="75"/>
                    </a:lnTo>
                    <a:lnTo>
                      <a:pt x="78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8879636" y="3036188"/>
                <a:ext cx="119708" cy="108725"/>
              </a:xfrm>
              <a:custGeom>
                <a:avLst/>
                <a:gdLst/>
                <a:ahLst/>
                <a:cxnLst/>
                <a:rect l="l" t="t" r="r" b="b"/>
                <a:pathLst>
                  <a:path w="2714" h="2465" extrusionOk="0">
                    <a:moveTo>
                      <a:pt x="2714" y="0"/>
                    </a:moveTo>
                    <a:cubicBezTo>
                      <a:pt x="2714" y="0"/>
                      <a:pt x="2639" y="25"/>
                      <a:pt x="2539" y="50"/>
                    </a:cubicBezTo>
                    <a:cubicBezTo>
                      <a:pt x="2415" y="100"/>
                      <a:pt x="2291" y="150"/>
                      <a:pt x="2141" y="224"/>
                    </a:cubicBezTo>
                    <a:cubicBezTo>
                      <a:pt x="1967" y="299"/>
                      <a:pt x="1793" y="423"/>
                      <a:pt x="1618" y="523"/>
                    </a:cubicBezTo>
                    <a:cubicBezTo>
                      <a:pt x="1544" y="598"/>
                      <a:pt x="1444" y="647"/>
                      <a:pt x="1345" y="722"/>
                    </a:cubicBezTo>
                    <a:cubicBezTo>
                      <a:pt x="1270" y="797"/>
                      <a:pt x="1170" y="871"/>
                      <a:pt x="1096" y="946"/>
                    </a:cubicBezTo>
                    <a:cubicBezTo>
                      <a:pt x="996" y="1021"/>
                      <a:pt x="922" y="1120"/>
                      <a:pt x="847" y="1195"/>
                    </a:cubicBezTo>
                    <a:cubicBezTo>
                      <a:pt x="747" y="1295"/>
                      <a:pt x="673" y="1369"/>
                      <a:pt x="598" y="1444"/>
                    </a:cubicBezTo>
                    <a:cubicBezTo>
                      <a:pt x="473" y="1618"/>
                      <a:pt x="349" y="1767"/>
                      <a:pt x="249" y="1942"/>
                    </a:cubicBezTo>
                    <a:cubicBezTo>
                      <a:pt x="150" y="2091"/>
                      <a:pt x="100" y="2240"/>
                      <a:pt x="50" y="2315"/>
                    </a:cubicBezTo>
                    <a:cubicBezTo>
                      <a:pt x="1" y="2415"/>
                      <a:pt x="1" y="2464"/>
                      <a:pt x="1" y="2464"/>
                    </a:cubicBezTo>
                    <a:cubicBezTo>
                      <a:pt x="1" y="2464"/>
                      <a:pt x="50" y="2440"/>
                      <a:pt x="125" y="2365"/>
                    </a:cubicBezTo>
                    <a:cubicBezTo>
                      <a:pt x="175" y="2290"/>
                      <a:pt x="299" y="2191"/>
                      <a:pt x="424" y="2091"/>
                    </a:cubicBezTo>
                    <a:lnTo>
                      <a:pt x="847" y="1693"/>
                    </a:lnTo>
                    <a:lnTo>
                      <a:pt x="1096" y="1469"/>
                    </a:lnTo>
                    <a:cubicBezTo>
                      <a:pt x="1170" y="1369"/>
                      <a:pt x="1245" y="1319"/>
                      <a:pt x="1345" y="1220"/>
                    </a:cubicBezTo>
                    <a:cubicBezTo>
                      <a:pt x="1419" y="1145"/>
                      <a:pt x="1494" y="1071"/>
                      <a:pt x="1594" y="996"/>
                    </a:cubicBezTo>
                    <a:lnTo>
                      <a:pt x="1843" y="797"/>
                    </a:lnTo>
                    <a:lnTo>
                      <a:pt x="2266" y="398"/>
                    </a:lnTo>
                    <a:cubicBezTo>
                      <a:pt x="2390" y="299"/>
                      <a:pt x="2515" y="174"/>
                      <a:pt x="2589" y="125"/>
                    </a:cubicBezTo>
                    <a:cubicBezTo>
                      <a:pt x="2664" y="50"/>
                      <a:pt x="2714" y="0"/>
                      <a:pt x="27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8711675" y="2865712"/>
                <a:ext cx="600568" cy="880827"/>
              </a:xfrm>
              <a:custGeom>
                <a:avLst/>
                <a:gdLst/>
                <a:ahLst/>
                <a:cxnLst/>
                <a:rect l="l" t="t" r="r" b="b"/>
                <a:pathLst>
                  <a:path w="13616" h="19970" extrusionOk="0">
                    <a:moveTo>
                      <a:pt x="11326" y="1525"/>
                    </a:moveTo>
                    <a:cubicBezTo>
                      <a:pt x="11176" y="1575"/>
                      <a:pt x="11002" y="1600"/>
                      <a:pt x="10853" y="1650"/>
                    </a:cubicBezTo>
                    <a:lnTo>
                      <a:pt x="10604" y="1700"/>
                    </a:lnTo>
                    <a:lnTo>
                      <a:pt x="10305" y="1749"/>
                    </a:lnTo>
                    <a:lnTo>
                      <a:pt x="10031" y="1824"/>
                    </a:lnTo>
                    <a:lnTo>
                      <a:pt x="9758" y="1874"/>
                    </a:lnTo>
                    <a:cubicBezTo>
                      <a:pt x="9583" y="1899"/>
                      <a:pt x="9409" y="1924"/>
                      <a:pt x="9260" y="1949"/>
                    </a:cubicBezTo>
                    <a:cubicBezTo>
                      <a:pt x="9409" y="1899"/>
                      <a:pt x="9583" y="1849"/>
                      <a:pt x="9733" y="1824"/>
                    </a:cubicBezTo>
                    <a:lnTo>
                      <a:pt x="10006" y="1749"/>
                    </a:lnTo>
                    <a:lnTo>
                      <a:pt x="10280" y="1675"/>
                    </a:lnTo>
                    <a:lnTo>
                      <a:pt x="10554" y="1625"/>
                    </a:lnTo>
                    <a:lnTo>
                      <a:pt x="10753" y="1600"/>
                    </a:lnTo>
                    <a:lnTo>
                      <a:pt x="10828" y="1600"/>
                    </a:lnTo>
                    <a:cubicBezTo>
                      <a:pt x="11002" y="1575"/>
                      <a:pt x="11176" y="1550"/>
                      <a:pt x="11326" y="1525"/>
                    </a:cubicBezTo>
                    <a:close/>
                    <a:moveTo>
                      <a:pt x="11102" y="1077"/>
                    </a:moveTo>
                    <a:lnTo>
                      <a:pt x="10181" y="1277"/>
                    </a:lnTo>
                    <a:lnTo>
                      <a:pt x="9708" y="1401"/>
                    </a:lnTo>
                    <a:lnTo>
                      <a:pt x="9235" y="1501"/>
                    </a:lnTo>
                    <a:lnTo>
                      <a:pt x="8712" y="1650"/>
                    </a:lnTo>
                    <a:lnTo>
                      <a:pt x="8214" y="1799"/>
                    </a:lnTo>
                    <a:lnTo>
                      <a:pt x="7368" y="2048"/>
                    </a:lnTo>
                    <a:cubicBezTo>
                      <a:pt x="7592" y="1949"/>
                      <a:pt x="7866" y="1849"/>
                      <a:pt x="8189" y="1725"/>
                    </a:cubicBezTo>
                    <a:lnTo>
                      <a:pt x="8662" y="1575"/>
                    </a:lnTo>
                    <a:lnTo>
                      <a:pt x="9160" y="1426"/>
                    </a:lnTo>
                    <a:lnTo>
                      <a:pt x="9683" y="1326"/>
                    </a:lnTo>
                    <a:lnTo>
                      <a:pt x="10056" y="1252"/>
                    </a:lnTo>
                    <a:lnTo>
                      <a:pt x="10206" y="1227"/>
                    </a:lnTo>
                    <a:cubicBezTo>
                      <a:pt x="10529" y="1152"/>
                      <a:pt x="10828" y="1102"/>
                      <a:pt x="11077" y="1077"/>
                    </a:cubicBezTo>
                    <a:close/>
                    <a:moveTo>
                      <a:pt x="10405" y="779"/>
                    </a:moveTo>
                    <a:lnTo>
                      <a:pt x="10280" y="829"/>
                    </a:lnTo>
                    <a:cubicBezTo>
                      <a:pt x="9932" y="903"/>
                      <a:pt x="9534" y="1003"/>
                      <a:pt x="9085" y="1127"/>
                    </a:cubicBezTo>
                    <a:cubicBezTo>
                      <a:pt x="8861" y="1177"/>
                      <a:pt x="8613" y="1252"/>
                      <a:pt x="8364" y="1326"/>
                    </a:cubicBezTo>
                    <a:lnTo>
                      <a:pt x="8314" y="1326"/>
                    </a:lnTo>
                    <a:cubicBezTo>
                      <a:pt x="8090" y="1401"/>
                      <a:pt x="7866" y="1451"/>
                      <a:pt x="7642" y="1550"/>
                    </a:cubicBezTo>
                    <a:lnTo>
                      <a:pt x="6920" y="1824"/>
                    </a:lnTo>
                    <a:lnTo>
                      <a:pt x="6671" y="1924"/>
                    </a:lnTo>
                    <a:cubicBezTo>
                      <a:pt x="6522" y="1974"/>
                      <a:pt x="6372" y="2023"/>
                      <a:pt x="6223" y="2098"/>
                    </a:cubicBezTo>
                    <a:cubicBezTo>
                      <a:pt x="5775" y="2272"/>
                      <a:pt x="5352" y="2446"/>
                      <a:pt x="5003" y="2596"/>
                    </a:cubicBezTo>
                    <a:cubicBezTo>
                      <a:pt x="5352" y="2422"/>
                      <a:pt x="5750" y="2222"/>
                      <a:pt x="6198" y="2023"/>
                    </a:cubicBezTo>
                    <a:cubicBezTo>
                      <a:pt x="6347" y="1974"/>
                      <a:pt x="6497" y="1899"/>
                      <a:pt x="6646" y="1849"/>
                    </a:cubicBezTo>
                    <a:lnTo>
                      <a:pt x="6895" y="1749"/>
                    </a:lnTo>
                    <a:lnTo>
                      <a:pt x="7617" y="1476"/>
                    </a:lnTo>
                    <a:cubicBezTo>
                      <a:pt x="7841" y="1376"/>
                      <a:pt x="8065" y="1326"/>
                      <a:pt x="8289" y="1252"/>
                    </a:cubicBezTo>
                    <a:lnTo>
                      <a:pt x="8364" y="1227"/>
                    </a:lnTo>
                    <a:cubicBezTo>
                      <a:pt x="8613" y="1152"/>
                      <a:pt x="8861" y="1102"/>
                      <a:pt x="9085" y="1053"/>
                    </a:cubicBezTo>
                    <a:cubicBezTo>
                      <a:pt x="9484" y="953"/>
                      <a:pt x="9882" y="878"/>
                      <a:pt x="10380" y="779"/>
                    </a:cubicBezTo>
                    <a:close/>
                    <a:moveTo>
                      <a:pt x="4904" y="4413"/>
                    </a:moveTo>
                    <a:lnTo>
                      <a:pt x="4879" y="4438"/>
                    </a:lnTo>
                    <a:cubicBezTo>
                      <a:pt x="4854" y="4488"/>
                      <a:pt x="4804" y="4512"/>
                      <a:pt x="4754" y="4562"/>
                    </a:cubicBezTo>
                    <a:cubicBezTo>
                      <a:pt x="4680" y="4662"/>
                      <a:pt x="4580" y="4761"/>
                      <a:pt x="4506" y="4836"/>
                    </a:cubicBezTo>
                    <a:lnTo>
                      <a:pt x="4456" y="4886"/>
                    </a:lnTo>
                    <a:lnTo>
                      <a:pt x="4356" y="4985"/>
                    </a:lnTo>
                    <a:lnTo>
                      <a:pt x="4182" y="5135"/>
                    </a:lnTo>
                    <a:lnTo>
                      <a:pt x="4057" y="5259"/>
                    </a:lnTo>
                    <a:lnTo>
                      <a:pt x="3883" y="5408"/>
                    </a:lnTo>
                    <a:cubicBezTo>
                      <a:pt x="3784" y="5483"/>
                      <a:pt x="3684" y="5558"/>
                      <a:pt x="3609" y="5632"/>
                    </a:cubicBezTo>
                    <a:lnTo>
                      <a:pt x="3460" y="5732"/>
                    </a:lnTo>
                    <a:lnTo>
                      <a:pt x="3410" y="5757"/>
                    </a:lnTo>
                    <a:cubicBezTo>
                      <a:pt x="3460" y="5682"/>
                      <a:pt x="3485" y="5608"/>
                      <a:pt x="3510" y="5558"/>
                    </a:cubicBezTo>
                    <a:cubicBezTo>
                      <a:pt x="3585" y="5458"/>
                      <a:pt x="3634" y="5334"/>
                      <a:pt x="3709" y="5259"/>
                    </a:cubicBezTo>
                    <a:lnTo>
                      <a:pt x="3858" y="5085"/>
                    </a:lnTo>
                    <a:lnTo>
                      <a:pt x="4008" y="4936"/>
                    </a:lnTo>
                    <a:lnTo>
                      <a:pt x="4207" y="4761"/>
                    </a:lnTo>
                    <a:cubicBezTo>
                      <a:pt x="4232" y="4736"/>
                      <a:pt x="4281" y="4712"/>
                      <a:pt x="4306" y="4687"/>
                    </a:cubicBezTo>
                    <a:lnTo>
                      <a:pt x="4381" y="4662"/>
                    </a:lnTo>
                    <a:cubicBezTo>
                      <a:pt x="4481" y="4587"/>
                      <a:pt x="4580" y="4512"/>
                      <a:pt x="4705" y="4463"/>
                    </a:cubicBezTo>
                    <a:cubicBezTo>
                      <a:pt x="4779" y="4438"/>
                      <a:pt x="4829" y="4413"/>
                      <a:pt x="4904" y="4413"/>
                    </a:cubicBezTo>
                    <a:close/>
                    <a:moveTo>
                      <a:pt x="6298" y="3990"/>
                    </a:moveTo>
                    <a:lnTo>
                      <a:pt x="6223" y="4039"/>
                    </a:lnTo>
                    <a:cubicBezTo>
                      <a:pt x="6173" y="4089"/>
                      <a:pt x="6123" y="4164"/>
                      <a:pt x="6049" y="4214"/>
                    </a:cubicBezTo>
                    <a:lnTo>
                      <a:pt x="5601" y="4612"/>
                    </a:lnTo>
                    <a:lnTo>
                      <a:pt x="5377" y="4811"/>
                    </a:lnTo>
                    <a:lnTo>
                      <a:pt x="5178" y="4985"/>
                    </a:lnTo>
                    <a:lnTo>
                      <a:pt x="5053" y="5110"/>
                    </a:lnTo>
                    <a:cubicBezTo>
                      <a:pt x="4978" y="5160"/>
                      <a:pt x="4929" y="5209"/>
                      <a:pt x="4879" y="5259"/>
                    </a:cubicBezTo>
                    <a:cubicBezTo>
                      <a:pt x="4829" y="5334"/>
                      <a:pt x="4730" y="5384"/>
                      <a:pt x="4680" y="5433"/>
                    </a:cubicBezTo>
                    <a:lnTo>
                      <a:pt x="4207" y="5881"/>
                    </a:lnTo>
                    <a:lnTo>
                      <a:pt x="4033" y="6056"/>
                    </a:lnTo>
                    <a:lnTo>
                      <a:pt x="3958" y="6105"/>
                    </a:lnTo>
                    <a:cubicBezTo>
                      <a:pt x="4008" y="6006"/>
                      <a:pt x="4057" y="5931"/>
                      <a:pt x="4107" y="5832"/>
                    </a:cubicBezTo>
                    <a:cubicBezTo>
                      <a:pt x="4207" y="5657"/>
                      <a:pt x="4331" y="5508"/>
                      <a:pt x="4456" y="5334"/>
                    </a:cubicBezTo>
                    <a:lnTo>
                      <a:pt x="4506" y="5284"/>
                    </a:lnTo>
                    <a:lnTo>
                      <a:pt x="4680" y="5085"/>
                    </a:lnTo>
                    <a:lnTo>
                      <a:pt x="4854" y="4911"/>
                    </a:lnTo>
                    <a:lnTo>
                      <a:pt x="4929" y="4861"/>
                    </a:lnTo>
                    <a:lnTo>
                      <a:pt x="5003" y="4786"/>
                    </a:lnTo>
                    <a:cubicBezTo>
                      <a:pt x="5053" y="4736"/>
                      <a:pt x="5128" y="4687"/>
                      <a:pt x="5202" y="4637"/>
                    </a:cubicBezTo>
                    <a:cubicBezTo>
                      <a:pt x="5277" y="4562"/>
                      <a:pt x="5327" y="4537"/>
                      <a:pt x="5377" y="4488"/>
                    </a:cubicBezTo>
                    <a:lnTo>
                      <a:pt x="5451" y="4438"/>
                    </a:lnTo>
                    <a:cubicBezTo>
                      <a:pt x="5626" y="4313"/>
                      <a:pt x="5800" y="4214"/>
                      <a:pt x="5974" y="4114"/>
                    </a:cubicBezTo>
                    <a:cubicBezTo>
                      <a:pt x="6074" y="4064"/>
                      <a:pt x="6173" y="4039"/>
                      <a:pt x="6298" y="3990"/>
                    </a:cubicBezTo>
                    <a:close/>
                    <a:moveTo>
                      <a:pt x="10679" y="4189"/>
                    </a:moveTo>
                    <a:lnTo>
                      <a:pt x="10629" y="4214"/>
                    </a:lnTo>
                    <a:lnTo>
                      <a:pt x="10156" y="4363"/>
                    </a:lnTo>
                    <a:cubicBezTo>
                      <a:pt x="9882" y="4463"/>
                      <a:pt x="9558" y="4587"/>
                      <a:pt x="9210" y="4687"/>
                    </a:cubicBezTo>
                    <a:lnTo>
                      <a:pt x="8662" y="4861"/>
                    </a:lnTo>
                    <a:lnTo>
                      <a:pt x="8214" y="5010"/>
                    </a:lnTo>
                    <a:lnTo>
                      <a:pt x="7965" y="5110"/>
                    </a:lnTo>
                    <a:cubicBezTo>
                      <a:pt x="7841" y="5160"/>
                      <a:pt x="7692" y="5209"/>
                      <a:pt x="7567" y="5259"/>
                    </a:cubicBezTo>
                    <a:cubicBezTo>
                      <a:pt x="7418" y="5309"/>
                      <a:pt x="7244" y="5359"/>
                      <a:pt x="7119" y="5433"/>
                    </a:cubicBezTo>
                    <a:lnTo>
                      <a:pt x="7044" y="5458"/>
                    </a:lnTo>
                    <a:cubicBezTo>
                      <a:pt x="6721" y="5583"/>
                      <a:pt x="6397" y="5732"/>
                      <a:pt x="6099" y="5857"/>
                    </a:cubicBezTo>
                    <a:lnTo>
                      <a:pt x="5725" y="6031"/>
                    </a:lnTo>
                    <a:lnTo>
                      <a:pt x="5601" y="6105"/>
                    </a:lnTo>
                    <a:lnTo>
                      <a:pt x="5725" y="6006"/>
                    </a:lnTo>
                    <a:cubicBezTo>
                      <a:pt x="5825" y="5906"/>
                      <a:pt x="5924" y="5832"/>
                      <a:pt x="6049" y="5757"/>
                    </a:cubicBezTo>
                    <a:cubicBezTo>
                      <a:pt x="6323" y="5558"/>
                      <a:pt x="6621" y="5408"/>
                      <a:pt x="6945" y="5259"/>
                    </a:cubicBezTo>
                    <a:lnTo>
                      <a:pt x="7020" y="5209"/>
                    </a:lnTo>
                    <a:cubicBezTo>
                      <a:pt x="7169" y="5135"/>
                      <a:pt x="7318" y="5085"/>
                      <a:pt x="7468" y="5010"/>
                    </a:cubicBezTo>
                    <a:cubicBezTo>
                      <a:pt x="7617" y="4960"/>
                      <a:pt x="7741" y="4911"/>
                      <a:pt x="7891" y="4836"/>
                    </a:cubicBezTo>
                    <a:lnTo>
                      <a:pt x="8015" y="4786"/>
                    </a:lnTo>
                    <a:lnTo>
                      <a:pt x="8115" y="4761"/>
                    </a:lnTo>
                    <a:cubicBezTo>
                      <a:pt x="8289" y="4712"/>
                      <a:pt x="8438" y="4662"/>
                      <a:pt x="8588" y="4612"/>
                    </a:cubicBezTo>
                    <a:cubicBezTo>
                      <a:pt x="8737" y="4562"/>
                      <a:pt x="8837" y="4537"/>
                      <a:pt x="8961" y="4512"/>
                    </a:cubicBezTo>
                    <a:lnTo>
                      <a:pt x="9135" y="4463"/>
                    </a:lnTo>
                    <a:cubicBezTo>
                      <a:pt x="9484" y="4388"/>
                      <a:pt x="9832" y="4313"/>
                      <a:pt x="10131" y="4263"/>
                    </a:cubicBezTo>
                    <a:cubicBezTo>
                      <a:pt x="10330" y="4214"/>
                      <a:pt x="10504" y="4214"/>
                      <a:pt x="10654" y="4189"/>
                    </a:cubicBezTo>
                    <a:close/>
                    <a:moveTo>
                      <a:pt x="8239" y="4064"/>
                    </a:moveTo>
                    <a:lnTo>
                      <a:pt x="8090" y="4164"/>
                    </a:lnTo>
                    <a:lnTo>
                      <a:pt x="7866" y="4263"/>
                    </a:lnTo>
                    <a:lnTo>
                      <a:pt x="7368" y="4537"/>
                    </a:lnTo>
                    <a:lnTo>
                      <a:pt x="7194" y="4612"/>
                    </a:lnTo>
                    <a:lnTo>
                      <a:pt x="6845" y="4811"/>
                    </a:lnTo>
                    <a:lnTo>
                      <a:pt x="6547" y="4960"/>
                    </a:lnTo>
                    <a:lnTo>
                      <a:pt x="6372" y="5085"/>
                    </a:lnTo>
                    <a:cubicBezTo>
                      <a:pt x="6273" y="5135"/>
                      <a:pt x="6173" y="5184"/>
                      <a:pt x="6099" y="5259"/>
                    </a:cubicBezTo>
                    <a:cubicBezTo>
                      <a:pt x="6024" y="5309"/>
                      <a:pt x="5899" y="5359"/>
                      <a:pt x="5825" y="5433"/>
                    </a:cubicBezTo>
                    <a:lnTo>
                      <a:pt x="5750" y="5483"/>
                    </a:lnTo>
                    <a:lnTo>
                      <a:pt x="5601" y="5558"/>
                    </a:lnTo>
                    <a:cubicBezTo>
                      <a:pt x="5426" y="5682"/>
                      <a:pt x="5277" y="5782"/>
                      <a:pt x="5128" y="5881"/>
                    </a:cubicBezTo>
                    <a:lnTo>
                      <a:pt x="4929" y="6031"/>
                    </a:lnTo>
                    <a:lnTo>
                      <a:pt x="4779" y="6130"/>
                    </a:lnTo>
                    <a:cubicBezTo>
                      <a:pt x="4854" y="6006"/>
                      <a:pt x="4954" y="5906"/>
                      <a:pt x="5053" y="5807"/>
                    </a:cubicBezTo>
                    <a:lnTo>
                      <a:pt x="5028" y="5807"/>
                    </a:lnTo>
                    <a:cubicBezTo>
                      <a:pt x="5202" y="5608"/>
                      <a:pt x="5402" y="5458"/>
                      <a:pt x="5601" y="5284"/>
                    </a:cubicBezTo>
                    <a:lnTo>
                      <a:pt x="5675" y="5234"/>
                    </a:lnTo>
                    <a:cubicBezTo>
                      <a:pt x="5750" y="5160"/>
                      <a:pt x="5850" y="5110"/>
                      <a:pt x="5949" y="5035"/>
                    </a:cubicBezTo>
                    <a:cubicBezTo>
                      <a:pt x="6024" y="4960"/>
                      <a:pt x="6123" y="4911"/>
                      <a:pt x="6223" y="4861"/>
                    </a:cubicBezTo>
                    <a:lnTo>
                      <a:pt x="6298" y="4786"/>
                    </a:lnTo>
                    <a:lnTo>
                      <a:pt x="6397" y="4736"/>
                    </a:lnTo>
                    <a:cubicBezTo>
                      <a:pt x="6497" y="4687"/>
                      <a:pt x="6596" y="4637"/>
                      <a:pt x="6721" y="4587"/>
                    </a:cubicBezTo>
                    <a:cubicBezTo>
                      <a:pt x="6820" y="4537"/>
                      <a:pt x="6895" y="4488"/>
                      <a:pt x="6995" y="4463"/>
                    </a:cubicBezTo>
                    <a:lnTo>
                      <a:pt x="7094" y="4413"/>
                    </a:lnTo>
                    <a:cubicBezTo>
                      <a:pt x="7343" y="4313"/>
                      <a:pt x="7567" y="4214"/>
                      <a:pt x="7816" y="4164"/>
                    </a:cubicBezTo>
                    <a:cubicBezTo>
                      <a:pt x="7990" y="4114"/>
                      <a:pt x="8140" y="4089"/>
                      <a:pt x="8239" y="4064"/>
                    </a:cubicBezTo>
                    <a:close/>
                    <a:moveTo>
                      <a:pt x="2788" y="8371"/>
                    </a:moveTo>
                    <a:lnTo>
                      <a:pt x="2639" y="8694"/>
                    </a:lnTo>
                    <a:lnTo>
                      <a:pt x="2589" y="8819"/>
                    </a:lnTo>
                    <a:lnTo>
                      <a:pt x="2390" y="9242"/>
                    </a:lnTo>
                    <a:lnTo>
                      <a:pt x="2166" y="9764"/>
                    </a:lnTo>
                    <a:cubicBezTo>
                      <a:pt x="2191" y="9640"/>
                      <a:pt x="2216" y="9540"/>
                      <a:pt x="2265" y="9416"/>
                    </a:cubicBezTo>
                    <a:lnTo>
                      <a:pt x="2340" y="9217"/>
                    </a:lnTo>
                    <a:lnTo>
                      <a:pt x="2415" y="9043"/>
                    </a:lnTo>
                    <a:lnTo>
                      <a:pt x="2489" y="8843"/>
                    </a:lnTo>
                    <a:cubicBezTo>
                      <a:pt x="2514" y="8794"/>
                      <a:pt x="2539" y="8769"/>
                      <a:pt x="2564" y="8719"/>
                    </a:cubicBezTo>
                    <a:lnTo>
                      <a:pt x="2589" y="8669"/>
                    </a:lnTo>
                    <a:cubicBezTo>
                      <a:pt x="2664" y="8545"/>
                      <a:pt x="2713" y="8445"/>
                      <a:pt x="2788" y="8371"/>
                    </a:cubicBezTo>
                    <a:close/>
                    <a:moveTo>
                      <a:pt x="573" y="11656"/>
                    </a:moveTo>
                    <a:lnTo>
                      <a:pt x="573" y="11656"/>
                    </a:lnTo>
                    <a:cubicBezTo>
                      <a:pt x="573" y="11905"/>
                      <a:pt x="623" y="12204"/>
                      <a:pt x="647" y="12428"/>
                    </a:cubicBezTo>
                    <a:cubicBezTo>
                      <a:pt x="672" y="12552"/>
                      <a:pt x="697" y="12702"/>
                      <a:pt x="722" y="12851"/>
                    </a:cubicBezTo>
                    <a:cubicBezTo>
                      <a:pt x="747" y="12975"/>
                      <a:pt x="747" y="13050"/>
                      <a:pt x="772" y="13150"/>
                    </a:cubicBezTo>
                    <a:lnTo>
                      <a:pt x="797" y="13274"/>
                    </a:lnTo>
                    <a:lnTo>
                      <a:pt x="822" y="13374"/>
                    </a:lnTo>
                    <a:cubicBezTo>
                      <a:pt x="847" y="13498"/>
                      <a:pt x="871" y="13598"/>
                      <a:pt x="921" y="13697"/>
                    </a:cubicBezTo>
                    <a:cubicBezTo>
                      <a:pt x="946" y="13797"/>
                      <a:pt x="971" y="13896"/>
                      <a:pt x="996" y="13996"/>
                    </a:cubicBezTo>
                    <a:lnTo>
                      <a:pt x="1021" y="14095"/>
                    </a:lnTo>
                    <a:cubicBezTo>
                      <a:pt x="1095" y="14319"/>
                      <a:pt x="1195" y="14593"/>
                      <a:pt x="1295" y="14817"/>
                    </a:cubicBezTo>
                    <a:cubicBezTo>
                      <a:pt x="1170" y="14593"/>
                      <a:pt x="1071" y="14344"/>
                      <a:pt x="971" y="14120"/>
                    </a:cubicBezTo>
                    <a:lnTo>
                      <a:pt x="946" y="14021"/>
                    </a:lnTo>
                    <a:cubicBezTo>
                      <a:pt x="896" y="13921"/>
                      <a:pt x="871" y="13822"/>
                      <a:pt x="847" y="13722"/>
                    </a:cubicBezTo>
                    <a:cubicBezTo>
                      <a:pt x="822" y="13623"/>
                      <a:pt x="772" y="13498"/>
                      <a:pt x="747" y="13398"/>
                    </a:cubicBezTo>
                    <a:lnTo>
                      <a:pt x="722" y="13299"/>
                    </a:lnTo>
                    <a:lnTo>
                      <a:pt x="697" y="13174"/>
                    </a:lnTo>
                    <a:cubicBezTo>
                      <a:pt x="672" y="13075"/>
                      <a:pt x="647" y="12975"/>
                      <a:pt x="647" y="12851"/>
                    </a:cubicBezTo>
                    <a:cubicBezTo>
                      <a:pt x="622" y="12726"/>
                      <a:pt x="622" y="12627"/>
                      <a:pt x="598" y="12527"/>
                    </a:cubicBezTo>
                    <a:lnTo>
                      <a:pt x="598" y="12428"/>
                    </a:lnTo>
                    <a:cubicBezTo>
                      <a:pt x="573" y="12179"/>
                      <a:pt x="573" y="11905"/>
                      <a:pt x="573" y="11656"/>
                    </a:cubicBezTo>
                    <a:close/>
                    <a:moveTo>
                      <a:pt x="11431" y="1"/>
                    </a:moveTo>
                    <a:cubicBezTo>
                      <a:pt x="11329" y="1"/>
                      <a:pt x="11228" y="3"/>
                      <a:pt x="11127" y="7"/>
                    </a:cubicBezTo>
                    <a:cubicBezTo>
                      <a:pt x="9658" y="32"/>
                      <a:pt x="8189" y="281"/>
                      <a:pt x="6771" y="754"/>
                    </a:cubicBezTo>
                    <a:cubicBezTo>
                      <a:pt x="6746" y="754"/>
                      <a:pt x="6746" y="779"/>
                      <a:pt x="6746" y="804"/>
                    </a:cubicBezTo>
                    <a:cubicBezTo>
                      <a:pt x="6746" y="829"/>
                      <a:pt x="6771" y="853"/>
                      <a:pt x="6795" y="853"/>
                    </a:cubicBezTo>
                    <a:cubicBezTo>
                      <a:pt x="7940" y="580"/>
                      <a:pt x="9085" y="430"/>
                      <a:pt x="10255" y="405"/>
                    </a:cubicBezTo>
                    <a:lnTo>
                      <a:pt x="10878" y="405"/>
                    </a:lnTo>
                    <a:cubicBezTo>
                      <a:pt x="4804" y="1152"/>
                      <a:pt x="2489" y="2770"/>
                      <a:pt x="2489" y="2795"/>
                    </a:cubicBezTo>
                    <a:cubicBezTo>
                      <a:pt x="2464" y="2795"/>
                      <a:pt x="2464" y="2820"/>
                      <a:pt x="2464" y="2845"/>
                    </a:cubicBezTo>
                    <a:cubicBezTo>
                      <a:pt x="2489" y="2870"/>
                      <a:pt x="2489" y="2894"/>
                      <a:pt x="2514" y="2894"/>
                    </a:cubicBezTo>
                    <a:lnTo>
                      <a:pt x="2539" y="2894"/>
                    </a:lnTo>
                    <a:cubicBezTo>
                      <a:pt x="3460" y="2521"/>
                      <a:pt x="4381" y="2222"/>
                      <a:pt x="5327" y="1949"/>
                    </a:cubicBezTo>
                    <a:lnTo>
                      <a:pt x="5327" y="1949"/>
                    </a:lnTo>
                    <a:cubicBezTo>
                      <a:pt x="2888" y="2919"/>
                      <a:pt x="2290" y="3442"/>
                      <a:pt x="2240" y="3467"/>
                    </a:cubicBezTo>
                    <a:cubicBezTo>
                      <a:pt x="2240" y="3467"/>
                      <a:pt x="2240" y="3492"/>
                      <a:pt x="2240" y="3517"/>
                    </a:cubicBezTo>
                    <a:cubicBezTo>
                      <a:pt x="2763" y="5558"/>
                      <a:pt x="2464" y="6728"/>
                      <a:pt x="2265" y="7226"/>
                    </a:cubicBezTo>
                    <a:cubicBezTo>
                      <a:pt x="2315" y="6852"/>
                      <a:pt x="2315" y="6454"/>
                      <a:pt x="2240" y="6081"/>
                    </a:cubicBezTo>
                    <a:cubicBezTo>
                      <a:pt x="2240" y="6056"/>
                      <a:pt x="2216" y="6056"/>
                      <a:pt x="2191" y="6056"/>
                    </a:cubicBezTo>
                    <a:cubicBezTo>
                      <a:pt x="2166" y="6056"/>
                      <a:pt x="2141" y="6081"/>
                      <a:pt x="2141" y="6105"/>
                    </a:cubicBezTo>
                    <a:cubicBezTo>
                      <a:pt x="2141" y="6379"/>
                      <a:pt x="2066" y="6628"/>
                      <a:pt x="1917" y="6877"/>
                    </a:cubicBezTo>
                    <a:cubicBezTo>
                      <a:pt x="125" y="9242"/>
                      <a:pt x="75" y="11482"/>
                      <a:pt x="75" y="11482"/>
                    </a:cubicBezTo>
                    <a:cubicBezTo>
                      <a:pt x="75" y="11532"/>
                      <a:pt x="100" y="11557"/>
                      <a:pt x="125" y="11557"/>
                    </a:cubicBezTo>
                    <a:cubicBezTo>
                      <a:pt x="150" y="11557"/>
                      <a:pt x="174" y="11532"/>
                      <a:pt x="174" y="11507"/>
                    </a:cubicBezTo>
                    <a:cubicBezTo>
                      <a:pt x="199" y="11333"/>
                      <a:pt x="249" y="11183"/>
                      <a:pt x="299" y="11009"/>
                    </a:cubicBezTo>
                    <a:lnTo>
                      <a:pt x="299" y="11009"/>
                    </a:lnTo>
                    <a:cubicBezTo>
                      <a:pt x="0" y="13573"/>
                      <a:pt x="1145" y="15614"/>
                      <a:pt x="2041" y="16410"/>
                    </a:cubicBezTo>
                    <a:lnTo>
                      <a:pt x="2116" y="16410"/>
                    </a:lnTo>
                    <a:cubicBezTo>
                      <a:pt x="2116" y="16385"/>
                      <a:pt x="2141" y="16361"/>
                      <a:pt x="2116" y="16336"/>
                    </a:cubicBezTo>
                    <a:cubicBezTo>
                      <a:pt x="2066" y="16186"/>
                      <a:pt x="2091" y="16137"/>
                      <a:pt x="2091" y="16112"/>
                    </a:cubicBezTo>
                    <a:cubicBezTo>
                      <a:pt x="2116" y="16087"/>
                      <a:pt x="2091" y="16087"/>
                      <a:pt x="2166" y="16087"/>
                    </a:cubicBezTo>
                    <a:cubicBezTo>
                      <a:pt x="2464" y="16087"/>
                      <a:pt x="3311" y="16809"/>
                      <a:pt x="3336" y="17182"/>
                    </a:cubicBezTo>
                    <a:cubicBezTo>
                      <a:pt x="3336" y="17232"/>
                      <a:pt x="3336" y="17331"/>
                      <a:pt x="3161" y="17356"/>
                    </a:cubicBezTo>
                    <a:cubicBezTo>
                      <a:pt x="3136" y="17356"/>
                      <a:pt x="3112" y="17381"/>
                      <a:pt x="3112" y="17381"/>
                    </a:cubicBezTo>
                    <a:cubicBezTo>
                      <a:pt x="3087" y="17406"/>
                      <a:pt x="3112" y="17431"/>
                      <a:pt x="3112" y="17456"/>
                    </a:cubicBezTo>
                    <a:cubicBezTo>
                      <a:pt x="4580" y="18700"/>
                      <a:pt x="6347" y="19571"/>
                      <a:pt x="8239" y="19970"/>
                    </a:cubicBezTo>
                    <a:cubicBezTo>
                      <a:pt x="8264" y="19970"/>
                      <a:pt x="8289" y="19945"/>
                      <a:pt x="8289" y="19920"/>
                    </a:cubicBezTo>
                    <a:cubicBezTo>
                      <a:pt x="8289" y="19895"/>
                      <a:pt x="8264" y="19870"/>
                      <a:pt x="8239" y="19870"/>
                    </a:cubicBezTo>
                    <a:cubicBezTo>
                      <a:pt x="7194" y="19547"/>
                      <a:pt x="6173" y="19074"/>
                      <a:pt x="5252" y="18501"/>
                    </a:cubicBezTo>
                    <a:lnTo>
                      <a:pt x="5252" y="18501"/>
                    </a:lnTo>
                    <a:cubicBezTo>
                      <a:pt x="5302" y="18526"/>
                      <a:pt x="5377" y="18551"/>
                      <a:pt x="5426" y="18551"/>
                    </a:cubicBezTo>
                    <a:lnTo>
                      <a:pt x="5451" y="18551"/>
                    </a:lnTo>
                    <a:cubicBezTo>
                      <a:pt x="5476" y="18551"/>
                      <a:pt x="5476" y="18551"/>
                      <a:pt x="5501" y="18526"/>
                    </a:cubicBezTo>
                    <a:cubicBezTo>
                      <a:pt x="5501" y="18501"/>
                      <a:pt x="5501" y="18476"/>
                      <a:pt x="5476" y="18451"/>
                    </a:cubicBezTo>
                    <a:cubicBezTo>
                      <a:pt x="3609" y="16958"/>
                      <a:pt x="3460" y="15639"/>
                      <a:pt x="3460" y="15639"/>
                    </a:cubicBezTo>
                    <a:cubicBezTo>
                      <a:pt x="3460" y="15614"/>
                      <a:pt x="3460" y="15614"/>
                      <a:pt x="3460" y="15589"/>
                    </a:cubicBezTo>
                    <a:cubicBezTo>
                      <a:pt x="1917" y="13822"/>
                      <a:pt x="1842" y="12104"/>
                      <a:pt x="1967" y="11158"/>
                    </a:cubicBezTo>
                    <a:lnTo>
                      <a:pt x="1967" y="11158"/>
                    </a:lnTo>
                    <a:cubicBezTo>
                      <a:pt x="1942" y="11606"/>
                      <a:pt x="2041" y="12054"/>
                      <a:pt x="2216" y="12478"/>
                    </a:cubicBezTo>
                    <a:cubicBezTo>
                      <a:pt x="2216" y="12502"/>
                      <a:pt x="2240" y="12502"/>
                      <a:pt x="2265" y="12502"/>
                    </a:cubicBezTo>
                    <a:cubicBezTo>
                      <a:pt x="2290" y="12502"/>
                      <a:pt x="2315" y="12478"/>
                      <a:pt x="2315" y="12453"/>
                    </a:cubicBezTo>
                    <a:cubicBezTo>
                      <a:pt x="2141" y="9690"/>
                      <a:pt x="4182" y="7773"/>
                      <a:pt x="4207" y="7748"/>
                    </a:cubicBezTo>
                    <a:cubicBezTo>
                      <a:pt x="4207" y="7748"/>
                      <a:pt x="4207" y="7723"/>
                      <a:pt x="4207" y="7698"/>
                    </a:cubicBezTo>
                    <a:cubicBezTo>
                      <a:pt x="4182" y="7674"/>
                      <a:pt x="4182" y="7674"/>
                      <a:pt x="4157" y="7674"/>
                    </a:cubicBezTo>
                    <a:cubicBezTo>
                      <a:pt x="3958" y="7649"/>
                      <a:pt x="3833" y="7574"/>
                      <a:pt x="3833" y="7474"/>
                    </a:cubicBezTo>
                    <a:cubicBezTo>
                      <a:pt x="3833" y="7201"/>
                      <a:pt x="4356" y="6777"/>
                      <a:pt x="4779" y="6753"/>
                    </a:cubicBezTo>
                    <a:cubicBezTo>
                      <a:pt x="4904" y="6753"/>
                      <a:pt x="5053" y="6802"/>
                      <a:pt x="5128" y="6927"/>
                    </a:cubicBezTo>
                    <a:lnTo>
                      <a:pt x="5202" y="6927"/>
                    </a:lnTo>
                    <a:cubicBezTo>
                      <a:pt x="7642" y="5483"/>
                      <a:pt x="10977" y="4786"/>
                      <a:pt x="11923" y="4687"/>
                    </a:cubicBezTo>
                    <a:cubicBezTo>
                      <a:pt x="11948" y="4687"/>
                      <a:pt x="11948" y="4687"/>
                      <a:pt x="11973" y="4662"/>
                    </a:cubicBezTo>
                    <a:cubicBezTo>
                      <a:pt x="12496" y="3666"/>
                      <a:pt x="13591" y="654"/>
                      <a:pt x="13591" y="629"/>
                    </a:cubicBezTo>
                    <a:cubicBezTo>
                      <a:pt x="13616" y="605"/>
                      <a:pt x="13591" y="555"/>
                      <a:pt x="13566" y="555"/>
                    </a:cubicBezTo>
                    <a:lnTo>
                      <a:pt x="13541" y="555"/>
                    </a:lnTo>
                    <a:cubicBezTo>
                      <a:pt x="13516" y="555"/>
                      <a:pt x="13516" y="555"/>
                      <a:pt x="13491" y="580"/>
                    </a:cubicBezTo>
                    <a:cubicBezTo>
                      <a:pt x="12919" y="1675"/>
                      <a:pt x="12222" y="3044"/>
                      <a:pt x="11898" y="3666"/>
                    </a:cubicBezTo>
                    <a:cubicBezTo>
                      <a:pt x="12147" y="2471"/>
                      <a:pt x="12471" y="1301"/>
                      <a:pt x="12894" y="181"/>
                    </a:cubicBezTo>
                    <a:cubicBezTo>
                      <a:pt x="12894" y="156"/>
                      <a:pt x="12894" y="132"/>
                      <a:pt x="12894" y="132"/>
                    </a:cubicBezTo>
                    <a:cubicBezTo>
                      <a:pt x="12869" y="107"/>
                      <a:pt x="12869" y="107"/>
                      <a:pt x="12844" y="107"/>
                    </a:cubicBezTo>
                    <a:cubicBezTo>
                      <a:pt x="12373" y="45"/>
                      <a:pt x="11902" y="1"/>
                      <a:pt x="11431" y="1"/>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9488981" y="3409470"/>
                <a:ext cx="144937" cy="216303"/>
              </a:xfrm>
              <a:custGeom>
                <a:avLst/>
                <a:gdLst/>
                <a:ahLst/>
                <a:cxnLst/>
                <a:rect l="l" t="t" r="r" b="b"/>
                <a:pathLst>
                  <a:path w="3286" h="4904" extrusionOk="0">
                    <a:moveTo>
                      <a:pt x="3161" y="0"/>
                    </a:moveTo>
                    <a:cubicBezTo>
                      <a:pt x="3136" y="0"/>
                      <a:pt x="3112" y="25"/>
                      <a:pt x="3112" y="50"/>
                    </a:cubicBezTo>
                    <a:cubicBezTo>
                      <a:pt x="3136" y="548"/>
                      <a:pt x="3087" y="1046"/>
                      <a:pt x="2937" y="1543"/>
                    </a:cubicBezTo>
                    <a:cubicBezTo>
                      <a:pt x="2788" y="2016"/>
                      <a:pt x="2564" y="2464"/>
                      <a:pt x="2290" y="2863"/>
                    </a:cubicBezTo>
                    <a:lnTo>
                      <a:pt x="2191" y="3012"/>
                    </a:lnTo>
                    <a:cubicBezTo>
                      <a:pt x="2066" y="3161"/>
                      <a:pt x="1942" y="3311"/>
                      <a:pt x="1817" y="3435"/>
                    </a:cubicBezTo>
                    <a:lnTo>
                      <a:pt x="1718" y="3535"/>
                    </a:lnTo>
                    <a:cubicBezTo>
                      <a:pt x="1668" y="3609"/>
                      <a:pt x="1618" y="3659"/>
                      <a:pt x="1568" y="3709"/>
                    </a:cubicBezTo>
                    <a:cubicBezTo>
                      <a:pt x="1469" y="3784"/>
                      <a:pt x="1369" y="3883"/>
                      <a:pt x="1270" y="3958"/>
                    </a:cubicBezTo>
                    <a:cubicBezTo>
                      <a:pt x="1195" y="4033"/>
                      <a:pt x="1095" y="4107"/>
                      <a:pt x="1021" y="4157"/>
                    </a:cubicBezTo>
                    <a:lnTo>
                      <a:pt x="672" y="4406"/>
                    </a:lnTo>
                    <a:lnTo>
                      <a:pt x="373" y="4605"/>
                    </a:lnTo>
                    <a:lnTo>
                      <a:pt x="25" y="4804"/>
                    </a:lnTo>
                    <a:cubicBezTo>
                      <a:pt x="0" y="4829"/>
                      <a:pt x="0" y="4854"/>
                      <a:pt x="25" y="4879"/>
                    </a:cubicBezTo>
                    <a:cubicBezTo>
                      <a:pt x="25" y="4904"/>
                      <a:pt x="50" y="4904"/>
                      <a:pt x="75" y="4904"/>
                    </a:cubicBezTo>
                    <a:lnTo>
                      <a:pt x="100" y="4904"/>
                    </a:lnTo>
                    <a:cubicBezTo>
                      <a:pt x="349" y="4804"/>
                      <a:pt x="573" y="4705"/>
                      <a:pt x="797" y="4605"/>
                    </a:cubicBezTo>
                    <a:lnTo>
                      <a:pt x="1170" y="4381"/>
                    </a:lnTo>
                    <a:cubicBezTo>
                      <a:pt x="1270" y="4331"/>
                      <a:pt x="1369" y="4257"/>
                      <a:pt x="1444" y="4182"/>
                    </a:cubicBezTo>
                    <a:lnTo>
                      <a:pt x="1767" y="3933"/>
                    </a:lnTo>
                    <a:cubicBezTo>
                      <a:pt x="1817" y="3883"/>
                      <a:pt x="1892" y="3833"/>
                      <a:pt x="1942" y="3759"/>
                    </a:cubicBezTo>
                    <a:lnTo>
                      <a:pt x="2041" y="3659"/>
                    </a:lnTo>
                    <a:cubicBezTo>
                      <a:pt x="2191" y="3535"/>
                      <a:pt x="2315" y="3360"/>
                      <a:pt x="2439" y="3211"/>
                    </a:cubicBezTo>
                    <a:lnTo>
                      <a:pt x="2564" y="3062"/>
                    </a:lnTo>
                    <a:cubicBezTo>
                      <a:pt x="2863" y="2614"/>
                      <a:pt x="3087" y="2141"/>
                      <a:pt x="3211" y="1618"/>
                    </a:cubicBezTo>
                    <a:cubicBezTo>
                      <a:pt x="3261" y="1369"/>
                      <a:pt x="3286" y="1095"/>
                      <a:pt x="3286" y="822"/>
                    </a:cubicBezTo>
                    <a:cubicBezTo>
                      <a:pt x="3286" y="548"/>
                      <a:pt x="3261" y="299"/>
                      <a:pt x="3211" y="50"/>
                    </a:cubicBezTo>
                    <a:cubicBezTo>
                      <a:pt x="3211" y="25"/>
                      <a:pt x="3186" y="0"/>
                      <a:pt x="3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8975173" y="3132519"/>
                <a:ext cx="646660" cy="235269"/>
              </a:xfrm>
              <a:custGeom>
                <a:avLst/>
                <a:gdLst/>
                <a:ahLst/>
                <a:cxnLst/>
                <a:rect l="l" t="t" r="r" b="b"/>
                <a:pathLst>
                  <a:path w="14661" h="5334" extrusionOk="0">
                    <a:moveTo>
                      <a:pt x="6623" y="0"/>
                    </a:moveTo>
                    <a:cubicBezTo>
                      <a:pt x="6514" y="0"/>
                      <a:pt x="6405" y="2"/>
                      <a:pt x="6298" y="7"/>
                    </a:cubicBezTo>
                    <a:cubicBezTo>
                      <a:pt x="5526" y="7"/>
                      <a:pt x="4779" y="106"/>
                      <a:pt x="4032" y="256"/>
                    </a:cubicBezTo>
                    <a:cubicBezTo>
                      <a:pt x="3335" y="405"/>
                      <a:pt x="2639" y="604"/>
                      <a:pt x="1966" y="853"/>
                    </a:cubicBezTo>
                    <a:cubicBezTo>
                      <a:pt x="1319" y="1077"/>
                      <a:pt x="672" y="1376"/>
                      <a:pt x="25" y="1699"/>
                    </a:cubicBezTo>
                    <a:cubicBezTo>
                      <a:pt x="0" y="1724"/>
                      <a:pt x="0" y="1749"/>
                      <a:pt x="0" y="1774"/>
                    </a:cubicBezTo>
                    <a:cubicBezTo>
                      <a:pt x="25" y="1799"/>
                      <a:pt x="50" y="1799"/>
                      <a:pt x="50" y="1799"/>
                    </a:cubicBezTo>
                    <a:lnTo>
                      <a:pt x="75" y="1799"/>
                    </a:lnTo>
                    <a:cubicBezTo>
                      <a:pt x="1344" y="1201"/>
                      <a:pt x="2688" y="778"/>
                      <a:pt x="4082" y="504"/>
                    </a:cubicBezTo>
                    <a:cubicBezTo>
                      <a:pt x="4779" y="355"/>
                      <a:pt x="5501" y="280"/>
                      <a:pt x="6223" y="280"/>
                    </a:cubicBezTo>
                    <a:cubicBezTo>
                      <a:pt x="6335" y="276"/>
                      <a:pt x="6447" y="274"/>
                      <a:pt x="6559" y="274"/>
                    </a:cubicBezTo>
                    <a:cubicBezTo>
                      <a:pt x="7119" y="274"/>
                      <a:pt x="7679" y="326"/>
                      <a:pt x="8239" y="430"/>
                    </a:cubicBezTo>
                    <a:cubicBezTo>
                      <a:pt x="9608" y="654"/>
                      <a:pt x="10927" y="1226"/>
                      <a:pt x="12047" y="2048"/>
                    </a:cubicBezTo>
                    <a:cubicBezTo>
                      <a:pt x="12620" y="2446"/>
                      <a:pt x="13118" y="2944"/>
                      <a:pt x="13541" y="3491"/>
                    </a:cubicBezTo>
                    <a:cubicBezTo>
                      <a:pt x="13989" y="4014"/>
                      <a:pt x="14337" y="4636"/>
                      <a:pt x="14586" y="5284"/>
                    </a:cubicBezTo>
                    <a:cubicBezTo>
                      <a:pt x="14586" y="5308"/>
                      <a:pt x="14611" y="5333"/>
                      <a:pt x="14636" y="5333"/>
                    </a:cubicBezTo>
                    <a:cubicBezTo>
                      <a:pt x="14661" y="5308"/>
                      <a:pt x="14661" y="5284"/>
                      <a:pt x="14661" y="5259"/>
                    </a:cubicBezTo>
                    <a:cubicBezTo>
                      <a:pt x="14213" y="3890"/>
                      <a:pt x="13342" y="2695"/>
                      <a:pt x="12197" y="1849"/>
                    </a:cubicBezTo>
                    <a:cubicBezTo>
                      <a:pt x="11052" y="977"/>
                      <a:pt x="9708" y="380"/>
                      <a:pt x="8289" y="156"/>
                    </a:cubicBezTo>
                    <a:cubicBezTo>
                      <a:pt x="7729" y="52"/>
                      <a:pt x="7169" y="0"/>
                      <a:pt x="66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9504331" y="3544483"/>
                <a:ext cx="115341" cy="93376"/>
              </a:xfrm>
              <a:custGeom>
                <a:avLst/>
                <a:gdLst/>
                <a:ahLst/>
                <a:cxnLst/>
                <a:rect l="l" t="t" r="r" b="b"/>
                <a:pathLst>
                  <a:path w="2615" h="2117" extrusionOk="0">
                    <a:moveTo>
                      <a:pt x="2564" y="1"/>
                    </a:moveTo>
                    <a:cubicBezTo>
                      <a:pt x="2539" y="1"/>
                      <a:pt x="2515" y="1"/>
                      <a:pt x="2515" y="26"/>
                    </a:cubicBezTo>
                    <a:cubicBezTo>
                      <a:pt x="2365" y="250"/>
                      <a:pt x="2191" y="449"/>
                      <a:pt x="1992" y="648"/>
                    </a:cubicBezTo>
                    <a:cubicBezTo>
                      <a:pt x="1818" y="847"/>
                      <a:pt x="1619" y="1021"/>
                      <a:pt x="1395" y="1171"/>
                    </a:cubicBezTo>
                    <a:cubicBezTo>
                      <a:pt x="1195" y="1320"/>
                      <a:pt x="971" y="1469"/>
                      <a:pt x="747" y="1619"/>
                    </a:cubicBezTo>
                    <a:cubicBezTo>
                      <a:pt x="673" y="1668"/>
                      <a:pt x="623" y="1693"/>
                      <a:pt x="548" y="1718"/>
                    </a:cubicBezTo>
                    <a:lnTo>
                      <a:pt x="399" y="1818"/>
                    </a:lnTo>
                    <a:lnTo>
                      <a:pt x="250" y="1917"/>
                    </a:lnTo>
                    <a:cubicBezTo>
                      <a:pt x="175" y="1942"/>
                      <a:pt x="100" y="1992"/>
                      <a:pt x="25" y="2017"/>
                    </a:cubicBezTo>
                    <a:cubicBezTo>
                      <a:pt x="25" y="2042"/>
                      <a:pt x="1" y="2067"/>
                      <a:pt x="25" y="2092"/>
                    </a:cubicBezTo>
                    <a:cubicBezTo>
                      <a:pt x="25" y="2117"/>
                      <a:pt x="50" y="2117"/>
                      <a:pt x="75" y="2117"/>
                    </a:cubicBezTo>
                    <a:cubicBezTo>
                      <a:pt x="175" y="2092"/>
                      <a:pt x="299" y="2067"/>
                      <a:pt x="399" y="2017"/>
                    </a:cubicBezTo>
                    <a:lnTo>
                      <a:pt x="474" y="2017"/>
                    </a:lnTo>
                    <a:lnTo>
                      <a:pt x="573" y="1967"/>
                    </a:lnTo>
                    <a:cubicBezTo>
                      <a:pt x="673" y="1942"/>
                      <a:pt x="772" y="1892"/>
                      <a:pt x="872" y="1843"/>
                    </a:cubicBezTo>
                    <a:cubicBezTo>
                      <a:pt x="1121" y="1718"/>
                      <a:pt x="1345" y="1569"/>
                      <a:pt x="1594" y="1420"/>
                    </a:cubicBezTo>
                    <a:cubicBezTo>
                      <a:pt x="1818" y="1245"/>
                      <a:pt x="2017" y="1046"/>
                      <a:pt x="2191" y="822"/>
                    </a:cubicBezTo>
                    <a:cubicBezTo>
                      <a:pt x="2365" y="598"/>
                      <a:pt x="2515" y="349"/>
                      <a:pt x="2589" y="75"/>
                    </a:cubicBezTo>
                    <a:cubicBezTo>
                      <a:pt x="2614" y="51"/>
                      <a:pt x="2614" y="26"/>
                      <a:pt x="25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9334164" y="3060315"/>
                <a:ext cx="109828" cy="22010"/>
              </a:xfrm>
              <a:custGeom>
                <a:avLst/>
                <a:gdLst/>
                <a:ahLst/>
                <a:cxnLst/>
                <a:rect l="l" t="t" r="r" b="b"/>
                <a:pathLst>
                  <a:path w="2490" h="499" extrusionOk="0">
                    <a:moveTo>
                      <a:pt x="2390" y="1"/>
                    </a:moveTo>
                    <a:cubicBezTo>
                      <a:pt x="2241" y="100"/>
                      <a:pt x="2066" y="175"/>
                      <a:pt x="1867" y="175"/>
                    </a:cubicBezTo>
                    <a:cubicBezTo>
                      <a:pt x="1743" y="175"/>
                      <a:pt x="1643" y="175"/>
                      <a:pt x="1544" y="200"/>
                    </a:cubicBezTo>
                    <a:lnTo>
                      <a:pt x="897" y="200"/>
                    </a:lnTo>
                    <a:cubicBezTo>
                      <a:pt x="598" y="200"/>
                      <a:pt x="324" y="225"/>
                      <a:pt x="50" y="275"/>
                    </a:cubicBezTo>
                    <a:cubicBezTo>
                      <a:pt x="25" y="275"/>
                      <a:pt x="0" y="300"/>
                      <a:pt x="0" y="324"/>
                    </a:cubicBezTo>
                    <a:cubicBezTo>
                      <a:pt x="0" y="349"/>
                      <a:pt x="0" y="374"/>
                      <a:pt x="25" y="374"/>
                    </a:cubicBezTo>
                    <a:cubicBezTo>
                      <a:pt x="200" y="424"/>
                      <a:pt x="399" y="449"/>
                      <a:pt x="648" y="474"/>
                    </a:cubicBezTo>
                    <a:cubicBezTo>
                      <a:pt x="847" y="499"/>
                      <a:pt x="1046" y="499"/>
                      <a:pt x="1270" y="499"/>
                    </a:cubicBezTo>
                    <a:lnTo>
                      <a:pt x="1320" y="499"/>
                    </a:lnTo>
                    <a:cubicBezTo>
                      <a:pt x="1519" y="499"/>
                      <a:pt x="1718" y="474"/>
                      <a:pt x="1892" y="449"/>
                    </a:cubicBezTo>
                    <a:cubicBezTo>
                      <a:pt x="2141" y="399"/>
                      <a:pt x="2340" y="275"/>
                      <a:pt x="2465" y="100"/>
                    </a:cubicBezTo>
                    <a:cubicBezTo>
                      <a:pt x="2490" y="76"/>
                      <a:pt x="2490" y="51"/>
                      <a:pt x="2465" y="26"/>
                    </a:cubicBezTo>
                    <a:cubicBezTo>
                      <a:pt x="2465" y="26"/>
                      <a:pt x="2440" y="1"/>
                      <a:pt x="24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9525194" y="3605969"/>
                <a:ext cx="80187" cy="50547"/>
              </a:xfrm>
              <a:custGeom>
                <a:avLst/>
                <a:gdLst/>
                <a:ahLst/>
                <a:cxnLst/>
                <a:rect l="l" t="t" r="r" b="b"/>
                <a:pathLst>
                  <a:path w="1818" h="1146" extrusionOk="0">
                    <a:moveTo>
                      <a:pt x="1718" y="1"/>
                    </a:moveTo>
                    <a:cubicBezTo>
                      <a:pt x="1444" y="200"/>
                      <a:pt x="1170" y="399"/>
                      <a:pt x="897" y="573"/>
                    </a:cubicBezTo>
                    <a:cubicBezTo>
                      <a:pt x="772" y="648"/>
                      <a:pt x="623" y="723"/>
                      <a:pt x="473" y="822"/>
                    </a:cubicBezTo>
                    <a:lnTo>
                      <a:pt x="249" y="922"/>
                    </a:lnTo>
                    <a:lnTo>
                      <a:pt x="25" y="1046"/>
                    </a:lnTo>
                    <a:cubicBezTo>
                      <a:pt x="1" y="1046"/>
                      <a:pt x="1" y="1071"/>
                      <a:pt x="1" y="1096"/>
                    </a:cubicBezTo>
                    <a:cubicBezTo>
                      <a:pt x="1" y="1121"/>
                      <a:pt x="25" y="1146"/>
                      <a:pt x="50" y="1146"/>
                    </a:cubicBezTo>
                    <a:cubicBezTo>
                      <a:pt x="399" y="1121"/>
                      <a:pt x="747" y="1021"/>
                      <a:pt x="1071" y="822"/>
                    </a:cubicBezTo>
                    <a:cubicBezTo>
                      <a:pt x="1220" y="747"/>
                      <a:pt x="1370" y="623"/>
                      <a:pt x="1494" y="498"/>
                    </a:cubicBezTo>
                    <a:cubicBezTo>
                      <a:pt x="1618" y="374"/>
                      <a:pt x="1718" y="225"/>
                      <a:pt x="1793" y="75"/>
                    </a:cubicBezTo>
                    <a:cubicBezTo>
                      <a:pt x="1818" y="50"/>
                      <a:pt x="1818" y="26"/>
                      <a:pt x="17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8867551" y="3163526"/>
                <a:ext cx="326131" cy="149348"/>
              </a:xfrm>
              <a:custGeom>
                <a:avLst/>
                <a:gdLst/>
                <a:ahLst/>
                <a:cxnLst/>
                <a:rect l="l" t="t" r="r" b="b"/>
                <a:pathLst>
                  <a:path w="7394" h="3386" extrusionOk="0">
                    <a:moveTo>
                      <a:pt x="7344" y="1"/>
                    </a:moveTo>
                    <a:cubicBezTo>
                      <a:pt x="6647" y="50"/>
                      <a:pt x="5975" y="150"/>
                      <a:pt x="5303" y="324"/>
                    </a:cubicBezTo>
                    <a:cubicBezTo>
                      <a:pt x="4655" y="474"/>
                      <a:pt x="3983" y="673"/>
                      <a:pt x="3361" y="946"/>
                    </a:cubicBezTo>
                    <a:cubicBezTo>
                      <a:pt x="2714" y="1195"/>
                      <a:pt x="2117" y="1519"/>
                      <a:pt x="1544" y="1917"/>
                    </a:cubicBezTo>
                    <a:cubicBezTo>
                      <a:pt x="972" y="2315"/>
                      <a:pt x="474" y="2763"/>
                      <a:pt x="26" y="3286"/>
                    </a:cubicBezTo>
                    <a:cubicBezTo>
                      <a:pt x="1" y="3311"/>
                      <a:pt x="1" y="3361"/>
                      <a:pt x="26" y="3361"/>
                    </a:cubicBezTo>
                    <a:cubicBezTo>
                      <a:pt x="26" y="3386"/>
                      <a:pt x="51" y="3386"/>
                      <a:pt x="51" y="3386"/>
                    </a:cubicBezTo>
                    <a:cubicBezTo>
                      <a:pt x="75" y="3386"/>
                      <a:pt x="75" y="3386"/>
                      <a:pt x="100" y="3361"/>
                    </a:cubicBezTo>
                    <a:cubicBezTo>
                      <a:pt x="200" y="3286"/>
                      <a:pt x="275" y="3212"/>
                      <a:pt x="374" y="3137"/>
                    </a:cubicBezTo>
                    <a:cubicBezTo>
                      <a:pt x="523" y="2988"/>
                      <a:pt x="698" y="2838"/>
                      <a:pt x="872" y="2714"/>
                    </a:cubicBezTo>
                    <a:lnTo>
                      <a:pt x="1021" y="2614"/>
                    </a:lnTo>
                    <a:cubicBezTo>
                      <a:pt x="1096" y="2539"/>
                      <a:pt x="1171" y="2465"/>
                      <a:pt x="1270" y="2415"/>
                    </a:cubicBezTo>
                    <a:lnTo>
                      <a:pt x="1693" y="2141"/>
                    </a:lnTo>
                    <a:cubicBezTo>
                      <a:pt x="2266" y="1793"/>
                      <a:pt x="2863" y="1494"/>
                      <a:pt x="3486" y="1245"/>
                    </a:cubicBezTo>
                    <a:cubicBezTo>
                      <a:pt x="4108" y="971"/>
                      <a:pt x="4730" y="747"/>
                      <a:pt x="5377" y="573"/>
                    </a:cubicBezTo>
                    <a:cubicBezTo>
                      <a:pt x="5726" y="474"/>
                      <a:pt x="6049" y="399"/>
                      <a:pt x="6373" y="324"/>
                    </a:cubicBezTo>
                    <a:cubicBezTo>
                      <a:pt x="6672" y="249"/>
                      <a:pt x="7045" y="175"/>
                      <a:pt x="7344" y="125"/>
                    </a:cubicBezTo>
                    <a:cubicBezTo>
                      <a:pt x="7369" y="100"/>
                      <a:pt x="7393" y="75"/>
                      <a:pt x="7393" y="50"/>
                    </a:cubicBezTo>
                    <a:cubicBezTo>
                      <a:pt x="7393" y="25"/>
                      <a:pt x="7369" y="1"/>
                      <a:pt x="73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8825825" y="3073062"/>
                <a:ext cx="490828" cy="413287"/>
              </a:xfrm>
              <a:custGeom>
                <a:avLst/>
                <a:gdLst/>
                <a:ahLst/>
                <a:cxnLst/>
                <a:rect l="l" t="t" r="r" b="b"/>
                <a:pathLst>
                  <a:path w="11128" h="9370" extrusionOk="0">
                    <a:moveTo>
                      <a:pt x="11099" y="0"/>
                    </a:moveTo>
                    <a:cubicBezTo>
                      <a:pt x="11092" y="0"/>
                      <a:pt x="11085" y="3"/>
                      <a:pt x="11077" y="11"/>
                    </a:cubicBezTo>
                    <a:lnTo>
                      <a:pt x="11053" y="11"/>
                    </a:lnTo>
                    <a:cubicBezTo>
                      <a:pt x="9684" y="135"/>
                      <a:pt x="8339" y="359"/>
                      <a:pt x="6995" y="707"/>
                    </a:cubicBezTo>
                    <a:cubicBezTo>
                      <a:pt x="6323" y="882"/>
                      <a:pt x="5676" y="1081"/>
                      <a:pt x="5029" y="1330"/>
                    </a:cubicBezTo>
                    <a:cubicBezTo>
                      <a:pt x="4382" y="1579"/>
                      <a:pt x="3759" y="1877"/>
                      <a:pt x="3162" y="2226"/>
                    </a:cubicBezTo>
                    <a:cubicBezTo>
                      <a:pt x="2565" y="2574"/>
                      <a:pt x="2017" y="3022"/>
                      <a:pt x="1519" y="3520"/>
                    </a:cubicBezTo>
                    <a:cubicBezTo>
                      <a:pt x="1021" y="4018"/>
                      <a:pt x="623" y="4590"/>
                      <a:pt x="374" y="5263"/>
                    </a:cubicBezTo>
                    <a:cubicBezTo>
                      <a:pt x="100" y="5910"/>
                      <a:pt x="1" y="6607"/>
                      <a:pt x="26" y="7328"/>
                    </a:cubicBezTo>
                    <a:cubicBezTo>
                      <a:pt x="76" y="8001"/>
                      <a:pt x="225" y="8697"/>
                      <a:pt x="474" y="9345"/>
                    </a:cubicBezTo>
                    <a:cubicBezTo>
                      <a:pt x="499" y="9370"/>
                      <a:pt x="524" y="9370"/>
                      <a:pt x="548" y="9370"/>
                    </a:cubicBezTo>
                    <a:cubicBezTo>
                      <a:pt x="573" y="9370"/>
                      <a:pt x="598" y="9320"/>
                      <a:pt x="598" y="9295"/>
                    </a:cubicBezTo>
                    <a:cubicBezTo>
                      <a:pt x="374" y="8648"/>
                      <a:pt x="250" y="8001"/>
                      <a:pt x="225" y="7304"/>
                    </a:cubicBezTo>
                    <a:cubicBezTo>
                      <a:pt x="225" y="6632"/>
                      <a:pt x="349" y="5984"/>
                      <a:pt x="598" y="5362"/>
                    </a:cubicBezTo>
                    <a:cubicBezTo>
                      <a:pt x="872" y="4740"/>
                      <a:pt x="1245" y="4192"/>
                      <a:pt x="1718" y="3719"/>
                    </a:cubicBezTo>
                    <a:cubicBezTo>
                      <a:pt x="2191" y="3246"/>
                      <a:pt x="2739" y="2823"/>
                      <a:pt x="3311" y="2500"/>
                    </a:cubicBezTo>
                    <a:cubicBezTo>
                      <a:pt x="4506" y="1803"/>
                      <a:pt x="5751" y="1305"/>
                      <a:pt x="7070" y="956"/>
                    </a:cubicBezTo>
                    <a:cubicBezTo>
                      <a:pt x="7717" y="782"/>
                      <a:pt x="8389" y="608"/>
                      <a:pt x="9061" y="483"/>
                    </a:cubicBezTo>
                    <a:cubicBezTo>
                      <a:pt x="9609" y="359"/>
                      <a:pt x="10206" y="259"/>
                      <a:pt x="10754" y="160"/>
                    </a:cubicBezTo>
                    <a:lnTo>
                      <a:pt x="11077" y="110"/>
                    </a:lnTo>
                    <a:cubicBezTo>
                      <a:pt x="11102" y="110"/>
                      <a:pt x="11127" y="85"/>
                      <a:pt x="11127" y="35"/>
                    </a:cubicBezTo>
                    <a:cubicBezTo>
                      <a:pt x="11127" y="18"/>
                      <a:pt x="11115" y="0"/>
                      <a:pt x="11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8783041" y="3584003"/>
                <a:ext cx="487476" cy="195484"/>
              </a:xfrm>
              <a:custGeom>
                <a:avLst/>
                <a:gdLst/>
                <a:ahLst/>
                <a:cxnLst/>
                <a:rect l="l" t="t" r="r" b="b"/>
                <a:pathLst>
                  <a:path w="11052" h="4432" extrusionOk="0">
                    <a:moveTo>
                      <a:pt x="50" y="1"/>
                    </a:moveTo>
                    <a:cubicBezTo>
                      <a:pt x="25" y="1"/>
                      <a:pt x="25" y="1"/>
                      <a:pt x="25" y="26"/>
                    </a:cubicBezTo>
                    <a:cubicBezTo>
                      <a:pt x="0" y="51"/>
                      <a:pt x="0" y="76"/>
                      <a:pt x="25" y="100"/>
                    </a:cubicBezTo>
                    <a:lnTo>
                      <a:pt x="100" y="175"/>
                    </a:lnTo>
                    <a:cubicBezTo>
                      <a:pt x="374" y="548"/>
                      <a:pt x="697" y="922"/>
                      <a:pt x="1046" y="1245"/>
                    </a:cubicBezTo>
                    <a:lnTo>
                      <a:pt x="1319" y="1519"/>
                    </a:lnTo>
                    <a:lnTo>
                      <a:pt x="1618" y="1743"/>
                    </a:lnTo>
                    <a:lnTo>
                      <a:pt x="1792" y="1893"/>
                    </a:lnTo>
                    <a:cubicBezTo>
                      <a:pt x="1917" y="2017"/>
                      <a:pt x="2066" y="2141"/>
                      <a:pt x="2215" y="2241"/>
                    </a:cubicBezTo>
                    <a:cubicBezTo>
                      <a:pt x="3037" y="2838"/>
                      <a:pt x="3958" y="3336"/>
                      <a:pt x="4929" y="3685"/>
                    </a:cubicBezTo>
                    <a:cubicBezTo>
                      <a:pt x="5899" y="4033"/>
                      <a:pt x="6920" y="4257"/>
                      <a:pt x="7940" y="4357"/>
                    </a:cubicBezTo>
                    <a:lnTo>
                      <a:pt x="8189" y="4382"/>
                    </a:lnTo>
                    <a:cubicBezTo>
                      <a:pt x="8364" y="4382"/>
                      <a:pt x="8538" y="4407"/>
                      <a:pt x="8687" y="4431"/>
                    </a:cubicBezTo>
                    <a:lnTo>
                      <a:pt x="9658" y="4431"/>
                    </a:lnTo>
                    <a:cubicBezTo>
                      <a:pt x="10081" y="4431"/>
                      <a:pt x="10529" y="4382"/>
                      <a:pt x="11002" y="4332"/>
                    </a:cubicBezTo>
                    <a:cubicBezTo>
                      <a:pt x="11027" y="4332"/>
                      <a:pt x="11052" y="4307"/>
                      <a:pt x="11052" y="4282"/>
                    </a:cubicBezTo>
                    <a:cubicBezTo>
                      <a:pt x="11027" y="4257"/>
                      <a:pt x="11002" y="4257"/>
                      <a:pt x="10977" y="4257"/>
                    </a:cubicBezTo>
                    <a:lnTo>
                      <a:pt x="10579" y="4257"/>
                    </a:lnTo>
                    <a:cubicBezTo>
                      <a:pt x="10230" y="4257"/>
                      <a:pt x="9857" y="4257"/>
                      <a:pt x="9459" y="4232"/>
                    </a:cubicBezTo>
                    <a:cubicBezTo>
                      <a:pt x="9285" y="4232"/>
                      <a:pt x="9135" y="4232"/>
                      <a:pt x="8961" y="4207"/>
                    </a:cubicBezTo>
                    <a:lnTo>
                      <a:pt x="8712" y="4207"/>
                    </a:lnTo>
                    <a:lnTo>
                      <a:pt x="8214" y="4133"/>
                    </a:lnTo>
                    <a:lnTo>
                      <a:pt x="7965" y="4108"/>
                    </a:lnTo>
                    <a:cubicBezTo>
                      <a:pt x="6945" y="3983"/>
                      <a:pt x="5974" y="3735"/>
                      <a:pt x="5028" y="3386"/>
                    </a:cubicBezTo>
                    <a:cubicBezTo>
                      <a:pt x="4082" y="3062"/>
                      <a:pt x="3186" y="2590"/>
                      <a:pt x="2365" y="2017"/>
                    </a:cubicBezTo>
                    <a:cubicBezTo>
                      <a:pt x="1518" y="1445"/>
                      <a:pt x="772" y="772"/>
                      <a:pt x="100" y="26"/>
                    </a:cubicBezTo>
                    <a:cubicBezTo>
                      <a:pt x="75" y="26"/>
                      <a:pt x="75" y="1"/>
                      <a:pt x="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9464811" y="3478630"/>
                <a:ext cx="274525" cy="301960"/>
              </a:xfrm>
              <a:custGeom>
                <a:avLst/>
                <a:gdLst/>
                <a:ahLst/>
                <a:cxnLst/>
                <a:rect l="l" t="t" r="r" b="b"/>
                <a:pathLst>
                  <a:path w="6224" h="6846" extrusionOk="0">
                    <a:moveTo>
                      <a:pt x="6174" y="0"/>
                    </a:moveTo>
                    <a:cubicBezTo>
                      <a:pt x="6149" y="0"/>
                      <a:pt x="6124" y="0"/>
                      <a:pt x="6124" y="25"/>
                    </a:cubicBezTo>
                    <a:cubicBezTo>
                      <a:pt x="5949" y="797"/>
                      <a:pt x="5626" y="1494"/>
                      <a:pt x="5178" y="2141"/>
                    </a:cubicBezTo>
                    <a:cubicBezTo>
                      <a:pt x="4755" y="2788"/>
                      <a:pt x="4232" y="3361"/>
                      <a:pt x="3660" y="3883"/>
                    </a:cubicBezTo>
                    <a:cubicBezTo>
                      <a:pt x="3087" y="4381"/>
                      <a:pt x="2465" y="4854"/>
                      <a:pt x="1793" y="5252"/>
                    </a:cubicBezTo>
                    <a:cubicBezTo>
                      <a:pt x="1618" y="5352"/>
                      <a:pt x="1469" y="5501"/>
                      <a:pt x="1320" y="5675"/>
                    </a:cubicBezTo>
                    <a:cubicBezTo>
                      <a:pt x="1270" y="5750"/>
                      <a:pt x="1220" y="5800"/>
                      <a:pt x="1170" y="5875"/>
                    </a:cubicBezTo>
                    <a:cubicBezTo>
                      <a:pt x="1121" y="5949"/>
                      <a:pt x="1046" y="6049"/>
                      <a:pt x="971" y="6148"/>
                    </a:cubicBezTo>
                    <a:cubicBezTo>
                      <a:pt x="847" y="6273"/>
                      <a:pt x="722" y="6397"/>
                      <a:pt x="548" y="6522"/>
                    </a:cubicBezTo>
                    <a:cubicBezTo>
                      <a:pt x="399" y="6596"/>
                      <a:pt x="225" y="6696"/>
                      <a:pt x="50" y="6746"/>
                    </a:cubicBezTo>
                    <a:cubicBezTo>
                      <a:pt x="25" y="6746"/>
                      <a:pt x="1" y="6771"/>
                      <a:pt x="1" y="6796"/>
                    </a:cubicBezTo>
                    <a:cubicBezTo>
                      <a:pt x="1" y="6820"/>
                      <a:pt x="25" y="6845"/>
                      <a:pt x="50" y="6845"/>
                    </a:cubicBezTo>
                    <a:cubicBezTo>
                      <a:pt x="473" y="6771"/>
                      <a:pt x="847" y="6572"/>
                      <a:pt x="1121" y="6273"/>
                    </a:cubicBezTo>
                    <a:cubicBezTo>
                      <a:pt x="1195" y="6198"/>
                      <a:pt x="1270" y="6099"/>
                      <a:pt x="1345" y="5999"/>
                    </a:cubicBezTo>
                    <a:cubicBezTo>
                      <a:pt x="1494" y="5800"/>
                      <a:pt x="1693" y="5601"/>
                      <a:pt x="1917" y="5476"/>
                    </a:cubicBezTo>
                    <a:cubicBezTo>
                      <a:pt x="2614" y="5078"/>
                      <a:pt x="3261" y="4630"/>
                      <a:pt x="3859" y="4082"/>
                    </a:cubicBezTo>
                    <a:cubicBezTo>
                      <a:pt x="4456" y="3560"/>
                      <a:pt x="4979" y="2962"/>
                      <a:pt x="5402" y="2290"/>
                    </a:cubicBezTo>
                    <a:cubicBezTo>
                      <a:pt x="5477" y="2166"/>
                      <a:pt x="5526" y="2066"/>
                      <a:pt x="5601" y="1942"/>
                    </a:cubicBezTo>
                    <a:cubicBezTo>
                      <a:pt x="5626" y="1867"/>
                      <a:pt x="5651" y="1817"/>
                      <a:pt x="5701" y="1743"/>
                    </a:cubicBezTo>
                    <a:cubicBezTo>
                      <a:pt x="5750" y="1643"/>
                      <a:pt x="5800" y="1519"/>
                      <a:pt x="5850" y="1369"/>
                    </a:cubicBezTo>
                    <a:lnTo>
                      <a:pt x="5925" y="1195"/>
                    </a:lnTo>
                    <a:lnTo>
                      <a:pt x="6124" y="647"/>
                    </a:lnTo>
                    <a:cubicBezTo>
                      <a:pt x="6149" y="448"/>
                      <a:pt x="6198" y="249"/>
                      <a:pt x="6223" y="50"/>
                    </a:cubicBezTo>
                    <a:cubicBezTo>
                      <a:pt x="6223" y="25"/>
                      <a:pt x="6198" y="0"/>
                      <a:pt x="61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9361952" y="3627581"/>
                <a:ext cx="127382" cy="104755"/>
              </a:xfrm>
              <a:custGeom>
                <a:avLst/>
                <a:gdLst/>
                <a:ahLst/>
                <a:cxnLst/>
                <a:rect l="l" t="t" r="r" b="b"/>
                <a:pathLst>
                  <a:path w="2888" h="2375" extrusionOk="0">
                    <a:moveTo>
                      <a:pt x="1475" y="668"/>
                    </a:moveTo>
                    <a:cubicBezTo>
                      <a:pt x="1510" y="668"/>
                      <a:pt x="1547" y="672"/>
                      <a:pt x="1586" y="681"/>
                    </a:cubicBezTo>
                    <a:lnTo>
                      <a:pt x="1586" y="705"/>
                    </a:lnTo>
                    <a:cubicBezTo>
                      <a:pt x="1611" y="703"/>
                      <a:pt x="1637" y="702"/>
                      <a:pt x="1662" y="702"/>
                    </a:cubicBezTo>
                    <a:cubicBezTo>
                      <a:pt x="1843" y="702"/>
                      <a:pt x="2010" y="766"/>
                      <a:pt x="2164" y="864"/>
                    </a:cubicBezTo>
                    <a:lnTo>
                      <a:pt x="2164" y="864"/>
                    </a:lnTo>
                    <a:cubicBezTo>
                      <a:pt x="2030" y="787"/>
                      <a:pt x="1875" y="755"/>
                      <a:pt x="1735" y="755"/>
                    </a:cubicBezTo>
                    <a:cubicBezTo>
                      <a:pt x="1380" y="755"/>
                      <a:pt x="1065" y="992"/>
                      <a:pt x="983" y="1326"/>
                    </a:cubicBezTo>
                    <a:lnTo>
                      <a:pt x="983" y="1326"/>
                    </a:lnTo>
                    <a:cubicBezTo>
                      <a:pt x="996" y="989"/>
                      <a:pt x="1159" y="668"/>
                      <a:pt x="1475" y="668"/>
                    </a:cubicBezTo>
                    <a:close/>
                    <a:moveTo>
                      <a:pt x="1539" y="1370"/>
                    </a:moveTo>
                    <a:cubicBezTo>
                      <a:pt x="1755" y="1370"/>
                      <a:pt x="1937" y="1550"/>
                      <a:pt x="1959" y="1751"/>
                    </a:cubicBezTo>
                    <a:cubicBezTo>
                      <a:pt x="1959" y="1850"/>
                      <a:pt x="1934" y="1925"/>
                      <a:pt x="1860" y="2000"/>
                    </a:cubicBezTo>
                    <a:cubicBezTo>
                      <a:pt x="1860" y="2000"/>
                      <a:pt x="1860" y="2025"/>
                      <a:pt x="1860" y="2025"/>
                    </a:cubicBezTo>
                    <a:cubicBezTo>
                      <a:pt x="1785" y="2050"/>
                      <a:pt x="1710" y="2074"/>
                      <a:pt x="1611" y="2074"/>
                    </a:cubicBezTo>
                    <a:cubicBezTo>
                      <a:pt x="1567" y="2085"/>
                      <a:pt x="1525" y="2090"/>
                      <a:pt x="1486" y="2090"/>
                    </a:cubicBezTo>
                    <a:cubicBezTo>
                      <a:pt x="1213" y="2090"/>
                      <a:pt x="1050" y="1849"/>
                      <a:pt x="999" y="1565"/>
                    </a:cubicBezTo>
                    <a:lnTo>
                      <a:pt x="999" y="1565"/>
                    </a:lnTo>
                    <a:cubicBezTo>
                      <a:pt x="1004" y="1568"/>
                      <a:pt x="1009" y="1572"/>
                      <a:pt x="1013" y="1577"/>
                    </a:cubicBezTo>
                    <a:cubicBezTo>
                      <a:pt x="1038" y="1577"/>
                      <a:pt x="1063" y="1552"/>
                      <a:pt x="1063" y="1552"/>
                    </a:cubicBezTo>
                    <a:cubicBezTo>
                      <a:pt x="1150" y="1443"/>
                      <a:pt x="1274" y="1373"/>
                      <a:pt x="1404" y="1373"/>
                    </a:cubicBezTo>
                    <a:cubicBezTo>
                      <a:pt x="1423" y="1373"/>
                      <a:pt x="1442" y="1374"/>
                      <a:pt x="1461" y="1377"/>
                    </a:cubicBezTo>
                    <a:cubicBezTo>
                      <a:pt x="1487" y="1372"/>
                      <a:pt x="1513" y="1370"/>
                      <a:pt x="1539" y="1370"/>
                    </a:cubicBezTo>
                    <a:close/>
                    <a:moveTo>
                      <a:pt x="1588" y="1"/>
                    </a:moveTo>
                    <a:cubicBezTo>
                      <a:pt x="1321" y="1"/>
                      <a:pt x="1048" y="94"/>
                      <a:pt x="814" y="307"/>
                    </a:cubicBezTo>
                    <a:cubicBezTo>
                      <a:pt x="0" y="1023"/>
                      <a:pt x="506" y="2373"/>
                      <a:pt x="1581" y="2373"/>
                    </a:cubicBezTo>
                    <a:cubicBezTo>
                      <a:pt x="1591" y="2373"/>
                      <a:pt x="1601" y="2373"/>
                      <a:pt x="1611" y="2373"/>
                    </a:cubicBezTo>
                    <a:cubicBezTo>
                      <a:pt x="1627" y="2374"/>
                      <a:pt x="1642" y="2374"/>
                      <a:pt x="1658" y="2374"/>
                    </a:cubicBezTo>
                    <a:cubicBezTo>
                      <a:pt x="2235" y="2374"/>
                      <a:pt x="2732" y="1934"/>
                      <a:pt x="2781" y="1353"/>
                    </a:cubicBezTo>
                    <a:cubicBezTo>
                      <a:pt x="2887" y="588"/>
                      <a:pt x="2257" y="1"/>
                      <a:pt x="15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8866448" y="3517048"/>
                <a:ext cx="450205" cy="178018"/>
              </a:xfrm>
              <a:custGeom>
                <a:avLst/>
                <a:gdLst/>
                <a:ahLst/>
                <a:cxnLst/>
                <a:rect l="l" t="t" r="r" b="b"/>
                <a:pathLst>
                  <a:path w="10207" h="4036" extrusionOk="0">
                    <a:moveTo>
                      <a:pt x="26" y="0"/>
                    </a:moveTo>
                    <a:cubicBezTo>
                      <a:pt x="1" y="25"/>
                      <a:pt x="1" y="50"/>
                      <a:pt x="1" y="75"/>
                    </a:cubicBezTo>
                    <a:lnTo>
                      <a:pt x="374" y="697"/>
                    </a:lnTo>
                    <a:cubicBezTo>
                      <a:pt x="449" y="797"/>
                      <a:pt x="524" y="921"/>
                      <a:pt x="598" y="1021"/>
                    </a:cubicBezTo>
                    <a:lnTo>
                      <a:pt x="822" y="1295"/>
                    </a:lnTo>
                    <a:cubicBezTo>
                      <a:pt x="947" y="1444"/>
                      <a:pt x="1071" y="1594"/>
                      <a:pt x="1221" y="1743"/>
                    </a:cubicBezTo>
                    <a:lnTo>
                      <a:pt x="1395" y="1917"/>
                    </a:lnTo>
                    <a:cubicBezTo>
                      <a:pt x="1445" y="1992"/>
                      <a:pt x="1519" y="2042"/>
                      <a:pt x="1569" y="2091"/>
                    </a:cubicBezTo>
                    <a:lnTo>
                      <a:pt x="1843" y="2315"/>
                    </a:lnTo>
                    <a:cubicBezTo>
                      <a:pt x="2614" y="2938"/>
                      <a:pt x="3486" y="3386"/>
                      <a:pt x="4431" y="3684"/>
                    </a:cubicBezTo>
                    <a:cubicBezTo>
                      <a:pt x="5275" y="3912"/>
                      <a:pt x="6140" y="4036"/>
                      <a:pt x="7025" y="4036"/>
                    </a:cubicBezTo>
                    <a:cubicBezTo>
                      <a:pt x="7106" y="4036"/>
                      <a:pt x="7188" y="4035"/>
                      <a:pt x="7269" y="4033"/>
                    </a:cubicBezTo>
                    <a:lnTo>
                      <a:pt x="7294" y="4033"/>
                    </a:lnTo>
                    <a:cubicBezTo>
                      <a:pt x="8265" y="4008"/>
                      <a:pt x="9235" y="3883"/>
                      <a:pt x="10156" y="3635"/>
                    </a:cubicBezTo>
                    <a:cubicBezTo>
                      <a:pt x="10181" y="3635"/>
                      <a:pt x="10206" y="3585"/>
                      <a:pt x="10206" y="3560"/>
                    </a:cubicBezTo>
                    <a:cubicBezTo>
                      <a:pt x="10206" y="3542"/>
                      <a:pt x="10181" y="3525"/>
                      <a:pt x="10158" y="3525"/>
                    </a:cubicBezTo>
                    <a:cubicBezTo>
                      <a:pt x="10148" y="3525"/>
                      <a:pt x="10139" y="3528"/>
                      <a:pt x="10132" y="3535"/>
                    </a:cubicBezTo>
                    <a:lnTo>
                      <a:pt x="9833" y="3585"/>
                    </a:lnTo>
                    <a:lnTo>
                      <a:pt x="9435" y="3635"/>
                    </a:lnTo>
                    <a:lnTo>
                      <a:pt x="9186" y="3659"/>
                    </a:lnTo>
                    <a:cubicBezTo>
                      <a:pt x="9036" y="3684"/>
                      <a:pt x="8862" y="3709"/>
                      <a:pt x="8713" y="3709"/>
                    </a:cubicBezTo>
                    <a:lnTo>
                      <a:pt x="8514" y="3734"/>
                    </a:lnTo>
                    <a:cubicBezTo>
                      <a:pt x="8339" y="3759"/>
                      <a:pt x="8190" y="3759"/>
                      <a:pt x="8016" y="3759"/>
                    </a:cubicBezTo>
                    <a:lnTo>
                      <a:pt x="7294" y="3759"/>
                    </a:lnTo>
                    <a:cubicBezTo>
                      <a:pt x="6348" y="3759"/>
                      <a:pt x="5402" y="3635"/>
                      <a:pt x="4506" y="3361"/>
                    </a:cubicBezTo>
                    <a:cubicBezTo>
                      <a:pt x="3610" y="3112"/>
                      <a:pt x="2764" y="2689"/>
                      <a:pt x="2017" y="2116"/>
                    </a:cubicBezTo>
                    <a:cubicBezTo>
                      <a:pt x="1270" y="1519"/>
                      <a:pt x="623" y="822"/>
                      <a:pt x="100" y="25"/>
                    </a:cubicBezTo>
                    <a:cubicBezTo>
                      <a:pt x="100" y="0"/>
                      <a:pt x="76" y="0"/>
                      <a:pt x="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9316874" y="3096571"/>
                <a:ext cx="422462" cy="415052"/>
              </a:xfrm>
              <a:custGeom>
                <a:avLst/>
                <a:gdLst/>
                <a:ahLst/>
                <a:cxnLst/>
                <a:rect l="l" t="t" r="r" b="b"/>
                <a:pathLst>
                  <a:path w="9578" h="9410" extrusionOk="0">
                    <a:moveTo>
                      <a:pt x="3429" y="0"/>
                    </a:moveTo>
                    <a:cubicBezTo>
                      <a:pt x="3404" y="0"/>
                      <a:pt x="3379" y="0"/>
                      <a:pt x="3379" y="25"/>
                    </a:cubicBezTo>
                    <a:cubicBezTo>
                      <a:pt x="3355" y="50"/>
                      <a:pt x="3379" y="75"/>
                      <a:pt x="3404" y="100"/>
                    </a:cubicBezTo>
                    <a:cubicBezTo>
                      <a:pt x="3952" y="324"/>
                      <a:pt x="4450" y="623"/>
                      <a:pt x="4898" y="971"/>
                    </a:cubicBezTo>
                    <a:cubicBezTo>
                      <a:pt x="4176" y="623"/>
                      <a:pt x="3379" y="423"/>
                      <a:pt x="2583" y="349"/>
                    </a:cubicBezTo>
                    <a:cubicBezTo>
                      <a:pt x="1139" y="498"/>
                      <a:pt x="69" y="548"/>
                      <a:pt x="69" y="548"/>
                    </a:cubicBezTo>
                    <a:cubicBezTo>
                      <a:pt x="44" y="548"/>
                      <a:pt x="19" y="573"/>
                      <a:pt x="19" y="598"/>
                    </a:cubicBezTo>
                    <a:cubicBezTo>
                      <a:pt x="1" y="634"/>
                      <a:pt x="23" y="657"/>
                      <a:pt x="55" y="657"/>
                    </a:cubicBezTo>
                    <a:cubicBezTo>
                      <a:pt x="67" y="657"/>
                      <a:pt x="80" y="654"/>
                      <a:pt x="94" y="647"/>
                    </a:cubicBezTo>
                    <a:cubicBezTo>
                      <a:pt x="4823" y="1643"/>
                      <a:pt x="6217" y="4107"/>
                      <a:pt x="6267" y="4207"/>
                    </a:cubicBezTo>
                    <a:cubicBezTo>
                      <a:pt x="6267" y="4232"/>
                      <a:pt x="6292" y="4232"/>
                      <a:pt x="6317" y="4232"/>
                    </a:cubicBezTo>
                    <a:lnTo>
                      <a:pt x="6341" y="4232"/>
                    </a:lnTo>
                    <a:cubicBezTo>
                      <a:pt x="6366" y="4207"/>
                      <a:pt x="6366" y="4182"/>
                      <a:pt x="6366" y="4157"/>
                    </a:cubicBezTo>
                    <a:lnTo>
                      <a:pt x="5869" y="3236"/>
                    </a:lnTo>
                    <a:lnTo>
                      <a:pt x="5869" y="3236"/>
                    </a:lnTo>
                    <a:cubicBezTo>
                      <a:pt x="8731" y="6074"/>
                      <a:pt x="8631" y="7841"/>
                      <a:pt x="8631" y="7866"/>
                    </a:cubicBezTo>
                    <a:cubicBezTo>
                      <a:pt x="8631" y="7891"/>
                      <a:pt x="8631" y="7891"/>
                      <a:pt x="8631" y="7891"/>
                    </a:cubicBezTo>
                    <a:cubicBezTo>
                      <a:pt x="8806" y="8364"/>
                      <a:pt x="8905" y="8837"/>
                      <a:pt x="8930" y="9334"/>
                    </a:cubicBezTo>
                    <a:cubicBezTo>
                      <a:pt x="8930" y="9384"/>
                      <a:pt x="8955" y="9409"/>
                      <a:pt x="8980" y="9409"/>
                    </a:cubicBezTo>
                    <a:cubicBezTo>
                      <a:pt x="9005" y="9409"/>
                      <a:pt x="9030" y="9384"/>
                      <a:pt x="9030" y="9359"/>
                    </a:cubicBezTo>
                    <a:cubicBezTo>
                      <a:pt x="9577" y="7219"/>
                      <a:pt x="8806" y="5327"/>
                      <a:pt x="8407" y="4580"/>
                    </a:cubicBezTo>
                    <a:lnTo>
                      <a:pt x="8407" y="4580"/>
                    </a:lnTo>
                    <a:cubicBezTo>
                      <a:pt x="8532" y="4705"/>
                      <a:pt x="8631" y="4879"/>
                      <a:pt x="8706" y="5028"/>
                    </a:cubicBezTo>
                    <a:cubicBezTo>
                      <a:pt x="8731" y="5053"/>
                      <a:pt x="8756" y="5078"/>
                      <a:pt x="8781" y="5078"/>
                    </a:cubicBezTo>
                    <a:cubicBezTo>
                      <a:pt x="8806" y="5053"/>
                      <a:pt x="8831" y="5028"/>
                      <a:pt x="8831" y="5003"/>
                    </a:cubicBezTo>
                    <a:cubicBezTo>
                      <a:pt x="7561" y="1394"/>
                      <a:pt x="3479" y="25"/>
                      <a:pt x="34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8739110" y="3539013"/>
                <a:ext cx="496298" cy="285464"/>
              </a:xfrm>
              <a:custGeom>
                <a:avLst/>
                <a:gdLst/>
                <a:ahLst/>
                <a:cxnLst/>
                <a:rect l="l" t="t" r="r" b="b"/>
                <a:pathLst>
                  <a:path w="11252" h="6472" extrusionOk="0">
                    <a:moveTo>
                      <a:pt x="25" y="0"/>
                    </a:moveTo>
                    <a:cubicBezTo>
                      <a:pt x="0" y="0"/>
                      <a:pt x="0" y="25"/>
                      <a:pt x="0" y="75"/>
                    </a:cubicBezTo>
                    <a:cubicBezTo>
                      <a:pt x="847" y="3112"/>
                      <a:pt x="3386" y="4655"/>
                      <a:pt x="4157" y="5053"/>
                    </a:cubicBezTo>
                    <a:cubicBezTo>
                      <a:pt x="4157" y="5066"/>
                      <a:pt x="4164" y="5072"/>
                      <a:pt x="4170" y="5072"/>
                    </a:cubicBezTo>
                    <a:cubicBezTo>
                      <a:pt x="4176" y="5072"/>
                      <a:pt x="4182" y="5066"/>
                      <a:pt x="4182" y="5053"/>
                    </a:cubicBezTo>
                    <a:cubicBezTo>
                      <a:pt x="4207" y="5053"/>
                      <a:pt x="4207" y="5053"/>
                      <a:pt x="4232" y="5028"/>
                    </a:cubicBezTo>
                    <a:cubicBezTo>
                      <a:pt x="4232" y="5003"/>
                      <a:pt x="4232" y="4979"/>
                      <a:pt x="4207" y="4954"/>
                    </a:cubicBezTo>
                    <a:cubicBezTo>
                      <a:pt x="4033" y="4854"/>
                      <a:pt x="3859" y="4730"/>
                      <a:pt x="3734" y="4580"/>
                    </a:cubicBezTo>
                    <a:lnTo>
                      <a:pt x="3734" y="4580"/>
                    </a:lnTo>
                    <a:cubicBezTo>
                      <a:pt x="6870" y="6472"/>
                      <a:pt x="11152" y="6472"/>
                      <a:pt x="11201" y="6472"/>
                    </a:cubicBezTo>
                    <a:cubicBezTo>
                      <a:pt x="11226" y="6472"/>
                      <a:pt x="11251" y="6447"/>
                      <a:pt x="11251" y="6422"/>
                    </a:cubicBezTo>
                    <a:cubicBezTo>
                      <a:pt x="11251" y="6397"/>
                      <a:pt x="11226" y="6372"/>
                      <a:pt x="11201" y="6372"/>
                    </a:cubicBezTo>
                    <a:cubicBezTo>
                      <a:pt x="10554" y="6323"/>
                      <a:pt x="9932" y="6248"/>
                      <a:pt x="9310" y="6124"/>
                    </a:cubicBezTo>
                    <a:lnTo>
                      <a:pt x="9484" y="6124"/>
                    </a:lnTo>
                    <a:cubicBezTo>
                      <a:pt x="10032" y="6124"/>
                      <a:pt x="10579" y="6024"/>
                      <a:pt x="11077" y="5825"/>
                    </a:cubicBezTo>
                    <a:cubicBezTo>
                      <a:pt x="11102" y="5825"/>
                      <a:pt x="11102" y="5800"/>
                      <a:pt x="11102" y="5775"/>
                    </a:cubicBezTo>
                    <a:cubicBezTo>
                      <a:pt x="11102" y="5750"/>
                      <a:pt x="11077" y="5725"/>
                      <a:pt x="11052" y="5725"/>
                    </a:cubicBezTo>
                    <a:cubicBezTo>
                      <a:pt x="11002" y="5725"/>
                      <a:pt x="6522" y="5651"/>
                      <a:pt x="3734" y="3809"/>
                    </a:cubicBezTo>
                    <a:cubicBezTo>
                      <a:pt x="772" y="1942"/>
                      <a:pt x="125" y="75"/>
                      <a:pt x="100" y="50"/>
                    </a:cubicBezTo>
                    <a:cubicBezTo>
                      <a:pt x="100" y="25"/>
                      <a:pt x="75" y="0"/>
                      <a:pt x="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0" name="Google Shape;770;p36"/>
            <p:cNvSpPr/>
            <p:nvPr/>
          </p:nvSpPr>
          <p:spPr>
            <a:xfrm rot="647701">
              <a:off x="6804833" y="2603073"/>
              <a:ext cx="1772681" cy="969137"/>
            </a:xfrm>
            <a:custGeom>
              <a:avLst/>
              <a:gdLst/>
              <a:ahLst/>
              <a:cxnLst/>
              <a:rect l="l" t="t" r="r" b="b"/>
              <a:pathLst>
                <a:path w="48066" h="26278" extrusionOk="0">
                  <a:moveTo>
                    <a:pt x="25346" y="716"/>
                  </a:moveTo>
                  <a:cubicBezTo>
                    <a:pt x="25437" y="716"/>
                    <a:pt x="25531" y="727"/>
                    <a:pt x="25614" y="727"/>
                  </a:cubicBezTo>
                  <a:lnTo>
                    <a:pt x="25639" y="752"/>
                  </a:lnTo>
                  <a:cubicBezTo>
                    <a:pt x="25763" y="752"/>
                    <a:pt x="25888" y="777"/>
                    <a:pt x="26037" y="802"/>
                  </a:cubicBezTo>
                  <a:cubicBezTo>
                    <a:pt x="26161" y="826"/>
                    <a:pt x="26286" y="851"/>
                    <a:pt x="26435" y="901"/>
                  </a:cubicBezTo>
                  <a:cubicBezTo>
                    <a:pt x="26560" y="926"/>
                    <a:pt x="26684" y="976"/>
                    <a:pt x="26808" y="1026"/>
                  </a:cubicBezTo>
                  <a:cubicBezTo>
                    <a:pt x="27082" y="1125"/>
                    <a:pt x="27306" y="1274"/>
                    <a:pt x="27505" y="1474"/>
                  </a:cubicBezTo>
                  <a:cubicBezTo>
                    <a:pt x="27605" y="1573"/>
                    <a:pt x="27705" y="1698"/>
                    <a:pt x="27754" y="1822"/>
                  </a:cubicBezTo>
                  <a:cubicBezTo>
                    <a:pt x="27829" y="1946"/>
                    <a:pt x="27854" y="2071"/>
                    <a:pt x="27854" y="2220"/>
                  </a:cubicBezTo>
                  <a:cubicBezTo>
                    <a:pt x="27779" y="1971"/>
                    <a:pt x="27630" y="1747"/>
                    <a:pt x="27406" y="1598"/>
                  </a:cubicBezTo>
                  <a:cubicBezTo>
                    <a:pt x="27207" y="1424"/>
                    <a:pt x="26983" y="1299"/>
                    <a:pt x="26734" y="1200"/>
                  </a:cubicBezTo>
                  <a:cubicBezTo>
                    <a:pt x="26485" y="1100"/>
                    <a:pt x="26261" y="1026"/>
                    <a:pt x="25987" y="951"/>
                  </a:cubicBezTo>
                  <a:cubicBezTo>
                    <a:pt x="25738" y="876"/>
                    <a:pt x="25489" y="802"/>
                    <a:pt x="25215" y="727"/>
                  </a:cubicBezTo>
                  <a:cubicBezTo>
                    <a:pt x="25257" y="719"/>
                    <a:pt x="25301" y="716"/>
                    <a:pt x="25346" y="716"/>
                  </a:cubicBezTo>
                  <a:close/>
                  <a:moveTo>
                    <a:pt x="24419" y="1150"/>
                  </a:moveTo>
                  <a:cubicBezTo>
                    <a:pt x="25191" y="1250"/>
                    <a:pt x="25937" y="1449"/>
                    <a:pt x="26634" y="1747"/>
                  </a:cubicBezTo>
                  <a:cubicBezTo>
                    <a:pt x="26634" y="1747"/>
                    <a:pt x="25863" y="1922"/>
                    <a:pt x="26286" y="2942"/>
                  </a:cubicBezTo>
                  <a:cubicBezTo>
                    <a:pt x="26147" y="2958"/>
                    <a:pt x="26008" y="2966"/>
                    <a:pt x="25870" y="2966"/>
                  </a:cubicBezTo>
                  <a:cubicBezTo>
                    <a:pt x="25365" y="2966"/>
                    <a:pt x="24869" y="2859"/>
                    <a:pt x="24419" y="2643"/>
                  </a:cubicBezTo>
                  <a:cubicBezTo>
                    <a:pt x="24344" y="2146"/>
                    <a:pt x="24344" y="1648"/>
                    <a:pt x="24419" y="1150"/>
                  </a:cubicBezTo>
                  <a:close/>
                  <a:moveTo>
                    <a:pt x="24070" y="3042"/>
                  </a:moveTo>
                  <a:cubicBezTo>
                    <a:pt x="24245" y="3042"/>
                    <a:pt x="24419" y="3067"/>
                    <a:pt x="24618" y="3116"/>
                  </a:cubicBezTo>
                  <a:lnTo>
                    <a:pt x="24618" y="3141"/>
                  </a:lnTo>
                  <a:cubicBezTo>
                    <a:pt x="24792" y="3166"/>
                    <a:pt x="24967" y="3216"/>
                    <a:pt x="25141" y="3241"/>
                  </a:cubicBezTo>
                  <a:cubicBezTo>
                    <a:pt x="25514" y="3340"/>
                    <a:pt x="25863" y="3415"/>
                    <a:pt x="26236" y="3490"/>
                  </a:cubicBezTo>
                  <a:cubicBezTo>
                    <a:pt x="26119" y="3519"/>
                    <a:pt x="26003" y="3531"/>
                    <a:pt x="25891" y="3531"/>
                  </a:cubicBezTo>
                  <a:cubicBezTo>
                    <a:pt x="25812" y="3531"/>
                    <a:pt x="25736" y="3525"/>
                    <a:pt x="25663" y="3515"/>
                  </a:cubicBezTo>
                  <a:cubicBezTo>
                    <a:pt x="25464" y="3515"/>
                    <a:pt x="25290" y="3490"/>
                    <a:pt x="25116" y="3440"/>
                  </a:cubicBezTo>
                  <a:cubicBezTo>
                    <a:pt x="24743" y="3365"/>
                    <a:pt x="24394" y="3216"/>
                    <a:pt x="24070" y="3042"/>
                  </a:cubicBezTo>
                  <a:close/>
                  <a:moveTo>
                    <a:pt x="26784" y="2544"/>
                  </a:moveTo>
                  <a:cubicBezTo>
                    <a:pt x="27331" y="2668"/>
                    <a:pt x="27879" y="2793"/>
                    <a:pt x="28426" y="2992"/>
                  </a:cubicBezTo>
                  <a:cubicBezTo>
                    <a:pt x="28949" y="3166"/>
                    <a:pt x="29472" y="3390"/>
                    <a:pt x="29995" y="3614"/>
                  </a:cubicBezTo>
                  <a:cubicBezTo>
                    <a:pt x="29422" y="3515"/>
                    <a:pt x="28874" y="3365"/>
                    <a:pt x="28352" y="3166"/>
                  </a:cubicBezTo>
                  <a:cubicBezTo>
                    <a:pt x="27804" y="2992"/>
                    <a:pt x="27281" y="2793"/>
                    <a:pt x="26784" y="2544"/>
                  </a:cubicBezTo>
                  <a:close/>
                  <a:moveTo>
                    <a:pt x="31201" y="2896"/>
                  </a:moveTo>
                  <a:lnTo>
                    <a:pt x="31201" y="2896"/>
                  </a:lnTo>
                  <a:cubicBezTo>
                    <a:pt x="31285" y="2926"/>
                    <a:pt x="31814" y="3148"/>
                    <a:pt x="31836" y="4087"/>
                  </a:cubicBezTo>
                  <a:cubicBezTo>
                    <a:pt x="31708" y="4190"/>
                    <a:pt x="31546" y="4240"/>
                    <a:pt x="31382" y="4240"/>
                  </a:cubicBezTo>
                  <a:cubicBezTo>
                    <a:pt x="31228" y="4240"/>
                    <a:pt x="31073" y="4196"/>
                    <a:pt x="30940" y="4112"/>
                  </a:cubicBezTo>
                  <a:cubicBezTo>
                    <a:pt x="31257" y="3796"/>
                    <a:pt x="31359" y="3313"/>
                    <a:pt x="31201" y="2896"/>
                  </a:cubicBezTo>
                  <a:close/>
                  <a:moveTo>
                    <a:pt x="24294" y="3564"/>
                  </a:moveTo>
                  <a:cubicBezTo>
                    <a:pt x="24344" y="3597"/>
                    <a:pt x="25228" y="4070"/>
                    <a:pt x="26093" y="4070"/>
                  </a:cubicBezTo>
                  <a:cubicBezTo>
                    <a:pt x="26531" y="4070"/>
                    <a:pt x="26964" y="3949"/>
                    <a:pt x="27281" y="3589"/>
                  </a:cubicBezTo>
                  <a:cubicBezTo>
                    <a:pt x="27281" y="3589"/>
                    <a:pt x="28227" y="3888"/>
                    <a:pt x="28999" y="4137"/>
                  </a:cubicBezTo>
                  <a:cubicBezTo>
                    <a:pt x="28999" y="4460"/>
                    <a:pt x="29098" y="4759"/>
                    <a:pt x="29273" y="5008"/>
                  </a:cubicBezTo>
                  <a:lnTo>
                    <a:pt x="26261" y="6352"/>
                  </a:lnTo>
                  <a:cubicBezTo>
                    <a:pt x="26186" y="5630"/>
                    <a:pt x="25888" y="4958"/>
                    <a:pt x="25365" y="4460"/>
                  </a:cubicBezTo>
                  <a:lnTo>
                    <a:pt x="25390" y="4460"/>
                  </a:lnTo>
                  <a:lnTo>
                    <a:pt x="24294" y="3564"/>
                  </a:lnTo>
                  <a:close/>
                  <a:moveTo>
                    <a:pt x="15981" y="378"/>
                  </a:moveTo>
                  <a:lnTo>
                    <a:pt x="15981" y="378"/>
                  </a:lnTo>
                  <a:cubicBezTo>
                    <a:pt x="15707" y="478"/>
                    <a:pt x="15458" y="677"/>
                    <a:pt x="15309" y="926"/>
                  </a:cubicBezTo>
                  <a:cubicBezTo>
                    <a:pt x="15732" y="727"/>
                    <a:pt x="16155" y="602"/>
                    <a:pt x="16628" y="503"/>
                  </a:cubicBezTo>
                  <a:cubicBezTo>
                    <a:pt x="23100" y="2967"/>
                    <a:pt x="24668" y="4585"/>
                    <a:pt x="24668" y="4585"/>
                  </a:cubicBezTo>
                  <a:cubicBezTo>
                    <a:pt x="22378" y="3216"/>
                    <a:pt x="19939" y="2071"/>
                    <a:pt x="17425" y="1175"/>
                  </a:cubicBezTo>
                  <a:lnTo>
                    <a:pt x="17425" y="1175"/>
                  </a:lnTo>
                  <a:cubicBezTo>
                    <a:pt x="22079" y="3116"/>
                    <a:pt x="23722" y="4336"/>
                    <a:pt x="23722" y="4336"/>
                  </a:cubicBezTo>
                  <a:cubicBezTo>
                    <a:pt x="19416" y="2196"/>
                    <a:pt x="16603" y="1150"/>
                    <a:pt x="16603" y="1150"/>
                  </a:cubicBezTo>
                  <a:lnTo>
                    <a:pt x="16603" y="1150"/>
                  </a:lnTo>
                  <a:cubicBezTo>
                    <a:pt x="20710" y="3091"/>
                    <a:pt x="22154" y="3963"/>
                    <a:pt x="22154" y="3963"/>
                  </a:cubicBezTo>
                  <a:cubicBezTo>
                    <a:pt x="20685" y="5282"/>
                    <a:pt x="19391" y="6726"/>
                    <a:pt x="19391" y="6726"/>
                  </a:cubicBezTo>
                  <a:cubicBezTo>
                    <a:pt x="14587" y="3664"/>
                    <a:pt x="12919" y="3390"/>
                    <a:pt x="12919" y="3390"/>
                  </a:cubicBezTo>
                  <a:lnTo>
                    <a:pt x="12919" y="3390"/>
                  </a:lnTo>
                  <a:cubicBezTo>
                    <a:pt x="13616" y="3639"/>
                    <a:pt x="14313" y="3938"/>
                    <a:pt x="14935" y="4336"/>
                  </a:cubicBezTo>
                  <a:cubicBezTo>
                    <a:pt x="13190" y="3794"/>
                    <a:pt x="11857" y="3633"/>
                    <a:pt x="10887" y="3633"/>
                  </a:cubicBezTo>
                  <a:cubicBezTo>
                    <a:pt x="9451" y="3633"/>
                    <a:pt x="8812" y="3988"/>
                    <a:pt x="8812" y="3988"/>
                  </a:cubicBezTo>
                  <a:cubicBezTo>
                    <a:pt x="9459" y="3216"/>
                    <a:pt x="10306" y="2643"/>
                    <a:pt x="11276" y="2320"/>
                  </a:cubicBezTo>
                  <a:lnTo>
                    <a:pt x="11276" y="2345"/>
                  </a:lnTo>
                  <a:cubicBezTo>
                    <a:pt x="12173" y="2320"/>
                    <a:pt x="13044" y="2071"/>
                    <a:pt x="13815" y="1623"/>
                  </a:cubicBezTo>
                  <a:lnTo>
                    <a:pt x="13815" y="1623"/>
                  </a:lnTo>
                  <a:cubicBezTo>
                    <a:pt x="13591" y="1872"/>
                    <a:pt x="13367" y="2121"/>
                    <a:pt x="13143" y="2345"/>
                  </a:cubicBezTo>
                  <a:cubicBezTo>
                    <a:pt x="14736" y="1648"/>
                    <a:pt x="14736" y="702"/>
                    <a:pt x="15981" y="378"/>
                  </a:cubicBezTo>
                  <a:close/>
                  <a:moveTo>
                    <a:pt x="8439" y="4037"/>
                  </a:moveTo>
                  <a:lnTo>
                    <a:pt x="8439" y="4037"/>
                  </a:lnTo>
                  <a:cubicBezTo>
                    <a:pt x="8215" y="4112"/>
                    <a:pt x="7991" y="4187"/>
                    <a:pt x="7767" y="4286"/>
                  </a:cubicBezTo>
                  <a:cubicBezTo>
                    <a:pt x="7543" y="4361"/>
                    <a:pt x="7319" y="4460"/>
                    <a:pt x="7120" y="4560"/>
                  </a:cubicBezTo>
                  <a:cubicBezTo>
                    <a:pt x="6672" y="4734"/>
                    <a:pt x="6248" y="4958"/>
                    <a:pt x="5825" y="5182"/>
                  </a:cubicBezTo>
                  <a:cubicBezTo>
                    <a:pt x="5427" y="5431"/>
                    <a:pt x="5029" y="5680"/>
                    <a:pt x="4655" y="5979"/>
                  </a:cubicBezTo>
                  <a:lnTo>
                    <a:pt x="4382" y="6203"/>
                  </a:lnTo>
                  <a:cubicBezTo>
                    <a:pt x="4282" y="6302"/>
                    <a:pt x="4207" y="6377"/>
                    <a:pt x="4108" y="6452"/>
                  </a:cubicBezTo>
                  <a:cubicBezTo>
                    <a:pt x="3934" y="6626"/>
                    <a:pt x="3809" y="6800"/>
                    <a:pt x="3610" y="6974"/>
                  </a:cubicBezTo>
                  <a:cubicBezTo>
                    <a:pt x="3884" y="6576"/>
                    <a:pt x="4182" y="6203"/>
                    <a:pt x="4556" y="5879"/>
                  </a:cubicBezTo>
                  <a:cubicBezTo>
                    <a:pt x="4904" y="5556"/>
                    <a:pt x="5303" y="5257"/>
                    <a:pt x="5726" y="5033"/>
                  </a:cubicBezTo>
                  <a:cubicBezTo>
                    <a:pt x="6149" y="4784"/>
                    <a:pt x="6597" y="4560"/>
                    <a:pt x="7045" y="4411"/>
                  </a:cubicBezTo>
                  <a:cubicBezTo>
                    <a:pt x="7493" y="4236"/>
                    <a:pt x="7966" y="4112"/>
                    <a:pt x="8439" y="4037"/>
                  </a:cubicBezTo>
                  <a:close/>
                  <a:moveTo>
                    <a:pt x="25011" y="7743"/>
                  </a:moveTo>
                  <a:cubicBezTo>
                    <a:pt x="25007" y="7743"/>
                    <a:pt x="25003" y="7748"/>
                    <a:pt x="25006" y="7771"/>
                  </a:cubicBezTo>
                  <a:lnTo>
                    <a:pt x="25006" y="7771"/>
                  </a:lnTo>
                  <a:cubicBezTo>
                    <a:pt x="25013" y="7756"/>
                    <a:pt x="25016" y="7748"/>
                    <a:pt x="25016" y="7746"/>
                  </a:cubicBezTo>
                  <a:cubicBezTo>
                    <a:pt x="25016" y="7746"/>
                    <a:pt x="25014" y="7743"/>
                    <a:pt x="25011" y="7743"/>
                  </a:cubicBezTo>
                  <a:close/>
                  <a:moveTo>
                    <a:pt x="11213" y="4147"/>
                  </a:moveTo>
                  <a:cubicBezTo>
                    <a:pt x="11906" y="4147"/>
                    <a:pt x="12599" y="4222"/>
                    <a:pt x="13293" y="4361"/>
                  </a:cubicBezTo>
                  <a:lnTo>
                    <a:pt x="13591" y="4411"/>
                  </a:lnTo>
                  <a:cubicBezTo>
                    <a:pt x="13716" y="4436"/>
                    <a:pt x="13815" y="4460"/>
                    <a:pt x="13915" y="4485"/>
                  </a:cubicBezTo>
                  <a:lnTo>
                    <a:pt x="14537" y="4660"/>
                  </a:lnTo>
                  <a:cubicBezTo>
                    <a:pt x="14935" y="4809"/>
                    <a:pt x="15359" y="4933"/>
                    <a:pt x="15782" y="5083"/>
                  </a:cubicBezTo>
                  <a:cubicBezTo>
                    <a:pt x="16578" y="5431"/>
                    <a:pt x="17375" y="5829"/>
                    <a:pt x="18097" y="6278"/>
                  </a:cubicBezTo>
                  <a:cubicBezTo>
                    <a:pt x="18843" y="6750"/>
                    <a:pt x="19540" y="7273"/>
                    <a:pt x="20163" y="7895"/>
                  </a:cubicBezTo>
                  <a:cubicBezTo>
                    <a:pt x="19814" y="7622"/>
                    <a:pt x="19490" y="7348"/>
                    <a:pt x="19117" y="7099"/>
                  </a:cubicBezTo>
                  <a:cubicBezTo>
                    <a:pt x="18943" y="6999"/>
                    <a:pt x="18769" y="6875"/>
                    <a:pt x="18570" y="6750"/>
                  </a:cubicBezTo>
                  <a:lnTo>
                    <a:pt x="18022" y="6402"/>
                  </a:lnTo>
                  <a:cubicBezTo>
                    <a:pt x="17275" y="5979"/>
                    <a:pt x="16504" y="5605"/>
                    <a:pt x="15707" y="5282"/>
                  </a:cubicBezTo>
                  <a:cubicBezTo>
                    <a:pt x="15309" y="5108"/>
                    <a:pt x="14886" y="4958"/>
                    <a:pt x="14487" y="4834"/>
                  </a:cubicBezTo>
                  <a:lnTo>
                    <a:pt x="13865" y="4660"/>
                  </a:lnTo>
                  <a:cubicBezTo>
                    <a:pt x="13766" y="4610"/>
                    <a:pt x="13666" y="4585"/>
                    <a:pt x="13566" y="4560"/>
                  </a:cubicBezTo>
                  <a:lnTo>
                    <a:pt x="13243" y="4485"/>
                  </a:lnTo>
                  <a:cubicBezTo>
                    <a:pt x="13044" y="4460"/>
                    <a:pt x="12820" y="4411"/>
                    <a:pt x="12621" y="4361"/>
                  </a:cubicBezTo>
                  <a:lnTo>
                    <a:pt x="11973" y="4261"/>
                  </a:lnTo>
                  <a:cubicBezTo>
                    <a:pt x="11874" y="4261"/>
                    <a:pt x="11774" y="4236"/>
                    <a:pt x="11675" y="4212"/>
                  </a:cubicBezTo>
                  <a:lnTo>
                    <a:pt x="11351" y="4212"/>
                  </a:lnTo>
                  <a:lnTo>
                    <a:pt x="10679" y="4162"/>
                  </a:lnTo>
                  <a:cubicBezTo>
                    <a:pt x="10857" y="4152"/>
                    <a:pt x="11035" y="4147"/>
                    <a:pt x="11213" y="4147"/>
                  </a:cubicBezTo>
                  <a:close/>
                  <a:moveTo>
                    <a:pt x="40424" y="8568"/>
                  </a:moveTo>
                  <a:lnTo>
                    <a:pt x="40424" y="8568"/>
                  </a:lnTo>
                  <a:cubicBezTo>
                    <a:pt x="40275" y="8717"/>
                    <a:pt x="40100" y="8841"/>
                    <a:pt x="39876" y="8866"/>
                  </a:cubicBezTo>
                  <a:cubicBezTo>
                    <a:pt x="39677" y="8916"/>
                    <a:pt x="39478" y="8941"/>
                    <a:pt x="39254" y="8941"/>
                  </a:cubicBezTo>
                  <a:cubicBezTo>
                    <a:pt x="39055" y="8941"/>
                    <a:pt x="38856" y="8941"/>
                    <a:pt x="38632" y="8891"/>
                  </a:cubicBezTo>
                  <a:cubicBezTo>
                    <a:pt x="38433" y="8891"/>
                    <a:pt x="38233" y="8866"/>
                    <a:pt x="38034" y="8816"/>
                  </a:cubicBezTo>
                  <a:cubicBezTo>
                    <a:pt x="38326" y="8780"/>
                    <a:pt x="38631" y="8757"/>
                    <a:pt x="38939" y="8757"/>
                  </a:cubicBezTo>
                  <a:cubicBezTo>
                    <a:pt x="39052" y="8757"/>
                    <a:pt x="39166" y="8760"/>
                    <a:pt x="39279" y="8767"/>
                  </a:cubicBezTo>
                  <a:cubicBezTo>
                    <a:pt x="39478" y="8767"/>
                    <a:pt x="39652" y="8767"/>
                    <a:pt x="39851" y="8742"/>
                  </a:cubicBezTo>
                  <a:cubicBezTo>
                    <a:pt x="40051" y="8717"/>
                    <a:pt x="40250" y="8667"/>
                    <a:pt x="40424" y="8568"/>
                  </a:cubicBezTo>
                  <a:close/>
                  <a:moveTo>
                    <a:pt x="22602" y="2818"/>
                  </a:moveTo>
                  <a:cubicBezTo>
                    <a:pt x="23025" y="3067"/>
                    <a:pt x="23423" y="3315"/>
                    <a:pt x="23846" y="3589"/>
                  </a:cubicBezTo>
                  <a:cubicBezTo>
                    <a:pt x="24245" y="3838"/>
                    <a:pt x="24643" y="4112"/>
                    <a:pt x="25041" y="4411"/>
                  </a:cubicBezTo>
                  <a:cubicBezTo>
                    <a:pt x="25315" y="4660"/>
                    <a:pt x="25489" y="5008"/>
                    <a:pt x="25564" y="5381"/>
                  </a:cubicBezTo>
                  <a:cubicBezTo>
                    <a:pt x="25589" y="5556"/>
                    <a:pt x="25589" y="5755"/>
                    <a:pt x="25539" y="5929"/>
                  </a:cubicBezTo>
                  <a:cubicBezTo>
                    <a:pt x="25489" y="6128"/>
                    <a:pt x="25415" y="6278"/>
                    <a:pt x="25315" y="6452"/>
                  </a:cubicBezTo>
                  <a:cubicBezTo>
                    <a:pt x="24942" y="7049"/>
                    <a:pt x="24518" y="7622"/>
                    <a:pt x="24070" y="8169"/>
                  </a:cubicBezTo>
                  <a:cubicBezTo>
                    <a:pt x="23846" y="8443"/>
                    <a:pt x="23598" y="8717"/>
                    <a:pt x="23349" y="8941"/>
                  </a:cubicBezTo>
                  <a:lnTo>
                    <a:pt x="23125" y="9115"/>
                  </a:lnTo>
                  <a:cubicBezTo>
                    <a:pt x="23075" y="9190"/>
                    <a:pt x="22975" y="9240"/>
                    <a:pt x="22901" y="9264"/>
                  </a:cubicBezTo>
                  <a:cubicBezTo>
                    <a:pt x="22726" y="9364"/>
                    <a:pt x="22552" y="9389"/>
                    <a:pt x="22353" y="9389"/>
                  </a:cubicBezTo>
                  <a:cubicBezTo>
                    <a:pt x="22004" y="9389"/>
                    <a:pt x="21631" y="9240"/>
                    <a:pt x="21357" y="8991"/>
                  </a:cubicBezTo>
                  <a:cubicBezTo>
                    <a:pt x="21084" y="8767"/>
                    <a:pt x="20860" y="8493"/>
                    <a:pt x="20660" y="8194"/>
                  </a:cubicBezTo>
                  <a:lnTo>
                    <a:pt x="20660" y="8194"/>
                  </a:lnTo>
                  <a:cubicBezTo>
                    <a:pt x="20884" y="8468"/>
                    <a:pt x="21133" y="8717"/>
                    <a:pt x="21407" y="8941"/>
                  </a:cubicBezTo>
                  <a:cubicBezTo>
                    <a:pt x="21681" y="9165"/>
                    <a:pt x="22004" y="9264"/>
                    <a:pt x="22353" y="9264"/>
                  </a:cubicBezTo>
                  <a:cubicBezTo>
                    <a:pt x="22527" y="9264"/>
                    <a:pt x="22701" y="9240"/>
                    <a:pt x="22826" y="9140"/>
                  </a:cubicBezTo>
                  <a:cubicBezTo>
                    <a:pt x="22901" y="9115"/>
                    <a:pt x="22975" y="9065"/>
                    <a:pt x="23050" y="9016"/>
                  </a:cubicBezTo>
                  <a:lnTo>
                    <a:pt x="23224" y="8841"/>
                  </a:lnTo>
                  <a:cubicBezTo>
                    <a:pt x="23473" y="8592"/>
                    <a:pt x="23722" y="8319"/>
                    <a:pt x="23921" y="8045"/>
                  </a:cubicBezTo>
                  <a:cubicBezTo>
                    <a:pt x="24369" y="7497"/>
                    <a:pt x="24767" y="6925"/>
                    <a:pt x="25166" y="6352"/>
                  </a:cubicBezTo>
                  <a:cubicBezTo>
                    <a:pt x="25265" y="6203"/>
                    <a:pt x="25315" y="6054"/>
                    <a:pt x="25365" y="5904"/>
                  </a:cubicBezTo>
                  <a:cubicBezTo>
                    <a:pt x="25415" y="5730"/>
                    <a:pt x="25415" y="5556"/>
                    <a:pt x="25390" y="5406"/>
                  </a:cubicBezTo>
                  <a:cubicBezTo>
                    <a:pt x="25315" y="5083"/>
                    <a:pt x="25166" y="4759"/>
                    <a:pt x="24942" y="4510"/>
                  </a:cubicBezTo>
                  <a:cubicBezTo>
                    <a:pt x="24568" y="4212"/>
                    <a:pt x="24170" y="3938"/>
                    <a:pt x="23772" y="3664"/>
                  </a:cubicBezTo>
                  <a:lnTo>
                    <a:pt x="22602" y="2818"/>
                  </a:lnTo>
                  <a:close/>
                  <a:moveTo>
                    <a:pt x="11124" y="5393"/>
                  </a:moveTo>
                  <a:cubicBezTo>
                    <a:pt x="11490" y="5393"/>
                    <a:pt x="11857" y="5414"/>
                    <a:pt x="12222" y="5456"/>
                  </a:cubicBezTo>
                  <a:lnTo>
                    <a:pt x="12247" y="5481"/>
                  </a:lnTo>
                  <a:cubicBezTo>
                    <a:pt x="12123" y="5474"/>
                    <a:pt x="11997" y="5471"/>
                    <a:pt x="11870" y="5471"/>
                  </a:cubicBezTo>
                  <a:cubicBezTo>
                    <a:pt x="11564" y="5471"/>
                    <a:pt x="11252" y="5488"/>
                    <a:pt x="10953" y="5506"/>
                  </a:cubicBezTo>
                  <a:cubicBezTo>
                    <a:pt x="10530" y="5531"/>
                    <a:pt x="10107" y="5581"/>
                    <a:pt x="9683" y="5655"/>
                  </a:cubicBezTo>
                  <a:cubicBezTo>
                    <a:pt x="8837" y="5780"/>
                    <a:pt x="8016" y="6029"/>
                    <a:pt x="7244" y="6402"/>
                  </a:cubicBezTo>
                  <a:cubicBezTo>
                    <a:pt x="6472" y="6726"/>
                    <a:pt x="5751" y="7199"/>
                    <a:pt x="5103" y="7771"/>
                  </a:cubicBezTo>
                  <a:cubicBezTo>
                    <a:pt x="4780" y="8045"/>
                    <a:pt x="4481" y="8368"/>
                    <a:pt x="4232" y="8717"/>
                  </a:cubicBezTo>
                  <a:cubicBezTo>
                    <a:pt x="3958" y="9040"/>
                    <a:pt x="3710" y="9389"/>
                    <a:pt x="3486" y="9762"/>
                  </a:cubicBezTo>
                  <a:cubicBezTo>
                    <a:pt x="3859" y="8966"/>
                    <a:pt x="4382" y="8269"/>
                    <a:pt x="5004" y="7671"/>
                  </a:cubicBezTo>
                  <a:cubicBezTo>
                    <a:pt x="5651" y="7074"/>
                    <a:pt x="6373" y="6576"/>
                    <a:pt x="7169" y="6228"/>
                  </a:cubicBezTo>
                  <a:cubicBezTo>
                    <a:pt x="8423" y="5679"/>
                    <a:pt x="9770" y="5393"/>
                    <a:pt x="11124" y="5393"/>
                  </a:cubicBezTo>
                  <a:close/>
                  <a:moveTo>
                    <a:pt x="25539" y="6278"/>
                  </a:moveTo>
                  <a:lnTo>
                    <a:pt x="25539" y="6278"/>
                  </a:lnTo>
                  <a:cubicBezTo>
                    <a:pt x="25334" y="7202"/>
                    <a:pt x="25111" y="7940"/>
                    <a:pt x="25040" y="8170"/>
                  </a:cubicBezTo>
                  <a:lnTo>
                    <a:pt x="25040" y="8170"/>
                  </a:lnTo>
                  <a:cubicBezTo>
                    <a:pt x="25034" y="8027"/>
                    <a:pt x="25016" y="7906"/>
                    <a:pt x="25016" y="7821"/>
                  </a:cubicBezTo>
                  <a:cubicBezTo>
                    <a:pt x="25011" y="7799"/>
                    <a:pt x="25008" y="7783"/>
                    <a:pt x="25006" y="7771"/>
                  </a:cubicBezTo>
                  <a:lnTo>
                    <a:pt x="25006" y="7771"/>
                  </a:lnTo>
                  <a:cubicBezTo>
                    <a:pt x="24898" y="8019"/>
                    <a:pt x="23946" y="10011"/>
                    <a:pt x="23946" y="10011"/>
                  </a:cubicBezTo>
                  <a:cubicBezTo>
                    <a:pt x="24095" y="9265"/>
                    <a:pt x="24245" y="8543"/>
                    <a:pt x="24245" y="8543"/>
                  </a:cubicBezTo>
                  <a:lnTo>
                    <a:pt x="24245" y="8543"/>
                  </a:lnTo>
                  <a:cubicBezTo>
                    <a:pt x="24245" y="8543"/>
                    <a:pt x="23632" y="9815"/>
                    <a:pt x="22521" y="9815"/>
                  </a:cubicBezTo>
                  <a:cubicBezTo>
                    <a:pt x="22490" y="9815"/>
                    <a:pt x="22459" y="9814"/>
                    <a:pt x="22428" y="9812"/>
                  </a:cubicBezTo>
                  <a:cubicBezTo>
                    <a:pt x="22801" y="9712"/>
                    <a:pt x="23100" y="9464"/>
                    <a:pt x="23299" y="9165"/>
                  </a:cubicBezTo>
                  <a:cubicBezTo>
                    <a:pt x="24170" y="8294"/>
                    <a:pt x="24942" y="7323"/>
                    <a:pt x="25539" y="6278"/>
                  </a:cubicBezTo>
                  <a:close/>
                  <a:moveTo>
                    <a:pt x="9136" y="4386"/>
                  </a:moveTo>
                  <a:cubicBezTo>
                    <a:pt x="8738" y="4510"/>
                    <a:pt x="8339" y="4610"/>
                    <a:pt x="7966" y="4759"/>
                  </a:cubicBezTo>
                  <a:lnTo>
                    <a:pt x="7966" y="4784"/>
                  </a:lnTo>
                  <a:lnTo>
                    <a:pt x="7667" y="4859"/>
                  </a:lnTo>
                  <a:lnTo>
                    <a:pt x="7393" y="4983"/>
                  </a:lnTo>
                  <a:cubicBezTo>
                    <a:pt x="7194" y="5058"/>
                    <a:pt x="7020" y="5133"/>
                    <a:pt x="6846" y="5232"/>
                  </a:cubicBezTo>
                  <a:cubicBezTo>
                    <a:pt x="6099" y="5581"/>
                    <a:pt x="5427" y="6029"/>
                    <a:pt x="4855" y="6601"/>
                  </a:cubicBezTo>
                  <a:cubicBezTo>
                    <a:pt x="4257" y="7149"/>
                    <a:pt x="3784" y="7796"/>
                    <a:pt x="3461" y="8543"/>
                  </a:cubicBezTo>
                  <a:cubicBezTo>
                    <a:pt x="3137" y="9289"/>
                    <a:pt x="2988" y="10086"/>
                    <a:pt x="2988" y="10907"/>
                  </a:cubicBezTo>
                  <a:cubicBezTo>
                    <a:pt x="2988" y="10683"/>
                    <a:pt x="2963" y="10484"/>
                    <a:pt x="2963" y="10285"/>
                  </a:cubicBezTo>
                  <a:lnTo>
                    <a:pt x="2988" y="9961"/>
                  </a:lnTo>
                  <a:cubicBezTo>
                    <a:pt x="2988" y="9862"/>
                    <a:pt x="2988" y="9762"/>
                    <a:pt x="3013" y="9663"/>
                  </a:cubicBezTo>
                  <a:cubicBezTo>
                    <a:pt x="3037" y="9464"/>
                    <a:pt x="3087" y="9264"/>
                    <a:pt x="3137" y="9065"/>
                  </a:cubicBezTo>
                  <a:lnTo>
                    <a:pt x="3237" y="8767"/>
                  </a:lnTo>
                  <a:cubicBezTo>
                    <a:pt x="3261" y="8667"/>
                    <a:pt x="3311" y="8568"/>
                    <a:pt x="3336" y="8468"/>
                  </a:cubicBezTo>
                  <a:cubicBezTo>
                    <a:pt x="3635" y="7696"/>
                    <a:pt x="4108" y="6999"/>
                    <a:pt x="4730" y="6427"/>
                  </a:cubicBezTo>
                  <a:cubicBezTo>
                    <a:pt x="5327" y="5879"/>
                    <a:pt x="6024" y="5406"/>
                    <a:pt x="6771" y="5083"/>
                  </a:cubicBezTo>
                  <a:cubicBezTo>
                    <a:pt x="6970" y="5008"/>
                    <a:pt x="7169" y="4933"/>
                    <a:pt x="7344" y="4859"/>
                  </a:cubicBezTo>
                  <a:lnTo>
                    <a:pt x="7642" y="4734"/>
                  </a:lnTo>
                  <a:lnTo>
                    <a:pt x="7941" y="4660"/>
                  </a:lnTo>
                  <a:cubicBezTo>
                    <a:pt x="8339" y="4560"/>
                    <a:pt x="8738" y="4460"/>
                    <a:pt x="9136" y="4386"/>
                  </a:cubicBezTo>
                  <a:close/>
                  <a:moveTo>
                    <a:pt x="34774" y="10882"/>
                  </a:moveTo>
                  <a:lnTo>
                    <a:pt x="34774" y="10907"/>
                  </a:lnTo>
                  <a:cubicBezTo>
                    <a:pt x="34450" y="10957"/>
                    <a:pt x="34102" y="11032"/>
                    <a:pt x="33778" y="11106"/>
                  </a:cubicBezTo>
                  <a:cubicBezTo>
                    <a:pt x="33454" y="11206"/>
                    <a:pt x="33131" y="11281"/>
                    <a:pt x="32807" y="11355"/>
                  </a:cubicBezTo>
                  <a:cubicBezTo>
                    <a:pt x="32135" y="11554"/>
                    <a:pt x="31513" y="11778"/>
                    <a:pt x="30891" y="12027"/>
                  </a:cubicBezTo>
                  <a:cubicBezTo>
                    <a:pt x="30268" y="12301"/>
                    <a:pt x="29671" y="12600"/>
                    <a:pt x="29098" y="12948"/>
                  </a:cubicBezTo>
                  <a:lnTo>
                    <a:pt x="28675" y="13222"/>
                  </a:lnTo>
                  <a:cubicBezTo>
                    <a:pt x="28526" y="13322"/>
                    <a:pt x="28402" y="13421"/>
                    <a:pt x="28252" y="13546"/>
                  </a:cubicBezTo>
                  <a:cubicBezTo>
                    <a:pt x="28003" y="13745"/>
                    <a:pt x="27729" y="13969"/>
                    <a:pt x="27481" y="14193"/>
                  </a:cubicBezTo>
                  <a:cubicBezTo>
                    <a:pt x="27929" y="13670"/>
                    <a:pt x="28451" y="13222"/>
                    <a:pt x="28999" y="12824"/>
                  </a:cubicBezTo>
                  <a:cubicBezTo>
                    <a:pt x="29571" y="12451"/>
                    <a:pt x="30169" y="12127"/>
                    <a:pt x="30816" y="11853"/>
                  </a:cubicBezTo>
                  <a:cubicBezTo>
                    <a:pt x="31438" y="11604"/>
                    <a:pt x="32085" y="11405"/>
                    <a:pt x="32757" y="11231"/>
                  </a:cubicBezTo>
                  <a:cubicBezTo>
                    <a:pt x="33430" y="11057"/>
                    <a:pt x="34102" y="10957"/>
                    <a:pt x="34774" y="10882"/>
                  </a:cubicBezTo>
                  <a:close/>
                  <a:moveTo>
                    <a:pt x="5128" y="3739"/>
                  </a:moveTo>
                  <a:cubicBezTo>
                    <a:pt x="3013" y="6103"/>
                    <a:pt x="3461" y="7348"/>
                    <a:pt x="3436" y="7398"/>
                  </a:cubicBezTo>
                  <a:cubicBezTo>
                    <a:pt x="1992" y="9862"/>
                    <a:pt x="2589" y="11306"/>
                    <a:pt x="2589" y="11306"/>
                  </a:cubicBezTo>
                  <a:cubicBezTo>
                    <a:pt x="2515" y="11007"/>
                    <a:pt x="2515" y="10708"/>
                    <a:pt x="2589" y="10409"/>
                  </a:cubicBezTo>
                  <a:cubicBezTo>
                    <a:pt x="2963" y="13247"/>
                    <a:pt x="5601" y="14740"/>
                    <a:pt x="5601" y="14740"/>
                  </a:cubicBezTo>
                  <a:cubicBezTo>
                    <a:pt x="4133" y="14641"/>
                    <a:pt x="2764" y="13944"/>
                    <a:pt x="1793" y="12799"/>
                  </a:cubicBezTo>
                  <a:cubicBezTo>
                    <a:pt x="1320" y="12152"/>
                    <a:pt x="1021" y="11405"/>
                    <a:pt x="922" y="10633"/>
                  </a:cubicBezTo>
                  <a:lnTo>
                    <a:pt x="922" y="10633"/>
                  </a:lnTo>
                  <a:cubicBezTo>
                    <a:pt x="797" y="11729"/>
                    <a:pt x="1395" y="12948"/>
                    <a:pt x="1395" y="12948"/>
                  </a:cubicBezTo>
                  <a:cubicBezTo>
                    <a:pt x="1" y="10459"/>
                    <a:pt x="971" y="8493"/>
                    <a:pt x="971" y="8493"/>
                  </a:cubicBezTo>
                  <a:lnTo>
                    <a:pt x="971" y="8493"/>
                  </a:lnTo>
                  <a:cubicBezTo>
                    <a:pt x="897" y="8767"/>
                    <a:pt x="872" y="9040"/>
                    <a:pt x="872" y="9314"/>
                  </a:cubicBezTo>
                  <a:cubicBezTo>
                    <a:pt x="1196" y="7995"/>
                    <a:pt x="1818" y="6775"/>
                    <a:pt x="2689" y="5755"/>
                  </a:cubicBezTo>
                  <a:lnTo>
                    <a:pt x="2689" y="5755"/>
                  </a:lnTo>
                  <a:lnTo>
                    <a:pt x="2116" y="6278"/>
                  </a:lnTo>
                  <a:cubicBezTo>
                    <a:pt x="3062" y="4933"/>
                    <a:pt x="5128" y="3739"/>
                    <a:pt x="5128" y="3739"/>
                  </a:cubicBezTo>
                  <a:close/>
                  <a:moveTo>
                    <a:pt x="36386" y="10171"/>
                  </a:moveTo>
                  <a:cubicBezTo>
                    <a:pt x="36976" y="10171"/>
                    <a:pt x="37567" y="10216"/>
                    <a:pt x="38159" y="10310"/>
                  </a:cubicBezTo>
                  <a:cubicBezTo>
                    <a:pt x="39578" y="10559"/>
                    <a:pt x="40897" y="11131"/>
                    <a:pt x="42042" y="12002"/>
                  </a:cubicBezTo>
                  <a:cubicBezTo>
                    <a:pt x="43187" y="12849"/>
                    <a:pt x="44033" y="14044"/>
                    <a:pt x="44506" y="15388"/>
                  </a:cubicBezTo>
                  <a:cubicBezTo>
                    <a:pt x="44232" y="14740"/>
                    <a:pt x="43884" y="14118"/>
                    <a:pt x="43461" y="13571"/>
                  </a:cubicBezTo>
                  <a:lnTo>
                    <a:pt x="43461" y="13595"/>
                  </a:lnTo>
                  <a:cubicBezTo>
                    <a:pt x="43013" y="13048"/>
                    <a:pt x="42515" y="12550"/>
                    <a:pt x="41942" y="12127"/>
                  </a:cubicBezTo>
                  <a:cubicBezTo>
                    <a:pt x="40822" y="11306"/>
                    <a:pt x="39503" y="10758"/>
                    <a:pt x="38134" y="10534"/>
                  </a:cubicBezTo>
                  <a:cubicBezTo>
                    <a:pt x="37487" y="10418"/>
                    <a:pt x="36834" y="10362"/>
                    <a:pt x="36184" y="10362"/>
                  </a:cubicBezTo>
                  <a:cubicBezTo>
                    <a:pt x="35433" y="10362"/>
                    <a:pt x="34686" y="10437"/>
                    <a:pt x="33952" y="10584"/>
                  </a:cubicBezTo>
                  <a:cubicBezTo>
                    <a:pt x="32558" y="10857"/>
                    <a:pt x="31214" y="11281"/>
                    <a:pt x="29945" y="11878"/>
                  </a:cubicBezTo>
                  <a:cubicBezTo>
                    <a:pt x="30567" y="11554"/>
                    <a:pt x="31214" y="11256"/>
                    <a:pt x="31886" y="11007"/>
                  </a:cubicBezTo>
                  <a:cubicBezTo>
                    <a:pt x="32533" y="10758"/>
                    <a:pt x="33230" y="10559"/>
                    <a:pt x="33927" y="10434"/>
                  </a:cubicBezTo>
                  <a:cubicBezTo>
                    <a:pt x="34740" y="10260"/>
                    <a:pt x="35561" y="10171"/>
                    <a:pt x="36386" y="10171"/>
                  </a:cubicBezTo>
                  <a:close/>
                  <a:moveTo>
                    <a:pt x="11151" y="6027"/>
                  </a:moveTo>
                  <a:cubicBezTo>
                    <a:pt x="13004" y="6027"/>
                    <a:pt x="14884" y="6512"/>
                    <a:pt x="16479" y="7373"/>
                  </a:cubicBezTo>
                  <a:cubicBezTo>
                    <a:pt x="19914" y="9264"/>
                    <a:pt x="20212" y="12351"/>
                    <a:pt x="18520" y="14317"/>
                  </a:cubicBezTo>
                  <a:cubicBezTo>
                    <a:pt x="17354" y="15692"/>
                    <a:pt x="15092" y="17031"/>
                    <a:pt x="12212" y="17031"/>
                  </a:cubicBezTo>
                  <a:cubicBezTo>
                    <a:pt x="10973" y="17031"/>
                    <a:pt x="9620" y="16783"/>
                    <a:pt x="8190" y="16184"/>
                  </a:cubicBezTo>
                  <a:cubicBezTo>
                    <a:pt x="8190" y="16159"/>
                    <a:pt x="7991" y="15189"/>
                    <a:pt x="5775" y="14566"/>
                  </a:cubicBezTo>
                  <a:lnTo>
                    <a:pt x="5775" y="14591"/>
                  </a:lnTo>
                  <a:cubicBezTo>
                    <a:pt x="4581" y="13944"/>
                    <a:pt x="3685" y="12899"/>
                    <a:pt x="3212" y="11629"/>
                  </a:cubicBezTo>
                  <a:cubicBezTo>
                    <a:pt x="3212" y="11629"/>
                    <a:pt x="3710" y="9563"/>
                    <a:pt x="5253" y="8194"/>
                  </a:cubicBezTo>
                  <a:cubicBezTo>
                    <a:pt x="6850" y="6691"/>
                    <a:pt x="8982" y="6027"/>
                    <a:pt x="11151" y="6027"/>
                  </a:cubicBezTo>
                  <a:close/>
                  <a:moveTo>
                    <a:pt x="6167" y="15850"/>
                  </a:moveTo>
                  <a:cubicBezTo>
                    <a:pt x="6188" y="15850"/>
                    <a:pt x="6207" y="15852"/>
                    <a:pt x="6224" y="15861"/>
                  </a:cubicBezTo>
                  <a:cubicBezTo>
                    <a:pt x="6696" y="15861"/>
                    <a:pt x="7095" y="16109"/>
                    <a:pt x="7095" y="16483"/>
                  </a:cubicBezTo>
                  <a:cubicBezTo>
                    <a:pt x="7095" y="16831"/>
                    <a:pt x="6721" y="17105"/>
                    <a:pt x="6248" y="17130"/>
                  </a:cubicBezTo>
                  <a:cubicBezTo>
                    <a:pt x="6229" y="17131"/>
                    <a:pt x="6209" y="17132"/>
                    <a:pt x="6190" y="17132"/>
                  </a:cubicBezTo>
                  <a:cubicBezTo>
                    <a:pt x="5861" y="17132"/>
                    <a:pt x="5543" y="16936"/>
                    <a:pt x="5402" y="16607"/>
                  </a:cubicBezTo>
                  <a:lnTo>
                    <a:pt x="5402" y="16607"/>
                  </a:lnTo>
                  <a:cubicBezTo>
                    <a:pt x="5502" y="16632"/>
                    <a:pt x="5576" y="16632"/>
                    <a:pt x="5651" y="16632"/>
                  </a:cubicBezTo>
                  <a:cubicBezTo>
                    <a:pt x="6000" y="16632"/>
                    <a:pt x="6273" y="16433"/>
                    <a:pt x="6273" y="16184"/>
                  </a:cubicBezTo>
                  <a:cubicBezTo>
                    <a:pt x="6248" y="16035"/>
                    <a:pt x="6174" y="15910"/>
                    <a:pt x="6049" y="15861"/>
                  </a:cubicBezTo>
                  <a:cubicBezTo>
                    <a:pt x="6082" y="15861"/>
                    <a:pt x="6127" y="15850"/>
                    <a:pt x="6167" y="15850"/>
                  </a:cubicBezTo>
                  <a:close/>
                  <a:moveTo>
                    <a:pt x="623" y="11828"/>
                  </a:moveTo>
                  <a:cubicBezTo>
                    <a:pt x="723" y="12102"/>
                    <a:pt x="847" y="12351"/>
                    <a:pt x="996" y="12625"/>
                  </a:cubicBezTo>
                  <a:cubicBezTo>
                    <a:pt x="1121" y="12874"/>
                    <a:pt x="1270" y="13123"/>
                    <a:pt x="1444" y="13371"/>
                  </a:cubicBezTo>
                  <a:cubicBezTo>
                    <a:pt x="1768" y="13844"/>
                    <a:pt x="2116" y="14292"/>
                    <a:pt x="2540" y="14716"/>
                  </a:cubicBezTo>
                  <a:cubicBezTo>
                    <a:pt x="2938" y="15139"/>
                    <a:pt x="3361" y="15537"/>
                    <a:pt x="3834" y="15885"/>
                  </a:cubicBezTo>
                  <a:cubicBezTo>
                    <a:pt x="4058" y="16085"/>
                    <a:pt x="4257" y="16334"/>
                    <a:pt x="4382" y="16607"/>
                  </a:cubicBezTo>
                  <a:cubicBezTo>
                    <a:pt x="4431" y="16732"/>
                    <a:pt x="4481" y="16881"/>
                    <a:pt x="4556" y="17006"/>
                  </a:cubicBezTo>
                  <a:cubicBezTo>
                    <a:pt x="4606" y="17130"/>
                    <a:pt x="4680" y="17254"/>
                    <a:pt x="4780" y="17379"/>
                  </a:cubicBezTo>
                  <a:cubicBezTo>
                    <a:pt x="4680" y="17279"/>
                    <a:pt x="4581" y="17155"/>
                    <a:pt x="4481" y="17030"/>
                  </a:cubicBezTo>
                  <a:lnTo>
                    <a:pt x="4506" y="17030"/>
                  </a:lnTo>
                  <a:cubicBezTo>
                    <a:pt x="4431" y="16906"/>
                    <a:pt x="4357" y="16782"/>
                    <a:pt x="4282" y="16632"/>
                  </a:cubicBezTo>
                  <a:cubicBezTo>
                    <a:pt x="4158" y="16383"/>
                    <a:pt x="3958" y="16159"/>
                    <a:pt x="3734" y="16010"/>
                  </a:cubicBezTo>
                  <a:cubicBezTo>
                    <a:pt x="3510" y="15836"/>
                    <a:pt x="3261" y="15661"/>
                    <a:pt x="3037" y="15462"/>
                  </a:cubicBezTo>
                  <a:cubicBezTo>
                    <a:pt x="2365" y="14890"/>
                    <a:pt x="1768" y="14218"/>
                    <a:pt x="1320" y="13446"/>
                  </a:cubicBezTo>
                  <a:cubicBezTo>
                    <a:pt x="1146" y="13197"/>
                    <a:pt x="1021" y="12923"/>
                    <a:pt x="897" y="12650"/>
                  </a:cubicBezTo>
                  <a:cubicBezTo>
                    <a:pt x="797" y="12376"/>
                    <a:pt x="698" y="12102"/>
                    <a:pt x="623" y="11828"/>
                  </a:cubicBezTo>
                  <a:close/>
                  <a:moveTo>
                    <a:pt x="4755" y="16109"/>
                  </a:moveTo>
                  <a:lnTo>
                    <a:pt x="4755" y="16109"/>
                  </a:lnTo>
                  <a:cubicBezTo>
                    <a:pt x="4730" y="16334"/>
                    <a:pt x="4780" y="16607"/>
                    <a:pt x="4879" y="16831"/>
                  </a:cubicBezTo>
                  <a:cubicBezTo>
                    <a:pt x="5004" y="17030"/>
                    <a:pt x="5178" y="17205"/>
                    <a:pt x="5402" y="17304"/>
                  </a:cubicBezTo>
                  <a:cubicBezTo>
                    <a:pt x="5626" y="17404"/>
                    <a:pt x="5850" y="17454"/>
                    <a:pt x="6099" y="17454"/>
                  </a:cubicBezTo>
                  <a:cubicBezTo>
                    <a:pt x="6348" y="17454"/>
                    <a:pt x="6597" y="17404"/>
                    <a:pt x="6846" y="17329"/>
                  </a:cubicBezTo>
                  <a:lnTo>
                    <a:pt x="6846" y="17329"/>
                  </a:lnTo>
                  <a:cubicBezTo>
                    <a:pt x="6622" y="17478"/>
                    <a:pt x="6373" y="17578"/>
                    <a:pt x="6099" y="17603"/>
                  </a:cubicBezTo>
                  <a:cubicBezTo>
                    <a:pt x="6052" y="17607"/>
                    <a:pt x="6006" y="17609"/>
                    <a:pt x="5960" y="17609"/>
                  </a:cubicBezTo>
                  <a:cubicBezTo>
                    <a:pt x="5740" y="17609"/>
                    <a:pt x="5534" y="17561"/>
                    <a:pt x="5327" y="17478"/>
                  </a:cubicBezTo>
                  <a:cubicBezTo>
                    <a:pt x="5054" y="17354"/>
                    <a:pt x="4855" y="17130"/>
                    <a:pt x="4755" y="16881"/>
                  </a:cubicBezTo>
                  <a:cubicBezTo>
                    <a:pt x="4655" y="16632"/>
                    <a:pt x="4655" y="16358"/>
                    <a:pt x="4755" y="16109"/>
                  </a:cubicBezTo>
                  <a:close/>
                  <a:moveTo>
                    <a:pt x="847" y="13396"/>
                  </a:moveTo>
                  <a:cubicBezTo>
                    <a:pt x="1395" y="14566"/>
                    <a:pt x="2241" y="15612"/>
                    <a:pt x="3311" y="16358"/>
                  </a:cubicBezTo>
                  <a:cubicBezTo>
                    <a:pt x="3585" y="16782"/>
                    <a:pt x="3884" y="17155"/>
                    <a:pt x="4257" y="17478"/>
                  </a:cubicBezTo>
                  <a:cubicBezTo>
                    <a:pt x="4351" y="17576"/>
                    <a:pt x="4368" y="17623"/>
                    <a:pt x="4325" y="17623"/>
                  </a:cubicBezTo>
                  <a:cubicBezTo>
                    <a:pt x="4070" y="17623"/>
                    <a:pt x="1741" y="15992"/>
                    <a:pt x="847" y="13396"/>
                  </a:cubicBezTo>
                  <a:close/>
                  <a:moveTo>
                    <a:pt x="37537" y="8891"/>
                  </a:moveTo>
                  <a:lnTo>
                    <a:pt x="37537" y="8891"/>
                  </a:lnTo>
                  <a:cubicBezTo>
                    <a:pt x="36864" y="8966"/>
                    <a:pt x="36192" y="9065"/>
                    <a:pt x="35520" y="9215"/>
                  </a:cubicBezTo>
                  <a:cubicBezTo>
                    <a:pt x="34848" y="9364"/>
                    <a:pt x="34201" y="9513"/>
                    <a:pt x="33529" y="9712"/>
                  </a:cubicBezTo>
                  <a:cubicBezTo>
                    <a:pt x="32210" y="10061"/>
                    <a:pt x="30940" y="10584"/>
                    <a:pt x="29771" y="11256"/>
                  </a:cubicBezTo>
                  <a:cubicBezTo>
                    <a:pt x="29173" y="11604"/>
                    <a:pt x="28650" y="12027"/>
                    <a:pt x="28153" y="12500"/>
                  </a:cubicBezTo>
                  <a:cubicBezTo>
                    <a:pt x="27680" y="12973"/>
                    <a:pt x="27306" y="13546"/>
                    <a:pt x="27032" y="14168"/>
                  </a:cubicBezTo>
                  <a:cubicBezTo>
                    <a:pt x="26759" y="14790"/>
                    <a:pt x="26634" y="15462"/>
                    <a:pt x="26659" y="16159"/>
                  </a:cubicBezTo>
                  <a:cubicBezTo>
                    <a:pt x="26684" y="16831"/>
                    <a:pt x="26784" y="17503"/>
                    <a:pt x="27008" y="18151"/>
                  </a:cubicBezTo>
                  <a:cubicBezTo>
                    <a:pt x="26759" y="17503"/>
                    <a:pt x="26609" y="16831"/>
                    <a:pt x="26560" y="16159"/>
                  </a:cubicBezTo>
                  <a:cubicBezTo>
                    <a:pt x="26535" y="15462"/>
                    <a:pt x="26634" y="14765"/>
                    <a:pt x="26883" y="14118"/>
                  </a:cubicBezTo>
                  <a:cubicBezTo>
                    <a:pt x="27157" y="13471"/>
                    <a:pt x="27530" y="12874"/>
                    <a:pt x="28028" y="12376"/>
                  </a:cubicBezTo>
                  <a:cubicBezTo>
                    <a:pt x="28526" y="11903"/>
                    <a:pt x="29074" y="11455"/>
                    <a:pt x="29671" y="11106"/>
                  </a:cubicBezTo>
                  <a:cubicBezTo>
                    <a:pt x="30268" y="10758"/>
                    <a:pt x="30891" y="10459"/>
                    <a:pt x="31538" y="10210"/>
                  </a:cubicBezTo>
                  <a:cubicBezTo>
                    <a:pt x="32185" y="9961"/>
                    <a:pt x="32832" y="9762"/>
                    <a:pt x="33504" y="9588"/>
                  </a:cubicBezTo>
                  <a:cubicBezTo>
                    <a:pt x="34823" y="9264"/>
                    <a:pt x="36192" y="9016"/>
                    <a:pt x="37537" y="8891"/>
                  </a:cubicBezTo>
                  <a:close/>
                  <a:moveTo>
                    <a:pt x="7966" y="16234"/>
                  </a:moveTo>
                  <a:cubicBezTo>
                    <a:pt x="8115" y="16582"/>
                    <a:pt x="8190" y="16931"/>
                    <a:pt x="8165" y="17304"/>
                  </a:cubicBezTo>
                  <a:cubicBezTo>
                    <a:pt x="7692" y="18026"/>
                    <a:pt x="7039" y="18256"/>
                    <a:pt x="6466" y="18256"/>
                  </a:cubicBezTo>
                  <a:cubicBezTo>
                    <a:pt x="5894" y="18256"/>
                    <a:pt x="5402" y="18026"/>
                    <a:pt x="5253" y="17827"/>
                  </a:cubicBezTo>
                  <a:lnTo>
                    <a:pt x="5253" y="17827"/>
                  </a:lnTo>
                  <a:cubicBezTo>
                    <a:pt x="5477" y="17869"/>
                    <a:pt x="5685" y="17889"/>
                    <a:pt x="5878" y="17889"/>
                  </a:cubicBezTo>
                  <a:cubicBezTo>
                    <a:pt x="7384" y="17889"/>
                    <a:pt x="7985" y="16719"/>
                    <a:pt x="7941" y="16234"/>
                  </a:cubicBezTo>
                  <a:close/>
                  <a:moveTo>
                    <a:pt x="41046" y="9339"/>
                  </a:moveTo>
                  <a:cubicBezTo>
                    <a:pt x="41047" y="9339"/>
                    <a:pt x="45128" y="10708"/>
                    <a:pt x="46398" y="14317"/>
                  </a:cubicBezTo>
                  <a:cubicBezTo>
                    <a:pt x="46248" y="14044"/>
                    <a:pt x="46049" y="13795"/>
                    <a:pt x="45800" y="13595"/>
                  </a:cubicBezTo>
                  <a:lnTo>
                    <a:pt x="45800" y="13595"/>
                  </a:lnTo>
                  <a:cubicBezTo>
                    <a:pt x="45801" y="13596"/>
                    <a:pt x="47319" y="15910"/>
                    <a:pt x="46597" y="18648"/>
                  </a:cubicBezTo>
                  <a:cubicBezTo>
                    <a:pt x="46597" y="18151"/>
                    <a:pt x="46472" y="17653"/>
                    <a:pt x="46298" y="17180"/>
                  </a:cubicBezTo>
                  <a:cubicBezTo>
                    <a:pt x="46298" y="17180"/>
                    <a:pt x="46448" y="15288"/>
                    <a:pt x="43286" y="12276"/>
                  </a:cubicBezTo>
                  <a:lnTo>
                    <a:pt x="43286" y="12276"/>
                  </a:lnTo>
                  <a:lnTo>
                    <a:pt x="43934" y="13496"/>
                  </a:lnTo>
                  <a:cubicBezTo>
                    <a:pt x="43934" y="13496"/>
                    <a:pt x="42565" y="10932"/>
                    <a:pt x="37711" y="9912"/>
                  </a:cubicBezTo>
                  <a:cubicBezTo>
                    <a:pt x="37711" y="9912"/>
                    <a:pt x="38781" y="9862"/>
                    <a:pt x="40225" y="9737"/>
                  </a:cubicBezTo>
                  <a:cubicBezTo>
                    <a:pt x="41171" y="9812"/>
                    <a:pt x="42092" y="10086"/>
                    <a:pt x="42913" y="10534"/>
                  </a:cubicBezTo>
                  <a:cubicBezTo>
                    <a:pt x="42365" y="10036"/>
                    <a:pt x="41743" y="9638"/>
                    <a:pt x="41046" y="9339"/>
                  </a:cubicBezTo>
                  <a:close/>
                  <a:moveTo>
                    <a:pt x="17398" y="6874"/>
                  </a:moveTo>
                  <a:cubicBezTo>
                    <a:pt x="17404" y="6874"/>
                    <a:pt x="20633" y="8866"/>
                    <a:pt x="22428" y="10907"/>
                  </a:cubicBezTo>
                  <a:cubicBezTo>
                    <a:pt x="22428" y="10907"/>
                    <a:pt x="22453" y="11654"/>
                    <a:pt x="21332" y="13745"/>
                  </a:cubicBezTo>
                  <a:cubicBezTo>
                    <a:pt x="21556" y="13546"/>
                    <a:pt x="21756" y="13322"/>
                    <a:pt x="21955" y="13073"/>
                  </a:cubicBezTo>
                  <a:lnTo>
                    <a:pt x="21955" y="13098"/>
                  </a:lnTo>
                  <a:cubicBezTo>
                    <a:pt x="21955" y="13098"/>
                    <a:pt x="20760" y="15487"/>
                    <a:pt x="19042" y="16533"/>
                  </a:cubicBezTo>
                  <a:cubicBezTo>
                    <a:pt x="19466" y="16358"/>
                    <a:pt x="19864" y="16134"/>
                    <a:pt x="20287" y="15885"/>
                  </a:cubicBezTo>
                  <a:lnTo>
                    <a:pt x="20287" y="15885"/>
                  </a:lnTo>
                  <a:cubicBezTo>
                    <a:pt x="20287" y="15886"/>
                    <a:pt x="18544" y="17752"/>
                    <a:pt x="14861" y="18673"/>
                  </a:cubicBezTo>
                  <a:cubicBezTo>
                    <a:pt x="15165" y="18381"/>
                    <a:pt x="14713" y="18219"/>
                    <a:pt x="14291" y="18219"/>
                  </a:cubicBezTo>
                  <a:cubicBezTo>
                    <a:pt x="13887" y="18219"/>
                    <a:pt x="13511" y="18369"/>
                    <a:pt x="13865" y="18698"/>
                  </a:cubicBezTo>
                  <a:cubicBezTo>
                    <a:pt x="13865" y="18698"/>
                    <a:pt x="13157" y="18859"/>
                    <a:pt x="11940" y="18859"/>
                  </a:cubicBezTo>
                  <a:cubicBezTo>
                    <a:pt x="11129" y="18859"/>
                    <a:pt x="10092" y="18788"/>
                    <a:pt x="8887" y="18549"/>
                  </a:cubicBezTo>
                  <a:cubicBezTo>
                    <a:pt x="8887" y="18549"/>
                    <a:pt x="11998" y="18126"/>
                    <a:pt x="11700" y="17279"/>
                  </a:cubicBezTo>
                  <a:lnTo>
                    <a:pt x="11700" y="17279"/>
                  </a:lnTo>
                  <a:cubicBezTo>
                    <a:pt x="11957" y="17302"/>
                    <a:pt x="12215" y="17314"/>
                    <a:pt x="12472" y="17314"/>
                  </a:cubicBezTo>
                  <a:cubicBezTo>
                    <a:pt x="14449" y="17314"/>
                    <a:pt x="16380" y="16640"/>
                    <a:pt x="17922" y="15363"/>
                  </a:cubicBezTo>
                  <a:cubicBezTo>
                    <a:pt x="17922" y="15363"/>
                    <a:pt x="18085" y="15436"/>
                    <a:pt x="18274" y="15436"/>
                  </a:cubicBezTo>
                  <a:cubicBezTo>
                    <a:pt x="18540" y="15436"/>
                    <a:pt x="18858" y="15291"/>
                    <a:pt x="18843" y="14591"/>
                  </a:cubicBezTo>
                  <a:cubicBezTo>
                    <a:pt x="18843" y="14591"/>
                    <a:pt x="21133" y="12575"/>
                    <a:pt x="20436" y="9837"/>
                  </a:cubicBezTo>
                  <a:lnTo>
                    <a:pt x="20436" y="9837"/>
                  </a:lnTo>
                  <a:cubicBezTo>
                    <a:pt x="20511" y="10185"/>
                    <a:pt x="20486" y="10559"/>
                    <a:pt x="20362" y="10907"/>
                  </a:cubicBezTo>
                  <a:cubicBezTo>
                    <a:pt x="20362" y="10907"/>
                    <a:pt x="20685" y="9065"/>
                    <a:pt x="17400" y="6875"/>
                  </a:cubicBezTo>
                  <a:cubicBezTo>
                    <a:pt x="17399" y="6874"/>
                    <a:pt x="17398" y="6874"/>
                    <a:pt x="17398" y="6874"/>
                  </a:cubicBezTo>
                  <a:close/>
                  <a:moveTo>
                    <a:pt x="4904" y="18325"/>
                  </a:moveTo>
                  <a:lnTo>
                    <a:pt x="4904" y="18325"/>
                  </a:lnTo>
                  <a:cubicBezTo>
                    <a:pt x="5054" y="18449"/>
                    <a:pt x="5228" y="18549"/>
                    <a:pt x="5377" y="18648"/>
                  </a:cubicBezTo>
                  <a:cubicBezTo>
                    <a:pt x="5551" y="18748"/>
                    <a:pt x="5726" y="18823"/>
                    <a:pt x="5900" y="18872"/>
                  </a:cubicBezTo>
                  <a:cubicBezTo>
                    <a:pt x="6185" y="18948"/>
                    <a:pt x="6470" y="18981"/>
                    <a:pt x="6756" y="18981"/>
                  </a:cubicBezTo>
                  <a:cubicBezTo>
                    <a:pt x="6844" y="18981"/>
                    <a:pt x="6932" y="18978"/>
                    <a:pt x="7020" y="18972"/>
                  </a:cubicBezTo>
                  <a:lnTo>
                    <a:pt x="7020" y="18972"/>
                  </a:lnTo>
                  <a:cubicBezTo>
                    <a:pt x="6846" y="19072"/>
                    <a:pt x="6647" y="19121"/>
                    <a:pt x="6423" y="19121"/>
                  </a:cubicBezTo>
                  <a:lnTo>
                    <a:pt x="6448" y="19121"/>
                  </a:lnTo>
                  <a:cubicBezTo>
                    <a:pt x="6394" y="19128"/>
                    <a:pt x="6341" y="19131"/>
                    <a:pt x="6287" y="19131"/>
                  </a:cubicBezTo>
                  <a:cubicBezTo>
                    <a:pt x="6142" y="19131"/>
                    <a:pt x="5996" y="19108"/>
                    <a:pt x="5850" y="19072"/>
                  </a:cubicBezTo>
                  <a:cubicBezTo>
                    <a:pt x="5751" y="19022"/>
                    <a:pt x="5651" y="18997"/>
                    <a:pt x="5551" y="18947"/>
                  </a:cubicBezTo>
                  <a:cubicBezTo>
                    <a:pt x="5477" y="18897"/>
                    <a:pt x="5377" y="18847"/>
                    <a:pt x="5303" y="18773"/>
                  </a:cubicBezTo>
                  <a:cubicBezTo>
                    <a:pt x="5128" y="18648"/>
                    <a:pt x="5004" y="18499"/>
                    <a:pt x="4904" y="18325"/>
                  </a:cubicBezTo>
                  <a:close/>
                  <a:moveTo>
                    <a:pt x="22552" y="11530"/>
                  </a:moveTo>
                  <a:lnTo>
                    <a:pt x="22552" y="11530"/>
                  </a:lnTo>
                  <a:cubicBezTo>
                    <a:pt x="22502" y="13147"/>
                    <a:pt x="21880" y="14716"/>
                    <a:pt x="20785" y="15960"/>
                  </a:cubicBezTo>
                  <a:lnTo>
                    <a:pt x="20810" y="15960"/>
                  </a:lnTo>
                  <a:cubicBezTo>
                    <a:pt x="20262" y="16558"/>
                    <a:pt x="19615" y="17055"/>
                    <a:pt x="18918" y="17478"/>
                  </a:cubicBezTo>
                  <a:cubicBezTo>
                    <a:pt x="18570" y="17678"/>
                    <a:pt x="18221" y="17877"/>
                    <a:pt x="17848" y="18051"/>
                  </a:cubicBezTo>
                  <a:cubicBezTo>
                    <a:pt x="17474" y="18200"/>
                    <a:pt x="17101" y="18375"/>
                    <a:pt x="16728" y="18499"/>
                  </a:cubicBezTo>
                  <a:cubicBezTo>
                    <a:pt x="15956" y="18773"/>
                    <a:pt x="15184" y="18972"/>
                    <a:pt x="14363" y="19096"/>
                  </a:cubicBezTo>
                  <a:lnTo>
                    <a:pt x="13766" y="19171"/>
                  </a:lnTo>
                  <a:cubicBezTo>
                    <a:pt x="13566" y="19196"/>
                    <a:pt x="13367" y="19221"/>
                    <a:pt x="13168" y="19221"/>
                  </a:cubicBezTo>
                  <a:lnTo>
                    <a:pt x="12571" y="19246"/>
                  </a:lnTo>
                  <a:lnTo>
                    <a:pt x="11948" y="19246"/>
                  </a:lnTo>
                  <a:cubicBezTo>
                    <a:pt x="11127" y="19246"/>
                    <a:pt x="10331" y="19171"/>
                    <a:pt x="9534" y="19047"/>
                  </a:cubicBezTo>
                  <a:lnTo>
                    <a:pt x="8937" y="18947"/>
                  </a:lnTo>
                  <a:cubicBezTo>
                    <a:pt x="8738" y="18922"/>
                    <a:pt x="8538" y="18897"/>
                    <a:pt x="8339" y="18823"/>
                  </a:cubicBezTo>
                  <a:lnTo>
                    <a:pt x="7316" y="18583"/>
                  </a:lnTo>
                  <a:lnTo>
                    <a:pt x="7316" y="18583"/>
                  </a:lnTo>
                  <a:cubicBezTo>
                    <a:pt x="8836" y="18933"/>
                    <a:pt x="10381" y="19096"/>
                    <a:pt x="11948" y="19096"/>
                  </a:cubicBezTo>
                  <a:lnTo>
                    <a:pt x="12571" y="19096"/>
                  </a:lnTo>
                  <a:lnTo>
                    <a:pt x="13168" y="19047"/>
                  </a:lnTo>
                  <a:cubicBezTo>
                    <a:pt x="13367" y="19047"/>
                    <a:pt x="13566" y="18997"/>
                    <a:pt x="13766" y="18997"/>
                  </a:cubicBezTo>
                  <a:lnTo>
                    <a:pt x="14363" y="18922"/>
                  </a:lnTo>
                  <a:cubicBezTo>
                    <a:pt x="15135" y="18773"/>
                    <a:pt x="15906" y="18574"/>
                    <a:pt x="16678" y="18325"/>
                  </a:cubicBezTo>
                  <a:cubicBezTo>
                    <a:pt x="17051" y="18200"/>
                    <a:pt x="17400" y="18026"/>
                    <a:pt x="17773" y="17877"/>
                  </a:cubicBezTo>
                  <a:cubicBezTo>
                    <a:pt x="18146" y="17727"/>
                    <a:pt x="18495" y="17528"/>
                    <a:pt x="18843" y="17329"/>
                  </a:cubicBezTo>
                  <a:cubicBezTo>
                    <a:pt x="19515" y="16906"/>
                    <a:pt x="20138" y="16433"/>
                    <a:pt x="20710" y="15836"/>
                  </a:cubicBezTo>
                  <a:lnTo>
                    <a:pt x="20909" y="15637"/>
                  </a:lnTo>
                  <a:lnTo>
                    <a:pt x="21084" y="15388"/>
                  </a:lnTo>
                  <a:cubicBezTo>
                    <a:pt x="21208" y="15238"/>
                    <a:pt x="21308" y="15089"/>
                    <a:pt x="21432" y="14890"/>
                  </a:cubicBezTo>
                  <a:cubicBezTo>
                    <a:pt x="21631" y="14566"/>
                    <a:pt x="21830" y="14218"/>
                    <a:pt x="21980" y="13844"/>
                  </a:cubicBezTo>
                  <a:cubicBezTo>
                    <a:pt x="22303" y="13098"/>
                    <a:pt x="22477" y="12326"/>
                    <a:pt x="22552" y="11530"/>
                  </a:cubicBezTo>
                  <a:close/>
                  <a:moveTo>
                    <a:pt x="16553" y="18897"/>
                  </a:moveTo>
                  <a:cubicBezTo>
                    <a:pt x="16230" y="19022"/>
                    <a:pt x="15906" y="19121"/>
                    <a:pt x="15583" y="19221"/>
                  </a:cubicBezTo>
                  <a:cubicBezTo>
                    <a:pt x="15284" y="19296"/>
                    <a:pt x="14935" y="19395"/>
                    <a:pt x="14612" y="19445"/>
                  </a:cubicBezTo>
                  <a:cubicBezTo>
                    <a:pt x="13940" y="19594"/>
                    <a:pt x="13268" y="19669"/>
                    <a:pt x="12571" y="19669"/>
                  </a:cubicBezTo>
                  <a:cubicBezTo>
                    <a:pt x="12403" y="19675"/>
                    <a:pt x="12235" y="19678"/>
                    <a:pt x="12067" y="19678"/>
                  </a:cubicBezTo>
                  <a:cubicBezTo>
                    <a:pt x="11563" y="19678"/>
                    <a:pt x="11059" y="19650"/>
                    <a:pt x="10555" y="19594"/>
                  </a:cubicBezTo>
                  <a:cubicBezTo>
                    <a:pt x="10206" y="19569"/>
                    <a:pt x="9883" y="19495"/>
                    <a:pt x="9534" y="19445"/>
                  </a:cubicBezTo>
                  <a:cubicBezTo>
                    <a:pt x="9385" y="19395"/>
                    <a:pt x="9210" y="19370"/>
                    <a:pt x="9061" y="19320"/>
                  </a:cubicBezTo>
                  <a:lnTo>
                    <a:pt x="8563" y="19196"/>
                  </a:lnTo>
                  <a:lnTo>
                    <a:pt x="8563" y="19196"/>
                  </a:lnTo>
                  <a:cubicBezTo>
                    <a:pt x="9235" y="19296"/>
                    <a:pt x="9883" y="19395"/>
                    <a:pt x="10579" y="19445"/>
                  </a:cubicBezTo>
                  <a:cubicBezTo>
                    <a:pt x="11053" y="19481"/>
                    <a:pt x="11540" y="19504"/>
                    <a:pt x="12031" y="19504"/>
                  </a:cubicBezTo>
                  <a:cubicBezTo>
                    <a:pt x="12211" y="19504"/>
                    <a:pt x="12391" y="19501"/>
                    <a:pt x="12571" y="19495"/>
                  </a:cubicBezTo>
                  <a:cubicBezTo>
                    <a:pt x="13243" y="19470"/>
                    <a:pt x="13915" y="19395"/>
                    <a:pt x="14587" y="19296"/>
                  </a:cubicBezTo>
                  <a:cubicBezTo>
                    <a:pt x="15259" y="19221"/>
                    <a:pt x="15906" y="19072"/>
                    <a:pt x="16553" y="18897"/>
                  </a:cubicBezTo>
                  <a:close/>
                  <a:moveTo>
                    <a:pt x="44705" y="16458"/>
                  </a:moveTo>
                  <a:cubicBezTo>
                    <a:pt x="44755" y="16732"/>
                    <a:pt x="44780" y="16981"/>
                    <a:pt x="44755" y="17230"/>
                  </a:cubicBezTo>
                  <a:cubicBezTo>
                    <a:pt x="44755" y="17503"/>
                    <a:pt x="44705" y="17752"/>
                    <a:pt x="44655" y="18001"/>
                  </a:cubicBezTo>
                  <a:cubicBezTo>
                    <a:pt x="44531" y="18524"/>
                    <a:pt x="44307" y="18997"/>
                    <a:pt x="44008" y="19420"/>
                  </a:cubicBezTo>
                  <a:lnTo>
                    <a:pt x="44008" y="19445"/>
                  </a:lnTo>
                  <a:cubicBezTo>
                    <a:pt x="43859" y="19644"/>
                    <a:pt x="43685" y="19843"/>
                    <a:pt x="43510" y="20042"/>
                  </a:cubicBezTo>
                  <a:cubicBezTo>
                    <a:pt x="43411" y="20117"/>
                    <a:pt x="43311" y="20217"/>
                    <a:pt x="43212" y="20316"/>
                  </a:cubicBezTo>
                  <a:lnTo>
                    <a:pt x="42913" y="20540"/>
                  </a:lnTo>
                  <a:cubicBezTo>
                    <a:pt x="42813" y="20615"/>
                    <a:pt x="42714" y="20689"/>
                    <a:pt x="42589" y="20764"/>
                  </a:cubicBezTo>
                  <a:lnTo>
                    <a:pt x="42266" y="20963"/>
                  </a:lnTo>
                  <a:cubicBezTo>
                    <a:pt x="42042" y="21063"/>
                    <a:pt x="41793" y="21187"/>
                    <a:pt x="41569" y="21262"/>
                  </a:cubicBezTo>
                  <a:cubicBezTo>
                    <a:pt x="41793" y="21137"/>
                    <a:pt x="42017" y="21013"/>
                    <a:pt x="42216" y="20864"/>
                  </a:cubicBezTo>
                  <a:lnTo>
                    <a:pt x="42540" y="20640"/>
                  </a:lnTo>
                  <a:cubicBezTo>
                    <a:pt x="42639" y="20590"/>
                    <a:pt x="42739" y="20515"/>
                    <a:pt x="42838" y="20416"/>
                  </a:cubicBezTo>
                  <a:cubicBezTo>
                    <a:pt x="42938" y="20341"/>
                    <a:pt x="43037" y="20241"/>
                    <a:pt x="43112" y="20167"/>
                  </a:cubicBezTo>
                  <a:cubicBezTo>
                    <a:pt x="43212" y="20092"/>
                    <a:pt x="43286" y="19992"/>
                    <a:pt x="43386" y="19893"/>
                  </a:cubicBezTo>
                  <a:cubicBezTo>
                    <a:pt x="43560" y="19719"/>
                    <a:pt x="43710" y="19520"/>
                    <a:pt x="43859" y="19320"/>
                  </a:cubicBezTo>
                  <a:cubicBezTo>
                    <a:pt x="44158" y="18897"/>
                    <a:pt x="44357" y="18449"/>
                    <a:pt x="44506" y="17976"/>
                  </a:cubicBezTo>
                  <a:cubicBezTo>
                    <a:pt x="44655" y="17478"/>
                    <a:pt x="44730" y="16981"/>
                    <a:pt x="44705" y="16458"/>
                  </a:cubicBezTo>
                  <a:close/>
                  <a:moveTo>
                    <a:pt x="44406" y="19520"/>
                  </a:moveTo>
                  <a:lnTo>
                    <a:pt x="44406" y="19520"/>
                  </a:lnTo>
                  <a:cubicBezTo>
                    <a:pt x="44332" y="19793"/>
                    <a:pt x="44207" y="20042"/>
                    <a:pt x="44008" y="20241"/>
                  </a:cubicBezTo>
                  <a:cubicBezTo>
                    <a:pt x="43834" y="20465"/>
                    <a:pt x="43635" y="20665"/>
                    <a:pt x="43411" y="20839"/>
                  </a:cubicBezTo>
                  <a:cubicBezTo>
                    <a:pt x="43087" y="21088"/>
                    <a:pt x="42714" y="21287"/>
                    <a:pt x="42341" y="21411"/>
                  </a:cubicBezTo>
                  <a:cubicBezTo>
                    <a:pt x="42191" y="21461"/>
                    <a:pt x="42067" y="21486"/>
                    <a:pt x="41942" y="21536"/>
                  </a:cubicBezTo>
                  <a:cubicBezTo>
                    <a:pt x="42042" y="21461"/>
                    <a:pt x="42166" y="21411"/>
                    <a:pt x="42291" y="21337"/>
                  </a:cubicBezTo>
                  <a:cubicBezTo>
                    <a:pt x="42415" y="21262"/>
                    <a:pt x="42515" y="21187"/>
                    <a:pt x="42639" y="21137"/>
                  </a:cubicBezTo>
                  <a:cubicBezTo>
                    <a:pt x="42863" y="20988"/>
                    <a:pt x="43087" y="20839"/>
                    <a:pt x="43311" y="20689"/>
                  </a:cubicBezTo>
                  <a:cubicBezTo>
                    <a:pt x="43510" y="20515"/>
                    <a:pt x="43710" y="20341"/>
                    <a:pt x="43909" y="20142"/>
                  </a:cubicBezTo>
                  <a:cubicBezTo>
                    <a:pt x="44108" y="19968"/>
                    <a:pt x="44282" y="19744"/>
                    <a:pt x="44406" y="19520"/>
                  </a:cubicBezTo>
                  <a:close/>
                  <a:moveTo>
                    <a:pt x="44108" y="20913"/>
                  </a:moveTo>
                  <a:lnTo>
                    <a:pt x="44108" y="20913"/>
                  </a:lnTo>
                  <a:cubicBezTo>
                    <a:pt x="44033" y="21063"/>
                    <a:pt x="43909" y="21212"/>
                    <a:pt x="43784" y="21337"/>
                  </a:cubicBezTo>
                  <a:cubicBezTo>
                    <a:pt x="43660" y="21436"/>
                    <a:pt x="43535" y="21561"/>
                    <a:pt x="43386" y="21635"/>
                  </a:cubicBezTo>
                  <a:cubicBezTo>
                    <a:pt x="43087" y="21834"/>
                    <a:pt x="42739" y="21934"/>
                    <a:pt x="42415" y="21959"/>
                  </a:cubicBezTo>
                  <a:cubicBezTo>
                    <a:pt x="42565" y="21859"/>
                    <a:pt x="42714" y="21810"/>
                    <a:pt x="42863" y="21710"/>
                  </a:cubicBezTo>
                  <a:cubicBezTo>
                    <a:pt x="42988" y="21635"/>
                    <a:pt x="43137" y="21561"/>
                    <a:pt x="43286" y="21486"/>
                  </a:cubicBezTo>
                  <a:cubicBezTo>
                    <a:pt x="43560" y="21312"/>
                    <a:pt x="43834" y="21113"/>
                    <a:pt x="44108" y="20913"/>
                  </a:cubicBezTo>
                  <a:close/>
                  <a:moveTo>
                    <a:pt x="36689" y="11118"/>
                  </a:moveTo>
                  <a:cubicBezTo>
                    <a:pt x="39932" y="11118"/>
                    <a:pt x="42418" y="12421"/>
                    <a:pt x="43461" y="14367"/>
                  </a:cubicBezTo>
                  <a:cubicBezTo>
                    <a:pt x="44979" y="17155"/>
                    <a:pt x="44556" y="19121"/>
                    <a:pt x="40872" y="21212"/>
                  </a:cubicBezTo>
                  <a:cubicBezTo>
                    <a:pt x="40225" y="21262"/>
                    <a:pt x="39553" y="21386"/>
                    <a:pt x="38930" y="21586"/>
                  </a:cubicBezTo>
                  <a:lnTo>
                    <a:pt x="38955" y="21586"/>
                  </a:lnTo>
                  <a:cubicBezTo>
                    <a:pt x="37357" y="22110"/>
                    <a:pt x="35898" y="22348"/>
                    <a:pt x="34587" y="22348"/>
                  </a:cubicBezTo>
                  <a:cubicBezTo>
                    <a:pt x="30672" y="22348"/>
                    <a:pt x="28077" y="20226"/>
                    <a:pt x="27032" y="17279"/>
                  </a:cubicBezTo>
                  <a:cubicBezTo>
                    <a:pt x="26460" y="15686"/>
                    <a:pt x="28078" y="13172"/>
                    <a:pt x="32110" y="11903"/>
                  </a:cubicBezTo>
                  <a:cubicBezTo>
                    <a:pt x="33741" y="11362"/>
                    <a:pt x="35286" y="11118"/>
                    <a:pt x="36689" y="11118"/>
                  </a:cubicBezTo>
                  <a:close/>
                  <a:moveTo>
                    <a:pt x="27456" y="18897"/>
                  </a:moveTo>
                  <a:cubicBezTo>
                    <a:pt x="27978" y="19694"/>
                    <a:pt x="28626" y="20416"/>
                    <a:pt x="29372" y="20988"/>
                  </a:cubicBezTo>
                  <a:cubicBezTo>
                    <a:pt x="30119" y="21586"/>
                    <a:pt x="30990" y="22009"/>
                    <a:pt x="31886" y="22258"/>
                  </a:cubicBezTo>
                  <a:cubicBezTo>
                    <a:pt x="32741" y="22512"/>
                    <a:pt x="33617" y="22659"/>
                    <a:pt x="34494" y="22659"/>
                  </a:cubicBezTo>
                  <a:cubicBezTo>
                    <a:pt x="34562" y="22659"/>
                    <a:pt x="34631" y="22658"/>
                    <a:pt x="34699" y="22656"/>
                  </a:cubicBezTo>
                  <a:lnTo>
                    <a:pt x="35396" y="22656"/>
                  </a:lnTo>
                  <a:cubicBezTo>
                    <a:pt x="35645" y="22656"/>
                    <a:pt x="35894" y="22631"/>
                    <a:pt x="36118" y="22606"/>
                  </a:cubicBezTo>
                  <a:cubicBezTo>
                    <a:pt x="36367" y="22606"/>
                    <a:pt x="36591" y="22556"/>
                    <a:pt x="36840" y="22531"/>
                  </a:cubicBezTo>
                  <a:lnTo>
                    <a:pt x="37537" y="22432"/>
                  </a:lnTo>
                  <a:lnTo>
                    <a:pt x="37537" y="22432"/>
                  </a:lnTo>
                  <a:cubicBezTo>
                    <a:pt x="36616" y="22681"/>
                    <a:pt x="35645" y="22805"/>
                    <a:pt x="34699" y="22830"/>
                  </a:cubicBezTo>
                  <a:cubicBezTo>
                    <a:pt x="34617" y="22832"/>
                    <a:pt x="34536" y="22833"/>
                    <a:pt x="34455" y="22833"/>
                  </a:cubicBezTo>
                  <a:cubicBezTo>
                    <a:pt x="33569" y="22833"/>
                    <a:pt x="32703" y="22710"/>
                    <a:pt x="31836" y="22482"/>
                  </a:cubicBezTo>
                  <a:cubicBezTo>
                    <a:pt x="30916" y="22183"/>
                    <a:pt x="30044" y="21735"/>
                    <a:pt x="29298" y="21137"/>
                  </a:cubicBezTo>
                  <a:lnTo>
                    <a:pt x="28999" y="20889"/>
                  </a:lnTo>
                  <a:cubicBezTo>
                    <a:pt x="28924" y="20814"/>
                    <a:pt x="28850" y="20714"/>
                    <a:pt x="28750" y="20640"/>
                  </a:cubicBezTo>
                  <a:cubicBezTo>
                    <a:pt x="28576" y="20465"/>
                    <a:pt x="28426" y="20291"/>
                    <a:pt x="28277" y="20092"/>
                  </a:cubicBezTo>
                  <a:lnTo>
                    <a:pt x="28053" y="19818"/>
                  </a:lnTo>
                  <a:cubicBezTo>
                    <a:pt x="27978" y="19719"/>
                    <a:pt x="27904" y="19619"/>
                    <a:pt x="27829" y="19520"/>
                  </a:cubicBezTo>
                  <a:lnTo>
                    <a:pt x="27456" y="18897"/>
                  </a:lnTo>
                  <a:close/>
                  <a:moveTo>
                    <a:pt x="40261" y="21420"/>
                  </a:moveTo>
                  <a:cubicBezTo>
                    <a:pt x="40505" y="21420"/>
                    <a:pt x="40754" y="21501"/>
                    <a:pt x="40972" y="21685"/>
                  </a:cubicBezTo>
                  <a:cubicBezTo>
                    <a:pt x="41793" y="22357"/>
                    <a:pt x="41320" y="23676"/>
                    <a:pt x="40275" y="23701"/>
                  </a:cubicBezTo>
                  <a:cubicBezTo>
                    <a:pt x="40244" y="23704"/>
                    <a:pt x="40213" y="23705"/>
                    <a:pt x="40183" y="23705"/>
                  </a:cubicBezTo>
                  <a:cubicBezTo>
                    <a:pt x="39647" y="23705"/>
                    <a:pt x="39177" y="23297"/>
                    <a:pt x="39130" y="22755"/>
                  </a:cubicBezTo>
                  <a:lnTo>
                    <a:pt x="39154" y="22755"/>
                  </a:lnTo>
                  <a:cubicBezTo>
                    <a:pt x="39010" y="21996"/>
                    <a:pt x="39614" y="21420"/>
                    <a:pt x="40261" y="21420"/>
                  </a:cubicBezTo>
                  <a:close/>
                  <a:moveTo>
                    <a:pt x="27978" y="23701"/>
                  </a:moveTo>
                  <a:cubicBezTo>
                    <a:pt x="27993" y="23711"/>
                    <a:pt x="28007" y="23720"/>
                    <a:pt x="28022" y="23729"/>
                  </a:cubicBezTo>
                  <a:lnTo>
                    <a:pt x="28022" y="23729"/>
                  </a:lnTo>
                  <a:cubicBezTo>
                    <a:pt x="28015" y="23720"/>
                    <a:pt x="28009" y="23711"/>
                    <a:pt x="28003" y="23701"/>
                  </a:cubicBezTo>
                  <a:close/>
                  <a:moveTo>
                    <a:pt x="35294" y="4137"/>
                  </a:moveTo>
                  <a:cubicBezTo>
                    <a:pt x="35777" y="4137"/>
                    <a:pt x="36272" y="4167"/>
                    <a:pt x="36765" y="4236"/>
                  </a:cubicBezTo>
                  <a:cubicBezTo>
                    <a:pt x="36292" y="5506"/>
                    <a:pt x="35944" y="6800"/>
                    <a:pt x="35695" y="8119"/>
                  </a:cubicBezTo>
                  <a:cubicBezTo>
                    <a:pt x="35695" y="8119"/>
                    <a:pt x="36665" y="6178"/>
                    <a:pt x="37462" y="4685"/>
                  </a:cubicBezTo>
                  <a:lnTo>
                    <a:pt x="37462" y="4685"/>
                  </a:lnTo>
                  <a:cubicBezTo>
                    <a:pt x="37462" y="4685"/>
                    <a:pt x="36392" y="7721"/>
                    <a:pt x="35844" y="8717"/>
                  </a:cubicBezTo>
                  <a:cubicBezTo>
                    <a:pt x="34873" y="8792"/>
                    <a:pt x="31513" y="9513"/>
                    <a:pt x="29098" y="10957"/>
                  </a:cubicBezTo>
                  <a:cubicBezTo>
                    <a:pt x="28993" y="10837"/>
                    <a:pt x="28856" y="10788"/>
                    <a:pt x="28711" y="10788"/>
                  </a:cubicBezTo>
                  <a:cubicBezTo>
                    <a:pt x="28068" y="10788"/>
                    <a:pt x="27246" y="11742"/>
                    <a:pt x="28078" y="11803"/>
                  </a:cubicBezTo>
                  <a:cubicBezTo>
                    <a:pt x="28078" y="11803"/>
                    <a:pt x="25987" y="13720"/>
                    <a:pt x="26161" y="16533"/>
                  </a:cubicBezTo>
                  <a:cubicBezTo>
                    <a:pt x="25912" y="15885"/>
                    <a:pt x="25838" y="15189"/>
                    <a:pt x="25987" y="14516"/>
                  </a:cubicBezTo>
                  <a:lnTo>
                    <a:pt x="25987" y="14516"/>
                  </a:lnTo>
                  <a:cubicBezTo>
                    <a:pt x="25987" y="14517"/>
                    <a:pt x="24992" y="17031"/>
                    <a:pt x="27331" y="19719"/>
                  </a:cubicBezTo>
                  <a:cubicBezTo>
                    <a:pt x="27331" y="19719"/>
                    <a:pt x="27456" y="21038"/>
                    <a:pt x="29372" y="22581"/>
                  </a:cubicBezTo>
                  <a:cubicBezTo>
                    <a:pt x="28974" y="22432"/>
                    <a:pt x="28626" y="22233"/>
                    <a:pt x="28302" y="21959"/>
                  </a:cubicBezTo>
                  <a:lnTo>
                    <a:pt x="28302" y="21959"/>
                  </a:lnTo>
                  <a:cubicBezTo>
                    <a:pt x="28302" y="21959"/>
                    <a:pt x="29447" y="23129"/>
                    <a:pt x="32160" y="24000"/>
                  </a:cubicBezTo>
                  <a:cubicBezTo>
                    <a:pt x="30268" y="23602"/>
                    <a:pt x="28526" y="22730"/>
                    <a:pt x="27057" y="21486"/>
                  </a:cubicBezTo>
                  <a:cubicBezTo>
                    <a:pt x="27840" y="21369"/>
                    <a:pt x="26500" y="20113"/>
                    <a:pt x="26073" y="20113"/>
                  </a:cubicBezTo>
                  <a:cubicBezTo>
                    <a:pt x="25956" y="20113"/>
                    <a:pt x="25907" y="20206"/>
                    <a:pt x="25987" y="20441"/>
                  </a:cubicBezTo>
                  <a:cubicBezTo>
                    <a:pt x="25141" y="19694"/>
                    <a:pt x="23797" y="17503"/>
                    <a:pt x="24344" y="14591"/>
                  </a:cubicBezTo>
                  <a:lnTo>
                    <a:pt x="24344" y="14591"/>
                  </a:lnTo>
                  <a:cubicBezTo>
                    <a:pt x="24195" y="14915"/>
                    <a:pt x="24070" y="15238"/>
                    <a:pt x="24021" y="15587"/>
                  </a:cubicBezTo>
                  <a:cubicBezTo>
                    <a:pt x="24021" y="15587"/>
                    <a:pt x="24070" y="13371"/>
                    <a:pt x="25863" y="11007"/>
                  </a:cubicBezTo>
                  <a:cubicBezTo>
                    <a:pt x="26012" y="10758"/>
                    <a:pt x="26087" y="10484"/>
                    <a:pt x="26087" y="10185"/>
                  </a:cubicBezTo>
                  <a:lnTo>
                    <a:pt x="26087" y="10185"/>
                  </a:lnTo>
                  <a:cubicBezTo>
                    <a:pt x="26087" y="10186"/>
                    <a:pt x="26236" y="10584"/>
                    <a:pt x="26062" y="11629"/>
                  </a:cubicBezTo>
                  <a:cubicBezTo>
                    <a:pt x="26062" y="11629"/>
                    <a:pt x="26933" y="10434"/>
                    <a:pt x="26186" y="7597"/>
                  </a:cubicBezTo>
                  <a:cubicBezTo>
                    <a:pt x="26186" y="7597"/>
                    <a:pt x="26933" y="6950"/>
                    <a:pt x="30119" y="5755"/>
                  </a:cubicBezTo>
                  <a:lnTo>
                    <a:pt x="30119" y="5755"/>
                  </a:lnTo>
                  <a:cubicBezTo>
                    <a:pt x="28850" y="6054"/>
                    <a:pt x="27630" y="6452"/>
                    <a:pt x="26435" y="6925"/>
                  </a:cubicBezTo>
                  <a:cubicBezTo>
                    <a:pt x="26435" y="6925"/>
                    <a:pt x="28825" y="5207"/>
                    <a:pt x="35371" y="4485"/>
                  </a:cubicBezTo>
                  <a:cubicBezTo>
                    <a:pt x="35371" y="4485"/>
                    <a:pt x="35020" y="4430"/>
                    <a:pt x="34369" y="4430"/>
                  </a:cubicBezTo>
                  <a:cubicBezTo>
                    <a:pt x="33571" y="4430"/>
                    <a:pt x="32321" y="4513"/>
                    <a:pt x="30716" y="4884"/>
                  </a:cubicBezTo>
                  <a:cubicBezTo>
                    <a:pt x="30716" y="4884"/>
                    <a:pt x="32851" y="4137"/>
                    <a:pt x="35294" y="4137"/>
                  </a:cubicBezTo>
                  <a:close/>
                  <a:moveTo>
                    <a:pt x="41245" y="21610"/>
                  </a:moveTo>
                  <a:cubicBezTo>
                    <a:pt x="42888" y="22332"/>
                    <a:pt x="42739" y="23826"/>
                    <a:pt x="41146" y="24000"/>
                  </a:cubicBezTo>
                  <a:cubicBezTo>
                    <a:pt x="42515" y="23427"/>
                    <a:pt x="41793" y="21984"/>
                    <a:pt x="41245" y="21610"/>
                  </a:cubicBezTo>
                  <a:close/>
                  <a:moveTo>
                    <a:pt x="25589" y="20416"/>
                  </a:moveTo>
                  <a:lnTo>
                    <a:pt x="25589" y="20416"/>
                  </a:lnTo>
                  <a:cubicBezTo>
                    <a:pt x="26261" y="21187"/>
                    <a:pt x="27032" y="21859"/>
                    <a:pt x="27854" y="22432"/>
                  </a:cubicBezTo>
                  <a:cubicBezTo>
                    <a:pt x="28675" y="23004"/>
                    <a:pt x="29596" y="23477"/>
                    <a:pt x="30542" y="23801"/>
                  </a:cubicBezTo>
                  <a:cubicBezTo>
                    <a:pt x="31488" y="24149"/>
                    <a:pt x="32459" y="24398"/>
                    <a:pt x="33479" y="24523"/>
                  </a:cubicBezTo>
                  <a:cubicBezTo>
                    <a:pt x="33728" y="24548"/>
                    <a:pt x="33977" y="24597"/>
                    <a:pt x="34226" y="24622"/>
                  </a:cubicBezTo>
                  <a:cubicBezTo>
                    <a:pt x="34475" y="24622"/>
                    <a:pt x="34724" y="24647"/>
                    <a:pt x="34998" y="24647"/>
                  </a:cubicBezTo>
                  <a:cubicBezTo>
                    <a:pt x="35208" y="24668"/>
                    <a:pt x="35418" y="24676"/>
                    <a:pt x="35631" y="24676"/>
                  </a:cubicBezTo>
                  <a:cubicBezTo>
                    <a:pt x="35921" y="24676"/>
                    <a:pt x="36214" y="24661"/>
                    <a:pt x="36516" y="24647"/>
                  </a:cubicBezTo>
                  <a:lnTo>
                    <a:pt x="36516" y="24647"/>
                  </a:lnTo>
                  <a:cubicBezTo>
                    <a:pt x="35993" y="24722"/>
                    <a:pt x="35495" y="24747"/>
                    <a:pt x="34973" y="24747"/>
                  </a:cubicBezTo>
                  <a:lnTo>
                    <a:pt x="34226" y="24747"/>
                  </a:lnTo>
                  <a:cubicBezTo>
                    <a:pt x="33952" y="24722"/>
                    <a:pt x="33703" y="24697"/>
                    <a:pt x="33454" y="24672"/>
                  </a:cubicBezTo>
                  <a:cubicBezTo>
                    <a:pt x="32434" y="24572"/>
                    <a:pt x="31438" y="24348"/>
                    <a:pt x="30467" y="24000"/>
                  </a:cubicBezTo>
                  <a:cubicBezTo>
                    <a:pt x="29497" y="23651"/>
                    <a:pt x="28601" y="23154"/>
                    <a:pt x="27779" y="22556"/>
                  </a:cubicBezTo>
                  <a:cubicBezTo>
                    <a:pt x="27555" y="22407"/>
                    <a:pt x="27356" y="22258"/>
                    <a:pt x="27157" y="22083"/>
                  </a:cubicBezTo>
                  <a:lnTo>
                    <a:pt x="26883" y="21834"/>
                  </a:lnTo>
                  <a:lnTo>
                    <a:pt x="26609" y="21561"/>
                  </a:lnTo>
                  <a:cubicBezTo>
                    <a:pt x="26236" y="21212"/>
                    <a:pt x="25888" y="20814"/>
                    <a:pt x="25589" y="20416"/>
                  </a:cubicBezTo>
                  <a:close/>
                  <a:moveTo>
                    <a:pt x="47120" y="18001"/>
                  </a:moveTo>
                  <a:lnTo>
                    <a:pt x="47120" y="18001"/>
                  </a:lnTo>
                  <a:cubicBezTo>
                    <a:pt x="47095" y="18200"/>
                    <a:pt x="47070" y="18399"/>
                    <a:pt x="47020" y="18599"/>
                  </a:cubicBezTo>
                  <a:lnTo>
                    <a:pt x="46846" y="19171"/>
                  </a:lnTo>
                  <a:cubicBezTo>
                    <a:pt x="46771" y="19345"/>
                    <a:pt x="46696" y="19520"/>
                    <a:pt x="46597" y="19719"/>
                  </a:cubicBezTo>
                  <a:cubicBezTo>
                    <a:pt x="46522" y="19893"/>
                    <a:pt x="46423" y="20067"/>
                    <a:pt x="46323" y="20217"/>
                  </a:cubicBezTo>
                  <a:cubicBezTo>
                    <a:pt x="45900" y="20889"/>
                    <a:pt x="45377" y="21511"/>
                    <a:pt x="44780" y="22034"/>
                  </a:cubicBezTo>
                  <a:cubicBezTo>
                    <a:pt x="44481" y="22282"/>
                    <a:pt x="44182" y="22531"/>
                    <a:pt x="43834" y="22755"/>
                  </a:cubicBezTo>
                  <a:cubicBezTo>
                    <a:pt x="43535" y="22979"/>
                    <a:pt x="43187" y="23203"/>
                    <a:pt x="42863" y="23378"/>
                  </a:cubicBezTo>
                  <a:cubicBezTo>
                    <a:pt x="42540" y="23602"/>
                    <a:pt x="42266" y="23875"/>
                    <a:pt x="42042" y="24199"/>
                  </a:cubicBezTo>
                  <a:cubicBezTo>
                    <a:pt x="41768" y="24498"/>
                    <a:pt x="41395" y="24672"/>
                    <a:pt x="41021" y="24747"/>
                  </a:cubicBezTo>
                  <a:cubicBezTo>
                    <a:pt x="41196" y="24697"/>
                    <a:pt x="41370" y="24622"/>
                    <a:pt x="41544" y="24523"/>
                  </a:cubicBezTo>
                  <a:cubicBezTo>
                    <a:pt x="41693" y="24398"/>
                    <a:pt x="41843" y="24274"/>
                    <a:pt x="41967" y="24124"/>
                  </a:cubicBezTo>
                  <a:cubicBezTo>
                    <a:pt x="42092" y="23975"/>
                    <a:pt x="42191" y="23826"/>
                    <a:pt x="42316" y="23676"/>
                  </a:cubicBezTo>
                  <a:cubicBezTo>
                    <a:pt x="42440" y="23502"/>
                    <a:pt x="42614" y="23353"/>
                    <a:pt x="42764" y="23253"/>
                  </a:cubicBezTo>
                  <a:cubicBezTo>
                    <a:pt x="43436" y="22855"/>
                    <a:pt x="44058" y="22382"/>
                    <a:pt x="44631" y="21884"/>
                  </a:cubicBezTo>
                  <a:cubicBezTo>
                    <a:pt x="45228" y="21361"/>
                    <a:pt x="45751" y="20764"/>
                    <a:pt x="46174" y="20142"/>
                  </a:cubicBezTo>
                  <a:cubicBezTo>
                    <a:pt x="46622" y="19495"/>
                    <a:pt x="46920" y="18773"/>
                    <a:pt x="47120" y="18001"/>
                  </a:cubicBezTo>
                  <a:close/>
                  <a:moveTo>
                    <a:pt x="24593" y="19395"/>
                  </a:moveTo>
                  <a:lnTo>
                    <a:pt x="24593" y="19395"/>
                  </a:lnTo>
                  <a:cubicBezTo>
                    <a:pt x="24593" y="19396"/>
                    <a:pt x="25216" y="21262"/>
                    <a:pt x="28227" y="23203"/>
                  </a:cubicBezTo>
                  <a:cubicBezTo>
                    <a:pt x="31065" y="25070"/>
                    <a:pt x="35595" y="25120"/>
                    <a:pt x="35595" y="25120"/>
                  </a:cubicBezTo>
                  <a:cubicBezTo>
                    <a:pt x="35066" y="25317"/>
                    <a:pt x="34509" y="25412"/>
                    <a:pt x="33952" y="25412"/>
                  </a:cubicBezTo>
                  <a:cubicBezTo>
                    <a:pt x="33593" y="25412"/>
                    <a:pt x="33233" y="25372"/>
                    <a:pt x="32882" y="25294"/>
                  </a:cubicBezTo>
                  <a:lnTo>
                    <a:pt x="32882" y="25294"/>
                  </a:lnTo>
                  <a:cubicBezTo>
                    <a:pt x="33803" y="25543"/>
                    <a:pt x="34749" y="25717"/>
                    <a:pt x="35719" y="25767"/>
                  </a:cubicBezTo>
                  <a:cubicBezTo>
                    <a:pt x="35719" y="25767"/>
                    <a:pt x="35717" y="25767"/>
                    <a:pt x="35712" y="25767"/>
                  </a:cubicBezTo>
                  <a:cubicBezTo>
                    <a:pt x="35509" y="25767"/>
                    <a:pt x="31131" y="25744"/>
                    <a:pt x="28022" y="23729"/>
                  </a:cubicBezTo>
                  <a:lnTo>
                    <a:pt x="28022" y="23729"/>
                  </a:lnTo>
                  <a:cubicBezTo>
                    <a:pt x="28195" y="23990"/>
                    <a:pt x="28436" y="24205"/>
                    <a:pt x="28700" y="24373"/>
                  </a:cubicBezTo>
                  <a:cubicBezTo>
                    <a:pt x="27978" y="23975"/>
                    <a:pt x="25415" y="22457"/>
                    <a:pt x="24593" y="19395"/>
                  </a:cubicBezTo>
                  <a:close/>
                  <a:moveTo>
                    <a:pt x="16320" y="0"/>
                  </a:moveTo>
                  <a:cubicBezTo>
                    <a:pt x="15647" y="0"/>
                    <a:pt x="14983" y="288"/>
                    <a:pt x="14512" y="826"/>
                  </a:cubicBezTo>
                  <a:cubicBezTo>
                    <a:pt x="14238" y="1100"/>
                    <a:pt x="12496" y="2021"/>
                    <a:pt x="11625" y="2071"/>
                  </a:cubicBezTo>
                  <a:cubicBezTo>
                    <a:pt x="11477" y="2065"/>
                    <a:pt x="11329" y="2062"/>
                    <a:pt x="11180" y="2062"/>
                  </a:cubicBezTo>
                  <a:cubicBezTo>
                    <a:pt x="7614" y="2062"/>
                    <a:pt x="3738" y="3756"/>
                    <a:pt x="2042" y="5954"/>
                  </a:cubicBezTo>
                  <a:cubicBezTo>
                    <a:pt x="275" y="8244"/>
                    <a:pt x="100" y="10111"/>
                    <a:pt x="200" y="10758"/>
                  </a:cubicBezTo>
                  <a:cubicBezTo>
                    <a:pt x="275" y="11878"/>
                    <a:pt x="499" y="12998"/>
                    <a:pt x="822" y="14093"/>
                  </a:cubicBezTo>
                  <a:cubicBezTo>
                    <a:pt x="1644" y="16607"/>
                    <a:pt x="4232" y="17628"/>
                    <a:pt x="4357" y="18126"/>
                  </a:cubicBezTo>
                  <a:cubicBezTo>
                    <a:pt x="4434" y="18511"/>
                    <a:pt x="4975" y="19585"/>
                    <a:pt x="6222" y="19585"/>
                  </a:cubicBezTo>
                  <a:cubicBezTo>
                    <a:pt x="6584" y="19585"/>
                    <a:pt x="7006" y="19495"/>
                    <a:pt x="7493" y="19271"/>
                  </a:cubicBezTo>
                  <a:cubicBezTo>
                    <a:pt x="8807" y="19697"/>
                    <a:pt x="10376" y="19933"/>
                    <a:pt x="11987" y="19933"/>
                  </a:cubicBezTo>
                  <a:cubicBezTo>
                    <a:pt x="14894" y="19933"/>
                    <a:pt x="17933" y="19164"/>
                    <a:pt x="19839" y="17354"/>
                  </a:cubicBezTo>
                  <a:cubicBezTo>
                    <a:pt x="21606" y="15761"/>
                    <a:pt x="22677" y="13546"/>
                    <a:pt x="22851" y="11181"/>
                  </a:cubicBezTo>
                  <a:cubicBezTo>
                    <a:pt x="23747" y="11007"/>
                    <a:pt x="25489" y="7970"/>
                    <a:pt x="25489" y="7970"/>
                  </a:cubicBezTo>
                  <a:lnTo>
                    <a:pt x="25489" y="7970"/>
                  </a:lnTo>
                  <a:cubicBezTo>
                    <a:pt x="25439" y="9215"/>
                    <a:pt x="26037" y="10260"/>
                    <a:pt x="25688" y="10808"/>
                  </a:cubicBezTo>
                  <a:cubicBezTo>
                    <a:pt x="25365" y="11355"/>
                    <a:pt x="23174" y="13894"/>
                    <a:pt x="23797" y="18499"/>
                  </a:cubicBezTo>
                  <a:cubicBezTo>
                    <a:pt x="24398" y="22922"/>
                    <a:pt x="29875" y="26278"/>
                    <a:pt x="34487" y="26278"/>
                  </a:cubicBezTo>
                  <a:cubicBezTo>
                    <a:pt x="34650" y="26278"/>
                    <a:pt x="34812" y="26274"/>
                    <a:pt x="34973" y="26265"/>
                  </a:cubicBezTo>
                  <a:cubicBezTo>
                    <a:pt x="37250" y="26117"/>
                    <a:pt x="38277" y="25809"/>
                    <a:pt x="39128" y="25809"/>
                  </a:cubicBezTo>
                  <a:cubicBezTo>
                    <a:pt x="39282" y="25809"/>
                    <a:pt x="39429" y="25819"/>
                    <a:pt x="39578" y="25842"/>
                  </a:cubicBezTo>
                  <a:cubicBezTo>
                    <a:pt x="39794" y="25875"/>
                    <a:pt x="40006" y="25895"/>
                    <a:pt x="40209" y="25895"/>
                  </a:cubicBezTo>
                  <a:cubicBezTo>
                    <a:pt x="40920" y="25895"/>
                    <a:pt x="41536" y="25656"/>
                    <a:pt x="41942" y="24921"/>
                  </a:cubicBezTo>
                  <a:cubicBezTo>
                    <a:pt x="42490" y="23975"/>
                    <a:pt x="45751" y="22531"/>
                    <a:pt x="46896" y="19992"/>
                  </a:cubicBezTo>
                  <a:cubicBezTo>
                    <a:pt x="48065" y="17454"/>
                    <a:pt x="47244" y="13496"/>
                    <a:pt x="44655" y="11330"/>
                  </a:cubicBezTo>
                  <a:cubicBezTo>
                    <a:pt x="42017" y="9190"/>
                    <a:pt x="41295" y="9165"/>
                    <a:pt x="41295" y="9165"/>
                  </a:cubicBezTo>
                  <a:cubicBezTo>
                    <a:pt x="41395" y="8841"/>
                    <a:pt x="41345" y="8468"/>
                    <a:pt x="41171" y="8194"/>
                  </a:cubicBezTo>
                  <a:lnTo>
                    <a:pt x="38308" y="4660"/>
                  </a:lnTo>
                  <a:cubicBezTo>
                    <a:pt x="37653" y="4014"/>
                    <a:pt x="36531" y="3820"/>
                    <a:pt x="35418" y="3820"/>
                  </a:cubicBezTo>
                  <a:cubicBezTo>
                    <a:pt x="33741" y="3820"/>
                    <a:pt x="32085" y="4261"/>
                    <a:pt x="32085" y="4261"/>
                  </a:cubicBezTo>
                  <a:cubicBezTo>
                    <a:pt x="32289" y="2958"/>
                    <a:pt x="31317" y="2345"/>
                    <a:pt x="30526" y="2345"/>
                  </a:cubicBezTo>
                  <a:cubicBezTo>
                    <a:pt x="30154" y="2345"/>
                    <a:pt x="29822" y="2480"/>
                    <a:pt x="29671" y="2743"/>
                  </a:cubicBezTo>
                  <a:cubicBezTo>
                    <a:pt x="28725" y="2345"/>
                    <a:pt x="28128" y="2096"/>
                    <a:pt x="28128" y="2096"/>
                  </a:cubicBezTo>
                  <a:cubicBezTo>
                    <a:pt x="28053" y="1100"/>
                    <a:pt x="26883" y="453"/>
                    <a:pt x="25191" y="353"/>
                  </a:cubicBezTo>
                  <a:cubicBezTo>
                    <a:pt x="24797" y="324"/>
                    <a:pt x="24482" y="312"/>
                    <a:pt x="24228" y="312"/>
                  </a:cubicBezTo>
                  <a:cubicBezTo>
                    <a:pt x="23215" y="312"/>
                    <a:pt x="23199" y="503"/>
                    <a:pt x="23199" y="503"/>
                  </a:cubicBezTo>
                  <a:cubicBezTo>
                    <a:pt x="23100" y="495"/>
                    <a:pt x="23006" y="491"/>
                    <a:pt x="22917" y="491"/>
                  </a:cubicBezTo>
                  <a:cubicBezTo>
                    <a:pt x="21369" y="491"/>
                    <a:pt x="21258" y="1648"/>
                    <a:pt x="21258" y="1648"/>
                  </a:cubicBezTo>
                  <a:cubicBezTo>
                    <a:pt x="21258" y="1648"/>
                    <a:pt x="17400" y="229"/>
                    <a:pt x="17275" y="204"/>
                  </a:cubicBezTo>
                  <a:cubicBezTo>
                    <a:pt x="16968" y="67"/>
                    <a:pt x="16643" y="0"/>
                    <a:pt x="163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211;p1">
            <a:extLst>
              <a:ext uri="{FF2B5EF4-FFF2-40B4-BE49-F238E27FC236}">
                <a16:creationId xmlns:a16="http://schemas.microsoft.com/office/drawing/2014/main" id="{35CE4398-2F15-E035-BA4D-E71ABF215188}"/>
              </a:ext>
            </a:extLst>
          </p:cNvPr>
          <p:cNvSpPr txBox="1">
            <a:spLocks/>
          </p:cNvSpPr>
          <p:nvPr/>
        </p:nvSpPr>
        <p:spPr>
          <a:xfrm>
            <a:off x="2365555" y="848651"/>
            <a:ext cx="7944400" cy="323913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2"/>
              </a:buClr>
              <a:buSzPts val="1400"/>
              <a:buFont typeface="Literata"/>
              <a:buNone/>
              <a:defRPr sz="1400" b="0" i="0" u="none" strike="noStrike" cap="none">
                <a:solidFill>
                  <a:schemeClr val="accent1"/>
                </a:solidFill>
                <a:latin typeface="Literata"/>
                <a:ea typeface="Literata"/>
                <a:cs typeface="Literata"/>
                <a:sym typeface="Literata"/>
              </a:defRPr>
            </a:lvl1pPr>
            <a:lvl2pPr marL="914400" marR="0" lvl="1" indent="-317500" algn="ctr" rtl="0">
              <a:lnSpc>
                <a:spcPct val="100000"/>
              </a:lnSpc>
              <a:spcBef>
                <a:spcPts val="0"/>
              </a:spcBef>
              <a:spcAft>
                <a:spcPts val="0"/>
              </a:spcAft>
              <a:buClr>
                <a:schemeClr val="lt2"/>
              </a:buClr>
              <a:buSzPts val="1800"/>
              <a:buFont typeface="Literata"/>
              <a:buNone/>
              <a:defRPr sz="1800" b="0" i="0" u="none" strike="noStrike" cap="none">
                <a:solidFill>
                  <a:schemeClr val="lt2"/>
                </a:solidFill>
                <a:latin typeface="Literata"/>
                <a:ea typeface="Literata"/>
                <a:cs typeface="Literata"/>
                <a:sym typeface="Literata"/>
              </a:defRPr>
            </a:lvl2pPr>
            <a:lvl3pPr marL="1371600" marR="0" lvl="2" indent="-317500" algn="ctr" rtl="0">
              <a:lnSpc>
                <a:spcPct val="100000"/>
              </a:lnSpc>
              <a:spcBef>
                <a:spcPts val="0"/>
              </a:spcBef>
              <a:spcAft>
                <a:spcPts val="0"/>
              </a:spcAft>
              <a:buClr>
                <a:schemeClr val="lt2"/>
              </a:buClr>
              <a:buSzPts val="1800"/>
              <a:buFont typeface="Literata"/>
              <a:buNone/>
              <a:defRPr sz="1800" b="0" i="0" u="none" strike="noStrike" cap="none">
                <a:solidFill>
                  <a:schemeClr val="lt2"/>
                </a:solidFill>
                <a:latin typeface="Literata"/>
                <a:ea typeface="Literata"/>
                <a:cs typeface="Literata"/>
                <a:sym typeface="Literata"/>
              </a:defRPr>
            </a:lvl3pPr>
            <a:lvl4pPr marL="1828800" marR="0" lvl="3" indent="-317500" algn="ctr" rtl="0">
              <a:lnSpc>
                <a:spcPct val="100000"/>
              </a:lnSpc>
              <a:spcBef>
                <a:spcPts val="0"/>
              </a:spcBef>
              <a:spcAft>
                <a:spcPts val="0"/>
              </a:spcAft>
              <a:buClr>
                <a:schemeClr val="lt2"/>
              </a:buClr>
              <a:buSzPts val="1800"/>
              <a:buFont typeface="Literata"/>
              <a:buNone/>
              <a:defRPr sz="1800" b="0" i="0" u="none" strike="noStrike" cap="none">
                <a:solidFill>
                  <a:schemeClr val="lt2"/>
                </a:solidFill>
                <a:latin typeface="Literata"/>
                <a:ea typeface="Literata"/>
                <a:cs typeface="Literata"/>
                <a:sym typeface="Literata"/>
              </a:defRPr>
            </a:lvl4pPr>
            <a:lvl5pPr marL="2286000" marR="0" lvl="4" indent="-317500" algn="ctr" rtl="0">
              <a:lnSpc>
                <a:spcPct val="100000"/>
              </a:lnSpc>
              <a:spcBef>
                <a:spcPts val="0"/>
              </a:spcBef>
              <a:spcAft>
                <a:spcPts val="0"/>
              </a:spcAft>
              <a:buClr>
                <a:schemeClr val="lt2"/>
              </a:buClr>
              <a:buSzPts val="1800"/>
              <a:buFont typeface="Literata"/>
              <a:buNone/>
              <a:defRPr sz="1800" b="0" i="0" u="none" strike="noStrike" cap="none">
                <a:solidFill>
                  <a:schemeClr val="lt2"/>
                </a:solidFill>
                <a:latin typeface="Literata"/>
                <a:ea typeface="Literata"/>
                <a:cs typeface="Literata"/>
                <a:sym typeface="Literata"/>
              </a:defRPr>
            </a:lvl5pPr>
            <a:lvl6pPr marL="2743200" marR="0" lvl="5" indent="-317500" algn="ctr" rtl="0">
              <a:lnSpc>
                <a:spcPct val="100000"/>
              </a:lnSpc>
              <a:spcBef>
                <a:spcPts val="0"/>
              </a:spcBef>
              <a:spcAft>
                <a:spcPts val="0"/>
              </a:spcAft>
              <a:buClr>
                <a:schemeClr val="lt2"/>
              </a:buClr>
              <a:buSzPts val="1800"/>
              <a:buFont typeface="Literata"/>
              <a:buNone/>
              <a:defRPr sz="1800" b="0" i="0" u="none" strike="noStrike" cap="none">
                <a:solidFill>
                  <a:schemeClr val="lt2"/>
                </a:solidFill>
                <a:latin typeface="Literata"/>
                <a:ea typeface="Literata"/>
                <a:cs typeface="Literata"/>
                <a:sym typeface="Literata"/>
              </a:defRPr>
            </a:lvl6pPr>
            <a:lvl7pPr marL="3200400" marR="0" lvl="6" indent="-317500" algn="ctr" rtl="0">
              <a:lnSpc>
                <a:spcPct val="100000"/>
              </a:lnSpc>
              <a:spcBef>
                <a:spcPts val="0"/>
              </a:spcBef>
              <a:spcAft>
                <a:spcPts val="0"/>
              </a:spcAft>
              <a:buClr>
                <a:schemeClr val="lt2"/>
              </a:buClr>
              <a:buSzPts val="1800"/>
              <a:buFont typeface="Literata"/>
              <a:buNone/>
              <a:defRPr sz="1800" b="0" i="0" u="none" strike="noStrike" cap="none">
                <a:solidFill>
                  <a:schemeClr val="lt2"/>
                </a:solidFill>
                <a:latin typeface="Literata"/>
                <a:ea typeface="Literata"/>
                <a:cs typeface="Literata"/>
                <a:sym typeface="Literata"/>
              </a:defRPr>
            </a:lvl7pPr>
            <a:lvl8pPr marL="3657600" marR="0" lvl="7" indent="-317500" algn="ctr" rtl="0">
              <a:lnSpc>
                <a:spcPct val="100000"/>
              </a:lnSpc>
              <a:spcBef>
                <a:spcPts val="0"/>
              </a:spcBef>
              <a:spcAft>
                <a:spcPts val="0"/>
              </a:spcAft>
              <a:buClr>
                <a:schemeClr val="lt2"/>
              </a:buClr>
              <a:buSzPts val="1800"/>
              <a:buFont typeface="Literata"/>
              <a:buNone/>
              <a:defRPr sz="1800" b="0" i="0" u="none" strike="noStrike" cap="none">
                <a:solidFill>
                  <a:schemeClr val="lt2"/>
                </a:solidFill>
                <a:latin typeface="Literata"/>
                <a:ea typeface="Literata"/>
                <a:cs typeface="Literata"/>
                <a:sym typeface="Literata"/>
              </a:defRPr>
            </a:lvl8pPr>
            <a:lvl9pPr marL="4114800" marR="0" lvl="8" indent="-317500" algn="ctr" rtl="0">
              <a:lnSpc>
                <a:spcPct val="100000"/>
              </a:lnSpc>
              <a:spcBef>
                <a:spcPts val="0"/>
              </a:spcBef>
              <a:spcAft>
                <a:spcPts val="0"/>
              </a:spcAft>
              <a:buClr>
                <a:schemeClr val="lt2"/>
              </a:buClr>
              <a:buSzPts val="1800"/>
              <a:buFont typeface="Literata"/>
              <a:buNone/>
              <a:defRPr sz="1800" b="0" i="0" u="none" strike="noStrike" cap="none">
                <a:solidFill>
                  <a:schemeClr val="lt2"/>
                </a:solidFill>
                <a:latin typeface="Literata"/>
                <a:ea typeface="Literata"/>
                <a:cs typeface="Literata"/>
                <a:sym typeface="Literata"/>
              </a:defRPr>
            </a:lvl9pPr>
          </a:lstStyle>
          <a:p>
            <a:pPr marL="0" indent="0" algn="l">
              <a:lnSpc>
                <a:spcPct val="90000"/>
              </a:lnSpc>
              <a:spcBef>
                <a:spcPts val="1000"/>
              </a:spcBef>
              <a:buSzPts val="1800"/>
            </a:pPr>
            <a:r>
              <a:rPr lang="en-US" b="1" dirty="0">
                <a:solidFill>
                  <a:schemeClr val="tx2"/>
                </a:solidFill>
                <a:latin typeface="Franklin Gothic"/>
                <a:ea typeface="Franklin Gothic"/>
                <a:cs typeface="Franklin Gothic"/>
                <a:sym typeface="Franklin Gothic"/>
              </a:rPr>
              <a:t>PSID		    :  13</a:t>
            </a:r>
            <a:endParaRPr lang="en-US" b="1" dirty="0">
              <a:solidFill>
                <a:schemeClr val="tx2"/>
              </a:solidFill>
            </a:endParaRPr>
          </a:p>
          <a:p>
            <a:pPr marL="0" indent="0" algn="l">
              <a:lnSpc>
                <a:spcPct val="90000"/>
              </a:lnSpc>
              <a:spcBef>
                <a:spcPts val="1000"/>
              </a:spcBef>
              <a:buSzPts val="1800"/>
            </a:pPr>
            <a:r>
              <a:rPr lang="en-US" b="1" dirty="0">
                <a:solidFill>
                  <a:schemeClr val="tx2"/>
                </a:solidFill>
                <a:latin typeface="Franklin Gothic"/>
                <a:ea typeface="Franklin Gothic"/>
                <a:cs typeface="Franklin Gothic"/>
                <a:sym typeface="Franklin Gothic"/>
              </a:rPr>
              <a:t>   </a:t>
            </a:r>
            <a:br>
              <a:rPr lang="en-US" b="1" dirty="0">
                <a:solidFill>
                  <a:schemeClr val="tx2"/>
                </a:solidFill>
                <a:latin typeface="Franklin Gothic"/>
                <a:ea typeface="Franklin Gothic"/>
                <a:cs typeface="Franklin Gothic"/>
                <a:sym typeface="Franklin Gothic"/>
              </a:rPr>
            </a:br>
            <a:r>
              <a:rPr lang="en-US" b="1" dirty="0">
                <a:solidFill>
                  <a:schemeClr val="tx2"/>
                </a:solidFill>
                <a:latin typeface="Franklin Gothic"/>
                <a:ea typeface="Franklin Gothic"/>
                <a:cs typeface="Franklin Gothic"/>
                <a:sym typeface="Franklin Gothic"/>
              </a:rPr>
              <a:t>Problem Statement Title:  </a:t>
            </a:r>
            <a:r>
              <a:rPr lang="en-US" b="1" i="0" dirty="0">
                <a:solidFill>
                  <a:schemeClr val="tx2"/>
                </a:solidFill>
                <a:effectLst/>
                <a:latin typeface="Franklin Gothic" panose="020B0604020202020204" charset="0"/>
              </a:rPr>
              <a:t>Tool for monitoring ground personnel</a:t>
            </a:r>
            <a:endParaRPr lang="en-US" b="1" dirty="0">
              <a:solidFill>
                <a:schemeClr val="tx2"/>
              </a:solidFill>
              <a:latin typeface="Franklin Gothic" panose="020B0604020202020204" charset="0"/>
            </a:endParaRPr>
          </a:p>
          <a:p>
            <a:pPr marL="0" indent="0" algn="l">
              <a:lnSpc>
                <a:spcPct val="90000"/>
              </a:lnSpc>
              <a:spcBef>
                <a:spcPts val="1000"/>
              </a:spcBef>
              <a:buSzPts val="1800"/>
            </a:pPr>
            <a:br>
              <a:rPr lang="en-US" b="1" dirty="0">
                <a:solidFill>
                  <a:schemeClr val="tx2"/>
                </a:solidFill>
                <a:latin typeface="Franklin Gothic"/>
                <a:ea typeface="Franklin Gothic"/>
                <a:cs typeface="Franklin Gothic"/>
                <a:sym typeface="Franklin Gothic"/>
              </a:rPr>
            </a:br>
            <a:r>
              <a:rPr lang="en-US" b="1" dirty="0">
                <a:solidFill>
                  <a:schemeClr val="tx2"/>
                </a:solidFill>
                <a:latin typeface="Franklin Gothic"/>
                <a:ea typeface="Franklin Gothic"/>
                <a:cs typeface="Franklin Gothic"/>
                <a:sym typeface="Franklin Gothic"/>
              </a:rPr>
              <a:t>Team Name	    :  TRENDY BLITZ</a:t>
            </a:r>
            <a:endParaRPr lang="en-US" b="1" dirty="0">
              <a:solidFill>
                <a:schemeClr val="tx2"/>
              </a:solidFill>
            </a:endParaRPr>
          </a:p>
          <a:p>
            <a:pPr marL="0" indent="0" algn="l">
              <a:lnSpc>
                <a:spcPct val="90000"/>
              </a:lnSpc>
              <a:spcBef>
                <a:spcPts val="1000"/>
              </a:spcBef>
              <a:buSzPts val="1800"/>
            </a:pPr>
            <a:br>
              <a:rPr lang="en-US" b="1" dirty="0">
                <a:solidFill>
                  <a:schemeClr val="tx2"/>
                </a:solidFill>
                <a:latin typeface="Franklin Gothic"/>
                <a:ea typeface="Franklin Gothic"/>
                <a:cs typeface="Franklin Gothic"/>
                <a:sym typeface="Franklin Gothic"/>
              </a:rPr>
            </a:br>
            <a:r>
              <a:rPr lang="en-US" b="1" dirty="0">
                <a:solidFill>
                  <a:schemeClr val="tx2"/>
                </a:solidFill>
                <a:latin typeface="Franklin Gothic"/>
                <a:ea typeface="Franklin Gothic"/>
                <a:cs typeface="Franklin Gothic"/>
                <a:sym typeface="Franklin Gothic"/>
              </a:rPr>
              <a:t>Team Leader Name	    :  </a:t>
            </a:r>
            <a:r>
              <a:rPr lang="en-US" b="1" dirty="0" err="1">
                <a:solidFill>
                  <a:schemeClr val="tx2"/>
                </a:solidFill>
                <a:latin typeface="Franklin Gothic"/>
                <a:ea typeface="Franklin Gothic"/>
                <a:cs typeface="Franklin Gothic"/>
                <a:sym typeface="Franklin Gothic"/>
              </a:rPr>
              <a:t>Mithunkumar</a:t>
            </a:r>
            <a:r>
              <a:rPr lang="en-US" b="1" dirty="0">
                <a:solidFill>
                  <a:schemeClr val="tx2"/>
                </a:solidFill>
                <a:latin typeface="Franklin Gothic"/>
                <a:ea typeface="Franklin Gothic"/>
                <a:cs typeface="Franklin Gothic"/>
                <a:sym typeface="Franklin Gothic"/>
              </a:rPr>
              <a:t> C</a:t>
            </a:r>
            <a:endParaRPr lang="en-US" b="1" dirty="0">
              <a:solidFill>
                <a:schemeClr val="tx2"/>
              </a:solidFill>
            </a:endParaRPr>
          </a:p>
          <a:p>
            <a:pPr marL="0" indent="0" algn="l">
              <a:lnSpc>
                <a:spcPct val="90000"/>
              </a:lnSpc>
              <a:spcBef>
                <a:spcPts val="1000"/>
              </a:spcBef>
              <a:buSzPts val="1800"/>
            </a:pPr>
            <a:br>
              <a:rPr lang="en-US" b="1" dirty="0">
                <a:solidFill>
                  <a:schemeClr val="tx2"/>
                </a:solidFill>
                <a:latin typeface="Franklin Gothic"/>
                <a:ea typeface="Franklin Gothic"/>
                <a:cs typeface="Franklin Gothic"/>
                <a:sym typeface="Franklin Gothic"/>
              </a:rPr>
            </a:br>
            <a:r>
              <a:rPr lang="en-US" b="1" dirty="0">
                <a:solidFill>
                  <a:schemeClr val="tx2"/>
                </a:solidFill>
                <a:latin typeface="Franklin Gothic"/>
                <a:ea typeface="Franklin Gothic"/>
                <a:cs typeface="Franklin Gothic"/>
                <a:sym typeface="Franklin Gothic"/>
              </a:rPr>
              <a:t>Institute Code (AISHE)   :</a:t>
            </a:r>
            <a:endParaRPr lang="en-US" b="1" dirty="0">
              <a:solidFill>
                <a:schemeClr val="tx2"/>
              </a:solidFill>
            </a:endParaRPr>
          </a:p>
          <a:p>
            <a:pPr marL="0" indent="0" algn="l">
              <a:lnSpc>
                <a:spcPct val="90000"/>
              </a:lnSpc>
              <a:spcBef>
                <a:spcPts val="1000"/>
              </a:spcBef>
              <a:buSzPts val="1800"/>
            </a:pPr>
            <a:br>
              <a:rPr lang="en-US" b="1" dirty="0">
                <a:solidFill>
                  <a:schemeClr val="tx2"/>
                </a:solidFill>
                <a:latin typeface="Franklin Gothic"/>
                <a:ea typeface="Franklin Gothic"/>
                <a:cs typeface="Franklin Gothic"/>
                <a:sym typeface="Franklin Gothic"/>
              </a:rPr>
            </a:br>
            <a:r>
              <a:rPr lang="en-US" b="1" dirty="0">
                <a:solidFill>
                  <a:schemeClr val="tx2"/>
                </a:solidFill>
                <a:latin typeface="Franklin Gothic"/>
                <a:ea typeface="Franklin Gothic"/>
                <a:cs typeface="Franklin Gothic"/>
                <a:sym typeface="Franklin Gothic"/>
              </a:rPr>
              <a:t>Institute Name	    :  National Engineering College,</a:t>
            </a:r>
          </a:p>
          <a:p>
            <a:pPr marL="0" indent="0" algn="l">
              <a:lnSpc>
                <a:spcPct val="90000"/>
              </a:lnSpc>
              <a:spcBef>
                <a:spcPts val="1000"/>
              </a:spcBef>
              <a:buSzPts val="1800"/>
            </a:pPr>
            <a:r>
              <a:rPr lang="en-US" b="1" dirty="0">
                <a:solidFill>
                  <a:schemeClr val="tx2"/>
                </a:solidFill>
                <a:latin typeface="Franklin Gothic"/>
                <a:ea typeface="Franklin Gothic"/>
                <a:cs typeface="Franklin Gothic"/>
                <a:sym typeface="Franklin Gothic"/>
              </a:rPr>
              <a:t>		       </a:t>
            </a:r>
            <a:r>
              <a:rPr lang="en-US" b="1" dirty="0" err="1">
                <a:solidFill>
                  <a:schemeClr val="tx2"/>
                </a:solidFill>
                <a:latin typeface="Franklin Gothic"/>
                <a:ea typeface="Franklin Gothic"/>
                <a:cs typeface="Franklin Gothic"/>
                <a:sym typeface="Franklin Gothic"/>
              </a:rPr>
              <a:t>Kovilpatti</a:t>
            </a:r>
            <a:r>
              <a:rPr lang="en-US" b="1" dirty="0">
                <a:solidFill>
                  <a:schemeClr val="tx2"/>
                </a:solidFill>
                <a:latin typeface="Franklin Gothic"/>
                <a:ea typeface="Franklin Gothic"/>
                <a:cs typeface="Franklin Gothic"/>
                <a:sym typeface="Franklin Gothic"/>
              </a:rPr>
              <a:t> ,</a:t>
            </a:r>
            <a:r>
              <a:rPr lang="en-US" b="1" dirty="0" err="1">
                <a:solidFill>
                  <a:schemeClr val="tx2"/>
                </a:solidFill>
                <a:latin typeface="Franklin Gothic"/>
                <a:ea typeface="Franklin Gothic"/>
                <a:cs typeface="Franklin Gothic"/>
                <a:sym typeface="Franklin Gothic"/>
              </a:rPr>
              <a:t>TamilNadu</a:t>
            </a:r>
            <a:endParaRPr lang="en-US" b="1" dirty="0">
              <a:solidFill>
                <a:schemeClr val="tx2"/>
              </a:solidFill>
              <a:latin typeface="Franklin Gothic"/>
              <a:ea typeface="Franklin Gothic"/>
              <a:cs typeface="Franklin Gothic"/>
              <a:sym typeface="Franklin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9"/>
        <p:cNvGrpSpPr/>
        <p:nvPr/>
      </p:nvGrpSpPr>
      <p:grpSpPr>
        <a:xfrm>
          <a:off x="0" y="0"/>
          <a:ext cx="0" cy="0"/>
          <a:chOff x="0" y="0"/>
          <a:chExt cx="0" cy="0"/>
        </a:xfrm>
      </p:grpSpPr>
      <p:grpSp>
        <p:nvGrpSpPr>
          <p:cNvPr id="1072" name="Google Shape;1072;p42"/>
          <p:cNvGrpSpPr/>
          <p:nvPr/>
        </p:nvGrpSpPr>
        <p:grpSpPr>
          <a:xfrm rot="3821471">
            <a:off x="86221" y="264913"/>
            <a:ext cx="1600673" cy="1898883"/>
            <a:chOff x="7069011" y="288527"/>
            <a:chExt cx="1600705" cy="1898921"/>
          </a:xfrm>
        </p:grpSpPr>
        <p:grpSp>
          <p:nvGrpSpPr>
            <p:cNvPr id="1073" name="Google Shape;1073;p42"/>
            <p:cNvGrpSpPr/>
            <p:nvPr/>
          </p:nvGrpSpPr>
          <p:grpSpPr>
            <a:xfrm rot="-5400000">
              <a:off x="7098612" y="258925"/>
              <a:ext cx="1241972" cy="1301175"/>
              <a:chOff x="649743" y="199799"/>
              <a:chExt cx="1100649" cy="1153115"/>
            </a:xfrm>
          </p:grpSpPr>
          <p:grpSp>
            <p:nvGrpSpPr>
              <p:cNvPr id="1074" name="Google Shape;1074;p42"/>
              <p:cNvGrpSpPr/>
              <p:nvPr/>
            </p:nvGrpSpPr>
            <p:grpSpPr>
              <a:xfrm rot="8300102">
                <a:off x="714386" y="799798"/>
                <a:ext cx="576485" cy="413842"/>
                <a:chOff x="6287275" y="3211700"/>
                <a:chExt cx="543900" cy="390450"/>
              </a:xfrm>
            </p:grpSpPr>
            <p:sp>
              <p:nvSpPr>
                <p:cNvPr id="1075" name="Google Shape;1075;p42"/>
                <p:cNvSpPr/>
                <p:nvPr/>
              </p:nvSpPr>
              <p:spPr>
                <a:xfrm>
                  <a:off x="6727850" y="3284375"/>
                  <a:ext cx="103325" cy="101250"/>
                </a:xfrm>
                <a:custGeom>
                  <a:avLst/>
                  <a:gdLst/>
                  <a:ahLst/>
                  <a:cxnLst/>
                  <a:rect l="l" t="t" r="r" b="b"/>
                  <a:pathLst>
                    <a:path w="4133" h="4050" extrusionOk="0">
                      <a:moveTo>
                        <a:pt x="1145" y="0"/>
                      </a:moveTo>
                      <a:cubicBezTo>
                        <a:pt x="1046" y="2440"/>
                        <a:pt x="0" y="3510"/>
                        <a:pt x="0" y="3510"/>
                      </a:cubicBezTo>
                      <a:cubicBezTo>
                        <a:pt x="0" y="3510"/>
                        <a:pt x="953" y="4049"/>
                        <a:pt x="1871" y="4049"/>
                      </a:cubicBezTo>
                      <a:cubicBezTo>
                        <a:pt x="2532" y="4049"/>
                        <a:pt x="3175" y="3771"/>
                        <a:pt x="3435" y="2813"/>
                      </a:cubicBezTo>
                      <a:cubicBezTo>
                        <a:pt x="4132" y="249"/>
                        <a:pt x="1145" y="0"/>
                        <a:pt x="11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2"/>
                <p:cNvSpPr/>
                <p:nvPr/>
              </p:nvSpPr>
              <p:spPr>
                <a:xfrm>
                  <a:off x="6436950" y="3211700"/>
                  <a:ext cx="273500" cy="148000"/>
                </a:xfrm>
                <a:custGeom>
                  <a:avLst/>
                  <a:gdLst/>
                  <a:ahLst/>
                  <a:cxnLst/>
                  <a:rect l="l" t="t" r="r" b="b"/>
                  <a:pathLst>
                    <a:path w="10940" h="5920" extrusionOk="0">
                      <a:moveTo>
                        <a:pt x="4387" y="0"/>
                      </a:moveTo>
                      <a:cubicBezTo>
                        <a:pt x="1336" y="0"/>
                        <a:pt x="0" y="2476"/>
                        <a:pt x="2203" y="4276"/>
                      </a:cubicBezTo>
                      <a:cubicBezTo>
                        <a:pt x="4094" y="5844"/>
                        <a:pt x="6907" y="5272"/>
                        <a:pt x="8450" y="5595"/>
                      </a:cubicBezTo>
                      <a:lnTo>
                        <a:pt x="9894" y="5919"/>
                      </a:lnTo>
                      <a:cubicBezTo>
                        <a:pt x="10442" y="3306"/>
                        <a:pt x="10940" y="2385"/>
                        <a:pt x="10940" y="2385"/>
                      </a:cubicBezTo>
                      <a:cubicBezTo>
                        <a:pt x="10940" y="2385"/>
                        <a:pt x="7430" y="219"/>
                        <a:pt x="4866" y="20"/>
                      </a:cubicBezTo>
                      <a:cubicBezTo>
                        <a:pt x="4702" y="7"/>
                        <a:pt x="4542" y="0"/>
                        <a:pt x="43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7" name="Google Shape;1077;p42"/>
                <p:cNvSpPr/>
                <p:nvPr/>
              </p:nvSpPr>
              <p:spPr>
                <a:xfrm>
                  <a:off x="6594675" y="3472075"/>
                  <a:ext cx="84375" cy="97700"/>
                </a:xfrm>
                <a:custGeom>
                  <a:avLst/>
                  <a:gdLst/>
                  <a:ahLst/>
                  <a:cxnLst/>
                  <a:rect l="l" t="t" r="r" b="b"/>
                  <a:pathLst>
                    <a:path w="3375" h="3908" extrusionOk="0">
                      <a:moveTo>
                        <a:pt x="1352" y="0"/>
                      </a:moveTo>
                      <a:cubicBezTo>
                        <a:pt x="641" y="0"/>
                        <a:pt x="1" y="208"/>
                        <a:pt x="1" y="208"/>
                      </a:cubicBezTo>
                      <a:cubicBezTo>
                        <a:pt x="1" y="208"/>
                        <a:pt x="797" y="1478"/>
                        <a:pt x="449" y="3892"/>
                      </a:cubicBezTo>
                      <a:cubicBezTo>
                        <a:pt x="449" y="3892"/>
                        <a:pt x="576" y="3907"/>
                        <a:pt x="777" y="3907"/>
                      </a:cubicBezTo>
                      <a:cubicBezTo>
                        <a:pt x="1543" y="3907"/>
                        <a:pt x="3375" y="3688"/>
                        <a:pt x="3237" y="1577"/>
                      </a:cubicBezTo>
                      <a:cubicBezTo>
                        <a:pt x="3142" y="294"/>
                        <a:pt x="2197" y="0"/>
                        <a:pt x="13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2"/>
                <p:cNvSpPr/>
                <p:nvPr/>
              </p:nvSpPr>
              <p:spPr>
                <a:xfrm>
                  <a:off x="6287275" y="3469975"/>
                  <a:ext cx="271350" cy="132175"/>
                </a:xfrm>
                <a:custGeom>
                  <a:avLst/>
                  <a:gdLst/>
                  <a:ahLst/>
                  <a:cxnLst/>
                  <a:rect l="l" t="t" r="r" b="b"/>
                  <a:pathLst>
                    <a:path w="10854" h="5287" extrusionOk="0">
                      <a:moveTo>
                        <a:pt x="4941" y="0"/>
                      </a:moveTo>
                      <a:cubicBezTo>
                        <a:pt x="4153" y="0"/>
                        <a:pt x="3358" y="128"/>
                        <a:pt x="2614" y="516"/>
                      </a:cubicBezTo>
                      <a:cubicBezTo>
                        <a:pt x="1" y="1935"/>
                        <a:pt x="1021" y="4823"/>
                        <a:pt x="4431" y="5246"/>
                      </a:cubicBezTo>
                      <a:cubicBezTo>
                        <a:pt x="4669" y="5274"/>
                        <a:pt x="4919" y="5286"/>
                        <a:pt x="5176" y="5286"/>
                      </a:cubicBezTo>
                      <a:cubicBezTo>
                        <a:pt x="7664" y="5286"/>
                        <a:pt x="10853" y="4101"/>
                        <a:pt x="10853" y="4101"/>
                      </a:cubicBezTo>
                      <a:cubicBezTo>
                        <a:pt x="10853" y="4101"/>
                        <a:pt x="10529" y="3105"/>
                        <a:pt x="10505" y="442"/>
                      </a:cubicBezTo>
                      <a:lnTo>
                        <a:pt x="9011" y="467"/>
                      </a:lnTo>
                      <a:cubicBezTo>
                        <a:pt x="8994" y="467"/>
                        <a:pt x="8976" y="467"/>
                        <a:pt x="8959" y="467"/>
                      </a:cubicBezTo>
                      <a:cubicBezTo>
                        <a:pt x="7925" y="467"/>
                        <a:pt x="6447" y="0"/>
                        <a:pt x="4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79" name="Google Shape;1079;p42"/>
              <p:cNvGrpSpPr/>
              <p:nvPr/>
            </p:nvGrpSpPr>
            <p:grpSpPr>
              <a:xfrm rot="8300102">
                <a:off x="1109263" y="339073"/>
                <a:ext cx="576485" cy="413842"/>
                <a:chOff x="6287275" y="3211700"/>
                <a:chExt cx="543900" cy="390450"/>
              </a:xfrm>
            </p:grpSpPr>
            <p:sp>
              <p:nvSpPr>
                <p:cNvPr id="1080" name="Google Shape;1080;p42"/>
                <p:cNvSpPr/>
                <p:nvPr/>
              </p:nvSpPr>
              <p:spPr>
                <a:xfrm>
                  <a:off x="6727850" y="3284375"/>
                  <a:ext cx="103325" cy="101250"/>
                </a:xfrm>
                <a:custGeom>
                  <a:avLst/>
                  <a:gdLst/>
                  <a:ahLst/>
                  <a:cxnLst/>
                  <a:rect l="l" t="t" r="r" b="b"/>
                  <a:pathLst>
                    <a:path w="4133" h="4050" extrusionOk="0">
                      <a:moveTo>
                        <a:pt x="1145" y="0"/>
                      </a:moveTo>
                      <a:cubicBezTo>
                        <a:pt x="1046" y="2440"/>
                        <a:pt x="0" y="3510"/>
                        <a:pt x="0" y="3510"/>
                      </a:cubicBezTo>
                      <a:cubicBezTo>
                        <a:pt x="0" y="3510"/>
                        <a:pt x="953" y="4049"/>
                        <a:pt x="1871" y="4049"/>
                      </a:cubicBezTo>
                      <a:cubicBezTo>
                        <a:pt x="2532" y="4049"/>
                        <a:pt x="3175" y="3771"/>
                        <a:pt x="3435" y="2813"/>
                      </a:cubicBezTo>
                      <a:cubicBezTo>
                        <a:pt x="4132" y="249"/>
                        <a:pt x="1145" y="0"/>
                        <a:pt x="11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2"/>
                <p:cNvSpPr/>
                <p:nvPr/>
              </p:nvSpPr>
              <p:spPr>
                <a:xfrm>
                  <a:off x="6436950" y="3211700"/>
                  <a:ext cx="273500" cy="148000"/>
                </a:xfrm>
                <a:custGeom>
                  <a:avLst/>
                  <a:gdLst/>
                  <a:ahLst/>
                  <a:cxnLst/>
                  <a:rect l="l" t="t" r="r" b="b"/>
                  <a:pathLst>
                    <a:path w="10940" h="5920" extrusionOk="0">
                      <a:moveTo>
                        <a:pt x="4387" y="0"/>
                      </a:moveTo>
                      <a:cubicBezTo>
                        <a:pt x="1336" y="0"/>
                        <a:pt x="0" y="2476"/>
                        <a:pt x="2203" y="4276"/>
                      </a:cubicBezTo>
                      <a:cubicBezTo>
                        <a:pt x="4094" y="5844"/>
                        <a:pt x="6907" y="5272"/>
                        <a:pt x="8450" y="5595"/>
                      </a:cubicBezTo>
                      <a:lnTo>
                        <a:pt x="9894" y="5919"/>
                      </a:lnTo>
                      <a:cubicBezTo>
                        <a:pt x="10442" y="3306"/>
                        <a:pt x="10940" y="2385"/>
                        <a:pt x="10940" y="2385"/>
                      </a:cubicBezTo>
                      <a:cubicBezTo>
                        <a:pt x="10940" y="2385"/>
                        <a:pt x="7430" y="219"/>
                        <a:pt x="4866" y="20"/>
                      </a:cubicBezTo>
                      <a:cubicBezTo>
                        <a:pt x="4702" y="7"/>
                        <a:pt x="4542" y="0"/>
                        <a:pt x="43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2"/>
                <p:cNvSpPr/>
                <p:nvPr/>
              </p:nvSpPr>
              <p:spPr>
                <a:xfrm>
                  <a:off x="6594675" y="3472075"/>
                  <a:ext cx="84375" cy="97700"/>
                </a:xfrm>
                <a:custGeom>
                  <a:avLst/>
                  <a:gdLst/>
                  <a:ahLst/>
                  <a:cxnLst/>
                  <a:rect l="l" t="t" r="r" b="b"/>
                  <a:pathLst>
                    <a:path w="3375" h="3908" extrusionOk="0">
                      <a:moveTo>
                        <a:pt x="1352" y="0"/>
                      </a:moveTo>
                      <a:cubicBezTo>
                        <a:pt x="641" y="0"/>
                        <a:pt x="1" y="208"/>
                        <a:pt x="1" y="208"/>
                      </a:cubicBezTo>
                      <a:cubicBezTo>
                        <a:pt x="1" y="208"/>
                        <a:pt x="797" y="1478"/>
                        <a:pt x="449" y="3892"/>
                      </a:cubicBezTo>
                      <a:cubicBezTo>
                        <a:pt x="449" y="3892"/>
                        <a:pt x="576" y="3907"/>
                        <a:pt x="777" y="3907"/>
                      </a:cubicBezTo>
                      <a:cubicBezTo>
                        <a:pt x="1543" y="3907"/>
                        <a:pt x="3375" y="3688"/>
                        <a:pt x="3237" y="1577"/>
                      </a:cubicBezTo>
                      <a:cubicBezTo>
                        <a:pt x="3142" y="294"/>
                        <a:pt x="2197" y="0"/>
                        <a:pt x="13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2"/>
                <p:cNvSpPr/>
                <p:nvPr/>
              </p:nvSpPr>
              <p:spPr>
                <a:xfrm>
                  <a:off x="6287275" y="3469975"/>
                  <a:ext cx="271350" cy="132175"/>
                </a:xfrm>
                <a:custGeom>
                  <a:avLst/>
                  <a:gdLst/>
                  <a:ahLst/>
                  <a:cxnLst/>
                  <a:rect l="l" t="t" r="r" b="b"/>
                  <a:pathLst>
                    <a:path w="10854" h="5287" extrusionOk="0">
                      <a:moveTo>
                        <a:pt x="4941" y="0"/>
                      </a:moveTo>
                      <a:cubicBezTo>
                        <a:pt x="4153" y="0"/>
                        <a:pt x="3358" y="128"/>
                        <a:pt x="2614" y="516"/>
                      </a:cubicBezTo>
                      <a:cubicBezTo>
                        <a:pt x="1" y="1935"/>
                        <a:pt x="1021" y="4823"/>
                        <a:pt x="4431" y="5246"/>
                      </a:cubicBezTo>
                      <a:cubicBezTo>
                        <a:pt x="4669" y="5274"/>
                        <a:pt x="4919" y="5286"/>
                        <a:pt x="5176" y="5286"/>
                      </a:cubicBezTo>
                      <a:cubicBezTo>
                        <a:pt x="7664" y="5286"/>
                        <a:pt x="10853" y="4101"/>
                        <a:pt x="10853" y="4101"/>
                      </a:cubicBezTo>
                      <a:cubicBezTo>
                        <a:pt x="10853" y="4101"/>
                        <a:pt x="10529" y="3105"/>
                        <a:pt x="10505" y="442"/>
                      </a:cubicBezTo>
                      <a:lnTo>
                        <a:pt x="9011" y="467"/>
                      </a:lnTo>
                      <a:cubicBezTo>
                        <a:pt x="8994" y="467"/>
                        <a:pt x="8976" y="467"/>
                        <a:pt x="8959" y="467"/>
                      </a:cubicBezTo>
                      <a:cubicBezTo>
                        <a:pt x="7925" y="467"/>
                        <a:pt x="6447" y="0"/>
                        <a:pt x="4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4" name="Google Shape;1084;p42"/>
            <p:cNvGrpSpPr/>
            <p:nvPr/>
          </p:nvGrpSpPr>
          <p:grpSpPr>
            <a:xfrm rot="3784502">
              <a:off x="7988974" y="1558208"/>
              <a:ext cx="650532" cy="466998"/>
              <a:chOff x="6287275" y="3211700"/>
              <a:chExt cx="543900" cy="390450"/>
            </a:xfrm>
          </p:grpSpPr>
          <p:sp>
            <p:nvSpPr>
              <p:cNvPr id="1085" name="Google Shape;1085;p42"/>
              <p:cNvSpPr/>
              <p:nvPr/>
            </p:nvSpPr>
            <p:spPr>
              <a:xfrm>
                <a:off x="6727850" y="3284375"/>
                <a:ext cx="103325" cy="101250"/>
              </a:xfrm>
              <a:custGeom>
                <a:avLst/>
                <a:gdLst/>
                <a:ahLst/>
                <a:cxnLst/>
                <a:rect l="l" t="t" r="r" b="b"/>
                <a:pathLst>
                  <a:path w="4133" h="4050" extrusionOk="0">
                    <a:moveTo>
                      <a:pt x="1145" y="0"/>
                    </a:moveTo>
                    <a:cubicBezTo>
                      <a:pt x="1046" y="2440"/>
                      <a:pt x="0" y="3510"/>
                      <a:pt x="0" y="3510"/>
                    </a:cubicBezTo>
                    <a:cubicBezTo>
                      <a:pt x="0" y="3510"/>
                      <a:pt x="953" y="4049"/>
                      <a:pt x="1871" y="4049"/>
                    </a:cubicBezTo>
                    <a:cubicBezTo>
                      <a:pt x="2532" y="4049"/>
                      <a:pt x="3175" y="3771"/>
                      <a:pt x="3435" y="2813"/>
                    </a:cubicBezTo>
                    <a:cubicBezTo>
                      <a:pt x="4132" y="249"/>
                      <a:pt x="1145" y="0"/>
                      <a:pt x="11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2"/>
              <p:cNvSpPr/>
              <p:nvPr/>
            </p:nvSpPr>
            <p:spPr>
              <a:xfrm>
                <a:off x="6436950" y="3211700"/>
                <a:ext cx="273500" cy="148000"/>
              </a:xfrm>
              <a:custGeom>
                <a:avLst/>
                <a:gdLst/>
                <a:ahLst/>
                <a:cxnLst/>
                <a:rect l="l" t="t" r="r" b="b"/>
                <a:pathLst>
                  <a:path w="10940" h="5920" extrusionOk="0">
                    <a:moveTo>
                      <a:pt x="4387" y="0"/>
                    </a:moveTo>
                    <a:cubicBezTo>
                      <a:pt x="1336" y="0"/>
                      <a:pt x="0" y="2476"/>
                      <a:pt x="2203" y="4276"/>
                    </a:cubicBezTo>
                    <a:cubicBezTo>
                      <a:pt x="4094" y="5844"/>
                      <a:pt x="6907" y="5272"/>
                      <a:pt x="8450" y="5595"/>
                    </a:cubicBezTo>
                    <a:lnTo>
                      <a:pt x="9894" y="5919"/>
                    </a:lnTo>
                    <a:cubicBezTo>
                      <a:pt x="10442" y="3306"/>
                      <a:pt x="10940" y="2385"/>
                      <a:pt x="10940" y="2385"/>
                    </a:cubicBezTo>
                    <a:cubicBezTo>
                      <a:pt x="10940" y="2385"/>
                      <a:pt x="7430" y="219"/>
                      <a:pt x="4866" y="20"/>
                    </a:cubicBezTo>
                    <a:cubicBezTo>
                      <a:pt x="4702" y="7"/>
                      <a:pt x="4542" y="0"/>
                      <a:pt x="43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2"/>
              <p:cNvSpPr/>
              <p:nvPr/>
            </p:nvSpPr>
            <p:spPr>
              <a:xfrm>
                <a:off x="6594675" y="3472075"/>
                <a:ext cx="84375" cy="97700"/>
              </a:xfrm>
              <a:custGeom>
                <a:avLst/>
                <a:gdLst/>
                <a:ahLst/>
                <a:cxnLst/>
                <a:rect l="l" t="t" r="r" b="b"/>
                <a:pathLst>
                  <a:path w="3375" h="3908" extrusionOk="0">
                    <a:moveTo>
                      <a:pt x="1352" y="0"/>
                    </a:moveTo>
                    <a:cubicBezTo>
                      <a:pt x="641" y="0"/>
                      <a:pt x="1" y="208"/>
                      <a:pt x="1" y="208"/>
                    </a:cubicBezTo>
                    <a:cubicBezTo>
                      <a:pt x="1" y="208"/>
                      <a:pt x="797" y="1478"/>
                      <a:pt x="449" y="3892"/>
                    </a:cubicBezTo>
                    <a:cubicBezTo>
                      <a:pt x="449" y="3892"/>
                      <a:pt x="576" y="3907"/>
                      <a:pt x="777" y="3907"/>
                    </a:cubicBezTo>
                    <a:cubicBezTo>
                      <a:pt x="1543" y="3907"/>
                      <a:pt x="3375" y="3688"/>
                      <a:pt x="3237" y="1577"/>
                    </a:cubicBezTo>
                    <a:cubicBezTo>
                      <a:pt x="3142" y="294"/>
                      <a:pt x="2197" y="0"/>
                      <a:pt x="13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2"/>
              <p:cNvSpPr/>
              <p:nvPr/>
            </p:nvSpPr>
            <p:spPr>
              <a:xfrm>
                <a:off x="6287275" y="3469975"/>
                <a:ext cx="271350" cy="132175"/>
              </a:xfrm>
              <a:custGeom>
                <a:avLst/>
                <a:gdLst/>
                <a:ahLst/>
                <a:cxnLst/>
                <a:rect l="l" t="t" r="r" b="b"/>
                <a:pathLst>
                  <a:path w="10854" h="5287" extrusionOk="0">
                    <a:moveTo>
                      <a:pt x="4941" y="0"/>
                    </a:moveTo>
                    <a:cubicBezTo>
                      <a:pt x="4153" y="0"/>
                      <a:pt x="3358" y="128"/>
                      <a:pt x="2614" y="516"/>
                    </a:cubicBezTo>
                    <a:cubicBezTo>
                      <a:pt x="1" y="1935"/>
                      <a:pt x="1021" y="4823"/>
                      <a:pt x="4431" y="5246"/>
                    </a:cubicBezTo>
                    <a:cubicBezTo>
                      <a:pt x="4669" y="5274"/>
                      <a:pt x="4919" y="5286"/>
                      <a:pt x="5176" y="5286"/>
                    </a:cubicBezTo>
                    <a:cubicBezTo>
                      <a:pt x="7664" y="5286"/>
                      <a:pt x="10853" y="4101"/>
                      <a:pt x="10853" y="4101"/>
                    </a:cubicBezTo>
                    <a:cubicBezTo>
                      <a:pt x="10853" y="4101"/>
                      <a:pt x="10529" y="3105"/>
                      <a:pt x="10505" y="442"/>
                    </a:cubicBezTo>
                    <a:lnTo>
                      <a:pt x="9011" y="467"/>
                    </a:lnTo>
                    <a:cubicBezTo>
                      <a:pt x="8994" y="467"/>
                      <a:pt x="8976" y="467"/>
                      <a:pt x="8959" y="467"/>
                    </a:cubicBezTo>
                    <a:cubicBezTo>
                      <a:pt x="7925" y="467"/>
                      <a:pt x="6447" y="0"/>
                      <a:pt x="4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 name="TextBox 6">
            <a:extLst>
              <a:ext uri="{FF2B5EF4-FFF2-40B4-BE49-F238E27FC236}">
                <a16:creationId xmlns:a16="http://schemas.microsoft.com/office/drawing/2014/main" id="{150BCFF6-8C53-D26C-0929-8F40855FBB7A}"/>
              </a:ext>
            </a:extLst>
          </p:cNvPr>
          <p:cNvSpPr txBox="1"/>
          <p:nvPr/>
        </p:nvSpPr>
        <p:spPr>
          <a:xfrm>
            <a:off x="669865" y="315758"/>
            <a:ext cx="736099" cy="369332"/>
          </a:xfrm>
          <a:prstGeom prst="rect">
            <a:avLst/>
          </a:prstGeom>
          <a:noFill/>
        </p:spPr>
        <p:txBody>
          <a:bodyPr wrap="none" rtlCol="0">
            <a:spAutoFit/>
          </a:bodyPr>
          <a:lstStyle/>
          <a:p>
            <a:r>
              <a:rPr lang="en-IN" sz="1800" b="1" dirty="0"/>
              <a:t>IDEA</a:t>
            </a:r>
          </a:p>
        </p:txBody>
      </p:sp>
      <p:pic>
        <p:nvPicPr>
          <p:cNvPr id="10" name="Picture 9">
            <a:extLst>
              <a:ext uri="{FF2B5EF4-FFF2-40B4-BE49-F238E27FC236}">
                <a16:creationId xmlns:a16="http://schemas.microsoft.com/office/drawing/2014/main" id="{AF8027FF-6C77-69ED-DD4C-2777D7D610E0}"/>
              </a:ext>
            </a:extLst>
          </p:cNvPr>
          <p:cNvPicPr>
            <a:picLocks noChangeAspect="1"/>
          </p:cNvPicPr>
          <p:nvPr/>
        </p:nvPicPr>
        <p:blipFill rotWithShape="1">
          <a:blip r:embed="rId3"/>
          <a:srcRect l="6625" t="17775" r="50582" b="5285"/>
          <a:stretch/>
        </p:blipFill>
        <p:spPr>
          <a:xfrm>
            <a:off x="6066845" y="2812942"/>
            <a:ext cx="2015519" cy="1890556"/>
          </a:xfrm>
          <a:prstGeom prst="rect">
            <a:avLst/>
          </a:prstGeom>
        </p:spPr>
      </p:pic>
      <p:cxnSp>
        <p:nvCxnSpPr>
          <p:cNvPr id="13" name="Straight Connector 12">
            <a:extLst>
              <a:ext uri="{FF2B5EF4-FFF2-40B4-BE49-F238E27FC236}">
                <a16:creationId xmlns:a16="http://schemas.microsoft.com/office/drawing/2014/main" id="{D21CDA14-1A56-4E51-7920-8805B8048A96}"/>
              </a:ext>
            </a:extLst>
          </p:cNvPr>
          <p:cNvCxnSpPr/>
          <p:nvPr/>
        </p:nvCxnSpPr>
        <p:spPr>
          <a:xfrm>
            <a:off x="4695987" y="416883"/>
            <a:ext cx="0" cy="4309733"/>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D37FBB-D988-D31F-99ED-B5B47DB96886}"/>
              </a:ext>
            </a:extLst>
          </p:cNvPr>
          <p:cNvSpPr txBox="1"/>
          <p:nvPr/>
        </p:nvSpPr>
        <p:spPr>
          <a:xfrm>
            <a:off x="4695987" y="3142339"/>
            <a:ext cx="1851789" cy="523220"/>
          </a:xfrm>
          <a:prstGeom prst="rect">
            <a:avLst/>
          </a:prstGeom>
          <a:noFill/>
        </p:spPr>
        <p:txBody>
          <a:bodyPr wrap="square" rtlCol="0">
            <a:spAutoFit/>
          </a:bodyPr>
          <a:lstStyle/>
          <a:p>
            <a:r>
              <a:rPr lang="en-IN" b="1" dirty="0"/>
              <a:t>TECHNOLOGY </a:t>
            </a:r>
          </a:p>
          <a:p>
            <a:r>
              <a:rPr lang="en-IN" b="1" dirty="0"/>
              <a:t>STACK</a:t>
            </a:r>
          </a:p>
        </p:txBody>
      </p:sp>
      <p:pic>
        <p:nvPicPr>
          <p:cNvPr id="16" name="Picture 15">
            <a:extLst>
              <a:ext uri="{FF2B5EF4-FFF2-40B4-BE49-F238E27FC236}">
                <a16:creationId xmlns:a16="http://schemas.microsoft.com/office/drawing/2014/main" id="{D026B96D-AA58-C8F6-1CA8-A03837EAB3BB}"/>
              </a:ext>
            </a:extLst>
          </p:cNvPr>
          <p:cNvPicPr>
            <a:picLocks noChangeAspect="1"/>
          </p:cNvPicPr>
          <p:nvPr/>
        </p:nvPicPr>
        <p:blipFill rotWithShape="1">
          <a:blip r:embed="rId4"/>
          <a:srcRect l="13499" r="13592"/>
          <a:stretch/>
        </p:blipFill>
        <p:spPr>
          <a:xfrm>
            <a:off x="4770939" y="440002"/>
            <a:ext cx="3747649" cy="2307824"/>
          </a:xfrm>
          <a:prstGeom prst="rect">
            <a:avLst/>
          </a:prstGeom>
        </p:spPr>
      </p:pic>
      <p:sp>
        <p:nvSpPr>
          <p:cNvPr id="19" name="TextBox 18">
            <a:extLst>
              <a:ext uri="{FF2B5EF4-FFF2-40B4-BE49-F238E27FC236}">
                <a16:creationId xmlns:a16="http://schemas.microsoft.com/office/drawing/2014/main" id="{0EACB913-D5CB-FED8-A4FB-2C4191ACF1F8}"/>
              </a:ext>
            </a:extLst>
          </p:cNvPr>
          <p:cNvSpPr txBox="1"/>
          <p:nvPr/>
        </p:nvSpPr>
        <p:spPr>
          <a:xfrm>
            <a:off x="688097" y="627536"/>
            <a:ext cx="3762761" cy="4098558"/>
          </a:xfrm>
          <a:prstGeom prst="rect">
            <a:avLst/>
          </a:prstGeom>
          <a:noFill/>
        </p:spPr>
        <p:txBody>
          <a:bodyPr wrap="square" rtlCol="0">
            <a:spAutoFit/>
          </a:bodyPr>
          <a:lstStyle/>
          <a:p>
            <a:pPr marL="171450" indent="-171450">
              <a:spcAft>
                <a:spcPts val="800"/>
              </a:spcAft>
              <a:buFont typeface="Wingdings" panose="05000000000000000000" pitchFamily="2" charset="2"/>
              <a:buChar char="Ø"/>
            </a:pPr>
            <a:r>
              <a:rPr lang="en-IN" sz="900" kern="0" dirty="0">
                <a:solidFill>
                  <a:srgbClr val="222222"/>
                </a:solidFill>
                <a:effectLst/>
                <a:latin typeface="Franklin Gothic" panose="020B0604020202020204" charset="0"/>
                <a:ea typeface="Times New Roman" panose="02020603050405020304" pitchFamily="18" charset="0"/>
                <a:cs typeface="Times New Roman" panose="02020603050405020304" pitchFamily="18" charset="0"/>
              </a:rPr>
              <a:t>MAG-D is the mobile application that uses GPS tracking system with advanced map</a:t>
            </a:r>
            <a:r>
              <a:rPr lang="en-IN" sz="900" kern="0" dirty="0">
                <a:effectLst/>
                <a:latin typeface="Franklin Gothic" panose="020B0604020202020204" charset="0"/>
                <a:ea typeface="Times New Roman" panose="02020603050405020304" pitchFamily="18" charset="0"/>
                <a:cs typeface="Times New Roman" panose="02020603050405020304" pitchFamily="18" charset="0"/>
              </a:rPr>
              <a:t> </a:t>
            </a:r>
            <a:r>
              <a:rPr lang="en-IN" sz="900" kern="0" dirty="0">
                <a:solidFill>
                  <a:srgbClr val="222222"/>
                </a:solidFill>
                <a:effectLst/>
                <a:latin typeface="Franklin Gothic" panose="020B0604020202020204" charset="0"/>
                <a:ea typeface="Times New Roman" panose="02020603050405020304" pitchFamily="18" charset="0"/>
                <a:cs typeface="Times New Roman" panose="02020603050405020304" pitchFamily="18" charset="0"/>
              </a:rPr>
              <a:t>facilities to keep track of the movements of the officers.</a:t>
            </a:r>
            <a:endParaRPr lang="en-IN" sz="900" kern="100" dirty="0">
              <a:effectLst/>
              <a:latin typeface="Franklin Gothic" panose="020B0604020202020204" charset="0"/>
              <a:ea typeface="Calibri" panose="020F0502020204030204" pitchFamily="34" charset="0"/>
              <a:cs typeface="Times New Roman" panose="02020603050405020304" pitchFamily="18" charset="0"/>
            </a:endParaRPr>
          </a:p>
          <a:p>
            <a:pPr marL="171450" indent="-171450">
              <a:spcAft>
                <a:spcPts val="800"/>
              </a:spcAft>
              <a:buFont typeface="Wingdings" panose="05000000000000000000" pitchFamily="2" charset="2"/>
              <a:buChar char="Ø"/>
            </a:pPr>
            <a:r>
              <a:rPr lang="en-IN" sz="900" kern="0" dirty="0">
                <a:solidFill>
                  <a:srgbClr val="222222"/>
                </a:solidFill>
                <a:effectLst/>
                <a:latin typeface="Franklin Gothic" panose="020B0604020202020204" charset="0"/>
                <a:ea typeface="Times New Roman" panose="02020603050405020304" pitchFamily="18" charset="0"/>
                <a:cs typeface="Times New Roman" panose="02020603050405020304" pitchFamily="18" charset="0"/>
              </a:rPr>
              <a:t>It allows the supervisors to create</a:t>
            </a:r>
            <a:r>
              <a:rPr lang="en-IN" sz="900" kern="0" dirty="0">
                <a:effectLst/>
                <a:latin typeface="Franklin Gothic" panose="020B0604020202020204" charset="0"/>
                <a:ea typeface="Times New Roman" panose="02020603050405020304" pitchFamily="18" charset="0"/>
                <a:cs typeface="Times New Roman" panose="02020603050405020304" pitchFamily="18" charset="0"/>
              </a:rPr>
              <a:t> </a:t>
            </a:r>
            <a:r>
              <a:rPr lang="en-IN" sz="900" kern="0" dirty="0">
                <a:solidFill>
                  <a:srgbClr val="222222"/>
                </a:solidFill>
                <a:effectLst/>
                <a:latin typeface="Franklin Gothic" panose="020B0604020202020204" charset="0"/>
                <a:ea typeface="Times New Roman" panose="02020603050405020304" pitchFamily="18" charset="0"/>
                <a:cs typeface="Times New Roman" panose="02020603050405020304" pitchFamily="18" charset="0"/>
              </a:rPr>
              <a:t>a login account with their I’d number.</a:t>
            </a:r>
            <a:endParaRPr lang="en-IN" sz="900" kern="100" dirty="0">
              <a:effectLst/>
              <a:latin typeface="Franklin Gothic" panose="020B0604020202020204" charset="0"/>
              <a:ea typeface="Calibri" panose="020F0502020204030204" pitchFamily="34" charset="0"/>
              <a:cs typeface="Times New Roman" panose="02020603050405020304" pitchFamily="18" charset="0"/>
            </a:endParaRPr>
          </a:p>
          <a:p>
            <a:pPr marL="171450" indent="-171450">
              <a:spcAft>
                <a:spcPts val="800"/>
              </a:spcAft>
              <a:buFont typeface="Wingdings" panose="05000000000000000000" pitchFamily="2" charset="2"/>
              <a:buChar char="Ø"/>
            </a:pPr>
            <a:r>
              <a:rPr lang="en-IN" sz="900" kern="0" dirty="0">
                <a:solidFill>
                  <a:srgbClr val="222222"/>
                </a:solidFill>
                <a:effectLst/>
                <a:latin typeface="Franklin Gothic" panose="020B0604020202020204" charset="0"/>
                <a:ea typeface="Times New Roman" panose="02020603050405020304" pitchFamily="18" charset="0"/>
                <a:cs typeface="Times New Roman" panose="02020603050405020304" pitchFamily="18" charset="0"/>
              </a:rPr>
              <a:t>The supervisors can add the</a:t>
            </a:r>
            <a:r>
              <a:rPr lang="en-IN" sz="900" kern="0" dirty="0">
                <a:effectLst/>
                <a:latin typeface="Franklin Gothic" panose="020B0604020202020204" charset="0"/>
                <a:ea typeface="Times New Roman" panose="02020603050405020304" pitchFamily="18" charset="0"/>
                <a:cs typeface="Times New Roman" panose="02020603050405020304" pitchFamily="18" charset="0"/>
              </a:rPr>
              <a:t> </a:t>
            </a:r>
            <a:r>
              <a:rPr lang="en-IN" sz="900" kern="0" dirty="0">
                <a:solidFill>
                  <a:srgbClr val="222222"/>
                </a:solidFill>
                <a:effectLst/>
                <a:latin typeface="Franklin Gothic" panose="020B0604020202020204" charset="0"/>
                <a:ea typeface="Times New Roman" panose="02020603050405020304" pitchFamily="18" charset="0"/>
                <a:cs typeface="Times New Roman" panose="02020603050405020304" pitchFamily="18" charset="0"/>
              </a:rPr>
              <a:t>officers who are working under them</a:t>
            </a:r>
            <a:endParaRPr lang="en-IN" sz="900" kern="100" dirty="0">
              <a:effectLst/>
              <a:latin typeface="Franklin Gothic" panose="020B0604020202020204" charset="0"/>
              <a:ea typeface="Calibri" panose="020F0502020204030204" pitchFamily="34" charset="0"/>
              <a:cs typeface="Times New Roman" panose="02020603050405020304" pitchFamily="18" charset="0"/>
            </a:endParaRPr>
          </a:p>
          <a:p>
            <a:pPr marL="171450" indent="-171450">
              <a:spcAft>
                <a:spcPts val="800"/>
              </a:spcAft>
              <a:buFont typeface="Wingdings" panose="05000000000000000000" pitchFamily="2" charset="2"/>
              <a:buChar char="Ø"/>
            </a:pPr>
            <a:r>
              <a:rPr lang="en-IN" sz="900" kern="0" dirty="0">
                <a:solidFill>
                  <a:srgbClr val="222222"/>
                </a:solidFill>
                <a:effectLst/>
                <a:latin typeface="Franklin Gothic" panose="020B0604020202020204" charset="0"/>
                <a:ea typeface="Times New Roman" panose="02020603050405020304" pitchFamily="18" charset="0"/>
                <a:cs typeface="Times New Roman" panose="02020603050405020304" pitchFamily="18" charset="0"/>
              </a:rPr>
              <a:t>Hence, the GPS tracker is attached to the badges given to each officers in the </a:t>
            </a:r>
            <a:r>
              <a:rPr lang="en-IN" sz="900" kern="0" dirty="0" err="1">
                <a:solidFill>
                  <a:srgbClr val="222222"/>
                </a:solidFill>
                <a:effectLst/>
                <a:latin typeface="Franklin Gothic" panose="020B0604020202020204" charset="0"/>
                <a:ea typeface="Times New Roman" panose="02020603050405020304" pitchFamily="18" charset="0"/>
                <a:cs typeface="Times New Roman" panose="02020603050405020304" pitchFamily="18" charset="0"/>
              </a:rPr>
              <a:t>bandobast</a:t>
            </a:r>
            <a:r>
              <a:rPr lang="en-IN" sz="900" kern="0" dirty="0">
                <a:solidFill>
                  <a:srgbClr val="222222"/>
                </a:solidFill>
                <a:effectLst/>
                <a:latin typeface="Franklin Gothic" panose="020B0604020202020204" charset="0"/>
                <a:ea typeface="Times New Roman" panose="02020603050405020304" pitchFamily="18" charset="0"/>
                <a:cs typeface="Times New Roman" panose="02020603050405020304" pitchFamily="18" charset="0"/>
              </a:rPr>
              <a:t>.</a:t>
            </a:r>
          </a:p>
          <a:p>
            <a:pPr marL="171450" indent="-171450">
              <a:spcAft>
                <a:spcPts val="800"/>
              </a:spcAft>
              <a:buFont typeface="Wingdings" panose="05000000000000000000" pitchFamily="2" charset="2"/>
              <a:buChar char="Ø"/>
            </a:pPr>
            <a:r>
              <a:rPr lang="en-IN" sz="900" kern="0" dirty="0">
                <a:solidFill>
                  <a:srgbClr val="222222"/>
                </a:solidFill>
                <a:effectLst/>
                <a:latin typeface="Franklin Gothic" panose="020B0604020202020204" charset="0"/>
                <a:ea typeface="Times New Roman" panose="02020603050405020304" pitchFamily="18" charset="0"/>
                <a:cs typeface="Times New Roman" panose="02020603050405020304" pitchFamily="18" charset="0"/>
              </a:rPr>
              <a:t>The app connects the individual’s tracker to their phone and also it creates a database for each</a:t>
            </a:r>
            <a:endParaRPr lang="en-IN" sz="900" kern="100" dirty="0">
              <a:effectLst/>
              <a:latin typeface="Franklin Gothic" panose="020B0604020202020204" charset="0"/>
              <a:ea typeface="Calibri" panose="020F0502020204030204" pitchFamily="34" charset="0"/>
              <a:cs typeface="Times New Roman" panose="02020603050405020304" pitchFamily="18" charset="0"/>
            </a:endParaRPr>
          </a:p>
          <a:p>
            <a:pPr marL="171450" indent="-171450">
              <a:spcAft>
                <a:spcPts val="800"/>
              </a:spcAft>
              <a:buFont typeface="Wingdings" panose="05000000000000000000" pitchFamily="2" charset="2"/>
              <a:buChar char="Ø"/>
            </a:pPr>
            <a:r>
              <a:rPr lang="en-IN" sz="900" kern="0" dirty="0">
                <a:solidFill>
                  <a:srgbClr val="222222"/>
                </a:solidFill>
                <a:effectLst/>
                <a:latin typeface="Franklin Gothic" panose="020B0604020202020204" charset="0"/>
                <a:ea typeface="Times New Roman" panose="02020603050405020304" pitchFamily="18" charset="0"/>
                <a:cs typeface="Times New Roman" panose="02020603050405020304" pitchFamily="18" charset="0"/>
              </a:rPr>
              <a:t>supervisor which has the details of the officers supervised by him/her...</a:t>
            </a:r>
          </a:p>
          <a:p>
            <a:pPr marL="171450" indent="-171450">
              <a:spcAft>
                <a:spcPts val="800"/>
              </a:spcAft>
              <a:buFont typeface="Wingdings" panose="05000000000000000000" pitchFamily="2" charset="2"/>
              <a:buChar char="Ø"/>
            </a:pPr>
            <a:r>
              <a:rPr lang="en-IN" sz="900" kern="0" dirty="0">
                <a:solidFill>
                  <a:srgbClr val="222222"/>
                </a:solidFill>
                <a:effectLst/>
                <a:latin typeface="Franklin Gothic" panose="020B0604020202020204" charset="0"/>
                <a:ea typeface="Times New Roman" panose="02020603050405020304" pitchFamily="18" charset="0"/>
                <a:cs typeface="Times New Roman" panose="02020603050405020304" pitchFamily="18" charset="0"/>
              </a:rPr>
              <a:t>The app gets the latitude and longitude and loads the map of the place by connecting to the map</a:t>
            </a:r>
            <a:r>
              <a:rPr lang="en-IN" sz="900" kern="100" dirty="0">
                <a:latin typeface="Franklin Gothic" panose="020B0604020202020204" charset="0"/>
                <a:ea typeface="Calibri" panose="020F0502020204030204" pitchFamily="34" charset="0"/>
                <a:cs typeface="Times New Roman" panose="02020603050405020304" pitchFamily="18" charset="0"/>
              </a:rPr>
              <a:t> </a:t>
            </a:r>
            <a:r>
              <a:rPr lang="en-IN" sz="900" kern="0" dirty="0">
                <a:solidFill>
                  <a:srgbClr val="222222"/>
                </a:solidFill>
                <a:effectLst/>
                <a:latin typeface="Franklin Gothic" panose="020B0604020202020204" charset="0"/>
                <a:ea typeface="Times New Roman" panose="02020603050405020304" pitchFamily="18" charset="0"/>
                <a:cs typeface="Times New Roman" panose="02020603050405020304" pitchFamily="18" charset="0"/>
              </a:rPr>
              <a:t>provided in Google maps.</a:t>
            </a:r>
            <a:endParaRPr lang="en-IN" sz="900" kern="100" dirty="0">
              <a:effectLst/>
              <a:latin typeface="Franklin Gothic" panose="020B0604020202020204" charset="0"/>
              <a:ea typeface="Calibri" panose="020F0502020204030204" pitchFamily="34" charset="0"/>
              <a:cs typeface="Times New Roman" panose="02020603050405020304" pitchFamily="18" charset="0"/>
            </a:endParaRPr>
          </a:p>
          <a:p>
            <a:pPr marL="171450" indent="-171450">
              <a:spcAft>
                <a:spcPts val="800"/>
              </a:spcAft>
              <a:buFont typeface="Wingdings" panose="05000000000000000000" pitchFamily="2" charset="2"/>
              <a:buChar char="Ø"/>
            </a:pPr>
            <a:r>
              <a:rPr lang="en-IN" sz="900" kern="0" dirty="0">
                <a:solidFill>
                  <a:srgbClr val="222222"/>
                </a:solidFill>
                <a:effectLst/>
                <a:latin typeface="Franklin Gothic" panose="020B0604020202020204" charset="0"/>
                <a:ea typeface="Times New Roman" panose="02020603050405020304" pitchFamily="18" charset="0"/>
                <a:cs typeface="Times New Roman" panose="02020603050405020304" pitchFamily="18" charset="0"/>
              </a:rPr>
              <a:t>Once the map of the place is displayed, the supervisor can place the location pointers in the location in which the officer need to perform duty and also enter the radius to which the officer can perform his/her tasks.</a:t>
            </a:r>
            <a:endParaRPr lang="en-IN" sz="900" kern="100" dirty="0">
              <a:effectLst/>
              <a:latin typeface="Franklin Gothic" panose="020B0604020202020204" charset="0"/>
              <a:ea typeface="Calibri" panose="020F0502020204030204" pitchFamily="34" charset="0"/>
              <a:cs typeface="Times New Roman" panose="02020603050405020304" pitchFamily="18" charset="0"/>
            </a:endParaRPr>
          </a:p>
          <a:p>
            <a:pPr marL="171450" indent="-171450">
              <a:spcAft>
                <a:spcPts val="800"/>
              </a:spcAft>
              <a:buFont typeface="Wingdings" panose="05000000000000000000" pitchFamily="2" charset="2"/>
              <a:buChar char="Ø"/>
            </a:pPr>
            <a:r>
              <a:rPr lang="en-IN" sz="900" kern="0" dirty="0">
                <a:solidFill>
                  <a:srgbClr val="222222"/>
                </a:solidFill>
                <a:effectLst/>
                <a:latin typeface="Franklin Gothic" panose="020B0604020202020204" charset="0"/>
                <a:ea typeface="Times New Roman" panose="02020603050405020304" pitchFamily="18" charset="0"/>
                <a:cs typeface="Times New Roman" panose="02020603050405020304" pitchFamily="18" charset="0"/>
              </a:rPr>
              <a:t>When a police officer is out of the location pointers specified then the app alerts the supervisor that the officer is out of their duty area. Also alarm in the badge will be triggered when the device moves</a:t>
            </a:r>
            <a:r>
              <a:rPr lang="en-IN" sz="900" kern="100" dirty="0">
                <a:latin typeface="Franklin Gothic" panose="020B0604020202020204" charset="0"/>
                <a:ea typeface="Calibri" panose="020F0502020204030204" pitchFamily="34" charset="0"/>
                <a:cs typeface="Times New Roman" panose="02020603050405020304" pitchFamily="18" charset="0"/>
              </a:rPr>
              <a:t> </a:t>
            </a:r>
            <a:r>
              <a:rPr lang="en-IN" sz="900" kern="0" dirty="0">
                <a:solidFill>
                  <a:srgbClr val="222222"/>
                </a:solidFill>
                <a:effectLst/>
                <a:latin typeface="Franklin Gothic" panose="020B0604020202020204" charset="0"/>
                <a:ea typeface="Times New Roman" panose="02020603050405020304" pitchFamily="18" charset="0"/>
                <a:cs typeface="Times New Roman" panose="02020603050405020304" pitchFamily="18" charset="0"/>
              </a:rPr>
              <a:t>outside of a designated area and also when the battery is low</a:t>
            </a:r>
            <a:r>
              <a:rPr lang="en-IN" sz="900"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9"/>
        <p:cNvGrpSpPr/>
        <p:nvPr/>
      </p:nvGrpSpPr>
      <p:grpSpPr>
        <a:xfrm>
          <a:off x="0" y="0"/>
          <a:ext cx="0" cy="0"/>
          <a:chOff x="0" y="0"/>
          <a:chExt cx="0" cy="0"/>
        </a:xfrm>
      </p:grpSpPr>
      <p:grpSp>
        <p:nvGrpSpPr>
          <p:cNvPr id="1072" name="Google Shape;1072;p42"/>
          <p:cNvGrpSpPr/>
          <p:nvPr/>
        </p:nvGrpSpPr>
        <p:grpSpPr>
          <a:xfrm rot="3821471">
            <a:off x="86221" y="264913"/>
            <a:ext cx="1600673" cy="1898883"/>
            <a:chOff x="7069011" y="288527"/>
            <a:chExt cx="1600705" cy="1898921"/>
          </a:xfrm>
        </p:grpSpPr>
        <p:grpSp>
          <p:nvGrpSpPr>
            <p:cNvPr id="1073" name="Google Shape;1073;p42"/>
            <p:cNvGrpSpPr/>
            <p:nvPr/>
          </p:nvGrpSpPr>
          <p:grpSpPr>
            <a:xfrm rot="-5400000">
              <a:off x="7098612" y="258925"/>
              <a:ext cx="1241972" cy="1301175"/>
              <a:chOff x="649743" y="199799"/>
              <a:chExt cx="1100649" cy="1153115"/>
            </a:xfrm>
          </p:grpSpPr>
          <p:grpSp>
            <p:nvGrpSpPr>
              <p:cNvPr id="1074" name="Google Shape;1074;p42"/>
              <p:cNvGrpSpPr/>
              <p:nvPr/>
            </p:nvGrpSpPr>
            <p:grpSpPr>
              <a:xfrm rot="8300102">
                <a:off x="714386" y="799798"/>
                <a:ext cx="576485" cy="413842"/>
                <a:chOff x="6287275" y="3211700"/>
                <a:chExt cx="543900" cy="390450"/>
              </a:xfrm>
            </p:grpSpPr>
            <p:sp>
              <p:nvSpPr>
                <p:cNvPr id="1075" name="Google Shape;1075;p42"/>
                <p:cNvSpPr/>
                <p:nvPr/>
              </p:nvSpPr>
              <p:spPr>
                <a:xfrm>
                  <a:off x="6727850" y="3284375"/>
                  <a:ext cx="103325" cy="101250"/>
                </a:xfrm>
                <a:custGeom>
                  <a:avLst/>
                  <a:gdLst/>
                  <a:ahLst/>
                  <a:cxnLst/>
                  <a:rect l="l" t="t" r="r" b="b"/>
                  <a:pathLst>
                    <a:path w="4133" h="4050" extrusionOk="0">
                      <a:moveTo>
                        <a:pt x="1145" y="0"/>
                      </a:moveTo>
                      <a:cubicBezTo>
                        <a:pt x="1046" y="2440"/>
                        <a:pt x="0" y="3510"/>
                        <a:pt x="0" y="3510"/>
                      </a:cubicBezTo>
                      <a:cubicBezTo>
                        <a:pt x="0" y="3510"/>
                        <a:pt x="953" y="4049"/>
                        <a:pt x="1871" y="4049"/>
                      </a:cubicBezTo>
                      <a:cubicBezTo>
                        <a:pt x="2532" y="4049"/>
                        <a:pt x="3175" y="3771"/>
                        <a:pt x="3435" y="2813"/>
                      </a:cubicBezTo>
                      <a:cubicBezTo>
                        <a:pt x="4132" y="249"/>
                        <a:pt x="1145" y="0"/>
                        <a:pt x="11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2"/>
                <p:cNvSpPr/>
                <p:nvPr/>
              </p:nvSpPr>
              <p:spPr>
                <a:xfrm>
                  <a:off x="6436950" y="3211700"/>
                  <a:ext cx="273500" cy="148000"/>
                </a:xfrm>
                <a:custGeom>
                  <a:avLst/>
                  <a:gdLst/>
                  <a:ahLst/>
                  <a:cxnLst/>
                  <a:rect l="l" t="t" r="r" b="b"/>
                  <a:pathLst>
                    <a:path w="10940" h="5920" extrusionOk="0">
                      <a:moveTo>
                        <a:pt x="4387" y="0"/>
                      </a:moveTo>
                      <a:cubicBezTo>
                        <a:pt x="1336" y="0"/>
                        <a:pt x="0" y="2476"/>
                        <a:pt x="2203" y="4276"/>
                      </a:cubicBezTo>
                      <a:cubicBezTo>
                        <a:pt x="4094" y="5844"/>
                        <a:pt x="6907" y="5272"/>
                        <a:pt x="8450" y="5595"/>
                      </a:cubicBezTo>
                      <a:lnTo>
                        <a:pt x="9894" y="5919"/>
                      </a:lnTo>
                      <a:cubicBezTo>
                        <a:pt x="10442" y="3306"/>
                        <a:pt x="10940" y="2385"/>
                        <a:pt x="10940" y="2385"/>
                      </a:cubicBezTo>
                      <a:cubicBezTo>
                        <a:pt x="10940" y="2385"/>
                        <a:pt x="7430" y="219"/>
                        <a:pt x="4866" y="20"/>
                      </a:cubicBezTo>
                      <a:cubicBezTo>
                        <a:pt x="4702" y="7"/>
                        <a:pt x="4542" y="0"/>
                        <a:pt x="43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2"/>
                <p:cNvSpPr/>
                <p:nvPr/>
              </p:nvSpPr>
              <p:spPr>
                <a:xfrm>
                  <a:off x="6594675" y="3472075"/>
                  <a:ext cx="84375" cy="97700"/>
                </a:xfrm>
                <a:custGeom>
                  <a:avLst/>
                  <a:gdLst/>
                  <a:ahLst/>
                  <a:cxnLst/>
                  <a:rect l="l" t="t" r="r" b="b"/>
                  <a:pathLst>
                    <a:path w="3375" h="3908" extrusionOk="0">
                      <a:moveTo>
                        <a:pt x="1352" y="0"/>
                      </a:moveTo>
                      <a:cubicBezTo>
                        <a:pt x="641" y="0"/>
                        <a:pt x="1" y="208"/>
                        <a:pt x="1" y="208"/>
                      </a:cubicBezTo>
                      <a:cubicBezTo>
                        <a:pt x="1" y="208"/>
                        <a:pt x="797" y="1478"/>
                        <a:pt x="449" y="3892"/>
                      </a:cubicBezTo>
                      <a:cubicBezTo>
                        <a:pt x="449" y="3892"/>
                        <a:pt x="576" y="3907"/>
                        <a:pt x="777" y="3907"/>
                      </a:cubicBezTo>
                      <a:cubicBezTo>
                        <a:pt x="1543" y="3907"/>
                        <a:pt x="3375" y="3688"/>
                        <a:pt x="3237" y="1577"/>
                      </a:cubicBezTo>
                      <a:cubicBezTo>
                        <a:pt x="3142" y="294"/>
                        <a:pt x="2197" y="0"/>
                        <a:pt x="13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2"/>
                <p:cNvSpPr/>
                <p:nvPr/>
              </p:nvSpPr>
              <p:spPr>
                <a:xfrm>
                  <a:off x="6287275" y="3469975"/>
                  <a:ext cx="271350" cy="132175"/>
                </a:xfrm>
                <a:custGeom>
                  <a:avLst/>
                  <a:gdLst/>
                  <a:ahLst/>
                  <a:cxnLst/>
                  <a:rect l="l" t="t" r="r" b="b"/>
                  <a:pathLst>
                    <a:path w="10854" h="5287" extrusionOk="0">
                      <a:moveTo>
                        <a:pt x="4941" y="0"/>
                      </a:moveTo>
                      <a:cubicBezTo>
                        <a:pt x="4153" y="0"/>
                        <a:pt x="3358" y="128"/>
                        <a:pt x="2614" y="516"/>
                      </a:cubicBezTo>
                      <a:cubicBezTo>
                        <a:pt x="1" y="1935"/>
                        <a:pt x="1021" y="4823"/>
                        <a:pt x="4431" y="5246"/>
                      </a:cubicBezTo>
                      <a:cubicBezTo>
                        <a:pt x="4669" y="5274"/>
                        <a:pt x="4919" y="5286"/>
                        <a:pt x="5176" y="5286"/>
                      </a:cubicBezTo>
                      <a:cubicBezTo>
                        <a:pt x="7664" y="5286"/>
                        <a:pt x="10853" y="4101"/>
                        <a:pt x="10853" y="4101"/>
                      </a:cubicBezTo>
                      <a:cubicBezTo>
                        <a:pt x="10853" y="4101"/>
                        <a:pt x="10529" y="3105"/>
                        <a:pt x="10505" y="442"/>
                      </a:cubicBezTo>
                      <a:lnTo>
                        <a:pt x="9011" y="467"/>
                      </a:lnTo>
                      <a:cubicBezTo>
                        <a:pt x="8994" y="467"/>
                        <a:pt x="8976" y="467"/>
                        <a:pt x="8959" y="467"/>
                      </a:cubicBezTo>
                      <a:cubicBezTo>
                        <a:pt x="7925" y="467"/>
                        <a:pt x="6447" y="0"/>
                        <a:pt x="4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9" name="Google Shape;1079;p42"/>
              <p:cNvGrpSpPr/>
              <p:nvPr/>
            </p:nvGrpSpPr>
            <p:grpSpPr>
              <a:xfrm rot="8300102">
                <a:off x="1109263" y="339073"/>
                <a:ext cx="576485" cy="413842"/>
                <a:chOff x="6287275" y="3211700"/>
                <a:chExt cx="543900" cy="390450"/>
              </a:xfrm>
            </p:grpSpPr>
            <p:sp>
              <p:nvSpPr>
                <p:cNvPr id="1080" name="Google Shape;1080;p42"/>
                <p:cNvSpPr/>
                <p:nvPr/>
              </p:nvSpPr>
              <p:spPr>
                <a:xfrm>
                  <a:off x="6727850" y="3284375"/>
                  <a:ext cx="103325" cy="101250"/>
                </a:xfrm>
                <a:custGeom>
                  <a:avLst/>
                  <a:gdLst/>
                  <a:ahLst/>
                  <a:cxnLst/>
                  <a:rect l="l" t="t" r="r" b="b"/>
                  <a:pathLst>
                    <a:path w="4133" h="4050" extrusionOk="0">
                      <a:moveTo>
                        <a:pt x="1145" y="0"/>
                      </a:moveTo>
                      <a:cubicBezTo>
                        <a:pt x="1046" y="2440"/>
                        <a:pt x="0" y="3510"/>
                        <a:pt x="0" y="3510"/>
                      </a:cubicBezTo>
                      <a:cubicBezTo>
                        <a:pt x="0" y="3510"/>
                        <a:pt x="953" y="4049"/>
                        <a:pt x="1871" y="4049"/>
                      </a:cubicBezTo>
                      <a:cubicBezTo>
                        <a:pt x="2532" y="4049"/>
                        <a:pt x="3175" y="3771"/>
                        <a:pt x="3435" y="2813"/>
                      </a:cubicBezTo>
                      <a:cubicBezTo>
                        <a:pt x="4132" y="249"/>
                        <a:pt x="1145" y="0"/>
                        <a:pt x="11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2"/>
                <p:cNvSpPr/>
                <p:nvPr/>
              </p:nvSpPr>
              <p:spPr>
                <a:xfrm>
                  <a:off x="6436950" y="3211700"/>
                  <a:ext cx="273500" cy="148000"/>
                </a:xfrm>
                <a:custGeom>
                  <a:avLst/>
                  <a:gdLst/>
                  <a:ahLst/>
                  <a:cxnLst/>
                  <a:rect l="l" t="t" r="r" b="b"/>
                  <a:pathLst>
                    <a:path w="10940" h="5920" extrusionOk="0">
                      <a:moveTo>
                        <a:pt x="4387" y="0"/>
                      </a:moveTo>
                      <a:cubicBezTo>
                        <a:pt x="1336" y="0"/>
                        <a:pt x="0" y="2476"/>
                        <a:pt x="2203" y="4276"/>
                      </a:cubicBezTo>
                      <a:cubicBezTo>
                        <a:pt x="4094" y="5844"/>
                        <a:pt x="6907" y="5272"/>
                        <a:pt x="8450" y="5595"/>
                      </a:cubicBezTo>
                      <a:lnTo>
                        <a:pt x="9894" y="5919"/>
                      </a:lnTo>
                      <a:cubicBezTo>
                        <a:pt x="10442" y="3306"/>
                        <a:pt x="10940" y="2385"/>
                        <a:pt x="10940" y="2385"/>
                      </a:cubicBezTo>
                      <a:cubicBezTo>
                        <a:pt x="10940" y="2385"/>
                        <a:pt x="7430" y="219"/>
                        <a:pt x="4866" y="20"/>
                      </a:cubicBezTo>
                      <a:cubicBezTo>
                        <a:pt x="4702" y="7"/>
                        <a:pt x="4542" y="0"/>
                        <a:pt x="43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2"/>
                <p:cNvSpPr/>
                <p:nvPr/>
              </p:nvSpPr>
              <p:spPr>
                <a:xfrm>
                  <a:off x="6594675" y="3472075"/>
                  <a:ext cx="84375" cy="97700"/>
                </a:xfrm>
                <a:custGeom>
                  <a:avLst/>
                  <a:gdLst/>
                  <a:ahLst/>
                  <a:cxnLst/>
                  <a:rect l="l" t="t" r="r" b="b"/>
                  <a:pathLst>
                    <a:path w="3375" h="3908" extrusionOk="0">
                      <a:moveTo>
                        <a:pt x="1352" y="0"/>
                      </a:moveTo>
                      <a:cubicBezTo>
                        <a:pt x="641" y="0"/>
                        <a:pt x="1" y="208"/>
                        <a:pt x="1" y="208"/>
                      </a:cubicBezTo>
                      <a:cubicBezTo>
                        <a:pt x="1" y="208"/>
                        <a:pt x="797" y="1478"/>
                        <a:pt x="449" y="3892"/>
                      </a:cubicBezTo>
                      <a:cubicBezTo>
                        <a:pt x="449" y="3892"/>
                        <a:pt x="576" y="3907"/>
                        <a:pt x="777" y="3907"/>
                      </a:cubicBezTo>
                      <a:cubicBezTo>
                        <a:pt x="1543" y="3907"/>
                        <a:pt x="3375" y="3688"/>
                        <a:pt x="3237" y="1577"/>
                      </a:cubicBezTo>
                      <a:cubicBezTo>
                        <a:pt x="3142" y="294"/>
                        <a:pt x="2197" y="0"/>
                        <a:pt x="13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2"/>
                <p:cNvSpPr/>
                <p:nvPr/>
              </p:nvSpPr>
              <p:spPr>
                <a:xfrm>
                  <a:off x="6287275" y="3469975"/>
                  <a:ext cx="271350" cy="132175"/>
                </a:xfrm>
                <a:custGeom>
                  <a:avLst/>
                  <a:gdLst/>
                  <a:ahLst/>
                  <a:cxnLst/>
                  <a:rect l="l" t="t" r="r" b="b"/>
                  <a:pathLst>
                    <a:path w="10854" h="5287" extrusionOk="0">
                      <a:moveTo>
                        <a:pt x="4941" y="0"/>
                      </a:moveTo>
                      <a:cubicBezTo>
                        <a:pt x="4153" y="0"/>
                        <a:pt x="3358" y="128"/>
                        <a:pt x="2614" y="516"/>
                      </a:cubicBezTo>
                      <a:cubicBezTo>
                        <a:pt x="1" y="1935"/>
                        <a:pt x="1021" y="4823"/>
                        <a:pt x="4431" y="5246"/>
                      </a:cubicBezTo>
                      <a:cubicBezTo>
                        <a:pt x="4669" y="5274"/>
                        <a:pt x="4919" y="5286"/>
                        <a:pt x="5176" y="5286"/>
                      </a:cubicBezTo>
                      <a:cubicBezTo>
                        <a:pt x="7664" y="5286"/>
                        <a:pt x="10853" y="4101"/>
                        <a:pt x="10853" y="4101"/>
                      </a:cubicBezTo>
                      <a:cubicBezTo>
                        <a:pt x="10853" y="4101"/>
                        <a:pt x="10529" y="3105"/>
                        <a:pt x="10505" y="442"/>
                      </a:cubicBezTo>
                      <a:lnTo>
                        <a:pt x="9011" y="467"/>
                      </a:lnTo>
                      <a:cubicBezTo>
                        <a:pt x="8994" y="467"/>
                        <a:pt x="8976" y="467"/>
                        <a:pt x="8959" y="467"/>
                      </a:cubicBezTo>
                      <a:cubicBezTo>
                        <a:pt x="7925" y="467"/>
                        <a:pt x="6447" y="0"/>
                        <a:pt x="4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4" name="Google Shape;1084;p42"/>
            <p:cNvGrpSpPr/>
            <p:nvPr/>
          </p:nvGrpSpPr>
          <p:grpSpPr>
            <a:xfrm rot="3784502">
              <a:off x="7988974" y="1558208"/>
              <a:ext cx="650532" cy="466998"/>
              <a:chOff x="6287275" y="3211700"/>
              <a:chExt cx="543900" cy="390450"/>
            </a:xfrm>
          </p:grpSpPr>
          <p:sp>
            <p:nvSpPr>
              <p:cNvPr id="1085" name="Google Shape;1085;p42"/>
              <p:cNvSpPr/>
              <p:nvPr/>
            </p:nvSpPr>
            <p:spPr>
              <a:xfrm>
                <a:off x="6727850" y="3284375"/>
                <a:ext cx="103325" cy="101250"/>
              </a:xfrm>
              <a:custGeom>
                <a:avLst/>
                <a:gdLst/>
                <a:ahLst/>
                <a:cxnLst/>
                <a:rect l="l" t="t" r="r" b="b"/>
                <a:pathLst>
                  <a:path w="4133" h="4050" extrusionOk="0">
                    <a:moveTo>
                      <a:pt x="1145" y="0"/>
                    </a:moveTo>
                    <a:cubicBezTo>
                      <a:pt x="1046" y="2440"/>
                      <a:pt x="0" y="3510"/>
                      <a:pt x="0" y="3510"/>
                    </a:cubicBezTo>
                    <a:cubicBezTo>
                      <a:pt x="0" y="3510"/>
                      <a:pt x="953" y="4049"/>
                      <a:pt x="1871" y="4049"/>
                    </a:cubicBezTo>
                    <a:cubicBezTo>
                      <a:pt x="2532" y="4049"/>
                      <a:pt x="3175" y="3771"/>
                      <a:pt x="3435" y="2813"/>
                    </a:cubicBezTo>
                    <a:cubicBezTo>
                      <a:pt x="4132" y="249"/>
                      <a:pt x="1145" y="0"/>
                      <a:pt x="11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2"/>
              <p:cNvSpPr/>
              <p:nvPr/>
            </p:nvSpPr>
            <p:spPr>
              <a:xfrm>
                <a:off x="6436950" y="3211700"/>
                <a:ext cx="273500" cy="148000"/>
              </a:xfrm>
              <a:custGeom>
                <a:avLst/>
                <a:gdLst/>
                <a:ahLst/>
                <a:cxnLst/>
                <a:rect l="l" t="t" r="r" b="b"/>
                <a:pathLst>
                  <a:path w="10940" h="5920" extrusionOk="0">
                    <a:moveTo>
                      <a:pt x="4387" y="0"/>
                    </a:moveTo>
                    <a:cubicBezTo>
                      <a:pt x="1336" y="0"/>
                      <a:pt x="0" y="2476"/>
                      <a:pt x="2203" y="4276"/>
                    </a:cubicBezTo>
                    <a:cubicBezTo>
                      <a:pt x="4094" y="5844"/>
                      <a:pt x="6907" y="5272"/>
                      <a:pt x="8450" y="5595"/>
                    </a:cubicBezTo>
                    <a:lnTo>
                      <a:pt x="9894" y="5919"/>
                    </a:lnTo>
                    <a:cubicBezTo>
                      <a:pt x="10442" y="3306"/>
                      <a:pt x="10940" y="2385"/>
                      <a:pt x="10940" y="2385"/>
                    </a:cubicBezTo>
                    <a:cubicBezTo>
                      <a:pt x="10940" y="2385"/>
                      <a:pt x="7430" y="219"/>
                      <a:pt x="4866" y="20"/>
                    </a:cubicBezTo>
                    <a:cubicBezTo>
                      <a:pt x="4702" y="7"/>
                      <a:pt x="4542" y="0"/>
                      <a:pt x="43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2"/>
              <p:cNvSpPr/>
              <p:nvPr/>
            </p:nvSpPr>
            <p:spPr>
              <a:xfrm>
                <a:off x="6594675" y="3472075"/>
                <a:ext cx="84375" cy="97700"/>
              </a:xfrm>
              <a:custGeom>
                <a:avLst/>
                <a:gdLst/>
                <a:ahLst/>
                <a:cxnLst/>
                <a:rect l="l" t="t" r="r" b="b"/>
                <a:pathLst>
                  <a:path w="3375" h="3908" extrusionOk="0">
                    <a:moveTo>
                      <a:pt x="1352" y="0"/>
                    </a:moveTo>
                    <a:cubicBezTo>
                      <a:pt x="641" y="0"/>
                      <a:pt x="1" y="208"/>
                      <a:pt x="1" y="208"/>
                    </a:cubicBezTo>
                    <a:cubicBezTo>
                      <a:pt x="1" y="208"/>
                      <a:pt x="797" y="1478"/>
                      <a:pt x="449" y="3892"/>
                    </a:cubicBezTo>
                    <a:cubicBezTo>
                      <a:pt x="449" y="3892"/>
                      <a:pt x="576" y="3907"/>
                      <a:pt x="777" y="3907"/>
                    </a:cubicBezTo>
                    <a:cubicBezTo>
                      <a:pt x="1543" y="3907"/>
                      <a:pt x="3375" y="3688"/>
                      <a:pt x="3237" y="1577"/>
                    </a:cubicBezTo>
                    <a:cubicBezTo>
                      <a:pt x="3142" y="294"/>
                      <a:pt x="2197" y="0"/>
                      <a:pt x="13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2"/>
              <p:cNvSpPr/>
              <p:nvPr/>
            </p:nvSpPr>
            <p:spPr>
              <a:xfrm>
                <a:off x="6287275" y="3469975"/>
                <a:ext cx="271350" cy="132175"/>
              </a:xfrm>
              <a:custGeom>
                <a:avLst/>
                <a:gdLst/>
                <a:ahLst/>
                <a:cxnLst/>
                <a:rect l="l" t="t" r="r" b="b"/>
                <a:pathLst>
                  <a:path w="10854" h="5287" extrusionOk="0">
                    <a:moveTo>
                      <a:pt x="4941" y="0"/>
                    </a:moveTo>
                    <a:cubicBezTo>
                      <a:pt x="4153" y="0"/>
                      <a:pt x="3358" y="128"/>
                      <a:pt x="2614" y="516"/>
                    </a:cubicBezTo>
                    <a:cubicBezTo>
                      <a:pt x="1" y="1935"/>
                      <a:pt x="1021" y="4823"/>
                      <a:pt x="4431" y="5246"/>
                    </a:cubicBezTo>
                    <a:cubicBezTo>
                      <a:pt x="4669" y="5274"/>
                      <a:pt x="4919" y="5286"/>
                      <a:pt x="5176" y="5286"/>
                    </a:cubicBezTo>
                    <a:cubicBezTo>
                      <a:pt x="7664" y="5286"/>
                      <a:pt x="10853" y="4101"/>
                      <a:pt x="10853" y="4101"/>
                    </a:cubicBezTo>
                    <a:cubicBezTo>
                      <a:pt x="10853" y="4101"/>
                      <a:pt x="10529" y="3105"/>
                      <a:pt x="10505" y="442"/>
                    </a:cubicBezTo>
                    <a:lnTo>
                      <a:pt x="9011" y="467"/>
                    </a:lnTo>
                    <a:cubicBezTo>
                      <a:pt x="8994" y="467"/>
                      <a:pt x="8976" y="467"/>
                      <a:pt x="8959" y="467"/>
                    </a:cubicBezTo>
                    <a:cubicBezTo>
                      <a:pt x="7925" y="467"/>
                      <a:pt x="6447" y="0"/>
                      <a:pt x="4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9" name="Google Shape;1089;p42"/>
          <p:cNvGrpSpPr/>
          <p:nvPr/>
        </p:nvGrpSpPr>
        <p:grpSpPr>
          <a:xfrm>
            <a:off x="6416302" y="3962825"/>
            <a:ext cx="2914952" cy="1331052"/>
            <a:chOff x="5949052" y="3617206"/>
            <a:chExt cx="3382203" cy="1658165"/>
          </a:xfrm>
        </p:grpSpPr>
        <p:sp>
          <p:nvSpPr>
            <p:cNvPr id="1090" name="Google Shape;1090;p42"/>
            <p:cNvSpPr/>
            <p:nvPr/>
          </p:nvSpPr>
          <p:spPr>
            <a:xfrm>
              <a:off x="8135300" y="4102425"/>
              <a:ext cx="1081100" cy="728650"/>
            </a:xfrm>
            <a:custGeom>
              <a:avLst/>
              <a:gdLst/>
              <a:ahLst/>
              <a:cxnLst/>
              <a:rect l="l" t="t" r="r" b="b"/>
              <a:pathLst>
                <a:path w="43244" h="29146" extrusionOk="0">
                  <a:moveTo>
                    <a:pt x="0" y="4953"/>
                  </a:moveTo>
                  <a:lnTo>
                    <a:pt x="43244" y="0"/>
                  </a:lnTo>
                  <a:lnTo>
                    <a:pt x="38862" y="24574"/>
                  </a:lnTo>
                  <a:lnTo>
                    <a:pt x="1524" y="29146"/>
                  </a:lnTo>
                  <a:close/>
                </a:path>
              </a:pathLst>
            </a:custGeom>
            <a:solidFill>
              <a:schemeClr val="lt1"/>
            </a:solidFill>
            <a:ln>
              <a:noFill/>
            </a:ln>
          </p:spPr>
        </p:sp>
        <p:grpSp>
          <p:nvGrpSpPr>
            <p:cNvPr id="1091" name="Google Shape;1091;p42"/>
            <p:cNvGrpSpPr/>
            <p:nvPr/>
          </p:nvGrpSpPr>
          <p:grpSpPr>
            <a:xfrm>
              <a:off x="5949052" y="3617206"/>
              <a:ext cx="3382203" cy="1658165"/>
              <a:chOff x="4459698" y="2321103"/>
              <a:chExt cx="3774780" cy="1850630"/>
            </a:xfrm>
          </p:grpSpPr>
          <p:sp>
            <p:nvSpPr>
              <p:cNvPr id="1092" name="Google Shape;1092;p42"/>
              <p:cNvSpPr/>
              <p:nvPr/>
            </p:nvSpPr>
            <p:spPr>
              <a:xfrm>
                <a:off x="6533625" y="2337425"/>
                <a:ext cx="1018750" cy="114300"/>
              </a:xfrm>
              <a:custGeom>
                <a:avLst/>
                <a:gdLst/>
                <a:ahLst/>
                <a:cxnLst/>
                <a:rect l="l" t="t" r="r" b="b"/>
                <a:pathLst>
                  <a:path w="40750" h="4572" extrusionOk="0">
                    <a:moveTo>
                      <a:pt x="2078" y="0"/>
                    </a:moveTo>
                    <a:lnTo>
                      <a:pt x="39607" y="381"/>
                    </a:lnTo>
                    <a:lnTo>
                      <a:pt x="40750" y="4572"/>
                    </a:lnTo>
                    <a:lnTo>
                      <a:pt x="0" y="4454"/>
                    </a:lnTo>
                    <a:close/>
                  </a:path>
                </a:pathLst>
              </a:custGeom>
              <a:solidFill>
                <a:schemeClr val="dk2"/>
              </a:solidFill>
              <a:ln>
                <a:noFill/>
              </a:ln>
            </p:spPr>
          </p:sp>
          <p:grpSp>
            <p:nvGrpSpPr>
              <p:cNvPr id="1093" name="Google Shape;1093;p42"/>
              <p:cNvGrpSpPr/>
              <p:nvPr/>
            </p:nvGrpSpPr>
            <p:grpSpPr>
              <a:xfrm>
                <a:off x="4459698" y="2321103"/>
                <a:ext cx="3774780" cy="1850630"/>
                <a:chOff x="6003525" y="1603950"/>
                <a:chExt cx="1248150" cy="611900"/>
              </a:xfrm>
            </p:grpSpPr>
            <p:sp>
              <p:nvSpPr>
                <p:cNvPr id="1094" name="Google Shape;1094;p42"/>
                <p:cNvSpPr/>
                <p:nvPr/>
              </p:nvSpPr>
              <p:spPr>
                <a:xfrm>
                  <a:off x="7032025" y="1727575"/>
                  <a:ext cx="106225" cy="10825"/>
                </a:xfrm>
                <a:custGeom>
                  <a:avLst/>
                  <a:gdLst/>
                  <a:ahLst/>
                  <a:cxnLst/>
                  <a:rect l="l" t="t" r="r" b="b"/>
                  <a:pathLst>
                    <a:path w="4249" h="433" extrusionOk="0">
                      <a:moveTo>
                        <a:pt x="1" y="0"/>
                      </a:moveTo>
                      <a:cubicBezTo>
                        <a:pt x="49" y="144"/>
                        <a:pt x="97" y="288"/>
                        <a:pt x="145" y="432"/>
                      </a:cubicBezTo>
                      <a:lnTo>
                        <a:pt x="241" y="432"/>
                      </a:lnTo>
                      <a:cubicBezTo>
                        <a:pt x="1681" y="288"/>
                        <a:pt x="3145" y="144"/>
                        <a:pt x="4249" y="72"/>
                      </a:cubicBezTo>
                      <a:lnTo>
                        <a:pt x="3913" y="72"/>
                      </a:lnTo>
                      <a:cubicBezTo>
                        <a:pt x="2881" y="24"/>
                        <a:pt x="1489" y="0"/>
                        <a:pt x="1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2"/>
                <p:cNvSpPr/>
                <p:nvPr/>
              </p:nvSpPr>
              <p:spPr>
                <a:xfrm>
                  <a:off x="7039225" y="1747375"/>
                  <a:ext cx="113450" cy="11425"/>
                </a:xfrm>
                <a:custGeom>
                  <a:avLst/>
                  <a:gdLst/>
                  <a:ahLst/>
                  <a:cxnLst/>
                  <a:rect l="l" t="t" r="r" b="b"/>
                  <a:pathLst>
                    <a:path w="4538" h="457" extrusionOk="0">
                      <a:moveTo>
                        <a:pt x="4129" y="0"/>
                      </a:moveTo>
                      <a:cubicBezTo>
                        <a:pt x="3001" y="0"/>
                        <a:pt x="1489" y="24"/>
                        <a:pt x="1" y="72"/>
                      </a:cubicBezTo>
                      <a:cubicBezTo>
                        <a:pt x="49" y="192"/>
                        <a:pt x="73" y="336"/>
                        <a:pt x="121" y="456"/>
                      </a:cubicBezTo>
                      <a:cubicBezTo>
                        <a:pt x="1729" y="288"/>
                        <a:pt x="3313" y="120"/>
                        <a:pt x="45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2"/>
                <p:cNvSpPr/>
                <p:nvPr/>
              </p:nvSpPr>
              <p:spPr>
                <a:xfrm>
                  <a:off x="7045825" y="1765375"/>
                  <a:ext cx="121250" cy="14425"/>
                </a:xfrm>
                <a:custGeom>
                  <a:avLst/>
                  <a:gdLst/>
                  <a:ahLst/>
                  <a:cxnLst/>
                  <a:rect l="l" t="t" r="r" b="b"/>
                  <a:pathLst>
                    <a:path w="4850" h="577" extrusionOk="0">
                      <a:moveTo>
                        <a:pt x="4849" y="1"/>
                      </a:moveTo>
                      <a:cubicBezTo>
                        <a:pt x="3625" y="49"/>
                        <a:pt x="1825" y="121"/>
                        <a:pt x="1" y="193"/>
                      </a:cubicBezTo>
                      <a:lnTo>
                        <a:pt x="121" y="577"/>
                      </a:lnTo>
                      <a:lnTo>
                        <a:pt x="48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2"/>
                <p:cNvSpPr/>
                <p:nvPr/>
              </p:nvSpPr>
              <p:spPr>
                <a:xfrm>
                  <a:off x="7039225" y="1850575"/>
                  <a:ext cx="16225" cy="36650"/>
                </a:xfrm>
                <a:custGeom>
                  <a:avLst/>
                  <a:gdLst/>
                  <a:ahLst/>
                  <a:cxnLst/>
                  <a:rect l="l" t="t" r="r" b="b"/>
                  <a:pathLst>
                    <a:path w="649" h="1466" extrusionOk="0">
                      <a:moveTo>
                        <a:pt x="625" y="1"/>
                      </a:moveTo>
                      <a:lnTo>
                        <a:pt x="1" y="97"/>
                      </a:lnTo>
                      <a:lnTo>
                        <a:pt x="25" y="1465"/>
                      </a:lnTo>
                      <a:lnTo>
                        <a:pt x="649" y="1369"/>
                      </a:lnTo>
                      <a:lnTo>
                        <a:pt x="6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2"/>
                <p:cNvSpPr/>
                <p:nvPr/>
              </p:nvSpPr>
              <p:spPr>
                <a:xfrm>
                  <a:off x="7099225" y="1678375"/>
                  <a:ext cx="87050" cy="106225"/>
                </a:xfrm>
                <a:custGeom>
                  <a:avLst/>
                  <a:gdLst/>
                  <a:ahLst/>
                  <a:cxnLst/>
                  <a:rect l="l" t="t" r="r" b="b"/>
                  <a:pathLst>
                    <a:path w="3482" h="4249" extrusionOk="0">
                      <a:moveTo>
                        <a:pt x="1" y="0"/>
                      </a:moveTo>
                      <a:lnTo>
                        <a:pt x="73" y="48"/>
                      </a:lnTo>
                      <a:lnTo>
                        <a:pt x="97" y="48"/>
                      </a:lnTo>
                      <a:lnTo>
                        <a:pt x="145" y="96"/>
                      </a:lnTo>
                      <a:cubicBezTo>
                        <a:pt x="217" y="120"/>
                        <a:pt x="289" y="168"/>
                        <a:pt x="385" y="240"/>
                      </a:cubicBezTo>
                      <a:cubicBezTo>
                        <a:pt x="481" y="288"/>
                        <a:pt x="577" y="360"/>
                        <a:pt x="673" y="456"/>
                      </a:cubicBezTo>
                      <a:cubicBezTo>
                        <a:pt x="1153" y="888"/>
                        <a:pt x="1585" y="1344"/>
                        <a:pt x="1993" y="1872"/>
                      </a:cubicBezTo>
                      <a:cubicBezTo>
                        <a:pt x="2209" y="2136"/>
                        <a:pt x="2425" y="2424"/>
                        <a:pt x="2593" y="2688"/>
                      </a:cubicBezTo>
                      <a:cubicBezTo>
                        <a:pt x="2689" y="2832"/>
                        <a:pt x="2761" y="2952"/>
                        <a:pt x="2833" y="3072"/>
                      </a:cubicBezTo>
                      <a:cubicBezTo>
                        <a:pt x="2881" y="3144"/>
                        <a:pt x="2905" y="3216"/>
                        <a:pt x="2953" y="3264"/>
                      </a:cubicBezTo>
                      <a:lnTo>
                        <a:pt x="3049" y="3457"/>
                      </a:lnTo>
                      <a:cubicBezTo>
                        <a:pt x="3097" y="3553"/>
                        <a:pt x="3121" y="3673"/>
                        <a:pt x="3169" y="3769"/>
                      </a:cubicBezTo>
                      <a:cubicBezTo>
                        <a:pt x="3193" y="3841"/>
                        <a:pt x="3217" y="3913"/>
                        <a:pt x="3217" y="3985"/>
                      </a:cubicBezTo>
                      <a:lnTo>
                        <a:pt x="3241" y="4249"/>
                      </a:lnTo>
                      <a:lnTo>
                        <a:pt x="3361" y="4249"/>
                      </a:lnTo>
                      <a:lnTo>
                        <a:pt x="3385" y="4225"/>
                      </a:lnTo>
                      <a:lnTo>
                        <a:pt x="3409" y="4201"/>
                      </a:lnTo>
                      <a:cubicBezTo>
                        <a:pt x="3409" y="4201"/>
                        <a:pt x="3433" y="4201"/>
                        <a:pt x="3433" y="4177"/>
                      </a:cubicBezTo>
                      <a:lnTo>
                        <a:pt x="3457" y="4153"/>
                      </a:lnTo>
                      <a:cubicBezTo>
                        <a:pt x="3481" y="4105"/>
                        <a:pt x="3481" y="4033"/>
                        <a:pt x="3481" y="3985"/>
                      </a:cubicBezTo>
                      <a:cubicBezTo>
                        <a:pt x="3481" y="3889"/>
                        <a:pt x="3457" y="3793"/>
                        <a:pt x="3409" y="3697"/>
                      </a:cubicBezTo>
                      <a:cubicBezTo>
                        <a:pt x="3361" y="3577"/>
                        <a:pt x="3313" y="3457"/>
                        <a:pt x="3265" y="3336"/>
                      </a:cubicBezTo>
                      <a:lnTo>
                        <a:pt x="3145" y="3168"/>
                      </a:lnTo>
                      <a:cubicBezTo>
                        <a:pt x="3121" y="3096"/>
                        <a:pt x="3073" y="3048"/>
                        <a:pt x="3025" y="2976"/>
                      </a:cubicBezTo>
                      <a:cubicBezTo>
                        <a:pt x="2953" y="2856"/>
                        <a:pt x="2857" y="2712"/>
                        <a:pt x="2761" y="2592"/>
                      </a:cubicBezTo>
                      <a:cubicBezTo>
                        <a:pt x="2545" y="2304"/>
                        <a:pt x="2329" y="2040"/>
                        <a:pt x="2089" y="1776"/>
                      </a:cubicBezTo>
                      <a:cubicBezTo>
                        <a:pt x="1681" y="1296"/>
                        <a:pt x="1201" y="840"/>
                        <a:pt x="697" y="432"/>
                      </a:cubicBezTo>
                      <a:cubicBezTo>
                        <a:pt x="601" y="336"/>
                        <a:pt x="505" y="264"/>
                        <a:pt x="409" y="216"/>
                      </a:cubicBezTo>
                      <a:cubicBezTo>
                        <a:pt x="313" y="168"/>
                        <a:pt x="241" y="120"/>
                        <a:pt x="169" y="72"/>
                      </a:cubicBezTo>
                      <a:lnTo>
                        <a:pt x="121" y="48"/>
                      </a:lnTo>
                      <a:lnTo>
                        <a:pt x="73" y="24"/>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2"/>
                <p:cNvSpPr/>
                <p:nvPr/>
              </p:nvSpPr>
              <p:spPr>
                <a:xfrm>
                  <a:off x="7123825" y="1834975"/>
                  <a:ext cx="45050" cy="40225"/>
                </a:xfrm>
                <a:custGeom>
                  <a:avLst/>
                  <a:gdLst/>
                  <a:ahLst/>
                  <a:cxnLst/>
                  <a:rect l="l" t="t" r="r" b="b"/>
                  <a:pathLst>
                    <a:path w="1802" h="1609" extrusionOk="0">
                      <a:moveTo>
                        <a:pt x="1753" y="1"/>
                      </a:moveTo>
                      <a:lnTo>
                        <a:pt x="1" y="241"/>
                      </a:lnTo>
                      <a:lnTo>
                        <a:pt x="25" y="1609"/>
                      </a:lnTo>
                      <a:lnTo>
                        <a:pt x="1801" y="1369"/>
                      </a:lnTo>
                      <a:lnTo>
                        <a:pt x="1801" y="1057"/>
                      </a:lnTo>
                      <a:lnTo>
                        <a:pt x="649" y="1225"/>
                      </a:lnTo>
                      <a:lnTo>
                        <a:pt x="649" y="961"/>
                      </a:lnTo>
                      <a:lnTo>
                        <a:pt x="1729" y="793"/>
                      </a:lnTo>
                      <a:lnTo>
                        <a:pt x="1729" y="529"/>
                      </a:lnTo>
                      <a:lnTo>
                        <a:pt x="625" y="697"/>
                      </a:lnTo>
                      <a:lnTo>
                        <a:pt x="625" y="457"/>
                      </a:lnTo>
                      <a:lnTo>
                        <a:pt x="1753" y="289"/>
                      </a:lnTo>
                      <a:lnTo>
                        <a:pt x="17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2"/>
                <p:cNvSpPr/>
                <p:nvPr/>
              </p:nvSpPr>
              <p:spPr>
                <a:xfrm>
                  <a:off x="7024225" y="1705975"/>
                  <a:ext cx="100225" cy="11425"/>
                </a:xfrm>
                <a:custGeom>
                  <a:avLst/>
                  <a:gdLst/>
                  <a:ahLst/>
                  <a:cxnLst/>
                  <a:rect l="l" t="t" r="r" b="b"/>
                  <a:pathLst>
                    <a:path w="4009" h="457" extrusionOk="0">
                      <a:moveTo>
                        <a:pt x="1" y="0"/>
                      </a:moveTo>
                      <a:cubicBezTo>
                        <a:pt x="49" y="144"/>
                        <a:pt x="121" y="312"/>
                        <a:pt x="169" y="456"/>
                      </a:cubicBezTo>
                      <a:lnTo>
                        <a:pt x="409" y="432"/>
                      </a:lnTo>
                      <a:cubicBezTo>
                        <a:pt x="1705" y="312"/>
                        <a:pt x="3001" y="240"/>
                        <a:pt x="4009" y="168"/>
                      </a:cubicBezTo>
                      <a:lnTo>
                        <a:pt x="3721" y="144"/>
                      </a:lnTo>
                      <a:cubicBezTo>
                        <a:pt x="2785" y="96"/>
                        <a:pt x="1537" y="24"/>
                        <a:pt x="2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2"/>
                <p:cNvSpPr/>
                <p:nvPr/>
              </p:nvSpPr>
              <p:spPr>
                <a:xfrm>
                  <a:off x="7051825" y="1785775"/>
                  <a:ext cx="85825" cy="9025"/>
                </a:xfrm>
                <a:custGeom>
                  <a:avLst/>
                  <a:gdLst/>
                  <a:ahLst/>
                  <a:cxnLst/>
                  <a:rect l="l" t="t" r="r" b="b"/>
                  <a:pathLst>
                    <a:path w="3433" h="361" extrusionOk="0">
                      <a:moveTo>
                        <a:pt x="3433" y="1"/>
                      </a:moveTo>
                      <a:lnTo>
                        <a:pt x="1" y="193"/>
                      </a:lnTo>
                      <a:lnTo>
                        <a:pt x="49" y="361"/>
                      </a:lnTo>
                      <a:lnTo>
                        <a:pt x="3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2"/>
                <p:cNvSpPr/>
                <p:nvPr/>
              </p:nvSpPr>
              <p:spPr>
                <a:xfrm>
                  <a:off x="6946825" y="1771375"/>
                  <a:ext cx="73225" cy="19825"/>
                </a:xfrm>
                <a:custGeom>
                  <a:avLst/>
                  <a:gdLst/>
                  <a:ahLst/>
                  <a:cxnLst/>
                  <a:rect l="l" t="t" r="r" b="b"/>
                  <a:pathLst>
                    <a:path w="2929" h="793" extrusionOk="0">
                      <a:moveTo>
                        <a:pt x="2880" y="1"/>
                      </a:moveTo>
                      <a:cubicBezTo>
                        <a:pt x="1848" y="25"/>
                        <a:pt x="864" y="73"/>
                        <a:pt x="0" y="121"/>
                      </a:cubicBezTo>
                      <a:cubicBezTo>
                        <a:pt x="72" y="241"/>
                        <a:pt x="120" y="385"/>
                        <a:pt x="168" y="529"/>
                      </a:cubicBezTo>
                      <a:cubicBezTo>
                        <a:pt x="168" y="625"/>
                        <a:pt x="192" y="697"/>
                        <a:pt x="168" y="793"/>
                      </a:cubicBezTo>
                      <a:lnTo>
                        <a:pt x="2928" y="457"/>
                      </a:lnTo>
                      <a:cubicBezTo>
                        <a:pt x="2928" y="313"/>
                        <a:pt x="2904" y="169"/>
                        <a:pt x="2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2"/>
                <p:cNvSpPr/>
                <p:nvPr/>
              </p:nvSpPr>
              <p:spPr>
                <a:xfrm>
                  <a:off x="7010250" y="1828950"/>
                  <a:ext cx="44600" cy="15675"/>
                </a:xfrm>
                <a:custGeom>
                  <a:avLst/>
                  <a:gdLst/>
                  <a:ahLst/>
                  <a:cxnLst/>
                  <a:rect l="l" t="t" r="r" b="b"/>
                  <a:pathLst>
                    <a:path w="1784" h="627" extrusionOk="0">
                      <a:moveTo>
                        <a:pt x="1391" y="0"/>
                      </a:moveTo>
                      <a:cubicBezTo>
                        <a:pt x="1344" y="0"/>
                        <a:pt x="1298" y="2"/>
                        <a:pt x="1256" y="2"/>
                      </a:cubicBezTo>
                      <a:cubicBezTo>
                        <a:pt x="1088" y="2"/>
                        <a:pt x="199" y="50"/>
                        <a:pt x="103" y="362"/>
                      </a:cubicBezTo>
                      <a:cubicBezTo>
                        <a:pt x="1" y="609"/>
                        <a:pt x="268" y="626"/>
                        <a:pt x="347" y="626"/>
                      </a:cubicBezTo>
                      <a:cubicBezTo>
                        <a:pt x="360" y="626"/>
                        <a:pt x="367" y="626"/>
                        <a:pt x="367" y="626"/>
                      </a:cubicBezTo>
                      <a:lnTo>
                        <a:pt x="1592" y="482"/>
                      </a:lnTo>
                      <a:cubicBezTo>
                        <a:pt x="1784" y="434"/>
                        <a:pt x="1784" y="290"/>
                        <a:pt x="1736" y="122"/>
                      </a:cubicBezTo>
                      <a:cubicBezTo>
                        <a:pt x="1682" y="14"/>
                        <a:pt x="1533" y="0"/>
                        <a:pt x="13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2"/>
                <p:cNvSpPr/>
                <p:nvPr/>
              </p:nvSpPr>
              <p:spPr>
                <a:xfrm>
                  <a:off x="7166800" y="1812475"/>
                  <a:ext cx="33275" cy="14150"/>
                </a:xfrm>
                <a:custGeom>
                  <a:avLst/>
                  <a:gdLst/>
                  <a:ahLst/>
                  <a:cxnLst/>
                  <a:rect l="l" t="t" r="r" b="b"/>
                  <a:pathLst>
                    <a:path w="1331" h="566" extrusionOk="0">
                      <a:moveTo>
                        <a:pt x="1056" y="0"/>
                      </a:moveTo>
                      <a:cubicBezTo>
                        <a:pt x="1015" y="0"/>
                        <a:pt x="976" y="5"/>
                        <a:pt x="946" y="13"/>
                      </a:cubicBezTo>
                      <a:cubicBezTo>
                        <a:pt x="826" y="13"/>
                        <a:pt x="154" y="37"/>
                        <a:pt x="82" y="325"/>
                      </a:cubicBezTo>
                      <a:cubicBezTo>
                        <a:pt x="1" y="548"/>
                        <a:pt x="212" y="565"/>
                        <a:pt x="279" y="565"/>
                      </a:cubicBezTo>
                      <a:cubicBezTo>
                        <a:pt x="291" y="565"/>
                        <a:pt x="298" y="565"/>
                        <a:pt x="298" y="565"/>
                      </a:cubicBezTo>
                      <a:lnTo>
                        <a:pt x="1186" y="445"/>
                      </a:lnTo>
                      <a:cubicBezTo>
                        <a:pt x="1330" y="397"/>
                        <a:pt x="1330" y="253"/>
                        <a:pt x="1282" y="109"/>
                      </a:cubicBezTo>
                      <a:cubicBezTo>
                        <a:pt x="1249" y="26"/>
                        <a:pt x="1147" y="0"/>
                        <a:pt x="10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2"/>
                <p:cNvSpPr/>
                <p:nvPr/>
              </p:nvSpPr>
              <p:spPr>
                <a:xfrm>
                  <a:off x="6871800" y="1871875"/>
                  <a:ext cx="49250" cy="39350"/>
                </a:xfrm>
                <a:custGeom>
                  <a:avLst/>
                  <a:gdLst/>
                  <a:ahLst/>
                  <a:cxnLst/>
                  <a:rect l="l" t="t" r="r" b="b"/>
                  <a:pathLst>
                    <a:path w="1970" h="1574" extrusionOk="0">
                      <a:moveTo>
                        <a:pt x="1141" y="331"/>
                      </a:moveTo>
                      <a:cubicBezTo>
                        <a:pt x="1177" y="331"/>
                        <a:pt x="1213" y="337"/>
                        <a:pt x="1249" y="349"/>
                      </a:cubicBezTo>
                      <a:cubicBezTo>
                        <a:pt x="1297" y="373"/>
                        <a:pt x="1321" y="421"/>
                        <a:pt x="1297" y="469"/>
                      </a:cubicBezTo>
                      <a:lnTo>
                        <a:pt x="1297" y="541"/>
                      </a:lnTo>
                      <a:cubicBezTo>
                        <a:pt x="1321" y="589"/>
                        <a:pt x="1297" y="637"/>
                        <a:pt x="1249" y="685"/>
                      </a:cubicBezTo>
                      <a:cubicBezTo>
                        <a:pt x="1201" y="709"/>
                        <a:pt x="1129" y="733"/>
                        <a:pt x="1057" y="733"/>
                      </a:cubicBezTo>
                      <a:lnTo>
                        <a:pt x="625" y="805"/>
                      </a:lnTo>
                      <a:lnTo>
                        <a:pt x="625" y="397"/>
                      </a:lnTo>
                      <a:lnTo>
                        <a:pt x="1033" y="349"/>
                      </a:lnTo>
                      <a:cubicBezTo>
                        <a:pt x="1069" y="337"/>
                        <a:pt x="1105" y="331"/>
                        <a:pt x="1141" y="331"/>
                      </a:cubicBezTo>
                      <a:close/>
                      <a:moveTo>
                        <a:pt x="1417" y="1"/>
                      </a:moveTo>
                      <a:cubicBezTo>
                        <a:pt x="1303" y="1"/>
                        <a:pt x="1189" y="13"/>
                        <a:pt x="1081" y="37"/>
                      </a:cubicBezTo>
                      <a:lnTo>
                        <a:pt x="1" y="205"/>
                      </a:lnTo>
                      <a:lnTo>
                        <a:pt x="1" y="1573"/>
                      </a:lnTo>
                      <a:lnTo>
                        <a:pt x="625" y="1501"/>
                      </a:lnTo>
                      <a:lnTo>
                        <a:pt x="625" y="1117"/>
                      </a:lnTo>
                      <a:lnTo>
                        <a:pt x="1081" y="1045"/>
                      </a:lnTo>
                      <a:cubicBezTo>
                        <a:pt x="1321" y="1021"/>
                        <a:pt x="1537" y="949"/>
                        <a:pt x="1753" y="853"/>
                      </a:cubicBezTo>
                      <a:cubicBezTo>
                        <a:pt x="1873" y="757"/>
                        <a:pt x="1945" y="613"/>
                        <a:pt x="1945" y="469"/>
                      </a:cubicBezTo>
                      <a:lnTo>
                        <a:pt x="1945" y="373"/>
                      </a:lnTo>
                      <a:cubicBezTo>
                        <a:pt x="1969" y="229"/>
                        <a:pt x="1873" y="85"/>
                        <a:pt x="1753" y="37"/>
                      </a:cubicBezTo>
                      <a:cubicBezTo>
                        <a:pt x="1645" y="13"/>
                        <a:pt x="1531" y="1"/>
                        <a:pt x="1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2"/>
                <p:cNvSpPr/>
                <p:nvPr/>
              </p:nvSpPr>
              <p:spPr>
                <a:xfrm>
                  <a:off x="7065025" y="1844425"/>
                  <a:ext cx="49825" cy="38225"/>
                </a:xfrm>
                <a:custGeom>
                  <a:avLst/>
                  <a:gdLst/>
                  <a:ahLst/>
                  <a:cxnLst/>
                  <a:rect l="l" t="t" r="r" b="b"/>
                  <a:pathLst>
                    <a:path w="1993" h="1529" extrusionOk="0">
                      <a:moveTo>
                        <a:pt x="1420" y="1"/>
                      </a:moveTo>
                      <a:cubicBezTo>
                        <a:pt x="1303" y="1"/>
                        <a:pt x="1189" y="19"/>
                        <a:pt x="1081" y="55"/>
                      </a:cubicBezTo>
                      <a:lnTo>
                        <a:pt x="913" y="79"/>
                      </a:lnTo>
                      <a:cubicBezTo>
                        <a:pt x="673" y="79"/>
                        <a:pt x="433" y="151"/>
                        <a:pt x="217" y="295"/>
                      </a:cubicBezTo>
                      <a:cubicBezTo>
                        <a:pt x="73" y="415"/>
                        <a:pt x="1" y="583"/>
                        <a:pt x="25" y="751"/>
                      </a:cubicBezTo>
                      <a:lnTo>
                        <a:pt x="25" y="1063"/>
                      </a:lnTo>
                      <a:cubicBezTo>
                        <a:pt x="1" y="1231"/>
                        <a:pt x="97" y="1375"/>
                        <a:pt x="241" y="1471"/>
                      </a:cubicBezTo>
                      <a:cubicBezTo>
                        <a:pt x="360" y="1511"/>
                        <a:pt x="486" y="1528"/>
                        <a:pt x="615" y="1528"/>
                      </a:cubicBezTo>
                      <a:cubicBezTo>
                        <a:pt x="721" y="1528"/>
                        <a:pt x="829" y="1517"/>
                        <a:pt x="937" y="1495"/>
                      </a:cubicBezTo>
                      <a:lnTo>
                        <a:pt x="1153" y="1471"/>
                      </a:lnTo>
                      <a:cubicBezTo>
                        <a:pt x="1369" y="1447"/>
                        <a:pt x="1585" y="1375"/>
                        <a:pt x="1801" y="1255"/>
                      </a:cubicBezTo>
                      <a:cubicBezTo>
                        <a:pt x="1921" y="1159"/>
                        <a:pt x="1993" y="991"/>
                        <a:pt x="1993" y="847"/>
                      </a:cubicBezTo>
                      <a:lnTo>
                        <a:pt x="1993" y="799"/>
                      </a:lnTo>
                      <a:lnTo>
                        <a:pt x="1345" y="895"/>
                      </a:lnTo>
                      <a:lnTo>
                        <a:pt x="1345" y="919"/>
                      </a:lnTo>
                      <a:cubicBezTo>
                        <a:pt x="1369" y="991"/>
                        <a:pt x="1321" y="1039"/>
                        <a:pt x="1273" y="1087"/>
                      </a:cubicBezTo>
                      <a:cubicBezTo>
                        <a:pt x="1201" y="1111"/>
                        <a:pt x="1105" y="1159"/>
                        <a:pt x="1033" y="1159"/>
                      </a:cubicBezTo>
                      <a:cubicBezTo>
                        <a:pt x="985" y="1171"/>
                        <a:pt x="937" y="1177"/>
                        <a:pt x="889" y="1177"/>
                      </a:cubicBezTo>
                      <a:cubicBezTo>
                        <a:pt x="841" y="1177"/>
                        <a:pt x="793" y="1171"/>
                        <a:pt x="745" y="1159"/>
                      </a:cubicBezTo>
                      <a:cubicBezTo>
                        <a:pt x="697" y="1135"/>
                        <a:pt x="673" y="1063"/>
                        <a:pt x="673" y="943"/>
                      </a:cubicBezTo>
                      <a:lnTo>
                        <a:pt x="673" y="679"/>
                      </a:lnTo>
                      <a:cubicBezTo>
                        <a:pt x="673" y="583"/>
                        <a:pt x="697" y="511"/>
                        <a:pt x="745" y="439"/>
                      </a:cubicBezTo>
                      <a:cubicBezTo>
                        <a:pt x="817" y="391"/>
                        <a:pt x="913" y="367"/>
                        <a:pt x="1009" y="367"/>
                      </a:cubicBezTo>
                      <a:cubicBezTo>
                        <a:pt x="1045" y="355"/>
                        <a:pt x="1087" y="349"/>
                        <a:pt x="1132" y="349"/>
                      </a:cubicBezTo>
                      <a:cubicBezTo>
                        <a:pt x="1177" y="349"/>
                        <a:pt x="1225" y="355"/>
                        <a:pt x="1273" y="367"/>
                      </a:cubicBezTo>
                      <a:cubicBezTo>
                        <a:pt x="1321" y="367"/>
                        <a:pt x="1345" y="415"/>
                        <a:pt x="1345" y="487"/>
                      </a:cubicBezTo>
                      <a:lnTo>
                        <a:pt x="1345" y="511"/>
                      </a:lnTo>
                      <a:lnTo>
                        <a:pt x="1969" y="415"/>
                      </a:lnTo>
                      <a:cubicBezTo>
                        <a:pt x="1993" y="247"/>
                        <a:pt x="1897" y="103"/>
                        <a:pt x="1777" y="55"/>
                      </a:cubicBezTo>
                      <a:cubicBezTo>
                        <a:pt x="1657" y="19"/>
                        <a:pt x="1537" y="1"/>
                        <a:pt x="14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2"/>
                <p:cNvSpPr/>
                <p:nvPr/>
              </p:nvSpPr>
              <p:spPr>
                <a:xfrm>
                  <a:off x="7014625" y="1684375"/>
                  <a:ext cx="96025" cy="12025"/>
                </a:xfrm>
                <a:custGeom>
                  <a:avLst/>
                  <a:gdLst/>
                  <a:ahLst/>
                  <a:cxnLst/>
                  <a:rect l="l" t="t" r="r" b="b"/>
                  <a:pathLst>
                    <a:path w="3841" h="481" extrusionOk="0">
                      <a:moveTo>
                        <a:pt x="0" y="0"/>
                      </a:moveTo>
                      <a:cubicBezTo>
                        <a:pt x="72" y="144"/>
                        <a:pt x="144" y="288"/>
                        <a:pt x="216" y="480"/>
                      </a:cubicBezTo>
                      <a:lnTo>
                        <a:pt x="649" y="432"/>
                      </a:lnTo>
                      <a:cubicBezTo>
                        <a:pt x="1777" y="336"/>
                        <a:pt x="2929" y="288"/>
                        <a:pt x="3841" y="264"/>
                      </a:cubicBezTo>
                      <a:lnTo>
                        <a:pt x="3577" y="240"/>
                      </a:lnTo>
                      <a:cubicBezTo>
                        <a:pt x="3361" y="216"/>
                        <a:pt x="3145" y="192"/>
                        <a:pt x="2905" y="168"/>
                      </a:cubicBezTo>
                      <a:cubicBezTo>
                        <a:pt x="2665" y="144"/>
                        <a:pt x="2425" y="120"/>
                        <a:pt x="2161" y="96"/>
                      </a:cubicBezTo>
                      <a:cubicBezTo>
                        <a:pt x="1897" y="72"/>
                        <a:pt x="1633" y="48"/>
                        <a:pt x="1345" y="24"/>
                      </a:cubicBezTo>
                      <a:lnTo>
                        <a:pt x="9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2"/>
                <p:cNvSpPr/>
                <p:nvPr/>
              </p:nvSpPr>
              <p:spPr>
                <a:xfrm>
                  <a:off x="6874800" y="1669975"/>
                  <a:ext cx="142850" cy="100225"/>
                </a:xfrm>
                <a:custGeom>
                  <a:avLst/>
                  <a:gdLst/>
                  <a:ahLst/>
                  <a:cxnLst/>
                  <a:rect l="l" t="t" r="r" b="b"/>
                  <a:pathLst>
                    <a:path w="5714" h="4009" extrusionOk="0">
                      <a:moveTo>
                        <a:pt x="4393" y="0"/>
                      </a:moveTo>
                      <a:cubicBezTo>
                        <a:pt x="4393" y="0"/>
                        <a:pt x="3577" y="24"/>
                        <a:pt x="2401" y="168"/>
                      </a:cubicBezTo>
                      <a:cubicBezTo>
                        <a:pt x="1225" y="312"/>
                        <a:pt x="889" y="1128"/>
                        <a:pt x="889" y="1128"/>
                      </a:cubicBezTo>
                      <a:lnTo>
                        <a:pt x="1" y="3144"/>
                      </a:lnTo>
                      <a:lnTo>
                        <a:pt x="265" y="3913"/>
                      </a:lnTo>
                      <a:cubicBezTo>
                        <a:pt x="769" y="3745"/>
                        <a:pt x="1273" y="3672"/>
                        <a:pt x="1801" y="3672"/>
                      </a:cubicBezTo>
                      <a:cubicBezTo>
                        <a:pt x="1831" y="3670"/>
                        <a:pt x="1861" y="3669"/>
                        <a:pt x="1891" y="3669"/>
                      </a:cubicBezTo>
                      <a:cubicBezTo>
                        <a:pt x="2217" y="3669"/>
                        <a:pt x="2519" y="3789"/>
                        <a:pt x="2761" y="4009"/>
                      </a:cubicBezTo>
                      <a:cubicBezTo>
                        <a:pt x="3625" y="3913"/>
                        <a:pt x="4657" y="3793"/>
                        <a:pt x="5713" y="3672"/>
                      </a:cubicBezTo>
                      <a:cubicBezTo>
                        <a:pt x="5689" y="3504"/>
                        <a:pt x="5641" y="3336"/>
                        <a:pt x="5617" y="3192"/>
                      </a:cubicBezTo>
                      <a:cubicBezTo>
                        <a:pt x="5185" y="3192"/>
                        <a:pt x="4777" y="3216"/>
                        <a:pt x="4369" y="3216"/>
                      </a:cubicBezTo>
                      <a:lnTo>
                        <a:pt x="3361" y="3264"/>
                      </a:lnTo>
                      <a:cubicBezTo>
                        <a:pt x="3025" y="3264"/>
                        <a:pt x="2713" y="3288"/>
                        <a:pt x="2449" y="3312"/>
                      </a:cubicBezTo>
                      <a:lnTo>
                        <a:pt x="2041" y="3336"/>
                      </a:lnTo>
                      <a:lnTo>
                        <a:pt x="1681" y="3360"/>
                      </a:lnTo>
                      <a:lnTo>
                        <a:pt x="1369" y="3384"/>
                      </a:lnTo>
                      <a:lnTo>
                        <a:pt x="1081" y="3408"/>
                      </a:lnTo>
                      <a:lnTo>
                        <a:pt x="865" y="3432"/>
                      </a:lnTo>
                      <a:lnTo>
                        <a:pt x="721" y="3456"/>
                      </a:lnTo>
                      <a:lnTo>
                        <a:pt x="865" y="3408"/>
                      </a:lnTo>
                      <a:lnTo>
                        <a:pt x="1081" y="3384"/>
                      </a:lnTo>
                      <a:cubicBezTo>
                        <a:pt x="1177" y="3360"/>
                        <a:pt x="1249" y="3336"/>
                        <a:pt x="1345" y="3336"/>
                      </a:cubicBezTo>
                      <a:lnTo>
                        <a:pt x="1681" y="3288"/>
                      </a:lnTo>
                      <a:cubicBezTo>
                        <a:pt x="1777" y="3264"/>
                        <a:pt x="1897" y="3240"/>
                        <a:pt x="2041" y="3216"/>
                      </a:cubicBezTo>
                      <a:lnTo>
                        <a:pt x="2449" y="3168"/>
                      </a:lnTo>
                      <a:cubicBezTo>
                        <a:pt x="2713" y="3144"/>
                        <a:pt x="3025" y="3096"/>
                        <a:pt x="3337" y="3048"/>
                      </a:cubicBezTo>
                      <a:lnTo>
                        <a:pt x="4345" y="2952"/>
                      </a:lnTo>
                      <a:lnTo>
                        <a:pt x="5521" y="2832"/>
                      </a:lnTo>
                      <a:cubicBezTo>
                        <a:pt x="5473" y="2640"/>
                        <a:pt x="5425" y="2472"/>
                        <a:pt x="5377" y="2328"/>
                      </a:cubicBezTo>
                      <a:cubicBezTo>
                        <a:pt x="5041" y="2328"/>
                        <a:pt x="4705" y="2328"/>
                        <a:pt x="4393" y="2352"/>
                      </a:cubicBezTo>
                      <a:lnTo>
                        <a:pt x="3481" y="2376"/>
                      </a:lnTo>
                      <a:cubicBezTo>
                        <a:pt x="3169" y="2376"/>
                        <a:pt x="2905" y="2400"/>
                        <a:pt x="2641" y="2424"/>
                      </a:cubicBezTo>
                      <a:cubicBezTo>
                        <a:pt x="2377" y="2424"/>
                        <a:pt x="2137" y="2448"/>
                        <a:pt x="1945" y="2472"/>
                      </a:cubicBezTo>
                      <a:lnTo>
                        <a:pt x="1633" y="2496"/>
                      </a:lnTo>
                      <a:lnTo>
                        <a:pt x="1393" y="2544"/>
                      </a:lnTo>
                      <a:cubicBezTo>
                        <a:pt x="1249" y="2568"/>
                        <a:pt x="1129" y="2568"/>
                        <a:pt x="1057" y="2592"/>
                      </a:cubicBezTo>
                      <a:cubicBezTo>
                        <a:pt x="1129" y="2568"/>
                        <a:pt x="1249" y="2544"/>
                        <a:pt x="1393" y="2496"/>
                      </a:cubicBezTo>
                      <a:lnTo>
                        <a:pt x="1633" y="2448"/>
                      </a:lnTo>
                      <a:lnTo>
                        <a:pt x="1921" y="2400"/>
                      </a:lnTo>
                      <a:cubicBezTo>
                        <a:pt x="2137" y="2352"/>
                        <a:pt x="2377" y="2304"/>
                        <a:pt x="2641" y="2280"/>
                      </a:cubicBezTo>
                      <a:cubicBezTo>
                        <a:pt x="2881" y="2232"/>
                        <a:pt x="3169" y="2208"/>
                        <a:pt x="3457" y="2160"/>
                      </a:cubicBezTo>
                      <a:lnTo>
                        <a:pt x="4393" y="2064"/>
                      </a:lnTo>
                      <a:lnTo>
                        <a:pt x="5257" y="1968"/>
                      </a:lnTo>
                      <a:cubicBezTo>
                        <a:pt x="5185" y="1776"/>
                        <a:pt x="5137" y="1608"/>
                        <a:pt x="5065" y="1440"/>
                      </a:cubicBezTo>
                      <a:lnTo>
                        <a:pt x="3985" y="1440"/>
                      </a:lnTo>
                      <a:cubicBezTo>
                        <a:pt x="3841" y="1440"/>
                        <a:pt x="3721" y="1440"/>
                        <a:pt x="3577" y="1464"/>
                      </a:cubicBezTo>
                      <a:cubicBezTo>
                        <a:pt x="3313" y="1464"/>
                        <a:pt x="3049" y="1488"/>
                        <a:pt x="2833" y="1512"/>
                      </a:cubicBezTo>
                      <a:lnTo>
                        <a:pt x="2497" y="1536"/>
                      </a:lnTo>
                      <a:lnTo>
                        <a:pt x="2185" y="1584"/>
                      </a:lnTo>
                      <a:cubicBezTo>
                        <a:pt x="1993" y="1608"/>
                        <a:pt x="1825" y="1632"/>
                        <a:pt x="1705" y="1656"/>
                      </a:cubicBezTo>
                      <a:cubicBezTo>
                        <a:pt x="1561" y="1680"/>
                        <a:pt x="1465" y="1704"/>
                        <a:pt x="1393" y="1704"/>
                      </a:cubicBezTo>
                      <a:cubicBezTo>
                        <a:pt x="1465" y="1680"/>
                        <a:pt x="1561" y="1632"/>
                        <a:pt x="1705" y="1608"/>
                      </a:cubicBezTo>
                      <a:cubicBezTo>
                        <a:pt x="1825" y="1584"/>
                        <a:pt x="1993" y="1536"/>
                        <a:pt x="2185" y="1488"/>
                      </a:cubicBezTo>
                      <a:lnTo>
                        <a:pt x="2473" y="1440"/>
                      </a:lnTo>
                      <a:lnTo>
                        <a:pt x="2809" y="1368"/>
                      </a:lnTo>
                      <a:cubicBezTo>
                        <a:pt x="3049" y="1320"/>
                        <a:pt x="3289" y="1296"/>
                        <a:pt x="3553" y="1248"/>
                      </a:cubicBezTo>
                      <a:lnTo>
                        <a:pt x="3985" y="1200"/>
                      </a:lnTo>
                      <a:lnTo>
                        <a:pt x="4393" y="1152"/>
                      </a:lnTo>
                      <a:lnTo>
                        <a:pt x="4849" y="1104"/>
                      </a:lnTo>
                      <a:lnTo>
                        <a:pt x="4921" y="1104"/>
                      </a:lnTo>
                      <a:cubicBezTo>
                        <a:pt x="4825" y="888"/>
                        <a:pt x="4729" y="696"/>
                        <a:pt x="4657" y="528"/>
                      </a:cubicBezTo>
                      <a:lnTo>
                        <a:pt x="4465" y="528"/>
                      </a:lnTo>
                      <a:cubicBezTo>
                        <a:pt x="4201" y="528"/>
                        <a:pt x="3937" y="552"/>
                        <a:pt x="3721" y="576"/>
                      </a:cubicBezTo>
                      <a:lnTo>
                        <a:pt x="3361" y="600"/>
                      </a:lnTo>
                      <a:lnTo>
                        <a:pt x="3025" y="624"/>
                      </a:lnTo>
                      <a:lnTo>
                        <a:pt x="2737" y="672"/>
                      </a:lnTo>
                      <a:lnTo>
                        <a:pt x="2473" y="720"/>
                      </a:lnTo>
                      <a:lnTo>
                        <a:pt x="2353" y="720"/>
                      </a:lnTo>
                      <a:lnTo>
                        <a:pt x="2233" y="744"/>
                      </a:lnTo>
                      <a:lnTo>
                        <a:pt x="2041" y="792"/>
                      </a:lnTo>
                      <a:lnTo>
                        <a:pt x="1753" y="840"/>
                      </a:lnTo>
                      <a:cubicBezTo>
                        <a:pt x="1801" y="816"/>
                        <a:pt x="1897" y="792"/>
                        <a:pt x="2017" y="744"/>
                      </a:cubicBezTo>
                      <a:lnTo>
                        <a:pt x="2209" y="696"/>
                      </a:lnTo>
                      <a:lnTo>
                        <a:pt x="2329" y="648"/>
                      </a:lnTo>
                      <a:lnTo>
                        <a:pt x="2449" y="624"/>
                      </a:lnTo>
                      <a:lnTo>
                        <a:pt x="2713" y="552"/>
                      </a:lnTo>
                      <a:lnTo>
                        <a:pt x="3025" y="504"/>
                      </a:lnTo>
                      <a:lnTo>
                        <a:pt x="3337" y="432"/>
                      </a:lnTo>
                      <a:cubicBezTo>
                        <a:pt x="3457" y="408"/>
                        <a:pt x="3577" y="384"/>
                        <a:pt x="3697" y="360"/>
                      </a:cubicBezTo>
                      <a:cubicBezTo>
                        <a:pt x="3937" y="336"/>
                        <a:pt x="4177" y="288"/>
                        <a:pt x="4441" y="264"/>
                      </a:cubicBezTo>
                      <a:lnTo>
                        <a:pt x="4537" y="264"/>
                      </a:lnTo>
                      <a:cubicBezTo>
                        <a:pt x="4441" y="96"/>
                        <a:pt x="4393" y="0"/>
                        <a:pt x="43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2"/>
                <p:cNvSpPr/>
                <p:nvPr/>
              </p:nvSpPr>
              <p:spPr>
                <a:xfrm>
                  <a:off x="7006225" y="1670475"/>
                  <a:ext cx="52225" cy="3725"/>
                </a:xfrm>
                <a:custGeom>
                  <a:avLst/>
                  <a:gdLst/>
                  <a:ahLst/>
                  <a:cxnLst/>
                  <a:rect l="l" t="t" r="r" b="b"/>
                  <a:pathLst>
                    <a:path w="2089" h="149" extrusionOk="0">
                      <a:moveTo>
                        <a:pt x="445" y="0"/>
                      </a:moveTo>
                      <a:cubicBezTo>
                        <a:pt x="173" y="0"/>
                        <a:pt x="0" y="4"/>
                        <a:pt x="0" y="4"/>
                      </a:cubicBezTo>
                      <a:cubicBezTo>
                        <a:pt x="48" y="52"/>
                        <a:pt x="72" y="100"/>
                        <a:pt x="120" y="148"/>
                      </a:cubicBezTo>
                      <a:lnTo>
                        <a:pt x="408" y="124"/>
                      </a:lnTo>
                      <a:lnTo>
                        <a:pt x="841" y="100"/>
                      </a:lnTo>
                      <a:lnTo>
                        <a:pt x="1273" y="76"/>
                      </a:lnTo>
                      <a:lnTo>
                        <a:pt x="1681" y="52"/>
                      </a:lnTo>
                      <a:lnTo>
                        <a:pt x="2089" y="52"/>
                      </a:lnTo>
                      <a:cubicBezTo>
                        <a:pt x="1484" y="9"/>
                        <a:pt x="853" y="0"/>
                        <a:pt x="4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2"/>
                <p:cNvSpPr/>
                <p:nvPr/>
              </p:nvSpPr>
              <p:spPr>
                <a:xfrm>
                  <a:off x="6990025" y="1857775"/>
                  <a:ext cx="42025" cy="36650"/>
                </a:xfrm>
                <a:custGeom>
                  <a:avLst/>
                  <a:gdLst/>
                  <a:ahLst/>
                  <a:cxnLst/>
                  <a:rect l="l" t="t" r="r" b="b"/>
                  <a:pathLst>
                    <a:path w="1681" h="1466" extrusionOk="0">
                      <a:moveTo>
                        <a:pt x="624" y="1"/>
                      </a:moveTo>
                      <a:lnTo>
                        <a:pt x="0" y="73"/>
                      </a:lnTo>
                      <a:lnTo>
                        <a:pt x="0" y="1465"/>
                      </a:lnTo>
                      <a:lnTo>
                        <a:pt x="1681" y="1225"/>
                      </a:lnTo>
                      <a:lnTo>
                        <a:pt x="1681" y="913"/>
                      </a:lnTo>
                      <a:lnTo>
                        <a:pt x="624" y="1057"/>
                      </a:lnTo>
                      <a:lnTo>
                        <a:pt x="6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2"/>
                <p:cNvSpPr/>
                <p:nvPr/>
              </p:nvSpPr>
              <p:spPr>
                <a:xfrm>
                  <a:off x="7027825" y="1648975"/>
                  <a:ext cx="223850" cy="167425"/>
                </a:xfrm>
                <a:custGeom>
                  <a:avLst/>
                  <a:gdLst/>
                  <a:ahLst/>
                  <a:cxnLst/>
                  <a:rect l="l" t="t" r="r" b="b"/>
                  <a:pathLst>
                    <a:path w="8954" h="6697" extrusionOk="0">
                      <a:moveTo>
                        <a:pt x="1" y="0"/>
                      </a:moveTo>
                      <a:lnTo>
                        <a:pt x="433" y="96"/>
                      </a:lnTo>
                      <a:lnTo>
                        <a:pt x="937" y="168"/>
                      </a:lnTo>
                      <a:lnTo>
                        <a:pt x="1585" y="288"/>
                      </a:lnTo>
                      <a:cubicBezTo>
                        <a:pt x="2041" y="384"/>
                        <a:pt x="2593" y="528"/>
                        <a:pt x="3169" y="672"/>
                      </a:cubicBezTo>
                      <a:lnTo>
                        <a:pt x="3601" y="816"/>
                      </a:lnTo>
                      <a:cubicBezTo>
                        <a:pt x="3745" y="864"/>
                        <a:pt x="3913" y="888"/>
                        <a:pt x="4057" y="960"/>
                      </a:cubicBezTo>
                      <a:cubicBezTo>
                        <a:pt x="4321" y="1056"/>
                        <a:pt x="4609" y="1224"/>
                        <a:pt x="4849" y="1416"/>
                      </a:cubicBezTo>
                      <a:cubicBezTo>
                        <a:pt x="5089" y="1608"/>
                        <a:pt x="5329" y="1800"/>
                        <a:pt x="5545" y="2016"/>
                      </a:cubicBezTo>
                      <a:cubicBezTo>
                        <a:pt x="5761" y="2232"/>
                        <a:pt x="5977" y="2448"/>
                        <a:pt x="6193" y="2664"/>
                      </a:cubicBezTo>
                      <a:cubicBezTo>
                        <a:pt x="6601" y="3096"/>
                        <a:pt x="6961" y="3528"/>
                        <a:pt x="7249" y="3888"/>
                      </a:cubicBezTo>
                      <a:cubicBezTo>
                        <a:pt x="7561" y="4272"/>
                        <a:pt x="7801" y="4585"/>
                        <a:pt x="7969" y="4801"/>
                      </a:cubicBezTo>
                      <a:lnTo>
                        <a:pt x="8065" y="4921"/>
                      </a:lnTo>
                      <a:lnTo>
                        <a:pt x="6793" y="5185"/>
                      </a:lnTo>
                      <a:cubicBezTo>
                        <a:pt x="7297" y="5521"/>
                        <a:pt x="7633" y="6073"/>
                        <a:pt x="7681" y="6697"/>
                      </a:cubicBezTo>
                      <a:cubicBezTo>
                        <a:pt x="8113" y="5905"/>
                        <a:pt x="8521" y="5137"/>
                        <a:pt x="8953" y="4344"/>
                      </a:cubicBezTo>
                      <a:cubicBezTo>
                        <a:pt x="8641" y="4320"/>
                        <a:pt x="8377" y="4296"/>
                        <a:pt x="8185" y="4296"/>
                      </a:cubicBezTo>
                      <a:cubicBezTo>
                        <a:pt x="8017" y="4104"/>
                        <a:pt x="7825" y="3888"/>
                        <a:pt x="7609" y="3624"/>
                      </a:cubicBezTo>
                      <a:cubicBezTo>
                        <a:pt x="7273" y="3264"/>
                        <a:pt x="6889" y="2856"/>
                        <a:pt x="6457" y="2424"/>
                      </a:cubicBezTo>
                      <a:cubicBezTo>
                        <a:pt x="6241" y="2208"/>
                        <a:pt x="6001" y="1992"/>
                        <a:pt x="5761" y="1800"/>
                      </a:cubicBezTo>
                      <a:cubicBezTo>
                        <a:pt x="5521" y="1584"/>
                        <a:pt x="5281" y="1368"/>
                        <a:pt x="4993" y="1200"/>
                      </a:cubicBezTo>
                      <a:cubicBezTo>
                        <a:pt x="4873" y="1104"/>
                        <a:pt x="4729" y="1008"/>
                        <a:pt x="4585" y="936"/>
                      </a:cubicBezTo>
                      <a:cubicBezTo>
                        <a:pt x="4441" y="840"/>
                        <a:pt x="4273" y="792"/>
                        <a:pt x="4129" y="744"/>
                      </a:cubicBezTo>
                      <a:cubicBezTo>
                        <a:pt x="3961" y="696"/>
                        <a:pt x="3817" y="648"/>
                        <a:pt x="3673" y="600"/>
                      </a:cubicBezTo>
                      <a:lnTo>
                        <a:pt x="3217" y="504"/>
                      </a:lnTo>
                      <a:cubicBezTo>
                        <a:pt x="2617" y="384"/>
                        <a:pt x="2065" y="288"/>
                        <a:pt x="1585" y="216"/>
                      </a:cubicBezTo>
                      <a:lnTo>
                        <a:pt x="937" y="120"/>
                      </a:lnTo>
                      <a:lnTo>
                        <a:pt x="433" y="4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2"/>
                <p:cNvSpPr/>
                <p:nvPr/>
              </p:nvSpPr>
              <p:spPr>
                <a:xfrm>
                  <a:off x="6268750" y="1829575"/>
                  <a:ext cx="3625" cy="1225"/>
                </a:xfrm>
                <a:custGeom>
                  <a:avLst/>
                  <a:gdLst/>
                  <a:ahLst/>
                  <a:cxnLst/>
                  <a:rect l="l" t="t" r="r" b="b"/>
                  <a:pathLst>
                    <a:path w="145" h="49" extrusionOk="0">
                      <a:moveTo>
                        <a:pt x="144" y="1"/>
                      </a:moveTo>
                      <a:lnTo>
                        <a:pt x="0" y="49"/>
                      </a:lnTo>
                      <a:lnTo>
                        <a:pt x="144" y="49"/>
                      </a:lnTo>
                      <a:lnTo>
                        <a:pt x="1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2"/>
                <p:cNvSpPr/>
                <p:nvPr/>
              </p:nvSpPr>
              <p:spPr>
                <a:xfrm>
                  <a:off x="6152925" y="1920200"/>
                  <a:ext cx="160250" cy="21625"/>
                </a:xfrm>
                <a:custGeom>
                  <a:avLst/>
                  <a:gdLst/>
                  <a:ahLst/>
                  <a:cxnLst/>
                  <a:rect l="l" t="t" r="r" b="b"/>
                  <a:pathLst>
                    <a:path w="6410" h="865" extrusionOk="0">
                      <a:moveTo>
                        <a:pt x="1" y="0"/>
                      </a:moveTo>
                      <a:lnTo>
                        <a:pt x="1" y="120"/>
                      </a:lnTo>
                      <a:lnTo>
                        <a:pt x="1" y="240"/>
                      </a:lnTo>
                      <a:cubicBezTo>
                        <a:pt x="73" y="240"/>
                        <a:pt x="5209" y="576"/>
                        <a:pt x="6386" y="864"/>
                      </a:cubicBezTo>
                      <a:lnTo>
                        <a:pt x="6386" y="744"/>
                      </a:lnTo>
                      <a:lnTo>
                        <a:pt x="6410" y="648"/>
                      </a:lnTo>
                      <a:cubicBezTo>
                        <a:pt x="5209" y="360"/>
                        <a:pt x="217" y="24"/>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2"/>
                <p:cNvSpPr/>
                <p:nvPr/>
              </p:nvSpPr>
              <p:spPr>
                <a:xfrm>
                  <a:off x="6154125" y="1908200"/>
                  <a:ext cx="165650" cy="21625"/>
                </a:xfrm>
                <a:custGeom>
                  <a:avLst/>
                  <a:gdLst/>
                  <a:ahLst/>
                  <a:cxnLst/>
                  <a:rect l="l" t="t" r="r" b="b"/>
                  <a:pathLst>
                    <a:path w="6626" h="865" extrusionOk="0">
                      <a:moveTo>
                        <a:pt x="1" y="0"/>
                      </a:moveTo>
                      <a:lnTo>
                        <a:pt x="1" y="96"/>
                      </a:lnTo>
                      <a:lnTo>
                        <a:pt x="1" y="216"/>
                      </a:lnTo>
                      <a:cubicBezTo>
                        <a:pt x="25" y="240"/>
                        <a:pt x="4825" y="456"/>
                        <a:pt x="6578" y="864"/>
                      </a:cubicBezTo>
                      <a:lnTo>
                        <a:pt x="6626" y="624"/>
                      </a:lnTo>
                      <a:cubicBezTo>
                        <a:pt x="4849" y="216"/>
                        <a:pt x="193"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2"/>
                <p:cNvSpPr/>
                <p:nvPr/>
              </p:nvSpPr>
              <p:spPr>
                <a:xfrm>
                  <a:off x="6152325" y="1932800"/>
                  <a:ext cx="154850" cy="21025"/>
                </a:xfrm>
                <a:custGeom>
                  <a:avLst/>
                  <a:gdLst/>
                  <a:ahLst/>
                  <a:cxnLst/>
                  <a:rect l="l" t="t" r="r" b="b"/>
                  <a:pathLst>
                    <a:path w="6194" h="841" extrusionOk="0">
                      <a:moveTo>
                        <a:pt x="1" y="0"/>
                      </a:moveTo>
                      <a:lnTo>
                        <a:pt x="1" y="96"/>
                      </a:lnTo>
                      <a:lnTo>
                        <a:pt x="1" y="216"/>
                      </a:lnTo>
                      <a:cubicBezTo>
                        <a:pt x="73" y="216"/>
                        <a:pt x="5569" y="696"/>
                        <a:pt x="6145" y="840"/>
                      </a:cubicBezTo>
                      <a:lnTo>
                        <a:pt x="6169" y="720"/>
                      </a:lnTo>
                      <a:lnTo>
                        <a:pt x="6193" y="600"/>
                      </a:lnTo>
                      <a:cubicBezTo>
                        <a:pt x="5593" y="480"/>
                        <a:pt x="241"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2"/>
                <p:cNvSpPr/>
                <p:nvPr/>
              </p:nvSpPr>
              <p:spPr>
                <a:xfrm>
                  <a:off x="6674400" y="2043800"/>
                  <a:ext cx="33625" cy="40850"/>
                </a:xfrm>
                <a:custGeom>
                  <a:avLst/>
                  <a:gdLst/>
                  <a:ahLst/>
                  <a:cxnLst/>
                  <a:rect l="l" t="t" r="r" b="b"/>
                  <a:pathLst>
                    <a:path w="1345" h="1634" extrusionOk="0">
                      <a:moveTo>
                        <a:pt x="1272" y="1"/>
                      </a:moveTo>
                      <a:lnTo>
                        <a:pt x="1272" y="1"/>
                      </a:lnTo>
                      <a:cubicBezTo>
                        <a:pt x="1296" y="121"/>
                        <a:pt x="1296" y="241"/>
                        <a:pt x="1272" y="361"/>
                      </a:cubicBezTo>
                      <a:cubicBezTo>
                        <a:pt x="1249" y="970"/>
                        <a:pt x="928" y="1442"/>
                        <a:pt x="556" y="1442"/>
                      </a:cubicBezTo>
                      <a:cubicBezTo>
                        <a:pt x="547" y="1442"/>
                        <a:pt x="537" y="1441"/>
                        <a:pt x="528" y="1441"/>
                      </a:cubicBezTo>
                      <a:cubicBezTo>
                        <a:pt x="288" y="1417"/>
                        <a:pt x="96" y="1177"/>
                        <a:pt x="0" y="841"/>
                      </a:cubicBezTo>
                      <a:lnTo>
                        <a:pt x="0" y="841"/>
                      </a:lnTo>
                      <a:cubicBezTo>
                        <a:pt x="48" y="1297"/>
                        <a:pt x="288" y="1609"/>
                        <a:pt x="600" y="1633"/>
                      </a:cubicBezTo>
                      <a:cubicBezTo>
                        <a:pt x="609" y="1633"/>
                        <a:pt x="617" y="1634"/>
                        <a:pt x="626" y="1634"/>
                      </a:cubicBezTo>
                      <a:cubicBezTo>
                        <a:pt x="976" y="1634"/>
                        <a:pt x="1297" y="1162"/>
                        <a:pt x="1320" y="553"/>
                      </a:cubicBezTo>
                      <a:cubicBezTo>
                        <a:pt x="1344" y="385"/>
                        <a:pt x="1320" y="193"/>
                        <a:pt x="12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2"/>
                <p:cNvSpPr/>
                <p:nvPr/>
              </p:nvSpPr>
              <p:spPr>
                <a:xfrm>
                  <a:off x="6150525" y="1944800"/>
                  <a:ext cx="149450" cy="21025"/>
                </a:xfrm>
                <a:custGeom>
                  <a:avLst/>
                  <a:gdLst/>
                  <a:ahLst/>
                  <a:cxnLst/>
                  <a:rect l="l" t="t" r="r" b="b"/>
                  <a:pathLst>
                    <a:path w="5978" h="841" extrusionOk="0">
                      <a:moveTo>
                        <a:pt x="25" y="0"/>
                      </a:moveTo>
                      <a:lnTo>
                        <a:pt x="1" y="216"/>
                      </a:lnTo>
                      <a:lnTo>
                        <a:pt x="5953" y="840"/>
                      </a:lnTo>
                      <a:lnTo>
                        <a:pt x="5977" y="600"/>
                      </a:lnTo>
                      <a:lnTo>
                        <a:pt x="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2"/>
                <p:cNvSpPr/>
                <p:nvPr/>
              </p:nvSpPr>
              <p:spPr>
                <a:xfrm>
                  <a:off x="6154725" y="1896200"/>
                  <a:ext cx="171650" cy="21625"/>
                </a:xfrm>
                <a:custGeom>
                  <a:avLst/>
                  <a:gdLst/>
                  <a:ahLst/>
                  <a:cxnLst/>
                  <a:rect l="l" t="t" r="r" b="b"/>
                  <a:pathLst>
                    <a:path w="6866" h="865" extrusionOk="0">
                      <a:moveTo>
                        <a:pt x="1" y="0"/>
                      </a:moveTo>
                      <a:lnTo>
                        <a:pt x="1" y="216"/>
                      </a:lnTo>
                      <a:cubicBezTo>
                        <a:pt x="25" y="216"/>
                        <a:pt x="1009" y="240"/>
                        <a:pt x="2281" y="312"/>
                      </a:cubicBezTo>
                      <a:lnTo>
                        <a:pt x="5473" y="624"/>
                      </a:lnTo>
                      <a:cubicBezTo>
                        <a:pt x="5953" y="696"/>
                        <a:pt x="6410" y="768"/>
                        <a:pt x="6818" y="864"/>
                      </a:cubicBezTo>
                      <a:lnTo>
                        <a:pt x="6842" y="744"/>
                      </a:lnTo>
                      <a:lnTo>
                        <a:pt x="6866" y="648"/>
                      </a:lnTo>
                      <a:cubicBezTo>
                        <a:pt x="4489" y="96"/>
                        <a:pt x="49"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2"/>
                <p:cNvSpPr/>
                <p:nvPr/>
              </p:nvSpPr>
              <p:spPr>
                <a:xfrm>
                  <a:off x="6927025" y="1862950"/>
                  <a:ext cx="53425" cy="38700"/>
                </a:xfrm>
                <a:custGeom>
                  <a:avLst/>
                  <a:gdLst/>
                  <a:ahLst/>
                  <a:cxnLst/>
                  <a:rect l="l" t="t" r="r" b="b"/>
                  <a:pathLst>
                    <a:path w="2137" h="1548" extrusionOk="0">
                      <a:moveTo>
                        <a:pt x="1272" y="376"/>
                      </a:moveTo>
                      <a:cubicBezTo>
                        <a:pt x="1320" y="376"/>
                        <a:pt x="1368" y="382"/>
                        <a:pt x="1416" y="394"/>
                      </a:cubicBezTo>
                      <a:cubicBezTo>
                        <a:pt x="1440" y="418"/>
                        <a:pt x="1464" y="490"/>
                        <a:pt x="1464" y="586"/>
                      </a:cubicBezTo>
                      <a:lnTo>
                        <a:pt x="1464" y="826"/>
                      </a:lnTo>
                      <a:cubicBezTo>
                        <a:pt x="1488" y="898"/>
                        <a:pt x="1464" y="994"/>
                        <a:pt x="1416" y="1066"/>
                      </a:cubicBezTo>
                      <a:cubicBezTo>
                        <a:pt x="1320" y="1114"/>
                        <a:pt x="1224" y="1138"/>
                        <a:pt x="1128" y="1138"/>
                      </a:cubicBezTo>
                      <a:lnTo>
                        <a:pt x="1008" y="1138"/>
                      </a:lnTo>
                      <a:cubicBezTo>
                        <a:pt x="960" y="1150"/>
                        <a:pt x="912" y="1156"/>
                        <a:pt x="864" y="1156"/>
                      </a:cubicBezTo>
                      <a:cubicBezTo>
                        <a:pt x="816" y="1156"/>
                        <a:pt x="768" y="1150"/>
                        <a:pt x="720" y="1138"/>
                      </a:cubicBezTo>
                      <a:cubicBezTo>
                        <a:pt x="672" y="1114"/>
                        <a:pt x="648" y="1042"/>
                        <a:pt x="648" y="922"/>
                      </a:cubicBezTo>
                      <a:lnTo>
                        <a:pt x="648" y="706"/>
                      </a:lnTo>
                      <a:cubicBezTo>
                        <a:pt x="648" y="586"/>
                        <a:pt x="672" y="514"/>
                        <a:pt x="720" y="466"/>
                      </a:cubicBezTo>
                      <a:cubicBezTo>
                        <a:pt x="816" y="418"/>
                        <a:pt x="912" y="394"/>
                        <a:pt x="1008" y="394"/>
                      </a:cubicBezTo>
                      <a:lnTo>
                        <a:pt x="1128" y="394"/>
                      </a:lnTo>
                      <a:cubicBezTo>
                        <a:pt x="1176" y="382"/>
                        <a:pt x="1224" y="376"/>
                        <a:pt x="1272" y="376"/>
                      </a:cubicBezTo>
                      <a:close/>
                      <a:moveTo>
                        <a:pt x="1522" y="0"/>
                      </a:moveTo>
                      <a:cubicBezTo>
                        <a:pt x="1416" y="0"/>
                        <a:pt x="1308" y="12"/>
                        <a:pt x="1200" y="34"/>
                      </a:cubicBezTo>
                      <a:lnTo>
                        <a:pt x="912" y="82"/>
                      </a:lnTo>
                      <a:cubicBezTo>
                        <a:pt x="672" y="106"/>
                        <a:pt x="432" y="178"/>
                        <a:pt x="216" y="298"/>
                      </a:cubicBezTo>
                      <a:cubicBezTo>
                        <a:pt x="72" y="418"/>
                        <a:pt x="0" y="586"/>
                        <a:pt x="24" y="778"/>
                      </a:cubicBezTo>
                      <a:lnTo>
                        <a:pt x="24" y="1066"/>
                      </a:lnTo>
                      <a:cubicBezTo>
                        <a:pt x="0" y="1234"/>
                        <a:pt x="72" y="1402"/>
                        <a:pt x="216" y="1474"/>
                      </a:cubicBezTo>
                      <a:cubicBezTo>
                        <a:pt x="371" y="1521"/>
                        <a:pt x="526" y="1547"/>
                        <a:pt x="675" y="1547"/>
                      </a:cubicBezTo>
                      <a:cubicBezTo>
                        <a:pt x="756" y="1547"/>
                        <a:pt x="836" y="1539"/>
                        <a:pt x="912" y="1522"/>
                      </a:cubicBezTo>
                      <a:lnTo>
                        <a:pt x="1224" y="1474"/>
                      </a:lnTo>
                      <a:cubicBezTo>
                        <a:pt x="1464" y="1450"/>
                        <a:pt x="1704" y="1378"/>
                        <a:pt x="1920" y="1234"/>
                      </a:cubicBezTo>
                      <a:cubicBezTo>
                        <a:pt x="2040" y="1138"/>
                        <a:pt x="2112" y="946"/>
                        <a:pt x="2112" y="778"/>
                      </a:cubicBezTo>
                      <a:lnTo>
                        <a:pt x="2112" y="466"/>
                      </a:lnTo>
                      <a:cubicBezTo>
                        <a:pt x="2136" y="322"/>
                        <a:pt x="2040" y="154"/>
                        <a:pt x="1896" y="58"/>
                      </a:cubicBezTo>
                      <a:cubicBezTo>
                        <a:pt x="1777" y="18"/>
                        <a:pt x="1651"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2"/>
                <p:cNvSpPr/>
                <p:nvPr/>
              </p:nvSpPr>
              <p:spPr>
                <a:xfrm>
                  <a:off x="6846600" y="1613200"/>
                  <a:ext cx="167450" cy="36400"/>
                </a:xfrm>
                <a:custGeom>
                  <a:avLst/>
                  <a:gdLst/>
                  <a:ahLst/>
                  <a:cxnLst/>
                  <a:rect l="l" t="t" r="r" b="b"/>
                  <a:pathLst>
                    <a:path w="6698" h="1456" extrusionOk="0">
                      <a:moveTo>
                        <a:pt x="4657" y="183"/>
                      </a:moveTo>
                      <a:cubicBezTo>
                        <a:pt x="5209" y="255"/>
                        <a:pt x="5785" y="327"/>
                        <a:pt x="6337" y="423"/>
                      </a:cubicBezTo>
                      <a:cubicBezTo>
                        <a:pt x="5761" y="447"/>
                        <a:pt x="5161" y="471"/>
                        <a:pt x="4585" y="495"/>
                      </a:cubicBezTo>
                      <a:cubicBezTo>
                        <a:pt x="3193" y="399"/>
                        <a:pt x="1777" y="327"/>
                        <a:pt x="385" y="279"/>
                      </a:cubicBezTo>
                      <a:cubicBezTo>
                        <a:pt x="1801" y="207"/>
                        <a:pt x="3241" y="183"/>
                        <a:pt x="4657" y="183"/>
                      </a:cubicBezTo>
                      <a:close/>
                      <a:moveTo>
                        <a:pt x="4609" y="663"/>
                      </a:moveTo>
                      <a:lnTo>
                        <a:pt x="4597" y="746"/>
                      </a:lnTo>
                      <a:lnTo>
                        <a:pt x="4597" y="746"/>
                      </a:lnTo>
                      <a:cubicBezTo>
                        <a:pt x="4605" y="722"/>
                        <a:pt x="4609" y="695"/>
                        <a:pt x="4609" y="663"/>
                      </a:cubicBezTo>
                      <a:close/>
                      <a:moveTo>
                        <a:pt x="3843" y="513"/>
                      </a:moveTo>
                      <a:cubicBezTo>
                        <a:pt x="4106" y="513"/>
                        <a:pt x="4369" y="515"/>
                        <a:pt x="4633" y="519"/>
                      </a:cubicBezTo>
                      <a:cubicBezTo>
                        <a:pt x="5233" y="567"/>
                        <a:pt x="5833" y="639"/>
                        <a:pt x="6433" y="735"/>
                      </a:cubicBezTo>
                      <a:cubicBezTo>
                        <a:pt x="5809" y="759"/>
                        <a:pt x="5185" y="783"/>
                        <a:pt x="4585" y="831"/>
                      </a:cubicBezTo>
                      <a:lnTo>
                        <a:pt x="4597" y="746"/>
                      </a:lnTo>
                      <a:lnTo>
                        <a:pt x="4597" y="746"/>
                      </a:lnTo>
                      <a:cubicBezTo>
                        <a:pt x="4588" y="777"/>
                        <a:pt x="4575" y="804"/>
                        <a:pt x="4561" y="831"/>
                      </a:cubicBezTo>
                      <a:cubicBezTo>
                        <a:pt x="3169" y="711"/>
                        <a:pt x="1753" y="639"/>
                        <a:pt x="337" y="591"/>
                      </a:cubicBezTo>
                      <a:cubicBezTo>
                        <a:pt x="1513" y="552"/>
                        <a:pt x="2673" y="513"/>
                        <a:pt x="3843" y="513"/>
                      </a:cubicBezTo>
                      <a:close/>
                      <a:moveTo>
                        <a:pt x="4585" y="999"/>
                      </a:moveTo>
                      <a:lnTo>
                        <a:pt x="4573" y="1083"/>
                      </a:lnTo>
                      <a:lnTo>
                        <a:pt x="4573" y="1083"/>
                      </a:lnTo>
                      <a:cubicBezTo>
                        <a:pt x="4579" y="1053"/>
                        <a:pt x="4585" y="1023"/>
                        <a:pt x="4585" y="999"/>
                      </a:cubicBezTo>
                      <a:close/>
                      <a:moveTo>
                        <a:pt x="1775" y="1"/>
                      </a:moveTo>
                      <a:cubicBezTo>
                        <a:pt x="1218" y="1"/>
                        <a:pt x="659" y="6"/>
                        <a:pt x="97" y="15"/>
                      </a:cubicBezTo>
                      <a:cubicBezTo>
                        <a:pt x="73" y="423"/>
                        <a:pt x="25" y="831"/>
                        <a:pt x="1" y="1239"/>
                      </a:cubicBezTo>
                      <a:cubicBezTo>
                        <a:pt x="1513" y="1263"/>
                        <a:pt x="3025" y="1335"/>
                        <a:pt x="4513" y="1455"/>
                      </a:cubicBezTo>
                      <a:cubicBezTo>
                        <a:pt x="5233" y="1431"/>
                        <a:pt x="5977" y="1407"/>
                        <a:pt x="6697" y="1383"/>
                      </a:cubicBezTo>
                      <a:lnTo>
                        <a:pt x="6577" y="1023"/>
                      </a:lnTo>
                      <a:cubicBezTo>
                        <a:pt x="5905" y="1071"/>
                        <a:pt x="5233" y="1119"/>
                        <a:pt x="4561" y="1167"/>
                      </a:cubicBezTo>
                      <a:lnTo>
                        <a:pt x="4573" y="1083"/>
                      </a:lnTo>
                      <a:lnTo>
                        <a:pt x="4573" y="1083"/>
                      </a:lnTo>
                      <a:cubicBezTo>
                        <a:pt x="4567" y="1113"/>
                        <a:pt x="4561" y="1143"/>
                        <a:pt x="4561" y="1167"/>
                      </a:cubicBezTo>
                      <a:cubicBezTo>
                        <a:pt x="3145" y="1047"/>
                        <a:pt x="1753" y="951"/>
                        <a:pt x="337" y="903"/>
                      </a:cubicBezTo>
                      <a:cubicBezTo>
                        <a:pt x="1753" y="855"/>
                        <a:pt x="3193" y="831"/>
                        <a:pt x="4609" y="831"/>
                      </a:cubicBezTo>
                      <a:cubicBezTo>
                        <a:pt x="5257" y="903"/>
                        <a:pt x="5905" y="951"/>
                        <a:pt x="6577" y="1023"/>
                      </a:cubicBezTo>
                      <a:lnTo>
                        <a:pt x="6265" y="135"/>
                      </a:lnTo>
                      <a:cubicBezTo>
                        <a:pt x="5737" y="87"/>
                        <a:pt x="5185" y="63"/>
                        <a:pt x="4657" y="63"/>
                      </a:cubicBezTo>
                      <a:cubicBezTo>
                        <a:pt x="3699" y="17"/>
                        <a:pt x="2740" y="1"/>
                        <a:pt x="17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2"/>
                <p:cNvSpPr/>
                <p:nvPr/>
              </p:nvSpPr>
              <p:spPr>
                <a:xfrm>
                  <a:off x="6958225" y="1603950"/>
                  <a:ext cx="59425" cy="19825"/>
                </a:xfrm>
                <a:custGeom>
                  <a:avLst/>
                  <a:gdLst/>
                  <a:ahLst/>
                  <a:cxnLst/>
                  <a:rect l="l" t="t" r="r" b="b"/>
                  <a:pathLst>
                    <a:path w="2377" h="793" extrusionOk="0">
                      <a:moveTo>
                        <a:pt x="792" y="1"/>
                      </a:moveTo>
                      <a:lnTo>
                        <a:pt x="528" y="25"/>
                      </a:lnTo>
                      <a:lnTo>
                        <a:pt x="264" y="25"/>
                      </a:lnTo>
                      <a:cubicBezTo>
                        <a:pt x="168" y="25"/>
                        <a:pt x="96" y="25"/>
                        <a:pt x="0" y="49"/>
                      </a:cubicBezTo>
                      <a:cubicBezTo>
                        <a:pt x="96" y="73"/>
                        <a:pt x="168" y="73"/>
                        <a:pt x="264" y="97"/>
                      </a:cubicBezTo>
                      <a:lnTo>
                        <a:pt x="2064" y="97"/>
                      </a:lnTo>
                      <a:lnTo>
                        <a:pt x="2136" y="241"/>
                      </a:lnTo>
                      <a:cubicBezTo>
                        <a:pt x="2160" y="289"/>
                        <a:pt x="2184" y="361"/>
                        <a:pt x="2208" y="433"/>
                      </a:cubicBezTo>
                      <a:cubicBezTo>
                        <a:pt x="2208" y="457"/>
                        <a:pt x="2232" y="481"/>
                        <a:pt x="2256" y="505"/>
                      </a:cubicBezTo>
                      <a:lnTo>
                        <a:pt x="2280" y="601"/>
                      </a:lnTo>
                      <a:cubicBezTo>
                        <a:pt x="2328" y="673"/>
                        <a:pt x="2352" y="745"/>
                        <a:pt x="2376" y="793"/>
                      </a:cubicBezTo>
                      <a:cubicBezTo>
                        <a:pt x="2376" y="721"/>
                        <a:pt x="2352" y="649"/>
                        <a:pt x="2328" y="601"/>
                      </a:cubicBezTo>
                      <a:lnTo>
                        <a:pt x="2304" y="553"/>
                      </a:lnTo>
                      <a:cubicBezTo>
                        <a:pt x="2304" y="505"/>
                        <a:pt x="2304" y="481"/>
                        <a:pt x="2280" y="433"/>
                      </a:cubicBezTo>
                      <a:cubicBezTo>
                        <a:pt x="2256" y="409"/>
                        <a:pt x="2256" y="313"/>
                        <a:pt x="2232" y="241"/>
                      </a:cubicBezTo>
                      <a:cubicBezTo>
                        <a:pt x="2208" y="169"/>
                        <a:pt x="2208" y="121"/>
                        <a:pt x="2184" y="49"/>
                      </a:cubicBezTo>
                      <a:lnTo>
                        <a:pt x="21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2"/>
                <p:cNvSpPr/>
                <p:nvPr/>
              </p:nvSpPr>
              <p:spPr>
                <a:xfrm>
                  <a:off x="6798000" y="1613550"/>
                  <a:ext cx="49825" cy="30025"/>
                </a:xfrm>
                <a:custGeom>
                  <a:avLst/>
                  <a:gdLst/>
                  <a:ahLst/>
                  <a:cxnLst/>
                  <a:rect l="l" t="t" r="r" b="b"/>
                  <a:pathLst>
                    <a:path w="1993" h="1201" extrusionOk="0">
                      <a:moveTo>
                        <a:pt x="1993" y="1"/>
                      </a:moveTo>
                      <a:cubicBezTo>
                        <a:pt x="1393" y="1"/>
                        <a:pt x="793" y="25"/>
                        <a:pt x="193" y="49"/>
                      </a:cubicBezTo>
                      <a:cubicBezTo>
                        <a:pt x="145" y="433"/>
                        <a:pt x="73" y="817"/>
                        <a:pt x="1" y="1201"/>
                      </a:cubicBezTo>
                      <a:lnTo>
                        <a:pt x="1753" y="1201"/>
                      </a:lnTo>
                      <a:cubicBezTo>
                        <a:pt x="1849" y="793"/>
                        <a:pt x="1921" y="409"/>
                        <a:pt x="19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2"/>
                <p:cNvSpPr/>
                <p:nvPr/>
              </p:nvSpPr>
              <p:spPr>
                <a:xfrm>
                  <a:off x="6698400" y="1614750"/>
                  <a:ext cx="103825" cy="31250"/>
                </a:xfrm>
                <a:custGeom>
                  <a:avLst/>
                  <a:gdLst/>
                  <a:ahLst/>
                  <a:cxnLst/>
                  <a:rect l="l" t="t" r="r" b="b"/>
                  <a:pathLst>
                    <a:path w="4153" h="1250" extrusionOk="0">
                      <a:moveTo>
                        <a:pt x="4153" y="1"/>
                      </a:moveTo>
                      <a:lnTo>
                        <a:pt x="4153" y="1"/>
                      </a:lnTo>
                      <a:cubicBezTo>
                        <a:pt x="2904" y="49"/>
                        <a:pt x="1632" y="121"/>
                        <a:pt x="360" y="193"/>
                      </a:cubicBezTo>
                      <a:lnTo>
                        <a:pt x="336" y="289"/>
                      </a:lnTo>
                      <a:cubicBezTo>
                        <a:pt x="1512" y="265"/>
                        <a:pt x="2664" y="265"/>
                        <a:pt x="3841" y="265"/>
                      </a:cubicBezTo>
                      <a:cubicBezTo>
                        <a:pt x="2664" y="337"/>
                        <a:pt x="1488" y="433"/>
                        <a:pt x="312" y="553"/>
                      </a:cubicBezTo>
                      <a:cubicBezTo>
                        <a:pt x="1440" y="529"/>
                        <a:pt x="2592" y="529"/>
                        <a:pt x="3721" y="529"/>
                      </a:cubicBezTo>
                      <a:cubicBezTo>
                        <a:pt x="2544" y="625"/>
                        <a:pt x="1368" y="697"/>
                        <a:pt x="192" y="817"/>
                      </a:cubicBezTo>
                      <a:cubicBezTo>
                        <a:pt x="1344" y="793"/>
                        <a:pt x="2472" y="793"/>
                        <a:pt x="3601" y="793"/>
                      </a:cubicBezTo>
                      <a:cubicBezTo>
                        <a:pt x="2424" y="865"/>
                        <a:pt x="1248" y="961"/>
                        <a:pt x="72" y="1081"/>
                      </a:cubicBezTo>
                      <a:lnTo>
                        <a:pt x="0" y="1249"/>
                      </a:lnTo>
                      <a:cubicBezTo>
                        <a:pt x="1272" y="1201"/>
                        <a:pt x="2544" y="1177"/>
                        <a:pt x="3793" y="1153"/>
                      </a:cubicBezTo>
                      <a:lnTo>
                        <a:pt x="41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2"/>
                <p:cNvSpPr/>
                <p:nvPr/>
              </p:nvSpPr>
              <p:spPr>
                <a:xfrm>
                  <a:off x="6697800" y="1646200"/>
                  <a:ext cx="316250" cy="13600"/>
                </a:xfrm>
                <a:custGeom>
                  <a:avLst/>
                  <a:gdLst/>
                  <a:ahLst/>
                  <a:cxnLst/>
                  <a:rect l="l" t="t" r="r" b="b"/>
                  <a:pathLst>
                    <a:path w="12650" h="544" extrusionOk="0">
                      <a:moveTo>
                        <a:pt x="3563" y="1"/>
                      </a:moveTo>
                      <a:cubicBezTo>
                        <a:pt x="2381" y="1"/>
                        <a:pt x="1201" y="22"/>
                        <a:pt x="24" y="63"/>
                      </a:cubicBezTo>
                      <a:cubicBezTo>
                        <a:pt x="0" y="87"/>
                        <a:pt x="6889" y="111"/>
                        <a:pt x="10393" y="543"/>
                      </a:cubicBezTo>
                      <a:cubicBezTo>
                        <a:pt x="11233" y="447"/>
                        <a:pt x="12625" y="399"/>
                        <a:pt x="12649" y="303"/>
                      </a:cubicBezTo>
                      <a:cubicBezTo>
                        <a:pt x="11905" y="279"/>
                        <a:pt x="11185" y="255"/>
                        <a:pt x="10441" y="255"/>
                      </a:cubicBezTo>
                      <a:cubicBezTo>
                        <a:pt x="8146" y="81"/>
                        <a:pt x="5851" y="1"/>
                        <a:pt x="35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2"/>
                <p:cNvSpPr/>
                <p:nvPr/>
              </p:nvSpPr>
              <p:spPr>
                <a:xfrm>
                  <a:off x="6700800" y="1606950"/>
                  <a:ext cx="49825" cy="4825"/>
                </a:xfrm>
                <a:custGeom>
                  <a:avLst/>
                  <a:gdLst/>
                  <a:ahLst/>
                  <a:cxnLst/>
                  <a:rect l="l" t="t" r="r" b="b"/>
                  <a:pathLst>
                    <a:path w="1993" h="193" extrusionOk="0">
                      <a:moveTo>
                        <a:pt x="0" y="1"/>
                      </a:moveTo>
                      <a:lnTo>
                        <a:pt x="0" y="193"/>
                      </a:lnTo>
                      <a:lnTo>
                        <a:pt x="1992" y="25"/>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2"/>
                <p:cNvSpPr/>
                <p:nvPr/>
              </p:nvSpPr>
              <p:spPr>
                <a:xfrm>
                  <a:off x="6003525" y="1652575"/>
                  <a:ext cx="1173150" cy="563275"/>
                </a:xfrm>
                <a:custGeom>
                  <a:avLst/>
                  <a:gdLst/>
                  <a:ahLst/>
                  <a:cxnLst/>
                  <a:rect l="l" t="t" r="r" b="b"/>
                  <a:pathLst>
                    <a:path w="46926" h="22531" extrusionOk="0">
                      <a:moveTo>
                        <a:pt x="34108" y="2248"/>
                      </a:moveTo>
                      <a:lnTo>
                        <a:pt x="34387" y="2295"/>
                      </a:lnTo>
                      <a:lnTo>
                        <a:pt x="34387" y="2295"/>
                      </a:lnTo>
                      <a:lnTo>
                        <a:pt x="34396" y="2280"/>
                      </a:lnTo>
                      <a:lnTo>
                        <a:pt x="34108" y="2248"/>
                      </a:lnTo>
                      <a:close/>
                      <a:moveTo>
                        <a:pt x="33184" y="3006"/>
                      </a:moveTo>
                      <a:lnTo>
                        <a:pt x="33556" y="3072"/>
                      </a:lnTo>
                      <a:lnTo>
                        <a:pt x="33892" y="3144"/>
                      </a:lnTo>
                      <a:lnTo>
                        <a:pt x="33921" y="3094"/>
                      </a:lnTo>
                      <a:lnTo>
                        <a:pt x="33921" y="3094"/>
                      </a:lnTo>
                      <a:lnTo>
                        <a:pt x="33580" y="3048"/>
                      </a:lnTo>
                      <a:lnTo>
                        <a:pt x="33184" y="3006"/>
                      </a:lnTo>
                      <a:close/>
                      <a:moveTo>
                        <a:pt x="22587" y="3144"/>
                      </a:moveTo>
                      <a:cubicBezTo>
                        <a:pt x="22203" y="3144"/>
                        <a:pt x="21843" y="3144"/>
                        <a:pt x="21482" y="3168"/>
                      </a:cubicBezTo>
                      <a:lnTo>
                        <a:pt x="21002" y="3168"/>
                      </a:lnTo>
                      <a:lnTo>
                        <a:pt x="20546" y="3192"/>
                      </a:lnTo>
                      <a:lnTo>
                        <a:pt x="20498" y="3192"/>
                      </a:lnTo>
                      <a:cubicBezTo>
                        <a:pt x="20162" y="3432"/>
                        <a:pt x="19850" y="3696"/>
                        <a:pt x="19586" y="3912"/>
                      </a:cubicBezTo>
                      <a:lnTo>
                        <a:pt x="19898" y="3888"/>
                      </a:lnTo>
                      <a:lnTo>
                        <a:pt x="20210" y="3840"/>
                      </a:lnTo>
                      <a:lnTo>
                        <a:pt x="20594" y="3816"/>
                      </a:lnTo>
                      <a:lnTo>
                        <a:pt x="21050" y="3768"/>
                      </a:lnTo>
                      <a:lnTo>
                        <a:pt x="21530" y="3744"/>
                      </a:lnTo>
                      <a:cubicBezTo>
                        <a:pt x="21867" y="3696"/>
                        <a:pt x="22227" y="3696"/>
                        <a:pt x="22611" y="3672"/>
                      </a:cubicBezTo>
                      <a:cubicBezTo>
                        <a:pt x="22827" y="3672"/>
                        <a:pt x="23019" y="3648"/>
                        <a:pt x="23211" y="3624"/>
                      </a:cubicBezTo>
                      <a:cubicBezTo>
                        <a:pt x="23427" y="3624"/>
                        <a:pt x="23643" y="3600"/>
                        <a:pt x="23835" y="3600"/>
                      </a:cubicBezTo>
                      <a:cubicBezTo>
                        <a:pt x="24267" y="3600"/>
                        <a:pt x="24723" y="3576"/>
                        <a:pt x="25155" y="3576"/>
                      </a:cubicBezTo>
                      <a:lnTo>
                        <a:pt x="27867" y="3576"/>
                      </a:lnTo>
                      <a:cubicBezTo>
                        <a:pt x="28323" y="3576"/>
                        <a:pt x="28755" y="3600"/>
                        <a:pt x="29187" y="3624"/>
                      </a:cubicBezTo>
                      <a:cubicBezTo>
                        <a:pt x="29619" y="3624"/>
                        <a:pt x="30027" y="3672"/>
                        <a:pt x="30411" y="3696"/>
                      </a:cubicBezTo>
                      <a:lnTo>
                        <a:pt x="30987" y="3720"/>
                      </a:lnTo>
                      <a:lnTo>
                        <a:pt x="31516" y="3768"/>
                      </a:lnTo>
                      <a:cubicBezTo>
                        <a:pt x="31852" y="3816"/>
                        <a:pt x="32164" y="3840"/>
                        <a:pt x="32428" y="3864"/>
                      </a:cubicBezTo>
                      <a:lnTo>
                        <a:pt x="33042" y="3946"/>
                      </a:lnTo>
                      <a:lnTo>
                        <a:pt x="33042" y="3946"/>
                      </a:lnTo>
                      <a:lnTo>
                        <a:pt x="32428" y="3840"/>
                      </a:lnTo>
                      <a:cubicBezTo>
                        <a:pt x="32140" y="3792"/>
                        <a:pt x="31828" y="3744"/>
                        <a:pt x="31492" y="3696"/>
                      </a:cubicBezTo>
                      <a:lnTo>
                        <a:pt x="30963" y="3624"/>
                      </a:lnTo>
                      <a:lnTo>
                        <a:pt x="30411" y="3552"/>
                      </a:lnTo>
                      <a:cubicBezTo>
                        <a:pt x="30027" y="3504"/>
                        <a:pt x="29595" y="3456"/>
                        <a:pt x="29187" y="3432"/>
                      </a:cubicBezTo>
                      <a:cubicBezTo>
                        <a:pt x="28755" y="3384"/>
                        <a:pt x="28323" y="3336"/>
                        <a:pt x="27867" y="3312"/>
                      </a:cubicBezTo>
                      <a:lnTo>
                        <a:pt x="27171" y="3288"/>
                      </a:lnTo>
                      <a:lnTo>
                        <a:pt x="26835" y="3264"/>
                      </a:lnTo>
                      <a:lnTo>
                        <a:pt x="26523" y="3240"/>
                      </a:lnTo>
                      <a:lnTo>
                        <a:pt x="25827" y="3192"/>
                      </a:lnTo>
                      <a:lnTo>
                        <a:pt x="25155" y="3168"/>
                      </a:lnTo>
                      <a:cubicBezTo>
                        <a:pt x="24699" y="3168"/>
                        <a:pt x="24243" y="3168"/>
                        <a:pt x="23835" y="3144"/>
                      </a:cubicBezTo>
                      <a:close/>
                      <a:moveTo>
                        <a:pt x="33042" y="3946"/>
                      </a:moveTo>
                      <a:lnTo>
                        <a:pt x="33124" y="3960"/>
                      </a:lnTo>
                      <a:lnTo>
                        <a:pt x="33412" y="4008"/>
                      </a:lnTo>
                      <a:lnTo>
                        <a:pt x="33426" y="3984"/>
                      </a:lnTo>
                      <a:lnTo>
                        <a:pt x="33426" y="3984"/>
                      </a:lnTo>
                      <a:lnTo>
                        <a:pt x="33148" y="3960"/>
                      </a:lnTo>
                      <a:lnTo>
                        <a:pt x="33042" y="3946"/>
                      </a:lnTo>
                      <a:close/>
                      <a:moveTo>
                        <a:pt x="27418" y="11687"/>
                      </a:moveTo>
                      <a:cubicBezTo>
                        <a:pt x="27353" y="11687"/>
                        <a:pt x="27288" y="11690"/>
                        <a:pt x="27223" y="11697"/>
                      </a:cubicBezTo>
                      <a:lnTo>
                        <a:pt x="27223" y="11697"/>
                      </a:lnTo>
                      <a:lnTo>
                        <a:pt x="27483" y="11689"/>
                      </a:lnTo>
                      <a:lnTo>
                        <a:pt x="27507" y="11689"/>
                      </a:lnTo>
                      <a:cubicBezTo>
                        <a:pt x="27477" y="11688"/>
                        <a:pt x="27448" y="11687"/>
                        <a:pt x="27418" y="11687"/>
                      </a:cubicBezTo>
                      <a:close/>
                      <a:moveTo>
                        <a:pt x="8286" y="9138"/>
                      </a:moveTo>
                      <a:cubicBezTo>
                        <a:pt x="9122" y="9138"/>
                        <a:pt x="10129" y="9180"/>
                        <a:pt x="10969" y="9337"/>
                      </a:cubicBezTo>
                      <a:cubicBezTo>
                        <a:pt x="12794" y="9673"/>
                        <a:pt x="13202" y="9961"/>
                        <a:pt x="13250" y="9985"/>
                      </a:cubicBezTo>
                      <a:cubicBezTo>
                        <a:pt x="13298" y="9985"/>
                        <a:pt x="13490" y="10105"/>
                        <a:pt x="13322" y="10441"/>
                      </a:cubicBezTo>
                      <a:cubicBezTo>
                        <a:pt x="13178" y="10777"/>
                        <a:pt x="12578" y="12145"/>
                        <a:pt x="12458" y="12337"/>
                      </a:cubicBezTo>
                      <a:cubicBezTo>
                        <a:pt x="12370" y="12490"/>
                        <a:pt x="12123" y="12803"/>
                        <a:pt x="11499" y="12803"/>
                      </a:cubicBezTo>
                      <a:cubicBezTo>
                        <a:pt x="11438" y="12803"/>
                        <a:pt x="11374" y="12800"/>
                        <a:pt x="11305" y="12793"/>
                      </a:cubicBezTo>
                      <a:cubicBezTo>
                        <a:pt x="10537" y="12721"/>
                        <a:pt x="6313" y="12265"/>
                        <a:pt x="6313" y="12265"/>
                      </a:cubicBezTo>
                      <a:cubicBezTo>
                        <a:pt x="6313" y="12265"/>
                        <a:pt x="5521" y="12121"/>
                        <a:pt x="5545" y="11497"/>
                      </a:cubicBezTo>
                      <a:cubicBezTo>
                        <a:pt x="5593" y="10873"/>
                        <a:pt x="5713" y="10249"/>
                        <a:pt x="5881" y="9649"/>
                      </a:cubicBezTo>
                      <a:cubicBezTo>
                        <a:pt x="5881" y="9649"/>
                        <a:pt x="5953" y="9241"/>
                        <a:pt x="6601" y="9193"/>
                      </a:cubicBezTo>
                      <a:cubicBezTo>
                        <a:pt x="6601" y="9193"/>
                        <a:pt x="7331" y="9138"/>
                        <a:pt x="8286" y="9138"/>
                      </a:cubicBezTo>
                      <a:close/>
                      <a:moveTo>
                        <a:pt x="21334" y="10487"/>
                      </a:moveTo>
                      <a:cubicBezTo>
                        <a:pt x="22169" y="10487"/>
                        <a:pt x="22443" y="11353"/>
                        <a:pt x="22443" y="11353"/>
                      </a:cubicBezTo>
                      <a:lnTo>
                        <a:pt x="22587" y="12265"/>
                      </a:lnTo>
                      <a:cubicBezTo>
                        <a:pt x="22611" y="12433"/>
                        <a:pt x="22515" y="12553"/>
                        <a:pt x="22371" y="12577"/>
                      </a:cubicBezTo>
                      <a:lnTo>
                        <a:pt x="17570" y="12937"/>
                      </a:lnTo>
                      <a:cubicBezTo>
                        <a:pt x="17506" y="12942"/>
                        <a:pt x="17443" y="12944"/>
                        <a:pt x="17379" y="12944"/>
                      </a:cubicBezTo>
                      <a:cubicBezTo>
                        <a:pt x="17082" y="12944"/>
                        <a:pt x="16786" y="12901"/>
                        <a:pt x="16490" y="12841"/>
                      </a:cubicBezTo>
                      <a:cubicBezTo>
                        <a:pt x="12890" y="12553"/>
                        <a:pt x="14186" y="12697"/>
                        <a:pt x="12890" y="12553"/>
                      </a:cubicBezTo>
                      <a:cubicBezTo>
                        <a:pt x="12890" y="12553"/>
                        <a:pt x="13202" y="11353"/>
                        <a:pt x="13778" y="10729"/>
                      </a:cubicBezTo>
                      <a:cubicBezTo>
                        <a:pt x="13903" y="10603"/>
                        <a:pt x="14066" y="10533"/>
                        <a:pt x="14233" y="10533"/>
                      </a:cubicBezTo>
                      <a:cubicBezTo>
                        <a:pt x="14257" y="10533"/>
                        <a:pt x="14281" y="10534"/>
                        <a:pt x="14306" y="10537"/>
                      </a:cubicBezTo>
                      <a:cubicBezTo>
                        <a:pt x="15265" y="10621"/>
                        <a:pt x="16224" y="10686"/>
                        <a:pt x="17183" y="10686"/>
                      </a:cubicBezTo>
                      <a:cubicBezTo>
                        <a:pt x="17328" y="10686"/>
                        <a:pt x="17473" y="10684"/>
                        <a:pt x="17618" y="10681"/>
                      </a:cubicBezTo>
                      <a:cubicBezTo>
                        <a:pt x="17618" y="10681"/>
                        <a:pt x="18362" y="10681"/>
                        <a:pt x="21026" y="10513"/>
                      </a:cubicBezTo>
                      <a:lnTo>
                        <a:pt x="21266" y="10489"/>
                      </a:lnTo>
                      <a:cubicBezTo>
                        <a:pt x="21289" y="10488"/>
                        <a:pt x="21312" y="10487"/>
                        <a:pt x="21334" y="10487"/>
                      </a:cubicBezTo>
                      <a:close/>
                      <a:moveTo>
                        <a:pt x="3216" y="14951"/>
                      </a:moveTo>
                      <a:cubicBezTo>
                        <a:pt x="3238" y="14951"/>
                        <a:pt x="3262" y="14952"/>
                        <a:pt x="3289" y="14954"/>
                      </a:cubicBezTo>
                      <a:cubicBezTo>
                        <a:pt x="3289" y="14954"/>
                        <a:pt x="6745" y="15722"/>
                        <a:pt x="9145" y="15986"/>
                      </a:cubicBezTo>
                      <a:cubicBezTo>
                        <a:pt x="11569" y="16274"/>
                        <a:pt x="14258" y="16370"/>
                        <a:pt x="14522" y="16706"/>
                      </a:cubicBezTo>
                      <a:cubicBezTo>
                        <a:pt x="14762" y="17042"/>
                        <a:pt x="14546" y="17282"/>
                        <a:pt x="13946" y="17330"/>
                      </a:cubicBezTo>
                      <a:cubicBezTo>
                        <a:pt x="13924" y="17333"/>
                        <a:pt x="13892" y="17334"/>
                        <a:pt x="13851" y="17334"/>
                      </a:cubicBezTo>
                      <a:cubicBezTo>
                        <a:pt x="13177" y="17334"/>
                        <a:pt x="10025" y="16972"/>
                        <a:pt x="7513" y="16610"/>
                      </a:cubicBezTo>
                      <a:cubicBezTo>
                        <a:pt x="6025" y="16370"/>
                        <a:pt x="4753" y="16130"/>
                        <a:pt x="4417" y="15962"/>
                      </a:cubicBezTo>
                      <a:cubicBezTo>
                        <a:pt x="3540" y="15501"/>
                        <a:pt x="2686" y="14951"/>
                        <a:pt x="3216" y="14951"/>
                      </a:cubicBezTo>
                      <a:close/>
                      <a:moveTo>
                        <a:pt x="27747" y="13033"/>
                      </a:moveTo>
                      <a:cubicBezTo>
                        <a:pt x="28659" y="13081"/>
                        <a:pt x="29379" y="14282"/>
                        <a:pt x="29451" y="15794"/>
                      </a:cubicBezTo>
                      <a:lnTo>
                        <a:pt x="29379" y="15794"/>
                      </a:lnTo>
                      <a:lnTo>
                        <a:pt x="29451" y="16106"/>
                      </a:lnTo>
                      <a:cubicBezTo>
                        <a:pt x="29427" y="16130"/>
                        <a:pt x="29427" y="16202"/>
                        <a:pt x="29427" y="16274"/>
                      </a:cubicBezTo>
                      <a:cubicBezTo>
                        <a:pt x="29357" y="17997"/>
                        <a:pt x="28474" y="19371"/>
                        <a:pt x="27463" y="19371"/>
                      </a:cubicBezTo>
                      <a:cubicBezTo>
                        <a:pt x="27446" y="19371"/>
                        <a:pt x="27428" y="19371"/>
                        <a:pt x="27411" y="19370"/>
                      </a:cubicBezTo>
                      <a:cubicBezTo>
                        <a:pt x="28419" y="19322"/>
                        <a:pt x="29235" y="17954"/>
                        <a:pt x="29283" y="16274"/>
                      </a:cubicBezTo>
                      <a:lnTo>
                        <a:pt x="29283" y="16154"/>
                      </a:lnTo>
                      <a:cubicBezTo>
                        <a:pt x="29236" y="17733"/>
                        <a:pt x="28448" y="19011"/>
                        <a:pt x="27488" y="19011"/>
                      </a:cubicBezTo>
                      <a:cubicBezTo>
                        <a:pt x="27470" y="19011"/>
                        <a:pt x="27453" y="19011"/>
                        <a:pt x="27435" y="19010"/>
                      </a:cubicBezTo>
                      <a:cubicBezTo>
                        <a:pt x="26475" y="18986"/>
                        <a:pt x="25731" y="17618"/>
                        <a:pt x="25779" y="15986"/>
                      </a:cubicBezTo>
                      <a:cubicBezTo>
                        <a:pt x="25827" y="14392"/>
                        <a:pt x="26652" y="13105"/>
                        <a:pt x="27601" y="13105"/>
                      </a:cubicBezTo>
                      <a:cubicBezTo>
                        <a:pt x="27610" y="13105"/>
                        <a:pt x="27618" y="13105"/>
                        <a:pt x="27627" y="13105"/>
                      </a:cubicBezTo>
                      <a:cubicBezTo>
                        <a:pt x="28011" y="13153"/>
                        <a:pt x="28347" y="13345"/>
                        <a:pt x="28587" y="13633"/>
                      </a:cubicBezTo>
                      <a:cubicBezTo>
                        <a:pt x="28347" y="13321"/>
                        <a:pt x="27987" y="13105"/>
                        <a:pt x="27603" y="13033"/>
                      </a:cubicBezTo>
                      <a:close/>
                      <a:moveTo>
                        <a:pt x="27921" y="10380"/>
                      </a:moveTo>
                      <a:cubicBezTo>
                        <a:pt x="28530" y="10380"/>
                        <a:pt x="29124" y="10538"/>
                        <a:pt x="29643" y="10897"/>
                      </a:cubicBezTo>
                      <a:cubicBezTo>
                        <a:pt x="30603" y="11617"/>
                        <a:pt x="31131" y="12769"/>
                        <a:pt x="31035" y="13969"/>
                      </a:cubicBezTo>
                      <a:cubicBezTo>
                        <a:pt x="30987" y="14450"/>
                        <a:pt x="30795" y="15314"/>
                        <a:pt x="30747" y="15602"/>
                      </a:cubicBezTo>
                      <a:lnTo>
                        <a:pt x="30291" y="15650"/>
                      </a:lnTo>
                      <a:cubicBezTo>
                        <a:pt x="30243" y="14210"/>
                        <a:pt x="29691" y="12937"/>
                        <a:pt x="28875" y="12241"/>
                      </a:cubicBezTo>
                      <a:cubicBezTo>
                        <a:pt x="28563" y="12025"/>
                        <a:pt x="28179" y="11905"/>
                        <a:pt x="27795" y="11905"/>
                      </a:cubicBezTo>
                      <a:cubicBezTo>
                        <a:pt x="27766" y="11904"/>
                        <a:pt x="27736" y="11903"/>
                        <a:pt x="27707" y="11903"/>
                      </a:cubicBezTo>
                      <a:cubicBezTo>
                        <a:pt x="26136" y="11903"/>
                        <a:pt x="24793" y="13774"/>
                        <a:pt x="24699" y="16130"/>
                      </a:cubicBezTo>
                      <a:cubicBezTo>
                        <a:pt x="24651" y="17810"/>
                        <a:pt x="25227" y="19274"/>
                        <a:pt x="26139" y="20042"/>
                      </a:cubicBezTo>
                      <a:cubicBezTo>
                        <a:pt x="25059" y="19370"/>
                        <a:pt x="24339" y="17762"/>
                        <a:pt x="24411" y="15938"/>
                      </a:cubicBezTo>
                      <a:cubicBezTo>
                        <a:pt x="24501" y="13678"/>
                        <a:pt x="25719" y="11844"/>
                        <a:pt x="27223" y="11697"/>
                      </a:cubicBezTo>
                      <a:lnTo>
                        <a:pt x="27223" y="11697"/>
                      </a:lnTo>
                      <a:lnTo>
                        <a:pt x="25827" y="11737"/>
                      </a:lnTo>
                      <a:cubicBezTo>
                        <a:pt x="25275" y="11737"/>
                        <a:pt x="24747" y="11953"/>
                        <a:pt x="24339" y="12337"/>
                      </a:cubicBezTo>
                      <a:cubicBezTo>
                        <a:pt x="24555" y="11953"/>
                        <a:pt x="24867" y="11617"/>
                        <a:pt x="25203" y="11329"/>
                      </a:cubicBezTo>
                      <a:lnTo>
                        <a:pt x="25203" y="11353"/>
                      </a:lnTo>
                      <a:cubicBezTo>
                        <a:pt x="26004" y="10756"/>
                        <a:pt x="26981" y="10380"/>
                        <a:pt x="27921" y="10380"/>
                      </a:cubicBezTo>
                      <a:close/>
                      <a:moveTo>
                        <a:pt x="24051" y="17522"/>
                      </a:moveTo>
                      <a:lnTo>
                        <a:pt x="24099" y="17690"/>
                      </a:lnTo>
                      <a:cubicBezTo>
                        <a:pt x="24099" y="17714"/>
                        <a:pt x="24099" y="17762"/>
                        <a:pt x="24123" y="17786"/>
                      </a:cubicBezTo>
                      <a:cubicBezTo>
                        <a:pt x="24123" y="17810"/>
                        <a:pt x="24147" y="17858"/>
                        <a:pt x="24147" y="17882"/>
                      </a:cubicBezTo>
                      <a:lnTo>
                        <a:pt x="24195" y="18002"/>
                      </a:lnTo>
                      <a:cubicBezTo>
                        <a:pt x="24195" y="18050"/>
                        <a:pt x="24219" y="18074"/>
                        <a:pt x="24243" y="18122"/>
                      </a:cubicBezTo>
                      <a:cubicBezTo>
                        <a:pt x="24243" y="18170"/>
                        <a:pt x="24315" y="18314"/>
                        <a:pt x="24363" y="18410"/>
                      </a:cubicBezTo>
                      <a:cubicBezTo>
                        <a:pt x="24387" y="18506"/>
                        <a:pt x="24459" y="18602"/>
                        <a:pt x="24507" y="18698"/>
                      </a:cubicBezTo>
                      <a:lnTo>
                        <a:pt x="24555" y="18770"/>
                      </a:lnTo>
                      <a:lnTo>
                        <a:pt x="24603" y="18866"/>
                      </a:lnTo>
                      <a:lnTo>
                        <a:pt x="24627" y="18938"/>
                      </a:lnTo>
                      <a:lnTo>
                        <a:pt x="24699" y="19010"/>
                      </a:lnTo>
                      <a:lnTo>
                        <a:pt x="24747" y="19082"/>
                      </a:lnTo>
                      <a:cubicBezTo>
                        <a:pt x="24747" y="19106"/>
                        <a:pt x="24771" y="19130"/>
                        <a:pt x="24771" y="19154"/>
                      </a:cubicBezTo>
                      <a:cubicBezTo>
                        <a:pt x="24795" y="19178"/>
                        <a:pt x="24819" y="19202"/>
                        <a:pt x="24843" y="19226"/>
                      </a:cubicBezTo>
                      <a:lnTo>
                        <a:pt x="24915" y="19298"/>
                      </a:lnTo>
                      <a:cubicBezTo>
                        <a:pt x="24987" y="19394"/>
                        <a:pt x="25059" y="19490"/>
                        <a:pt x="25155" y="19586"/>
                      </a:cubicBezTo>
                      <a:cubicBezTo>
                        <a:pt x="25227" y="19658"/>
                        <a:pt x="25323" y="19754"/>
                        <a:pt x="25419" y="19826"/>
                      </a:cubicBezTo>
                      <a:cubicBezTo>
                        <a:pt x="25491" y="19898"/>
                        <a:pt x="25587" y="19946"/>
                        <a:pt x="25683" y="20018"/>
                      </a:cubicBezTo>
                      <a:cubicBezTo>
                        <a:pt x="25755" y="20066"/>
                        <a:pt x="25851" y="20114"/>
                        <a:pt x="25923" y="20162"/>
                      </a:cubicBezTo>
                      <a:cubicBezTo>
                        <a:pt x="26019" y="20210"/>
                        <a:pt x="26115" y="20258"/>
                        <a:pt x="26235" y="20282"/>
                      </a:cubicBezTo>
                      <a:lnTo>
                        <a:pt x="26787" y="20354"/>
                      </a:lnTo>
                      <a:lnTo>
                        <a:pt x="26571" y="20426"/>
                      </a:lnTo>
                      <a:lnTo>
                        <a:pt x="23931" y="19946"/>
                      </a:lnTo>
                      <a:cubicBezTo>
                        <a:pt x="23427" y="19610"/>
                        <a:pt x="23043" y="19178"/>
                        <a:pt x="22779" y="18626"/>
                      </a:cubicBezTo>
                      <a:lnTo>
                        <a:pt x="22779" y="18626"/>
                      </a:lnTo>
                      <a:cubicBezTo>
                        <a:pt x="23067" y="19178"/>
                        <a:pt x="23523" y="19634"/>
                        <a:pt x="24075" y="19922"/>
                      </a:cubicBezTo>
                      <a:lnTo>
                        <a:pt x="24003" y="19850"/>
                      </a:lnTo>
                      <a:cubicBezTo>
                        <a:pt x="23955" y="19826"/>
                        <a:pt x="23931" y="19778"/>
                        <a:pt x="23883" y="19730"/>
                      </a:cubicBezTo>
                      <a:cubicBezTo>
                        <a:pt x="23835" y="19706"/>
                        <a:pt x="23787" y="19658"/>
                        <a:pt x="23763" y="19610"/>
                      </a:cubicBezTo>
                      <a:lnTo>
                        <a:pt x="23643" y="19490"/>
                      </a:lnTo>
                      <a:lnTo>
                        <a:pt x="23571" y="19418"/>
                      </a:lnTo>
                      <a:lnTo>
                        <a:pt x="23523" y="19346"/>
                      </a:lnTo>
                      <a:cubicBezTo>
                        <a:pt x="23451" y="19250"/>
                        <a:pt x="23379" y="19154"/>
                        <a:pt x="23307" y="19058"/>
                      </a:cubicBezTo>
                      <a:cubicBezTo>
                        <a:pt x="23235" y="18962"/>
                        <a:pt x="23163" y="18866"/>
                        <a:pt x="23115" y="18770"/>
                      </a:cubicBezTo>
                      <a:cubicBezTo>
                        <a:pt x="23067" y="18650"/>
                        <a:pt x="23019" y="18578"/>
                        <a:pt x="22971" y="18482"/>
                      </a:cubicBezTo>
                      <a:cubicBezTo>
                        <a:pt x="22947" y="18434"/>
                        <a:pt x="22923" y="18386"/>
                        <a:pt x="22899" y="18338"/>
                      </a:cubicBezTo>
                      <a:cubicBezTo>
                        <a:pt x="22875" y="18314"/>
                        <a:pt x="22851" y="18266"/>
                        <a:pt x="22851" y="18218"/>
                      </a:cubicBezTo>
                      <a:cubicBezTo>
                        <a:pt x="22827" y="18170"/>
                        <a:pt x="22779" y="18074"/>
                        <a:pt x="22755" y="18002"/>
                      </a:cubicBezTo>
                      <a:cubicBezTo>
                        <a:pt x="22731" y="17930"/>
                        <a:pt x="22707" y="17882"/>
                        <a:pt x="22683" y="17834"/>
                      </a:cubicBezTo>
                      <a:cubicBezTo>
                        <a:pt x="22683" y="17786"/>
                        <a:pt x="22659" y="17738"/>
                        <a:pt x="22659" y="17714"/>
                      </a:cubicBezTo>
                      <a:lnTo>
                        <a:pt x="22659" y="17714"/>
                      </a:lnTo>
                      <a:lnTo>
                        <a:pt x="22707" y="17834"/>
                      </a:lnTo>
                      <a:cubicBezTo>
                        <a:pt x="22731" y="17882"/>
                        <a:pt x="22755" y="17930"/>
                        <a:pt x="22779" y="18002"/>
                      </a:cubicBezTo>
                      <a:cubicBezTo>
                        <a:pt x="22803" y="18050"/>
                        <a:pt x="22851" y="18122"/>
                        <a:pt x="22899" y="18218"/>
                      </a:cubicBezTo>
                      <a:cubicBezTo>
                        <a:pt x="22923" y="18290"/>
                        <a:pt x="22923" y="18290"/>
                        <a:pt x="22947" y="18338"/>
                      </a:cubicBezTo>
                      <a:cubicBezTo>
                        <a:pt x="22971" y="18362"/>
                        <a:pt x="22995" y="18410"/>
                        <a:pt x="23043" y="18458"/>
                      </a:cubicBezTo>
                      <a:cubicBezTo>
                        <a:pt x="23067" y="18482"/>
                        <a:pt x="23139" y="18626"/>
                        <a:pt x="23211" y="18722"/>
                      </a:cubicBezTo>
                      <a:cubicBezTo>
                        <a:pt x="23259" y="18794"/>
                        <a:pt x="23331" y="18890"/>
                        <a:pt x="23403" y="18986"/>
                      </a:cubicBezTo>
                      <a:cubicBezTo>
                        <a:pt x="23499" y="19058"/>
                        <a:pt x="23571" y="19154"/>
                        <a:pt x="23643" y="19226"/>
                      </a:cubicBezTo>
                      <a:lnTo>
                        <a:pt x="23715" y="19298"/>
                      </a:lnTo>
                      <a:lnTo>
                        <a:pt x="23763" y="19346"/>
                      </a:lnTo>
                      <a:lnTo>
                        <a:pt x="23907" y="19466"/>
                      </a:lnTo>
                      <a:cubicBezTo>
                        <a:pt x="23931" y="19514"/>
                        <a:pt x="23979" y="19538"/>
                        <a:pt x="24027" y="19562"/>
                      </a:cubicBezTo>
                      <a:cubicBezTo>
                        <a:pt x="24075" y="19610"/>
                        <a:pt x="24123" y="19634"/>
                        <a:pt x="24147" y="19682"/>
                      </a:cubicBezTo>
                      <a:cubicBezTo>
                        <a:pt x="24195" y="19706"/>
                        <a:pt x="24339" y="19802"/>
                        <a:pt x="24411" y="19850"/>
                      </a:cubicBezTo>
                      <a:cubicBezTo>
                        <a:pt x="24483" y="19898"/>
                        <a:pt x="24579" y="19946"/>
                        <a:pt x="24651" y="19994"/>
                      </a:cubicBezTo>
                      <a:lnTo>
                        <a:pt x="24771" y="20042"/>
                      </a:lnTo>
                      <a:lnTo>
                        <a:pt x="24627" y="19922"/>
                      </a:lnTo>
                      <a:cubicBezTo>
                        <a:pt x="24531" y="19850"/>
                        <a:pt x="24459" y="19754"/>
                        <a:pt x="24363" y="19658"/>
                      </a:cubicBezTo>
                      <a:cubicBezTo>
                        <a:pt x="24291" y="19562"/>
                        <a:pt x="24195" y="19466"/>
                        <a:pt x="24123" y="19370"/>
                      </a:cubicBezTo>
                      <a:lnTo>
                        <a:pt x="24027" y="19202"/>
                      </a:lnTo>
                      <a:cubicBezTo>
                        <a:pt x="24003" y="19154"/>
                        <a:pt x="23955" y="19106"/>
                        <a:pt x="23931" y="19058"/>
                      </a:cubicBezTo>
                      <a:cubicBezTo>
                        <a:pt x="23907" y="19010"/>
                        <a:pt x="23859" y="18962"/>
                        <a:pt x="23835" y="18914"/>
                      </a:cubicBezTo>
                      <a:lnTo>
                        <a:pt x="23763" y="18746"/>
                      </a:lnTo>
                      <a:lnTo>
                        <a:pt x="23691" y="18602"/>
                      </a:lnTo>
                      <a:cubicBezTo>
                        <a:pt x="23667" y="18554"/>
                        <a:pt x="23643" y="18506"/>
                        <a:pt x="23619" y="18458"/>
                      </a:cubicBezTo>
                      <a:cubicBezTo>
                        <a:pt x="23595" y="18386"/>
                        <a:pt x="23571" y="18362"/>
                        <a:pt x="23547" y="18314"/>
                      </a:cubicBezTo>
                      <a:cubicBezTo>
                        <a:pt x="23547" y="18266"/>
                        <a:pt x="23523" y="18218"/>
                        <a:pt x="23499" y="18170"/>
                      </a:cubicBezTo>
                      <a:cubicBezTo>
                        <a:pt x="23475" y="18098"/>
                        <a:pt x="23451" y="18002"/>
                        <a:pt x="23427" y="17930"/>
                      </a:cubicBezTo>
                      <a:cubicBezTo>
                        <a:pt x="23427" y="17858"/>
                        <a:pt x="23403" y="17810"/>
                        <a:pt x="23379" y="17762"/>
                      </a:cubicBezTo>
                      <a:cubicBezTo>
                        <a:pt x="23355" y="17643"/>
                        <a:pt x="23331" y="17595"/>
                        <a:pt x="23331" y="17594"/>
                      </a:cubicBezTo>
                      <a:lnTo>
                        <a:pt x="23331" y="17594"/>
                      </a:lnTo>
                      <a:cubicBezTo>
                        <a:pt x="23331" y="17595"/>
                        <a:pt x="23355" y="17643"/>
                        <a:pt x="23403" y="17762"/>
                      </a:cubicBezTo>
                      <a:cubicBezTo>
                        <a:pt x="23403" y="17810"/>
                        <a:pt x="23427" y="17858"/>
                        <a:pt x="23475" y="17930"/>
                      </a:cubicBezTo>
                      <a:cubicBezTo>
                        <a:pt x="23499" y="18002"/>
                        <a:pt x="23523" y="18074"/>
                        <a:pt x="23571" y="18146"/>
                      </a:cubicBezTo>
                      <a:cubicBezTo>
                        <a:pt x="23595" y="18242"/>
                        <a:pt x="23595" y="18242"/>
                        <a:pt x="23619" y="18290"/>
                      </a:cubicBezTo>
                      <a:cubicBezTo>
                        <a:pt x="23643" y="18338"/>
                        <a:pt x="23667" y="18362"/>
                        <a:pt x="23691" y="18410"/>
                      </a:cubicBezTo>
                      <a:lnTo>
                        <a:pt x="23763" y="18554"/>
                      </a:lnTo>
                      <a:lnTo>
                        <a:pt x="23859" y="18698"/>
                      </a:lnTo>
                      <a:cubicBezTo>
                        <a:pt x="23883" y="18746"/>
                        <a:pt x="23907" y="18794"/>
                        <a:pt x="23955" y="18842"/>
                      </a:cubicBezTo>
                      <a:cubicBezTo>
                        <a:pt x="23979" y="18890"/>
                        <a:pt x="24003" y="18938"/>
                        <a:pt x="24051" y="18986"/>
                      </a:cubicBezTo>
                      <a:cubicBezTo>
                        <a:pt x="24075" y="19034"/>
                        <a:pt x="24123" y="19082"/>
                        <a:pt x="24147" y="19130"/>
                      </a:cubicBezTo>
                      <a:cubicBezTo>
                        <a:pt x="24195" y="19154"/>
                        <a:pt x="24243" y="19202"/>
                        <a:pt x="24267" y="19250"/>
                      </a:cubicBezTo>
                      <a:cubicBezTo>
                        <a:pt x="24315" y="19298"/>
                        <a:pt x="24435" y="19442"/>
                        <a:pt x="24531" y="19514"/>
                      </a:cubicBezTo>
                      <a:cubicBezTo>
                        <a:pt x="24603" y="19586"/>
                        <a:pt x="24699" y="19658"/>
                        <a:pt x="24771" y="19730"/>
                      </a:cubicBezTo>
                      <a:cubicBezTo>
                        <a:pt x="24867" y="19802"/>
                        <a:pt x="24939" y="19850"/>
                        <a:pt x="25035" y="19922"/>
                      </a:cubicBezTo>
                      <a:cubicBezTo>
                        <a:pt x="25131" y="19970"/>
                        <a:pt x="25203" y="20018"/>
                        <a:pt x="25299" y="20066"/>
                      </a:cubicBezTo>
                      <a:lnTo>
                        <a:pt x="25371" y="20114"/>
                      </a:lnTo>
                      <a:cubicBezTo>
                        <a:pt x="25323" y="20066"/>
                        <a:pt x="25299" y="20018"/>
                        <a:pt x="25251" y="19970"/>
                      </a:cubicBezTo>
                      <a:cubicBezTo>
                        <a:pt x="25155" y="19898"/>
                        <a:pt x="25059" y="19802"/>
                        <a:pt x="24987" y="19706"/>
                      </a:cubicBezTo>
                      <a:cubicBezTo>
                        <a:pt x="24891" y="19610"/>
                        <a:pt x="24819" y="19514"/>
                        <a:pt x="24747" y="19394"/>
                      </a:cubicBezTo>
                      <a:lnTo>
                        <a:pt x="24699" y="19322"/>
                      </a:lnTo>
                      <a:cubicBezTo>
                        <a:pt x="24675" y="19298"/>
                        <a:pt x="24675" y="19250"/>
                        <a:pt x="24651" y="19226"/>
                      </a:cubicBezTo>
                      <a:cubicBezTo>
                        <a:pt x="24627" y="19202"/>
                        <a:pt x="24627" y="19178"/>
                        <a:pt x="24603" y="19154"/>
                      </a:cubicBezTo>
                      <a:lnTo>
                        <a:pt x="24555" y="19082"/>
                      </a:lnTo>
                      <a:lnTo>
                        <a:pt x="24507" y="18986"/>
                      </a:lnTo>
                      <a:cubicBezTo>
                        <a:pt x="24507" y="18962"/>
                        <a:pt x="24483" y="18938"/>
                        <a:pt x="24483" y="18914"/>
                      </a:cubicBezTo>
                      <a:cubicBezTo>
                        <a:pt x="24459" y="18890"/>
                        <a:pt x="24459" y="18842"/>
                        <a:pt x="24435" y="18818"/>
                      </a:cubicBezTo>
                      <a:lnTo>
                        <a:pt x="24411" y="18746"/>
                      </a:lnTo>
                      <a:cubicBezTo>
                        <a:pt x="24363" y="18626"/>
                        <a:pt x="24315" y="18530"/>
                        <a:pt x="24267" y="18434"/>
                      </a:cubicBezTo>
                      <a:cubicBezTo>
                        <a:pt x="24243" y="18362"/>
                        <a:pt x="24219" y="18242"/>
                        <a:pt x="24195" y="18146"/>
                      </a:cubicBezTo>
                      <a:cubicBezTo>
                        <a:pt x="24195" y="18098"/>
                        <a:pt x="24171" y="18050"/>
                        <a:pt x="24147" y="18002"/>
                      </a:cubicBezTo>
                      <a:lnTo>
                        <a:pt x="24123" y="17882"/>
                      </a:lnTo>
                      <a:cubicBezTo>
                        <a:pt x="24123" y="17858"/>
                        <a:pt x="24099" y="17834"/>
                        <a:pt x="24099" y="17786"/>
                      </a:cubicBezTo>
                      <a:lnTo>
                        <a:pt x="24075" y="17690"/>
                      </a:lnTo>
                      <a:lnTo>
                        <a:pt x="24051" y="17522"/>
                      </a:lnTo>
                      <a:close/>
                      <a:moveTo>
                        <a:pt x="26811" y="0"/>
                      </a:moveTo>
                      <a:lnTo>
                        <a:pt x="26547" y="48"/>
                      </a:lnTo>
                      <a:lnTo>
                        <a:pt x="26379" y="48"/>
                      </a:lnTo>
                      <a:lnTo>
                        <a:pt x="26235" y="72"/>
                      </a:lnTo>
                      <a:lnTo>
                        <a:pt x="26043" y="120"/>
                      </a:lnTo>
                      <a:lnTo>
                        <a:pt x="25875" y="144"/>
                      </a:lnTo>
                      <a:lnTo>
                        <a:pt x="25683" y="192"/>
                      </a:lnTo>
                      <a:cubicBezTo>
                        <a:pt x="25635" y="192"/>
                        <a:pt x="25563" y="216"/>
                        <a:pt x="25515" y="240"/>
                      </a:cubicBezTo>
                      <a:lnTo>
                        <a:pt x="25323" y="288"/>
                      </a:lnTo>
                      <a:lnTo>
                        <a:pt x="25131" y="360"/>
                      </a:lnTo>
                      <a:cubicBezTo>
                        <a:pt x="25011" y="384"/>
                        <a:pt x="24891" y="432"/>
                        <a:pt x="24771" y="480"/>
                      </a:cubicBezTo>
                      <a:cubicBezTo>
                        <a:pt x="24699" y="504"/>
                        <a:pt x="24651" y="528"/>
                        <a:pt x="24579" y="552"/>
                      </a:cubicBezTo>
                      <a:lnTo>
                        <a:pt x="24411" y="624"/>
                      </a:lnTo>
                      <a:cubicBezTo>
                        <a:pt x="24291" y="672"/>
                        <a:pt x="24171" y="720"/>
                        <a:pt x="24075" y="768"/>
                      </a:cubicBezTo>
                      <a:lnTo>
                        <a:pt x="23931" y="864"/>
                      </a:lnTo>
                      <a:lnTo>
                        <a:pt x="23883" y="888"/>
                      </a:lnTo>
                      <a:lnTo>
                        <a:pt x="23859" y="888"/>
                      </a:lnTo>
                      <a:lnTo>
                        <a:pt x="23811" y="912"/>
                      </a:lnTo>
                      <a:cubicBezTo>
                        <a:pt x="23715" y="960"/>
                        <a:pt x="23643" y="1008"/>
                        <a:pt x="23571" y="1032"/>
                      </a:cubicBezTo>
                      <a:lnTo>
                        <a:pt x="23379" y="1152"/>
                      </a:lnTo>
                      <a:lnTo>
                        <a:pt x="23259" y="1224"/>
                      </a:lnTo>
                      <a:lnTo>
                        <a:pt x="23235" y="1248"/>
                      </a:lnTo>
                      <a:cubicBezTo>
                        <a:pt x="22299" y="1848"/>
                        <a:pt x="21386" y="2472"/>
                        <a:pt x="20498" y="3168"/>
                      </a:cubicBezTo>
                      <a:lnTo>
                        <a:pt x="20498" y="3168"/>
                      </a:lnTo>
                      <a:lnTo>
                        <a:pt x="20834" y="3120"/>
                      </a:lnTo>
                      <a:lnTo>
                        <a:pt x="21506" y="3048"/>
                      </a:lnTo>
                      <a:cubicBezTo>
                        <a:pt x="21771" y="3000"/>
                        <a:pt x="22059" y="2976"/>
                        <a:pt x="22419" y="2952"/>
                      </a:cubicBezTo>
                      <a:cubicBezTo>
                        <a:pt x="22755" y="2928"/>
                        <a:pt x="23091" y="2880"/>
                        <a:pt x="23451" y="2856"/>
                      </a:cubicBezTo>
                      <a:cubicBezTo>
                        <a:pt x="23643" y="2832"/>
                        <a:pt x="23835" y="2832"/>
                        <a:pt x="24027" y="2832"/>
                      </a:cubicBezTo>
                      <a:lnTo>
                        <a:pt x="24627" y="2784"/>
                      </a:lnTo>
                      <a:lnTo>
                        <a:pt x="25251" y="2760"/>
                      </a:lnTo>
                      <a:lnTo>
                        <a:pt x="25899" y="2760"/>
                      </a:lnTo>
                      <a:lnTo>
                        <a:pt x="26547" y="2736"/>
                      </a:lnTo>
                      <a:lnTo>
                        <a:pt x="29139" y="2736"/>
                      </a:lnTo>
                      <a:lnTo>
                        <a:pt x="29763" y="2760"/>
                      </a:lnTo>
                      <a:lnTo>
                        <a:pt x="30363" y="2760"/>
                      </a:lnTo>
                      <a:lnTo>
                        <a:pt x="30939" y="2808"/>
                      </a:lnTo>
                      <a:lnTo>
                        <a:pt x="31492" y="2832"/>
                      </a:lnTo>
                      <a:lnTo>
                        <a:pt x="31996" y="2880"/>
                      </a:lnTo>
                      <a:lnTo>
                        <a:pt x="32908" y="2976"/>
                      </a:lnTo>
                      <a:lnTo>
                        <a:pt x="33184" y="3006"/>
                      </a:lnTo>
                      <a:lnTo>
                        <a:pt x="33184" y="3006"/>
                      </a:lnTo>
                      <a:lnTo>
                        <a:pt x="32884" y="2952"/>
                      </a:lnTo>
                      <a:lnTo>
                        <a:pt x="31972" y="2832"/>
                      </a:lnTo>
                      <a:cubicBezTo>
                        <a:pt x="31804" y="2808"/>
                        <a:pt x="31636" y="2784"/>
                        <a:pt x="31468" y="2760"/>
                      </a:cubicBezTo>
                      <a:lnTo>
                        <a:pt x="30915" y="2688"/>
                      </a:lnTo>
                      <a:lnTo>
                        <a:pt x="30339" y="2640"/>
                      </a:lnTo>
                      <a:lnTo>
                        <a:pt x="30051" y="2592"/>
                      </a:lnTo>
                      <a:lnTo>
                        <a:pt x="29739" y="2568"/>
                      </a:lnTo>
                      <a:lnTo>
                        <a:pt x="29115" y="2520"/>
                      </a:lnTo>
                      <a:lnTo>
                        <a:pt x="28803" y="2496"/>
                      </a:lnTo>
                      <a:lnTo>
                        <a:pt x="28467" y="2472"/>
                      </a:lnTo>
                      <a:lnTo>
                        <a:pt x="27819" y="2424"/>
                      </a:lnTo>
                      <a:lnTo>
                        <a:pt x="27171" y="2400"/>
                      </a:lnTo>
                      <a:cubicBezTo>
                        <a:pt x="26955" y="2400"/>
                        <a:pt x="26739" y="2376"/>
                        <a:pt x="26499" y="2376"/>
                      </a:cubicBezTo>
                      <a:lnTo>
                        <a:pt x="23403" y="2376"/>
                      </a:lnTo>
                      <a:cubicBezTo>
                        <a:pt x="23043" y="2376"/>
                        <a:pt x="22683" y="2400"/>
                        <a:pt x="22347" y="2424"/>
                      </a:cubicBezTo>
                      <a:cubicBezTo>
                        <a:pt x="22011" y="2424"/>
                        <a:pt x="21795" y="2448"/>
                        <a:pt x="21530" y="2448"/>
                      </a:cubicBezTo>
                      <a:lnTo>
                        <a:pt x="21747" y="2424"/>
                      </a:lnTo>
                      <a:lnTo>
                        <a:pt x="22419" y="2328"/>
                      </a:lnTo>
                      <a:cubicBezTo>
                        <a:pt x="22659" y="2304"/>
                        <a:pt x="22947" y="2256"/>
                        <a:pt x="23259" y="2232"/>
                      </a:cubicBezTo>
                      <a:lnTo>
                        <a:pt x="23739" y="2184"/>
                      </a:lnTo>
                      <a:lnTo>
                        <a:pt x="24267" y="2136"/>
                      </a:lnTo>
                      <a:lnTo>
                        <a:pt x="24531" y="2112"/>
                      </a:lnTo>
                      <a:lnTo>
                        <a:pt x="24819" y="2088"/>
                      </a:lnTo>
                      <a:lnTo>
                        <a:pt x="25395" y="2040"/>
                      </a:lnTo>
                      <a:lnTo>
                        <a:pt x="25995" y="1992"/>
                      </a:lnTo>
                      <a:cubicBezTo>
                        <a:pt x="26187" y="1992"/>
                        <a:pt x="26403" y="1968"/>
                        <a:pt x="26595" y="1968"/>
                      </a:cubicBezTo>
                      <a:cubicBezTo>
                        <a:pt x="27003" y="1944"/>
                        <a:pt x="27435" y="1920"/>
                        <a:pt x="27843" y="1920"/>
                      </a:cubicBezTo>
                      <a:lnTo>
                        <a:pt x="29691" y="1920"/>
                      </a:lnTo>
                      <a:lnTo>
                        <a:pt x="30291" y="1944"/>
                      </a:lnTo>
                      <a:lnTo>
                        <a:pt x="30891" y="1968"/>
                      </a:lnTo>
                      <a:lnTo>
                        <a:pt x="31444" y="1992"/>
                      </a:lnTo>
                      <a:lnTo>
                        <a:pt x="31972" y="2040"/>
                      </a:lnTo>
                      <a:lnTo>
                        <a:pt x="32212" y="2040"/>
                      </a:lnTo>
                      <a:lnTo>
                        <a:pt x="32452" y="2064"/>
                      </a:lnTo>
                      <a:lnTo>
                        <a:pt x="33316" y="2136"/>
                      </a:lnTo>
                      <a:lnTo>
                        <a:pt x="33964" y="2232"/>
                      </a:lnTo>
                      <a:lnTo>
                        <a:pt x="34108" y="2248"/>
                      </a:lnTo>
                      <a:lnTo>
                        <a:pt x="34108" y="2248"/>
                      </a:lnTo>
                      <a:lnTo>
                        <a:pt x="34012" y="2232"/>
                      </a:lnTo>
                      <a:lnTo>
                        <a:pt x="33340" y="2088"/>
                      </a:lnTo>
                      <a:lnTo>
                        <a:pt x="32476" y="1944"/>
                      </a:lnTo>
                      <a:lnTo>
                        <a:pt x="32236" y="1920"/>
                      </a:lnTo>
                      <a:lnTo>
                        <a:pt x="32116" y="1896"/>
                      </a:lnTo>
                      <a:lnTo>
                        <a:pt x="31996" y="1896"/>
                      </a:lnTo>
                      <a:lnTo>
                        <a:pt x="31468" y="1824"/>
                      </a:lnTo>
                      <a:lnTo>
                        <a:pt x="30915" y="1776"/>
                      </a:lnTo>
                      <a:lnTo>
                        <a:pt x="30315" y="1728"/>
                      </a:lnTo>
                      <a:lnTo>
                        <a:pt x="29715" y="1680"/>
                      </a:lnTo>
                      <a:lnTo>
                        <a:pt x="29115" y="1632"/>
                      </a:lnTo>
                      <a:cubicBezTo>
                        <a:pt x="28899" y="1632"/>
                        <a:pt x="28707" y="1608"/>
                        <a:pt x="28491" y="1608"/>
                      </a:cubicBezTo>
                      <a:lnTo>
                        <a:pt x="27843" y="1584"/>
                      </a:lnTo>
                      <a:cubicBezTo>
                        <a:pt x="27639" y="1572"/>
                        <a:pt x="27429" y="1572"/>
                        <a:pt x="27219" y="1572"/>
                      </a:cubicBezTo>
                      <a:cubicBezTo>
                        <a:pt x="27009" y="1572"/>
                        <a:pt x="26799" y="1572"/>
                        <a:pt x="26595" y="1560"/>
                      </a:cubicBezTo>
                      <a:lnTo>
                        <a:pt x="24219" y="1560"/>
                      </a:lnTo>
                      <a:lnTo>
                        <a:pt x="23691" y="1584"/>
                      </a:lnTo>
                      <a:cubicBezTo>
                        <a:pt x="23523" y="1584"/>
                        <a:pt x="23355" y="1608"/>
                        <a:pt x="23187" y="1608"/>
                      </a:cubicBezTo>
                      <a:lnTo>
                        <a:pt x="23104" y="1615"/>
                      </a:lnTo>
                      <a:lnTo>
                        <a:pt x="23307" y="1584"/>
                      </a:lnTo>
                      <a:cubicBezTo>
                        <a:pt x="23547" y="1536"/>
                        <a:pt x="23835" y="1512"/>
                        <a:pt x="24123" y="1464"/>
                      </a:cubicBezTo>
                      <a:cubicBezTo>
                        <a:pt x="24435" y="1416"/>
                        <a:pt x="24747" y="1392"/>
                        <a:pt x="25107" y="1344"/>
                      </a:cubicBezTo>
                      <a:cubicBezTo>
                        <a:pt x="25443" y="1320"/>
                        <a:pt x="25803" y="1272"/>
                        <a:pt x="26187" y="1248"/>
                      </a:cubicBezTo>
                      <a:lnTo>
                        <a:pt x="26739" y="1200"/>
                      </a:lnTo>
                      <a:lnTo>
                        <a:pt x="27339" y="1152"/>
                      </a:lnTo>
                      <a:lnTo>
                        <a:pt x="27939" y="1128"/>
                      </a:lnTo>
                      <a:lnTo>
                        <a:pt x="28539" y="1128"/>
                      </a:lnTo>
                      <a:cubicBezTo>
                        <a:pt x="28947" y="1128"/>
                        <a:pt x="29355" y="1104"/>
                        <a:pt x="29739" y="1104"/>
                      </a:cubicBezTo>
                      <a:lnTo>
                        <a:pt x="31468" y="1104"/>
                      </a:lnTo>
                      <a:lnTo>
                        <a:pt x="32020" y="1128"/>
                      </a:lnTo>
                      <a:lnTo>
                        <a:pt x="32524" y="1176"/>
                      </a:lnTo>
                      <a:cubicBezTo>
                        <a:pt x="32668" y="1176"/>
                        <a:pt x="32836" y="1200"/>
                        <a:pt x="32980" y="1200"/>
                      </a:cubicBezTo>
                      <a:cubicBezTo>
                        <a:pt x="33292" y="1224"/>
                        <a:pt x="33556" y="1272"/>
                        <a:pt x="33796" y="1296"/>
                      </a:cubicBezTo>
                      <a:lnTo>
                        <a:pt x="34444" y="1368"/>
                      </a:lnTo>
                      <a:lnTo>
                        <a:pt x="34948" y="1464"/>
                      </a:lnTo>
                      <a:lnTo>
                        <a:pt x="34444" y="2304"/>
                      </a:lnTo>
                      <a:lnTo>
                        <a:pt x="34387" y="2295"/>
                      </a:lnTo>
                      <a:lnTo>
                        <a:pt x="34387" y="2295"/>
                      </a:lnTo>
                      <a:lnTo>
                        <a:pt x="33921" y="3094"/>
                      </a:lnTo>
                      <a:lnTo>
                        <a:pt x="33921" y="3094"/>
                      </a:lnTo>
                      <a:lnTo>
                        <a:pt x="33940" y="3096"/>
                      </a:lnTo>
                      <a:lnTo>
                        <a:pt x="33426" y="3984"/>
                      </a:lnTo>
                      <a:lnTo>
                        <a:pt x="33426" y="3984"/>
                      </a:lnTo>
                      <a:lnTo>
                        <a:pt x="33436" y="3984"/>
                      </a:lnTo>
                      <a:lnTo>
                        <a:pt x="32932" y="4825"/>
                      </a:lnTo>
                      <a:lnTo>
                        <a:pt x="32740" y="4801"/>
                      </a:lnTo>
                      <a:lnTo>
                        <a:pt x="31996" y="4681"/>
                      </a:lnTo>
                      <a:cubicBezTo>
                        <a:pt x="31852" y="4657"/>
                        <a:pt x="31684" y="4633"/>
                        <a:pt x="31540" y="4609"/>
                      </a:cubicBezTo>
                      <a:lnTo>
                        <a:pt x="31011" y="4561"/>
                      </a:lnTo>
                      <a:lnTo>
                        <a:pt x="30459" y="4489"/>
                      </a:lnTo>
                      <a:lnTo>
                        <a:pt x="29859" y="4416"/>
                      </a:lnTo>
                      <a:lnTo>
                        <a:pt x="29235" y="4344"/>
                      </a:lnTo>
                      <a:lnTo>
                        <a:pt x="28923" y="4320"/>
                      </a:lnTo>
                      <a:lnTo>
                        <a:pt x="28587" y="4272"/>
                      </a:lnTo>
                      <a:lnTo>
                        <a:pt x="27915" y="4224"/>
                      </a:lnTo>
                      <a:lnTo>
                        <a:pt x="27579" y="4176"/>
                      </a:lnTo>
                      <a:lnTo>
                        <a:pt x="27243" y="4152"/>
                      </a:lnTo>
                      <a:cubicBezTo>
                        <a:pt x="26763" y="4128"/>
                        <a:pt x="26307" y="4080"/>
                        <a:pt x="25827" y="4056"/>
                      </a:cubicBezTo>
                      <a:lnTo>
                        <a:pt x="25107" y="4008"/>
                      </a:lnTo>
                      <a:lnTo>
                        <a:pt x="24411" y="3984"/>
                      </a:lnTo>
                      <a:lnTo>
                        <a:pt x="23715" y="3960"/>
                      </a:lnTo>
                      <a:lnTo>
                        <a:pt x="23043" y="3936"/>
                      </a:lnTo>
                      <a:lnTo>
                        <a:pt x="19514" y="3936"/>
                      </a:lnTo>
                      <a:cubicBezTo>
                        <a:pt x="19226" y="4200"/>
                        <a:pt x="18914" y="4441"/>
                        <a:pt x="18674" y="4657"/>
                      </a:cubicBezTo>
                      <a:lnTo>
                        <a:pt x="18914" y="4633"/>
                      </a:lnTo>
                      <a:lnTo>
                        <a:pt x="19250" y="4585"/>
                      </a:lnTo>
                      <a:lnTo>
                        <a:pt x="19658" y="4561"/>
                      </a:lnTo>
                      <a:lnTo>
                        <a:pt x="20114" y="4537"/>
                      </a:lnTo>
                      <a:lnTo>
                        <a:pt x="20618" y="4489"/>
                      </a:lnTo>
                      <a:lnTo>
                        <a:pt x="21170" y="4489"/>
                      </a:lnTo>
                      <a:lnTo>
                        <a:pt x="21771" y="4441"/>
                      </a:lnTo>
                      <a:lnTo>
                        <a:pt x="22395" y="4416"/>
                      </a:lnTo>
                      <a:lnTo>
                        <a:pt x="25827" y="4416"/>
                      </a:lnTo>
                      <a:cubicBezTo>
                        <a:pt x="26283" y="4416"/>
                        <a:pt x="26763" y="4416"/>
                        <a:pt x="27219" y="4441"/>
                      </a:cubicBezTo>
                      <a:lnTo>
                        <a:pt x="27915" y="4441"/>
                      </a:lnTo>
                      <a:lnTo>
                        <a:pt x="28587" y="4465"/>
                      </a:lnTo>
                      <a:lnTo>
                        <a:pt x="28923" y="4489"/>
                      </a:lnTo>
                      <a:lnTo>
                        <a:pt x="29235" y="4513"/>
                      </a:lnTo>
                      <a:lnTo>
                        <a:pt x="29859" y="4561"/>
                      </a:lnTo>
                      <a:cubicBezTo>
                        <a:pt x="30075" y="4561"/>
                        <a:pt x="30267" y="4585"/>
                        <a:pt x="30459" y="4609"/>
                      </a:cubicBezTo>
                      <a:lnTo>
                        <a:pt x="31011" y="4657"/>
                      </a:lnTo>
                      <a:lnTo>
                        <a:pt x="31516" y="4705"/>
                      </a:lnTo>
                      <a:cubicBezTo>
                        <a:pt x="31684" y="4705"/>
                        <a:pt x="31828" y="4729"/>
                        <a:pt x="31972" y="4753"/>
                      </a:cubicBezTo>
                      <a:lnTo>
                        <a:pt x="32716" y="4825"/>
                      </a:lnTo>
                      <a:lnTo>
                        <a:pt x="32908" y="4849"/>
                      </a:lnTo>
                      <a:lnTo>
                        <a:pt x="32428" y="5689"/>
                      </a:lnTo>
                      <a:lnTo>
                        <a:pt x="32308" y="5665"/>
                      </a:lnTo>
                      <a:lnTo>
                        <a:pt x="31540" y="5545"/>
                      </a:lnTo>
                      <a:lnTo>
                        <a:pt x="31059" y="5473"/>
                      </a:lnTo>
                      <a:lnTo>
                        <a:pt x="30531" y="5425"/>
                      </a:lnTo>
                      <a:lnTo>
                        <a:pt x="29979" y="5329"/>
                      </a:lnTo>
                      <a:lnTo>
                        <a:pt x="29667" y="5305"/>
                      </a:lnTo>
                      <a:lnTo>
                        <a:pt x="29379" y="5257"/>
                      </a:lnTo>
                      <a:lnTo>
                        <a:pt x="28731" y="5185"/>
                      </a:lnTo>
                      <a:lnTo>
                        <a:pt x="28395" y="5137"/>
                      </a:lnTo>
                      <a:lnTo>
                        <a:pt x="28011" y="5137"/>
                      </a:lnTo>
                      <a:lnTo>
                        <a:pt x="27315" y="5089"/>
                      </a:lnTo>
                      <a:cubicBezTo>
                        <a:pt x="27075" y="5065"/>
                        <a:pt x="26835" y="5041"/>
                        <a:pt x="26595" y="5017"/>
                      </a:cubicBezTo>
                      <a:lnTo>
                        <a:pt x="25875" y="4945"/>
                      </a:lnTo>
                      <a:lnTo>
                        <a:pt x="25515" y="4921"/>
                      </a:lnTo>
                      <a:lnTo>
                        <a:pt x="25131" y="4897"/>
                      </a:lnTo>
                      <a:lnTo>
                        <a:pt x="24411" y="4849"/>
                      </a:lnTo>
                      <a:lnTo>
                        <a:pt x="24051" y="4849"/>
                      </a:lnTo>
                      <a:lnTo>
                        <a:pt x="23691" y="4825"/>
                      </a:lnTo>
                      <a:lnTo>
                        <a:pt x="22971" y="4777"/>
                      </a:lnTo>
                      <a:lnTo>
                        <a:pt x="22251" y="4753"/>
                      </a:lnTo>
                      <a:lnTo>
                        <a:pt x="18626" y="4753"/>
                      </a:lnTo>
                      <a:cubicBezTo>
                        <a:pt x="18290" y="5017"/>
                        <a:pt x="18026" y="5257"/>
                        <a:pt x="17834" y="5449"/>
                      </a:cubicBezTo>
                      <a:lnTo>
                        <a:pt x="17978" y="5449"/>
                      </a:lnTo>
                      <a:lnTo>
                        <a:pt x="18338" y="5425"/>
                      </a:lnTo>
                      <a:lnTo>
                        <a:pt x="18746" y="5377"/>
                      </a:lnTo>
                      <a:lnTo>
                        <a:pt x="19226" y="5353"/>
                      </a:lnTo>
                      <a:lnTo>
                        <a:pt x="19754" y="5329"/>
                      </a:lnTo>
                      <a:lnTo>
                        <a:pt x="20306" y="5305"/>
                      </a:lnTo>
                      <a:lnTo>
                        <a:pt x="20906" y="5281"/>
                      </a:lnTo>
                      <a:lnTo>
                        <a:pt x="25851" y="5281"/>
                      </a:lnTo>
                      <a:lnTo>
                        <a:pt x="26571" y="5329"/>
                      </a:lnTo>
                      <a:lnTo>
                        <a:pt x="27291" y="5353"/>
                      </a:lnTo>
                      <a:lnTo>
                        <a:pt x="27987" y="5401"/>
                      </a:lnTo>
                      <a:lnTo>
                        <a:pt x="28323" y="5401"/>
                      </a:lnTo>
                      <a:lnTo>
                        <a:pt x="28659" y="5425"/>
                      </a:lnTo>
                      <a:lnTo>
                        <a:pt x="29307" y="5473"/>
                      </a:lnTo>
                      <a:lnTo>
                        <a:pt x="29619" y="5497"/>
                      </a:lnTo>
                      <a:cubicBezTo>
                        <a:pt x="29715" y="5497"/>
                        <a:pt x="29811" y="5497"/>
                        <a:pt x="29907" y="5521"/>
                      </a:cubicBezTo>
                      <a:lnTo>
                        <a:pt x="30483" y="5569"/>
                      </a:lnTo>
                      <a:lnTo>
                        <a:pt x="31011" y="5617"/>
                      </a:lnTo>
                      <a:lnTo>
                        <a:pt x="31492" y="5665"/>
                      </a:lnTo>
                      <a:lnTo>
                        <a:pt x="32260" y="5761"/>
                      </a:lnTo>
                      <a:lnTo>
                        <a:pt x="32380" y="5761"/>
                      </a:lnTo>
                      <a:lnTo>
                        <a:pt x="31996" y="6409"/>
                      </a:lnTo>
                      <a:cubicBezTo>
                        <a:pt x="30195" y="6289"/>
                        <a:pt x="24459" y="5809"/>
                        <a:pt x="23283" y="5809"/>
                      </a:cubicBezTo>
                      <a:cubicBezTo>
                        <a:pt x="22107" y="5809"/>
                        <a:pt x="19226" y="5737"/>
                        <a:pt x="17810" y="5737"/>
                      </a:cubicBezTo>
                      <a:lnTo>
                        <a:pt x="18482" y="5761"/>
                      </a:lnTo>
                      <a:lnTo>
                        <a:pt x="19154" y="5809"/>
                      </a:lnTo>
                      <a:lnTo>
                        <a:pt x="19826" y="5833"/>
                      </a:lnTo>
                      <a:lnTo>
                        <a:pt x="20546" y="5881"/>
                      </a:lnTo>
                      <a:lnTo>
                        <a:pt x="21266" y="5929"/>
                      </a:lnTo>
                      <a:lnTo>
                        <a:pt x="22011" y="5977"/>
                      </a:lnTo>
                      <a:lnTo>
                        <a:pt x="22755" y="6025"/>
                      </a:lnTo>
                      <a:lnTo>
                        <a:pt x="24243" y="6145"/>
                      </a:lnTo>
                      <a:lnTo>
                        <a:pt x="25683" y="6241"/>
                      </a:lnTo>
                      <a:lnTo>
                        <a:pt x="28227" y="6457"/>
                      </a:lnTo>
                      <a:cubicBezTo>
                        <a:pt x="28971" y="6529"/>
                        <a:pt x="29571" y="6601"/>
                        <a:pt x="30027" y="6625"/>
                      </a:cubicBezTo>
                      <a:lnTo>
                        <a:pt x="30699" y="6697"/>
                      </a:lnTo>
                      <a:lnTo>
                        <a:pt x="30699" y="6697"/>
                      </a:lnTo>
                      <a:lnTo>
                        <a:pt x="30027" y="6649"/>
                      </a:lnTo>
                      <a:lnTo>
                        <a:pt x="28227" y="6553"/>
                      </a:lnTo>
                      <a:lnTo>
                        <a:pt x="25659" y="6409"/>
                      </a:lnTo>
                      <a:lnTo>
                        <a:pt x="24243" y="6361"/>
                      </a:lnTo>
                      <a:lnTo>
                        <a:pt x="22731" y="6289"/>
                      </a:lnTo>
                      <a:lnTo>
                        <a:pt x="21987" y="6265"/>
                      </a:lnTo>
                      <a:lnTo>
                        <a:pt x="21242" y="6241"/>
                      </a:lnTo>
                      <a:lnTo>
                        <a:pt x="20522" y="6217"/>
                      </a:lnTo>
                      <a:lnTo>
                        <a:pt x="16394" y="6217"/>
                      </a:lnTo>
                      <a:cubicBezTo>
                        <a:pt x="16826" y="6241"/>
                        <a:pt x="17258" y="6265"/>
                        <a:pt x="17714" y="6289"/>
                      </a:cubicBezTo>
                      <a:cubicBezTo>
                        <a:pt x="18170" y="6313"/>
                        <a:pt x="18650" y="6337"/>
                        <a:pt x="19130" y="6385"/>
                      </a:cubicBezTo>
                      <a:lnTo>
                        <a:pt x="19850" y="6433"/>
                      </a:lnTo>
                      <a:lnTo>
                        <a:pt x="20570" y="6505"/>
                      </a:lnTo>
                      <a:lnTo>
                        <a:pt x="22035" y="6625"/>
                      </a:lnTo>
                      <a:lnTo>
                        <a:pt x="23427" y="6745"/>
                      </a:lnTo>
                      <a:lnTo>
                        <a:pt x="24747" y="6865"/>
                      </a:lnTo>
                      <a:lnTo>
                        <a:pt x="25923" y="7009"/>
                      </a:lnTo>
                      <a:cubicBezTo>
                        <a:pt x="26643" y="7081"/>
                        <a:pt x="27267" y="7129"/>
                        <a:pt x="27675" y="7177"/>
                      </a:cubicBezTo>
                      <a:lnTo>
                        <a:pt x="28347" y="7249"/>
                      </a:lnTo>
                      <a:lnTo>
                        <a:pt x="27675" y="7201"/>
                      </a:lnTo>
                      <a:lnTo>
                        <a:pt x="25923" y="7081"/>
                      </a:lnTo>
                      <a:lnTo>
                        <a:pt x="24723" y="7009"/>
                      </a:lnTo>
                      <a:lnTo>
                        <a:pt x="23427" y="6913"/>
                      </a:lnTo>
                      <a:lnTo>
                        <a:pt x="22011" y="6841"/>
                      </a:lnTo>
                      <a:cubicBezTo>
                        <a:pt x="21530" y="6817"/>
                        <a:pt x="21050" y="6793"/>
                        <a:pt x="20546" y="6769"/>
                      </a:cubicBezTo>
                      <a:lnTo>
                        <a:pt x="19826" y="6745"/>
                      </a:lnTo>
                      <a:lnTo>
                        <a:pt x="19106" y="6697"/>
                      </a:lnTo>
                      <a:cubicBezTo>
                        <a:pt x="18626" y="6697"/>
                        <a:pt x="18146" y="6673"/>
                        <a:pt x="17690" y="6673"/>
                      </a:cubicBezTo>
                      <a:cubicBezTo>
                        <a:pt x="17234" y="6649"/>
                        <a:pt x="16802" y="6649"/>
                        <a:pt x="16370" y="6625"/>
                      </a:cubicBezTo>
                      <a:lnTo>
                        <a:pt x="13802" y="6625"/>
                      </a:lnTo>
                      <a:lnTo>
                        <a:pt x="13442" y="6649"/>
                      </a:lnTo>
                      <a:lnTo>
                        <a:pt x="13682" y="6649"/>
                      </a:lnTo>
                      <a:cubicBezTo>
                        <a:pt x="13874" y="6649"/>
                        <a:pt x="14066" y="6649"/>
                        <a:pt x="14282" y="6673"/>
                      </a:cubicBezTo>
                      <a:lnTo>
                        <a:pt x="14906" y="6721"/>
                      </a:lnTo>
                      <a:cubicBezTo>
                        <a:pt x="15122" y="6721"/>
                        <a:pt x="15338" y="6745"/>
                        <a:pt x="15578" y="6745"/>
                      </a:cubicBezTo>
                      <a:lnTo>
                        <a:pt x="16250" y="6793"/>
                      </a:lnTo>
                      <a:lnTo>
                        <a:pt x="16610" y="6817"/>
                      </a:lnTo>
                      <a:lnTo>
                        <a:pt x="16946" y="6841"/>
                      </a:lnTo>
                      <a:cubicBezTo>
                        <a:pt x="17426" y="6889"/>
                        <a:pt x="17906" y="6937"/>
                        <a:pt x="18386" y="6985"/>
                      </a:cubicBezTo>
                      <a:lnTo>
                        <a:pt x="19082" y="7033"/>
                      </a:lnTo>
                      <a:lnTo>
                        <a:pt x="19802" y="7105"/>
                      </a:lnTo>
                      <a:lnTo>
                        <a:pt x="21170" y="7249"/>
                      </a:lnTo>
                      <a:lnTo>
                        <a:pt x="22467" y="7393"/>
                      </a:lnTo>
                      <a:lnTo>
                        <a:pt x="23619" y="7537"/>
                      </a:lnTo>
                      <a:lnTo>
                        <a:pt x="24579" y="7657"/>
                      </a:lnTo>
                      <a:lnTo>
                        <a:pt x="25323" y="7777"/>
                      </a:lnTo>
                      <a:lnTo>
                        <a:pt x="25971" y="7873"/>
                      </a:lnTo>
                      <a:lnTo>
                        <a:pt x="25323" y="7801"/>
                      </a:lnTo>
                      <a:lnTo>
                        <a:pt x="24555" y="7729"/>
                      </a:lnTo>
                      <a:lnTo>
                        <a:pt x="23595" y="7633"/>
                      </a:lnTo>
                      <a:lnTo>
                        <a:pt x="22443" y="7537"/>
                      </a:lnTo>
                      <a:lnTo>
                        <a:pt x="21146" y="7441"/>
                      </a:lnTo>
                      <a:lnTo>
                        <a:pt x="19778" y="7345"/>
                      </a:lnTo>
                      <a:lnTo>
                        <a:pt x="19058" y="7297"/>
                      </a:lnTo>
                      <a:lnTo>
                        <a:pt x="18338" y="7273"/>
                      </a:lnTo>
                      <a:cubicBezTo>
                        <a:pt x="17858" y="7249"/>
                        <a:pt x="17402" y="7225"/>
                        <a:pt x="16922" y="7201"/>
                      </a:cubicBezTo>
                      <a:lnTo>
                        <a:pt x="16226" y="7201"/>
                      </a:lnTo>
                      <a:lnTo>
                        <a:pt x="15554" y="7177"/>
                      </a:lnTo>
                      <a:lnTo>
                        <a:pt x="14882" y="7153"/>
                      </a:lnTo>
                      <a:lnTo>
                        <a:pt x="11737" y="7153"/>
                      </a:lnTo>
                      <a:lnTo>
                        <a:pt x="11377" y="7177"/>
                      </a:lnTo>
                      <a:lnTo>
                        <a:pt x="11353" y="7177"/>
                      </a:lnTo>
                      <a:lnTo>
                        <a:pt x="12145" y="7201"/>
                      </a:lnTo>
                      <a:cubicBezTo>
                        <a:pt x="12554" y="7225"/>
                        <a:pt x="12986" y="7249"/>
                        <a:pt x="13418" y="7297"/>
                      </a:cubicBezTo>
                      <a:lnTo>
                        <a:pt x="14090" y="7345"/>
                      </a:lnTo>
                      <a:cubicBezTo>
                        <a:pt x="14306" y="7369"/>
                        <a:pt x="14546" y="7369"/>
                        <a:pt x="14762" y="7393"/>
                      </a:cubicBezTo>
                      <a:lnTo>
                        <a:pt x="15458" y="7465"/>
                      </a:lnTo>
                      <a:lnTo>
                        <a:pt x="15818" y="7489"/>
                      </a:lnTo>
                      <a:lnTo>
                        <a:pt x="16154" y="7537"/>
                      </a:lnTo>
                      <a:lnTo>
                        <a:pt x="16850" y="7609"/>
                      </a:lnTo>
                      <a:lnTo>
                        <a:pt x="17546" y="7681"/>
                      </a:lnTo>
                      <a:lnTo>
                        <a:pt x="18242" y="7753"/>
                      </a:lnTo>
                      <a:lnTo>
                        <a:pt x="18890" y="7825"/>
                      </a:lnTo>
                      <a:cubicBezTo>
                        <a:pt x="19322" y="7873"/>
                        <a:pt x="19754" y="7945"/>
                        <a:pt x="20162" y="7993"/>
                      </a:cubicBezTo>
                      <a:lnTo>
                        <a:pt x="21266" y="8137"/>
                      </a:lnTo>
                      <a:lnTo>
                        <a:pt x="22227" y="8281"/>
                      </a:lnTo>
                      <a:lnTo>
                        <a:pt x="22883" y="8368"/>
                      </a:lnTo>
                      <a:lnTo>
                        <a:pt x="22883" y="8368"/>
                      </a:lnTo>
                      <a:lnTo>
                        <a:pt x="22227" y="8305"/>
                      </a:lnTo>
                      <a:lnTo>
                        <a:pt x="21266" y="8209"/>
                      </a:lnTo>
                      <a:lnTo>
                        <a:pt x="20138" y="8089"/>
                      </a:lnTo>
                      <a:cubicBezTo>
                        <a:pt x="19754" y="8041"/>
                        <a:pt x="19322" y="7993"/>
                        <a:pt x="18890" y="7969"/>
                      </a:cubicBezTo>
                      <a:lnTo>
                        <a:pt x="18218" y="7921"/>
                      </a:lnTo>
                      <a:lnTo>
                        <a:pt x="17546" y="7849"/>
                      </a:lnTo>
                      <a:lnTo>
                        <a:pt x="16850" y="7801"/>
                      </a:lnTo>
                      <a:lnTo>
                        <a:pt x="16154" y="7777"/>
                      </a:lnTo>
                      <a:lnTo>
                        <a:pt x="15794" y="7753"/>
                      </a:lnTo>
                      <a:lnTo>
                        <a:pt x="15458" y="7729"/>
                      </a:lnTo>
                      <a:lnTo>
                        <a:pt x="14762" y="7705"/>
                      </a:lnTo>
                      <a:lnTo>
                        <a:pt x="14066" y="7657"/>
                      </a:lnTo>
                      <a:lnTo>
                        <a:pt x="13394" y="7633"/>
                      </a:lnTo>
                      <a:cubicBezTo>
                        <a:pt x="12962" y="7633"/>
                        <a:pt x="12554" y="7609"/>
                        <a:pt x="12145" y="7609"/>
                      </a:cubicBezTo>
                      <a:lnTo>
                        <a:pt x="9673" y="7609"/>
                      </a:lnTo>
                      <a:lnTo>
                        <a:pt x="9337" y="7633"/>
                      </a:lnTo>
                      <a:lnTo>
                        <a:pt x="10033" y="7657"/>
                      </a:lnTo>
                      <a:lnTo>
                        <a:pt x="11281" y="7729"/>
                      </a:lnTo>
                      <a:lnTo>
                        <a:pt x="12602" y="7849"/>
                      </a:lnTo>
                      <a:lnTo>
                        <a:pt x="13274" y="7921"/>
                      </a:lnTo>
                      <a:cubicBezTo>
                        <a:pt x="13514" y="7945"/>
                        <a:pt x="13730" y="7969"/>
                        <a:pt x="13970" y="7993"/>
                      </a:cubicBezTo>
                      <a:cubicBezTo>
                        <a:pt x="14426" y="8041"/>
                        <a:pt x="14858" y="8089"/>
                        <a:pt x="15338" y="8137"/>
                      </a:cubicBezTo>
                      <a:lnTo>
                        <a:pt x="15986" y="8233"/>
                      </a:lnTo>
                      <a:lnTo>
                        <a:pt x="16634" y="8329"/>
                      </a:lnTo>
                      <a:cubicBezTo>
                        <a:pt x="17066" y="8377"/>
                        <a:pt x="17474" y="8425"/>
                        <a:pt x="17858" y="8497"/>
                      </a:cubicBezTo>
                      <a:cubicBezTo>
                        <a:pt x="18266" y="8545"/>
                        <a:pt x="18626" y="8617"/>
                        <a:pt x="18962" y="8665"/>
                      </a:cubicBezTo>
                      <a:lnTo>
                        <a:pt x="19898" y="8809"/>
                      </a:lnTo>
                      <a:lnTo>
                        <a:pt x="20618" y="8929"/>
                      </a:lnTo>
                      <a:lnTo>
                        <a:pt x="21218" y="9025"/>
                      </a:lnTo>
                      <a:lnTo>
                        <a:pt x="20594" y="8953"/>
                      </a:lnTo>
                      <a:lnTo>
                        <a:pt x="19898" y="8857"/>
                      </a:lnTo>
                      <a:lnTo>
                        <a:pt x="18962" y="8737"/>
                      </a:lnTo>
                      <a:cubicBezTo>
                        <a:pt x="18626" y="8713"/>
                        <a:pt x="18242" y="8665"/>
                        <a:pt x="17858" y="8617"/>
                      </a:cubicBezTo>
                      <a:cubicBezTo>
                        <a:pt x="17474" y="8569"/>
                        <a:pt x="17042" y="8521"/>
                        <a:pt x="16610" y="8497"/>
                      </a:cubicBezTo>
                      <a:lnTo>
                        <a:pt x="15962" y="8425"/>
                      </a:lnTo>
                      <a:lnTo>
                        <a:pt x="15314" y="8353"/>
                      </a:lnTo>
                      <a:cubicBezTo>
                        <a:pt x="14858" y="8329"/>
                        <a:pt x="14402" y="8281"/>
                        <a:pt x="13946" y="8257"/>
                      </a:cubicBezTo>
                      <a:cubicBezTo>
                        <a:pt x="13706" y="8233"/>
                        <a:pt x="13490" y="8233"/>
                        <a:pt x="13250" y="8209"/>
                      </a:cubicBezTo>
                      <a:lnTo>
                        <a:pt x="12578" y="8161"/>
                      </a:lnTo>
                      <a:lnTo>
                        <a:pt x="11257" y="8089"/>
                      </a:lnTo>
                      <a:lnTo>
                        <a:pt x="7969" y="8089"/>
                      </a:lnTo>
                      <a:cubicBezTo>
                        <a:pt x="7729" y="8089"/>
                        <a:pt x="7489" y="8113"/>
                        <a:pt x="7297" y="8137"/>
                      </a:cubicBezTo>
                      <a:lnTo>
                        <a:pt x="7897" y="8161"/>
                      </a:lnTo>
                      <a:lnTo>
                        <a:pt x="8185" y="8161"/>
                      </a:lnTo>
                      <a:lnTo>
                        <a:pt x="8497" y="8185"/>
                      </a:lnTo>
                      <a:lnTo>
                        <a:pt x="9097" y="8209"/>
                      </a:lnTo>
                      <a:lnTo>
                        <a:pt x="9433" y="8233"/>
                      </a:lnTo>
                      <a:lnTo>
                        <a:pt x="9745" y="8281"/>
                      </a:lnTo>
                      <a:lnTo>
                        <a:pt x="10393" y="8329"/>
                      </a:lnTo>
                      <a:lnTo>
                        <a:pt x="11065" y="8401"/>
                      </a:lnTo>
                      <a:lnTo>
                        <a:pt x="11737" y="8473"/>
                      </a:lnTo>
                      <a:lnTo>
                        <a:pt x="12410" y="8569"/>
                      </a:lnTo>
                      <a:lnTo>
                        <a:pt x="12746" y="8617"/>
                      </a:lnTo>
                      <a:lnTo>
                        <a:pt x="13058" y="8641"/>
                      </a:lnTo>
                      <a:cubicBezTo>
                        <a:pt x="13514" y="8713"/>
                        <a:pt x="13946" y="8761"/>
                        <a:pt x="14354" y="8833"/>
                      </a:cubicBezTo>
                      <a:lnTo>
                        <a:pt x="14954" y="8929"/>
                      </a:lnTo>
                      <a:lnTo>
                        <a:pt x="15554" y="9025"/>
                      </a:lnTo>
                      <a:cubicBezTo>
                        <a:pt x="15938" y="9073"/>
                        <a:pt x="16298" y="9145"/>
                        <a:pt x="16634" y="9217"/>
                      </a:cubicBezTo>
                      <a:lnTo>
                        <a:pt x="17522" y="9361"/>
                      </a:lnTo>
                      <a:lnTo>
                        <a:pt x="18218" y="9505"/>
                      </a:lnTo>
                      <a:lnTo>
                        <a:pt x="18674" y="9601"/>
                      </a:lnTo>
                      <a:lnTo>
                        <a:pt x="18218" y="9529"/>
                      </a:lnTo>
                      <a:lnTo>
                        <a:pt x="17522" y="9433"/>
                      </a:lnTo>
                      <a:lnTo>
                        <a:pt x="16610" y="9289"/>
                      </a:lnTo>
                      <a:cubicBezTo>
                        <a:pt x="16274" y="9241"/>
                        <a:pt x="15914" y="9193"/>
                        <a:pt x="15530" y="9145"/>
                      </a:cubicBezTo>
                      <a:lnTo>
                        <a:pt x="14930" y="9073"/>
                      </a:lnTo>
                      <a:lnTo>
                        <a:pt x="14330" y="9001"/>
                      </a:lnTo>
                      <a:cubicBezTo>
                        <a:pt x="13898" y="8953"/>
                        <a:pt x="13466" y="8905"/>
                        <a:pt x="13034" y="8881"/>
                      </a:cubicBezTo>
                      <a:lnTo>
                        <a:pt x="12698" y="8833"/>
                      </a:lnTo>
                      <a:lnTo>
                        <a:pt x="12362" y="8809"/>
                      </a:lnTo>
                      <a:lnTo>
                        <a:pt x="11713" y="8737"/>
                      </a:lnTo>
                      <a:lnTo>
                        <a:pt x="11041" y="8689"/>
                      </a:lnTo>
                      <a:lnTo>
                        <a:pt x="10369" y="8641"/>
                      </a:lnTo>
                      <a:lnTo>
                        <a:pt x="9721" y="8617"/>
                      </a:lnTo>
                      <a:lnTo>
                        <a:pt x="9385" y="8593"/>
                      </a:lnTo>
                      <a:lnTo>
                        <a:pt x="9097" y="8593"/>
                      </a:lnTo>
                      <a:lnTo>
                        <a:pt x="8521" y="8569"/>
                      </a:lnTo>
                      <a:lnTo>
                        <a:pt x="6841" y="8569"/>
                      </a:lnTo>
                      <a:lnTo>
                        <a:pt x="5929" y="8593"/>
                      </a:lnTo>
                      <a:lnTo>
                        <a:pt x="5737" y="8593"/>
                      </a:lnTo>
                      <a:cubicBezTo>
                        <a:pt x="4681" y="9001"/>
                        <a:pt x="4201" y="9313"/>
                        <a:pt x="4105" y="9529"/>
                      </a:cubicBezTo>
                      <a:lnTo>
                        <a:pt x="4081" y="9553"/>
                      </a:lnTo>
                      <a:lnTo>
                        <a:pt x="5521" y="9745"/>
                      </a:lnTo>
                      <a:cubicBezTo>
                        <a:pt x="5641" y="9745"/>
                        <a:pt x="5713" y="9865"/>
                        <a:pt x="5689" y="9985"/>
                      </a:cubicBezTo>
                      <a:cubicBezTo>
                        <a:pt x="5545" y="10561"/>
                        <a:pt x="5449" y="11161"/>
                        <a:pt x="5401" y="11785"/>
                      </a:cubicBezTo>
                      <a:lnTo>
                        <a:pt x="3433" y="11497"/>
                      </a:lnTo>
                      <a:cubicBezTo>
                        <a:pt x="3097" y="11641"/>
                        <a:pt x="2785" y="11881"/>
                        <a:pt x="2568" y="12169"/>
                      </a:cubicBezTo>
                      <a:cubicBezTo>
                        <a:pt x="2232" y="12625"/>
                        <a:pt x="2304" y="13633"/>
                        <a:pt x="2761" y="14858"/>
                      </a:cubicBezTo>
                      <a:cubicBezTo>
                        <a:pt x="3073" y="15554"/>
                        <a:pt x="3649" y="16082"/>
                        <a:pt x="4393" y="16274"/>
                      </a:cubicBezTo>
                      <a:cubicBezTo>
                        <a:pt x="4849" y="16418"/>
                        <a:pt x="5329" y="16538"/>
                        <a:pt x="5809" y="16634"/>
                      </a:cubicBezTo>
                      <a:cubicBezTo>
                        <a:pt x="6361" y="16778"/>
                        <a:pt x="6937" y="16898"/>
                        <a:pt x="7513" y="17018"/>
                      </a:cubicBezTo>
                      <a:lnTo>
                        <a:pt x="7393" y="17042"/>
                      </a:lnTo>
                      <a:lnTo>
                        <a:pt x="840" y="17978"/>
                      </a:lnTo>
                      <a:cubicBezTo>
                        <a:pt x="0" y="18098"/>
                        <a:pt x="0" y="19298"/>
                        <a:pt x="840" y="19418"/>
                      </a:cubicBezTo>
                      <a:lnTo>
                        <a:pt x="16514" y="22490"/>
                      </a:lnTo>
                      <a:cubicBezTo>
                        <a:pt x="16766" y="22517"/>
                        <a:pt x="17018" y="22531"/>
                        <a:pt x="17269" y="22531"/>
                      </a:cubicBezTo>
                      <a:cubicBezTo>
                        <a:pt x="17687" y="22531"/>
                        <a:pt x="18101" y="22493"/>
                        <a:pt x="18506" y="22418"/>
                      </a:cubicBezTo>
                      <a:lnTo>
                        <a:pt x="22659" y="21506"/>
                      </a:lnTo>
                      <a:lnTo>
                        <a:pt x="24459" y="21146"/>
                      </a:lnTo>
                      <a:lnTo>
                        <a:pt x="41405" y="17618"/>
                      </a:lnTo>
                      <a:cubicBezTo>
                        <a:pt x="41981" y="16850"/>
                        <a:pt x="42677" y="15890"/>
                        <a:pt x="43469" y="14762"/>
                      </a:cubicBezTo>
                      <a:lnTo>
                        <a:pt x="43469" y="14762"/>
                      </a:lnTo>
                      <a:lnTo>
                        <a:pt x="41981" y="14786"/>
                      </a:lnTo>
                      <a:lnTo>
                        <a:pt x="43709" y="14402"/>
                      </a:lnTo>
                      <a:cubicBezTo>
                        <a:pt x="43901" y="14137"/>
                        <a:pt x="44093" y="13873"/>
                        <a:pt x="44285" y="13585"/>
                      </a:cubicBezTo>
                      <a:lnTo>
                        <a:pt x="44285" y="13585"/>
                      </a:lnTo>
                      <a:lnTo>
                        <a:pt x="35956" y="15026"/>
                      </a:lnTo>
                      <a:lnTo>
                        <a:pt x="33148" y="15314"/>
                      </a:lnTo>
                      <a:cubicBezTo>
                        <a:pt x="33148" y="15218"/>
                        <a:pt x="33172" y="15074"/>
                        <a:pt x="33220" y="14810"/>
                      </a:cubicBezTo>
                      <a:lnTo>
                        <a:pt x="45173" y="12217"/>
                      </a:lnTo>
                      <a:lnTo>
                        <a:pt x="45221" y="12169"/>
                      </a:lnTo>
                      <a:lnTo>
                        <a:pt x="45221" y="12169"/>
                      </a:lnTo>
                      <a:lnTo>
                        <a:pt x="33316" y="14234"/>
                      </a:lnTo>
                      <a:lnTo>
                        <a:pt x="33316" y="14162"/>
                      </a:lnTo>
                      <a:cubicBezTo>
                        <a:pt x="33220" y="13825"/>
                        <a:pt x="33220" y="13513"/>
                        <a:pt x="33292" y="13177"/>
                      </a:cubicBezTo>
                      <a:lnTo>
                        <a:pt x="33340" y="12289"/>
                      </a:lnTo>
                      <a:lnTo>
                        <a:pt x="46925" y="9457"/>
                      </a:lnTo>
                      <a:lnTo>
                        <a:pt x="46925" y="9433"/>
                      </a:lnTo>
                      <a:lnTo>
                        <a:pt x="33364" y="11233"/>
                      </a:lnTo>
                      <a:cubicBezTo>
                        <a:pt x="33364" y="10489"/>
                        <a:pt x="33316" y="8233"/>
                        <a:pt x="33220" y="7849"/>
                      </a:cubicBezTo>
                      <a:cubicBezTo>
                        <a:pt x="33148" y="7609"/>
                        <a:pt x="33052" y="7369"/>
                        <a:pt x="32932" y="7129"/>
                      </a:cubicBezTo>
                      <a:lnTo>
                        <a:pt x="33052" y="7129"/>
                      </a:lnTo>
                      <a:cubicBezTo>
                        <a:pt x="33052" y="7129"/>
                        <a:pt x="33844" y="7129"/>
                        <a:pt x="34180" y="7105"/>
                      </a:cubicBezTo>
                      <a:cubicBezTo>
                        <a:pt x="34516" y="7081"/>
                        <a:pt x="34468" y="6817"/>
                        <a:pt x="34468" y="6817"/>
                      </a:cubicBezTo>
                      <a:cubicBezTo>
                        <a:pt x="34468" y="6817"/>
                        <a:pt x="36388" y="6697"/>
                        <a:pt x="36964" y="6505"/>
                      </a:cubicBezTo>
                      <a:cubicBezTo>
                        <a:pt x="37252" y="6457"/>
                        <a:pt x="37492" y="6313"/>
                        <a:pt x="37684" y="6097"/>
                      </a:cubicBezTo>
                      <a:lnTo>
                        <a:pt x="40684" y="5761"/>
                      </a:lnTo>
                      <a:lnTo>
                        <a:pt x="40684" y="5545"/>
                      </a:lnTo>
                      <a:lnTo>
                        <a:pt x="37828" y="5713"/>
                      </a:lnTo>
                      <a:cubicBezTo>
                        <a:pt x="37828" y="5734"/>
                        <a:pt x="37810" y="5773"/>
                        <a:pt x="37774" y="5798"/>
                      </a:cubicBezTo>
                      <a:lnTo>
                        <a:pt x="37774" y="5798"/>
                      </a:lnTo>
                      <a:cubicBezTo>
                        <a:pt x="37776" y="5789"/>
                        <a:pt x="37770" y="5775"/>
                        <a:pt x="37756" y="5761"/>
                      </a:cubicBezTo>
                      <a:cubicBezTo>
                        <a:pt x="37732" y="5281"/>
                        <a:pt x="37420" y="4873"/>
                        <a:pt x="36964" y="4705"/>
                      </a:cubicBezTo>
                      <a:cubicBezTo>
                        <a:pt x="36682" y="4587"/>
                        <a:pt x="36211" y="4521"/>
                        <a:pt x="35741" y="4521"/>
                      </a:cubicBezTo>
                      <a:cubicBezTo>
                        <a:pt x="35251" y="4521"/>
                        <a:pt x="34762" y="4593"/>
                        <a:pt x="34492" y="4753"/>
                      </a:cubicBezTo>
                      <a:cubicBezTo>
                        <a:pt x="34180" y="4921"/>
                        <a:pt x="33988" y="5257"/>
                        <a:pt x="34012" y="5617"/>
                      </a:cubicBezTo>
                      <a:lnTo>
                        <a:pt x="33316" y="5617"/>
                      </a:lnTo>
                      <a:lnTo>
                        <a:pt x="35116" y="1080"/>
                      </a:lnTo>
                      <a:lnTo>
                        <a:pt x="34924" y="1440"/>
                      </a:lnTo>
                      <a:lnTo>
                        <a:pt x="34420" y="1320"/>
                      </a:lnTo>
                      <a:lnTo>
                        <a:pt x="33796" y="1200"/>
                      </a:lnTo>
                      <a:cubicBezTo>
                        <a:pt x="33556" y="1176"/>
                        <a:pt x="33268" y="1128"/>
                        <a:pt x="32980" y="1080"/>
                      </a:cubicBezTo>
                      <a:cubicBezTo>
                        <a:pt x="32812" y="1056"/>
                        <a:pt x="32668" y="1032"/>
                        <a:pt x="32500" y="1008"/>
                      </a:cubicBezTo>
                      <a:lnTo>
                        <a:pt x="31996" y="960"/>
                      </a:lnTo>
                      <a:lnTo>
                        <a:pt x="31468" y="912"/>
                      </a:lnTo>
                      <a:lnTo>
                        <a:pt x="30915" y="864"/>
                      </a:lnTo>
                      <a:lnTo>
                        <a:pt x="30339" y="816"/>
                      </a:lnTo>
                      <a:lnTo>
                        <a:pt x="29739" y="792"/>
                      </a:lnTo>
                      <a:cubicBezTo>
                        <a:pt x="29331" y="768"/>
                        <a:pt x="28923" y="744"/>
                        <a:pt x="28539" y="744"/>
                      </a:cubicBezTo>
                      <a:lnTo>
                        <a:pt x="26739" y="744"/>
                      </a:lnTo>
                      <a:cubicBezTo>
                        <a:pt x="26523" y="744"/>
                        <a:pt x="26331" y="744"/>
                        <a:pt x="26163" y="768"/>
                      </a:cubicBezTo>
                      <a:cubicBezTo>
                        <a:pt x="25779" y="768"/>
                        <a:pt x="25395" y="792"/>
                        <a:pt x="25059" y="816"/>
                      </a:cubicBezTo>
                      <a:lnTo>
                        <a:pt x="24459" y="864"/>
                      </a:lnTo>
                      <a:lnTo>
                        <a:pt x="24507" y="840"/>
                      </a:lnTo>
                      <a:lnTo>
                        <a:pt x="24651" y="744"/>
                      </a:lnTo>
                      <a:cubicBezTo>
                        <a:pt x="24723" y="720"/>
                        <a:pt x="24771" y="696"/>
                        <a:pt x="24843" y="672"/>
                      </a:cubicBezTo>
                      <a:cubicBezTo>
                        <a:pt x="24939" y="624"/>
                        <a:pt x="25059" y="552"/>
                        <a:pt x="25179" y="504"/>
                      </a:cubicBezTo>
                      <a:lnTo>
                        <a:pt x="25371" y="432"/>
                      </a:lnTo>
                      <a:lnTo>
                        <a:pt x="25539" y="384"/>
                      </a:lnTo>
                      <a:cubicBezTo>
                        <a:pt x="25611" y="360"/>
                        <a:pt x="25659" y="336"/>
                        <a:pt x="25731" y="312"/>
                      </a:cubicBezTo>
                      <a:lnTo>
                        <a:pt x="25899" y="264"/>
                      </a:lnTo>
                      <a:lnTo>
                        <a:pt x="26067" y="216"/>
                      </a:lnTo>
                      <a:lnTo>
                        <a:pt x="26235" y="168"/>
                      </a:lnTo>
                      <a:lnTo>
                        <a:pt x="26403" y="120"/>
                      </a:lnTo>
                      <a:lnTo>
                        <a:pt x="26547" y="96"/>
                      </a:lnTo>
                      <a:lnTo>
                        <a:pt x="26811" y="48"/>
                      </a:lnTo>
                      <a:lnTo>
                        <a:pt x="27003" y="24"/>
                      </a:lnTo>
                      <a:lnTo>
                        <a:pt x="271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pic>
        <p:nvPicPr>
          <p:cNvPr id="17" name="Picture 16">
            <a:extLst>
              <a:ext uri="{FF2B5EF4-FFF2-40B4-BE49-F238E27FC236}">
                <a16:creationId xmlns:a16="http://schemas.microsoft.com/office/drawing/2014/main" id="{BAE939C7-1654-AE24-27E2-21B645B9E1F2}"/>
              </a:ext>
            </a:extLst>
          </p:cNvPr>
          <p:cNvPicPr>
            <a:picLocks noChangeAspect="1"/>
          </p:cNvPicPr>
          <p:nvPr/>
        </p:nvPicPr>
        <p:blipFill>
          <a:blip r:embed="rId3"/>
          <a:stretch>
            <a:fillRect/>
          </a:stretch>
        </p:blipFill>
        <p:spPr>
          <a:xfrm>
            <a:off x="630950" y="1397068"/>
            <a:ext cx="3704699" cy="2787690"/>
          </a:xfrm>
          <a:prstGeom prst="rect">
            <a:avLst/>
          </a:prstGeom>
        </p:spPr>
      </p:pic>
      <p:sp>
        <p:nvSpPr>
          <p:cNvPr id="19" name="TextBox 18">
            <a:extLst>
              <a:ext uri="{FF2B5EF4-FFF2-40B4-BE49-F238E27FC236}">
                <a16:creationId xmlns:a16="http://schemas.microsoft.com/office/drawing/2014/main" id="{3696C171-0486-4D52-6B06-2F54EC2CE3F4}"/>
              </a:ext>
            </a:extLst>
          </p:cNvPr>
          <p:cNvSpPr txBox="1"/>
          <p:nvPr/>
        </p:nvSpPr>
        <p:spPr>
          <a:xfrm>
            <a:off x="1037915" y="815628"/>
            <a:ext cx="2531462" cy="369332"/>
          </a:xfrm>
          <a:prstGeom prst="rect">
            <a:avLst/>
          </a:prstGeom>
          <a:noFill/>
        </p:spPr>
        <p:txBody>
          <a:bodyPr wrap="none" rtlCol="0">
            <a:spAutoFit/>
          </a:bodyPr>
          <a:lstStyle/>
          <a:p>
            <a:r>
              <a:rPr lang="en-IN" sz="1800" b="1" dirty="0"/>
              <a:t>USE CASE DIAGRAM</a:t>
            </a:r>
          </a:p>
        </p:txBody>
      </p:sp>
      <p:sp>
        <p:nvSpPr>
          <p:cNvPr id="22" name="TextBox 21">
            <a:extLst>
              <a:ext uri="{FF2B5EF4-FFF2-40B4-BE49-F238E27FC236}">
                <a16:creationId xmlns:a16="http://schemas.microsoft.com/office/drawing/2014/main" id="{463420B5-3B76-A9D8-7EE3-0DAED58E2400}"/>
              </a:ext>
            </a:extLst>
          </p:cNvPr>
          <p:cNvSpPr txBox="1"/>
          <p:nvPr/>
        </p:nvSpPr>
        <p:spPr>
          <a:xfrm>
            <a:off x="5205708" y="770914"/>
            <a:ext cx="2954655" cy="369332"/>
          </a:xfrm>
          <a:prstGeom prst="rect">
            <a:avLst/>
          </a:prstGeom>
          <a:noFill/>
        </p:spPr>
        <p:txBody>
          <a:bodyPr wrap="none" rtlCol="0">
            <a:spAutoFit/>
          </a:bodyPr>
          <a:lstStyle/>
          <a:p>
            <a:r>
              <a:rPr lang="en-IN" sz="1800" b="1" dirty="0"/>
              <a:t>DEPENDENCY DIAGRAM</a:t>
            </a:r>
          </a:p>
        </p:txBody>
      </p:sp>
      <p:cxnSp>
        <p:nvCxnSpPr>
          <p:cNvPr id="24" name="Straight Connector 23">
            <a:extLst>
              <a:ext uri="{FF2B5EF4-FFF2-40B4-BE49-F238E27FC236}">
                <a16:creationId xmlns:a16="http://schemas.microsoft.com/office/drawing/2014/main" id="{0B5B028C-43EE-4F31-5350-CA9151F3FE56}"/>
              </a:ext>
            </a:extLst>
          </p:cNvPr>
          <p:cNvCxnSpPr/>
          <p:nvPr/>
        </p:nvCxnSpPr>
        <p:spPr>
          <a:xfrm>
            <a:off x="4711485" y="387880"/>
            <a:ext cx="0" cy="4367739"/>
          </a:xfrm>
          <a:prstGeom prst="line">
            <a:avLst/>
          </a:prstGeom>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96A6C77F-36AC-E4F3-4A2D-E9FD6161B8F2}"/>
              </a:ext>
            </a:extLst>
          </p:cNvPr>
          <p:cNvPicPr>
            <a:picLocks noChangeAspect="1"/>
          </p:cNvPicPr>
          <p:nvPr/>
        </p:nvPicPr>
        <p:blipFill rotWithShape="1">
          <a:blip r:embed="rId4"/>
          <a:srcRect l="8843" t="2777" r="8416"/>
          <a:stretch/>
        </p:blipFill>
        <p:spPr>
          <a:xfrm>
            <a:off x="5031394" y="1371670"/>
            <a:ext cx="2852133" cy="2723639"/>
          </a:xfrm>
          <a:prstGeom prst="rect">
            <a:avLst/>
          </a:prstGeom>
        </p:spPr>
      </p:pic>
    </p:spTree>
    <p:extLst>
      <p:ext uri="{BB962C8B-B14F-4D97-AF65-F5344CB8AC3E}">
        <p14:creationId xmlns:p14="http://schemas.microsoft.com/office/powerpoint/2010/main" val="4010286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9"/>
        <p:cNvGrpSpPr/>
        <p:nvPr/>
      </p:nvGrpSpPr>
      <p:grpSpPr>
        <a:xfrm>
          <a:off x="0" y="0"/>
          <a:ext cx="0" cy="0"/>
          <a:chOff x="0" y="0"/>
          <a:chExt cx="0" cy="0"/>
        </a:xfrm>
      </p:grpSpPr>
      <p:grpSp>
        <p:nvGrpSpPr>
          <p:cNvPr id="1072" name="Google Shape;1072;p42"/>
          <p:cNvGrpSpPr/>
          <p:nvPr/>
        </p:nvGrpSpPr>
        <p:grpSpPr>
          <a:xfrm rot="3821471">
            <a:off x="86221" y="264913"/>
            <a:ext cx="1600673" cy="1898883"/>
            <a:chOff x="7069011" y="288527"/>
            <a:chExt cx="1600705" cy="1898921"/>
          </a:xfrm>
        </p:grpSpPr>
        <p:grpSp>
          <p:nvGrpSpPr>
            <p:cNvPr id="1073" name="Google Shape;1073;p42"/>
            <p:cNvGrpSpPr/>
            <p:nvPr/>
          </p:nvGrpSpPr>
          <p:grpSpPr>
            <a:xfrm rot="-5400000">
              <a:off x="7098612" y="258925"/>
              <a:ext cx="1241972" cy="1301175"/>
              <a:chOff x="649743" y="199799"/>
              <a:chExt cx="1100649" cy="1153115"/>
            </a:xfrm>
          </p:grpSpPr>
          <p:grpSp>
            <p:nvGrpSpPr>
              <p:cNvPr id="1074" name="Google Shape;1074;p42"/>
              <p:cNvGrpSpPr/>
              <p:nvPr/>
            </p:nvGrpSpPr>
            <p:grpSpPr>
              <a:xfrm rot="8300102">
                <a:off x="714386" y="799798"/>
                <a:ext cx="576485" cy="413842"/>
                <a:chOff x="6287275" y="3211700"/>
                <a:chExt cx="543900" cy="390450"/>
              </a:xfrm>
            </p:grpSpPr>
            <p:sp>
              <p:nvSpPr>
                <p:cNvPr id="1075" name="Google Shape;1075;p42"/>
                <p:cNvSpPr/>
                <p:nvPr/>
              </p:nvSpPr>
              <p:spPr>
                <a:xfrm>
                  <a:off x="6727850" y="3284375"/>
                  <a:ext cx="103325" cy="101250"/>
                </a:xfrm>
                <a:custGeom>
                  <a:avLst/>
                  <a:gdLst/>
                  <a:ahLst/>
                  <a:cxnLst/>
                  <a:rect l="l" t="t" r="r" b="b"/>
                  <a:pathLst>
                    <a:path w="4133" h="4050" extrusionOk="0">
                      <a:moveTo>
                        <a:pt x="1145" y="0"/>
                      </a:moveTo>
                      <a:cubicBezTo>
                        <a:pt x="1046" y="2440"/>
                        <a:pt x="0" y="3510"/>
                        <a:pt x="0" y="3510"/>
                      </a:cubicBezTo>
                      <a:cubicBezTo>
                        <a:pt x="0" y="3510"/>
                        <a:pt x="953" y="4049"/>
                        <a:pt x="1871" y="4049"/>
                      </a:cubicBezTo>
                      <a:cubicBezTo>
                        <a:pt x="2532" y="4049"/>
                        <a:pt x="3175" y="3771"/>
                        <a:pt x="3435" y="2813"/>
                      </a:cubicBezTo>
                      <a:cubicBezTo>
                        <a:pt x="4132" y="249"/>
                        <a:pt x="1145" y="0"/>
                        <a:pt x="11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2"/>
                <p:cNvSpPr/>
                <p:nvPr/>
              </p:nvSpPr>
              <p:spPr>
                <a:xfrm>
                  <a:off x="6436950" y="3211700"/>
                  <a:ext cx="273500" cy="148000"/>
                </a:xfrm>
                <a:custGeom>
                  <a:avLst/>
                  <a:gdLst/>
                  <a:ahLst/>
                  <a:cxnLst/>
                  <a:rect l="l" t="t" r="r" b="b"/>
                  <a:pathLst>
                    <a:path w="10940" h="5920" extrusionOk="0">
                      <a:moveTo>
                        <a:pt x="4387" y="0"/>
                      </a:moveTo>
                      <a:cubicBezTo>
                        <a:pt x="1336" y="0"/>
                        <a:pt x="0" y="2476"/>
                        <a:pt x="2203" y="4276"/>
                      </a:cubicBezTo>
                      <a:cubicBezTo>
                        <a:pt x="4094" y="5844"/>
                        <a:pt x="6907" y="5272"/>
                        <a:pt x="8450" y="5595"/>
                      </a:cubicBezTo>
                      <a:lnTo>
                        <a:pt x="9894" y="5919"/>
                      </a:lnTo>
                      <a:cubicBezTo>
                        <a:pt x="10442" y="3306"/>
                        <a:pt x="10940" y="2385"/>
                        <a:pt x="10940" y="2385"/>
                      </a:cubicBezTo>
                      <a:cubicBezTo>
                        <a:pt x="10940" y="2385"/>
                        <a:pt x="7430" y="219"/>
                        <a:pt x="4866" y="20"/>
                      </a:cubicBezTo>
                      <a:cubicBezTo>
                        <a:pt x="4702" y="7"/>
                        <a:pt x="4542" y="0"/>
                        <a:pt x="43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2"/>
                <p:cNvSpPr/>
                <p:nvPr/>
              </p:nvSpPr>
              <p:spPr>
                <a:xfrm>
                  <a:off x="6594675" y="3472075"/>
                  <a:ext cx="84375" cy="97700"/>
                </a:xfrm>
                <a:custGeom>
                  <a:avLst/>
                  <a:gdLst/>
                  <a:ahLst/>
                  <a:cxnLst/>
                  <a:rect l="l" t="t" r="r" b="b"/>
                  <a:pathLst>
                    <a:path w="3375" h="3908" extrusionOk="0">
                      <a:moveTo>
                        <a:pt x="1352" y="0"/>
                      </a:moveTo>
                      <a:cubicBezTo>
                        <a:pt x="641" y="0"/>
                        <a:pt x="1" y="208"/>
                        <a:pt x="1" y="208"/>
                      </a:cubicBezTo>
                      <a:cubicBezTo>
                        <a:pt x="1" y="208"/>
                        <a:pt x="797" y="1478"/>
                        <a:pt x="449" y="3892"/>
                      </a:cubicBezTo>
                      <a:cubicBezTo>
                        <a:pt x="449" y="3892"/>
                        <a:pt x="576" y="3907"/>
                        <a:pt x="777" y="3907"/>
                      </a:cubicBezTo>
                      <a:cubicBezTo>
                        <a:pt x="1543" y="3907"/>
                        <a:pt x="3375" y="3688"/>
                        <a:pt x="3237" y="1577"/>
                      </a:cubicBezTo>
                      <a:cubicBezTo>
                        <a:pt x="3142" y="294"/>
                        <a:pt x="2197" y="0"/>
                        <a:pt x="13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2"/>
                <p:cNvSpPr/>
                <p:nvPr/>
              </p:nvSpPr>
              <p:spPr>
                <a:xfrm>
                  <a:off x="6287275" y="3469975"/>
                  <a:ext cx="271350" cy="132175"/>
                </a:xfrm>
                <a:custGeom>
                  <a:avLst/>
                  <a:gdLst/>
                  <a:ahLst/>
                  <a:cxnLst/>
                  <a:rect l="l" t="t" r="r" b="b"/>
                  <a:pathLst>
                    <a:path w="10854" h="5287" extrusionOk="0">
                      <a:moveTo>
                        <a:pt x="4941" y="0"/>
                      </a:moveTo>
                      <a:cubicBezTo>
                        <a:pt x="4153" y="0"/>
                        <a:pt x="3358" y="128"/>
                        <a:pt x="2614" y="516"/>
                      </a:cubicBezTo>
                      <a:cubicBezTo>
                        <a:pt x="1" y="1935"/>
                        <a:pt x="1021" y="4823"/>
                        <a:pt x="4431" y="5246"/>
                      </a:cubicBezTo>
                      <a:cubicBezTo>
                        <a:pt x="4669" y="5274"/>
                        <a:pt x="4919" y="5286"/>
                        <a:pt x="5176" y="5286"/>
                      </a:cubicBezTo>
                      <a:cubicBezTo>
                        <a:pt x="7664" y="5286"/>
                        <a:pt x="10853" y="4101"/>
                        <a:pt x="10853" y="4101"/>
                      </a:cubicBezTo>
                      <a:cubicBezTo>
                        <a:pt x="10853" y="4101"/>
                        <a:pt x="10529" y="3105"/>
                        <a:pt x="10505" y="442"/>
                      </a:cubicBezTo>
                      <a:lnTo>
                        <a:pt x="9011" y="467"/>
                      </a:lnTo>
                      <a:cubicBezTo>
                        <a:pt x="8994" y="467"/>
                        <a:pt x="8976" y="467"/>
                        <a:pt x="8959" y="467"/>
                      </a:cubicBezTo>
                      <a:cubicBezTo>
                        <a:pt x="7925" y="467"/>
                        <a:pt x="6447" y="0"/>
                        <a:pt x="4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9" name="Google Shape;1079;p42"/>
              <p:cNvGrpSpPr/>
              <p:nvPr/>
            </p:nvGrpSpPr>
            <p:grpSpPr>
              <a:xfrm rot="8300102">
                <a:off x="1109263" y="339073"/>
                <a:ext cx="576485" cy="413842"/>
                <a:chOff x="6287275" y="3211700"/>
                <a:chExt cx="543900" cy="390450"/>
              </a:xfrm>
            </p:grpSpPr>
            <p:sp>
              <p:nvSpPr>
                <p:cNvPr id="1080" name="Google Shape;1080;p42"/>
                <p:cNvSpPr/>
                <p:nvPr/>
              </p:nvSpPr>
              <p:spPr>
                <a:xfrm>
                  <a:off x="6727850" y="3284375"/>
                  <a:ext cx="103325" cy="101250"/>
                </a:xfrm>
                <a:custGeom>
                  <a:avLst/>
                  <a:gdLst/>
                  <a:ahLst/>
                  <a:cxnLst/>
                  <a:rect l="l" t="t" r="r" b="b"/>
                  <a:pathLst>
                    <a:path w="4133" h="4050" extrusionOk="0">
                      <a:moveTo>
                        <a:pt x="1145" y="0"/>
                      </a:moveTo>
                      <a:cubicBezTo>
                        <a:pt x="1046" y="2440"/>
                        <a:pt x="0" y="3510"/>
                        <a:pt x="0" y="3510"/>
                      </a:cubicBezTo>
                      <a:cubicBezTo>
                        <a:pt x="0" y="3510"/>
                        <a:pt x="953" y="4049"/>
                        <a:pt x="1871" y="4049"/>
                      </a:cubicBezTo>
                      <a:cubicBezTo>
                        <a:pt x="2532" y="4049"/>
                        <a:pt x="3175" y="3771"/>
                        <a:pt x="3435" y="2813"/>
                      </a:cubicBezTo>
                      <a:cubicBezTo>
                        <a:pt x="4132" y="249"/>
                        <a:pt x="1145" y="0"/>
                        <a:pt x="11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2"/>
                <p:cNvSpPr/>
                <p:nvPr/>
              </p:nvSpPr>
              <p:spPr>
                <a:xfrm>
                  <a:off x="6436950" y="3211700"/>
                  <a:ext cx="273500" cy="148000"/>
                </a:xfrm>
                <a:custGeom>
                  <a:avLst/>
                  <a:gdLst/>
                  <a:ahLst/>
                  <a:cxnLst/>
                  <a:rect l="l" t="t" r="r" b="b"/>
                  <a:pathLst>
                    <a:path w="10940" h="5920" extrusionOk="0">
                      <a:moveTo>
                        <a:pt x="4387" y="0"/>
                      </a:moveTo>
                      <a:cubicBezTo>
                        <a:pt x="1336" y="0"/>
                        <a:pt x="0" y="2476"/>
                        <a:pt x="2203" y="4276"/>
                      </a:cubicBezTo>
                      <a:cubicBezTo>
                        <a:pt x="4094" y="5844"/>
                        <a:pt x="6907" y="5272"/>
                        <a:pt x="8450" y="5595"/>
                      </a:cubicBezTo>
                      <a:lnTo>
                        <a:pt x="9894" y="5919"/>
                      </a:lnTo>
                      <a:cubicBezTo>
                        <a:pt x="10442" y="3306"/>
                        <a:pt x="10940" y="2385"/>
                        <a:pt x="10940" y="2385"/>
                      </a:cubicBezTo>
                      <a:cubicBezTo>
                        <a:pt x="10940" y="2385"/>
                        <a:pt x="7430" y="219"/>
                        <a:pt x="4866" y="20"/>
                      </a:cubicBezTo>
                      <a:cubicBezTo>
                        <a:pt x="4702" y="7"/>
                        <a:pt x="4542" y="0"/>
                        <a:pt x="43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2"/>
                <p:cNvSpPr/>
                <p:nvPr/>
              </p:nvSpPr>
              <p:spPr>
                <a:xfrm>
                  <a:off x="6594675" y="3472075"/>
                  <a:ext cx="84375" cy="97700"/>
                </a:xfrm>
                <a:custGeom>
                  <a:avLst/>
                  <a:gdLst/>
                  <a:ahLst/>
                  <a:cxnLst/>
                  <a:rect l="l" t="t" r="r" b="b"/>
                  <a:pathLst>
                    <a:path w="3375" h="3908" extrusionOk="0">
                      <a:moveTo>
                        <a:pt x="1352" y="0"/>
                      </a:moveTo>
                      <a:cubicBezTo>
                        <a:pt x="641" y="0"/>
                        <a:pt x="1" y="208"/>
                        <a:pt x="1" y="208"/>
                      </a:cubicBezTo>
                      <a:cubicBezTo>
                        <a:pt x="1" y="208"/>
                        <a:pt x="797" y="1478"/>
                        <a:pt x="449" y="3892"/>
                      </a:cubicBezTo>
                      <a:cubicBezTo>
                        <a:pt x="449" y="3892"/>
                        <a:pt x="576" y="3907"/>
                        <a:pt x="777" y="3907"/>
                      </a:cubicBezTo>
                      <a:cubicBezTo>
                        <a:pt x="1543" y="3907"/>
                        <a:pt x="3375" y="3688"/>
                        <a:pt x="3237" y="1577"/>
                      </a:cubicBezTo>
                      <a:cubicBezTo>
                        <a:pt x="3142" y="294"/>
                        <a:pt x="2197" y="0"/>
                        <a:pt x="13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2"/>
                <p:cNvSpPr/>
                <p:nvPr/>
              </p:nvSpPr>
              <p:spPr>
                <a:xfrm>
                  <a:off x="6287275" y="3469975"/>
                  <a:ext cx="271350" cy="132175"/>
                </a:xfrm>
                <a:custGeom>
                  <a:avLst/>
                  <a:gdLst/>
                  <a:ahLst/>
                  <a:cxnLst/>
                  <a:rect l="l" t="t" r="r" b="b"/>
                  <a:pathLst>
                    <a:path w="10854" h="5287" extrusionOk="0">
                      <a:moveTo>
                        <a:pt x="4941" y="0"/>
                      </a:moveTo>
                      <a:cubicBezTo>
                        <a:pt x="4153" y="0"/>
                        <a:pt x="3358" y="128"/>
                        <a:pt x="2614" y="516"/>
                      </a:cubicBezTo>
                      <a:cubicBezTo>
                        <a:pt x="1" y="1935"/>
                        <a:pt x="1021" y="4823"/>
                        <a:pt x="4431" y="5246"/>
                      </a:cubicBezTo>
                      <a:cubicBezTo>
                        <a:pt x="4669" y="5274"/>
                        <a:pt x="4919" y="5286"/>
                        <a:pt x="5176" y="5286"/>
                      </a:cubicBezTo>
                      <a:cubicBezTo>
                        <a:pt x="7664" y="5286"/>
                        <a:pt x="10853" y="4101"/>
                        <a:pt x="10853" y="4101"/>
                      </a:cubicBezTo>
                      <a:cubicBezTo>
                        <a:pt x="10853" y="4101"/>
                        <a:pt x="10529" y="3105"/>
                        <a:pt x="10505" y="442"/>
                      </a:cubicBezTo>
                      <a:lnTo>
                        <a:pt x="9011" y="467"/>
                      </a:lnTo>
                      <a:cubicBezTo>
                        <a:pt x="8994" y="467"/>
                        <a:pt x="8976" y="467"/>
                        <a:pt x="8959" y="467"/>
                      </a:cubicBezTo>
                      <a:cubicBezTo>
                        <a:pt x="7925" y="467"/>
                        <a:pt x="6447" y="0"/>
                        <a:pt x="4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4" name="Google Shape;1084;p42"/>
            <p:cNvGrpSpPr/>
            <p:nvPr/>
          </p:nvGrpSpPr>
          <p:grpSpPr>
            <a:xfrm rot="3784502">
              <a:off x="7988974" y="1558208"/>
              <a:ext cx="650532" cy="466998"/>
              <a:chOff x="6287275" y="3211700"/>
              <a:chExt cx="543900" cy="390450"/>
            </a:xfrm>
          </p:grpSpPr>
          <p:sp>
            <p:nvSpPr>
              <p:cNvPr id="1085" name="Google Shape;1085;p42"/>
              <p:cNvSpPr/>
              <p:nvPr/>
            </p:nvSpPr>
            <p:spPr>
              <a:xfrm>
                <a:off x="6727850" y="3284375"/>
                <a:ext cx="103325" cy="101250"/>
              </a:xfrm>
              <a:custGeom>
                <a:avLst/>
                <a:gdLst/>
                <a:ahLst/>
                <a:cxnLst/>
                <a:rect l="l" t="t" r="r" b="b"/>
                <a:pathLst>
                  <a:path w="4133" h="4050" extrusionOk="0">
                    <a:moveTo>
                      <a:pt x="1145" y="0"/>
                    </a:moveTo>
                    <a:cubicBezTo>
                      <a:pt x="1046" y="2440"/>
                      <a:pt x="0" y="3510"/>
                      <a:pt x="0" y="3510"/>
                    </a:cubicBezTo>
                    <a:cubicBezTo>
                      <a:pt x="0" y="3510"/>
                      <a:pt x="953" y="4049"/>
                      <a:pt x="1871" y="4049"/>
                    </a:cubicBezTo>
                    <a:cubicBezTo>
                      <a:pt x="2532" y="4049"/>
                      <a:pt x="3175" y="3771"/>
                      <a:pt x="3435" y="2813"/>
                    </a:cubicBezTo>
                    <a:cubicBezTo>
                      <a:pt x="4132" y="249"/>
                      <a:pt x="1145" y="0"/>
                      <a:pt x="11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2"/>
              <p:cNvSpPr/>
              <p:nvPr/>
            </p:nvSpPr>
            <p:spPr>
              <a:xfrm>
                <a:off x="6436950" y="3211700"/>
                <a:ext cx="273500" cy="148000"/>
              </a:xfrm>
              <a:custGeom>
                <a:avLst/>
                <a:gdLst/>
                <a:ahLst/>
                <a:cxnLst/>
                <a:rect l="l" t="t" r="r" b="b"/>
                <a:pathLst>
                  <a:path w="10940" h="5920" extrusionOk="0">
                    <a:moveTo>
                      <a:pt x="4387" y="0"/>
                    </a:moveTo>
                    <a:cubicBezTo>
                      <a:pt x="1336" y="0"/>
                      <a:pt x="0" y="2476"/>
                      <a:pt x="2203" y="4276"/>
                    </a:cubicBezTo>
                    <a:cubicBezTo>
                      <a:pt x="4094" y="5844"/>
                      <a:pt x="6907" y="5272"/>
                      <a:pt x="8450" y="5595"/>
                    </a:cubicBezTo>
                    <a:lnTo>
                      <a:pt x="9894" y="5919"/>
                    </a:lnTo>
                    <a:cubicBezTo>
                      <a:pt x="10442" y="3306"/>
                      <a:pt x="10940" y="2385"/>
                      <a:pt x="10940" y="2385"/>
                    </a:cubicBezTo>
                    <a:cubicBezTo>
                      <a:pt x="10940" y="2385"/>
                      <a:pt x="7430" y="219"/>
                      <a:pt x="4866" y="20"/>
                    </a:cubicBezTo>
                    <a:cubicBezTo>
                      <a:pt x="4702" y="7"/>
                      <a:pt x="4542" y="0"/>
                      <a:pt x="43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2"/>
              <p:cNvSpPr/>
              <p:nvPr/>
            </p:nvSpPr>
            <p:spPr>
              <a:xfrm>
                <a:off x="6594675" y="3472075"/>
                <a:ext cx="84375" cy="97700"/>
              </a:xfrm>
              <a:custGeom>
                <a:avLst/>
                <a:gdLst/>
                <a:ahLst/>
                <a:cxnLst/>
                <a:rect l="l" t="t" r="r" b="b"/>
                <a:pathLst>
                  <a:path w="3375" h="3908" extrusionOk="0">
                    <a:moveTo>
                      <a:pt x="1352" y="0"/>
                    </a:moveTo>
                    <a:cubicBezTo>
                      <a:pt x="641" y="0"/>
                      <a:pt x="1" y="208"/>
                      <a:pt x="1" y="208"/>
                    </a:cubicBezTo>
                    <a:cubicBezTo>
                      <a:pt x="1" y="208"/>
                      <a:pt x="797" y="1478"/>
                      <a:pt x="449" y="3892"/>
                    </a:cubicBezTo>
                    <a:cubicBezTo>
                      <a:pt x="449" y="3892"/>
                      <a:pt x="576" y="3907"/>
                      <a:pt x="777" y="3907"/>
                    </a:cubicBezTo>
                    <a:cubicBezTo>
                      <a:pt x="1543" y="3907"/>
                      <a:pt x="3375" y="3688"/>
                      <a:pt x="3237" y="1577"/>
                    </a:cubicBezTo>
                    <a:cubicBezTo>
                      <a:pt x="3142" y="294"/>
                      <a:pt x="2197" y="0"/>
                      <a:pt x="13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2"/>
              <p:cNvSpPr/>
              <p:nvPr/>
            </p:nvSpPr>
            <p:spPr>
              <a:xfrm>
                <a:off x="6287275" y="3469975"/>
                <a:ext cx="271350" cy="132175"/>
              </a:xfrm>
              <a:custGeom>
                <a:avLst/>
                <a:gdLst/>
                <a:ahLst/>
                <a:cxnLst/>
                <a:rect l="l" t="t" r="r" b="b"/>
                <a:pathLst>
                  <a:path w="10854" h="5287" extrusionOk="0">
                    <a:moveTo>
                      <a:pt x="4941" y="0"/>
                    </a:moveTo>
                    <a:cubicBezTo>
                      <a:pt x="4153" y="0"/>
                      <a:pt x="3358" y="128"/>
                      <a:pt x="2614" y="516"/>
                    </a:cubicBezTo>
                    <a:cubicBezTo>
                      <a:pt x="1" y="1935"/>
                      <a:pt x="1021" y="4823"/>
                      <a:pt x="4431" y="5246"/>
                    </a:cubicBezTo>
                    <a:cubicBezTo>
                      <a:pt x="4669" y="5274"/>
                      <a:pt x="4919" y="5286"/>
                      <a:pt x="5176" y="5286"/>
                    </a:cubicBezTo>
                    <a:cubicBezTo>
                      <a:pt x="7664" y="5286"/>
                      <a:pt x="10853" y="4101"/>
                      <a:pt x="10853" y="4101"/>
                    </a:cubicBezTo>
                    <a:cubicBezTo>
                      <a:pt x="10853" y="4101"/>
                      <a:pt x="10529" y="3105"/>
                      <a:pt x="10505" y="442"/>
                    </a:cubicBezTo>
                    <a:lnTo>
                      <a:pt x="9011" y="467"/>
                    </a:lnTo>
                    <a:cubicBezTo>
                      <a:pt x="8994" y="467"/>
                      <a:pt x="8976" y="467"/>
                      <a:pt x="8959" y="467"/>
                    </a:cubicBezTo>
                    <a:cubicBezTo>
                      <a:pt x="7925" y="467"/>
                      <a:pt x="6447" y="0"/>
                      <a:pt x="4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237;p4">
            <a:extLst>
              <a:ext uri="{FF2B5EF4-FFF2-40B4-BE49-F238E27FC236}">
                <a16:creationId xmlns:a16="http://schemas.microsoft.com/office/drawing/2014/main" id="{5DCF9295-5167-E836-D52B-770B5CFC3F96}"/>
              </a:ext>
            </a:extLst>
          </p:cNvPr>
          <p:cNvSpPr txBox="1">
            <a:spLocks noGrp="1"/>
          </p:cNvSpPr>
          <p:nvPr>
            <p:ph type="title"/>
          </p:nvPr>
        </p:nvSpPr>
        <p:spPr>
          <a:xfrm>
            <a:off x="-717032" y="254618"/>
            <a:ext cx="4963130" cy="458147"/>
          </a:xfrm>
          <a:prstGeom prst="rect">
            <a:avLst/>
          </a:prstGeom>
          <a:noFill/>
          <a:ln>
            <a:noFill/>
          </a:ln>
        </p:spPr>
        <p:txBody>
          <a:bodyPr spcFirstLastPara="1" wrap="square" lIns="0" tIns="0" rIns="0" bIns="0" anchor="b" anchorCtr="0">
            <a:normAutofit/>
          </a:bodyPr>
          <a:lstStyle/>
          <a:p>
            <a:r>
              <a:rPr lang="en-US" sz="1800" b="1" dirty="0">
                <a:latin typeface="Franklin Gothic" panose="020B0604020202020204" charset="0"/>
              </a:rPr>
              <a:t>Team Member Details </a:t>
            </a:r>
            <a:endParaRPr sz="1800" b="1" dirty="0">
              <a:latin typeface="Franklin Gothic" panose="020B0604020202020204" charset="0"/>
            </a:endParaRPr>
          </a:p>
        </p:txBody>
      </p:sp>
      <p:graphicFrame>
        <p:nvGraphicFramePr>
          <p:cNvPr id="3" name="Table 2">
            <a:extLst>
              <a:ext uri="{FF2B5EF4-FFF2-40B4-BE49-F238E27FC236}">
                <a16:creationId xmlns:a16="http://schemas.microsoft.com/office/drawing/2014/main" id="{423347BF-4E21-3473-4A29-78A749614307}"/>
              </a:ext>
            </a:extLst>
          </p:cNvPr>
          <p:cNvGraphicFramePr>
            <a:graphicFrameLocks noGrp="1"/>
          </p:cNvGraphicFramePr>
          <p:nvPr>
            <p:extLst>
              <p:ext uri="{D42A27DB-BD31-4B8C-83A1-F6EECF244321}">
                <p14:modId xmlns:p14="http://schemas.microsoft.com/office/powerpoint/2010/main" val="2244975190"/>
              </p:ext>
            </p:extLst>
          </p:nvPr>
        </p:nvGraphicFramePr>
        <p:xfrm>
          <a:off x="1319978" y="779600"/>
          <a:ext cx="6737570" cy="2426064"/>
        </p:xfrm>
        <a:graphic>
          <a:graphicData uri="http://schemas.openxmlformats.org/drawingml/2006/table">
            <a:tbl>
              <a:tblPr firstRow="1" bandRow="1">
                <a:solidFill>
                  <a:schemeClr val="tx2">
                    <a:lumMod val="40000"/>
                    <a:lumOff val="60000"/>
                  </a:schemeClr>
                </a:solidFill>
                <a:tableStyleId>{5C22544A-7EE6-4342-B048-85BDC9FD1C3A}</a:tableStyleId>
              </a:tblPr>
              <a:tblGrid>
                <a:gridCol w="689274">
                  <a:extLst>
                    <a:ext uri="{9D8B030D-6E8A-4147-A177-3AD203B41FA5}">
                      <a16:colId xmlns:a16="http://schemas.microsoft.com/office/drawing/2014/main" val="2824836338"/>
                    </a:ext>
                  </a:extLst>
                </a:gridCol>
                <a:gridCol w="2232624">
                  <a:extLst>
                    <a:ext uri="{9D8B030D-6E8A-4147-A177-3AD203B41FA5}">
                      <a16:colId xmlns:a16="http://schemas.microsoft.com/office/drawing/2014/main" val="648567316"/>
                    </a:ext>
                  </a:extLst>
                </a:gridCol>
                <a:gridCol w="738517">
                  <a:extLst>
                    <a:ext uri="{9D8B030D-6E8A-4147-A177-3AD203B41FA5}">
                      <a16:colId xmlns:a16="http://schemas.microsoft.com/office/drawing/2014/main" val="414414887"/>
                    </a:ext>
                  </a:extLst>
                </a:gridCol>
                <a:gridCol w="803082">
                  <a:extLst>
                    <a:ext uri="{9D8B030D-6E8A-4147-A177-3AD203B41FA5}">
                      <a16:colId xmlns:a16="http://schemas.microsoft.com/office/drawing/2014/main" val="3526582794"/>
                    </a:ext>
                  </a:extLst>
                </a:gridCol>
                <a:gridCol w="636104">
                  <a:extLst>
                    <a:ext uri="{9D8B030D-6E8A-4147-A177-3AD203B41FA5}">
                      <a16:colId xmlns:a16="http://schemas.microsoft.com/office/drawing/2014/main" val="79086586"/>
                    </a:ext>
                  </a:extLst>
                </a:gridCol>
                <a:gridCol w="1637969">
                  <a:extLst>
                    <a:ext uri="{9D8B030D-6E8A-4147-A177-3AD203B41FA5}">
                      <a16:colId xmlns:a16="http://schemas.microsoft.com/office/drawing/2014/main" val="3249055975"/>
                    </a:ext>
                  </a:extLst>
                </a:gridCol>
              </a:tblGrid>
              <a:tr h="914400">
                <a:tc>
                  <a:txBody>
                    <a:bodyPr/>
                    <a:lstStyle/>
                    <a:p>
                      <a:r>
                        <a:rPr lang="en-US" sz="1100" dirty="0">
                          <a:solidFill>
                            <a:schemeClr val="tx2"/>
                          </a:solidFill>
                          <a:latin typeface="Franklin Gothic" panose="020B0604020202020204" charset="0"/>
                        </a:rPr>
                        <a:t>Sr. No.</a:t>
                      </a:r>
                    </a:p>
                  </a:txBody>
                  <a:tcPr marL="68580" marR="68580" marT="34290" marB="34290">
                    <a:solidFill>
                      <a:srgbClr val="B0C5C0">
                        <a:alpha val="91000"/>
                      </a:srgbClr>
                    </a:solidFill>
                  </a:tcPr>
                </a:tc>
                <a:tc>
                  <a:txBody>
                    <a:bodyPr/>
                    <a:lstStyle/>
                    <a:p>
                      <a:r>
                        <a:rPr lang="en-US" sz="1100" dirty="0">
                          <a:solidFill>
                            <a:schemeClr val="tx2"/>
                          </a:solidFill>
                          <a:latin typeface="Franklin Gothic" panose="020B0604020202020204" charset="0"/>
                        </a:rPr>
                        <a:t>Name of Team Member</a:t>
                      </a:r>
                      <a:r>
                        <a:rPr lang="en-US" sz="1100" baseline="0" dirty="0">
                          <a:solidFill>
                            <a:schemeClr val="tx2"/>
                          </a:solidFill>
                          <a:latin typeface="Franklin Gothic" panose="020B0604020202020204" charset="0"/>
                        </a:rPr>
                        <a:t> </a:t>
                      </a:r>
                      <a:endParaRPr lang="en-US" sz="1100" dirty="0">
                        <a:solidFill>
                          <a:schemeClr val="tx2"/>
                        </a:solidFill>
                        <a:latin typeface="Franklin Gothic" panose="020B0604020202020204" charset="0"/>
                      </a:endParaRPr>
                    </a:p>
                  </a:txBody>
                  <a:tcPr marL="68580" marR="68580" marT="34290" marB="34290">
                    <a:solidFill>
                      <a:srgbClr val="B0C5C0">
                        <a:alpha val="91000"/>
                      </a:srgbClr>
                    </a:solidFill>
                  </a:tcPr>
                </a:tc>
                <a:tc>
                  <a:txBody>
                    <a:bodyPr/>
                    <a:lstStyle/>
                    <a:p>
                      <a:r>
                        <a:rPr lang="en-US" sz="1100" dirty="0">
                          <a:solidFill>
                            <a:schemeClr val="tx2"/>
                          </a:solidFill>
                          <a:latin typeface="Franklin Gothic" panose="020B0604020202020204" charset="0"/>
                        </a:rPr>
                        <a:t>Branch</a:t>
                      </a:r>
                      <a:r>
                        <a:rPr lang="en-US" sz="1100" baseline="0" dirty="0">
                          <a:solidFill>
                            <a:schemeClr val="tx2"/>
                          </a:solidFill>
                          <a:latin typeface="Franklin Gothic" panose="020B0604020202020204" charset="0"/>
                        </a:rPr>
                        <a:t> </a:t>
                      </a:r>
                      <a:endParaRPr lang="en-US" sz="1100" dirty="0">
                        <a:solidFill>
                          <a:schemeClr val="tx2"/>
                        </a:solidFill>
                        <a:latin typeface="Franklin Gothic" panose="020B0604020202020204" charset="0"/>
                      </a:endParaRPr>
                    </a:p>
                  </a:txBody>
                  <a:tcPr marL="68580" marR="68580" marT="34290" marB="34290">
                    <a:solidFill>
                      <a:srgbClr val="B0C5C0">
                        <a:alpha val="91000"/>
                      </a:srgbClr>
                    </a:solidFill>
                  </a:tcPr>
                </a:tc>
                <a:tc>
                  <a:txBody>
                    <a:bodyPr/>
                    <a:lstStyle/>
                    <a:p>
                      <a:r>
                        <a:rPr lang="en-US" sz="1400" dirty="0">
                          <a:solidFill>
                            <a:schemeClr val="tx2"/>
                          </a:solidFill>
                          <a:latin typeface="Franklin Gothic" panose="020B0604020202020204" charset="0"/>
                        </a:rPr>
                        <a:t>Stream</a:t>
                      </a:r>
                      <a:endParaRPr lang="en-US" sz="1100" dirty="0">
                        <a:solidFill>
                          <a:schemeClr val="tx2"/>
                        </a:solidFill>
                        <a:latin typeface="Franklin Gothic" panose="020B0604020202020204" charset="0"/>
                      </a:endParaRPr>
                    </a:p>
                  </a:txBody>
                  <a:tcPr marL="68580" marR="68580" marT="34290" marB="34290">
                    <a:solidFill>
                      <a:srgbClr val="B0C5C0">
                        <a:alpha val="91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2"/>
                          </a:solidFill>
                          <a:latin typeface="Franklin Gothic" panose="020B0604020202020204" charset="0"/>
                        </a:rPr>
                        <a:t>Year</a:t>
                      </a:r>
                    </a:p>
                    <a:p>
                      <a:endParaRPr lang="en-US" sz="1100" dirty="0">
                        <a:solidFill>
                          <a:schemeClr val="tx2"/>
                        </a:solidFill>
                        <a:latin typeface="Franklin Gothic" panose="020B0604020202020204" charset="0"/>
                      </a:endParaRPr>
                    </a:p>
                    <a:p>
                      <a:endParaRPr lang="en-US" sz="1100" dirty="0">
                        <a:solidFill>
                          <a:schemeClr val="tx2"/>
                        </a:solidFill>
                        <a:latin typeface="Franklin Gothic" panose="020B0604020202020204" charset="0"/>
                      </a:endParaRPr>
                    </a:p>
                  </a:txBody>
                  <a:tcPr marL="68580" marR="68580" marT="34290" marB="34290">
                    <a:solidFill>
                      <a:srgbClr val="B0C5C0">
                        <a:alpha val="91000"/>
                      </a:srgbClr>
                    </a:solidFill>
                  </a:tcPr>
                </a:tc>
                <a:tc>
                  <a:txBody>
                    <a:bodyPr/>
                    <a:lstStyle/>
                    <a:p>
                      <a:r>
                        <a:rPr lang="en-US" sz="1100" dirty="0">
                          <a:solidFill>
                            <a:schemeClr val="tx2"/>
                          </a:solidFill>
                          <a:latin typeface="Franklin Gothic" panose="020B0604020202020204" charset="0"/>
                        </a:rPr>
                        <a:t>Position</a:t>
                      </a:r>
                      <a:r>
                        <a:rPr lang="en-US" sz="1100" baseline="0" dirty="0">
                          <a:solidFill>
                            <a:schemeClr val="tx2"/>
                          </a:solidFill>
                          <a:latin typeface="Franklin Gothic" panose="020B0604020202020204" charset="0"/>
                        </a:rPr>
                        <a:t> in team </a:t>
                      </a:r>
                      <a:r>
                        <a:rPr lang="en-US" sz="900" baseline="0" dirty="0">
                          <a:solidFill>
                            <a:schemeClr val="tx2"/>
                          </a:solidFill>
                          <a:latin typeface="Franklin Gothic" panose="020B0604020202020204" charset="0"/>
                        </a:rPr>
                        <a:t>(Team Leader, Front end Developer, Back end Developer, Full Stack, Data base management etc.)</a:t>
                      </a:r>
                      <a:endParaRPr lang="en-US" sz="900" dirty="0">
                        <a:solidFill>
                          <a:schemeClr val="tx2"/>
                        </a:solidFill>
                        <a:latin typeface="Franklin Gothic" panose="020B0604020202020204" charset="0"/>
                      </a:endParaRPr>
                    </a:p>
                  </a:txBody>
                  <a:tcPr marL="68580" marR="68580" marT="34290" marB="34290">
                    <a:solidFill>
                      <a:srgbClr val="B0C5C0">
                        <a:alpha val="91000"/>
                      </a:srgbClr>
                    </a:solidFill>
                  </a:tcPr>
                </a:tc>
                <a:extLst>
                  <a:ext uri="{0D108BD9-81ED-4DB2-BD59-A6C34878D82A}">
                    <a16:rowId xmlns:a16="http://schemas.microsoft.com/office/drawing/2014/main" val="2093876814"/>
                  </a:ext>
                </a:extLst>
              </a:tr>
              <a:tr h="330564">
                <a:tc>
                  <a:txBody>
                    <a:bodyPr/>
                    <a:lstStyle/>
                    <a:p>
                      <a:r>
                        <a:rPr lang="en-US" sz="1100" dirty="0">
                          <a:solidFill>
                            <a:schemeClr val="tx2"/>
                          </a:solidFill>
                          <a:latin typeface="Franklin Gothic" panose="020B0604020202020204" charset="0"/>
                        </a:rPr>
                        <a:t>1.</a:t>
                      </a:r>
                    </a:p>
                  </a:txBody>
                  <a:tcPr marL="68580" marR="68580" marT="34290" marB="34290">
                    <a:solidFill>
                      <a:srgbClr val="B0C5C0">
                        <a:alpha val="91000"/>
                      </a:srgbClr>
                    </a:solidFill>
                  </a:tcPr>
                </a:tc>
                <a:tc>
                  <a:txBody>
                    <a:bodyPr/>
                    <a:lstStyle/>
                    <a:p>
                      <a:r>
                        <a:rPr lang="en-US" sz="1100" dirty="0" err="1">
                          <a:solidFill>
                            <a:schemeClr val="tx2"/>
                          </a:solidFill>
                          <a:latin typeface="Franklin Gothic" panose="020B0604020202020204" charset="0"/>
                        </a:rPr>
                        <a:t>Mithunkumar</a:t>
                      </a:r>
                      <a:r>
                        <a:rPr lang="en-US" sz="1100" dirty="0">
                          <a:solidFill>
                            <a:schemeClr val="tx2"/>
                          </a:solidFill>
                          <a:latin typeface="Franklin Gothic" panose="020B0604020202020204" charset="0"/>
                        </a:rPr>
                        <a:t> C</a:t>
                      </a:r>
                    </a:p>
                  </a:txBody>
                  <a:tcPr marL="68580" marR="68580" marT="34290" marB="34290">
                    <a:solidFill>
                      <a:srgbClr val="B0C5C0">
                        <a:alpha val="91000"/>
                      </a:srgbClr>
                    </a:solidFill>
                  </a:tcPr>
                </a:tc>
                <a:tc>
                  <a:txBody>
                    <a:bodyPr/>
                    <a:lstStyle/>
                    <a:p>
                      <a:r>
                        <a:rPr lang="en-US" sz="1100" dirty="0">
                          <a:solidFill>
                            <a:schemeClr val="tx2"/>
                          </a:solidFill>
                          <a:latin typeface="Franklin Gothic" panose="020B0604020202020204" charset="0"/>
                        </a:rPr>
                        <a:t>BE</a:t>
                      </a:r>
                    </a:p>
                  </a:txBody>
                  <a:tcPr marL="68580" marR="68580" marT="34290" marB="34290">
                    <a:solidFill>
                      <a:srgbClr val="B0C5C0">
                        <a:alpha val="91000"/>
                      </a:srgbClr>
                    </a:solidFill>
                  </a:tcPr>
                </a:tc>
                <a:tc>
                  <a:txBody>
                    <a:bodyPr/>
                    <a:lstStyle/>
                    <a:p>
                      <a:r>
                        <a:rPr lang="en-US" sz="1100" dirty="0">
                          <a:solidFill>
                            <a:schemeClr val="tx2"/>
                          </a:solidFill>
                          <a:latin typeface="Franklin Gothic" panose="020B0604020202020204" charset="0"/>
                        </a:rPr>
                        <a:t>CSE</a:t>
                      </a:r>
                    </a:p>
                  </a:txBody>
                  <a:tcPr marL="68580" marR="68580" marT="34290" marB="34290">
                    <a:solidFill>
                      <a:srgbClr val="B0C5C0">
                        <a:alpha val="91000"/>
                      </a:srgbClr>
                    </a:solidFill>
                  </a:tcPr>
                </a:tc>
                <a:tc>
                  <a:txBody>
                    <a:bodyPr/>
                    <a:lstStyle/>
                    <a:p>
                      <a:r>
                        <a:rPr lang="en-US" sz="1100" dirty="0">
                          <a:solidFill>
                            <a:schemeClr val="tx2"/>
                          </a:solidFill>
                          <a:latin typeface="Franklin Gothic" panose="020B0604020202020204" charset="0"/>
                        </a:rPr>
                        <a:t>II</a:t>
                      </a:r>
                    </a:p>
                  </a:txBody>
                  <a:tcPr marL="68580" marR="68580" marT="34290" marB="34290">
                    <a:solidFill>
                      <a:srgbClr val="B0C5C0">
                        <a:alpha val="91000"/>
                      </a:srgbClr>
                    </a:solidFill>
                  </a:tcPr>
                </a:tc>
                <a:tc>
                  <a:txBody>
                    <a:bodyPr/>
                    <a:lstStyle/>
                    <a:p>
                      <a:r>
                        <a:rPr lang="en-US" sz="1100" dirty="0">
                          <a:solidFill>
                            <a:schemeClr val="tx2"/>
                          </a:solidFill>
                          <a:latin typeface="Franklin Gothic" panose="020B0604020202020204" charset="0"/>
                        </a:rPr>
                        <a:t>Team Leader</a:t>
                      </a:r>
                      <a:r>
                        <a:rPr lang="en-US" sz="1100" baseline="0" dirty="0">
                          <a:solidFill>
                            <a:schemeClr val="tx2"/>
                          </a:solidFill>
                          <a:latin typeface="Franklin Gothic" panose="020B0604020202020204" charset="0"/>
                        </a:rPr>
                        <a:t> </a:t>
                      </a:r>
                      <a:endParaRPr lang="en-US" sz="1100" dirty="0">
                        <a:solidFill>
                          <a:schemeClr val="tx2"/>
                        </a:solidFill>
                        <a:latin typeface="Franklin Gothic" panose="020B0604020202020204" charset="0"/>
                      </a:endParaRPr>
                    </a:p>
                  </a:txBody>
                  <a:tcPr marL="68580" marR="68580" marT="34290" marB="34290">
                    <a:solidFill>
                      <a:srgbClr val="B0C5C0"/>
                    </a:solidFill>
                  </a:tcPr>
                </a:tc>
                <a:extLst>
                  <a:ext uri="{0D108BD9-81ED-4DB2-BD59-A6C34878D82A}">
                    <a16:rowId xmlns:a16="http://schemas.microsoft.com/office/drawing/2014/main" val="205475727"/>
                  </a:ext>
                </a:extLst>
              </a:tr>
              <a:tr h="228600">
                <a:tc>
                  <a:txBody>
                    <a:bodyPr/>
                    <a:lstStyle/>
                    <a:p>
                      <a:r>
                        <a:rPr lang="en-US" sz="1100" dirty="0">
                          <a:solidFill>
                            <a:schemeClr val="tx2"/>
                          </a:solidFill>
                          <a:latin typeface="Franklin Gothic" panose="020B0604020202020204" charset="0"/>
                        </a:rPr>
                        <a:t>2</a:t>
                      </a:r>
                    </a:p>
                  </a:txBody>
                  <a:tcPr marL="68580" marR="68580" marT="34290" marB="34290">
                    <a:solidFill>
                      <a:srgbClr val="B0C5C0">
                        <a:alpha val="91000"/>
                      </a:srgbClr>
                    </a:solidFill>
                  </a:tcPr>
                </a:tc>
                <a:tc>
                  <a:txBody>
                    <a:bodyPr/>
                    <a:lstStyle/>
                    <a:p>
                      <a:r>
                        <a:rPr lang="en-US" sz="1100" dirty="0">
                          <a:solidFill>
                            <a:schemeClr val="tx2"/>
                          </a:solidFill>
                          <a:latin typeface="Franklin Gothic" panose="020B0604020202020204" charset="0"/>
                        </a:rPr>
                        <a:t>Dinesh S</a:t>
                      </a:r>
                    </a:p>
                  </a:txBody>
                  <a:tcPr marL="68580" marR="68580" marT="34290" marB="34290">
                    <a:solidFill>
                      <a:srgbClr val="B0C5C0">
                        <a:alpha val="91000"/>
                      </a:srgbClr>
                    </a:solidFill>
                  </a:tcPr>
                </a:tc>
                <a:tc>
                  <a:txBody>
                    <a:bodyPr/>
                    <a:lstStyle/>
                    <a:p>
                      <a:r>
                        <a:rPr lang="en-US" sz="1100" dirty="0">
                          <a:solidFill>
                            <a:schemeClr val="tx2"/>
                          </a:solidFill>
                          <a:latin typeface="Franklin Gothic" panose="020B0604020202020204" charset="0"/>
                        </a:rPr>
                        <a:t>BE</a:t>
                      </a:r>
                    </a:p>
                  </a:txBody>
                  <a:tcPr marL="68580" marR="68580" marT="34290" marB="34290">
                    <a:solidFill>
                      <a:srgbClr val="B0C5C0">
                        <a:alpha val="91000"/>
                      </a:srgbClr>
                    </a:solidFill>
                  </a:tcPr>
                </a:tc>
                <a:tc>
                  <a:txBody>
                    <a:bodyPr/>
                    <a:lstStyle/>
                    <a:p>
                      <a:r>
                        <a:rPr lang="en-US" sz="1100" dirty="0">
                          <a:solidFill>
                            <a:schemeClr val="tx2"/>
                          </a:solidFill>
                          <a:latin typeface="Franklin Gothic" panose="020B0604020202020204" charset="0"/>
                        </a:rPr>
                        <a:t>CSE</a:t>
                      </a:r>
                    </a:p>
                  </a:txBody>
                  <a:tcPr marL="68580" marR="68580" marT="34290" marB="34290">
                    <a:solidFill>
                      <a:srgbClr val="B0C5C0">
                        <a:alpha val="91000"/>
                      </a:srgbClr>
                    </a:solidFill>
                  </a:tcPr>
                </a:tc>
                <a:tc>
                  <a:txBody>
                    <a:bodyPr/>
                    <a:lstStyle/>
                    <a:p>
                      <a:r>
                        <a:rPr lang="en-US" sz="1100" dirty="0">
                          <a:solidFill>
                            <a:schemeClr val="tx2"/>
                          </a:solidFill>
                          <a:latin typeface="Franklin Gothic" panose="020B0604020202020204" charset="0"/>
                        </a:rPr>
                        <a:t>II</a:t>
                      </a:r>
                    </a:p>
                  </a:txBody>
                  <a:tcPr marL="68580" marR="68580" marT="34290" marB="34290">
                    <a:solidFill>
                      <a:srgbClr val="B0C5C0">
                        <a:alpha val="91000"/>
                      </a:srgbClr>
                    </a:solidFill>
                  </a:tcPr>
                </a:tc>
                <a:tc>
                  <a:txBody>
                    <a:bodyPr/>
                    <a:lstStyle/>
                    <a:p>
                      <a:r>
                        <a:rPr lang="en-US" sz="1100" dirty="0">
                          <a:solidFill>
                            <a:schemeClr val="tx2"/>
                          </a:solidFill>
                          <a:latin typeface="Franklin Gothic" panose="020B0604020202020204" charset="0"/>
                        </a:rPr>
                        <a:t>Designing</a:t>
                      </a:r>
                    </a:p>
                  </a:txBody>
                  <a:tcPr marL="68580" marR="68580" marT="34290" marB="34290">
                    <a:solidFill>
                      <a:srgbClr val="B0C5C0">
                        <a:alpha val="91000"/>
                      </a:srgbClr>
                    </a:solidFill>
                  </a:tcPr>
                </a:tc>
                <a:extLst>
                  <a:ext uri="{0D108BD9-81ED-4DB2-BD59-A6C34878D82A}">
                    <a16:rowId xmlns:a16="http://schemas.microsoft.com/office/drawing/2014/main" val="2431725522"/>
                  </a:ext>
                </a:extLst>
              </a:tr>
              <a:tr h="228600">
                <a:tc>
                  <a:txBody>
                    <a:bodyPr/>
                    <a:lstStyle/>
                    <a:p>
                      <a:r>
                        <a:rPr lang="en-US" sz="1100" dirty="0">
                          <a:solidFill>
                            <a:schemeClr val="tx2"/>
                          </a:solidFill>
                          <a:latin typeface="Franklin Gothic" panose="020B0604020202020204" charset="0"/>
                        </a:rPr>
                        <a:t>3</a:t>
                      </a:r>
                    </a:p>
                  </a:txBody>
                  <a:tcPr marL="68580" marR="68580" marT="34290" marB="34290">
                    <a:solidFill>
                      <a:srgbClr val="B0C5C0">
                        <a:alpha val="91000"/>
                      </a:srgbClr>
                    </a:solidFill>
                  </a:tcPr>
                </a:tc>
                <a:tc>
                  <a:txBody>
                    <a:bodyPr/>
                    <a:lstStyle/>
                    <a:p>
                      <a:r>
                        <a:rPr lang="en-US" sz="1100" dirty="0">
                          <a:solidFill>
                            <a:schemeClr val="tx2"/>
                          </a:solidFill>
                          <a:latin typeface="Franklin Gothic" panose="020B0604020202020204" charset="0"/>
                        </a:rPr>
                        <a:t>Guru Varshini B</a:t>
                      </a:r>
                    </a:p>
                  </a:txBody>
                  <a:tcPr marL="68580" marR="68580" marT="34290" marB="34290">
                    <a:solidFill>
                      <a:srgbClr val="B0C5C0">
                        <a:alpha val="91000"/>
                      </a:srgbClr>
                    </a:solidFill>
                  </a:tcPr>
                </a:tc>
                <a:tc>
                  <a:txBody>
                    <a:bodyPr/>
                    <a:lstStyle/>
                    <a:p>
                      <a:r>
                        <a:rPr lang="en-US" sz="1100" dirty="0">
                          <a:solidFill>
                            <a:schemeClr val="tx2"/>
                          </a:solidFill>
                          <a:latin typeface="Franklin Gothic" panose="020B0604020202020204" charset="0"/>
                        </a:rPr>
                        <a:t>BE</a:t>
                      </a:r>
                    </a:p>
                  </a:txBody>
                  <a:tcPr marL="68580" marR="68580" marT="34290" marB="34290">
                    <a:solidFill>
                      <a:srgbClr val="B0C5C0">
                        <a:alpha val="91000"/>
                      </a:srgbClr>
                    </a:solidFill>
                  </a:tcPr>
                </a:tc>
                <a:tc>
                  <a:txBody>
                    <a:bodyPr/>
                    <a:lstStyle/>
                    <a:p>
                      <a:r>
                        <a:rPr lang="en-US" sz="1100" dirty="0">
                          <a:solidFill>
                            <a:schemeClr val="tx2"/>
                          </a:solidFill>
                          <a:latin typeface="Franklin Gothic" panose="020B0604020202020204" charset="0"/>
                        </a:rPr>
                        <a:t>CSE</a:t>
                      </a:r>
                    </a:p>
                  </a:txBody>
                  <a:tcPr marL="68580" marR="68580" marT="34290" marB="34290">
                    <a:solidFill>
                      <a:srgbClr val="B0C5C0">
                        <a:alpha val="91000"/>
                      </a:srgbClr>
                    </a:solidFill>
                  </a:tcPr>
                </a:tc>
                <a:tc>
                  <a:txBody>
                    <a:bodyPr/>
                    <a:lstStyle/>
                    <a:p>
                      <a:r>
                        <a:rPr lang="en-US" sz="1100" dirty="0">
                          <a:solidFill>
                            <a:schemeClr val="tx2"/>
                          </a:solidFill>
                          <a:latin typeface="Franklin Gothic" panose="020B0604020202020204" charset="0"/>
                        </a:rPr>
                        <a:t>II</a:t>
                      </a:r>
                    </a:p>
                  </a:txBody>
                  <a:tcPr marL="68580" marR="68580" marT="34290" marB="34290">
                    <a:solidFill>
                      <a:srgbClr val="B0C5C0">
                        <a:alpha val="91000"/>
                      </a:srgbClr>
                    </a:solidFill>
                  </a:tcPr>
                </a:tc>
                <a:tc>
                  <a:txBody>
                    <a:bodyPr/>
                    <a:lstStyle/>
                    <a:p>
                      <a:r>
                        <a:rPr lang="en-US" sz="1100" dirty="0">
                          <a:solidFill>
                            <a:schemeClr val="tx2"/>
                          </a:solidFill>
                          <a:latin typeface="Franklin Gothic" panose="020B0604020202020204" charset="0"/>
                        </a:rPr>
                        <a:t>Data base management</a:t>
                      </a:r>
                    </a:p>
                  </a:txBody>
                  <a:tcPr marL="68580" marR="68580" marT="34290" marB="34290">
                    <a:solidFill>
                      <a:srgbClr val="B0C5C0">
                        <a:alpha val="91000"/>
                      </a:srgbClr>
                    </a:solidFill>
                  </a:tcPr>
                </a:tc>
                <a:extLst>
                  <a:ext uri="{0D108BD9-81ED-4DB2-BD59-A6C34878D82A}">
                    <a16:rowId xmlns:a16="http://schemas.microsoft.com/office/drawing/2014/main" val="1999168005"/>
                  </a:ext>
                </a:extLst>
              </a:tr>
              <a:tr h="228600">
                <a:tc>
                  <a:txBody>
                    <a:bodyPr/>
                    <a:lstStyle/>
                    <a:p>
                      <a:r>
                        <a:rPr lang="en-US" sz="1100" dirty="0">
                          <a:solidFill>
                            <a:schemeClr val="tx2"/>
                          </a:solidFill>
                          <a:latin typeface="Franklin Gothic" panose="020B0604020202020204" charset="0"/>
                        </a:rPr>
                        <a:t>4</a:t>
                      </a:r>
                    </a:p>
                  </a:txBody>
                  <a:tcPr marL="68580" marR="68580" marT="34290" marB="34290">
                    <a:solidFill>
                      <a:srgbClr val="B0C5C0">
                        <a:alpha val="91000"/>
                      </a:srgbClr>
                    </a:solidFill>
                  </a:tcPr>
                </a:tc>
                <a:tc>
                  <a:txBody>
                    <a:bodyPr/>
                    <a:lstStyle/>
                    <a:p>
                      <a:r>
                        <a:rPr lang="en-US" sz="1100" dirty="0" err="1">
                          <a:solidFill>
                            <a:schemeClr val="tx2"/>
                          </a:solidFill>
                          <a:latin typeface="Franklin Gothic" panose="020B0604020202020204" charset="0"/>
                        </a:rPr>
                        <a:t>Dhinesh</a:t>
                      </a:r>
                      <a:r>
                        <a:rPr lang="en-US" sz="1100" dirty="0">
                          <a:solidFill>
                            <a:schemeClr val="tx2"/>
                          </a:solidFill>
                          <a:latin typeface="Franklin Gothic" panose="020B0604020202020204" charset="0"/>
                        </a:rPr>
                        <a:t> Karthick V</a:t>
                      </a:r>
                    </a:p>
                  </a:txBody>
                  <a:tcPr marL="68580" marR="68580" marT="34290" marB="34290">
                    <a:solidFill>
                      <a:srgbClr val="B0C5C0">
                        <a:alpha val="91000"/>
                      </a:srgbClr>
                    </a:solidFill>
                  </a:tcPr>
                </a:tc>
                <a:tc>
                  <a:txBody>
                    <a:bodyPr/>
                    <a:lstStyle/>
                    <a:p>
                      <a:r>
                        <a:rPr lang="en-US" sz="1100" dirty="0">
                          <a:solidFill>
                            <a:schemeClr val="tx2"/>
                          </a:solidFill>
                          <a:latin typeface="Franklin Gothic" panose="020B0604020202020204" charset="0"/>
                        </a:rPr>
                        <a:t>BE</a:t>
                      </a:r>
                    </a:p>
                  </a:txBody>
                  <a:tcPr marL="68580" marR="68580" marT="34290" marB="34290">
                    <a:solidFill>
                      <a:srgbClr val="B0C5C0">
                        <a:alpha val="91000"/>
                      </a:srgbClr>
                    </a:solidFill>
                  </a:tcPr>
                </a:tc>
                <a:tc>
                  <a:txBody>
                    <a:bodyPr/>
                    <a:lstStyle/>
                    <a:p>
                      <a:r>
                        <a:rPr lang="en-US" sz="1100" dirty="0">
                          <a:solidFill>
                            <a:schemeClr val="tx2"/>
                          </a:solidFill>
                          <a:latin typeface="Franklin Gothic" panose="020B0604020202020204" charset="0"/>
                        </a:rPr>
                        <a:t>CSE</a:t>
                      </a:r>
                    </a:p>
                  </a:txBody>
                  <a:tcPr marL="68580" marR="68580" marT="34290" marB="34290">
                    <a:solidFill>
                      <a:srgbClr val="B0C5C0">
                        <a:alpha val="91000"/>
                      </a:srgbClr>
                    </a:solidFill>
                  </a:tcPr>
                </a:tc>
                <a:tc>
                  <a:txBody>
                    <a:bodyPr/>
                    <a:lstStyle/>
                    <a:p>
                      <a:r>
                        <a:rPr lang="en-US" sz="1100" dirty="0">
                          <a:solidFill>
                            <a:schemeClr val="tx2"/>
                          </a:solidFill>
                          <a:latin typeface="Franklin Gothic" panose="020B0604020202020204" charset="0"/>
                        </a:rPr>
                        <a:t>II</a:t>
                      </a:r>
                    </a:p>
                  </a:txBody>
                  <a:tcPr marL="68580" marR="68580" marT="34290" marB="34290">
                    <a:solidFill>
                      <a:srgbClr val="B0C5C0">
                        <a:alpha val="91000"/>
                      </a:srgbClr>
                    </a:solidFill>
                  </a:tcPr>
                </a:tc>
                <a:tc>
                  <a:txBody>
                    <a:bodyPr/>
                    <a:lstStyle/>
                    <a:p>
                      <a:r>
                        <a:rPr lang="en-US" sz="1100" dirty="0">
                          <a:solidFill>
                            <a:schemeClr val="tx2"/>
                          </a:solidFill>
                          <a:latin typeface="Franklin Gothic" panose="020B0604020202020204" charset="0"/>
                        </a:rPr>
                        <a:t>Front end developer</a:t>
                      </a:r>
                    </a:p>
                  </a:txBody>
                  <a:tcPr marL="68580" marR="68580" marT="34290" marB="34290">
                    <a:solidFill>
                      <a:srgbClr val="B0C5C0">
                        <a:alpha val="91000"/>
                      </a:srgbClr>
                    </a:solidFill>
                  </a:tcPr>
                </a:tc>
                <a:extLst>
                  <a:ext uri="{0D108BD9-81ED-4DB2-BD59-A6C34878D82A}">
                    <a16:rowId xmlns:a16="http://schemas.microsoft.com/office/drawing/2014/main" val="429007208"/>
                  </a:ext>
                </a:extLst>
              </a:tr>
              <a:tr h="228600">
                <a:tc>
                  <a:txBody>
                    <a:bodyPr/>
                    <a:lstStyle/>
                    <a:p>
                      <a:r>
                        <a:rPr lang="en-US" sz="1100" dirty="0">
                          <a:solidFill>
                            <a:schemeClr val="tx2"/>
                          </a:solidFill>
                          <a:latin typeface="Franklin Gothic" panose="020B0604020202020204" charset="0"/>
                        </a:rPr>
                        <a:t>5</a:t>
                      </a:r>
                    </a:p>
                  </a:txBody>
                  <a:tcPr marL="68580" marR="68580" marT="34290" marB="34290">
                    <a:solidFill>
                      <a:srgbClr val="B0C5C0">
                        <a:alpha val="91000"/>
                      </a:srgbClr>
                    </a:solidFill>
                  </a:tcPr>
                </a:tc>
                <a:tc>
                  <a:txBody>
                    <a:bodyPr/>
                    <a:lstStyle/>
                    <a:p>
                      <a:r>
                        <a:rPr lang="en-US" sz="1100" dirty="0" err="1">
                          <a:solidFill>
                            <a:schemeClr val="tx2"/>
                          </a:solidFill>
                          <a:latin typeface="Franklin Gothic" panose="020B0604020202020204" charset="0"/>
                        </a:rPr>
                        <a:t>Abivarman</a:t>
                      </a:r>
                      <a:r>
                        <a:rPr lang="en-US" sz="1100" dirty="0">
                          <a:solidFill>
                            <a:schemeClr val="tx2"/>
                          </a:solidFill>
                          <a:latin typeface="Franklin Gothic" panose="020B0604020202020204" charset="0"/>
                        </a:rPr>
                        <a:t> G</a:t>
                      </a:r>
                    </a:p>
                  </a:txBody>
                  <a:tcPr marL="68580" marR="68580" marT="34290" marB="34290">
                    <a:solidFill>
                      <a:srgbClr val="B0C5C0">
                        <a:alpha val="91000"/>
                      </a:srgbClr>
                    </a:solidFill>
                  </a:tcPr>
                </a:tc>
                <a:tc>
                  <a:txBody>
                    <a:bodyPr/>
                    <a:lstStyle/>
                    <a:p>
                      <a:r>
                        <a:rPr lang="en-US" sz="1100" dirty="0">
                          <a:solidFill>
                            <a:schemeClr val="tx2"/>
                          </a:solidFill>
                          <a:latin typeface="Franklin Gothic" panose="020B0604020202020204" charset="0"/>
                        </a:rPr>
                        <a:t>BE</a:t>
                      </a:r>
                    </a:p>
                  </a:txBody>
                  <a:tcPr marL="68580" marR="68580" marT="34290" marB="34290">
                    <a:solidFill>
                      <a:srgbClr val="B0C5C0">
                        <a:alpha val="91000"/>
                      </a:srgbClr>
                    </a:solidFill>
                  </a:tcPr>
                </a:tc>
                <a:tc>
                  <a:txBody>
                    <a:bodyPr/>
                    <a:lstStyle/>
                    <a:p>
                      <a:r>
                        <a:rPr lang="en-US" sz="1100" dirty="0">
                          <a:solidFill>
                            <a:schemeClr val="tx2"/>
                          </a:solidFill>
                          <a:latin typeface="Franklin Gothic" panose="020B0604020202020204" charset="0"/>
                        </a:rPr>
                        <a:t>CSE</a:t>
                      </a:r>
                    </a:p>
                  </a:txBody>
                  <a:tcPr marL="68580" marR="68580" marT="34290" marB="34290">
                    <a:solidFill>
                      <a:srgbClr val="B0C5C0">
                        <a:alpha val="91000"/>
                      </a:srgbClr>
                    </a:solidFill>
                  </a:tcPr>
                </a:tc>
                <a:tc>
                  <a:txBody>
                    <a:bodyPr/>
                    <a:lstStyle/>
                    <a:p>
                      <a:r>
                        <a:rPr lang="en-US" sz="1100" dirty="0">
                          <a:solidFill>
                            <a:schemeClr val="tx2"/>
                          </a:solidFill>
                          <a:latin typeface="Franklin Gothic" panose="020B0604020202020204" charset="0"/>
                        </a:rPr>
                        <a:t>II</a:t>
                      </a:r>
                    </a:p>
                  </a:txBody>
                  <a:tcPr marL="68580" marR="68580" marT="34290" marB="34290">
                    <a:solidFill>
                      <a:srgbClr val="B0C5C0">
                        <a:alpha val="91000"/>
                      </a:srgbClr>
                    </a:solidFill>
                  </a:tcPr>
                </a:tc>
                <a:tc>
                  <a:txBody>
                    <a:bodyPr/>
                    <a:lstStyle/>
                    <a:p>
                      <a:r>
                        <a:rPr lang="en-US" sz="1100" dirty="0">
                          <a:solidFill>
                            <a:schemeClr val="tx2"/>
                          </a:solidFill>
                          <a:latin typeface="Franklin Gothic" panose="020B0604020202020204" charset="0"/>
                        </a:rPr>
                        <a:t>Data analyst</a:t>
                      </a:r>
                    </a:p>
                  </a:txBody>
                  <a:tcPr marL="68580" marR="68580" marT="34290" marB="34290">
                    <a:solidFill>
                      <a:srgbClr val="B0C5C0">
                        <a:alpha val="91000"/>
                      </a:srgbClr>
                    </a:solidFill>
                  </a:tcPr>
                </a:tc>
                <a:extLst>
                  <a:ext uri="{0D108BD9-81ED-4DB2-BD59-A6C34878D82A}">
                    <a16:rowId xmlns:a16="http://schemas.microsoft.com/office/drawing/2014/main" val="1653030234"/>
                  </a:ext>
                </a:extLst>
              </a:tr>
              <a:tr h="228600">
                <a:tc>
                  <a:txBody>
                    <a:bodyPr/>
                    <a:lstStyle/>
                    <a:p>
                      <a:r>
                        <a:rPr lang="en-US" sz="1100" dirty="0">
                          <a:solidFill>
                            <a:schemeClr val="tx2"/>
                          </a:solidFill>
                          <a:latin typeface="Franklin Gothic" panose="020B0604020202020204" charset="0"/>
                        </a:rPr>
                        <a:t>6</a:t>
                      </a:r>
                    </a:p>
                  </a:txBody>
                  <a:tcPr marL="68580" marR="68580" marT="34290" marB="34290">
                    <a:solidFill>
                      <a:srgbClr val="B0C5C0">
                        <a:alpha val="91000"/>
                      </a:srgbClr>
                    </a:solidFill>
                  </a:tcPr>
                </a:tc>
                <a:tc>
                  <a:txBody>
                    <a:bodyPr/>
                    <a:lstStyle/>
                    <a:p>
                      <a:r>
                        <a:rPr lang="en-US" sz="1100" dirty="0">
                          <a:solidFill>
                            <a:schemeClr val="tx2"/>
                          </a:solidFill>
                          <a:latin typeface="Franklin Gothic" panose="020B0604020202020204" charset="0"/>
                        </a:rPr>
                        <a:t>Dimple </a:t>
                      </a:r>
                      <a:r>
                        <a:rPr lang="en-US" sz="1100" dirty="0" err="1">
                          <a:solidFill>
                            <a:schemeClr val="tx2"/>
                          </a:solidFill>
                          <a:latin typeface="Franklin Gothic" panose="020B0604020202020204" charset="0"/>
                        </a:rPr>
                        <a:t>Abirami</a:t>
                      </a:r>
                      <a:r>
                        <a:rPr lang="en-US" sz="1100" dirty="0">
                          <a:solidFill>
                            <a:schemeClr val="tx2"/>
                          </a:solidFill>
                          <a:latin typeface="Franklin Gothic" panose="020B0604020202020204" charset="0"/>
                        </a:rPr>
                        <a:t> S</a:t>
                      </a:r>
                    </a:p>
                  </a:txBody>
                  <a:tcPr marL="68580" marR="68580" marT="34290" marB="34290">
                    <a:solidFill>
                      <a:srgbClr val="B0C5C0">
                        <a:alpha val="91000"/>
                      </a:srgbClr>
                    </a:solidFill>
                  </a:tcPr>
                </a:tc>
                <a:tc>
                  <a:txBody>
                    <a:bodyPr/>
                    <a:lstStyle/>
                    <a:p>
                      <a:r>
                        <a:rPr lang="en-US" sz="1100" dirty="0">
                          <a:solidFill>
                            <a:schemeClr val="tx2"/>
                          </a:solidFill>
                          <a:latin typeface="Franklin Gothic" panose="020B0604020202020204" charset="0"/>
                        </a:rPr>
                        <a:t>BE</a:t>
                      </a:r>
                    </a:p>
                  </a:txBody>
                  <a:tcPr marL="68580" marR="68580" marT="34290" marB="34290">
                    <a:solidFill>
                      <a:srgbClr val="B0C5C0">
                        <a:alpha val="91000"/>
                      </a:srgbClr>
                    </a:solidFill>
                  </a:tcPr>
                </a:tc>
                <a:tc>
                  <a:txBody>
                    <a:bodyPr/>
                    <a:lstStyle/>
                    <a:p>
                      <a:r>
                        <a:rPr lang="en-US" sz="1100" dirty="0">
                          <a:solidFill>
                            <a:schemeClr val="tx2"/>
                          </a:solidFill>
                          <a:latin typeface="Franklin Gothic" panose="020B0604020202020204" charset="0"/>
                        </a:rPr>
                        <a:t>CSE</a:t>
                      </a:r>
                    </a:p>
                  </a:txBody>
                  <a:tcPr marL="68580" marR="68580" marT="34290" marB="34290">
                    <a:solidFill>
                      <a:srgbClr val="B0C5C0">
                        <a:alpha val="91000"/>
                      </a:srgbClr>
                    </a:solidFill>
                  </a:tcPr>
                </a:tc>
                <a:tc>
                  <a:txBody>
                    <a:bodyPr/>
                    <a:lstStyle/>
                    <a:p>
                      <a:r>
                        <a:rPr lang="en-US" sz="1100" dirty="0">
                          <a:solidFill>
                            <a:schemeClr val="tx2"/>
                          </a:solidFill>
                          <a:latin typeface="Franklin Gothic" panose="020B0604020202020204" charset="0"/>
                        </a:rPr>
                        <a:t>II</a:t>
                      </a:r>
                    </a:p>
                  </a:txBody>
                  <a:tcPr marL="68580" marR="68580" marT="34290" marB="34290">
                    <a:solidFill>
                      <a:srgbClr val="B0C5C0">
                        <a:alpha val="91000"/>
                      </a:srgbClr>
                    </a:solidFill>
                  </a:tcPr>
                </a:tc>
                <a:tc>
                  <a:txBody>
                    <a:bodyPr/>
                    <a:lstStyle/>
                    <a:p>
                      <a:r>
                        <a:rPr lang="en-US" sz="1100" dirty="0">
                          <a:solidFill>
                            <a:schemeClr val="tx2"/>
                          </a:solidFill>
                          <a:latin typeface="Franklin Gothic" panose="020B0604020202020204" charset="0"/>
                        </a:rPr>
                        <a:t>Full Stack</a:t>
                      </a:r>
                    </a:p>
                  </a:txBody>
                  <a:tcPr marL="68580" marR="68580" marT="34290" marB="34290">
                    <a:solidFill>
                      <a:srgbClr val="B0C5C0">
                        <a:alpha val="91000"/>
                      </a:srgbClr>
                    </a:solidFill>
                  </a:tcPr>
                </a:tc>
                <a:extLst>
                  <a:ext uri="{0D108BD9-81ED-4DB2-BD59-A6C34878D82A}">
                    <a16:rowId xmlns:a16="http://schemas.microsoft.com/office/drawing/2014/main" val="2041924244"/>
                  </a:ext>
                </a:extLst>
              </a:tr>
            </a:tbl>
          </a:graphicData>
        </a:graphic>
      </p:graphicFrame>
      <p:graphicFrame>
        <p:nvGraphicFramePr>
          <p:cNvPr id="4" name="Table 3">
            <a:extLst>
              <a:ext uri="{FF2B5EF4-FFF2-40B4-BE49-F238E27FC236}">
                <a16:creationId xmlns:a16="http://schemas.microsoft.com/office/drawing/2014/main" id="{E3C9D692-589B-5D86-8178-4B07B96CCA71}"/>
              </a:ext>
            </a:extLst>
          </p:cNvPr>
          <p:cNvGraphicFramePr>
            <a:graphicFrameLocks noGrp="1"/>
          </p:cNvGraphicFramePr>
          <p:nvPr>
            <p:extLst>
              <p:ext uri="{D42A27DB-BD31-4B8C-83A1-F6EECF244321}">
                <p14:modId xmlns:p14="http://schemas.microsoft.com/office/powerpoint/2010/main" val="165923205"/>
              </p:ext>
            </p:extLst>
          </p:nvPr>
        </p:nvGraphicFramePr>
        <p:xfrm>
          <a:off x="1246128" y="3708457"/>
          <a:ext cx="6811420" cy="897058"/>
        </p:xfrm>
        <a:graphic>
          <a:graphicData uri="http://schemas.openxmlformats.org/drawingml/2006/table">
            <a:tbl>
              <a:tblPr firstRow="1" bandRow="1">
                <a:tableStyleId>{5C22544A-7EE6-4342-B048-85BDC9FD1C3A}</a:tableStyleId>
              </a:tblPr>
              <a:tblGrid>
                <a:gridCol w="565089">
                  <a:extLst>
                    <a:ext uri="{9D8B030D-6E8A-4147-A177-3AD203B41FA5}">
                      <a16:colId xmlns:a16="http://schemas.microsoft.com/office/drawing/2014/main" val="2824836338"/>
                    </a:ext>
                  </a:extLst>
                </a:gridCol>
                <a:gridCol w="1455089">
                  <a:extLst>
                    <a:ext uri="{9D8B030D-6E8A-4147-A177-3AD203B41FA5}">
                      <a16:colId xmlns:a16="http://schemas.microsoft.com/office/drawing/2014/main" val="648567316"/>
                    </a:ext>
                  </a:extLst>
                </a:gridCol>
                <a:gridCol w="1168841">
                  <a:extLst>
                    <a:ext uri="{9D8B030D-6E8A-4147-A177-3AD203B41FA5}">
                      <a16:colId xmlns:a16="http://schemas.microsoft.com/office/drawing/2014/main" val="414414887"/>
                    </a:ext>
                  </a:extLst>
                </a:gridCol>
                <a:gridCol w="1224501">
                  <a:extLst>
                    <a:ext uri="{9D8B030D-6E8A-4147-A177-3AD203B41FA5}">
                      <a16:colId xmlns:a16="http://schemas.microsoft.com/office/drawing/2014/main" val="3526582794"/>
                    </a:ext>
                  </a:extLst>
                </a:gridCol>
                <a:gridCol w="2397900">
                  <a:extLst>
                    <a:ext uri="{9D8B030D-6E8A-4147-A177-3AD203B41FA5}">
                      <a16:colId xmlns:a16="http://schemas.microsoft.com/office/drawing/2014/main" val="79086586"/>
                    </a:ext>
                  </a:extLst>
                </a:gridCol>
              </a:tblGrid>
              <a:tr h="329771">
                <a:tc>
                  <a:txBody>
                    <a:bodyPr/>
                    <a:lstStyle/>
                    <a:p>
                      <a:r>
                        <a:rPr lang="en-US" sz="1100" dirty="0">
                          <a:solidFill>
                            <a:schemeClr val="tx2"/>
                          </a:solidFill>
                        </a:rPr>
                        <a:t>Sr. No.</a:t>
                      </a:r>
                    </a:p>
                  </a:txBody>
                  <a:tcPr marL="68580" marR="68580" marT="34290" marB="34290">
                    <a:solidFill>
                      <a:srgbClr val="AFC3BF">
                        <a:alpha val="79000"/>
                      </a:srgbClr>
                    </a:solidFill>
                  </a:tcPr>
                </a:tc>
                <a:tc>
                  <a:txBody>
                    <a:bodyPr/>
                    <a:lstStyle/>
                    <a:p>
                      <a:r>
                        <a:rPr lang="en-US" sz="1100" dirty="0">
                          <a:solidFill>
                            <a:schemeClr val="tx2"/>
                          </a:solidFill>
                        </a:rPr>
                        <a:t>Name of Mentor </a:t>
                      </a:r>
                    </a:p>
                  </a:txBody>
                  <a:tcPr marL="68580" marR="68580" marT="34290" marB="34290">
                    <a:solidFill>
                      <a:srgbClr val="AFC3BF">
                        <a:alpha val="79000"/>
                      </a:srgbClr>
                    </a:solidFill>
                  </a:tcPr>
                </a:tc>
                <a:tc>
                  <a:txBody>
                    <a:bodyPr/>
                    <a:lstStyle/>
                    <a:p>
                      <a:r>
                        <a:rPr lang="en-US" sz="1400" dirty="0">
                          <a:solidFill>
                            <a:schemeClr val="tx2"/>
                          </a:solidFill>
                        </a:rPr>
                        <a:t>Category</a:t>
                      </a:r>
                      <a:endParaRPr lang="en-US" sz="1200" dirty="0">
                        <a:solidFill>
                          <a:schemeClr val="tx2"/>
                        </a:solidFill>
                      </a:endParaRPr>
                    </a:p>
                  </a:txBody>
                  <a:tcPr marL="68580" marR="68580" marT="34290" marB="34290">
                    <a:solidFill>
                      <a:srgbClr val="AFC3BF">
                        <a:alpha val="79000"/>
                      </a:srgbClr>
                    </a:solidFill>
                  </a:tcPr>
                </a:tc>
                <a:tc>
                  <a:txBody>
                    <a:bodyPr/>
                    <a:lstStyle/>
                    <a:p>
                      <a:r>
                        <a:rPr lang="en-US" sz="1400" dirty="0">
                          <a:solidFill>
                            <a:schemeClr val="tx2"/>
                          </a:solidFill>
                        </a:rPr>
                        <a:t>Expertise</a:t>
                      </a:r>
                      <a:endParaRPr lang="en-US" sz="1100" dirty="0">
                        <a:solidFill>
                          <a:schemeClr val="tx2"/>
                        </a:solidFill>
                      </a:endParaRPr>
                    </a:p>
                  </a:txBody>
                  <a:tcPr marL="68580" marR="68580" marT="34290" marB="34290">
                    <a:solidFill>
                      <a:srgbClr val="AFC3BF">
                        <a:alpha val="79000"/>
                      </a:srgbClr>
                    </a:solidFill>
                  </a:tcPr>
                </a:tc>
                <a:tc>
                  <a:txBody>
                    <a:bodyPr/>
                    <a:lstStyle/>
                    <a:p>
                      <a:r>
                        <a:rPr lang="en-US" sz="1400" dirty="0">
                          <a:solidFill>
                            <a:schemeClr val="tx2"/>
                          </a:solidFill>
                        </a:rPr>
                        <a:t>Domain Experience</a:t>
                      </a:r>
                      <a:endParaRPr lang="en-US" sz="1200" dirty="0">
                        <a:solidFill>
                          <a:schemeClr val="tx2"/>
                        </a:solidFill>
                      </a:endParaRPr>
                    </a:p>
                  </a:txBody>
                  <a:tcPr marL="68580" marR="68580" marT="34290" marB="34290">
                    <a:solidFill>
                      <a:srgbClr val="AFC3BF">
                        <a:alpha val="79000"/>
                      </a:srgbClr>
                    </a:solidFill>
                  </a:tcPr>
                </a:tc>
                <a:extLst>
                  <a:ext uri="{0D108BD9-81ED-4DB2-BD59-A6C34878D82A}">
                    <a16:rowId xmlns:a16="http://schemas.microsoft.com/office/drawing/2014/main" val="2093876814"/>
                  </a:ext>
                </a:extLst>
              </a:tr>
              <a:tr h="246599">
                <a:tc>
                  <a:txBody>
                    <a:bodyPr/>
                    <a:lstStyle/>
                    <a:p>
                      <a:r>
                        <a:rPr lang="en-US" sz="1100" dirty="0">
                          <a:solidFill>
                            <a:schemeClr val="tx2"/>
                          </a:solidFill>
                        </a:rPr>
                        <a:t>1.</a:t>
                      </a:r>
                    </a:p>
                  </a:txBody>
                  <a:tcPr marL="68580" marR="68580" marT="34290" marB="34290">
                    <a:solidFill>
                      <a:srgbClr val="AFC3BF">
                        <a:alpha val="79000"/>
                      </a:srgbClr>
                    </a:solidFill>
                  </a:tcPr>
                </a:tc>
                <a:tc>
                  <a:txBody>
                    <a:bodyPr/>
                    <a:lstStyle/>
                    <a:p>
                      <a:endParaRPr lang="en-US" sz="1100" dirty="0"/>
                    </a:p>
                  </a:txBody>
                  <a:tcPr marL="68580" marR="68580" marT="34290" marB="34290">
                    <a:solidFill>
                      <a:srgbClr val="AFC3BF">
                        <a:alpha val="79000"/>
                      </a:srgbClr>
                    </a:solidFill>
                  </a:tcPr>
                </a:tc>
                <a:tc>
                  <a:txBody>
                    <a:bodyPr/>
                    <a:lstStyle/>
                    <a:p>
                      <a:endParaRPr lang="en-US" sz="1100" dirty="0"/>
                    </a:p>
                  </a:txBody>
                  <a:tcPr marL="68580" marR="68580" marT="34290" marB="34290">
                    <a:solidFill>
                      <a:srgbClr val="AFC3BF">
                        <a:alpha val="79000"/>
                      </a:srgbClr>
                    </a:solidFill>
                  </a:tcPr>
                </a:tc>
                <a:tc>
                  <a:txBody>
                    <a:bodyPr/>
                    <a:lstStyle/>
                    <a:p>
                      <a:endParaRPr lang="en-US" sz="1100" dirty="0"/>
                    </a:p>
                  </a:txBody>
                  <a:tcPr marL="68580" marR="68580" marT="34290" marB="34290">
                    <a:solidFill>
                      <a:srgbClr val="AFC3BF">
                        <a:alpha val="79000"/>
                      </a:srgbClr>
                    </a:solidFill>
                  </a:tcPr>
                </a:tc>
                <a:tc>
                  <a:txBody>
                    <a:bodyPr/>
                    <a:lstStyle/>
                    <a:p>
                      <a:endParaRPr lang="en-US" sz="1100" dirty="0"/>
                    </a:p>
                  </a:txBody>
                  <a:tcPr marL="68580" marR="68580" marT="34290" marB="34290">
                    <a:solidFill>
                      <a:srgbClr val="AFC3BF">
                        <a:alpha val="79000"/>
                      </a:srgbClr>
                    </a:solidFill>
                  </a:tcPr>
                </a:tc>
                <a:extLst>
                  <a:ext uri="{0D108BD9-81ED-4DB2-BD59-A6C34878D82A}">
                    <a16:rowId xmlns:a16="http://schemas.microsoft.com/office/drawing/2014/main" val="205475727"/>
                  </a:ext>
                </a:extLst>
              </a:tr>
              <a:tr h="246599">
                <a:tc>
                  <a:txBody>
                    <a:bodyPr/>
                    <a:lstStyle/>
                    <a:p>
                      <a:r>
                        <a:rPr lang="en-US" sz="1100" dirty="0">
                          <a:solidFill>
                            <a:schemeClr val="tx2"/>
                          </a:solidFill>
                        </a:rPr>
                        <a:t>2.</a:t>
                      </a:r>
                    </a:p>
                  </a:txBody>
                  <a:tcPr marL="68580" marR="68580" marT="34290" marB="34290">
                    <a:solidFill>
                      <a:srgbClr val="AFC3BF">
                        <a:alpha val="79000"/>
                      </a:srgbClr>
                    </a:solidFill>
                  </a:tcPr>
                </a:tc>
                <a:tc>
                  <a:txBody>
                    <a:bodyPr/>
                    <a:lstStyle/>
                    <a:p>
                      <a:endParaRPr lang="en-US" sz="1100" dirty="0"/>
                    </a:p>
                  </a:txBody>
                  <a:tcPr marL="68580" marR="68580" marT="34290" marB="34290">
                    <a:solidFill>
                      <a:srgbClr val="AFC3BF">
                        <a:alpha val="79000"/>
                      </a:srgbClr>
                    </a:solidFill>
                  </a:tcPr>
                </a:tc>
                <a:tc>
                  <a:txBody>
                    <a:bodyPr/>
                    <a:lstStyle/>
                    <a:p>
                      <a:endParaRPr lang="en-US" sz="1100" dirty="0"/>
                    </a:p>
                  </a:txBody>
                  <a:tcPr marL="68580" marR="68580" marT="34290" marB="34290">
                    <a:solidFill>
                      <a:srgbClr val="AFC3BF">
                        <a:alpha val="79000"/>
                      </a:srgbClr>
                    </a:solidFill>
                  </a:tcPr>
                </a:tc>
                <a:tc>
                  <a:txBody>
                    <a:bodyPr/>
                    <a:lstStyle/>
                    <a:p>
                      <a:endParaRPr lang="en-US" sz="1100" dirty="0"/>
                    </a:p>
                  </a:txBody>
                  <a:tcPr marL="68580" marR="68580" marT="34290" marB="34290">
                    <a:solidFill>
                      <a:srgbClr val="AFC3BF">
                        <a:alpha val="79000"/>
                      </a:srgbClr>
                    </a:solidFill>
                  </a:tcPr>
                </a:tc>
                <a:tc>
                  <a:txBody>
                    <a:bodyPr/>
                    <a:lstStyle/>
                    <a:p>
                      <a:endParaRPr lang="en-US" sz="1100" dirty="0"/>
                    </a:p>
                  </a:txBody>
                  <a:tcPr marL="68580" marR="68580" marT="34290" marB="34290">
                    <a:solidFill>
                      <a:srgbClr val="AFC3BF">
                        <a:alpha val="79000"/>
                      </a:srgbClr>
                    </a:solidFill>
                  </a:tcPr>
                </a:tc>
                <a:extLst>
                  <a:ext uri="{0D108BD9-81ED-4DB2-BD59-A6C34878D82A}">
                    <a16:rowId xmlns:a16="http://schemas.microsoft.com/office/drawing/2014/main" val="2431725522"/>
                  </a:ext>
                </a:extLst>
              </a:tr>
            </a:tbl>
          </a:graphicData>
        </a:graphic>
      </p:graphicFrame>
      <p:sp>
        <p:nvSpPr>
          <p:cNvPr id="5" name="Google Shape;237;p4">
            <a:extLst>
              <a:ext uri="{FF2B5EF4-FFF2-40B4-BE49-F238E27FC236}">
                <a16:creationId xmlns:a16="http://schemas.microsoft.com/office/drawing/2014/main" id="{1EC1ECB7-7386-2A5C-6311-9B73ABDB65DB}"/>
              </a:ext>
            </a:extLst>
          </p:cNvPr>
          <p:cNvSpPr txBox="1">
            <a:spLocks/>
          </p:cNvSpPr>
          <p:nvPr/>
        </p:nvSpPr>
        <p:spPr>
          <a:xfrm>
            <a:off x="584074" y="3094522"/>
            <a:ext cx="4963130" cy="458147"/>
          </a:xfrm>
          <a:prstGeom prst="rect">
            <a:avLst/>
          </a:prstGeom>
          <a:noFill/>
          <a:ln>
            <a:noFill/>
          </a:ln>
        </p:spPr>
        <p:txBody>
          <a:bodyPr spcFirstLastPara="1" vert="horz" wrap="square" lIns="0" tIns="0" rIns="0" bIns="0" rtlCol="0" anchor="b" anchorCtr="0">
            <a:normAutofit/>
          </a:bodyPr>
          <a:lstStyle>
            <a:lvl1pPr lvl="0" algn="l" defTabSz="914400" rtl="0" eaLnBrk="1" latinLnBrk="0" hangingPunct="1">
              <a:lnSpc>
                <a:spcPct val="90000"/>
              </a:lnSpc>
              <a:spcBef>
                <a:spcPts val="0"/>
              </a:spcBef>
              <a:spcAft>
                <a:spcPts val="0"/>
              </a:spcAft>
              <a:buClr>
                <a:schemeClr val="dk1"/>
              </a:buClr>
              <a:buSzPts val="4400"/>
              <a:buFont typeface="Franklin Gothic"/>
              <a:buNone/>
              <a:defRPr sz="4400" b="1" i="0" kern="1200">
                <a:solidFill>
                  <a:schemeClr val="tx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z="1800" dirty="0">
                <a:solidFill>
                  <a:schemeClr val="tx2"/>
                </a:solidFill>
              </a:rPr>
              <a:t>Team Mentor/s Details </a:t>
            </a:r>
          </a:p>
        </p:txBody>
      </p:sp>
    </p:spTree>
    <p:extLst>
      <p:ext uri="{BB962C8B-B14F-4D97-AF65-F5344CB8AC3E}">
        <p14:creationId xmlns:p14="http://schemas.microsoft.com/office/powerpoint/2010/main" val="4290301728"/>
      </p:ext>
    </p:extLst>
  </p:cSld>
  <p:clrMapOvr>
    <a:masterClrMapping/>
  </p:clrMapOvr>
</p:sld>
</file>

<file path=ppt/theme/theme1.xml><?xml version="1.0" encoding="utf-8"?>
<a:theme xmlns:a="http://schemas.openxmlformats.org/drawingml/2006/main" name="Police Officer Training Workshop by Slidesgo">
  <a:themeElements>
    <a:clrScheme name="Simple Light">
      <a:dk1>
        <a:srgbClr val="B0C5C0"/>
      </a:dk1>
      <a:lt1>
        <a:srgbClr val="F2E7D6"/>
      </a:lt1>
      <a:dk2>
        <a:srgbClr val="E0816E"/>
      </a:dk2>
      <a:lt2>
        <a:srgbClr val="333B3B"/>
      </a:lt2>
      <a:accent1>
        <a:srgbClr val="FFFFFF"/>
      </a:accent1>
      <a:accent2>
        <a:srgbClr val="FFFFFF"/>
      </a:accent2>
      <a:accent3>
        <a:srgbClr val="FFFFFF"/>
      </a:accent3>
      <a:accent4>
        <a:srgbClr val="FFFFFF"/>
      </a:accent4>
      <a:accent5>
        <a:srgbClr val="FFFFFF"/>
      </a:accent5>
      <a:accent6>
        <a:srgbClr val="FFFFFF"/>
      </a:accent6>
      <a:hlink>
        <a:srgbClr val="333B3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392</Words>
  <Application>Microsoft Office PowerPoint</Application>
  <PresentationFormat>On-screen Show (16:9)</PresentationFormat>
  <Paragraphs>72</Paragraphs>
  <Slides>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Alfa Slab One</vt:lpstr>
      <vt:lpstr>Arial</vt:lpstr>
      <vt:lpstr>Bebas Neue</vt:lpstr>
      <vt:lpstr>Calibri</vt:lpstr>
      <vt:lpstr>Franklin Gothic</vt:lpstr>
      <vt:lpstr>Literata</vt:lpstr>
      <vt:lpstr>Wingdings</vt:lpstr>
      <vt:lpstr>Police Officer Training Workshop by Slidesgo</vt:lpstr>
      <vt:lpstr>PowerPoint Presentation</vt:lpstr>
      <vt:lpstr>PowerPoint Presentation</vt:lpstr>
      <vt:lpstr>PowerPoint Presentation</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Mithun Kumar</dc:creator>
  <cp:lastModifiedBy>Mithun Kumar</cp:lastModifiedBy>
  <cp:revision>1</cp:revision>
  <dcterms:modified xsi:type="dcterms:W3CDTF">2023-04-13T11:04:52Z</dcterms:modified>
</cp:coreProperties>
</file>