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9"/>
  </p:notesMasterIdLst>
  <p:handoutMasterIdLst>
    <p:handoutMasterId r:id="rId10"/>
  </p:handoutMasterIdLst>
  <p:sldIdLst>
    <p:sldId id="350" r:id="rId5"/>
    <p:sldId id="361" r:id="rId6"/>
    <p:sldId id="366" r:id="rId7"/>
    <p:sldId id="3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5839833" y="578434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19,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19,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19,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19,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19,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19,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19,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19,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September 19, 2023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September 19, 2023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</p:spPr>
        <p:txBody>
          <a:bodyPr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/>
              <a:t>Basic Details of the Team and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3750" y="1575621"/>
            <a:ext cx="6045695" cy="4922833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Organization Name: MINISTRY OF ENVIRONMENT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PS Code: SIH1394</a:t>
            </a:r>
          </a:p>
          <a:p>
            <a:r>
              <a:rPr lang="en-US" dirty="0">
                <a:latin typeface="+mj-lt"/>
              </a:rPr>
              <a:t>  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Problem Statement Title: VIRTUAL ZOO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Name: VICTUS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Team Leader Name: MITHUNKUMAR C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Institute Code: 4962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Institute Name: NATIONAL ENGINEERING COLLEGE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Theme Name: SMART EDUCATION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52207"/>
            <a:ext cx="3431177" cy="14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85" y="534934"/>
            <a:ext cx="553443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EAD25B32-1078-0713-5F57-AB67B6BFF49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1" b="7871"/>
          <a:stretch>
            <a:fillRect/>
          </a:stretch>
        </p:blipFill>
        <p:spPr>
          <a:xfrm>
            <a:off x="7593217" y="3482901"/>
            <a:ext cx="4208118" cy="309697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02E6C-E2F4-EDF8-0C65-90176F1DBE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2554834"/>
            <a:ext cx="5900585" cy="2795232"/>
          </a:xfrm>
        </p:spPr>
        <p:txBody>
          <a:bodyPr/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Hardware and Software Setup: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Acquire and set up VR hardware (headsets, controllers) and software (development tools, content creation software).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Content Creation: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or source 3D models, textures, and audio assets for animals and environments, focusing on realism and quality.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Development: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VR development software to build the virtual zoo, integrating assets, animations, and user-friendly navigation.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Testing and Iteration: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Conduct user testing, address bugs, and optimize performance and user experience based on feedback.</a:t>
            </a:r>
          </a:p>
          <a:p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AF0B01-263E-107D-9159-4304BB178C08}"/>
              </a:ext>
            </a:extLst>
          </p:cNvPr>
          <p:cNvCxnSpPr>
            <a:cxnSpLocks/>
          </p:cNvCxnSpPr>
          <p:nvPr/>
        </p:nvCxnSpPr>
        <p:spPr>
          <a:xfrm>
            <a:off x="6853084" y="875071"/>
            <a:ext cx="0" cy="507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E9A2A8A-80BE-3067-F2B8-6A29DFA9A16A}"/>
              </a:ext>
            </a:extLst>
          </p:cNvPr>
          <p:cNvSpPr txBox="1"/>
          <p:nvPr/>
        </p:nvSpPr>
        <p:spPr>
          <a:xfrm>
            <a:off x="7539859" y="16560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Simulation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9160DF-5775-7C19-BF58-61BC90ED2944}"/>
              </a:ext>
            </a:extLst>
          </p:cNvPr>
          <p:cNvSpPr txBox="1"/>
          <p:nvPr/>
        </p:nvSpPr>
        <p:spPr>
          <a:xfrm>
            <a:off x="7539858" y="3227127"/>
            <a:ext cx="186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Technology Stack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137D67-242A-71CC-E1DB-A7FBDC54441D}"/>
              </a:ext>
            </a:extLst>
          </p:cNvPr>
          <p:cNvSpPr txBox="1"/>
          <p:nvPr/>
        </p:nvSpPr>
        <p:spPr>
          <a:xfrm>
            <a:off x="929314" y="2054707"/>
            <a:ext cx="113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Idea</a:t>
            </a:r>
            <a:endParaRPr lang="en-IN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VR Virtual Zoo 3D - Apps on Google Play">
            <a:extLst>
              <a:ext uri="{FF2B5EF4-FFF2-40B4-BE49-F238E27FC236}">
                <a16:creationId xmlns:a16="http://schemas.microsoft.com/office/drawing/2014/main" id="{65B1BDE2-BF73-2621-5E33-231E75527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217" y="534934"/>
            <a:ext cx="3979351" cy="266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utoShape 4" descr="VR Virtual Zoo 3D - Apps on Google Play">
            <a:extLst>
              <a:ext uri="{FF2B5EF4-FFF2-40B4-BE49-F238E27FC236}">
                <a16:creationId xmlns:a16="http://schemas.microsoft.com/office/drawing/2014/main" id="{2F10D90C-0BF1-48A7-FF61-3AF97AD336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95018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AutoShape 6" descr="VR Virtual Zoo 3D - Apps on Google Play">
            <a:extLst>
              <a:ext uri="{FF2B5EF4-FFF2-40B4-BE49-F238E27FC236}">
                <a16:creationId xmlns:a16="http://schemas.microsoft.com/office/drawing/2014/main" id="{B2B47BFF-5EAC-7E74-D261-5053048743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2252" y="32527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85" y="532203"/>
            <a:ext cx="5780809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Idea/Approach Details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/>
              <a:t>Use Cases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44">
            <a:extLst>
              <a:ext uri="{FF2B5EF4-FFF2-40B4-BE49-F238E27FC236}">
                <a16:creationId xmlns:a16="http://schemas.microsoft.com/office/drawing/2014/main" id="{3638E76A-FC74-4D31-8D6C-F6F96AADA6BB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51435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Dependencies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3A5ED-75EB-4B91-8D0A-5DE15CFC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2" y="3034535"/>
            <a:ext cx="5976318" cy="307129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3689D0-0F1E-2A6F-1163-FC38A7450AD3}"/>
              </a:ext>
            </a:extLst>
          </p:cNvPr>
          <p:cNvCxnSpPr>
            <a:stCxn id="6" idx="1"/>
          </p:cNvCxnSpPr>
          <p:nvPr/>
        </p:nvCxnSpPr>
        <p:spPr>
          <a:xfrm>
            <a:off x="6096000" y="2443958"/>
            <a:ext cx="0" cy="4012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575BE9E-4D65-78C8-9DF6-A5A159AD1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32" t="18559" r="24521" b="18645"/>
          <a:stretch/>
        </p:blipFill>
        <p:spPr>
          <a:xfrm>
            <a:off x="6301294" y="2823376"/>
            <a:ext cx="5290938" cy="363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6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6EB5-72D6-425D-9C42-C5AF56F6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</p:spPr>
        <p:txBody>
          <a:bodyPr>
            <a:normAutofit/>
          </a:bodyPr>
          <a:lstStyle/>
          <a:p>
            <a:r>
              <a:rPr lang="en-US" dirty="0"/>
              <a:t>Team Member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6A07-D48E-4562-9C15-A12A20E2E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4023" y="2062099"/>
            <a:ext cx="11145119" cy="4720441"/>
          </a:xfrm>
        </p:spPr>
        <p:txBody>
          <a:bodyPr/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Leader Name: MITHUNKUMAR C</a:t>
            </a:r>
          </a:p>
          <a:p>
            <a:r>
              <a:rPr lang="en-US" sz="1200" dirty="0"/>
              <a:t>Branch: BE				Stream: CSE				Year: III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1 Name:  KESAVAN S</a:t>
            </a:r>
          </a:p>
          <a:p>
            <a:r>
              <a:rPr lang="en-US" sz="1200" dirty="0"/>
              <a:t>Branch: BE				Stream: CSE				Year: III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2 Name: SHRI KANNAN D</a:t>
            </a:r>
          </a:p>
          <a:p>
            <a:r>
              <a:rPr lang="en-US" sz="1200" dirty="0"/>
              <a:t>Branch: BE				Stream: CSE				Year: II 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3 Name: M.SANKAR</a:t>
            </a:r>
          </a:p>
          <a:p>
            <a:r>
              <a:rPr lang="en-US" sz="1200" dirty="0"/>
              <a:t>Branch: BE				Stream: CSE				Year: 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4 Name: BHAVANI G</a:t>
            </a:r>
          </a:p>
          <a:p>
            <a:r>
              <a:rPr lang="en-US" sz="1200" dirty="0"/>
              <a:t>Branch: BE				Stream: CSE				Year: II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Team Member 5 Name: SARANYA M</a:t>
            </a:r>
          </a:p>
          <a:p>
            <a:r>
              <a:rPr lang="en-US" sz="1200" dirty="0"/>
              <a:t>Branch: BE				Stream: CSE				Year: II 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1 Name: J.KARTHIKEYAN</a:t>
            </a:r>
            <a:b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200" dirty="0"/>
              <a:t>Category: Academic			Expertise: AR/VR			Domain Experience:</a:t>
            </a:r>
          </a:p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Team Mentor 2 Name: R. VAZHAN ARUL SANTHIYA</a:t>
            </a:r>
          </a:p>
          <a:p>
            <a:r>
              <a:rPr lang="en-US" sz="1200" dirty="0"/>
              <a:t>Category: Academic		 	Expertise: AR/VR			Domain Experience: </a:t>
            </a:r>
          </a:p>
        </p:txBody>
      </p:sp>
    </p:spTree>
    <p:extLst>
      <p:ext uri="{BB962C8B-B14F-4D97-AF65-F5344CB8AC3E}">
        <p14:creationId xmlns:p14="http://schemas.microsoft.com/office/powerpoint/2010/main" val="19216915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tf78853419_win32 (1)</Template>
  <TotalTime>398</TotalTime>
  <Words>367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Wingdings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             Team and Problem     Statement</dc:title>
  <dc:creator>Sarim Moin</dc:creator>
  <cp:lastModifiedBy>Mithun Kumar</cp:lastModifiedBy>
  <cp:revision>14</cp:revision>
  <dcterms:created xsi:type="dcterms:W3CDTF">2022-02-11T07:14:46Z</dcterms:created>
  <dcterms:modified xsi:type="dcterms:W3CDTF">2023-09-19T17:34:10Z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