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B39"/>
    <a:srgbClr val="5C11B3"/>
    <a:srgbClr val="0B1552"/>
    <a:srgbClr val="0946DF"/>
    <a:srgbClr val="316AF7"/>
    <a:srgbClr val="072A86"/>
    <a:srgbClr val="FFCB4C"/>
    <a:srgbClr val="FFFFFF"/>
    <a:srgbClr val="87C8FE"/>
    <a:srgbClr val="93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E44CF-F422-4460-B189-0101F22BE196}" v="1576" dt="2020-09-02T10:19:01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66" d="100"/>
          <a:sy n="66" d="100"/>
        </p:scale>
        <p:origin x="21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ome Wang" userId="30c7d289b5b76f96" providerId="LiveId" clId="{591E44CF-F422-4460-B189-0101F22BE196}"/>
    <pc:docChg chg="undo redo custSel mod addSld delSld modSld sldOrd">
      <pc:chgData name="Jerome Wang" userId="30c7d289b5b76f96" providerId="LiveId" clId="{591E44CF-F422-4460-B189-0101F22BE196}" dt="2020-09-02T10:50:04.410" v="3755" actId="478"/>
      <pc:docMkLst>
        <pc:docMk/>
      </pc:docMkLst>
      <pc:sldChg chg="addSp delSp modSp mod setBg">
        <pc:chgData name="Jerome Wang" userId="30c7d289b5b76f96" providerId="LiveId" clId="{591E44CF-F422-4460-B189-0101F22BE196}" dt="2020-09-01T19:54:29.708" v="3683"/>
        <pc:sldMkLst>
          <pc:docMk/>
          <pc:sldMk cId="1468912109" sldId="256"/>
        </pc:sldMkLst>
        <pc:spChg chg="add del mod">
          <ac:chgData name="Jerome Wang" userId="30c7d289b5b76f96" providerId="LiveId" clId="{591E44CF-F422-4460-B189-0101F22BE196}" dt="2020-08-31T16:29:07.264" v="6" actId="478"/>
          <ac:spMkLst>
            <pc:docMk/>
            <pc:sldMk cId="1468912109" sldId="256"/>
            <ac:spMk id="2" creationId="{18D0BE9A-A4E0-4C4B-8B26-BDE5837174AE}"/>
          </ac:spMkLst>
        </pc:spChg>
        <pc:spChg chg="add del mod">
          <ac:chgData name="Jerome Wang" userId="30c7d289b5b76f96" providerId="LiveId" clId="{591E44CF-F422-4460-B189-0101F22BE196}" dt="2020-08-31T20:08:09.343" v="1313" actId="478"/>
          <ac:spMkLst>
            <pc:docMk/>
            <pc:sldMk cId="1468912109" sldId="256"/>
            <ac:spMk id="2" creationId="{847D3752-826B-44E7-A074-FCD4EA7C7B56}"/>
          </ac:spMkLst>
        </pc:spChg>
        <pc:spChg chg="add 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3" creationId="{5749C2B6-1EA2-4C69-AE82-A899E18B39C9}"/>
          </ac:spMkLst>
        </pc:spChg>
        <pc:spChg chg="add del mod">
          <ac:chgData name="Jerome Wang" userId="30c7d289b5b76f96" providerId="LiveId" clId="{591E44CF-F422-4460-B189-0101F22BE196}" dt="2020-08-31T16:44:18.113" v="14"/>
          <ac:spMkLst>
            <pc:docMk/>
            <pc:sldMk cId="1468912109" sldId="256"/>
            <ac:spMk id="3" creationId="{BEA8E3D2-4EAE-4B56-9709-5AEFC7FF4BE9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" creationId="{C6F39396-726A-4AED-80D8-27781FF6E6B2}"/>
          </ac:spMkLst>
        </pc:spChg>
        <pc:spChg chg="add 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5" creationId="{21F24C7D-A422-483D-9255-3B0D1E0C5408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" creationId="{0DC19AA7-8E48-4568-B7AE-4F1831C84617}"/>
          </ac:spMkLst>
        </pc:spChg>
        <pc:spChg chg="add 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7" creationId="{256A04B5-9E5E-4CF4-830F-B552E940E9C6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" creationId="{A1CCFCFB-E53D-4501-A6EA-267C0321F86B}"/>
          </ac:spMkLst>
        </pc:spChg>
        <pc:spChg chg="add mod ord topLvl modVis">
          <ac:chgData name="Jerome Wang" userId="30c7d289b5b76f96" providerId="LiveId" clId="{591E44CF-F422-4460-B189-0101F22BE196}" dt="2020-09-01T09:12:14.102" v="3153" actId="164"/>
          <ac:spMkLst>
            <pc:docMk/>
            <pc:sldMk cId="1468912109" sldId="256"/>
            <ac:spMk id="9" creationId="{EE885598-EC0B-4787-AE0D-4A16F406E3F7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10" creationId="{A31F0787-7F0A-44E9-9697-165728CD22E8}"/>
          </ac:spMkLst>
        </pc:spChg>
        <pc:spChg chg="add del mod ord">
          <ac:chgData name="Jerome Wang" userId="30c7d289b5b76f96" providerId="LiveId" clId="{591E44CF-F422-4460-B189-0101F22BE196}" dt="2020-08-31T20:17:34.005" v="1388"/>
          <ac:spMkLst>
            <pc:docMk/>
            <pc:sldMk cId="1468912109" sldId="256"/>
            <ac:spMk id="11" creationId="{FA9B658A-CF1B-4EB1-8ADF-F5B670308847}"/>
          </ac:spMkLst>
        </pc:spChg>
        <pc:spChg chg="add del mod">
          <ac:chgData name="Jerome Wang" userId="30c7d289b5b76f96" providerId="LiveId" clId="{591E44CF-F422-4460-B189-0101F22BE196}" dt="2020-08-31T20:15:17.254" v="1366" actId="478"/>
          <ac:spMkLst>
            <pc:docMk/>
            <pc:sldMk cId="1468912109" sldId="256"/>
            <ac:spMk id="12" creationId="{B3635B22-6383-4E0B-B481-595073668A57}"/>
          </ac:spMkLst>
        </pc:spChg>
        <pc:spChg chg="add del mod">
          <ac:chgData name="Jerome Wang" userId="30c7d289b5b76f96" providerId="LiveId" clId="{591E44CF-F422-4460-B189-0101F22BE196}" dt="2020-08-31T16:56:53.551" v="67"/>
          <ac:spMkLst>
            <pc:docMk/>
            <pc:sldMk cId="1468912109" sldId="256"/>
            <ac:spMk id="12" creationId="{E8D3FC7B-44DE-4403-B25E-B1E11C9F024F}"/>
          </ac:spMkLst>
        </pc:spChg>
        <pc:spChg chg="add del mod">
          <ac:chgData name="Jerome Wang" userId="30c7d289b5b76f96" providerId="LiveId" clId="{591E44CF-F422-4460-B189-0101F22BE196}" dt="2020-08-31T16:56:53.551" v="67"/>
          <ac:spMkLst>
            <pc:docMk/>
            <pc:sldMk cId="1468912109" sldId="256"/>
            <ac:spMk id="13" creationId="{0A667F33-1961-4F46-84ED-59CBC57C89A5}"/>
          </ac:spMkLst>
        </pc:spChg>
        <pc:spChg chg="add del mod">
          <ac:chgData name="Jerome Wang" userId="30c7d289b5b76f96" providerId="LiveId" clId="{591E44CF-F422-4460-B189-0101F22BE196}" dt="2020-08-31T20:17:34.005" v="1388"/>
          <ac:spMkLst>
            <pc:docMk/>
            <pc:sldMk cId="1468912109" sldId="256"/>
            <ac:spMk id="13" creationId="{3D4DA142-2433-4E19-B7FA-ECBB6DCBC3AF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14" creationId="{8890794C-32AF-4D20-BE78-C4706775B155}"/>
          </ac:spMkLst>
        </pc:spChg>
        <pc:spChg chg="add del mod">
          <ac:chgData name="Jerome Wang" userId="30c7d289b5b76f96" providerId="LiveId" clId="{591E44CF-F422-4460-B189-0101F22BE196}" dt="2020-08-31T16:58:24.377" v="75" actId="478"/>
          <ac:spMkLst>
            <pc:docMk/>
            <pc:sldMk cId="1468912109" sldId="256"/>
            <ac:spMk id="15" creationId="{46D166D5-69A6-47C8-8C8F-E1C0E8E5E6B8}"/>
          </ac:spMkLst>
        </pc:spChg>
        <pc:spChg chg="add del mod">
          <ac:chgData name="Jerome Wang" userId="30c7d289b5b76f96" providerId="LiveId" clId="{591E44CF-F422-4460-B189-0101F22BE196}" dt="2020-08-31T20:17:34.005" v="1388"/>
          <ac:spMkLst>
            <pc:docMk/>
            <pc:sldMk cId="1468912109" sldId="256"/>
            <ac:spMk id="15" creationId="{8D7381E5-D863-497F-BB2A-21E6ECAFF1FA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16" creationId="{7BB3B52C-2DFB-4DB0-983F-7A2EA08319FB}"/>
          </ac:spMkLst>
        </pc:spChg>
        <pc:spChg chg="add del mod">
          <ac:chgData name="Jerome Wang" userId="30c7d289b5b76f96" providerId="LiveId" clId="{591E44CF-F422-4460-B189-0101F22BE196}" dt="2020-08-31T20:17:34.005" v="1388"/>
          <ac:spMkLst>
            <pc:docMk/>
            <pc:sldMk cId="1468912109" sldId="256"/>
            <ac:spMk id="17" creationId="{12B9B34E-D0A1-494D-8D88-E13F25B60150}"/>
          </ac:spMkLst>
        </pc:spChg>
        <pc:spChg chg="add del mod">
          <ac:chgData name="Jerome Wang" userId="30c7d289b5b76f96" providerId="LiveId" clId="{591E44CF-F422-4460-B189-0101F22BE196}" dt="2020-08-31T16:58:51.686" v="81"/>
          <ac:spMkLst>
            <pc:docMk/>
            <pc:sldMk cId="1468912109" sldId="256"/>
            <ac:spMk id="17" creationId="{149AC1A5-4722-4FF5-B566-82F0A29379B2}"/>
          </ac:spMkLst>
        </pc:spChg>
        <pc:spChg chg="add del">
          <ac:chgData name="Jerome Wang" userId="30c7d289b5b76f96" providerId="LiveId" clId="{591E44CF-F422-4460-B189-0101F22BE196}" dt="2020-09-01T08:34:27.579" v="2057" actId="478"/>
          <ac:spMkLst>
            <pc:docMk/>
            <pc:sldMk cId="1468912109" sldId="256"/>
            <ac:spMk id="17" creationId="{BF64BB02-9032-4574-AECB-8F753B84858C}"/>
          </ac:spMkLst>
        </pc:spChg>
        <pc:spChg chg="add del mod">
          <ac:chgData name="Jerome Wang" userId="30c7d289b5b76f96" providerId="LiveId" clId="{591E44CF-F422-4460-B189-0101F22BE196}" dt="2020-08-31T20:17:34.005" v="1388"/>
          <ac:spMkLst>
            <pc:docMk/>
            <pc:sldMk cId="1468912109" sldId="256"/>
            <ac:spMk id="18" creationId="{1A0A10E1-F39A-4BDB-B81A-39A82AB6A324}"/>
          </ac:spMkLst>
        </pc:spChg>
        <pc:spChg chg="add del mod">
          <ac:chgData name="Jerome Wang" userId="30c7d289b5b76f96" providerId="LiveId" clId="{591E44CF-F422-4460-B189-0101F22BE196}" dt="2020-09-01T08:40:45.090" v="2111"/>
          <ac:spMkLst>
            <pc:docMk/>
            <pc:sldMk cId="1468912109" sldId="256"/>
            <ac:spMk id="18" creationId="{68DC0875-A3B7-4E27-B9DE-85F4676AB208}"/>
          </ac:spMkLst>
        </pc:spChg>
        <pc:spChg chg="add del mod">
          <ac:chgData name="Jerome Wang" userId="30c7d289b5b76f96" providerId="LiveId" clId="{591E44CF-F422-4460-B189-0101F22BE196}" dt="2020-08-31T16:58:51.686" v="81"/>
          <ac:spMkLst>
            <pc:docMk/>
            <pc:sldMk cId="1468912109" sldId="256"/>
            <ac:spMk id="18" creationId="{E5369EF9-5705-45D2-B7BB-AEBB7238ACDD}"/>
          </ac:spMkLst>
        </pc:spChg>
        <pc:spChg chg="add mod or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19" creationId="{C4BF50ED-75CC-4662-84BC-4BE2509F41CE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20" creationId="{6715D880-6F07-4666-B227-7D6C618B3C6B}"/>
          </ac:spMkLst>
        </pc:spChg>
        <pc:spChg chg="add del mod">
          <ac:chgData name="Jerome Wang" userId="30c7d289b5b76f96" providerId="LiveId" clId="{591E44CF-F422-4460-B189-0101F22BE196}" dt="2020-08-31T20:18:33.870" v="1401"/>
          <ac:spMkLst>
            <pc:docMk/>
            <pc:sldMk cId="1468912109" sldId="256"/>
            <ac:spMk id="21" creationId="{7EFE94E4-309D-42EF-837B-BC4ED746F53E}"/>
          </ac:spMkLst>
        </pc:spChg>
        <pc:spChg chg="add del mod">
          <ac:chgData name="Jerome Wang" userId="30c7d289b5b76f96" providerId="LiveId" clId="{591E44CF-F422-4460-B189-0101F22BE196}" dt="2020-09-01T08:39:58.359" v="2098" actId="11529"/>
          <ac:spMkLst>
            <pc:docMk/>
            <pc:sldMk cId="1468912109" sldId="256"/>
            <ac:spMk id="21" creationId="{A044E5AD-3F42-43CD-BB96-F420B78B6DD5}"/>
          </ac:spMkLst>
        </pc:spChg>
        <pc:spChg chg="add del mod topLvl">
          <ac:chgData name="Jerome Wang" userId="30c7d289b5b76f96" providerId="LiveId" clId="{591E44CF-F422-4460-B189-0101F22BE196}" dt="2020-08-31T17:10:51.543" v="207" actId="478"/>
          <ac:spMkLst>
            <pc:docMk/>
            <pc:sldMk cId="1468912109" sldId="256"/>
            <ac:spMk id="21" creationId="{FE3B1FC4-C93B-4CC1-927D-1C9522298457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22" creationId="{5EF1BA4E-3C88-48C5-9171-9860C6E772F0}"/>
          </ac:spMkLst>
        </pc:spChg>
        <pc:spChg chg="add del mod">
          <ac:chgData name="Jerome Wang" userId="30c7d289b5b76f96" providerId="LiveId" clId="{591E44CF-F422-4460-B189-0101F22BE196}" dt="2020-08-31T20:18:33.870" v="1401"/>
          <ac:spMkLst>
            <pc:docMk/>
            <pc:sldMk cId="1468912109" sldId="256"/>
            <ac:spMk id="23" creationId="{01C13079-D1F8-4ED7-9FC3-4A16004D2200}"/>
          </ac:spMkLst>
        </pc:spChg>
        <pc:spChg chg="add del mod">
          <ac:chgData name="Jerome Wang" userId="30c7d289b5b76f96" providerId="LiveId" clId="{591E44CF-F422-4460-B189-0101F22BE196}" dt="2020-09-01T08:39:55.791" v="2093" actId="22"/>
          <ac:spMkLst>
            <pc:docMk/>
            <pc:sldMk cId="1468912109" sldId="256"/>
            <ac:spMk id="23" creationId="{BA50571A-1897-4A65-BA8A-5A0773B20BF9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24" creationId="{1571777B-72A8-4004-AA6C-1FE268C50090}"/>
          </ac:spMkLst>
        </pc:spChg>
        <pc:spChg chg="add del mod">
          <ac:chgData name="Jerome Wang" userId="30c7d289b5b76f96" providerId="LiveId" clId="{591E44CF-F422-4460-B189-0101F22BE196}" dt="2020-08-31T20:20:07.378" v="1414"/>
          <ac:spMkLst>
            <pc:docMk/>
            <pc:sldMk cId="1468912109" sldId="256"/>
            <ac:spMk id="25" creationId="{49DA57AB-C123-4C93-8B84-2EF0B81889BD}"/>
          </ac:spMkLst>
        </pc:spChg>
        <pc:spChg chg="add del mod">
          <ac:chgData name="Jerome Wang" userId="30c7d289b5b76f96" providerId="LiveId" clId="{591E44CF-F422-4460-B189-0101F22BE196}" dt="2020-08-31T17:01:38.990" v="107"/>
          <ac:spMkLst>
            <pc:docMk/>
            <pc:sldMk cId="1468912109" sldId="256"/>
            <ac:spMk id="25" creationId="{CB6A9DC4-BD4C-462B-A494-C719945C7414}"/>
          </ac:spMkLst>
        </pc:spChg>
        <pc:spChg chg="add del mod">
          <ac:chgData name="Jerome Wang" userId="30c7d289b5b76f96" providerId="LiveId" clId="{591E44CF-F422-4460-B189-0101F22BE196}" dt="2020-09-01T08:40:45.090" v="2111"/>
          <ac:spMkLst>
            <pc:docMk/>
            <pc:sldMk cId="1468912109" sldId="256"/>
            <ac:spMk id="25" creationId="{F018ED2F-E268-473C-8159-BD987504E65E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26" creationId="{D1743F87-9DA6-47F9-A952-D04F9BF7A42E}"/>
          </ac:spMkLst>
        </pc:spChg>
        <pc:spChg chg="add del mod">
          <ac:chgData name="Jerome Wang" userId="30c7d289b5b76f96" providerId="LiveId" clId="{591E44CF-F422-4460-B189-0101F22BE196}" dt="2020-08-31T20:20:07.378" v="1414"/>
          <ac:spMkLst>
            <pc:docMk/>
            <pc:sldMk cId="1468912109" sldId="256"/>
            <ac:spMk id="27" creationId="{7A59371F-D310-456B-B299-8829738277C1}"/>
          </ac:spMkLst>
        </pc:spChg>
        <pc:spChg chg="add del mod">
          <ac:chgData name="Jerome Wang" userId="30c7d289b5b76f96" providerId="LiveId" clId="{591E44CF-F422-4460-B189-0101F22BE196}" dt="2020-09-01T08:40:45.090" v="2111"/>
          <ac:spMkLst>
            <pc:docMk/>
            <pc:sldMk cId="1468912109" sldId="256"/>
            <ac:spMk id="27" creationId="{A58419A2-3142-4823-AB03-7E85CF06933E}"/>
          </ac:spMkLst>
        </pc:spChg>
        <pc:spChg chg="add del">
          <ac:chgData name="Jerome Wang" userId="30c7d289b5b76f96" providerId="LiveId" clId="{591E44CF-F422-4460-B189-0101F22BE196}" dt="2020-08-31T17:01:38.990" v="107"/>
          <ac:spMkLst>
            <pc:docMk/>
            <pc:sldMk cId="1468912109" sldId="256"/>
            <ac:spMk id="27" creationId="{F8664DBD-80EF-47C8-A9CD-A05B4FD58FC5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28" creationId="{17FEA90F-9B2E-4B0F-8AFD-0318604F0A3B}"/>
          </ac:spMkLst>
        </pc:spChg>
        <pc:spChg chg="add 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29" creationId="{606DDEF2-3C7B-4C6A-9AE7-2D3EB1228E87}"/>
          </ac:spMkLst>
        </pc:spChg>
        <pc:spChg chg="add del mod">
          <ac:chgData name="Jerome Wang" userId="30c7d289b5b76f96" providerId="LiveId" clId="{591E44CF-F422-4460-B189-0101F22BE196}" dt="2020-08-31T17:01:38.990" v="107"/>
          <ac:spMkLst>
            <pc:docMk/>
            <pc:sldMk cId="1468912109" sldId="256"/>
            <ac:spMk id="29" creationId="{610471DA-4ED0-4EAA-B438-7A526A96BD3D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30" creationId="{B8319EAF-DE73-4346-84BD-84D50BD0409E}"/>
          </ac:spMkLst>
        </pc:spChg>
        <pc:spChg chg="add 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31" creationId="{291F0B62-8217-4E49-9A7C-694EE8F62852}"/>
          </ac:spMkLst>
        </pc:spChg>
        <pc:spChg chg="add del">
          <ac:chgData name="Jerome Wang" userId="30c7d289b5b76f96" providerId="LiveId" clId="{591E44CF-F422-4460-B189-0101F22BE196}" dt="2020-08-31T17:00:56.073" v="102" actId="478"/>
          <ac:spMkLst>
            <pc:docMk/>
            <pc:sldMk cId="1468912109" sldId="256"/>
            <ac:spMk id="31" creationId="{9490129A-A7C3-4DCA-84F3-856ED0647AD2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32" creationId="{8A02D94A-B339-4A48-988F-BFF751C21360}"/>
          </ac:spMkLst>
        </pc:spChg>
        <pc:spChg chg="add del mod">
          <ac:chgData name="Jerome Wang" userId="30c7d289b5b76f96" providerId="LiveId" clId="{591E44CF-F422-4460-B189-0101F22BE196}" dt="2020-08-31T17:01:43.801" v="108"/>
          <ac:spMkLst>
            <pc:docMk/>
            <pc:sldMk cId="1468912109" sldId="256"/>
            <ac:spMk id="33" creationId="{ADCA3AC2-C534-4B12-A3CC-887ABB112A41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34" creationId="{5FD9F7A8-E650-4140-9873-C18C838AA136}"/>
          </ac:spMkLst>
        </pc:spChg>
        <pc:spChg chg="add del mod">
          <ac:chgData name="Jerome Wang" userId="30c7d289b5b76f96" providerId="LiveId" clId="{591E44CF-F422-4460-B189-0101F22BE196}" dt="2020-08-31T17:04:42.386" v="148"/>
          <ac:spMkLst>
            <pc:docMk/>
            <pc:sldMk cId="1468912109" sldId="256"/>
            <ac:spMk id="35" creationId="{833F4E53-10B8-46EE-AC10-F0019CD0F916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36" creationId="{C922070C-F468-409C-BC2C-F1813FFC8033}"/>
          </ac:spMkLst>
        </pc:spChg>
        <pc:spChg chg="add del mod">
          <ac:chgData name="Jerome Wang" userId="30c7d289b5b76f96" providerId="LiveId" clId="{591E44CF-F422-4460-B189-0101F22BE196}" dt="2020-08-31T17:04:42.386" v="148"/>
          <ac:spMkLst>
            <pc:docMk/>
            <pc:sldMk cId="1468912109" sldId="256"/>
            <ac:spMk id="37" creationId="{477A5740-14F0-4743-9722-4FC06342D18D}"/>
          </ac:spMkLst>
        </pc:spChg>
        <pc:spChg chg="add del">
          <ac:chgData name="Jerome Wang" userId="30c7d289b5b76f96" providerId="LiveId" clId="{591E44CF-F422-4460-B189-0101F22BE196}" dt="2020-09-01T08:43:56.305" v="2122" actId="478"/>
          <ac:spMkLst>
            <pc:docMk/>
            <pc:sldMk cId="1468912109" sldId="256"/>
            <ac:spMk id="37" creationId="{72150975-DB21-48C5-ACC3-48B1D7810EA9}"/>
          </ac:spMkLst>
        </pc:spChg>
        <pc:spChg chg="add del">
          <ac:chgData name="Jerome Wang" userId="30c7d289b5b76f96" providerId="LiveId" clId="{591E44CF-F422-4460-B189-0101F22BE196}" dt="2020-08-31T20:24:06.137" v="1435" actId="22"/>
          <ac:spMkLst>
            <pc:docMk/>
            <pc:sldMk cId="1468912109" sldId="256"/>
            <ac:spMk id="37" creationId="{740B00E0-C3A0-409F-8DE8-ADD2079AC381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38" creationId="{96775F91-7EA9-4ADD-B3A7-924B8828945E}"/>
          </ac:spMkLst>
        </pc:spChg>
        <pc:spChg chg="add del mod ord modVis">
          <ac:chgData name="Jerome Wang" userId="30c7d289b5b76f96" providerId="LiveId" clId="{591E44CF-F422-4460-B189-0101F22BE196}" dt="2020-09-01T09:06:14.697" v="3090" actId="478"/>
          <ac:spMkLst>
            <pc:docMk/>
            <pc:sldMk cId="1468912109" sldId="256"/>
            <ac:spMk id="39" creationId="{15AABB3F-9A71-4F70-96E6-6DB3BDE9B385}"/>
          </ac:spMkLst>
        </pc:spChg>
        <pc:spChg chg="add del">
          <ac:chgData name="Jerome Wang" userId="30c7d289b5b76f96" providerId="LiveId" clId="{591E44CF-F422-4460-B189-0101F22BE196}" dt="2020-08-31T17:04:42.386" v="148"/>
          <ac:spMkLst>
            <pc:docMk/>
            <pc:sldMk cId="1468912109" sldId="256"/>
            <ac:spMk id="39" creationId="{5F94D56E-ED42-4A7C-B7FB-2BD18BB699F8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0" creationId="{8A7CD641-39A7-46A7-A0C9-952541A6DD11}"/>
          </ac:spMkLst>
        </pc:spChg>
        <pc:spChg chg="add del mod">
          <ac:chgData name="Jerome Wang" userId="30c7d289b5b76f96" providerId="LiveId" clId="{591E44CF-F422-4460-B189-0101F22BE196}" dt="2020-08-31T17:04:46.393" v="149"/>
          <ac:spMkLst>
            <pc:docMk/>
            <pc:sldMk cId="1468912109" sldId="256"/>
            <ac:spMk id="41" creationId="{01FEA514-10B8-49FA-9310-A22E3CDF7FE8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1" creationId="{0DC6DDC4-87A1-405C-A6DD-294B9150079F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2" creationId="{66B888E6-CEBA-43F9-B4E2-A44D7D5824EA}"/>
          </ac:spMkLst>
        </pc:spChg>
        <pc:spChg chg="add del mod">
          <ac:chgData name="Jerome Wang" userId="30c7d289b5b76f96" providerId="LiveId" clId="{591E44CF-F422-4460-B189-0101F22BE196}" dt="2020-08-31T17:06:12.885" v="158"/>
          <ac:spMkLst>
            <pc:docMk/>
            <pc:sldMk cId="1468912109" sldId="256"/>
            <ac:spMk id="43" creationId="{3E7DB9AF-884D-4EC7-BA6C-0BAB1CCB8674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3" creationId="{A6A417B8-47D7-4727-A5A8-A6C558CD750B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4" creationId="{B0FF2D72-28B9-455D-B321-5AB6A87B0E10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7" creationId="{2C1DC5CE-0ED9-47C9-B4AB-D53B88EDCDCF}"/>
          </ac:spMkLst>
        </pc:spChg>
        <pc:spChg chg="add del mod">
          <ac:chgData name="Jerome Wang" userId="30c7d289b5b76f96" providerId="LiveId" clId="{591E44CF-F422-4460-B189-0101F22BE196}" dt="2020-08-31T17:08:23.372" v="182"/>
          <ac:spMkLst>
            <pc:docMk/>
            <pc:sldMk cId="1468912109" sldId="256"/>
            <ac:spMk id="49" creationId="{1F77DA51-3C99-49F7-B364-12F4A92F6947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49" creationId="{325183BF-86DE-4FF3-9BF2-7D1664681BFB}"/>
          </ac:spMkLst>
        </pc:spChg>
        <pc:spChg chg="add 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50" creationId="{F920FF57-54CB-4F04-BFF4-5E35A9B8182C}"/>
          </ac:spMkLst>
        </pc:spChg>
        <pc:spChg chg="mod">
          <ac:chgData name="Jerome Wang" userId="30c7d289b5b76f96" providerId="LiveId" clId="{591E44CF-F422-4460-B189-0101F22BE196}" dt="2020-08-31T18:19:14.613" v="1038" actId="14100"/>
          <ac:spMkLst>
            <pc:docMk/>
            <pc:sldMk cId="1468912109" sldId="256"/>
            <ac:spMk id="51" creationId="{2690D2E7-D72E-4B82-B455-0B4B57727E85}"/>
          </ac:spMkLst>
        </pc:spChg>
        <pc:spChg chg="mod">
          <ac:chgData name="Jerome Wang" userId="30c7d289b5b76f96" providerId="LiveId" clId="{591E44CF-F422-4460-B189-0101F22BE196}" dt="2020-08-31T18:19:32.132" v="1040" actId="207"/>
          <ac:spMkLst>
            <pc:docMk/>
            <pc:sldMk cId="1468912109" sldId="256"/>
            <ac:spMk id="52" creationId="{A181C20B-4A3F-49E0-8C70-5D5F5101D873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53" creationId="{379D4F94-6BA5-4C00-9668-873584C2B82B}"/>
          </ac:spMkLst>
        </pc:spChg>
        <pc:spChg chg="add del">
          <ac:chgData name="Jerome Wang" userId="30c7d289b5b76f96" providerId="LiveId" clId="{591E44CF-F422-4460-B189-0101F22BE196}" dt="2020-08-31T17:11:45.500" v="214" actId="22"/>
          <ac:spMkLst>
            <pc:docMk/>
            <pc:sldMk cId="1468912109" sldId="256"/>
            <ac:spMk id="53" creationId="{615A83CE-76E0-4860-BA57-17892A45BBEF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54" creationId="{6694FAE2-DCA0-4AB0-BCFF-1BB0F0BCEFA0}"/>
          </ac:spMkLst>
        </pc:spChg>
        <pc:spChg chg="del mod">
          <ac:chgData name="Jerome Wang" userId="30c7d289b5b76f96" providerId="LiveId" clId="{591E44CF-F422-4460-B189-0101F22BE196}" dt="2020-08-31T16:44:33.341" v="15"/>
          <ac:spMkLst>
            <pc:docMk/>
            <pc:sldMk cId="1468912109" sldId="256"/>
            <ac:spMk id="54" creationId="{C24280A3-D57C-4541-822E-B0B896C84CAF}"/>
          </ac:spMkLst>
        </pc:spChg>
        <pc:spChg chg="del mod">
          <ac:chgData name="Jerome Wang" userId="30c7d289b5b76f96" providerId="LiveId" clId="{591E44CF-F422-4460-B189-0101F22BE196}" dt="2020-08-31T16:44:36.417" v="16" actId="478"/>
          <ac:spMkLst>
            <pc:docMk/>
            <pc:sldMk cId="1468912109" sldId="256"/>
            <ac:spMk id="55" creationId="{63042726-28B5-473D-919D-AEAF057B963F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55" creationId="{FC88BE18-9A0E-480D-9C84-02CCB2907BB4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56" creationId="{39F87C90-3182-4FC7-9672-9D4FB9748F12}"/>
          </ac:spMkLst>
        </pc:spChg>
        <pc:spChg chg="del mod topLvl">
          <ac:chgData name="Jerome Wang" userId="30c7d289b5b76f96" providerId="LiveId" clId="{591E44CF-F422-4460-B189-0101F22BE196}" dt="2020-09-01T08:44:32.861" v="2132" actId="478"/>
          <ac:spMkLst>
            <pc:docMk/>
            <pc:sldMk cId="1468912109" sldId="256"/>
            <ac:spMk id="57" creationId="{B9CB8515-064D-47C0-8D37-91DAADDA625E}"/>
          </ac:spMkLst>
        </pc:spChg>
        <pc:spChg chg="del mod topLvl">
          <ac:chgData name="Jerome Wang" userId="30c7d289b5b76f96" providerId="LiveId" clId="{591E44CF-F422-4460-B189-0101F22BE196}" dt="2020-09-01T08:44:36.135" v="2133" actId="478"/>
          <ac:spMkLst>
            <pc:docMk/>
            <pc:sldMk cId="1468912109" sldId="256"/>
            <ac:spMk id="59" creationId="{528C8ACD-0588-4F61-8A49-7F1A58CC787B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0" creationId="{E14083CE-1EA5-4B9D-B399-495528F5B79F}"/>
          </ac:spMkLst>
        </pc:spChg>
        <pc:spChg chg="del">
          <ac:chgData name="Jerome Wang" userId="30c7d289b5b76f96" providerId="LiveId" clId="{591E44CF-F422-4460-B189-0101F22BE196}" dt="2020-08-31T16:44:18.113" v="14"/>
          <ac:spMkLst>
            <pc:docMk/>
            <pc:sldMk cId="1468912109" sldId="256"/>
            <ac:spMk id="61" creationId="{238D9E57-8E12-4926-B434-C349C7F1DD50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1" creationId="{5351A54F-D4B1-48DB-96F0-411F2E8B6FE4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2" creationId="{B4EEAB1A-C6F1-42A5-9B1C-25465BE0B5A5}"/>
          </ac:spMkLst>
        </pc:spChg>
        <pc:spChg chg="add del">
          <ac:chgData name="Jerome Wang" userId="30c7d289b5b76f96" providerId="LiveId" clId="{591E44CF-F422-4460-B189-0101F22BE196}" dt="2020-08-31T17:13:23.387" v="221" actId="22"/>
          <ac:spMkLst>
            <pc:docMk/>
            <pc:sldMk cId="1468912109" sldId="256"/>
            <ac:spMk id="62" creationId="{E5E3447E-E9EC-491A-8221-F612B0F32C2E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3" creationId="{002B27A1-C705-45D4-A5A8-B9D00A7AE0BD}"/>
          </ac:spMkLst>
        </pc:spChg>
        <pc:spChg chg="add mod ord topLvl">
          <ac:chgData name="Jerome Wang" userId="30c7d289b5b76f96" providerId="LiveId" clId="{591E44CF-F422-4460-B189-0101F22BE196}" dt="2020-09-01T08:49:07.565" v="2154" actId="1076"/>
          <ac:spMkLst>
            <pc:docMk/>
            <pc:sldMk cId="1468912109" sldId="256"/>
            <ac:spMk id="64" creationId="{93E5FF96-F0EF-42D0-8B34-F4F49E08FF0D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5" creationId="{8F64830E-011B-4BD4-BD14-E6E10172125C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6" creationId="{7F8B590E-7984-4019-87C7-FF601F597C7A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7" creationId="{74E9513D-A23D-4B3F-852D-DBDF93A476AE}"/>
          </ac:spMkLst>
        </pc:spChg>
        <pc:spChg chg="mod">
          <ac:chgData name="Jerome Wang" userId="30c7d289b5b76f96" providerId="LiveId" clId="{591E44CF-F422-4460-B189-0101F22BE196}" dt="2020-08-31T16:56:51.303" v="66"/>
          <ac:spMkLst>
            <pc:docMk/>
            <pc:sldMk cId="1468912109" sldId="256"/>
            <ac:spMk id="67" creationId="{842F2BBE-9157-4801-9F37-B936AE211544}"/>
          </ac:spMkLst>
        </pc:spChg>
        <pc:spChg chg="del mod">
          <ac:chgData name="Jerome Wang" userId="30c7d289b5b76f96" providerId="LiveId" clId="{591E44CF-F422-4460-B189-0101F22BE196}" dt="2020-08-31T16:56:59.274" v="69" actId="478"/>
          <ac:spMkLst>
            <pc:docMk/>
            <pc:sldMk cId="1468912109" sldId="256"/>
            <ac:spMk id="68" creationId="{0B15B5D7-88B4-4469-98AB-35C2AC3E41ED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8" creationId="{10934DC2-B241-4559-8D4F-D45101D49B29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69" creationId="{AEE0E137-3141-42C7-9DF4-B8BE6A41A97D}"/>
          </ac:spMkLst>
        </pc:spChg>
        <pc:spChg chg="add mod or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70" creationId="{52AA641E-7730-434D-BFD6-EDF44F3BEDA1}"/>
          </ac:spMkLst>
        </pc:spChg>
        <pc:spChg chg="del mod">
          <ac:chgData name="Jerome Wang" userId="30c7d289b5b76f96" providerId="LiveId" clId="{591E44CF-F422-4460-B189-0101F22BE196}" dt="2020-08-31T16:56:57.153" v="68" actId="478"/>
          <ac:spMkLst>
            <pc:docMk/>
            <pc:sldMk cId="1468912109" sldId="256"/>
            <ac:spMk id="70" creationId="{C6B26717-99CC-4787-8BEF-12D6627FCF97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71" creationId="{A098ED19-F32F-4FE0-B1BC-F72A86312629}"/>
          </ac:spMkLst>
        </pc:spChg>
        <pc:spChg chg="del mod topLvl">
          <ac:chgData name="Jerome Wang" userId="30c7d289b5b76f96" providerId="LiveId" clId="{591E44CF-F422-4460-B189-0101F22BE196}" dt="2020-08-31T17:08:23.372" v="182"/>
          <ac:spMkLst>
            <pc:docMk/>
            <pc:sldMk cId="1468912109" sldId="256"/>
            <ac:spMk id="72" creationId="{4FCF27F2-08C9-475E-BF42-3FF0573D3466}"/>
          </ac:spMkLst>
        </pc:spChg>
        <pc:spChg chg="add del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73" creationId="{734CA42E-6BA0-4C54-8748-494CD9B08942}"/>
          </ac:spMkLst>
        </pc:spChg>
        <pc:spChg chg="add 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74" creationId="{542D1990-3E86-4CEB-811A-8B597D40F639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75" creationId="{1CC81550-6528-4212-8B98-67B18FA6CE8B}"/>
          </ac:spMkLst>
        </pc:spChg>
        <pc:spChg chg="add mod or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76" creationId="{22E68926-5AAB-43BB-B4A9-20D244EC597A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77" creationId="{F6ECA19D-1CB8-4C29-8D07-05E8BC5C5C90}"/>
          </ac:spMkLst>
        </pc:spChg>
        <pc:spChg chg="add mod modVis">
          <ac:chgData name="Jerome Wang" userId="30c7d289b5b76f96" providerId="LiveId" clId="{591E44CF-F422-4460-B189-0101F22BE196}" dt="2020-09-01T09:12:47.028" v="3161" actId="14100"/>
          <ac:spMkLst>
            <pc:docMk/>
            <pc:sldMk cId="1468912109" sldId="256"/>
            <ac:spMk id="78" creationId="{DA75D678-0356-42C1-9FD1-194501F5D778}"/>
          </ac:spMkLst>
        </pc:spChg>
        <pc:spChg chg="del mod">
          <ac:chgData name="Jerome Wang" userId="30c7d289b5b76f96" providerId="LiveId" clId="{591E44CF-F422-4460-B189-0101F22BE196}" dt="2020-08-31T16:58:55.768" v="83" actId="478"/>
          <ac:spMkLst>
            <pc:docMk/>
            <pc:sldMk cId="1468912109" sldId="256"/>
            <ac:spMk id="79" creationId="{22F2D41D-CD33-4163-AA58-B4D87DBFAC2B}"/>
          </ac:spMkLst>
        </pc:spChg>
        <pc:spChg chg="add mod topLvl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79" creationId="{FB8A44B2-D33D-48A9-9DA2-B694132625EE}"/>
          </ac:spMkLst>
        </pc:spChg>
        <pc:spChg chg="del mod">
          <ac:chgData name="Jerome Wang" userId="30c7d289b5b76f96" providerId="LiveId" clId="{591E44CF-F422-4460-B189-0101F22BE196}" dt="2020-08-31T16:58:55.420" v="82" actId="478"/>
          <ac:spMkLst>
            <pc:docMk/>
            <pc:sldMk cId="1468912109" sldId="256"/>
            <ac:spMk id="80" creationId="{34AB8C5B-C703-416E-B0B7-D56D9B87FD14}"/>
          </ac:spMkLst>
        </pc:spChg>
        <pc:spChg chg="add mod or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0" creationId="{799F9259-EFC3-469A-97CA-CB8ADD3874AC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1" creationId="{CA9C5206-28E3-4351-8C03-2CF5DBF34C6C}"/>
          </ac:spMkLst>
        </pc:spChg>
        <pc:spChg chg="del mod topLvl">
          <ac:chgData name="Jerome Wang" userId="30c7d289b5b76f96" providerId="LiveId" clId="{591E44CF-F422-4460-B189-0101F22BE196}" dt="2020-08-31T17:08:23.372" v="182"/>
          <ac:spMkLst>
            <pc:docMk/>
            <pc:sldMk cId="1468912109" sldId="256"/>
            <ac:spMk id="82" creationId="{5E32576C-D0AD-416D-8201-729A01D42C77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3" creationId="{49495579-76C0-4B53-8BC9-5988B3FFC59B}"/>
          </ac:spMkLst>
        </pc:spChg>
        <pc:spChg chg="add del mod">
          <ac:chgData name="Jerome Wang" userId="30c7d289b5b76f96" providerId="LiveId" clId="{591E44CF-F422-4460-B189-0101F22BE196}" dt="2020-09-01T08:44:23.900" v="2130" actId="478"/>
          <ac:spMkLst>
            <pc:docMk/>
            <pc:sldMk cId="1468912109" sldId="256"/>
            <ac:spMk id="84" creationId="{B0350B55-1CA1-4FD8-8105-DC15B31690F5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5" creationId="{10A0A183-44AC-4505-8CEC-7FC6F6B3D3C8}"/>
          </ac:spMkLst>
        </pc:spChg>
        <pc:spChg chg="add mod modVis">
          <ac:chgData name="Jerome Wang" userId="30c7d289b5b76f96" providerId="LiveId" clId="{591E44CF-F422-4460-B189-0101F22BE196}" dt="2020-09-01T09:12:44.331" v="3160" actId="14100"/>
          <ac:spMkLst>
            <pc:docMk/>
            <pc:sldMk cId="1468912109" sldId="256"/>
            <ac:spMk id="86" creationId="{9C51879F-1A13-47A8-A939-47C546136AF2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7" creationId="{EB50AC5C-07E3-43BA-8F6E-98DB0734D001}"/>
          </ac:spMkLst>
        </pc:spChg>
        <pc:spChg chg="mod modVis">
          <ac:chgData name="Jerome Wang" userId="30c7d289b5b76f96" providerId="LiveId" clId="{591E44CF-F422-4460-B189-0101F22BE196}" dt="2020-09-01T09:06:02.286" v="3087" actId="33935"/>
          <ac:spMkLst>
            <pc:docMk/>
            <pc:sldMk cId="1468912109" sldId="256"/>
            <ac:spMk id="89" creationId="{861FC868-EB0A-4AB6-A84A-362CA0D337AF}"/>
          </ac:spMkLst>
        </pc:spChg>
        <pc:spChg chg="add 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91" creationId="{54DAB99A-F6A1-4C66-BE83-387D273CB3B8}"/>
          </ac:spMkLst>
        </pc:spChg>
        <pc:spChg chg="mod or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92" creationId="{6131B122-1E40-46F6-9015-87344CA4AD7D}"/>
          </ac:spMkLst>
        </pc:spChg>
        <pc:spChg chg="del mod">
          <ac:chgData name="Jerome Wang" userId="30c7d289b5b76f96" providerId="LiveId" clId="{591E44CF-F422-4460-B189-0101F22BE196}" dt="2020-08-31T17:01:43.801" v="108"/>
          <ac:spMkLst>
            <pc:docMk/>
            <pc:sldMk cId="1468912109" sldId="256"/>
            <ac:spMk id="92" creationId="{F532BCD8-2E4A-46B1-99E8-65703030C3CA}"/>
          </ac:spMkLst>
        </pc:spChg>
        <pc:spChg chg="del ord">
          <ac:chgData name="Jerome Wang" userId="30c7d289b5b76f96" providerId="LiveId" clId="{591E44CF-F422-4460-B189-0101F22BE196}" dt="2020-08-31T16:44:33.341" v="15"/>
          <ac:spMkLst>
            <pc:docMk/>
            <pc:sldMk cId="1468912109" sldId="256"/>
            <ac:spMk id="93" creationId="{43015D1B-71D3-40F6-AC92-A2D51AD80858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94" creationId="{C89BEFEF-343A-4098-9B60-FED7D00D40DA}"/>
          </ac:spMkLst>
        </pc:spChg>
        <pc:spChg chg="add mod modVis">
          <ac:chgData name="Jerome Wang" userId="30c7d289b5b76f96" providerId="LiveId" clId="{591E44CF-F422-4460-B189-0101F22BE196}" dt="2020-09-01T09:11:34.310" v="3147" actId="14430"/>
          <ac:spMkLst>
            <pc:docMk/>
            <pc:sldMk cId="1468912109" sldId="256"/>
            <ac:spMk id="95" creationId="{0CBAFC8B-D4FA-41F8-9D24-57395AA97E35}"/>
          </ac:spMkLst>
        </pc:spChg>
        <pc:spChg chg="del mod">
          <ac:chgData name="Jerome Wang" userId="30c7d289b5b76f96" providerId="LiveId" clId="{591E44CF-F422-4460-B189-0101F22BE196}" dt="2020-08-31T17:01:51.051" v="110" actId="478"/>
          <ac:spMkLst>
            <pc:docMk/>
            <pc:sldMk cId="1468912109" sldId="256"/>
            <ac:spMk id="95" creationId="{8F517150-604F-48F2-8037-2CE44A82086F}"/>
          </ac:spMkLst>
        </pc:spChg>
        <pc:spChg chg="mod">
          <ac:chgData name="Jerome Wang" userId="30c7d289b5b76f96" providerId="LiveId" clId="{591E44CF-F422-4460-B189-0101F22BE196}" dt="2020-09-01T08:54:11.192" v="2246" actId="1076"/>
          <ac:spMkLst>
            <pc:docMk/>
            <pc:sldMk cId="1468912109" sldId="256"/>
            <ac:spMk id="96" creationId="{52FB4219-9665-40A7-9391-87462CF8CC13}"/>
          </ac:spMkLst>
        </pc:spChg>
        <pc:spChg chg="del mod topLvl">
          <ac:chgData name="Jerome Wang" userId="30c7d289b5b76f96" providerId="LiveId" clId="{591E44CF-F422-4460-B189-0101F22BE196}" dt="2020-08-31T17:06:12.885" v="158"/>
          <ac:spMkLst>
            <pc:docMk/>
            <pc:sldMk cId="1468912109" sldId="256"/>
            <ac:spMk id="97" creationId="{098ACFD9-3D2A-4550-87E6-BB90125D1F72}"/>
          </ac:spMkLst>
        </pc:spChg>
        <pc:spChg chg="del mod">
          <ac:chgData name="Jerome Wang" userId="30c7d289b5b76f96" providerId="LiveId" clId="{591E44CF-F422-4460-B189-0101F22BE196}" dt="2020-08-31T20:18:38.446" v="1403" actId="478"/>
          <ac:spMkLst>
            <pc:docMk/>
            <pc:sldMk cId="1468912109" sldId="256"/>
            <ac:spMk id="97" creationId="{2FB3B4EF-293C-43C9-8231-22E0E8F7EE76}"/>
          </ac:spMkLst>
        </pc:spChg>
        <pc:spChg chg="add del mod">
          <ac:chgData name="Jerome Wang" userId="30c7d289b5b76f96" providerId="LiveId" clId="{591E44CF-F422-4460-B189-0101F22BE196}" dt="2020-09-01T08:59:02.523" v="2891" actId="478"/>
          <ac:spMkLst>
            <pc:docMk/>
            <pc:sldMk cId="1468912109" sldId="256"/>
            <ac:spMk id="97" creationId="{7B622179-B699-4C0B-B798-93ECB82739DF}"/>
          </ac:spMkLst>
        </pc:spChg>
        <pc:spChg chg="add mod ord modVis">
          <ac:chgData name="Jerome Wang" userId="30c7d289b5b76f96" providerId="LiveId" clId="{591E44CF-F422-4460-B189-0101F22BE196}" dt="2020-09-01T09:06:35.134" v="3097" actId="13244"/>
          <ac:spMkLst>
            <pc:docMk/>
            <pc:sldMk cId="1468912109" sldId="256"/>
            <ac:spMk id="98" creationId="{2547DECC-EEEF-4F45-9541-97517ED06BD6}"/>
          </ac:spMkLst>
        </pc:spChg>
        <pc:spChg chg="del mod">
          <ac:chgData name="Jerome Wang" userId="30c7d289b5b76f96" providerId="LiveId" clId="{591E44CF-F422-4460-B189-0101F22BE196}" dt="2020-08-31T20:18:35.663" v="1402" actId="478"/>
          <ac:spMkLst>
            <pc:docMk/>
            <pc:sldMk cId="1468912109" sldId="256"/>
            <ac:spMk id="98" creationId="{5FD19028-2729-43B8-B7EA-0B8D4C7C0A2C}"/>
          </ac:spMkLst>
        </pc:spChg>
        <pc:spChg chg="del mod">
          <ac:chgData name="Jerome Wang" userId="30c7d289b5b76f96" providerId="LiveId" clId="{591E44CF-F422-4460-B189-0101F22BE196}" dt="2020-08-31T17:01:48.975" v="109" actId="478"/>
          <ac:spMkLst>
            <pc:docMk/>
            <pc:sldMk cId="1468912109" sldId="256"/>
            <ac:spMk id="98" creationId="{F5919764-B091-4B08-955C-EB7BAE667135}"/>
          </ac:spMkLst>
        </pc:spChg>
        <pc:spChg chg="mod or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99" creationId="{D131FF8B-E8EF-4EA7-AEE3-A2E2DD71ACF9}"/>
          </ac:spMkLst>
        </pc:spChg>
        <pc:spChg chg="add del mod">
          <ac:chgData name="Jerome Wang" userId="30c7d289b5b76f96" providerId="LiveId" clId="{591E44CF-F422-4460-B189-0101F22BE196}" dt="2020-08-31T20:33:29.564" v="1545" actId="478"/>
          <ac:spMkLst>
            <pc:docMk/>
            <pc:sldMk cId="1468912109" sldId="256"/>
            <ac:spMk id="101" creationId="{75297C3B-86FD-4665-9CD1-9E464A1AC019}"/>
          </ac:spMkLst>
        </pc:spChg>
        <pc:spChg chg="add del mod">
          <ac:chgData name="Jerome Wang" userId="30c7d289b5b76f96" providerId="LiveId" clId="{591E44CF-F422-4460-B189-0101F22BE196}" dt="2020-08-31T17:15:39.656" v="248"/>
          <ac:spMkLst>
            <pc:docMk/>
            <pc:sldMk cId="1468912109" sldId="256"/>
            <ac:spMk id="102" creationId="{A936E238-6DD6-46CD-AEF9-9091AE09AFDF}"/>
          </ac:spMkLst>
        </pc:spChg>
        <pc:spChg chg="add mod topLvl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103" creationId="{2A936DF4-ADD3-4869-8B4C-C2463F59249B}"/>
          </ac:spMkLst>
        </pc:spChg>
        <pc:spChg chg="del">
          <ac:chgData name="Jerome Wang" userId="30c7d289b5b76f96" providerId="LiveId" clId="{591E44CF-F422-4460-B189-0101F22BE196}" dt="2020-08-31T18:14:55.519" v="1009" actId="478"/>
          <ac:spMkLst>
            <pc:docMk/>
            <pc:sldMk cId="1468912109" sldId="256"/>
            <ac:spMk id="103" creationId="{9FE9940C-BEA7-406B-9D65-B49A28EA0470}"/>
          </ac:spMkLst>
        </pc:spChg>
        <pc:spChg chg="mod or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04" creationId="{0E120651-B47A-4630-B444-01951B744D6B}"/>
          </ac:spMkLst>
        </pc:spChg>
        <pc:spChg chg="add del mod">
          <ac:chgData name="Jerome Wang" userId="30c7d289b5b76f96" providerId="LiveId" clId="{591E44CF-F422-4460-B189-0101F22BE196}" dt="2020-08-31T17:03:36.316" v="133"/>
          <ac:spMkLst>
            <pc:docMk/>
            <pc:sldMk cId="1468912109" sldId="256"/>
            <ac:spMk id="105" creationId="{2AF40C00-56C2-4B00-BBC9-7995A518FFD7}"/>
          </ac:spMkLst>
        </pc:spChg>
        <pc:spChg chg="del mod">
          <ac:chgData name="Jerome Wang" userId="30c7d289b5b76f96" providerId="LiveId" clId="{591E44CF-F422-4460-B189-0101F22BE196}" dt="2020-08-31T20:20:10.660" v="1416" actId="478"/>
          <ac:spMkLst>
            <pc:docMk/>
            <pc:sldMk cId="1468912109" sldId="256"/>
            <ac:spMk id="105" creationId="{CDCC26BC-8260-4B88-BE17-27073383CF92}"/>
          </ac:spMkLst>
        </pc:spChg>
        <pc:spChg chg="del mod">
          <ac:chgData name="Jerome Wang" userId="30c7d289b5b76f96" providerId="LiveId" clId="{591E44CF-F422-4460-B189-0101F22BE196}" dt="2020-08-31T20:20:09.758" v="1415" actId="478"/>
          <ac:spMkLst>
            <pc:docMk/>
            <pc:sldMk cId="1468912109" sldId="256"/>
            <ac:spMk id="106" creationId="{36D4657E-50E3-4B9D-89A1-D3E5BDBDBC81}"/>
          </ac:spMkLst>
        </pc:spChg>
        <pc:spChg chg="mod">
          <ac:chgData name="Jerome Wang" userId="30c7d289b5b76f96" providerId="LiveId" clId="{591E44CF-F422-4460-B189-0101F22BE196}" dt="2020-08-31T17:03:20.707" v="126"/>
          <ac:spMkLst>
            <pc:docMk/>
            <pc:sldMk cId="1468912109" sldId="256"/>
            <ac:spMk id="106" creationId="{78F68E1C-C66D-4F4F-93C4-34F2BBFF9DFB}"/>
          </ac:spMkLst>
        </pc:spChg>
        <pc:spChg chg="add del mod">
          <ac:chgData name="Jerome Wang" userId="30c7d289b5b76f96" providerId="LiveId" clId="{591E44CF-F422-4460-B189-0101F22BE196}" dt="2020-08-31T17:03:33.505" v="132"/>
          <ac:spMkLst>
            <pc:docMk/>
            <pc:sldMk cId="1468912109" sldId="256"/>
            <ac:spMk id="107" creationId="{126DE8C8-F0BC-48C9-A7EE-3FDEE35C2E16}"/>
          </ac:spMkLst>
        </pc:spChg>
        <pc:spChg chg="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107" creationId="{B720E3BA-6AB6-40A8-9338-00EA6F057778}"/>
          </ac:spMkLst>
        </pc:spChg>
        <pc:spChg chg="mod">
          <ac:chgData name="Jerome Wang" userId="30c7d289b5b76f96" providerId="LiveId" clId="{591E44CF-F422-4460-B189-0101F22BE196}" dt="2020-08-31T17:03:33.505" v="132"/>
          <ac:spMkLst>
            <pc:docMk/>
            <pc:sldMk cId="1468912109" sldId="256"/>
            <ac:spMk id="108" creationId="{50FAA426-7BDE-48D9-8AF8-8C6D0FA806AA}"/>
          </ac:spMkLst>
        </pc:spChg>
        <pc:spChg chg="add del mod">
          <ac:chgData name="Jerome Wang" userId="30c7d289b5b76f96" providerId="LiveId" clId="{591E44CF-F422-4460-B189-0101F22BE196}" dt="2020-08-31T17:03:33.505" v="132"/>
          <ac:spMkLst>
            <pc:docMk/>
            <pc:sldMk cId="1468912109" sldId="256"/>
            <ac:spMk id="109" creationId="{737A7D3F-742A-453A-81A7-14DB3D59CF0F}"/>
          </ac:spMkLst>
        </pc:spChg>
        <pc:spChg chg="add mod ord topLvl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110" creationId="{14F3926E-436A-4A9B-88E3-705E45B50091}"/>
          </ac:spMkLst>
        </pc:spChg>
        <pc:spChg chg="add del mod">
          <ac:chgData name="Jerome Wang" userId="30c7d289b5b76f96" providerId="LiveId" clId="{591E44CF-F422-4460-B189-0101F22BE196}" dt="2020-08-31T17:04:27.243" v="146"/>
          <ac:spMkLst>
            <pc:docMk/>
            <pc:sldMk cId="1468912109" sldId="256"/>
            <ac:spMk id="110" creationId="{D9CB8F4F-D83E-4474-8CD6-2CE2470B7597}"/>
          </ac:spMkLst>
        </pc:spChg>
        <pc:spChg chg="add del mod ord">
          <ac:chgData name="Jerome Wang" userId="30c7d289b5b76f96" providerId="LiveId" clId="{591E44CF-F422-4460-B189-0101F22BE196}" dt="2020-08-31T20:41:51.595" v="1621"/>
          <ac:spMkLst>
            <pc:docMk/>
            <pc:sldMk cId="1468912109" sldId="256"/>
            <ac:spMk id="111" creationId="{A905F85A-3F09-4DD3-9AB4-126AB04523B1}"/>
          </ac:spMkLst>
        </pc:spChg>
        <pc:spChg chg="add del mod">
          <ac:chgData name="Jerome Wang" userId="30c7d289b5b76f96" providerId="LiveId" clId="{591E44CF-F422-4460-B189-0101F22BE196}" dt="2020-08-31T17:04:11.306" v="141"/>
          <ac:spMkLst>
            <pc:docMk/>
            <pc:sldMk cId="1468912109" sldId="256"/>
            <ac:spMk id="111" creationId="{F0296BAC-7103-4FB1-8AD6-8EDF2A100F31}"/>
          </ac:spMkLst>
        </pc:spChg>
        <pc:spChg chg="add del mod">
          <ac:chgData name="Jerome Wang" userId="30c7d289b5b76f96" providerId="LiveId" clId="{591E44CF-F422-4460-B189-0101F22BE196}" dt="2020-08-31T20:41:51.595" v="1621"/>
          <ac:spMkLst>
            <pc:docMk/>
            <pc:sldMk cId="1468912109" sldId="256"/>
            <ac:spMk id="112" creationId="{19D3C7D3-D039-4E9B-9902-DF856AD1F12E}"/>
          </ac:spMkLst>
        </pc:spChg>
        <pc:spChg chg="add del mod">
          <ac:chgData name="Jerome Wang" userId="30c7d289b5b76f96" providerId="LiveId" clId="{591E44CF-F422-4460-B189-0101F22BE196}" dt="2020-08-31T17:04:11.306" v="141"/>
          <ac:spMkLst>
            <pc:docMk/>
            <pc:sldMk cId="1468912109" sldId="256"/>
            <ac:spMk id="112" creationId="{28109438-AE15-414B-AE92-9BEE9CFD0F45}"/>
          </ac:spMkLst>
        </pc:spChg>
        <pc:spChg chg="mod">
          <ac:chgData name="Jerome Wang" userId="30c7d289b5b76f96" providerId="LiveId" clId="{591E44CF-F422-4460-B189-0101F22BE196}" dt="2020-08-31T17:04:26.724" v="145"/>
          <ac:spMkLst>
            <pc:docMk/>
            <pc:sldMk cId="1468912109" sldId="256"/>
            <ac:spMk id="113" creationId="{F93D4E40-FB2F-40DF-BCE4-2423C38BE3EE}"/>
          </ac:spMkLst>
        </pc:spChg>
        <pc:spChg chg="del mod">
          <ac:chgData name="Jerome Wang" userId="30c7d289b5b76f96" providerId="LiveId" clId="{591E44CF-F422-4460-B189-0101F22BE196}" dt="2020-08-31T17:04:46.393" v="149"/>
          <ac:spMkLst>
            <pc:docMk/>
            <pc:sldMk cId="1468912109" sldId="256"/>
            <ac:spMk id="114" creationId="{03DEE7FA-5C4B-46C6-9867-9CFFAB4994B2}"/>
          </ac:spMkLst>
        </pc:spChg>
        <pc:spChg chg="add del mod">
          <ac:chgData name="Jerome Wang" userId="30c7d289b5b76f96" providerId="LiveId" clId="{591E44CF-F422-4460-B189-0101F22BE196}" dt="2020-08-31T20:41:17.220" v="1614" actId="478"/>
          <ac:spMkLst>
            <pc:docMk/>
            <pc:sldMk cId="1468912109" sldId="256"/>
            <ac:spMk id="114" creationId="{9988CE27-F437-43D3-B71E-B9AE92F2E51E}"/>
          </ac:spMkLst>
        </pc:spChg>
        <pc:spChg chg="del mod topLvl">
          <ac:chgData name="Jerome Wang" userId="30c7d289b5b76f96" providerId="LiveId" clId="{591E44CF-F422-4460-B189-0101F22BE196}" dt="2020-08-31T17:06:12.885" v="158"/>
          <ac:spMkLst>
            <pc:docMk/>
            <pc:sldMk cId="1468912109" sldId="256"/>
            <ac:spMk id="115" creationId="{1E31137F-C61F-4B3D-9DC4-6FCE3E717E23}"/>
          </ac:spMkLst>
        </pc:spChg>
        <pc:spChg chg="add del mod">
          <ac:chgData name="Jerome Wang" userId="30c7d289b5b76f96" providerId="LiveId" clId="{591E44CF-F422-4460-B189-0101F22BE196}" dt="2020-08-31T20:41:51.595" v="1621"/>
          <ac:spMkLst>
            <pc:docMk/>
            <pc:sldMk cId="1468912109" sldId="256"/>
            <ac:spMk id="116" creationId="{70ABCCB0-2702-419D-9C38-E2C11F2BABAF}"/>
          </ac:spMkLst>
        </pc:spChg>
        <pc:spChg chg="del mod">
          <ac:chgData name="Jerome Wang" userId="30c7d289b5b76f96" providerId="LiveId" clId="{591E44CF-F422-4460-B189-0101F22BE196}" dt="2020-08-31T17:06:25.895" v="162" actId="478"/>
          <ac:spMkLst>
            <pc:docMk/>
            <pc:sldMk cId="1468912109" sldId="256"/>
            <ac:spMk id="117" creationId="{EFBF0359-7772-47F0-9E71-5137E30D1BC7}"/>
          </ac:spMkLst>
        </pc:spChg>
        <pc:spChg chg="add del mod ord topLvl">
          <ac:chgData name="Jerome Wang" userId="30c7d289b5b76f96" providerId="LiveId" clId="{591E44CF-F422-4460-B189-0101F22BE196}" dt="2020-08-31T20:51:13.268" v="1809"/>
          <ac:spMkLst>
            <pc:docMk/>
            <pc:sldMk cId="1468912109" sldId="256"/>
            <ac:spMk id="118" creationId="{318A516A-4E4C-4A84-B9DD-8B619ADBE786}"/>
          </ac:spMkLst>
        </pc:spChg>
        <pc:spChg chg="del mod">
          <ac:chgData name="Jerome Wang" userId="30c7d289b5b76f96" providerId="LiveId" clId="{591E44CF-F422-4460-B189-0101F22BE196}" dt="2020-08-31T17:06:27.833" v="163" actId="478"/>
          <ac:spMkLst>
            <pc:docMk/>
            <pc:sldMk cId="1468912109" sldId="256"/>
            <ac:spMk id="118" creationId="{CE0572B6-D400-4326-A693-7E2568616AA2}"/>
          </ac:spMkLst>
        </pc:spChg>
        <pc:spChg chg="del mod">
          <ac:chgData name="Jerome Wang" userId="30c7d289b5b76f96" providerId="LiveId" clId="{591E44CF-F422-4460-B189-0101F22BE196}" dt="2020-08-31T17:06:18.731" v="161" actId="478"/>
          <ac:spMkLst>
            <pc:docMk/>
            <pc:sldMk cId="1468912109" sldId="256"/>
            <ac:spMk id="119" creationId="{4797FE0C-AAE1-47AB-BEDD-9D6231E41299}"/>
          </ac:spMkLst>
        </pc:spChg>
        <pc:spChg chg="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120" creationId="{16CD54B9-6EF5-4FAE-AA05-1C799E9CD412}"/>
          </ac:spMkLst>
        </pc:spChg>
        <pc:spChg chg="add del 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121" creationId="{6BC41820-61BF-41A1-9DE8-1CCA1D34E7A6}"/>
          </ac:spMkLst>
        </pc:spChg>
        <pc:spChg chg="add del mod">
          <ac:chgData name="Jerome Wang" userId="30c7d289b5b76f96" providerId="LiveId" clId="{591E44CF-F422-4460-B189-0101F22BE196}" dt="2020-08-31T17:15:39.656" v="248"/>
          <ac:spMkLst>
            <pc:docMk/>
            <pc:sldMk cId="1468912109" sldId="256"/>
            <ac:spMk id="123" creationId="{36282D84-9DC4-4FC7-A3AC-37099D20DE89}"/>
          </ac:spMkLst>
        </pc:spChg>
        <pc:spChg chg="mod or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24" creationId="{A73ED99F-7238-43A1-B7E0-BD95991509C9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25" creationId="{C95FF456-130C-4872-9A5C-6586FD056B01}"/>
          </ac:spMkLst>
        </pc:spChg>
        <pc:spChg chg="mod">
          <ac:chgData name="Jerome Wang" userId="30c7d289b5b76f96" providerId="LiveId" clId="{591E44CF-F422-4460-B189-0101F22BE196}" dt="2020-09-01T08:39:54.826" v="2091"/>
          <ac:spMkLst>
            <pc:docMk/>
            <pc:sldMk cId="1468912109" sldId="256"/>
            <ac:spMk id="126" creationId="{35D3F6FB-0B62-4DC9-9BDF-60E42DC2F707}"/>
          </ac:spMkLst>
        </pc:spChg>
        <pc:spChg chg="mod">
          <ac:chgData name="Jerome Wang" userId="30c7d289b5b76f96" providerId="LiveId" clId="{591E44CF-F422-4460-B189-0101F22BE196}" dt="2020-08-31T17:08:06.852" v="179"/>
          <ac:spMkLst>
            <pc:docMk/>
            <pc:sldMk cId="1468912109" sldId="256"/>
            <ac:spMk id="127" creationId="{1B9F31C0-2530-488E-A293-5B657077F29C}"/>
          </ac:spMkLst>
        </pc:spChg>
        <pc:spChg chg="mod">
          <ac:chgData name="Jerome Wang" userId="30c7d289b5b76f96" providerId="LiveId" clId="{591E44CF-F422-4460-B189-0101F22BE196}" dt="2020-08-31T17:08:06.852" v="179"/>
          <ac:spMkLst>
            <pc:docMk/>
            <pc:sldMk cId="1468912109" sldId="256"/>
            <ac:spMk id="128" creationId="{C9BFD67E-0C47-4D87-818D-1DE044AC5FEA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29" creationId="{FBDD9D49-6EC5-4F88-B7FE-34DE228861F4}"/>
          </ac:spMkLst>
        </pc:spChg>
        <pc:spChg chg="del mod">
          <ac:chgData name="Jerome Wang" userId="30c7d289b5b76f96" providerId="LiveId" clId="{591E44CF-F422-4460-B189-0101F22BE196}" dt="2020-08-31T17:08:37.103" v="187" actId="478"/>
          <ac:spMkLst>
            <pc:docMk/>
            <pc:sldMk cId="1468912109" sldId="256"/>
            <ac:spMk id="130" creationId="{2B6FDB0D-2340-4053-9DB6-1E7C952DC5FA}"/>
          </ac:spMkLst>
        </pc:spChg>
        <pc:spChg chg="mod">
          <ac:chgData name="Jerome Wang" userId="30c7d289b5b76f96" providerId="LiveId" clId="{591E44CF-F422-4460-B189-0101F22BE196}" dt="2020-09-01T08:53:47.758" v="2230" actId="164"/>
          <ac:spMkLst>
            <pc:docMk/>
            <pc:sldMk cId="1468912109" sldId="256"/>
            <ac:spMk id="130" creationId="{AFA8930E-05E5-4241-ACE9-95B7F5D3CD54}"/>
          </ac:spMkLst>
        </pc:spChg>
        <pc:spChg chg="del mod ord">
          <ac:chgData name="Jerome Wang" userId="30c7d289b5b76f96" providerId="LiveId" clId="{591E44CF-F422-4460-B189-0101F22BE196}" dt="2020-08-31T17:13:26.517" v="222" actId="21"/>
          <ac:spMkLst>
            <pc:docMk/>
            <pc:sldMk cId="1468912109" sldId="256"/>
            <ac:spMk id="131" creationId="{D8A730D0-1365-40B3-BBEA-696667443841}"/>
          </ac:spMkLst>
        </pc:spChg>
        <pc:spChg chg="mod ord topLvl">
          <ac:chgData name="Jerome Wang" userId="30c7d289b5b76f96" providerId="LiveId" clId="{591E44CF-F422-4460-B189-0101F22BE196}" dt="2020-09-01T08:49:14.842" v="2155" actId="1076"/>
          <ac:spMkLst>
            <pc:docMk/>
            <pc:sldMk cId="1468912109" sldId="256"/>
            <ac:spMk id="132" creationId="{2F6612AC-0476-4654-B606-20CAF31ECE1E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33" creationId="{807FEEDA-CC22-4203-A3BF-29C1717B219D}"/>
          </ac:spMkLst>
        </pc:spChg>
        <pc:spChg chg="del mod">
          <ac:chgData name="Jerome Wang" userId="30c7d289b5b76f96" providerId="LiveId" clId="{591E44CF-F422-4460-B189-0101F22BE196}" dt="2020-08-31T17:08:31.364" v="185" actId="478"/>
          <ac:spMkLst>
            <pc:docMk/>
            <pc:sldMk cId="1468912109" sldId="256"/>
            <ac:spMk id="134" creationId="{FA7F36F9-9076-4295-82F1-6F9EF203FC08}"/>
          </ac:spMkLst>
        </pc:spChg>
        <pc:spChg chg="del mod">
          <ac:chgData name="Jerome Wang" userId="30c7d289b5b76f96" providerId="LiveId" clId="{591E44CF-F422-4460-B189-0101F22BE196}" dt="2020-08-31T17:08:39.839" v="189" actId="478"/>
          <ac:spMkLst>
            <pc:docMk/>
            <pc:sldMk cId="1468912109" sldId="256"/>
            <ac:spMk id="135" creationId="{EFE979FF-D262-4F4A-99AD-3183048DA4E9}"/>
          </ac:spMkLst>
        </pc:spChg>
        <pc:spChg chg="del mod">
          <ac:chgData name="Jerome Wang" userId="30c7d289b5b76f96" providerId="LiveId" clId="{591E44CF-F422-4460-B189-0101F22BE196}" dt="2020-08-31T17:08:29.111" v="184" actId="478"/>
          <ac:spMkLst>
            <pc:docMk/>
            <pc:sldMk cId="1468912109" sldId="256"/>
            <ac:spMk id="136" creationId="{2558B6B0-353E-4F04-8FBD-4B83070FAFF6}"/>
          </ac:spMkLst>
        </pc:spChg>
        <pc:spChg chg="del mod">
          <ac:chgData name="Jerome Wang" userId="30c7d289b5b76f96" providerId="LiveId" clId="{591E44CF-F422-4460-B189-0101F22BE196}" dt="2020-08-31T17:17:41.526" v="263" actId="478"/>
          <ac:spMkLst>
            <pc:docMk/>
            <pc:sldMk cId="1468912109" sldId="256"/>
            <ac:spMk id="137" creationId="{19171CB8-C133-47A5-99BE-C8194BC2AC34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140" creationId="{CFD857DD-94A7-4A8A-A9C9-6098CF18AF5A}"/>
          </ac:spMkLst>
        </pc:spChg>
        <pc:spChg chg="add mod or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144" creationId="{164EBA04-8E77-4D44-9B47-20D5BA4DA6DD}"/>
          </ac:spMkLst>
        </pc:spChg>
        <pc:spChg chg="add del mod">
          <ac:chgData name="Jerome Wang" userId="30c7d289b5b76f96" providerId="LiveId" clId="{591E44CF-F422-4460-B189-0101F22BE196}" dt="2020-08-31T17:15:39.656" v="248"/>
          <ac:spMkLst>
            <pc:docMk/>
            <pc:sldMk cId="1468912109" sldId="256"/>
            <ac:spMk id="144" creationId="{8E0C6A40-236C-4BB3-BD95-5DAC1C4CF788}"/>
          </ac:spMkLst>
        </pc:spChg>
        <pc:spChg chg="add del mod">
          <ac:chgData name="Jerome Wang" userId="30c7d289b5b76f96" providerId="LiveId" clId="{591E44CF-F422-4460-B189-0101F22BE196}" dt="2020-08-31T20:54:47.334" v="1875"/>
          <ac:spMkLst>
            <pc:docMk/>
            <pc:sldMk cId="1468912109" sldId="256"/>
            <ac:spMk id="145" creationId="{7ECDE365-B4F2-49CC-9DBF-914D6296727C}"/>
          </ac:spMkLst>
        </pc:spChg>
        <pc:spChg chg="add del mod">
          <ac:chgData name="Jerome Wang" userId="30c7d289b5b76f96" providerId="LiveId" clId="{591E44CF-F422-4460-B189-0101F22BE196}" dt="2020-08-31T17:15:49.371" v="251" actId="478"/>
          <ac:spMkLst>
            <pc:docMk/>
            <pc:sldMk cId="1468912109" sldId="256"/>
            <ac:spMk id="145" creationId="{ACA2D378-C95D-4CEE-A7AB-0E2676214EC0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46" creationId="{A860364A-B1CB-48C8-B736-52391508E037}"/>
          </ac:spMkLst>
        </pc:spChg>
        <pc:spChg chg="add del mod">
          <ac:chgData name="Jerome Wang" userId="30c7d289b5b76f96" providerId="LiveId" clId="{591E44CF-F422-4460-B189-0101F22BE196}" dt="2020-08-31T20:54:47.334" v="1875"/>
          <ac:spMkLst>
            <pc:docMk/>
            <pc:sldMk cId="1468912109" sldId="256"/>
            <ac:spMk id="146" creationId="{D8BABFB9-616B-4554-B684-E6FB44A0CDA7}"/>
          </ac:spMkLst>
        </pc:spChg>
        <pc:spChg chg="add del mod">
          <ac:chgData name="Jerome Wang" userId="30c7d289b5b76f96" providerId="LiveId" clId="{591E44CF-F422-4460-B189-0101F22BE196}" dt="2020-08-31T17:17:03.572" v="259"/>
          <ac:spMkLst>
            <pc:docMk/>
            <pc:sldMk cId="1468912109" sldId="256"/>
            <ac:spMk id="147" creationId="{DFDE7D68-5535-435F-B389-DA4F5EE48E37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48" creationId="{95ACF8A2-C847-4A45-B4C2-A62EF5DDF481}"/>
          </ac:spMkLst>
        </pc:spChg>
        <pc:spChg chg="add del mod ord">
          <ac:chgData name="Jerome Wang" userId="30c7d289b5b76f96" providerId="LiveId" clId="{591E44CF-F422-4460-B189-0101F22BE196}" dt="2020-09-01T08:53:50.141" v="2243" actId="478"/>
          <ac:spMkLst>
            <pc:docMk/>
            <pc:sldMk cId="1468912109" sldId="256"/>
            <ac:spMk id="149" creationId="{0C90E294-218A-48EF-904A-10A29B9FE8BF}"/>
          </ac:spMkLst>
        </pc:spChg>
        <pc:spChg chg="add del mod">
          <ac:chgData name="Jerome Wang" userId="30c7d289b5b76f96" providerId="LiveId" clId="{591E44CF-F422-4460-B189-0101F22BE196}" dt="2020-08-31T17:17:03.572" v="259"/>
          <ac:spMkLst>
            <pc:docMk/>
            <pc:sldMk cId="1468912109" sldId="256"/>
            <ac:spMk id="149" creationId="{F477EE94-F481-4B7B-9224-94FFD29FC3D4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50" creationId="{8ED534C7-74BA-4D49-AFA4-1A259482D1F0}"/>
          </ac:spMkLst>
        </pc:spChg>
        <pc:spChg chg="add del mod">
          <ac:chgData name="Jerome Wang" userId="30c7d289b5b76f96" providerId="LiveId" clId="{591E44CF-F422-4460-B189-0101F22BE196}" dt="2020-08-31T17:18:09.078" v="271"/>
          <ac:spMkLst>
            <pc:docMk/>
            <pc:sldMk cId="1468912109" sldId="256"/>
            <ac:spMk id="151" creationId="{47F7FDAC-D098-42DD-BA34-014E5BFD09A3}"/>
          </ac:spMkLst>
        </pc:spChg>
        <pc:spChg chg="del mod">
          <ac:chgData name="Jerome Wang" userId="30c7d289b5b76f96" providerId="LiveId" clId="{591E44CF-F422-4460-B189-0101F22BE196}" dt="2020-08-31T17:17:03.572" v="259"/>
          <ac:spMkLst>
            <pc:docMk/>
            <pc:sldMk cId="1468912109" sldId="256"/>
            <ac:spMk id="152" creationId="{BA7DF148-A956-429D-9030-DDD580510FA8}"/>
          </ac:spMkLst>
        </pc:spChg>
        <pc:spChg chg="add 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154" creationId="{F9AA116A-2E81-483B-AF8F-A77B37EC8325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55" creationId="{118D5DDC-FE8A-4851-A8FE-C1B8548205EE}"/>
          </ac:spMkLst>
        </pc:spChg>
        <pc:spChg chg="add del mod">
          <ac:chgData name="Jerome Wang" userId="30c7d289b5b76f96" providerId="LiveId" clId="{591E44CF-F422-4460-B189-0101F22BE196}" dt="2020-08-31T17:18:09.078" v="271"/>
          <ac:spMkLst>
            <pc:docMk/>
            <pc:sldMk cId="1468912109" sldId="256"/>
            <ac:spMk id="155" creationId="{E291FFA1-EFFF-4FBC-9355-A16F1B987D2D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56" creationId="{A4BDC07F-9EA2-4188-B51D-AE383058311F}"/>
          </ac:spMkLst>
        </pc:spChg>
        <pc:spChg chg="mod">
          <ac:chgData name="Jerome Wang" userId="30c7d289b5b76f96" providerId="LiveId" clId="{591E44CF-F422-4460-B189-0101F22BE196}" dt="2020-08-31T18:18:08.354" v="1033" actId="164"/>
          <ac:spMkLst>
            <pc:docMk/>
            <pc:sldMk cId="1468912109" sldId="256"/>
            <ac:spMk id="157" creationId="{39B2869E-6F52-4492-A7BC-0369913E1D2F}"/>
          </ac:spMkLst>
        </pc:spChg>
        <pc:spChg chg="mod">
          <ac:chgData name="Jerome Wang" userId="30c7d289b5b76f96" providerId="LiveId" clId="{591E44CF-F422-4460-B189-0101F22BE196}" dt="2020-08-31T18:18:08.354" v="1033" actId="164"/>
          <ac:spMkLst>
            <pc:docMk/>
            <pc:sldMk cId="1468912109" sldId="256"/>
            <ac:spMk id="158" creationId="{2CD7AF1F-6FD2-4000-B754-58245141F033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59" creationId="{029F3265-219A-4A91-9D65-3C93BCE04C93}"/>
          </ac:spMkLst>
        </pc:spChg>
        <pc:spChg chg="mod">
          <ac:chgData name="Jerome Wang" userId="30c7d289b5b76f96" providerId="LiveId" clId="{591E44CF-F422-4460-B189-0101F22BE196}" dt="2020-08-31T17:18:03.168" v="270"/>
          <ac:spMkLst>
            <pc:docMk/>
            <pc:sldMk cId="1468912109" sldId="256"/>
            <ac:spMk id="159" creationId="{EB096E4F-60C3-4E6C-92CA-8367A5BB7748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0" creationId="{0297E82F-75BF-49DC-AD77-B5ED3BD416F8}"/>
          </ac:spMkLst>
        </pc:spChg>
        <pc:spChg chg="mod">
          <ac:chgData name="Jerome Wang" userId="30c7d289b5b76f96" providerId="LiveId" clId="{591E44CF-F422-4460-B189-0101F22BE196}" dt="2020-08-31T17:18:03.168" v="270"/>
          <ac:spMkLst>
            <pc:docMk/>
            <pc:sldMk cId="1468912109" sldId="256"/>
            <ac:spMk id="160" creationId="{DA52445F-F94C-4FD2-8EEA-0FEF4CB4F9BC}"/>
          </ac:spMkLst>
        </pc:spChg>
        <pc:spChg chg="mod">
          <ac:chgData name="Jerome Wang" userId="30c7d289b5b76f96" providerId="LiveId" clId="{591E44CF-F422-4460-B189-0101F22BE196}" dt="2020-08-31T17:18:03.168" v="270"/>
          <ac:spMkLst>
            <pc:docMk/>
            <pc:sldMk cId="1468912109" sldId="256"/>
            <ac:spMk id="161" creationId="{509EB87B-F351-42FF-B32F-2102D7E864BC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1" creationId="{74E8B1EB-D61A-44C8-9667-E39D91623ED1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2" creationId="{6461AB2F-F07F-4B02-8698-DDFA302E94D3}"/>
          </ac:spMkLst>
        </pc:spChg>
        <pc:spChg chg="add del mod">
          <ac:chgData name="Jerome Wang" userId="30c7d289b5b76f96" providerId="LiveId" clId="{591E44CF-F422-4460-B189-0101F22BE196}" dt="2020-08-31T17:18:03.168" v="270"/>
          <ac:spMkLst>
            <pc:docMk/>
            <pc:sldMk cId="1468912109" sldId="256"/>
            <ac:spMk id="162" creationId="{87FADD99-9B5B-4387-AD6B-FBC1C4C0DD7B}"/>
          </ac:spMkLst>
        </pc:spChg>
        <pc:spChg chg="mod ord topLvl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163" creationId="{3B53B4DF-6281-4416-9728-5D2703937318}"/>
          </ac:spMkLst>
        </pc:spChg>
        <pc:spChg chg="mod">
          <ac:chgData name="Jerome Wang" userId="30c7d289b5b76f96" providerId="LiveId" clId="{591E44CF-F422-4460-B189-0101F22BE196}" dt="2020-08-31T17:18:03.168" v="270"/>
          <ac:spMkLst>
            <pc:docMk/>
            <pc:sldMk cId="1468912109" sldId="256"/>
            <ac:spMk id="163" creationId="{CF4A7338-FD6C-48AF-B3A4-C67E0928CCAF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4" creationId="{57DAA98A-042F-4F60-81AF-174F75B065A6}"/>
          </ac:spMkLst>
        </pc:spChg>
        <pc:spChg chg="del mod">
          <ac:chgData name="Jerome Wang" userId="30c7d289b5b76f96" providerId="LiveId" clId="{591E44CF-F422-4460-B189-0101F22BE196}" dt="2020-08-31T17:18:18.932" v="274" actId="478"/>
          <ac:spMkLst>
            <pc:docMk/>
            <pc:sldMk cId="1468912109" sldId="256"/>
            <ac:spMk id="164" creationId="{90C9C838-40F3-4668-A949-995C165B7E16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5" creationId="{7098E742-BE40-423D-B12B-DDA9584A1E60}"/>
          </ac:spMkLst>
        </pc:spChg>
        <pc:spChg chg="del mod">
          <ac:chgData name="Jerome Wang" userId="30c7d289b5b76f96" providerId="LiveId" clId="{591E44CF-F422-4460-B189-0101F22BE196}" dt="2020-08-31T17:18:17.865" v="273" actId="478"/>
          <ac:spMkLst>
            <pc:docMk/>
            <pc:sldMk cId="1468912109" sldId="256"/>
            <ac:spMk id="165" creationId="{BA965243-26BE-4B0C-9AF7-49DCECFECCD5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6" creationId="{1B498A1F-2F24-4C86-9EE7-6D004AAE85B1}"/>
          </ac:spMkLst>
        </pc:spChg>
        <pc:spChg chg="del mod">
          <ac:chgData name="Jerome Wang" userId="30c7d289b5b76f96" providerId="LiveId" clId="{591E44CF-F422-4460-B189-0101F22BE196}" dt="2020-08-31T17:18:20.142" v="275" actId="478"/>
          <ac:spMkLst>
            <pc:docMk/>
            <pc:sldMk cId="1468912109" sldId="256"/>
            <ac:spMk id="166" creationId="{B0AED0B5-8C50-44BD-9D96-3487685C08B0}"/>
          </ac:spMkLst>
        </pc:spChg>
        <pc:spChg chg="del mod">
          <ac:chgData name="Jerome Wang" userId="30c7d289b5b76f96" providerId="LiveId" clId="{591E44CF-F422-4460-B189-0101F22BE196}" dt="2020-08-31T17:18:15.414" v="272" actId="478"/>
          <ac:spMkLst>
            <pc:docMk/>
            <pc:sldMk cId="1468912109" sldId="256"/>
            <ac:spMk id="167" creationId="{1C049295-7018-4684-B47C-0DD4C2D37253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7" creationId="{1C4FA31C-38E2-4258-80AA-A0727105E492}"/>
          </ac:spMkLst>
        </pc:spChg>
        <pc:spChg chg="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168" creationId="{3698B0E0-ADC6-4AF9-9F09-B7F7B7FBB047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69" creationId="{73EFAA3F-F39A-4C0D-91BB-5327B9621836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69" creationId="{9CC4DB96-5FA4-4B7C-ACF5-80567AAB81B5}"/>
          </ac:spMkLst>
        </pc:spChg>
        <pc:spChg chg="add del mod">
          <ac:chgData name="Jerome Wang" userId="30c7d289b5b76f96" providerId="LiveId" clId="{591E44CF-F422-4460-B189-0101F22BE196}" dt="2020-08-31T17:21:33.085" v="288" actId="478"/>
          <ac:spMkLst>
            <pc:docMk/>
            <pc:sldMk cId="1468912109" sldId="256"/>
            <ac:spMk id="170" creationId="{03A5DEB9-C8E1-4906-A180-CFF80950429A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70" creationId="{36C07318-DD5C-4753-BF5B-0FF3BEBFFD39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0" creationId="{376F5E24-740E-4639-83BA-00990D141E90}"/>
          </ac:spMkLst>
        </pc:spChg>
        <pc:spChg chg="add del mod">
          <ac:chgData name="Jerome Wang" userId="30c7d289b5b76f96" providerId="LiveId" clId="{591E44CF-F422-4460-B189-0101F22BE196}" dt="2020-08-31T17:24:30.977" v="333" actId="478"/>
          <ac:spMkLst>
            <pc:docMk/>
            <pc:sldMk cId="1468912109" sldId="256"/>
            <ac:spMk id="171" creationId="{76363051-E3F6-4A6B-9D64-26E88BF5D58B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71" creationId="{FBC99A46-2D03-49D5-B935-C40DB831F65D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1" creationId="{FE94C601-10DA-4AED-A1F9-F0DA0602A9F9}"/>
          </ac:spMkLst>
        </pc:spChg>
        <pc:spChg chg="mod">
          <ac:chgData name="Jerome Wang" userId="30c7d289b5b76f96" providerId="LiveId" clId="{591E44CF-F422-4460-B189-0101F22BE196}" dt="2020-09-01T19:48:33.038" v="3619"/>
          <ac:spMkLst>
            <pc:docMk/>
            <pc:sldMk cId="1468912109" sldId="256"/>
            <ac:spMk id="172" creationId="{9B5FCBEE-1A7D-45FD-8172-62DA9A4325B6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2" creationId="{AF27714B-79AF-4DDA-8D08-9E7BDBE35CB1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3" creationId="{156607CD-731B-426D-8135-ED1588134326}"/>
          </ac:spMkLst>
        </pc:spChg>
        <pc:spChg chg="add del mod ord">
          <ac:chgData name="Jerome Wang" userId="30c7d289b5b76f96" providerId="LiveId" clId="{591E44CF-F422-4460-B189-0101F22BE196}" dt="2020-08-31T17:39:34.292" v="382" actId="478"/>
          <ac:spMkLst>
            <pc:docMk/>
            <pc:sldMk cId="1468912109" sldId="256"/>
            <ac:spMk id="173" creationId="{A23958DB-A87F-4B4E-BF01-F5AC039DB1C2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4" creationId="{2967D7F8-DD5D-4F01-972E-C8BBDE251A23}"/>
          </ac:spMkLst>
        </pc:spChg>
        <pc:spChg chg="add del mod">
          <ac:chgData name="Jerome Wang" userId="30c7d289b5b76f96" providerId="LiveId" clId="{591E44CF-F422-4460-B189-0101F22BE196}" dt="2020-08-31T17:22:34.545" v="304"/>
          <ac:spMkLst>
            <pc:docMk/>
            <pc:sldMk cId="1468912109" sldId="256"/>
            <ac:spMk id="174" creationId="{E4F99B71-97EE-41C3-A683-0C545E6D1EB3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5" creationId="{AFF1C9C5-61FC-44C1-80AE-F04D9893FEE1}"/>
          </ac:spMkLst>
        </pc:spChg>
        <pc:spChg chg="add del mod">
          <ac:chgData name="Jerome Wang" userId="30c7d289b5b76f96" providerId="LiveId" clId="{591E44CF-F422-4460-B189-0101F22BE196}" dt="2020-08-31T17:22:34.545" v="304"/>
          <ac:spMkLst>
            <pc:docMk/>
            <pc:sldMk cId="1468912109" sldId="256"/>
            <ac:spMk id="175" creationId="{B2A7CE8F-2FF7-4334-9356-F18D536966CA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6" creationId="{1510D17E-846F-4DB9-9C08-EF29E60470B8}"/>
          </ac:spMkLst>
        </pc:spChg>
        <pc:spChg chg="mod">
          <ac:chgData name="Jerome Wang" userId="30c7d289b5b76f96" providerId="LiveId" clId="{591E44CF-F422-4460-B189-0101F22BE196}" dt="2020-08-31T17:22:34.545" v="304"/>
          <ac:spMkLst>
            <pc:docMk/>
            <pc:sldMk cId="1468912109" sldId="256"/>
            <ac:spMk id="176" creationId="{EDE216D3-AD40-4C6C-A268-20DAADE7D73E}"/>
          </ac:spMkLst>
        </pc:spChg>
        <pc:spChg chg="add del mod">
          <ac:chgData name="Jerome Wang" userId="30c7d289b5b76f96" providerId="LiveId" clId="{591E44CF-F422-4460-B189-0101F22BE196}" dt="2020-08-31T17:23:37.826" v="316"/>
          <ac:spMkLst>
            <pc:docMk/>
            <pc:sldMk cId="1468912109" sldId="256"/>
            <ac:spMk id="177" creationId="{4DEEE407-7062-47BF-966B-A04133BA768D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7" creationId="{771EA8E6-14E3-4E54-A2C5-64F33C466697}"/>
          </ac:spMkLst>
        </pc:spChg>
        <pc:spChg chg="add del mod">
          <ac:chgData name="Jerome Wang" userId="30c7d289b5b76f96" providerId="LiveId" clId="{591E44CF-F422-4460-B189-0101F22BE196}" dt="2020-08-31T17:23:37.826" v="316"/>
          <ac:spMkLst>
            <pc:docMk/>
            <pc:sldMk cId="1468912109" sldId="256"/>
            <ac:spMk id="178" creationId="{3E7921A4-0B93-4C47-B64D-4C64EE35BCCF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8" creationId="{EB8B2193-3D2C-41EB-958B-E64F8951D260}"/>
          </ac:spMkLst>
        </pc:spChg>
        <pc:spChg chg="mod">
          <ac:chgData name="Jerome Wang" userId="30c7d289b5b76f96" providerId="LiveId" clId="{591E44CF-F422-4460-B189-0101F22BE196}" dt="2020-08-31T17:23:37.826" v="316"/>
          <ac:spMkLst>
            <pc:docMk/>
            <pc:sldMk cId="1468912109" sldId="256"/>
            <ac:spMk id="179" creationId="{4B0D105C-D1F9-4422-921D-C8B2006F6C48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79" creationId="{91DEFF99-F405-4E59-B4DD-8E0C468F51CC}"/>
          </ac:spMkLst>
        </pc:spChg>
        <pc:spChg chg="mod topLvl">
          <ac:chgData name="Jerome Wang" userId="30c7d289b5b76f96" providerId="LiveId" clId="{591E44CF-F422-4460-B189-0101F22BE196}" dt="2020-08-31T20:47:43.569" v="1791" actId="165"/>
          <ac:spMkLst>
            <pc:docMk/>
            <pc:sldMk cId="1468912109" sldId="256"/>
            <ac:spMk id="180" creationId="{5C21ACAF-B31E-49B1-8941-9A42330AF9D2}"/>
          </ac:spMkLst>
        </pc:spChg>
        <pc:spChg chg="add del mod">
          <ac:chgData name="Jerome Wang" userId="30c7d289b5b76f96" providerId="LiveId" clId="{591E44CF-F422-4460-B189-0101F22BE196}" dt="2020-08-31T17:24:22.161" v="331"/>
          <ac:spMkLst>
            <pc:docMk/>
            <pc:sldMk cId="1468912109" sldId="256"/>
            <ac:spMk id="180" creationId="{7A31724A-8FCD-4C59-8E59-5E2766D57422}"/>
          </ac:spMkLst>
        </pc:spChg>
        <pc:spChg chg="add del mod">
          <ac:chgData name="Jerome Wang" userId="30c7d289b5b76f96" providerId="LiveId" clId="{591E44CF-F422-4460-B189-0101F22BE196}" dt="2020-08-31T17:24:22.161" v="331"/>
          <ac:spMkLst>
            <pc:docMk/>
            <pc:sldMk cId="1468912109" sldId="256"/>
            <ac:spMk id="181" creationId="{A5844138-F159-4D8A-9CF4-ECB2295CFFA1}"/>
          </ac:spMkLst>
        </pc:spChg>
        <pc:spChg chg="mod">
          <ac:chgData name="Jerome Wang" userId="30c7d289b5b76f96" providerId="LiveId" clId="{591E44CF-F422-4460-B189-0101F22BE196}" dt="2020-08-31T17:24:22.161" v="331"/>
          <ac:spMkLst>
            <pc:docMk/>
            <pc:sldMk cId="1468912109" sldId="256"/>
            <ac:spMk id="182" creationId="{C80E81E0-976A-4876-AA96-4184FBFB924A}"/>
          </ac:spMkLst>
        </pc:spChg>
        <pc:spChg chg="add del mod">
          <ac:chgData name="Jerome Wang" userId="30c7d289b5b76f96" providerId="LiveId" clId="{591E44CF-F422-4460-B189-0101F22BE196}" dt="2020-08-31T17:36:54.952" v="339" actId="478"/>
          <ac:spMkLst>
            <pc:docMk/>
            <pc:sldMk cId="1468912109" sldId="256"/>
            <ac:spMk id="183" creationId="{0AF838C3-7C43-4DE7-A0AB-E37719165E10}"/>
          </ac:spMkLst>
        </pc:spChg>
        <pc:spChg chg="add del mod">
          <ac:chgData name="Jerome Wang" userId="30c7d289b5b76f96" providerId="LiveId" clId="{591E44CF-F422-4460-B189-0101F22BE196}" dt="2020-08-31T17:38:15.858" v="369" actId="478"/>
          <ac:spMkLst>
            <pc:docMk/>
            <pc:sldMk cId="1468912109" sldId="256"/>
            <ac:spMk id="186" creationId="{19C8320E-E48A-4469-A73F-782B61668DA5}"/>
          </ac:spMkLst>
        </pc:spChg>
        <pc:spChg chg="add del mod topLvl">
          <ac:chgData name="Jerome Wang" userId="30c7d289b5b76f96" providerId="LiveId" clId="{591E44CF-F422-4460-B189-0101F22BE196}" dt="2020-08-31T17:42:19.762" v="409"/>
          <ac:spMkLst>
            <pc:docMk/>
            <pc:sldMk cId="1468912109" sldId="256"/>
            <ac:spMk id="189" creationId="{5DF4EE6A-AFC6-49BD-B8E3-93A52B1DB010}"/>
          </ac:spMkLst>
        </pc:spChg>
        <pc:spChg chg="add del mod topLvl">
          <ac:chgData name="Jerome Wang" userId="30c7d289b5b76f96" providerId="LiveId" clId="{591E44CF-F422-4460-B189-0101F22BE196}" dt="2020-08-31T17:42:19.762" v="409"/>
          <ac:spMkLst>
            <pc:docMk/>
            <pc:sldMk cId="1468912109" sldId="256"/>
            <ac:spMk id="191" creationId="{97DAE5FD-0494-484B-80BF-2601CBAF190B}"/>
          </ac:spMkLst>
        </pc:spChg>
        <pc:spChg chg="add del mod">
          <ac:chgData name="Jerome Wang" userId="30c7d289b5b76f96" providerId="LiveId" clId="{591E44CF-F422-4460-B189-0101F22BE196}" dt="2020-08-31T20:52:47.118" v="1835"/>
          <ac:spMkLst>
            <pc:docMk/>
            <pc:sldMk cId="1468912109" sldId="256"/>
            <ac:spMk id="193" creationId="{5E8BC9D1-ED32-46A0-B31A-C015136AC853}"/>
          </ac:spMkLst>
        </pc:spChg>
        <pc:spChg chg="add del mod">
          <ac:chgData name="Jerome Wang" userId="30c7d289b5b76f96" providerId="LiveId" clId="{591E44CF-F422-4460-B189-0101F22BE196}" dt="2020-08-31T20:52:47.118" v="1835"/>
          <ac:spMkLst>
            <pc:docMk/>
            <pc:sldMk cId="1468912109" sldId="256"/>
            <ac:spMk id="194" creationId="{C0A307A6-18D4-48CB-9E2A-3B71B129ADD8}"/>
          </ac:spMkLst>
        </pc:spChg>
        <pc:spChg chg="add del mod">
          <ac:chgData name="Jerome Wang" userId="30c7d289b5b76f96" providerId="LiveId" clId="{591E44CF-F422-4460-B189-0101F22BE196}" dt="2020-08-31T17:46:29.783" v="448"/>
          <ac:spMkLst>
            <pc:docMk/>
            <pc:sldMk cId="1468912109" sldId="256"/>
            <ac:spMk id="194" creationId="{E4F0321E-1A8D-489C-84AA-1EB4DE4EBF3B}"/>
          </ac:spMkLst>
        </pc:spChg>
        <pc:spChg chg="add del mod">
          <ac:chgData name="Jerome Wang" userId="30c7d289b5b76f96" providerId="LiveId" clId="{591E44CF-F422-4460-B189-0101F22BE196}" dt="2020-08-31T20:52:47.118" v="1835"/>
          <ac:spMkLst>
            <pc:docMk/>
            <pc:sldMk cId="1468912109" sldId="256"/>
            <ac:spMk id="195" creationId="{19EC8322-35FB-4470-BBE7-139E2975AF29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195" creationId="{FC6DC501-EBB0-492F-BA17-195DAB86A3A8}"/>
          </ac:spMkLst>
        </pc:spChg>
        <pc:spChg chg="add del mod">
          <ac:chgData name="Jerome Wang" userId="30c7d289b5b76f96" providerId="LiveId" clId="{591E44CF-F422-4460-B189-0101F22BE196}" dt="2020-08-31T20:52:47.118" v="1835"/>
          <ac:spMkLst>
            <pc:docMk/>
            <pc:sldMk cId="1468912109" sldId="256"/>
            <ac:spMk id="196" creationId="{D54D1096-CE4C-412C-B2E6-C88BBECC33D1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196" creationId="{D79BECB4-4918-4BD4-B010-08E3C3EA105C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197" creationId="{1718C84B-F7D2-4AB6-A8F5-CDBA2D60BCF4}"/>
          </ac:spMkLst>
        </pc:spChg>
        <pc:spChg chg="mod">
          <ac:chgData name="Jerome Wang" userId="30c7d289b5b76f96" providerId="LiveId" clId="{591E44CF-F422-4460-B189-0101F22BE196}" dt="2020-08-31T20:52:47.118" v="1835"/>
          <ac:spMkLst>
            <pc:docMk/>
            <pc:sldMk cId="1468912109" sldId="256"/>
            <ac:spMk id="197" creationId="{1D45E118-04D6-4A5D-BA23-31A6CAE841E7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198" creationId="{2B9DFB47-609B-4D76-969B-84ADC50F6416}"/>
          </ac:spMkLst>
        </pc:spChg>
        <pc:spChg chg="add del mod">
          <ac:chgData name="Jerome Wang" userId="30c7d289b5b76f96" providerId="LiveId" clId="{591E44CF-F422-4460-B189-0101F22BE196}" dt="2020-08-31T20:54:48.078" v="1880" actId="478"/>
          <ac:spMkLst>
            <pc:docMk/>
            <pc:sldMk cId="1468912109" sldId="256"/>
            <ac:spMk id="198" creationId="{787BDE3A-28E1-48A7-B510-7917B4DB6F1B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199" creationId="{A9301171-BFF2-439B-AD1D-0EAEF9126901}"/>
          </ac:spMkLst>
        </pc:spChg>
        <pc:spChg chg="add del mod">
          <ac:chgData name="Jerome Wang" userId="30c7d289b5b76f96" providerId="LiveId" clId="{591E44CF-F422-4460-B189-0101F22BE196}" dt="2020-08-31T20:54:47.839" v="1878" actId="478"/>
          <ac:spMkLst>
            <pc:docMk/>
            <pc:sldMk cId="1468912109" sldId="256"/>
            <ac:spMk id="199" creationId="{CDD483D5-A0EB-4AC8-BC01-5C617369E734}"/>
          </ac:spMkLst>
        </pc:spChg>
        <pc:spChg chg="add del mod">
          <ac:chgData name="Jerome Wang" userId="30c7d289b5b76f96" providerId="LiveId" clId="{591E44CF-F422-4460-B189-0101F22BE196}" dt="2020-08-31T20:54:47.485" v="1876" actId="478"/>
          <ac:spMkLst>
            <pc:docMk/>
            <pc:sldMk cId="1468912109" sldId="256"/>
            <ac:spMk id="200" creationId="{3EEFA0E8-671E-4E5F-9FB4-16BE5DDAEB37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200" creationId="{65E9B299-88AF-4ECB-9DC3-7F82B5BEDDC1}"/>
          </ac:spMkLst>
        </pc:spChg>
        <pc:spChg chg="add del mod">
          <ac:chgData name="Jerome Wang" userId="30c7d289b5b76f96" providerId="LiveId" clId="{591E44CF-F422-4460-B189-0101F22BE196}" dt="2020-08-31T20:54:47.957" v="1879" actId="478"/>
          <ac:spMkLst>
            <pc:docMk/>
            <pc:sldMk cId="1468912109" sldId="256"/>
            <ac:spMk id="201" creationId="{1931BD81-9C06-4428-ADB8-7140570F6298}"/>
          </ac:spMkLst>
        </pc:spChg>
        <pc:spChg chg="mod">
          <ac:chgData name="Jerome Wang" userId="30c7d289b5b76f96" providerId="LiveId" clId="{591E44CF-F422-4460-B189-0101F22BE196}" dt="2020-08-31T17:41:45.333" v="402"/>
          <ac:spMkLst>
            <pc:docMk/>
            <pc:sldMk cId="1468912109" sldId="256"/>
            <ac:spMk id="201" creationId="{C25FA278-28CE-49DF-AD37-8CFDA8987AAF}"/>
          </ac:spMkLst>
        </pc:spChg>
        <pc:spChg chg="mod">
          <ac:chgData name="Jerome Wang" userId="30c7d289b5b76f96" providerId="LiveId" clId="{591E44CF-F422-4460-B189-0101F22BE196}" dt="2020-09-01T08:53:43.017" v="2225" actId="164"/>
          <ac:spMkLst>
            <pc:docMk/>
            <pc:sldMk cId="1468912109" sldId="256"/>
            <ac:spMk id="202" creationId="{0382883B-953F-4438-89DE-9FA90BD19E4A}"/>
          </ac:spMkLst>
        </pc:spChg>
        <pc:spChg chg="mod">
          <ac:chgData name="Jerome Wang" userId="30c7d289b5b76f96" providerId="LiveId" clId="{591E44CF-F422-4460-B189-0101F22BE196}" dt="2020-08-31T17:42:01.718" v="406"/>
          <ac:spMkLst>
            <pc:docMk/>
            <pc:sldMk cId="1468912109" sldId="256"/>
            <ac:spMk id="202" creationId="{7380CAEA-2C9A-4BFE-A3F2-885BA4CE0C67}"/>
          </ac:spMkLst>
        </pc:spChg>
        <pc:spChg chg="add del mod ord">
          <ac:chgData name="Jerome Wang" userId="30c7d289b5b76f96" providerId="LiveId" clId="{591E44CF-F422-4460-B189-0101F22BE196}" dt="2020-08-31T17:46:29.783" v="448"/>
          <ac:spMkLst>
            <pc:docMk/>
            <pc:sldMk cId="1468912109" sldId="256"/>
            <ac:spMk id="203" creationId="{5ACDD114-F1D4-4690-BE46-EE68D5FED015}"/>
          </ac:spMkLst>
        </pc:spChg>
        <pc:spChg chg="add del mod">
          <ac:chgData name="Jerome Wang" userId="30c7d289b5b76f96" providerId="LiveId" clId="{591E44CF-F422-4460-B189-0101F22BE196}" dt="2020-08-31T17:43:11.024" v="425"/>
          <ac:spMkLst>
            <pc:docMk/>
            <pc:sldMk cId="1468912109" sldId="256"/>
            <ac:spMk id="204" creationId="{71297C91-0C89-4523-9ABC-FC35D0B273F1}"/>
          </ac:spMkLst>
        </pc:spChg>
        <pc:spChg chg="add del mod">
          <ac:chgData name="Jerome Wang" userId="30c7d289b5b76f96" providerId="LiveId" clId="{591E44CF-F422-4460-B189-0101F22BE196}" dt="2020-08-31T17:43:11.024" v="425"/>
          <ac:spMkLst>
            <pc:docMk/>
            <pc:sldMk cId="1468912109" sldId="256"/>
            <ac:spMk id="205" creationId="{B2759F10-4254-444F-B41D-089E26274F74}"/>
          </ac:spMkLst>
        </pc:spChg>
        <pc:spChg chg="add del mod">
          <ac:chgData name="Jerome Wang" userId="30c7d289b5b76f96" providerId="LiveId" clId="{591E44CF-F422-4460-B189-0101F22BE196}" dt="2020-08-31T17:43:11.024" v="425"/>
          <ac:spMkLst>
            <pc:docMk/>
            <pc:sldMk cId="1468912109" sldId="256"/>
            <ac:spMk id="206" creationId="{C295E5BE-3751-4EC8-910A-1D6CC9B55588}"/>
          </ac:spMkLst>
        </pc:spChg>
        <pc:spChg chg="add del mod">
          <ac:chgData name="Jerome Wang" userId="30c7d289b5b76f96" providerId="LiveId" clId="{591E44CF-F422-4460-B189-0101F22BE196}" dt="2020-08-31T17:43:11.024" v="425"/>
          <ac:spMkLst>
            <pc:docMk/>
            <pc:sldMk cId="1468912109" sldId="256"/>
            <ac:spMk id="207" creationId="{BB7CD3B4-4647-41DC-9301-6C3A9428122B}"/>
          </ac:spMkLst>
        </pc:spChg>
        <pc:spChg chg="mod">
          <ac:chgData name="Jerome Wang" userId="30c7d289b5b76f96" providerId="LiveId" clId="{591E44CF-F422-4460-B189-0101F22BE196}" dt="2020-08-31T17:43:11.024" v="425"/>
          <ac:spMkLst>
            <pc:docMk/>
            <pc:sldMk cId="1468912109" sldId="256"/>
            <ac:spMk id="208" creationId="{CC9641D4-D94A-41B4-8894-941C5DD0569B}"/>
          </ac:spMkLst>
        </pc:spChg>
        <pc:spChg chg="add del mod">
          <ac:chgData name="Jerome Wang" userId="30c7d289b5b76f96" providerId="LiveId" clId="{591E44CF-F422-4460-B189-0101F22BE196}" dt="2020-08-31T17:43:45.319" v="441"/>
          <ac:spMkLst>
            <pc:docMk/>
            <pc:sldMk cId="1468912109" sldId="256"/>
            <ac:spMk id="209" creationId="{220C1081-CD59-4605-B016-35C11E72EF00}"/>
          </ac:spMkLst>
        </pc:spChg>
        <pc:spChg chg="add del mod">
          <ac:chgData name="Jerome Wang" userId="30c7d289b5b76f96" providerId="LiveId" clId="{591E44CF-F422-4460-B189-0101F22BE196}" dt="2020-08-31T17:43:45.319" v="441"/>
          <ac:spMkLst>
            <pc:docMk/>
            <pc:sldMk cId="1468912109" sldId="256"/>
            <ac:spMk id="210" creationId="{78B764CA-F896-492E-B206-83DBD07F7C37}"/>
          </ac:spMkLst>
        </pc:spChg>
        <pc:spChg chg="add del mod">
          <ac:chgData name="Jerome Wang" userId="30c7d289b5b76f96" providerId="LiveId" clId="{591E44CF-F422-4460-B189-0101F22BE196}" dt="2020-08-31T17:43:45.319" v="441"/>
          <ac:spMkLst>
            <pc:docMk/>
            <pc:sldMk cId="1468912109" sldId="256"/>
            <ac:spMk id="211" creationId="{4938BD16-EFC1-4116-A122-01E48BB277C9}"/>
          </ac:spMkLst>
        </pc:spChg>
        <pc:spChg chg="add del mod">
          <ac:chgData name="Jerome Wang" userId="30c7d289b5b76f96" providerId="LiveId" clId="{591E44CF-F422-4460-B189-0101F22BE196}" dt="2020-08-31T17:43:45.319" v="441"/>
          <ac:spMkLst>
            <pc:docMk/>
            <pc:sldMk cId="1468912109" sldId="256"/>
            <ac:spMk id="212" creationId="{0747CC04-FFE6-4F81-8719-049638943075}"/>
          </ac:spMkLst>
        </pc:spChg>
        <pc:spChg chg="mod">
          <ac:chgData name="Jerome Wang" userId="30c7d289b5b76f96" providerId="LiveId" clId="{591E44CF-F422-4460-B189-0101F22BE196}" dt="2020-08-31T17:43:45.319" v="441"/>
          <ac:spMkLst>
            <pc:docMk/>
            <pc:sldMk cId="1468912109" sldId="256"/>
            <ac:spMk id="213" creationId="{4690B4E2-79AE-4121-B2D7-FC79EED51A92}"/>
          </ac:spMkLst>
        </pc:spChg>
        <pc:spChg chg="del mod">
          <ac:chgData name="Jerome Wang" userId="30c7d289b5b76f96" providerId="LiveId" clId="{591E44CF-F422-4460-B189-0101F22BE196}" dt="2020-08-31T17:49:04.794" v="469" actId="478"/>
          <ac:spMkLst>
            <pc:docMk/>
            <pc:sldMk cId="1468912109" sldId="256"/>
            <ac:spMk id="214" creationId="{E510AB89-B991-4C34-9E7C-F6D81FC18048}"/>
          </ac:spMkLst>
        </pc:spChg>
        <pc:spChg chg="del mod">
          <ac:chgData name="Jerome Wang" userId="30c7d289b5b76f96" providerId="LiveId" clId="{591E44CF-F422-4460-B189-0101F22BE196}" dt="2020-08-31T17:49:04.794" v="469" actId="478"/>
          <ac:spMkLst>
            <pc:docMk/>
            <pc:sldMk cId="1468912109" sldId="256"/>
            <ac:spMk id="215" creationId="{19C0D026-B555-4645-98B3-C79317D1BAE0}"/>
          </ac:spMkLst>
        </pc:spChg>
        <pc:spChg chg="del mod">
          <ac:chgData name="Jerome Wang" userId="30c7d289b5b76f96" providerId="LiveId" clId="{591E44CF-F422-4460-B189-0101F22BE196}" dt="2020-08-31T17:49:04.794" v="469" actId="478"/>
          <ac:spMkLst>
            <pc:docMk/>
            <pc:sldMk cId="1468912109" sldId="256"/>
            <ac:spMk id="216" creationId="{5C1BADE7-879C-4DB5-8785-77DFD85B5CD5}"/>
          </ac:spMkLst>
        </pc:spChg>
        <pc:spChg chg="del mod">
          <ac:chgData name="Jerome Wang" userId="30c7d289b5b76f96" providerId="LiveId" clId="{591E44CF-F422-4460-B189-0101F22BE196}" dt="2020-08-31T17:49:04.794" v="469" actId="478"/>
          <ac:spMkLst>
            <pc:docMk/>
            <pc:sldMk cId="1468912109" sldId="256"/>
            <ac:spMk id="217" creationId="{D1ABEFD6-55A4-455D-AC97-B8701E2B253C}"/>
          </ac:spMkLst>
        </pc:spChg>
        <pc:spChg chg="mod ord">
          <ac:chgData name="Jerome Wang" userId="30c7d289b5b76f96" providerId="LiveId" clId="{591E44CF-F422-4460-B189-0101F22BE196}" dt="2020-08-31T18:18:08.354" v="1033" actId="164"/>
          <ac:spMkLst>
            <pc:docMk/>
            <pc:sldMk cId="1468912109" sldId="256"/>
            <ac:spMk id="218" creationId="{F2AD721C-0524-4682-880A-E656CA9F6273}"/>
          </ac:spMkLst>
        </pc:spChg>
        <pc:spChg chg="add mod or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220" creationId="{2EADD120-7495-482A-9561-16A1A9975012}"/>
          </ac:spMkLst>
        </pc:spChg>
        <pc:spChg chg="add del mod ord modVis">
          <ac:chgData name="Jerome Wang" userId="30c7d289b5b76f96" providerId="LiveId" clId="{591E44CF-F422-4460-B189-0101F22BE196}" dt="2020-09-01T09:12:52.999" v="3162" actId="14429"/>
          <ac:spMkLst>
            <pc:docMk/>
            <pc:sldMk cId="1468912109" sldId="256"/>
            <ac:spMk id="221" creationId="{5AC37602-2F52-4A0C-ABD2-2713F8CD4E08}"/>
          </ac:spMkLst>
        </pc:spChg>
        <pc:spChg chg="add del mod">
          <ac:chgData name="Jerome Wang" userId="30c7d289b5b76f96" providerId="LiveId" clId="{591E44CF-F422-4460-B189-0101F22BE196}" dt="2020-08-31T18:06:12.893" v="943"/>
          <ac:spMkLst>
            <pc:docMk/>
            <pc:sldMk cId="1468912109" sldId="256"/>
            <ac:spMk id="223" creationId="{E4D12213-86A3-4E1A-B1E1-46FBE3D0D7CB}"/>
          </ac:spMkLst>
        </pc:spChg>
        <pc:spChg chg="add del mod">
          <ac:chgData name="Jerome Wang" userId="30c7d289b5b76f96" providerId="LiveId" clId="{591E44CF-F422-4460-B189-0101F22BE196}" dt="2020-08-31T18:06:12.893" v="943"/>
          <ac:spMkLst>
            <pc:docMk/>
            <pc:sldMk cId="1468912109" sldId="256"/>
            <ac:spMk id="225" creationId="{4CF08ADD-C5C3-413C-8AFF-84263DD007BD}"/>
          </ac:spMkLst>
        </pc:spChg>
        <pc:spChg chg="add del">
          <ac:chgData name="Jerome Wang" userId="30c7d289b5b76f96" providerId="LiveId" clId="{591E44CF-F422-4460-B189-0101F22BE196}" dt="2020-08-31T18:06:12.893" v="943"/>
          <ac:spMkLst>
            <pc:docMk/>
            <pc:sldMk cId="1468912109" sldId="256"/>
            <ac:spMk id="226" creationId="{984A719C-6A46-4DAD-8007-81BA1BD05250}"/>
          </ac:spMkLst>
        </pc:spChg>
        <pc:spChg chg="del mod">
          <ac:chgData name="Jerome Wang" userId="30c7d289b5b76f96" providerId="LiveId" clId="{591E44CF-F422-4460-B189-0101F22BE196}" dt="2020-08-31T18:07:07.004" v="955"/>
          <ac:spMkLst>
            <pc:docMk/>
            <pc:sldMk cId="1468912109" sldId="256"/>
            <ac:spMk id="227" creationId="{7A7A9E67-8F28-46B6-A807-41B20B9108D4}"/>
          </ac:spMkLst>
        </pc:spChg>
        <pc:spChg chg="add del mod">
          <ac:chgData name="Jerome Wang" userId="30c7d289b5b76f96" providerId="LiveId" clId="{591E44CF-F422-4460-B189-0101F22BE196}" dt="2020-08-31T18:07:07.004" v="955"/>
          <ac:spMkLst>
            <pc:docMk/>
            <pc:sldMk cId="1468912109" sldId="256"/>
            <ac:spMk id="229" creationId="{34FAAFB6-FAC0-464B-BB55-3CE24C85A66C}"/>
          </ac:spMkLst>
        </pc:spChg>
        <pc:spChg chg="add del mod">
          <ac:chgData name="Jerome Wang" userId="30c7d289b5b76f96" providerId="LiveId" clId="{591E44CF-F422-4460-B189-0101F22BE196}" dt="2020-08-31T18:07:07.004" v="955"/>
          <ac:spMkLst>
            <pc:docMk/>
            <pc:sldMk cId="1468912109" sldId="256"/>
            <ac:spMk id="231" creationId="{40EB088A-EE41-423C-8CF1-B10E9CA5CD6E}"/>
          </ac:spMkLst>
        </pc:spChg>
        <pc:spChg chg="del mod">
          <ac:chgData name="Jerome Wang" userId="30c7d289b5b76f96" providerId="LiveId" clId="{591E44CF-F422-4460-B189-0101F22BE196}" dt="2020-08-31T18:07:24.003" v="958"/>
          <ac:spMkLst>
            <pc:docMk/>
            <pc:sldMk cId="1468912109" sldId="256"/>
            <ac:spMk id="232" creationId="{4D16662B-9242-4CD2-B2C2-DBE199BC330C}"/>
          </ac:spMkLst>
        </pc:spChg>
        <pc:spChg chg="add del mod">
          <ac:chgData name="Jerome Wang" userId="30c7d289b5b76f96" providerId="LiveId" clId="{591E44CF-F422-4460-B189-0101F22BE196}" dt="2020-08-31T18:07:24.003" v="958"/>
          <ac:spMkLst>
            <pc:docMk/>
            <pc:sldMk cId="1468912109" sldId="256"/>
            <ac:spMk id="234" creationId="{685B0FE4-ABE3-47F9-95D7-957E988FB660}"/>
          </ac:spMkLst>
        </pc:spChg>
        <pc:spChg chg="del mod">
          <ac:chgData name="Jerome Wang" userId="30c7d289b5b76f96" providerId="LiveId" clId="{591E44CF-F422-4460-B189-0101F22BE196}" dt="2020-08-31T18:07:27.957" v="960" actId="478"/>
          <ac:spMkLst>
            <pc:docMk/>
            <pc:sldMk cId="1468912109" sldId="256"/>
            <ac:spMk id="235" creationId="{D70C57AE-C3C0-4646-B6F7-EFAB9404F095}"/>
          </ac:spMkLst>
        </pc:spChg>
        <pc:spChg chg="del mod">
          <ac:chgData name="Jerome Wang" userId="30c7d289b5b76f96" providerId="LiveId" clId="{591E44CF-F422-4460-B189-0101F22BE196}" dt="2020-08-31T18:07:28.887" v="961" actId="478"/>
          <ac:spMkLst>
            <pc:docMk/>
            <pc:sldMk cId="1468912109" sldId="256"/>
            <ac:spMk id="236" creationId="{9228D647-9D2C-4AB5-BB13-1E6C002E68E6}"/>
          </ac:spMkLst>
        </pc:spChg>
        <pc:spChg chg="del mod">
          <ac:chgData name="Jerome Wang" userId="30c7d289b5b76f96" providerId="LiveId" clId="{591E44CF-F422-4460-B189-0101F22BE196}" dt="2020-08-31T18:07:27.376" v="959" actId="478"/>
          <ac:spMkLst>
            <pc:docMk/>
            <pc:sldMk cId="1468912109" sldId="256"/>
            <ac:spMk id="237" creationId="{7359F7E2-67FB-4EBC-98E7-21E58D316F24}"/>
          </ac:spMkLst>
        </pc:spChg>
        <pc:spChg chg="del mod">
          <ac:chgData name="Jerome Wang" userId="30c7d289b5b76f96" providerId="LiveId" clId="{591E44CF-F422-4460-B189-0101F22BE196}" dt="2020-08-31T18:07:29.654" v="962" actId="478"/>
          <ac:spMkLst>
            <pc:docMk/>
            <pc:sldMk cId="1468912109" sldId="256"/>
            <ac:spMk id="238" creationId="{5C9B5ED7-2C35-4442-996F-7CAB4F54F12C}"/>
          </ac:spMkLst>
        </pc:spChg>
        <pc:spChg chg="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239" creationId="{E9B78484-61F0-4BA4-8EBB-90058A31D149}"/>
          </ac:spMkLst>
        </pc:spChg>
        <pc:spChg chg="add del mod">
          <ac:chgData name="Jerome Wang" userId="30c7d289b5b76f96" providerId="LiveId" clId="{591E44CF-F422-4460-B189-0101F22BE196}" dt="2020-08-31T18:08:36.556" v="977"/>
          <ac:spMkLst>
            <pc:docMk/>
            <pc:sldMk cId="1468912109" sldId="256"/>
            <ac:spMk id="241" creationId="{62B44203-5284-4E0C-A651-4ED5B782527C}"/>
          </ac:spMkLst>
        </pc:spChg>
        <pc:spChg chg="add del mod">
          <ac:chgData name="Jerome Wang" userId="30c7d289b5b76f96" providerId="LiveId" clId="{591E44CF-F422-4460-B189-0101F22BE196}" dt="2020-08-31T18:08:36.556" v="977"/>
          <ac:spMkLst>
            <pc:docMk/>
            <pc:sldMk cId="1468912109" sldId="256"/>
            <ac:spMk id="243" creationId="{994BED9F-E819-42FB-ACB6-9D2AF5310FFD}"/>
          </ac:spMkLst>
        </pc:spChg>
        <pc:spChg chg="del mod">
          <ac:chgData name="Jerome Wang" userId="30c7d289b5b76f96" providerId="LiveId" clId="{591E44CF-F422-4460-B189-0101F22BE196}" dt="2020-08-31T18:08:41.470" v="979" actId="478"/>
          <ac:spMkLst>
            <pc:docMk/>
            <pc:sldMk cId="1468912109" sldId="256"/>
            <ac:spMk id="244" creationId="{4016C265-BAF6-4A0C-A419-021944224F9D}"/>
          </ac:spMkLst>
        </pc:spChg>
        <pc:spChg chg="del mod">
          <ac:chgData name="Jerome Wang" userId="30c7d289b5b76f96" providerId="LiveId" clId="{591E44CF-F422-4460-B189-0101F22BE196}" dt="2020-08-31T18:08:40.664" v="978" actId="478"/>
          <ac:spMkLst>
            <pc:docMk/>
            <pc:sldMk cId="1468912109" sldId="256"/>
            <ac:spMk id="245" creationId="{9BB17DE8-E575-4FAC-B3BA-2A50D8E639DF}"/>
          </ac:spMkLst>
        </pc:spChg>
        <pc:spChg chg="mod topLvl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246" creationId="{D412A4D6-09A7-479C-9AA2-9B53E177C250}"/>
          </ac:spMkLst>
        </pc:spChg>
        <pc:spChg chg="add del mod">
          <ac:chgData name="Jerome Wang" userId="30c7d289b5b76f96" providerId="LiveId" clId="{591E44CF-F422-4460-B189-0101F22BE196}" dt="2020-08-31T18:15:10.937" v="1015"/>
          <ac:spMkLst>
            <pc:docMk/>
            <pc:sldMk cId="1468912109" sldId="256"/>
            <ac:spMk id="251" creationId="{8D7C7865-C779-464D-84C7-BB1CFCE56255}"/>
          </ac:spMkLst>
        </pc:spChg>
        <pc:spChg chg="add del mod">
          <ac:chgData name="Jerome Wang" userId="30c7d289b5b76f96" providerId="LiveId" clId="{591E44CF-F422-4460-B189-0101F22BE196}" dt="2020-08-31T18:15:10.937" v="1015"/>
          <ac:spMkLst>
            <pc:docMk/>
            <pc:sldMk cId="1468912109" sldId="256"/>
            <ac:spMk id="253" creationId="{B4224801-3899-4363-B537-1BCAA01C7F0F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254" creationId="{25836655-87C8-41FD-960A-185751FF1DC2}"/>
          </ac:spMkLst>
        </pc:spChg>
        <pc:spChg chg="add del">
          <ac:chgData name="Jerome Wang" userId="30c7d289b5b76f96" providerId="LiveId" clId="{591E44CF-F422-4460-B189-0101F22BE196}" dt="2020-08-31T18:15:53.001" v="1020" actId="22"/>
          <ac:spMkLst>
            <pc:docMk/>
            <pc:sldMk cId="1468912109" sldId="256"/>
            <ac:spMk id="256" creationId="{080EC64E-15B2-4552-81AD-6B722409ECCF}"/>
          </ac:spMkLst>
        </pc:spChg>
        <pc:spChg chg="add del mod">
          <ac:chgData name="Jerome Wang" userId="30c7d289b5b76f96" providerId="LiveId" clId="{591E44CF-F422-4460-B189-0101F22BE196}" dt="2020-08-31T18:37:27.675" v="1080" actId="478"/>
          <ac:spMkLst>
            <pc:docMk/>
            <pc:sldMk cId="1468912109" sldId="256"/>
            <ac:spMk id="265" creationId="{891111F8-534F-4ABD-9B2F-2161CFD101C0}"/>
          </ac:spMkLst>
        </pc:spChg>
        <pc:spChg chg="add del mod">
          <ac:chgData name="Jerome Wang" userId="30c7d289b5b76f96" providerId="LiveId" clId="{591E44CF-F422-4460-B189-0101F22BE196}" dt="2020-08-31T18:37:32.602" v="1083" actId="478"/>
          <ac:spMkLst>
            <pc:docMk/>
            <pc:sldMk cId="1468912109" sldId="256"/>
            <ac:spMk id="267" creationId="{F766F5E6-0B0B-4CAB-9223-C3C9F9B8E894}"/>
          </ac:spMkLst>
        </pc:spChg>
        <pc:spChg chg="add del mod">
          <ac:chgData name="Jerome Wang" userId="30c7d289b5b76f96" providerId="LiveId" clId="{591E44CF-F422-4460-B189-0101F22BE196}" dt="2020-08-31T18:41:39.882" v="1140"/>
          <ac:spMkLst>
            <pc:docMk/>
            <pc:sldMk cId="1468912109" sldId="256"/>
            <ac:spMk id="268" creationId="{2E0F5F81-B700-455B-91FF-A1AA53841473}"/>
          </ac:spMkLst>
        </pc:spChg>
        <pc:spChg chg="add del mod">
          <ac:chgData name="Jerome Wang" userId="30c7d289b5b76f96" providerId="LiveId" clId="{591E44CF-F422-4460-B189-0101F22BE196}" dt="2020-08-31T18:41:39.882" v="1140"/>
          <ac:spMkLst>
            <pc:docMk/>
            <pc:sldMk cId="1468912109" sldId="256"/>
            <ac:spMk id="269" creationId="{35E33A65-E316-4A31-BDE6-64969E666AAB}"/>
          </ac:spMkLst>
        </pc:spChg>
        <pc:spChg chg="add del mod">
          <ac:chgData name="Jerome Wang" userId="30c7d289b5b76f96" providerId="LiveId" clId="{591E44CF-F422-4460-B189-0101F22BE196}" dt="2020-08-31T18:41:39.882" v="1140"/>
          <ac:spMkLst>
            <pc:docMk/>
            <pc:sldMk cId="1468912109" sldId="256"/>
            <ac:spMk id="271" creationId="{96175C3A-2C19-46F6-B2CF-30ABC869D5BF}"/>
          </ac:spMkLst>
        </pc:spChg>
        <pc:spChg chg="add del mod">
          <ac:chgData name="Jerome Wang" userId="30c7d289b5b76f96" providerId="LiveId" clId="{591E44CF-F422-4460-B189-0101F22BE196}" dt="2020-08-31T18:41:39.882" v="1140"/>
          <ac:spMkLst>
            <pc:docMk/>
            <pc:sldMk cId="1468912109" sldId="256"/>
            <ac:spMk id="273" creationId="{3C45CC6C-A2B2-408A-9AF2-53AB324D4CF8}"/>
          </ac:spMkLst>
        </pc:spChg>
        <pc:spChg chg="add del mod">
          <ac:chgData name="Jerome Wang" userId="30c7d289b5b76f96" providerId="LiveId" clId="{591E44CF-F422-4460-B189-0101F22BE196}" dt="2020-08-31T18:41:39.882" v="1140"/>
          <ac:spMkLst>
            <pc:docMk/>
            <pc:sldMk cId="1468912109" sldId="256"/>
            <ac:spMk id="275" creationId="{B59E44A8-8C03-4B62-92B1-E3A3E7754761}"/>
          </ac:spMkLst>
        </pc:spChg>
        <pc:spChg chg="add del mod">
          <ac:chgData name="Jerome Wang" userId="30c7d289b5b76f96" providerId="LiveId" clId="{591E44CF-F422-4460-B189-0101F22BE196}" dt="2020-08-31T18:41:45.596" v="1141"/>
          <ac:spMkLst>
            <pc:docMk/>
            <pc:sldMk cId="1468912109" sldId="256"/>
            <ac:spMk id="277" creationId="{25282CB2-F28F-46DE-BF07-7415E3E2DEC6}"/>
          </ac:spMkLst>
        </pc:spChg>
        <pc:spChg chg="add del mod">
          <ac:chgData name="Jerome Wang" userId="30c7d289b5b76f96" providerId="LiveId" clId="{591E44CF-F422-4460-B189-0101F22BE196}" dt="2020-08-31T18:41:45.596" v="1141"/>
          <ac:spMkLst>
            <pc:docMk/>
            <pc:sldMk cId="1468912109" sldId="256"/>
            <ac:spMk id="279" creationId="{B271D0A2-395E-428A-BF6A-71A6377EBC5B}"/>
          </ac:spMkLst>
        </pc:spChg>
        <pc:spChg chg="add del mod">
          <ac:chgData name="Jerome Wang" userId="30c7d289b5b76f96" providerId="LiveId" clId="{591E44CF-F422-4460-B189-0101F22BE196}" dt="2020-08-31T18:40:17.110" v="1128" actId="478"/>
          <ac:spMkLst>
            <pc:docMk/>
            <pc:sldMk cId="1468912109" sldId="256"/>
            <ac:spMk id="281" creationId="{FD0A04F3-1F50-4F8D-8001-17C321107F41}"/>
          </ac:spMkLst>
        </pc:spChg>
        <pc:spChg chg="add del mod">
          <ac:chgData name="Jerome Wang" userId="30c7d289b5b76f96" providerId="LiveId" clId="{591E44CF-F422-4460-B189-0101F22BE196}" dt="2020-08-31T18:40:16.146" v="1127" actId="478"/>
          <ac:spMkLst>
            <pc:docMk/>
            <pc:sldMk cId="1468912109" sldId="256"/>
            <ac:spMk id="283" creationId="{7E728297-F238-4A67-82F3-6BA3BE9F9E9A}"/>
          </ac:spMkLst>
        </pc:spChg>
        <pc:spChg chg="add del mod">
          <ac:chgData name="Jerome Wang" userId="30c7d289b5b76f96" providerId="LiveId" clId="{591E44CF-F422-4460-B189-0101F22BE196}" dt="2020-08-31T18:40:09.697" v="1124"/>
          <ac:spMkLst>
            <pc:docMk/>
            <pc:sldMk cId="1468912109" sldId="256"/>
            <ac:spMk id="284" creationId="{46CC855B-F16A-421E-873F-19A003CDFD16}"/>
          </ac:spMkLst>
        </pc:spChg>
        <pc:spChg chg="mod">
          <ac:chgData name="Jerome Wang" userId="30c7d289b5b76f96" providerId="LiveId" clId="{591E44CF-F422-4460-B189-0101F22BE196}" dt="2020-08-31T18:40:09.234" v="1123"/>
          <ac:spMkLst>
            <pc:docMk/>
            <pc:sldMk cId="1468912109" sldId="256"/>
            <ac:spMk id="285" creationId="{253671BB-3D52-4EBB-9E24-1EB9C4083B61}"/>
          </ac:spMkLst>
        </pc:spChg>
        <pc:spChg chg="add del mod">
          <ac:chgData name="Jerome Wang" userId="30c7d289b5b76f96" providerId="LiveId" clId="{591E44CF-F422-4460-B189-0101F22BE196}" dt="2020-08-31T18:41:45.596" v="1141"/>
          <ac:spMkLst>
            <pc:docMk/>
            <pc:sldMk cId="1468912109" sldId="256"/>
            <ac:spMk id="287" creationId="{6112B8E0-1D20-4C63-AE49-41175FC4A41D}"/>
          </ac:spMkLst>
        </pc:spChg>
        <pc:spChg chg="add del mod">
          <ac:chgData name="Jerome Wang" userId="30c7d289b5b76f96" providerId="LiveId" clId="{591E44CF-F422-4460-B189-0101F22BE196}" dt="2020-08-31T18:41:45.596" v="1141"/>
          <ac:spMkLst>
            <pc:docMk/>
            <pc:sldMk cId="1468912109" sldId="256"/>
            <ac:spMk id="289" creationId="{6A4479CD-7EA1-460C-8911-18CE72D7E0A0}"/>
          </ac:spMkLst>
        </pc:spChg>
        <pc:spChg chg="mod">
          <ac:chgData name="Jerome Wang" userId="30c7d289b5b76f96" providerId="LiveId" clId="{591E44CF-F422-4460-B189-0101F22BE196}" dt="2020-08-31T18:41:34.767" v="1139"/>
          <ac:spMkLst>
            <pc:docMk/>
            <pc:sldMk cId="1468912109" sldId="256"/>
            <ac:spMk id="290" creationId="{5E7B770B-2A5D-48E5-96CC-934B7C48E1BC}"/>
          </ac:spMkLst>
        </pc:spChg>
        <pc:spChg chg="del mod">
          <ac:chgData name="Jerome Wang" userId="30c7d289b5b76f96" providerId="LiveId" clId="{591E44CF-F422-4460-B189-0101F22BE196}" dt="2020-08-31T18:41:45.596" v="1141"/>
          <ac:spMkLst>
            <pc:docMk/>
            <pc:sldMk cId="1468912109" sldId="256"/>
            <ac:spMk id="291" creationId="{CDB04638-ADA1-4595-960C-B96CD565C071}"/>
          </ac:spMkLst>
        </pc:spChg>
        <pc:spChg chg="del mod">
          <ac:chgData name="Jerome Wang" userId="30c7d289b5b76f96" providerId="LiveId" clId="{591E44CF-F422-4460-B189-0101F22BE196}" dt="2020-08-31T18:42:16.739" v="1147"/>
          <ac:spMkLst>
            <pc:docMk/>
            <pc:sldMk cId="1468912109" sldId="256"/>
            <ac:spMk id="292" creationId="{1A38859B-2606-46FF-8F57-473E3BE4E41B}"/>
          </ac:spMkLst>
        </pc:spChg>
        <pc:spChg chg="add del mod">
          <ac:chgData name="Jerome Wang" userId="30c7d289b5b76f96" providerId="LiveId" clId="{591E44CF-F422-4460-B189-0101F22BE196}" dt="2020-08-31T18:42:16.739" v="1147"/>
          <ac:spMkLst>
            <pc:docMk/>
            <pc:sldMk cId="1468912109" sldId="256"/>
            <ac:spMk id="294" creationId="{536CF7FA-6C97-4535-A876-F814F7EBDA67}"/>
          </ac:spMkLst>
        </pc:spChg>
        <pc:spChg chg="del mod">
          <ac:chgData name="Jerome Wang" userId="30c7d289b5b76f96" providerId="LiveId" clId="{591E44CF-F422-4460-B189-0101F22BE196}" dt="2020-08-31T18:42:19.450" v="1148" actId="478"/>
          <ac:spMkLst>
            <pc:docMk/>
            <pc:sldMk cId="1468912109" sldId="256"/>
            <ac:spMk id="295" creationId="{8F54D36F-6E25-4419-BFAB-D361DC3E3A54}"/>
          </ac:spMkLst>
        </pc:spChg>
        <pc:spChg chg="del mod">
          <ac:chgData name="Jerome Wang" userId="30c7d289b5b76f96" providerId="LiveId" clId="{591E44CF-F422-4460-B189-0101F22BE196}" dt="2020-08-31T18:42:20.400" v="1149" actId="478"/>
          <ac:spMkLst>
            <pc:docMk/>
            <pc:sldMk cId="1468912109" sldId="256"/>
            <ac:spMk id="296" creationId="{1666759E-C0C2-4B95-B36C-323216162B3E}"/>
          </ac:spMkLst>
        </pc:spChg>
        <pc:spChg chg="mod ord">
          <ac:chgData name="Jerome Wang" userId="30c7d289b5b76f96" providerId="LiveId" clId="{591E44CF-F422-4460-B189-0101F22BE196}" dt="2020-08-31T20:46:43.864" v="1781" actId="165"/>
          <ac:spMkLst>
            <pc:docMk/>
            <pc:sldMk cId="1468912109" sldId="256"/>
            <ac:spMk id="297" creationId="{24A420B6-D862-4672-8830-A5DF5F3E1B2A}"/>
          </ac:spMkLst>
        </pc:spChg>
        <pc:spChg chg="add del mod ord">
          <ac:chgData name="Jerome Wang" userId="30c7d289b5b76f96" providerId="LiveId" clId="{591E44CF-F422-4460-B189-0101F22BE196}" dt="2020-08-31T19:10:39.787" v="1206"/>
          <ac:spMkLst>
            <pc:docMk/>
            <pc:sldMk cId="1468912109" sldId="256"/>
            <ac:spMk id="301" creationId="{D86667B5-344B-41C7-820E-32A50CF5E51B}"/>
          </ac:spMkLst>
        </pc:spChg>
        <pc:spChg chg="add del mod">
          <ac:chgData name="Jerome Wang" userId="30c7d289b5b76f96" providerId="LiveId" clId="{591E44CF-F422-4460-B189-0101F22BE196}" dt="2020-08-31T19:10:39.787" v="1206"/>
          <ac:spMkLst>
            <pc:docMk/>
            <pc:sldMk cId="1468912109" sldId="256"/>
            <ac:spMk id="302" creationId="{149201EF-1BE4-46E2-8E44-3C84D5ECA52D}"/>
          </ac:spMkLst>
        </pc:spChg>
        <pc:spChg chg="mod">
          <ac:chgData name="Jerome Wang" userId="30c7d289b5b76f96" providerId="LiveId" clId="{591E44CF-F422-4460-B189-0101F22BE196}" dt="2020-08-31T19:09:28.347" v="1190"/>
          <ac:spMkLst>
            <pc:docMk/>
            <pc:sldMk cId="1468912109" sldId="256"/>
            <ac:spMk id="303" creationId="{ACC03866-E9A4-41B6-9FA7-AAD29E09402B}"/>
          </ac:spMkLst>
        </pc:spChg>
        <pc:spChg chg="mod">
          <ac:chgData name="Jerome Wang" userId="30c7d289b5b76f96" providerId="LiveId" clId="{591E44CF-F422-4460-B189-0101F22BE196}" dt="2020-08-31T19:09:43.378" v="1197"/>
          <ac:spMkLst>
            <pc:docMk/>
            <pc:sldMk cId="1468912109" sldId="256"/>
            <ac:spMk id="304" creationId="{50A39436-4959-4406-9332-2D29A795FC6B}"/>
          </ac:spMkLst>
        </pc:spChg>
        <pc:spChg chg="mo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305" creationId="{90CCE7A0-BFB7-4493-BFE4-6A8B6B73A53F}"/>
          </ac:spMkLst>
        </pc:spChg>
        <pc:spChg chg="add mod or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307" creationId="{75C282C1-BD1B-4CD1-A379-A0B701EFC656}"/>
          </ac:spMkLst>
        </pc:spChg>
        <pc:spChg chg="add del mod">
          <ac:chgData name="Jerome Wang" userId="30c7d289b5b76f96" providerId="LiveId" clId="{591E44CF-F422-4460-B189-0101F22BE196}" dt="2020-08-31T19:33:26.561" v="1265"/>
          <ac:spMkLst>
            <pc:docMk/>
            <pc:sldMk cId="1468912109" sldId="256"/>
            <ac:spMk id="308" creationId="{1297AFD5-18C4-4441-9821-8D5A0692EDEB}"/>
          </ac:spMkLst>
        </pc:spChg>
        <pc:spChg chg="add del mod">
          <ac:chgData name="Jerome Wang" userId="30c7d289b5b76f96" providerId="LiveId" clId="{591E44CF-F422-4460-B189-0101F22BE196}" dt="2020-08-31T19:33:26.561" v="1265"/>
          <ac:spMkLst>
            <pc:docMk/>
            <pc:sldMk cId="1468912109" sldId="256"/>
            <ac:spMk id="312" creationId="{0316FAE2-F2CE-4FBE-8256-4270C5480231}"/>
          </ac:spMkLst>
        </pc:spChg>
        <pc:spChg chg="add del mod">
          <ac:chgData name="Jerome Wang" userId="30c7d289b5b76f96" providerId="LiveId" clId="{591E44CF-F422-4460-B189-0101F22BE196}" dt="2020-08-31T19:33:26.561" v="1265"/>
          <ac:spMkLst>
            <pc:docMk/>
            <pc:sldMk cId="1468912109" sldId="256"/>
            <ac:spMk id="314" creationId="{22451B87-CAEA-491C-BC82-5EFFB495CEFA}"/>
          </ac:spMkLst>
        </pc:spChg>
        <pc:spChg chg="mod ord">
          <ac:chgData name="Jerome Wang" userId="30c7d289b5b76f96" providerId="LiveId" clId="{591E44CF-F422-4460-B189-0101F22BE196}" dt="2020-09-01T08:54:34.869" v="2247" actId="1076"/>
          <ac:spMkLst>
            <pc:docMk/>
            <pc:sldMk cId="1468912109" sldId="256"/>
            <ac:spMk id="315" creationId="{6B5B01B4-5D11-4710-9B19-8BF4A1C8864F}"/>
          </ac:spMkLst>
        </pc:spChg>
        <pc:grpChg chg="add mod">
          <ac:chgData name="Jerome Wang" userId="30c7d289b5b76f96" providerId="LiveId" clId="{591E44CF-F422-4460-B189-0101F22BE196}" dt="2020-09-01T08:32:05.212" v="2036" actId="164"/>
          <ac:grpSpMkLst>
            <pc:docMk/>
            <pc:sldMk cId="1468912109" sldId="256"/>
            <ac:grpSpMk id="2" creationId="{DEC33329-C438-460E-952E-7B81D546BED9}"/>
          </ac:grpSpMkLst>
        </pc:grpChg>
        <pc:grpChg chg="add del mod topLvl">
          <ac:chgData name="Jerome Wang" userId="30c7d289b5b76f96" providerId="LiveId" clId="{591E44CF-F422-4460-B189-0101F22BE196}" dt="2020-08-31T18:24:13.747" v="1060" actId="165"/>
          <ac:grpSpMkLst>
            <pc:docMk/>
            <pc:sldMk cId="1468912109" sldId="256"/>
            <ac:grpSpMk id="7" creationId="{E6E76301-9590-40E3-9D8F-C031BA559AF0}"/>
          </ac:grpSpMkLst>
        </pc:grpChg>
        <pc:grpChg chg="add del mod ord topLvl">
          <ac:chgData name="Jerome Wang" userId="30c7d289b5b76f96" providerId="LiveId" clId="{591E44CF-F422-4460-B189-0101F22BE196}" dt="2020-08-31T18:23:27.991" v="1057" actId="165"/>
          <ac:grpSpMkLst>
            <pc:docMk/>
            <pc:sldMk cId="1468912109" sldId="256"/>
            <ac:grpSpMk id="11" creationId="{45405E47-9B2C-4BCE-96C5-E39B8D3C5C8B}"/>
          </ac:grpSpMkLst>
        </pc:grpChg>
        <pc:grpChg chg="add mod">
          <ac:chgData name="Jerome Wang" userId="30c7d289b5b76f96" providerId="LiveId" clId="{591E44CF-F422-4460-B189-0101F22BE196}" dt="2020-09-01T08:32:31.060" v="2039" actId="164"/>
          <ac:grpSpMkLst>
            <pc:docMk/>
            <pc:sldMk cId="1468912109" sldId="256"/>
            <ac:grpSpMk id="11" creationId="{9BB59D5C-238D-4DEB-A029-DEE4AB4D08B1}"/>
          </ac:grpSpMkLst>
        </pc:grpChg>
        <pc:grpChg chg="add mod">
          <ac:chgData name="Jerome Wang" userId="30c7d289b5b76f96" providerId="LiveId" clId="{591E44CF-F422-4460-B189-0101F22BE196}" dt="2020-09-01T08:32:40.383" v="2040" actId="164"/>
          <ac:grpSpMkLst>
            <pc:docMk/>
            <pc:sldMk cId="1468912109" sldId="256"/>
            <ac:grpSpMk id="12" creationId="{1430B8B0-8E49-4E2B-88B1-1838D03C1244}"/>
          </ac:grpSpMkLst>
        </pc:grpChg>
        <pc:grpChg chg="add mod ord modVis">
          <ac:chgData name="Jerome Wang" userId="30c7d289b5b76f96" providerId="LiveId" clId="{591E44CF-F422-4460-B189-0101F22BE196}" dt="2020-09-01T09:06:02.286" v="3087" actId="33935"/>
          <ac:grpSpMkLst>
            <pc:docMk/>
            <pc:sldMk cId="1468912109" sldId="256"/>
            <ac:grpSpMk id="13" creationId="{1FE7AA6B-3DBF-4B22-BB9F-AEDD5E081289}"/>
          </ac:grpSpMkLst>
        </pc:grpChg>
        <pc:grpChg chg="add mo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15" creationId="{BEB0AB9F-D0B0-47F6-9B49-5F58FB301359}"/>
          </ac:grpSpMkLst>
        </pc:grpChg>
        <pc:grpChg chg="add del mod ord">
          <ac:chgData name="Jerome Wang" userId="30c7d289b5b76f96" providerId="LiveId" clId="{591E44CF-F422-4460-B189-0101F22BE196}" dt="2020-08-31T17:08:15.986" v="181" actId="165"/>
          <ac:grpSpMkLst>
            <pc:docMk/>
            <pc:sldMk cId="1468912109" sldId="256"/>
            <ac:grpSpMk id="23" creationId="{C4577FCE-6DC1-49F1-B8D7-2CF74D6877DB}"/>
          </ac:grpSpMkLst>
        </pc:grpChg>
        <pc:grpChg chg="add mod or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33" creationId="{5A07A8C9-C580-41EC-8492-3A9B3EFA11B3}"/>
          </ac:grpSpMkLst>
        </pc:grpChg>
        <pc:grpChg chg="add mod or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35" creationId="{B38011ED-F0F9-4571-949C-4CCD27E1D2C2}"/>
          </ac:grpSpMkLst>
        </pc:grpChg>
        <pc:grpChg chg="add del mod">
          <ac:chgData name="Jerome Wang" userId="30c7d289b5b76f96" providerId="LiveId" clId="{591E44CF-F422-4460-B189-0101F22BE196}" dt="2020-08-31T17:05:40.945" v="156" actId="165"/>
          <ac:grpSpMkLst>
            <pc:docMk/>
            <pc:sldMk cId="1468912109" sldId="256"/>
            <ac:grpSpMk id="47" creationId="{AB6F6B68-521C-4896-985D-3C82B0B643D1}"/>
          </ac:grpSpMkLst>
        </pc:grpChg>
        <pc:grpChg chg="mod modVis">
          <ac:chgData name="Jerome Wang" userId="30c7d289b5b76f96" providerId="LiveId" clId="{591E44CF-F422-4460-B189-0101F22BE196}" dt="2020-09-01T09:12:33.463" v="3156" actId="1076"/>
          <ac:grpSpMkLst>
            <pc:docMk/>
            <pc:sldMk cId="1468912109" sldId="256"/>
            <ac:grpSpMk id="58" creationId="{7841FFE1-691E-4EF7-BB57-80CCE9B2181B}"/>
          </ac:grpSpMkLst>
        </pc:grpChg>
        <pc:grpChg chg="add mo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72" creationId="{BF26CA6D-4DEB-44F5-8704-311335E3905D}"/>
          </ac:grpSpMkLst>
        </pc:grpChg>
        <pc:grpChg chg="add mod or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82" creationId="{F89AFDDB-9115-4CD2-92EC-2F639D9DA9EC}"/>
          </ac:grpSpMkLst>
        </pc:grpChg>
        <pc:grpChg chg="add mod">
          <ac:chgData name="Jerome Wang" userId="30c7d289b5b76f96" providerId="LiveId" clId="{591E44CF-F422-4460-B189-0101F22BE196}" dt="2020-09-01T08:53:47.758" v="2230" actId="164"/>
          <ac:grpSpMkLst>
            <pc:docMk/>
            <pc:sldMk cId="1468912109" sldId="256"/>
            <ac:grpSpMk id="88" creationId="{F6EFBD79-6B34-4D0F-B013-D6B982A43DBF}"/>
          </ac:grpSpMkLst>
        </pc:grpChg>
        <pc:grpChg chg="add mod ord modVis">
          <ac:chgData name="Jerome Wang" userId="30c7d289b5b76f96" providerId="LiveId" clId="{591E44CF-F422-4460-B189-0101F22BE196}" dt="2020-09-01T09:12:14.102" v="3153" actId="164"/>
          <ac:grpSpMkLst>
            <pc:docMk/>
            <pc:sldMk cId="1468912109" sldId="256"/>
            <ac:grpSpMk id="90" creationId="{072ECF70-019A-459C-991A-9DFB25E87067}"/>
          </ac:grpSpMkLst>
        </pc:grpChg>
        <pc:grpChg chg="add mod ord modVis">
          <ac:chgData name="Jerome Wang" userId="30c7d289b5b76f96" providerId="LiveId" clId="{591E44CF-F422-4460-B189-0101F22BE196}" dt="2020-09-01T09:06:02.286" v="3087" actId="33935"/>
          <ac:grpSpMkLst>
            <pc:docMk/>
            <pc:sldMk cId="1468912109" sldId="256"/>
            <ac:grpSpMk id="93" creationId="{2D9F341A-7585-442E-A073-CEDC476B16F2}"/>
          </ac:grpSpMkLst>
        </pc:grpChg>
        <pc:grpChg chg="add mod modVis">
          <ac:chgData name="Jerome Wang" userId="30c7d289b5b76f96" providerId="LiveId" clId="{591E44CF-F422-4460-B189-0101F22BE196}" dt="2020-09-01T09:12:36.642" v="3157" actId="14429"/>
          <ac:grpSpMkLst>
            <pc:docMk/>
            <pc:sldMk cId="1468912109" sldId="256"/>
            <ac:grpSpMk id="100" creationId="{8CCF56D3-7850-4030-ACE4-D77E1AEBDDAD}"/>
          </ac:grpSpMkLst>
        </pc:grpChg>
        <pc:grpChg chg="add del mod">
          <ac:chgData name="Jerome Wang" userId="30c7d289b5b76f96" providerId="LiveId" clId="{591E44CF-F422-4460-B189-0101F22BE196}" dt="2020-08-31T17:17:43.295" v="264" actId="478"/>
          <ac:grpSpMkLst>
            <pc:docMk/>
            <pc:sldMk cId="1468912109" sldId="256"/>
            <ac:grpSpMk id="126" creationId="{9FE17F16-B557-42B2-933F-284F293057F3}"/>
          </ac:grpSpMkLst>
        </pc:grpChg>
        <pc:grpChg chg="add del mod ord">
          <ac:chgData name="Jerome Wang" userId="30c7d289b5b76f96" providerId="LiveId" clId="{591E44CF-F422-4460-B189-0101F22BE196}" dt="2020-08-31T20:46:01.322" v="1774" actId="165"/>
          <ac:grpSpMkLst>
            <pc:docMk/>
            <pc:sldMk cId="1468912109" sldId="256"/>
            <ac:grpSpMk id="128" creationId="{01FA55F0-E3F8-4430-91DE-CAA6E123CA73}"/>
          </ac:grpSpMkLst>
        </pc:grpChg>
        <pc:grpChg chg="add mod">
          <ac:chgData name="Jerome Wang" userId="30c7d289b5b76f96" providerId="LiveId" clId="{591E44CF-F422-4460-B189-0101F22BE196}" dt="2020-08-31T20:46:22.710" v="1780" actId="164"/>
          <ac:grpSpMkLst>
            <pc:docMk/>
            <pc:sldMk cId="1468912109" sldId="256"/>
            <ac:grpSpMk id="136" creationId="{10B746B4-2501-4AEA-928E-8F5757A76B70}"/>
          </ac:grpSpMkLst>
        </pc:grpChg>
        <pc:grpChg chg="add del mod">
          <ac:chgData name="Jerome Wang" userId="30c7d289b5b76f96" providerId="LiveId" clId="{591E44CF-F422-4460-B189-0101F22BE196}" dt="2020-09-01T19:48:34.717" v="3620"/>
          <ac:grpSpMkLst>
            <pc:docMk/>
            <pc:sldMk cId="1468912109" sldId="256"/>
            <ac:grpSpMk id="145" creationId="{E8006D14-B2DC-4F65-85D8-4407192715A5}"/>
          </ac:grpSpMkLst>
        </pc:grpChg>
        <pc:grpChg chg="add mod ord">
          <ac:chgData name="Jerome Wang" userId="30c7d289b5b76f96" providerId="LiveId" clId="{591E44CF-F422-4460-B189-0101F22BE196}" dt="2020-09-01T08:53:43.017" v="2225" actId="164"/>
          <ac:grpSpMkLst>
            <pc:docMk/>
            <pc:sldMk cId="1468912109" sldId="256"/>
            <ac:grpSpMk id="147" creationId="{31A057F8-C255-49B7-9826-E485AE340322}"/>
          </ac:grpSpMkLst>
        </pc:grpChg>
        <pc:grpChg chg="mod">
          <ac:chgData name="Jerome Wang" userId="30c7d289b5b76f96" providerId="LiveId" clId="{591E44CF-F422-4460-B189-0101F22BE196}" dt="2020-09-01T19:48:33.038" v="3619"/>
          <ac:grpSpMkLst>
            <pc:docMk/>
            <pc:sldMk cId="1468912109" sldId="256"/>
            <ac:grpSpMk id="151" creationId="{850D9130-A42C-44CE-86E9-F214A3AAE2C3}"/>
          </ac:grpSpMkLst>
        </pc:grpChg>
        <pc:grpChg chg="mod">
          <ac:chgData name="Jerome Wang" userId="30c7d289b5b76f96" providerId="LiveId" clId="{591E44CF-F422-4460-B189-0101F22BE196}" dt="2020-09-01T19:48:33.038" v="3619"/>
          <ac:grpSpMkLst>
            <pc:docMk/>
            <pc:sldMk cId="1468912109" sldId="256"/>
            <ac:grpSpMk id="152" creationId="{69D31CFB-B3DA-4A0D-BCFB-433CEA9BEA75}"/>
          </ac:grpSpMkLst>
        </pc:grpChg>
        <pc:grpChg chg="mod">
          <ac:chgData name="Jerome Wang" userId="30c7d289b5b76f96" providerId="LiveId" clId="{591E44CF-F422-4460-B189-0101F22BE196}" dt="2020-09-01T19:48:33.038" v="3619"/>
          <ac:grpSpMkLst>
            <pc:docMk/>
            <pc:sldMk cId="1468912109" sldId="256"/>
            <ac:grpSpMk id="153" creationId="{8996FCBD-DC88-43FB-AF85-963AEEFF6D21}"/>
          </ac:grpSpMkLst>
        </pc:grpChg>
        <pc:grpChg chg="add del mod">
          <ac:chgData name="Jerome Wang" userId="30c7d289b5b76f96" providerId="LiveId" clId="{591E44CF-F422-4460-B189-0101F22BE196}" dt="2020-08-31T20:47:46.430" v="1795"/>
          <ac:grpSpMkLst>
            <pc:docMk/>
            <pc:sldMk cId="1468912109" sldId="256"/>
            <ac:grpSpMk id="167" creationId="{F82CDCB0-AFA4-4D62-A45E-3940C3696302}"/>
          </ac:grpSpMkLst>
        </pc:grpChg>
        <pc:grpChg chg="add del mod">
          <ac:chgData name="Jerome Wang" userId="30c7d289b5b76f96" providerId="LiveId" clId="{591E44CF-F422-4460-B189-0101F22BE196}" dt="2020-08-31T17:41:33.284" v="400" actId="165"/>
          <ac:grpSpMkLst>
            <pc:docMk/>
            <pc:sldMk cId="1468912109" sldId="256"/>
            <ac:grpSpMk id="192" creationId="{2760A0F8-70EB-4C72-8AF1-AA9E13AE2156}"/>
          </ac:grpSpMkLst>
        </pc:grpChg>
        <pc:grpChg chg="add del mod topLvl">
          <ac:chgData name="Jerome Wang" userId="30c7d289b5b76f96" providerId="LiveId" clId="{591E44CF-F422-4460-B189-0101F22BE196}" dt="2020-08-31T18:23:00.570" v="1055" actId="165"/>
          <ac:grpSpMkLst>
            <pc:docMk/>
            <pc:sldMk cId="1468912109" sldId="256"/>
            <ac:grpSpMk id="247" creationId="{0E6DCC1F-70D9-45D6-AEA7-AF2B3A1676A7}"/>
          </ac:grpSpMkLst>
        </pc:grpChg>
        <pc:grpChg chg="add del mod topLvl">
          <ac:chgData name="Jerome Wang" userId="30c7d289b5b76f96" providerId="LiveId" clId="{591E44CF-F422-4460-B189-0101F22BE196}" dt="2020-08-31T18:22:51.584" v="1054" actId="165"/>
          <ac:grpSpMkLst>
            <pc:docMk/>
            <pc:sldMk cId="1468912109" sldId="256"/>
            <ac:grpSpMk id="248" creationId="{48BB1F9D-CC75-435F-A1E9-877B0602D5E7}"/>
          </ac:grpSpMkLst>
        </pc:grpChg>
        <pc:grpChg chg="add del mod">
          <ac:chgData name="Jerome Wang" userId="30c7d289b5b76f96" providerId="LiveId" clId="{591E44CF-F422-4460-B189-0101F22BE196}" dt="2020-08-31T18:22:37.184" v="1053" actId="165"/>
          <ac:grpSpMkLst>
            <pc:docMk/>
            <pc:sldMk cId="1468912109" sldId="256"/>
            <ac:grpSpMk id="249" creationId="{BB0D107F-6407-4251-8B29-F67468837E6A}"/>
          </ac:grpSpMkLst>
        </pc:grpChg>
        <pc:grpChg chg="add mod ord">
          <ac:chgData name="Jerome Wang" userId="30c7d289b5b76f96" providerId="LiveId" clId="{591E44CF-F422-4460-B189-0101F22BE196}" dt="2020-09-01T08:32:40.383" v="2040" actId="164"/>
          <ac:grpSpMkLst>
            <pc:docMk/>
            <pc:sldMk cId="1468912109" sldId="256"/>
            <ac:grpSpMk id="257" creationId="{A8FC1FE6-97A7-4240-8CD2-8EFB09875CC3}"/>
          </ac:grpSpMkLst>
        </pc:grpChg>
        <pc:grpChg chg="add del mod">
          <ac:chgData name="Jerome Wang" userId="30c7d289b5b76f96" providerId="LiveId" clId="{591E44CF-F422-4460-B189-0101F22BE196}" dt="2020-08-31T18:24:47.712" v="1062" actId="165"/>
          <ac:grpSpMkLst>
            <pc:docMk/>
            <pc:sldMk cId="1468912109" sldId="256"/>
            <ac:grpSpMk id="258" creationId="{C831C01C-E75F-46DE-BD6A-8B7E5EE7F8C0}"/>
          </ac:grpSpMkLst>
        </pc:grpChg>
        <pc:grpChg chg="add del mod ord topLvl">
          <ac:chgData name="Jerome Wang" userId="30c7d289b5b76f96" providerId="LiveId" clId="{591E44CF-F422-4460-B189-0101F22BE196}" dt="2020-09-01T08:44:36.135" v="2133" actId="478"/>
          <ac:grpSpMkLst>
            <pc:docMk/>
            <pc:sldMk cId="1468912109" sldId="256"/>
            <ac:grpSpMk id="259" creationId="{284E134A-CFB8-4084-813E-B3D98252C977}"/>
          </ac:grpSpMkLst>
        </pc:grpChg>
        <pc:grpChg chg="add del mod topLvl">
          <ac:chgData name="Jerome Wang" userId="30c7d289b5b76f96" providerId="LiveId" clId="{591E44CF-F422-4460-B189-0101F22BE196}" dt="2020-08-31T18:43:42.043" v="1158" actId="165"/>
          <ac:grpSpMkLst>
            <pc:docMk/>
            <pc:sldMk cId="1468912109" sldId="256"/>
            <ac:grpSpMk id="260" creationId="{5D812E16-7D59-4E66-AE4A-97D4FAA13604}"/>
          </ac:grpSpMkLst>
        </pc:grpChg>
        <pc:grpChg chg="add mod">
          <ac:chgData name="Jerome Wang" userId="30c7d289b5b76f96" providerId="LiveId" clId="{591E44CF-F422-4460-B189-0101F22BE196}" dt="2020-08-31T18:25:07.232" v="1065" actId="164"/>
          <ac:grpSpMkLst>
            <pc:docMk/>
            <pc:sldMk cId="1468912109" sldId="256"/>
            <ac:grpSpMk id="261" creationId="{E3145D6B-390F-404E-9163-81389A5EEE68}"/>
          </ac:grpSpMkLst>
        </pc:grpChg>
        <pc:grpChg chg="add del mod topLvl modVis">
          <ac:chgData name="Jerome Wang" userId="30c7d289b5b76f96" providerId="LiveId" clId="{591E44CF-F422-4460-B189-0101F22BE196}" dt="2020-08-31T18:43:32.349" v="1156" actId="165"/>
          <ac:grpSpMkLst>
            <pc:docMk/>
            <pc:sldMk cId="1468912109" sldId="256"/>
            <ac:grpSpMk id="262" creationId="{679A09D5-9632-4BF5-BF97-3EE8687AF247}"/>
          </ac:grpSpMkLst>
        </pc:grpChg>
        <pc:grpChg chg="add del mod modVis">
          <ac:chgData name="Jerome Wang" userId="30c7d289b5b76f96" providerId="LiveId" clId="{591E44CF-F422-4460-B189-0101F22BE196}" dt="2020-08-31T18:43:16.683" v="1155" actId="165"/>
          <ac:grpSpMkLst>
            <pc:docMk/>
            <pc:sldMk cId="1468912109" sldId="256"/>
            <ac:grpSpMk id="263" creationId="{0B14B11F-18EA-44B5-BD4E-01B55033191A}"/>
          </ac:grpSpMkLst>
        </pc:grpChg>
        <pc:grpChg chg="add mod ord topLvl">
          <ac:chgData name="Jerome Wang" userId="30c7d289b5b76f96" providerId="LiveId" clId="{591E44CF-F422-4460-B189-0101F22BE196}" dt="2020-09-01T08:49:02.898" v="2153" actId="164"/>
          <ac:grpSpMkLst>
            <pc:docMk/>
            <pc:sldMk cId="1468912109" sldId="256"/>
            <ac:grpSpMk id="298" creationId="{8AE5E4E6-260D-49E5-BB25-105E7045D54C}"/>
          </ac:grpSpMkLst>
        </pc:grpChg>
        <pc:grpChg chg="add mod topLvl">
          <ac:chgData name="Jerome Wang" userId="30c7d289b5b76f96" providerId="LiveId" clId="{591E44CF-F422-4460-B189-0101F22BE196}" dt="2020-09-01T08:49:02.898" v="2153" actId="164"/>
          <ac:grpSpMkLst>
            <pc:docMk/>
            <pc:sldMk cId="1468912109" sldId="256"/>
            <ac:grpSpMk id="299" creationId="{443F9A94-FA73-4BBF-BB12-E2A27F0D417A}"/>
          </ac:grpSpMkLst>
        </pc:grpChg>
        <pc:grpChg chg="add del mod">
          <ac:chgData name="Jerome Wang" userId="30c7d289b5b76f96" providerId="LiveId" clId="{591E44CF-F422-4460-B189-0101F22BE196}" dt="2020-08-31T20:46:43.864" v="1781" actId="165"/>
          <ac:grpSpMkLst>
            <pc:docMk/>
            <pc:sldMk cId="1468912109" sldId="256"/>
            <ac:grpSpMk id="300" creationId="{85001576-9B90-4D16-A592-DEAE34B2DFCD}"/>
          </ac:grpSpMkLst>
        </pc:grpChg>
        <pc:picChg chg="add del mod">
          <ac:chgData name="Jerome Wang" userId="30c7d289b5b76f96" providerId="LiveId" clId="{591E44CF-F422-4460-B189-0101F22BE196}" dt="2020-08-31T20:51:13.268" v="1809"/>
          <ac:picMkLst>
            <pc:docMk/>
            <pc:sldMk cId="1468912109" sldId="256"/>
            <ac:picMk id="142" creationId="{918812C1-589F-4E21-8037-509A685394AA}"/>
          </ac:picMkLst>
        </pc:picChg>
        <pc:picChg chg="mod">
          <ac:chgData name="Jerome Wang" userId="30c7d289b5b76f96" providerId="LiveId" clId="{591E44CF-F422-4460-B189-0101F22BE196}" dt="2020-08-31T20:51:02.397" v="1808"/>
          <ac:picMkLst>
            <pc:docMk/>
            <pc:sldMk cId="1468912109" sldId="256"/>
            <ac:picMk id="182" creationId="{E116783B-EAD6-4385-A895-D6FA91FC187D}"/>
          </ac:picMkLst>
        </pc:picChg>
        <pc:picChg chg="add del mod">
          <ac:chgData name="Jerome Wang" userId="30c7d289b5b76f96" providerId="LiveId" clId="{591E44CF-F422-4460-B189-0101F22BE196}" dt="2020-08-31T20:51:02.397" v="1808"/>
          <ac:picMkLst>
            <pc:docMk/>
            <pc:sldMk cId="1468912109" sldId="256"/>
            <ac:picMk id="183" creationId="{4DDC2E79-5B4D-4B71-8B9D-1E5CBBDAE64C}"/>
          </ac:picMkLst>
        </pc:picChg>
        <pc:picChg chg="mod">
          <ac:chgData name="Jerome Wang" userId="30c7d289b5b76f96" providerId="LiveId" clId="{591E44CF-F422-4460-B189-0101F22BE196}" dt="2020-08-31T20:51:02.397" v="1808"/>
          <ac:picMkLst>
            <pc:docMk/>
            <pc:sldMk cId="1468912109" sldId="256"/>
            <ac:picMk id="184" creationId="{822A87CF-32C1-4E2C-A750-144C99AECCA9}"/>
          </ac:picMkLst>
        </pc:picChg>
        <pc:picChg chg="del mod">
          <ac:chgData name="Jerome Wang" userId="30c7d289b5b76f96" providerId="LiveId" clId="{591E44CF-F422-4460-B189-0101F22BE196}" dt="2020-08-31T20:51:18.309" v="1811" actId="478"/>
          <ac:picMkLst>
            <pc:docMk/>
            <pc:sldMk cId="1468912109" sldId="256"/>
            <ac:picMk id="185" creationId="{13D64FBA-0A23-4DDF-B114-C57B5C9002D8}"/>
          </ac:picMkLst>
        </pc:picChg>
        <pc:picChg chg="add del mod">
          <ac:chgData name="Jerome Wang" userId="30c7d289b5b76f96" providerId="LiveId" clId="{591E44CF-F422-4460-B189-0101F22BE196}" dt="2020-08-31T17:37:07.946" v="343" actId="478"/>
          <ac:picMkLst>
            <pc:docMk/>
            <pc:sldMk cId="1468912109" sldId="256"/>
            <ac:picMk id="185" creationId="{685B85AD-2692-4AB4-BAA1-32688EB5496D}"/>
          </ac:picMkLst>
        </pc:picChg>
        <pc:picChg chg="del mod">
          <ac:chgData name="Jerome Wang" userId="30c7d289b5b76f96" providerId="LiveId" clId="{591E44CF-F422-4460-B189-0101F22BE196}" dt="2020-08-31T20:51:16.475" v="1810" actId="478"/>
          <ac:picMkLst>
            <pc:docMk/>
            <pc:sldMk cId="1468912109" sldId="256"/>
            <ac:picMk id="186" creationId="{EAE2BB73-65D2-4E3C-A200-58ED8A3727A3}"/>
          </ac:picMkLst>
        </pc:picChg>
        <pc:picChg chg="mod">
          <ac:chgData name="Jerome Wang" userId="30c7d289b5b76f96" providerId="LiveId" clId="{591E44CF-F422-4460-B189-0101F22BE196}" dt="2020-09-01T08:53:43.017" v="2225" actId="164"/>
          <ac:picMkLst>
            <pc:docMk/>
            <pc:sldMk cId="1468912109" sldId="256"/>
            <ac:picMk id="187" creationId="{7227970C-E46D-42DE-987A-C3CF7EB6EF91}"/>
          </ac:picMkLst>
        </pc:picChg>
        <pc:picChg chg="add del mod ord">
          <ac:chgData name="Jerome Wang" userId="30c7d289b5b76f96" providerId="LiveId" clId="{591E44CF-F422-4460-B189-0101F22BE196}" dt="2020-08-31T17:39:36.109" v="383" actId="478"/>
          <ac:picMkLst>
            <pc:docMk/>
            <pc:sldMk cId="1468912109" sldId="256"/>
            <ac:picMk id="188" creationId="{2D6D4EB2-39D5-4ED1-B592-DA3E1FA7616E}"/>
          </ac:picMkLst>
        </pc:picChg>
        <pc:picChg chg="add del">
          <ac:chgData name="Jerome Wang" userId="30c7d289b5b76f96" providerId="LiveId" clId="{591E44CF-F422-4460-B189-0101F22BE196}" dt="2020-08-31T19:22:05.525" v="1259" actId="478"/>
          <ac:picMkLst>
            <pc:docMk/>
            <pc:sldMk cId="1468912109" sldId="256"/>
            <ac:picMk id="310" creationId="{37703B9B-26A7-40CC-B96F-76F58C8ECA8B}"/>
          </ac:picMkLst>
        </pc:picChg>
        <pc:picChg chg="add del mod modCrop">
          <ac:chgData name="Jerome Wang" userId="30c7d289b5b76f96" providerId="LiveId" clId="{591E44CF-F422-4460-B189-0101F22BE196}" dt="2020-08-31T20:54:54.688" v="1887" actId="478"/>
          <ac:picMkLst>
            <pc:docMk/>
            <pc:sldMk cId="1468912109" sldId="256"/>
            <ac:picMk id="317" creationId="{64879E19-3F20-4395-91A9-D3C089B13252}"/>
          </ac:picMkLst>
        </pc:picChg>
        <pc:picChg chg="add del">
          <ac:chgData name="Jerome Wang" userId="30c7d289b5b76f96" providerId="LiveId" clId="{591E44CF-F422-4460-B189-0101F22BE196}" dt="2020-08-31T19:59:21.936" v="1278" actId="478"/>
          <ac:picMkLst>
            <pc:docMk/>
            <pc:sldMk cId="1468912109" sldId="256"/>
            <ac:picMk id="319" creationId="{18566E45-003E-4753-9741-9D9577400927}"/>
          </ac:picMkLst>
        </pc:picChg>
      </pc:sldChg>
      <pc:sldChg chg="addSp delSp new mod">
        <pc:chgData name="Jerome Wang" userId="30c7d289b5b76f96" providerId="LiveId" clId="{591E44CF-F422-4460-B189-0101F22BE196}" dt="2020-09-01T09:13:44.059" v="3168" actId="22"/>
        <pc:sldMkLst>
          <pc:docMk/>
          <pc:sldMk cId="2106321801" sldId="257"/>
        </pc:sldMkLst>
        <pc:spChg chg="del">
          <ac:chgData name="Jerome Wang" userId="30c7d289b5b76f96" providerId="LiveId" clId="{591E44CF-F422-4460-B189-0101F22BE196}" dt="2020-09-01T08:59:58.593" v="2893" actId="478"/>
          <ac:spMkLst>
            <pc:docMk/>
            <pc:sldMk cId="2106321801" sldId="257"/>
            <ac:spMk id="2" creationId="{3EF58DF3-72AA-4CC4-A035-AC9531EF1805}"/>
          </ac:spMkLst>
        </pc:spChg>
        <pc:spChg chg="del">
          <ac:chgData name="Jerome Wang" userId="30c7d289b5b76f96" providerId="LiveId" clId="{591E44CF-F422-4460-B189-0101F22BE196}" dt="2020-09-01T08:59:58.593" v="2893" actId="478"/>
          <ac:spMkLst>
            <pc:docMk/>
            <pc:sldMk cId="2106321801" sldId="257"/>
            <ac:spMk id="3" creationId="{2377C191-FEE0-4305-A4E9-F1A815D9F31E}"/>
          </ac:spMkLst>
        </pc:spChg>
        <pc:picChg chg="add del">
          <ac:chgData name="Jerome Wang" userId="30c7d289b5b76f96" providerId="LiveId" clId="{591E44CF-F422-4460-B189-0101F22BE196}" dt="2020-09-01T09:05:41.393" v="3083" actId="478"/>
          <ac:picMkLst>
            <pc:docMk/>
            <pc:sldMk cId="2106321801" sldId="257"/>
            <ac:picMk id="5" creationId="{DD0F2B8E-48E1-4112-9C28-64A4B2C9B92C}"/>
          </ac:picMkLst>
        </pc:picChg>
        <pc:picChg chg="add del">
          <ac:chgData name="Jerome Wang" userId="30c7d289b5b76f96" providerId="LiveId" clId="{591E44CF-F422-4460-B189-0101F22BE196}" dt="2020-09-01T09:08:27.800" v="3116" actId="478"/>
          <ac:picMkLst>
            <pc:docMk/>
            <pc:sldMk cId="2106321801" sldId="257"/>
            <ac:picMk id="7" creationId="{2B99D42E-273A-48A5-B2EA-821C8DA2939C}"/>
          </ac:picMkLst>
        </pc:picChg>
        <pc:picChg chg="add del">
          <ac:chgData name="Jerome Wang" userId="30c7d289b5b76f96" providerId="LiveId" clId="{591E44CF-F422-4460-B189-0101F22BE196}" dt="2020-09-01T09:10:22.792" v="3130" actId="478"/>
          <ac:picMkLst>
            <pc:docMk/>
            <pc:sldMk cId="2106321801" sldId="257"/>
            <ac:picMk id="9" creationId="{28FB2865-0C18-49FF-9D92-16107776A569}"/>
          </ac:picMkLst>
        </pc:picChg>
        <pc:picChg chg="add del">
          <ac:chgData name="Jerome Wang" userId="30c7d289b5b76f96" providerId="LiveId" clId="{591E44CF-F422-4460-B189-0101F22BE196}" dt="2020-09-01T09:13:03.295" v="3163" actId="478"/>
          <ac:picMkLst>
            <pc:docMk/>
            <pc:sldMk cId="2106321801" sldId="257"/>
            <ac:picMk id="11" creationId="{72E6390B-3136-4CB5-BD6C-D10793D911B6}"/>
          </ac:picMkLst>
        </pc:picChg>
        <pc:picChg chg="add">
          <ac:chgData name="Jerome Wang" userId="30c7d289b5b76f96" providerId="LiveId" clId="{591E44CF-F422-4460-B189-0101F22BE196}" dt="2020-09-01T09:13:44.059" v="3168" actId="22"/>
          <ac:picMkLst>
            <pc:docMk/>
            <pc:sldMk cId="2106321801" sldId="257"/>
            <ac:picMk id="13" creationId="{6C4E7166-1029-4F16-AD53-DC2359310F6E}"/>
          </ac:picMkLst>
        </pc:picChg>
      </pc:sldChg>
      <pc:sldChg chg="addSp delSp new mod ord">
        <pc:chgData name="Jerome Wang" userId="30c7d289b5b76f96" providerId="LiveId" clId="{591E44CF-F422-4460-B189-0101F22BE196}" dt="2020-09-01T12:11:40.718" v="3170"/>
        <pc:sldMkLst>
          <pc:docMk/>
          <pc:sldMk cId="1287973170" sldId="258"/>
        </pc:sldMkLst>
        <pc:spChg chg="del">
          <ac:chgData name="Jerome Wang" userId="30c7d289b5b76f96" providerId="LiveId" clId="{591E44CF-F422-4460-B189-0101F22BE196}" dt="2020-09-01T09:02:45.648" v="2896" actId="478"/>
          <ac:spMkLst>
            <pc:docMk/>
            <pc:sldMk cId="1287973170" sldId="258"/>
            <ac:spMk id="2" creationId="{1D13A412-5477-4FA7-B3B4-7F4F38A94B98}"/>
          </ac:spMkLst>
        </pc:spChg>
        <pc:spChg chg="del">
          <ac:chgData name="Jerome Wang" userId="30c7d289b5b76f96" providerId="LiveId" clId="{591E44CF-F422-4460-B189-0101F22BE196}" dt="2020-09-01T09:02:45.648" v="2896" actId="478"/>
          <ac:spMkLst>
            <pc:docMk/>
            <pc:sldMk cId="1287973170" sldId="258"/>
            <ac:spMk id="3" creationId="{B66524C9-C494-4593-8D42-44CAA2712AD4}"/>
          </ac:spMkLst>
        </pc:spChg>
        <pc:picChg chg="add">
          <ac:chgData name="Jerome Wang" userId="30c7d289b5b76f96" providerId="LiveId" clId="{591E44CF-F422-4460-B189-0101F22BE196}" dt="2020-09-01T09:02:53.900" v="2897"/>
          <ac:picMkLst>
            <pc:docMk/>
            <pc:sldMk cId="1287973170" sldId="258"/>
            <ac:picMk id="1026" creationId="{3F937EBB-EB6A-4C36-AEA5-740CCBDD9E95}"/>
          </ac:picMkLst>
        </pc:picChg>
      </pc:sldChg>
      <pc:sldChg chg="addSp delSp modSp add mod ord setBg">
        <pc:chgData name="Jerome Wang" userId="30c7d289b5b76f96" providerId="LiveId" clId="{591E44CF-F422-4460-B189-0101F22BE196}" dt="2020-09-01T14:32:38.648" v="3618" actId="207"/>
        <pc:sldMkLst>
          <pc:docMk/>
          <pc:sldMk cId="54985815" sldId="259"/>
        </pc:sldMkLst>
        <pc:spChg chg="add mod">
          <ac:chgData name="Jerome Wang" userId="30c7d289b5b76f96" providerId="LiveId" clId="{591E44CF-F422-4460-B189-0101F22BE196}" dt="2020-09-01T14:32:35.847" v="3617" actId="207"/>
          <ac:spMkLst>
            <pc:docMk/>
            <pc:sldMk cId="54985815" sldId="259"/>
            <ac:spMk id="11" creationId="{6FAACB18-2822-4EBD-A543-E6F4DD6DA57A}"/>
          </ac:spMkLst>
        </pc:spChg>
        <pc:spChg chg="add mod">
          <ac:chgData name="Jerome Wang" userId="30c7d289b5b76f96" providerId="LiveId" clId="{591E44CF-F422-4460-B189-0101F22BE196}" dt="2020-09-01T14:32:38.648" v="3618" actId="207"/>
          <ac:spMkLst>
            <pc:docMk/>
            <pc:sldMk cId="54985815" sldId="259"/>
            <ac:spMk id="12" creationId="{BD6BB8CF-66D7-47D6-9878-2B087D990BBD}"/>
          </ac:spMkLst>
        </pc:spChg>
        <pc:spChg chg="add del">
          <ac:chgData name="Jerome Wang" userId="30c7d289b5b76f96" providerId="LiveId" clId="{591E44CF-F422-4460-B189-0101F22BE196}" dt="2020-09-01T09:13:37.734" v="3166" actId="26606"/>
          <ac:spMkLst>
            <pc:docMk/>
            <pc:sldMk cId="54985815" sldId="259"/>
            <ac:spMk id="71" creationId="{A9F529C3-C941-49FD-8C67-82F134F64BDB}"/>
          </ac:spMkLst>
        </pc:spChg>
        <pc:spChg chg="add del">
          <ac:chgData name="Jerome Wang" userId="30c7d289b5b76f96" providerId="LiveId" clId="{591E44CF-F422-4460-B189-0101F22BE196}" dt="2020-09-01T09:13:37.734" v="3166" actId="26606"/>
          <ac:spMkLst>
            <pc:docMk/>
            <pc:sldMk cId="54985815" sldId="259"/>
            <ac:spMk id="73" creationId="{20586029-32A0-47E5-9AEC-AE3ABA6B94D0}"/>
          </ac:spMkLst>
        </pc:spChg>
        <pc:spChg chg="add">
          <ac:chgData name="Jerome Wang" userId="30c7d289b5b76f96" providerId="LiveId" clId="{591E44CF-F422-4460-B189-0101F22BE196}" dt="2020-09-01T09:13:37.734" v="3166" actId="26606"/>
          <ac:spMkLst>
            <pc:docMk/>
            <pc:sldMk cId="54985815" sldId="259"/>
            <ac:spMk id="135" creationId="{A9F529C3-C941-49FD-8C67-82F134F64BDB}"/>
          </ac:spMkLst>
        </pc:spChg>
        <pc:spChg chg="add">
          <ac:chgData name="Jerome Wang" userId="30c7d289b5b76f96" providerId="LiveId" clId="{591E44CF-F422-4460-B189-0101F22BE196}" dt="2020-09-01T09:13:37.734" v="3166" actId="26606"/>
          <ac:spMkLst>
            <pc:docMk/>
            <pc:sldMk cId="54985815" sldId="259"/>
            <ac:spMk id="137" creationId="{20586029-32A0-47E5-9AEC-AE3ABA6B94D0}"/>
          </ac:spMkLst>
        </pc:spChg>
        <pc:picChg chg="add del">
          <ac:chgData name="Jerome Wang" userId="30c7d289b5b76f96" providerId="LiveId" clId="{591E44CF-F422-4460-B189-0101F22BE196}" dt="2020-09-01T09:08:33.136" v="3119" actId="478"/>
          <ac:picMkLst>
            <pc:docMk/>
            <pc:sldMk cId="54985815" sldId="259"/>
            <ac:picMk id="3" creationId="{4E2107DF-57FE-46DA-A5BD-A9FBCBEF540A}"/>
          </ac:picMkLst>
        </pc:picChg>
        <pc:picChg chg="del">
          <ac:chgData name="Jerome Wang" userId="30c7d289b5b76f96" providerId="LiveId" clId="{591E44CF-F422-4460-B189-0101F22BE196}" dt="2020-09-01T09:05:44.224" v="3085" actId="478"/>
          <ac:picMkLst>
            <pc:docMk/>
            <pc:sldMk cId="54985815" sldId="259"/>
            <ac:picMk id="5" creationId="{DD0F2B8E-48E1-4112-9C28-64A4B2C9B92C}"/>
          </ac:picMkLst>
        </pc:picChg>
        <pc:picChg chg="add del ord">
          <ac:chgData name="Jerome Wang" userId="30c7d289b5b76f96" providerId="LiveId" clId="{591E44CF-F422-4460-B189-0101F22BE196}" dt="2020-09-01T09:10:28.312" v="3133" actId="478"/>
          <ac:picMkLst>
            <pc:docMk/>
            <pc:sldMk cId="54985815" sldId="259"/>
            <ac:picMk id="6" creationId="{E6DA7B67-FA2A-4DCD-BDD0-44DDA417DA7C}"/>
          </ac:picMkLst>
        </pc:picChg>
        <pc:picChg chg="add del mod ord">
          <ac:chgData name="Jerome Wang" userId="30c7d289b5b76f96" providerId="LiveId" clId="{591E44CF-F422-4460-B189-0101F22BE196}" dt="2020-09-01T09:13:33.351" v="3164" actId="478"/>
          <ac:picMkLst>
            <pc:docMk/>
            <pc:sldMk cId="54985815" sldId="259"/>
            <ac:picMk id="8" creationId="{E265A71B-91C8-4BB9-9853-42D57A684A56}"/>
          </ac:picMkLst>
        </pc:picChg>
        <pc:picChg chg="add mod">
          <ac:chgData name="Jerome Wang" userId="30c7d289b5b76f96" providerId="LiveId" clId="{591E44CF-F422-4460-B189-0101F22BE196}" dt="2020-09-01T09:13:42.587" v="3167" actId="27614"/>
          <ac:picMkLst>
            <pc:docMk/>
            <pc:sldMk cId="54985815" sldId="259"/>
            <ac:picMk id="10" creationId="{DEAB9AB9-E7CE-4823-9C7D-80E81CF12423}"/>
          </ac:picMkLst>
        </pc:picChg>
        <pc:picChg chg="add mod ord">
          <ac:chgData name="Jerome Wang" userId="30c7d289b5b76f96" providerId="LiveId" clId="{591E44CF-F422-4460-B189-0101F22BE196}" dt="2020-09-01T14:15:56.056" v="3172" actId="1076"/>
          <ac:picMkLst>
            <pc:docMk/>
            <pc:sldMk cId="54985815" sldId="259"/>
            <ac:picMk id="2050" creationId="{A6A78C5E-D3C3-40AA-BEB3-1DCAE934AB93}"/>
          </ac:picMkLst>
        </pc:picChg>
        <pc:cxnChg chg="add del">
          <ac:chgData name="Jerome Wang" userId="30c7d289b5b76f96" providerId="LiveId" clId="{591E44CF-F422-4460-B189-0101F22BE196}" dt="2020-09-01T09:13:37.734" v="3166" actId="26606"/>
          <ac:cxnSpMkLst>
            <pc:docMk/>
            <pc:sldMk cId="54985815" sldId="259"/>
            <ac:cxnSpMk id="75" creationId="{8C730EAB-A532-4295-A302-FB4B90DB9F5E}"/>
          </ac:cxnSpMkLst>
        </pc:cxnChg>
        <pc:cxnChg chg="add">
          <ac:chgData name="Jerome Wang" userId="30c7d289b5b76f96" providerId="LiveId" clId="{591E44CF-F422-4460-B189-0101F22BE196}" dt="2020-09-01T09:13:37.734" v="3166" actId="26606"/>
          <ac:cxnSpMkLst>
            <pc:docMk/>
            <pc:sldMk cId="54985815" sldId="259"/>
            <ac:cxnSpMk id="139" creationId="{8C730EAB-A532-4295-A302-FB4B90DB9F5E}"/>
          </ac:cxnSpMkLst>
        </pc:cxnChg>
      </pc:sldChg>
      <pc:sldChg chg="modSp new del mod">
        <pc:chgData name="Jerome Wang" userId="30c7d289b5b76f96" providerId="LiveId" clId="{591E44CF-F422-4460-B189-0101F22BE196}" dt="2020-09-01T14:31:35.094" v="3593" actId="2696"/>
        <pc:sldMkLst>
          <pc:docMk/>
          <pc:sldMk cId="1350630433" sldId="260"/>
        </pc:sldMkLst>
        <pc:spChg chg="mod">
          <ac:chgData name="Jerome Wang" userId="30c7d289b5b76f96" providerId="LiveId" clId="{591E44CF-F422-4460-B189-0101F22BE196}" dt="2020-09-01T14:22:56.024" v="3553" actId="20577"/>
          <ac:spMkLst>
            <pc:docMk/>
            <pc:sldMk cId="1350630433" sldId="260"/>
            <ac:spMk id="2" creationId="{3AC8DC64-B149-48CB-9308-5BDE44622AD8}"/>
          </ac:spMkLst>
        </pc:spChg>
        <pc:spChg chg="mod">
          <ac:chgData name="Jerome Wang" userId="30c7d289b5b76f96" providerId="LiveId" clId="{591E44CF-F422-4460-B189-0101F22BE196}" dt="2020-09-01T14:28:18.303" v="3592" actId="20577"/>
          <ac:spMkLst>
            <pc:docMk/>
            <pc:sldMk cId="1350630433" sldId="260"/>
            <ac:spMk id="3" creationId="{8DBB2011-7C19-4FA0-BA50-9EE5F479B2B2}"/>
          </ac:spMkLst>
        </pc:spChg>
      </pc:sldChg>
      <pc:sldChg chg="addSp delSp modSp new mod">
        <pc:chgData name="Jerome Wang" userId="30c7d289b5b76f96" providerId="LiveId" clId="{591E44CF-F422-4460-B189-0101F22BE196}" dt="2020-09-02T10:50:04.410" v="3755" actId="478"/>
        <pc:sldMkLst>
          <pc:docMk/>
          <pc:sldMk cId="3498722597" sldId="260"/>
        </pc:sldMkLst>
        <pc:spChg chg="add mod">
          <ac:chgData name="Jerome Wang" userId="30c7d289b5b76f96" providerId="LiveId" clId="{591E44CF-F422-4460-B189-0101F22BE196}" dt="2020-09-02T10:17:04.681" v="3704" actId="14100"/>
          <ac:spMkLst>
            <pc:docMk/>
            <pc:sldMk cId="3498722597" sldId="260"/>
            <ac:spMk id="2" creationId="{95731FF3-1D24-49A5-9382-37A48CFCA404}"/>
          </ac:spMkLst>
        </pc:spChg>
        <pc:spChg chg="del">
          <ac:chgData name="Jerome Wang" userId="30c7d289b5b76f96" providerId="LiveId" clId="{591E44CF-F422-4460-B189-0101F22BE196}" dt="2020-09-01T19:48:52.439" v="3622" actId="478"/>
          <ac:spMkLst>
            <pc:docMk/>
            <pc:sldMk cId="3498722597" sldId="260"/>
            <ac:spMk id="2" creationId="{CB97EBBE-55C9-4607-9D55-F56568990412}"/>
          </ac:spMkLst>
        </pc:spChg>
        <pc:spChg chg="del">
          <ac:chgData name="Jerome Wang" userId="30c7d289b5b76f96" providerId="LiveId" clId="{591E44CF-F422-4460-B189-0101F22BE196}" dt="2020-09-01T19:48:52.439" v="3622" actId="478"/>
          <ac:spMkLst>
            <pc:docMk/>
            <pc:sldMk cId="3498722597" sldId="260"/>
            <ac:spMk id="3" creationId="{4D1139ED-7682-4FEF-8007-309DCCA4B78B}"/>
          </ac:spMkLst>
        </pc:spChg>
        <pc:spChg chg="add mod">
          <ac:chgData name="Jerome Wang" userId="30c7d289b5b76f96" providerId="LiveId" clId="{591E44CF-F422-4460-B189-0101F22BE196}" dt="2020-09-02T10:17:06.912" v="3705" actId="14100"/>
          <ac:spMkLst>
            <pc:docMk/>
            <pc:sldMk cId="3498722597" sldId="260"/>
            <ac:spMk id="3" creationId="{A328F3B2-A7AA-47D2-91AB-32FA6336C6E0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5" creationId="{A31B295B-5816-4B2F-A50C-07EA3B6ADF90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6" creationId="{039883DC-C45F-49D9-AAE8-8699B91F9D9A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7" creationId="{0CC0DF36-69F2-4412-A831-49DD026F05B5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1" creationId="{63C62C5C-C5F9-459B-961E-40EED9B68F3A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2" creationId="{C7EF33C7-F726-48F4-9281-0FA91CF1D397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3" creationId="{A225AA0F-F6F4-425C-BAD9-1993DEE41A2F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4" creationId="{9CBC5959-A3BA-4C16-821B-4BC0D80E6781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5" creationId="{3AA3EDC7-5CF8-4A43-8D06-5B9028BD2074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6" creationId="{B5A88CDA-6510-4CF9-8404-4BE6C1D1771A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7" creationId="{C82BEE7C-4ABF-4E50-9439-F845340A48EA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8" creationId="{E1BA81E3-F416-4571-9FCA-CF2F34797974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19" creationId="{78E75E1B-6339-49E2-A342-7B00E9C2BB84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20" creationId="{9D1270DA-DDE1-4560-9C0B-E3E5404943AA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21" creationId="{54DDBD8A-6CB9-4747-B376-2953D1A38A17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22" creationId="{740655D0-B952-4E92-8FB6-0553BFDB058E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23" creationId="{0C8AB772-E6A9-4535-B6AB-2AAFD0E8CEA3}"/>
          </ac:spMkLst>
        </pc:spChg>
        <pc:spChg chg="mod">
          <ac:chgData name="Jerome Wang" userId="30c7d289b5b76f96" providerId="LiveId" clId="{591E44CF-F422-4460-B189-0101F22BE196}" dt="2020-09-01T19:53:21.636" v="3675" actId="165"/>
          <ac:spMkLst>
            <pc:docMk/>
            <pc:sldMk cId="3498722597" sldId="260"/>
            <ac:spMk id="24" creationId="{5EA7A837-70FD-41CD-88A7-508279284339}"/>
          </ac:spMkLst>
        </pc:spChg>
        <pc:spChg chg="add mod modVis">
          <ac:chgData name="Jerome Wang" userId="30c7d289b5b76f96" providerId="LiveId" clId="{591E44CF-F422-4460-B189-0101F22BE196}" dt="2020-09-02T10:49:33.997" v="3743" actId="14429"/>
          <ac:spMkLst>
            <pc:docMk/>
            <pc:sldMk cId="3498722597" sldId="260"/>
            <ac:spMk id="25" creationId="{F61883AA-EA4C-41A7-9D0B-C51E4B6CC19A}"/>
          </ac:spMkLst>
        </pc:spChg>
        <pc:spChg chg="add mod">
          <ac:chgData name="Jerome Wang" userId="30c7d289b5b76f96" providerId="LiveId" clId="{591E44CF-F422-4460-B189-0101F22BE196}" dt="2020-09-02T10:16:59.469" v="3703" actId="1076"/>
          <ac:spMkLst>
            <pc:docMk/>
            <pc:sldMk cId="3498722597" sldId="260"/>
            <ac:spMk id="26" creationId="{4C79BBD7-6C76-4D9D-A4E9-996F4B0BD1A0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27" creationId="{A509AF6E-2757-4365-94DB-3182E6CF9D66}"/>
          </ac:spMkLst>
        </pc:spChg>
        <pc:spChg chg="add mod">
          <ac:chgData name="Jerome Wang" userId="30c7d289b5b76f96" providerId="LiveId" clId="{591E44CF-F422-4460-B189-0101F22BE196}" dt="2020-09-02T10:16:59.469" v="3703" actId="1076"/>
          <ac:spMkLst>
            <pc:docMk/>
            <pc:sldMk cId="3498722597" sldId="260"/>
            <ac:spMk id="28" creationId="{596046BA-014E-4527-A4CC-59230738E504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29" creationId="{CD601B18-D221-40CB-AC46-BC22B31BA680}"/>
          </ac:spMkLst>
        </pc:spChg>
        <pc:spChg chg="add mod">
          <ac:chgData name="Jerome Wang" userId="30c7d289b5b76f96" providerId="LiveId" clId="{591E44CF-F422-4460-B189-0101F22BE196}" dt="2020-09-02T10:16:59.469" v="3703" actId="1076"/>
          <ac:spMkLst>
            <pc:docMk/>
            <pc:sldMk cId="3498722597" sldId="260"/>
            <ac:spMk id="30" creationId="{6B385F5C-B35D-4E11-80A0-7AA20D672373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31" creationId="{78020EE2-D946-426C-866A-65A7235C9A06}"/>
          </ac:spMkLst>
        </pc:spChg>
        <pc:spChg chg="add mod">
          <ac:chgData name="Jerome Wang" userId="30c7d289b5b76f96" providerId="LiveId" clId="{591E44CF-F422-4460-B189-0101F22BE196}" dt="2020-09-02T10:17:12.744" v="3707" actId="1076"/>
          <ac:spMkLst>
            <pc:docMk/>
            <pc:sldMk cId="3498722597" sldId="260"/>
            <ac:spMk id="32" creationId="{D950E72E-A3F1-4A3C-BA78-98B8A52B6ADE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33" creationId="{A9181628-4665-4D7D-88A6-FE2BDCAD4564}"/>
          </ac:spMkLst>
        </pc:spChg>
        <pc:spChg chg="add mod">
          <ac:chgData name="Jerome Wang" userId="30c7d289b5b76f96" providerId="LiveId" clId="{591E44CF-F422-4460-B189-0101F22BE196}" dt="2020-09-02T10:17:12.744" v="3707" actId="1076"/>
          <ac:spMkLst>
            <pc:docMk/>
            <pc:sldMk cId="3498722597" sldId="260"/>
            <ac:spMk id="34" creationId="{6374D33B-C8D3-4DF5-A2D8-0D79B9FC6C5A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35" creationId="{7CB32DEE-91BA-48EB-AD17-4953ED94BB19}"/>
          </ac:spMkLst>
        </pc:spChg>
        <pc:spChg chg="add mod">
          <ac:chgData name="Jerome Wang" userId="30c7d289b5b76f96" providerId="LiveId" clId="{591E44CF-F422-4460-B189-0101F22BE196}" dt="2020-09-02T10:17:12.744" v="3707" actId="1076"/>
          <ac:spMkLst>
            <pc:docMk/>
            <pc:sldMk cId="3498722597" sldId="260"/>
            <ac:spMk id="36" creationId="{BADEFB5A-62C0-428A-841C-2C886F40B330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37" creationId="{5430BF43-8B79-4F85-BC99-BDFDE4C32B96}"/>
          </ac:spMkLst>
        </pc:spChg>
        <pc:spChg chg="add mod">
          <ac:chgData name="Jerome Wang" userId="30c7d289b5b76f96" providerId="LiveId" clId="{591E44CF-F422-4460-B189-0101F22BE196}" dt="2020-09-02T10:17:12.744" v="3707" actId="1076"/>
          <ac:spMkLst>
            <pc:docMk/>
            <pc:sldMk cId="3498722597" sldId="260"/>
            <ac:spMk id="38" creationId="{E77BD54D-37C5-4D6F-B1E2-7F73111F02B6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39" creationId="{C32DFB83-0C52-4645-AA36-D38273CDB2E4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40" creationId="{7664C501-F954-4043-B342-FC576A62F49A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41" creationId="{1A945FE5-E2FA-4AC4-A3FE-606B11DC81BF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42" creationId="{691FA395-78EF-4B2B-9FD9-185194336918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43" creationId="{EC5FD753-8467-42C1-9B1B-E30E95E1A023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44" creationId="{04AE0642-7806-4662-ADCE-522034CB180B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45" creationId="{F6960EED-A2C7-4F47-8E55-A12FEC9985AE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46" creationId="{2ED12DDB-C087-41AB-8BF3-BD1FE2126DBD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47" creationId="{EE372BA8-48A1-4C44-84A2-3E19EF1279B8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48" creationId="{CFC48C68-D08F-4B54-866E-078B7A9F3CA3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49" creationId="{1896D4E0-AF24-4E69-A486-E3CAA90AF9BD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50" creationId="{BB2F54E0-D3A6-4160-B91A-CDD759155521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51" creationId="{BA3B12DC-081B-4255-BF62-4C0DAD860616}"/>
          </ac:spMkLst>
        </pc:spChg>
        <pc:spChg chg="add mod topLvl">
          <ac:chgData name="Jerome Wang" userId="30c7d289b5b76f96" providerId="LiveId" clId="{591E44CF-F422-4460-B189-0101F22BE196}" dt="2020-09-02T10:17:30.673" v="3713" actId="1076"/>
          <ac:spMkLst>
            <pc:docMk/>
            <pc:sldMk cId="3498722597" sldId="260"/>
            <ac:spMk id="52" creationId="{FE99D05C-A45C-4C0E-9602-62CF70373037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53" creationId="{05EA997F-69BF-4B95-8D9E-3F9C6D367842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55" creationId="{0E5C9737-8696-4AE1-98FC-7C32FFF0AC4E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56" creationId="{3252D13A-BC90-4225-8439-EB585224ADDB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57" creationId="{7D80EEE9-E9B1-49A0-9B57-02CD34BEC515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58" creationId="{0DDEAA33-1212-4938-9288-55B7DC5C01DF}"/>
          </ac:spMkLst>
        </pc:spChg>
        <pc:spChg chg="add mod">
          <ac:chgData name="Jerome Wang" userId="30c7d289b5b76f96" providerId="LiveId" clId="{591E44CF-F422-4460-B189-0101F22BE196}" dt="2020-09-01T19:56:14.434" v="3686" actId="1076"/>
          <ac:spMkLst>
            <pc:docMk/>
            <pc:sldMk cId="3498722597" sldId="260"/>
            <ac:spMk id="59" creationId="{9FD015F8-43CA-45CD-8F6E-6861EAAE1C66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60" creationId="{4CD1812B-BC33-4C08-8836-5EA0029E6894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61" creationId="{53C6BF74-0104-4E39-8ABB-AB90B87B0C5F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62" creationId="{EC0FE63D-555F-4F2B-B68E-75A2CC0B31B1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63" creationId="{676BC0DD-BD9B-4759-9AD6-933F3ABF98B6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64" creationId="{A23E6DCB-5F36-4946-8329-63154A453577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65" creationId="{59055114-DCFD-4F76-86FC-8F2BD22EFF79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66" creationId="{1D9B4F80-82D5-47DE-9B86-FB1546D979FF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67" creationId="{BEBBB5BD-C736-4695-B69D-02EE274DF412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68" creationId="{6B21F9C4-5AAF-4DE6-A96D-E37F7FA45BC8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69" creationId="{D3B1076F-22EF-4803-A983-FD8CE0AC0865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70" creationId="{0067AA86-A7C8-4EB0-8E80-9C22AEFC7717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71" creationId="{F5C62A05-FAC7-474F-BF92-1561F6F58C2B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72" creationId="{0F79E1A1-F9A8-4D70-907A-94B2F8A6B484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73" creationId="{B03841EF-BB9A-4567-8FC7-9DD932E6F00F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74" creationId="{D70DD9AE-17EA-43CA-9626-302CB464E551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75" creationId="{825D5104-9521-49F7-9E68-7FEB80684362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76" creationId="{75EC6540-8882-49E4-841D-A19E0DF02E76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77" creationId="{53F447BD-F59B-4232-8BC8-830BFA55D55D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78" creationId="{49BEB123-A250-46A5-ACF5-B85E059A0E4B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79" creationId="{A3273FF6-FF85-48F5-B3AC-BC550B17808A}"/>
          </ac:spMkLst>
        </pc:spChg>
        <pc:spChg chg="add mod topLvl">
          <ac:chgData name="Jerome Wang" userId="30c7d289b5b76f96" providerId="LiveId" clId="{591E44CF-F422-4460-B189-0101F22BE196}" dt="2020-09-02T10:17:49.941" v="3719" actId="1076"/>
          <ac:spMkLst>
            <pc:docMk/>
            <pc:sldMk cId="3498722597" sldId="260"/>
            <ac:spMk id="80" creationId="{3F8D9095-F284-4958-89DE-15221031E192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81" creationId="{C98812A9-F672-4FD7-A19C-A3F8B5DAFEF8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83" creationId="{BFFF6C8E-25D9-4121-A33B-1E260BA9B253}"/>
          </ac:spMkLst>
        </pc:spChg>
        <pc:spChg chg="add mod">
          <ac:chgData name="Jerome Wang" userId="30c7d289b5b76f96" providerId="LiveId" clId="{591E44CF-F422-4460-B189-0101F22BE196}" dt="2020-09-02T10:17:57.302" v="3721" actId="1076"/>
          <ac:spMkLst>
            <pc:docMk/>
            <pc:sldMk cId="3498722597" sldId="260"/>
            <ac:spMk id="84" creationId="{C28EC4AC-52D5-4136-B56F-63D32C04CFD0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85" creationId="{780B0D75-5085-4A44-8FD6-6CB291FDFBAC}"/>
          </ac:spMkLst>
        </pc:spChg>
        <pc:spChg chg="add mod">
          <ac:chgData name="Jerome Wang" userId="30c7d289b5b76f96" providerId="LiveId" clId="{591E44CF-F422-4460-B189-0101F22BE196}" dt="2020-09-02T10:17:57.302" v="3721" actId="1076"/>
          <ac:spMkLst>
            <pc:docMk/>
            <pc:sldMk cId="3498722597" sldId="260"/>
            <ac:spMk id="86" creationId="{50E09846-C2ED-4D84-B785-1927FFD67311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87" creationId="{F19F276B-1D3D-4F2C-A6A6-330866DB9780}"/>
          </ac:spMkLst>
        </pc:spChg>
        <pc:spChg chg="add mod">
          <ac:chgData name="Jerome Wang" userId="30c7d289b5b76f96" providerId="LiveId" clId="{591E44CF-F422-4460-B189-0101F22BE196}" dt="2020-09-02T10:17:57.302" v="3721" actId="1076"/>
          <ac:spMkLst>
            <pc:docMk/>
            <pc:sldMk cId="3498722597" sldId="260"/>
            <ac:spMk id="88" creationId="{F355E8DA-9B69-4D7F-919B-90F0533987B2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89" creationId="{B2EB6871-D9E6-4AF8-B2B6-54B5964FD55F}"/>
          </ac:spMkLst>
        </pc:spChg>
        <pc:spChg chg="add mod">
          <ac:chgData name="Jerome Wang" userId="30c7d289b5b76f96" providerId="LiveId" clId="{591E44CF-F422-4460-B189-0101F22BE196}" dt="2020-09-02T10:18:05.245" v="3723" actId="1076"/>
          <ac:spMkLst>
            <pc:docMk/>
            <pc:sldMk cId="3498722597" sldId="260"/>
            <ac:spMk id="90" creationId="{B342E8DB-BC13-424F-A170-F5E8B1993033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91" creationId="{9BBCD6B7-1D85-4FDA-9B4F-0AC86DC962BC}"/>
          </ac:spMkLst>
        </pc:spChg>
        <pc:spChg chg="add mod">
          <ac:chgData name="Jerome Wang" userId="30c7d289b5b76f96" providerId="LiveId" clId="{591E44CF-F422-4460-B189-0101F22BE196}" dt="2020-09-02T10:18:05.245" v="3723" actId="1076"/>
          <ac:spMkLst>
            <pc:docMk/>
            <pc:sldMk cId="3498722597" sldId="260"/>
            <ac:spMk id="92" creationId="{9804CDAB-8FE6-43AD-9AF8-E415E78547A9}"/>
          </ac:spMkLst>
        </pc:spChg>
        <pc:spChg chg="add mod">
          <ac:chgData name="Jerome Wang" userId="30c7d289b5b76f96" providerId="LiveId" clId="{591E44CF-F422-4460-B189-0101F22BE196}" dt="2020-09-01T19:56:20.462" v="3688" actId="1076"/>
          <ac:spMkLst>
            <pc:docMk/>
            <pc:sldMk cId="3498722597" sldId="260"/>
            <ac:spMk id="93" creationId="{343D9A34-A78E-4411-9B7F-BEEDBF092374}"/>
          </ac:spMkLst>
        </pc:spChg>
        <pc:spChg chg="add mod">
          <ac:chgData name="Jerome Wang" userId="30c7d289b5b76f96" providerId="LiveId" clId="{591E44CF-F422-4460-B189-0101F22BE196}" dt="2020-09-02T10:18:05.245" v="3723" actId="1076"/>
          <ac:spMkLst>
            <pc:docMk/>
            <pc:sldMk cId="3498722597" sldId="260"/>
            <ac:spMk id="94" creationId="{A50F9B51-6955-48D4-8723-14CF85000E32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95" creationId="{6B68FA5A-4984-454C-9859-9EFC54C496F1}"/>
          </ac:spMkLst>
        </pc:spChg>
        <pc:spChg chg="add mod">
          <ac:chgData name="Jerome Wang" userId="30c7d289b5b76f96" providerId="LiveId" clId="{591E44CF-F422-4460-B189-0101F22BE196}" dt="2020-09-02T10:18:05.245" v="3723" actId="1076"/>
          <ac:spMkLst>
            <pc:docMk/>
            <pc:sldMk cId="3498722597" sldId="260"/>
            <ac:spMk id="96" creationId="{70A40E4F-1BF5-4955-AC7F-B80E5752BB08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97" creationId="{55C517FE-B3D8-4871-930C-D91CB4E0F897}"/>
          </ac:spMkLst>
        </pc:spChg>
        <pc:spChg chg="add del mod">
          <ac:chgData name="Jerome Wang" userId="30c7d289b5b76f96" providerId="LiveId" clId="{591E44CF-F422-4460-B189-0101F22BE196}" dt="2020-09-02T10:49:59.890" v="3753" actId="478"/>
          <ac:spMkLst>
            <pc:docMk/>
            <pc:sldMk cId="3498722597" sldId="260"/>
            <ac:spMk id="98" creationId="{010F8BA6-81F6-4683-BED5-4103437CB94D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99" creationId="{559A4082-6BAD-4046-BF04-2DD1786DFD9E}"/>
          </ac:spMkLst>
        </pc:spChg>
        <pc:spChg chg="add mod">
          <ac:chgData name="Jerome Wang" userId="30c7d289b5b76f96" providerId="LiveId" clId="{591E44CF-F422-4460-B189-0101F22BE196}" dt="2020-09-02T10:18:05.245" v="3723" actId="1076"/>
          <ac:spMkLst>
            <pc:docMk/>
            <pc:sldMk cId="3498722597" sldId="260"/>
            <ac:spMk id="100" creationId="{74E2462A-85B4-4EC5-99C6-B5E4DF792C16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01" creationId="{18D54E79-217A-4960-B528-687858C19E14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02" creationId="{11A8C70D-B3D0-49E4-9410-7E467812279B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03" creationId="{B4BEF680-2D90-43AC-93C1-9A2447DAA11B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04" creationId="{EFEC6EB1-1345-433B-948C-B6BAC79B73A3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05" creationId="{C99C36D2-CCA7-4C8E-83BE-E00AE9F97BED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06" creationId="{40996068-DAFA-4AE5-B1C0-F5568798FC4B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07" creationId="{757F726D-E605-4EA2-BDCC-2235A0062E6E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08" creationId="{40AA4830-6EBE-4E73-B227-DD06E7C1E079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09" creationId="{12ECDDB4-B5CA-478F-8129-E3928B469159}"/>
          </ac:spMkLst>
        </pc:spChg>
        <pc:spChg chg="add mod">
          <ac:chgData name="Jerome Wang" userId="30c7d289b5b76f96" providerId="LiveId" clId="{591E44CF-F422-4460-B189-0101F22BE196}" dt="2020-09-01T19:56:49.920" v="3690" actId="1076"/>
          <ac:spMkLst>
            <pc:docMk/>
            <pc:sldMk cId="3498722597" sldId="260"/>
            <ac:spMk id="111" creationId="{857ACFEA-BFB4-40E0-A1F7-CB38B8D0F148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13" creationId="{A63A2DCF-FD21-40D6-AED3-662C092C59E2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15" creationId="{9E4D7EDB-51DA-4D9D-875B-4AA18B8E81B8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17" creationId="{B719D8E7-CF10-4935-9B70-E2461CD88C62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19" creationId="{AC96C103-BCED-42CD-A495-580E4B6420F0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21" creationId="{C1508465-FEF3-4B20-BFDA-70009F46ACE4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23" creationId="{A29122F3-744C-4372-BE21-83AEA7BF51A9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25" creationId="{2E4A4AF2-B70A-407D-8ED1-2CAF6C848EBA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27" creationId="{80236D3C-B3D3-4AA6-8ABA-69A97DBAD0AD}"/>
          </ac:spMkLst>
        </pc:spChg>
        <pc:spChg chg="add mod">
          <ac:chgData name="Jerome Wang" userId="30c7d289b5b76f96" providerId="LiveId" clId="{591E44CF-F422-4460-B189-0101F22BE196}" dt="2020-09-01T19:56:57.167" v="3692" actId="1076"/>
          <ac:spMkLst>
            <pc:docMk/>
            <pc:sldMk cId="3498722597" sldId="260"/>
            <ac:spMk id="129" creationId="{9775366C-D8B1-42B8-A127-138CEAD90167}"/>
          </ac:spMkLst>
        </pc:spChg>
        <pc:spChg chg="add mod">
          <ac:chgData name="Jerome Wang" userId="30c7d289b5b76f96" providerId="LiveId" clId="{591E44CF-F422-4460-B189-0101F22BE196}" dt="2020-09-01T19:57:03.184" v="3694" actId="1076"/>
          <ac:spMkLst>
            <pc:docMk/>
            <pc:sldMk cId="3498722597" sldId="260"/>
            <ac:spMk id="131" creationId="{818C293B-672B-439C-9CB6-552DB9BBA100}"/>
          </ac:spMkLst>
        </pc:spChg>
        <pc:spChg chg="add mod">
          <ac:chgData name="Jerome Wang" userId="30c7d289b5b76f96" providerId="LiveId" clId="{591E44CF-F422-4460-B189-0101F22BE196}" dt="2020-09-01T19:57:03.184" v="3694" actId="1076"/>
          <ac:spMkLst>
            <pc:docMk/>
            <pc:sldMk cId="3498722597" sldId="260"/>
            <ac:spMk id="133" creationId="{8D065629-E7B4-4C4D-88B2-A9104F445878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35" creationId="{F56B2553-3BFB-43EE-BF5D-F44092ABB8B6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37" creationId="{F3985BCF-7846-4B65-B360-86117AEA82E4}"/>
          </ac:spMkLst>
        </pc:spChg>
        <pc:spChg chg="add del mod">
          <ac:chgData name="Jerome Wang" userId="30c7d289b5b76f96" providerId="LiveId" clId="{591E44CF-F422-4460-B189-0101F22BE196}" dt="2020-09-02T10:49:58.042" v="3752" actId="478"/>
          <ac:spMkLst>
            <pc:docMk/>
            <pc:sldMk cId="3498722597" sldId="260"/>
            <ac:spMk id="139" creationId="{74303B0E-38BB-448A-9FE9-51422748A070}"/>
          </ac:spMkLst>
        </pc:spChg>
        <pc:spChg chg="add del mod">
          <ac:chgData name="Jerome Wang" userId="30c7d289b5b76f96" providerId="LiveId" clId="{591E44CF-F422-4460-B189-0101F22BE196}" dt="2020-09-02T10:49:58.042" v="3752" actId="478"/>
          <ac:spMkLst>
            <pc:docMk/>
            <pc:sldMk cId="3498722597" sldId="260"/>
            <ac:spMk id="141" creationId="{29EA44FC-14E8-4AE8-8C83-D0042E6356DB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43" creationId="{27A3C483-56B7-4DEC-8BAD-ED0255A7E6F5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45" creationId="{B38E67AE-5CFC-489C-A56D-3E3604508673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47" creationId="{E01F6F57-632F-4E2E-B63A-55585ED8C2D9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49" creationId="{D96E434C-2578-4DBD-AC3E-70241F78316A}"/>
          </ac:spMkLst>
        </pc:spChg>
        <pc:spChg chg="add mod">
          <ac:chgData name="Jerome Wang" userId="30c7d289b5b76f96" providerId="LiveId" clId="{591E44CF-F422-4460-B189-0101F22BE196}" dt="2020-09-01T19:57:10.879" v="3696" actId="1076"/>
          <ac:spMkLst>
            <pc:docMk/>
            <pc:sldMk cId="3498722597" sldId="260"/>
            <ac:spMk id="151" creationId="{668022D6-1EB2-4167-BF7A-239F32C7DFC0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53" creationId="{A0F43A58-3D66-431E-9441-FEE895B9591F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55" creationId="{79A43159-D237-4D66-AA56-EAB8339ADA98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57" creationId="{00FD67D1-698B-4706-BEFB-C490962D3111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59" creationId="{8FD1B955-71D7-4DAE-868E-1A7CBC2EB960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61" creationId="{6B6DCB1D-CD36-476A-8080-022BAEC481E6}"/>
          </ac:spMkLst>
        </pc:spChg>
        <pc:spChg chg="add del mod">
          <ac:chgData name="Jerome Wang" userId="30c7d289b5b76f96" providerId="LiveId" clId="{591E44CF-F422-4460-B189-0101F22BE196}" dt="2020-09-02T10:50:04.410" v="3755" actId="478"/>
          <ac:spMkLst>
            <pc:docMk/>
            <pc:sldMk cId="3498722597" sldId="260"/>
            <ac:spMk id="163" creationId="{2AC77BFA-F0AD-4E7D-A64A-B401CE03DCFB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65" creationId="{E84D9793-A493-4ED5-8287-3DBC8833FC00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67" creationId="{40B64C94-F699-4479-BE02-BA861E9F81C9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68" creationId="{C61530FA-4235-4DED-B730-816F723EFB85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69" creationId="{93F9351E-8E77-403C-9BAC-8ADC3E162FD8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71" creationId="{A403AC2D-0880-4501-B13D-8FCC7209EDB6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73" creationId="{9DE6DD60-DBCA-4057-94BB-50E0BC1002C8}"/>
          </ac:spMkLst>
        </pc:spChg>
        <pc:spChg chg="add mod">
          <ac:chgData name="Jerome Wang" userId="30c7d289b5b76f96" providerId="LiveId" clId="{591E44CF-F422-4460-B189-0101F22BE196}" dt="2020-09-01T19:57:19.358" v="3698" actId="1076"/>
          <ac:spMkLst>
            <pc:docMk/>
            <pc:sldMk cId="3498722597" sldId="260"/>
            <ac:spMk id="175" creationId="{05D9B960-D3E5-489D-92EB-5B3389E21010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77" creationId="{73476BCD-A061-4370-9895-DD421122D01C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79" creationId="{FCC9030A-69AE-4A60-A4B8-9B914988F3B7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81" creationId="{F1C998C6-6951-464A-8122-090693B4E226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83" creationId="{30AE4415-243B-4869-AFDA-5994F44635E9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85" creationId="{CDB09249-8BB3-4AF7-8263-A59E680D2F2C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87" creationId="{4EF412B1-7CD2-4327-8A4E-7C3293A2660B}"/>
          </ac:spMkLst>
        </pc:spChg>
        <pc:spChg chg="add mod">
          <ac:chgData name="Jerome Wang" userId="30c7d289b5b76f96" providerId="LiveId" clId="{591E44CF-F422-4460-B189-0101F22BE196}" dt="2020-09-01T19:57:24.808" v="3700" actId="1076"/>
          <ac:spMkLst>
            <pc:docMk/>
            <pc:sldMk cId="3498722597" sldId="260"/>
            <ac:spMk id="189" creationId="{7E99BF54-22CC-4A8C-A7EA-0A71E1C9B4B7}"/>
          </ac:spMkLst>
        </pc:spChg>
        <pc:spChg chg="add del mod">
          <ac:chgData name="Jerome Wang" userId="30c7d289b5b76f96" providerId="LiveId" clId="{591E44CF-F422-4460-B189-0101F22BE196}" dt="2020-09-02T10:50:01.546" v="3754" actId="478"/>
          <ac:spMkLst>
            <pc:docMk/>
            <pc:sldMk cId="3498722597" sldId="260"/>
            <ac:spMk id="191" creationId="{252B628E-EC69-4158-9813-166BBD1207E3}"/>
          </ac:spMkLst>
        </pc:spChg>
        <pc:spChg chg="add del mod">
          <ac:chgData name="Jerome Wang" userId="30c7d289b5b76f96" providerId="LiveId" clId="{591E44CF-F422-4460-B189-0101F22BE196}" dt="2020-09-02T10:50:01.546" v="3754" actId="478"/>
          <ac:spMkLst>
            <pc:docMk/>
            <pc:sldMk cId="3498722597" sldId="260"/>
            <ac:spMk id="193" creationId="{DAA2D2F6-C0D6-469A-B8E6-4991FDBD8DF0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96" creationId="{D96149C0-5916-42C7-A733-DC8A354013B0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198" creationId="{67C235F7-BB7C-4811-BC7F-FEA15DFCAF0D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00" creationId="{54FCA125-257B-4FCB-BDDE-7036E8B30F07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02" creationId="{C573BDE5-256B-4F1B-84D6-00C44A3271EB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04" creationId="{18A64679-DCAB-4DFD-8195-725325F74F7F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06" creationId="{957176E2-D15B-45A9-B284-ADC3690F2029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08" creationId="{169FFF4F-B639-4C3B-93B4-8A02685116EA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10" creationId="{84D30226-B960-40EF-AE91-96AE33D7B8F0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12" creationId="{D7A521F1-39B6-4B5D-BDC3-E5DE24220F5A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14" creationId="{9A7A2DF4-4447-4068-81F0-9D69F29DF141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16" creationId="{141003A5-AF8B-4ACB-AE88-375CF73ED74F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18" creationId="{635065AA-B0FA-40F7-A45D-7E659A73DC81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20" creationId="{3D4B3DFD-B382-4A09-AC89-F7DCE5FE406E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22" creationId="{7E2FCAE0-39B6-4905-85AF-483EBC79B692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24" creationId="{5B70A91C-04F8-42BF-93BB-E4DB78EEE1DA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26" creationId="{D637DF9E-4B89-4437-A19D-6D6424A67B29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28" creationId="{88EC0BF9-96E7-4E8F-93B0-02A040879C9E}"/>
          </ac:spMkLst>
        </pc:spChg>
        <pc:spChg chg="add mod">
          <ac:chgData name="Jerome Wang" userId="30c7d289b5b76f96" providerId="LiveId" clId="{591E44CF-F422-4460-B189-0101F22BE196}" dt="2020-09-02T10:18:46.315" v="3729" actId="1076"/>
          <ac:spMkLst>
            <pc:docMk/>
            <pc:sldMk cId="3498722597" sldId="260"/>
            <ac:spMk id="230" creationId="{BFDEA2EE-E1F3-40CC-B1D7-235F8865648F}"/>
          </ac:spMkLst>
        </pc:spChg>
        <pc:spChg chg="add mod">
          <ac:chgData name="Jerome Wang" userId="30c7d289b5b76f96" providerId="LiveId" clId="{591E44CF-F422-4460-B189-0101F22BE196}" dt="2020-09-02T10:18:51.212" v="3731" actId="1076"/>
          <ac:spMkLst>
            <pc:docMk/>
            <pc:sldMk cId="3498722597" sldId="260"/>
            <ac:spMk id="232" creationId="{007962B1-317A-4CAA-9EB1-6A6EA163305D}"/>
          </ac:spMkLst>
        </pc:spChg>
        <pc:spChg chg="add mod">
          <ac:chgData name="Jerome Wang" userId="30c7d289b5b76f96" providerId="LiveId" clId="{591E44CF-F422-4460-B189-0101F22BE196}" dt="2020-09-02T10:18:51.212" v="3731" actId="1076"/>
          <ac:spMkLst>
            <pc:docMk/>
            <pc:sldMk cId="3498722597" sldId="260"/>
            <ac:spMk id="234" creationId="{1BD55AA3-0089-49AF-A30E-E79E2A4ADCE0}"/>
          </ac:spMkLst>
        </pc:spChg>
        <pc:grpChg chg="add mod topLvl modVis">
          <ac:chgData name="Jerome Wang" userId="30c7d289b5b76f96" providerId="LiveId" clId="{591E44CF-F422-4460-B189-0101F22BE196}" dt="2020-09-02T10:49:32.661" v="3741" actId="14429"/>
          <ac:grpSpMkLst>
            <pc:docMk/>
            <pc:sldMk cId="3498722597" sldId="260"/>
            <ac:grpSpMk id="4" creationId="{2FB73B6F-597B-42FE-8E01-8B8A389E88DC}"/>
          </ac:grpSpMkLst>
        </pc:grpChg>
        <pc:grpChg chg="mod modVis">
          <ac:chgData name="Jerome Wang" userId="30c7d289b5b76f96" providerId="LiveId" clId="{591E44CF-F422-4460-B189-0101F22BE196}" dt="2020-09-02T10:49:43.981" v="3751" actId="14429"/>
          <ac:grpSpMkLst>
            <pc:docMk/>
            <pc:sldMk cId="3498722597" sldId="260"/>
            <ac:grpSpMk id="8" creationId="{B2D416C2-DFEC-469A-B8DD-E68B6B81C820}"/>
          </ac:grpSpMkLst>
        </pc:grpChg>
        <pc:grpChg chg="mod">
          <ac:chgData name="Jerome Wang" userId="30c7d289b5b76f96" providerId="LiveId" clId="{591E44CF-F422-4460-B189-0101F22BE196}" dt="2020-09-01T19:53:21.636" v="3675" actId="165"/>
          <ac:grpSpMkLst>
            <pc:docMk/>
            <pc:sldMk cId="3498722597" sldId="260"/>
            <ac:grpSpMk id="9" creationId="{169A5966-E668-4449-B441-9A461C44DA2C}"/>
          </ac:grpSpMkLst>
        </pc:grpChg>
        <pc:grpChg chg="mod">
          <ac:chgData name="Jerome Wang" userId="30c7d289b5b76f96" providerId="LiveId" clId="{591E44CF-F422-4460-B189-0101F22BE196}" dt="2020-09-01T19:53:21.636" v="3675" actId="165"/>
          <ac:grpSpMkLst>
            <pc:docMk/>
            <pc:sldMk cId="3498722597" sldId="260"/>
            <ac:grpSpMk id="10" creationId="{5B075D08-A114-402C-8646-A2A6B651DF68}"/>
          </ac:grpSpMkLst>
        </pc:grpChg>
        <pc:grpChg chg="add del mod">
          <ac:chgData name="Jerome Wang" userId="30c7d289b5b76f96" providerId="LiveId" clId="{591E44CF-F422-4460-B189-0101F22BE196}" dt="2020-09-01T19:53:21.636" v="3675" actId="165"/>
          <ac:grpSpMkLst>
            <pc:docMk/>
            <pc:sldMk cId="3498722597" sldId="260"/>
            <ac:grpSpMk id="26" creationId="{6815452B-DC51-4D68-8316-AF741789876E}"/>
          </ac:grpSpMkLst>
        </pc:grpChg>
        <pc:grpChg chg="add del mod">
          <ac:chgData name="Jerome Wang" userId="30c7d289b5b76f96" providerId="LiveId" clId="{591E44CF-F422-4460-B189-0101F22BE196}" dt="2020-09-02T10:17:27.559" v="3712" actId="165"/>
          <ac:grpSpMkLst>
            <pc:docMk/>
            <pc:sldMk cId="3498722597" sldId="260"/>
            <ac:grpSpMk id="54" creationId="{DFD0A06B-07B2-45E5-849F-1BA1C11DD400}"/>
          </ac:grpSpMkLst>
        </pc:grpChg>
        <pc:grpChg chg="add del mod">
          <ac:chgData name="Jerome Wang" userId="30c7d289b5b76f96" providerId="LiveId" clId="{591E44CF-F422-4460-B189-0101F22BE196}" dt="2020-09-02T10:17:45.874" v="3718" actId="165"/>
          <ac:grpSpMkLst>
            <pc:docMk/>
            <pc:sldMk cId="3498722597" sldId="260"/>
            <ac:grpSpMk id="82" creationId="{6D7FB73B-6D85-4546-8CD2-C052DFE37F70}"/>
          </ac:grpSpMkLst>
        </pc:grpChg>
        <pc:picChg chg="add mod topLvl modVis">
          <ac:chgData name="Jerome Wang" userId="30c7d289b5b76f96" providerId="LiveId" clId="{591E44CF-F422-4460-B189-0101F22BE196}" dt="2020-09-02T10:49:33.478" v="3742" actId="14429"/>
          <ac:picMkLst>
            <pc:docMk/>
            <pc:sldMk cId="3498722597" sldId="260"/>
            <ac:picMk id="3074" creationId="{7496F2D2-B8FD-4DEC-9560-AE491B0E53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1D144-92A1-421B-8B5B-A93C8633F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081DA7-CB94-43CF-9D8B-2960007D4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29954-5D71-4D21-9996-73CE2F64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6A7F38-B5E7-4F8E-A37D-0E3D63FA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A6358-3B19-4CE1-BA8B-92E93A0A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5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CC290-627F-4CFA-B3CC-317F157A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B2C178-8DD7-4E66-AC10-4AF4F61A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B0442-F51C-401D-B599-8BD9C7DC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BE345-6E07-4253-B6BB-9C107D0B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6A9FD6-8BEF-4DF5-A3E5-400CBF16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6E50B7-96C8-4F2E-9F08-41B7E63C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9D1095-5412-4307-8C3D-47051E8E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C27F6-D6BD-4538-BCF9-9439A017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313194-335F-4973-A7D0-38F76698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AFA8C-9BC3-44A8-83B7-306FEDEB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26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B2605-69A1-409C-BB20-B89CBD6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1AAEC3-0FDF-4BC5-A0C2-5A68E72E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E15F8D-BDA9-46C6-A745-1C7F7E0B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2FBAC-A67A-474B-B8C1-64176BFF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38C2-5F9E-4482-95AC-BD5B686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59B07-6EE3-4BB8-AC87-7B214334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1CBED-DFC7-4489-8F8E-883A00EC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EDE44-232F-4961-A73E-97FE888F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C69B3-8D5C-4E7D-9D64-FC39D2E3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E874A-C6D9-4598-BE00-4CF06786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5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FF51C-1AE8-41F6-8DA1-036F755A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DF707-F7EA-40D6-BE6F-7BA0BB06F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900A88-EE9A-45CA-A427-C6E010B4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B79D96-8E90-4796-9F53-75DEAD69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AC983B-03F9-4E08-8E03-BDE4C718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D428F0-65B8-4754-9E7E-9A810A6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8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3608E-940D-447B-8A5D-6D2C62BA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0E2CB5-7ACE-4882-868C-29C16219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44B862-AFB6-4047-AABF-ABC46C7B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ADA89B-5453-4554-86CF-F674B9CA3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4AE8DF-247B-499F-9706-9AF0DD277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FE03B6-E120-4B4D-8575-D390E9E0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0AAF1A-D9BB-4A12-80A4-1AC2B871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303D15-B174-4860-9876-722A2CD6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2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A0A7-395D-4205-BBDD-A972E855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61CEE-C337-40A5-A155-A638392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F4DB8-56C9-4EEA-8D76-8D5C069E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BDCE33-4966-4713-89E0-D97BC6AB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5F1CA7-38DE-4979-B50E-EF0F1AC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43109F-3162-43D8-98DD-417522FE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5B7592-BE2D-40E0-81F3-2C38589A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E979E-FD79-4FFC-B35E-5526BC6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BC371-F689-4D5A-82B0-101EAB77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C42A7F-2E6F-419F-B857-E48884B4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29EA6-3AE4-4932-9198-FBCB320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90C172-E360-40CF-BED3-EFE8830E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00E34F-8A26-4771-BCCA-F356291D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0141B-A259-4E79-9474-8DA9F91A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785F83-9229-434E-9680-20F3D9962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FBA434-649D-4906-84A4-D5D5FD84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55004-523D-4AB3-B507-EB2516ED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F66DC2-F6B0-4286-951A-BFD5D5EF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7C98A1-94EB-4937-9031-1DEBD5E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050F84-2676-4C7C-9BE7-BEF4B60C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9A4DEC-9DB3-4A16-9CD9-3387AB12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1DA92-1395-41D2-8F42-C629E250D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2614-BD9C-434C-BC1D-B089C7205CFF}" type="datetimeFigureOut">
              <a:rPr lang="fr-FR" smtClean="0"/>
              <a:t>02/09/2020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CF0E81-618F-4C45-A8C8-474B25308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CEA5A7-219D-4B83-80FE-EE8B26591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3942-5A8B-4B9E-B7F0-ECE6432C8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6F39396-726A-4AED-80D8-27781FF6E6B2}"/>
              </a:ext>
            </a:extLst>
          </p:cNvPr>
          <p:cNvSpPr/>
          <p:nvPr/>
        </p:nvSpPr>
        <p:spPr>
          <a:xfrm>
            <a:off x="580768" y="1968843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C19AA7-8E48-4568-B7AE-4F1831C84617}"/>
              </a:ext>
            </a:extLst>
          </p:cNvPr>
          <p:cNvSpPr/>
          <p:nvPr/>
        </p:nvSpPr>
        <p:spPr>
          <a:xfrm>
            <a:off x="322534" y="2611394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CCFCFB-E53D-4501-A6EA-267C0321F86B}"/>
              </a:ext>
            </a:extLst>
          </p:cNvPr>
          <p:cNvSpPr/>
          <p:nvPr/>
        </p:nvSpPr>
        <p:spPr>
          <a:xfrm>
            <a:off x="633169" y="4661243"/>
            <a:ext cx="271849" cy="2718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31F0787-7F0A-44E9-9697-165728CD22E8}"/>
              </a:ext>
            </a:extLst>
          </p:cNvPr>
          <p:cNvSpPr/>
          <p:nvPr/>
        </p:nvSpPr>
        <p:spPr>
          <a:xfrm>
            <a:off x="1389334" y="179859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90794C-32AF-4D20-BE78-C4706775B155}"/>
              </a:ext>
            </a:extLst>
          </p:cNvPr>
          <p:cNvSpPr/>
          <p:nvPr/>
        </p:nvSpPr>
        <p:spPr>
          <a:xfrm>
            <a:off x="880533" y="134139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BB3B52C-2DFB-4DB0-983F-7A2EA08319FB}"/>
              </a:ext>
            </a:extLst>
          </p:cNvPr>
          <p:cNvSpPr/>
          <p:nvPr/>
        </p:nvSpPr>
        <p:spPr>
          <a:xfrm>
            <a:off x="1032933" y="1493793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715D880-6F07-4666-B227-7D6C618B3C6B}"/>
              </a:ext>
            </a:extLst>
          </p:cNvPr>
          <p:cNvSpPr/>
          <p:nvPr/>
        </p:nvSpPr>
        <p:spPr>
          <a:xfrm>
            <a:off x="2094802" y="1493793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EF1BA4E-3C88-48C5-9171-9860C6E772F0}"/>
              </a:ext>
            </a:extLst>
          </p:cNvPr>
          <p:cNvSpPr/>
          <p:nvPr/>
        </p:nvSpPr>
        <p:spPr>
          <a:xfrm>
            <a:off x="465552" y="34290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571777B-72A8-4004-AA6C-1FE268C50090}"/>
              </a:ext>
            </a:extLst>
          </p:cNvPr>
          <p:cNvSpPr/>
          <p:nvPr/>
        </p:nvSpPr>
        <p:spPr>
          <a:xfrm>
            <a:off x="1092657" y="34290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1743F87-9DA6-47F9-A952-D04F9BF7A42E}"/>
              </a:ext>
            </a:extLst>
          </p:cNvPr>
          <p:cNvSpPr/>
          <p:nvPr/>
        </p:nvSpPr>
        <p:spPr>
          <a:xfrm>
            <a:off x="-101829" y="3331175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7FEA90F-9B2E-4B0F-8AFD-0318604F0A3B}"/>
              </a:ext>
            </a:extLst>
          </p:cNvPr>
          <p:cNvSpPr/>
          <p:nvPr/>
        </p:nvSpPr>
        <p:spPr>
          <a:xfrm>
            <a:off x="-88443" y="37592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8319EAF-DE73-4346-84BD-84D50BD0409E}"/>
              </a:ext>
            </a:extLst>
          </p:cNvPr>
          <p:cNvSpPr/>
          <p:nvPr/>
        </p:nvSpPr>
        <p:spPr>
          <a:xfrm>
            <a:off x="1833402" y="291338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A02D94A-B339-4A48-988F-BFF751C21360}"/>
              </a:ext>
            </a:extLst>
          </p:cNvPr>
          <p:cNvSpPr/>
          <p:nvPr/>
        </p:nvSpPr>
        <p:spPr>
          <a:xfrm>
            <a:off x="2977337" y="354844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FD9F7A8-E650-4140-9873-C18C838AA136}"/>
              </a:ext>
            </a:extLst>
          </p:cNvPr>
          <p:cNvSpPr/>
          <p:nvPr/>
        </p:nvSpPr>
        <p:spPr>
          <a:xfrm>
            <a:off x="2616726" y="174024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922070C-F468-409C-BC2C-F1813FFC8033}"/>
              </a:ext>
            </a:extLst>
          </p:cNvPr>
          <p:cNvSpPr/>
          <p:nvPr/>
        </p:nvSpPr>
        <p:spPr>
          <a:xfrm>
            <a:off x="2401949" y="118045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6775F91-7EA9-4ADD-B3A7-924B8828945E}"/>
              </a:ext>
            </a:extLst>
          </p:cNvPr>
          <p:cNvSpPr/>
          <p:nvPr/>
        </p:nvSpPr>
        <p:spPr>
          <a:xfrm>
            <a:off x="2736175" y="211048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A7CD641-39A7-46A7-A0C9-952541A6DD11}"/>
              </a:ext>
            </a:extLst>
          </p:cNvPr>
          <p:cNvSpPr/>
          <p:nvPr/>
        </p:nvSpPr>
        <p:spPr>
          <a:xfrm>
            <a:off x="2461673" y="333117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6B888E6-CEBA-43F9-B4E2-A44D7D5824EA}"/>
              </a:ext>
            </a:extLst>
          </p:cNvPr>
          <p:cNvSpPr/>
          <p:nvPr/>
        </p:nvSpPr>
        <p:spPr>
          <a:xfrm>
            <a:off x="2064812" y="1773534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0FF2D72-28B9-455D-B321-5AB6A87B0E10}"/>
              </a:ext>
            </a:extLst>
          </p:cNvPr>
          <p:cNvSpPr/>
          <p:nvPr/>
        </p:nvSpPr>
        <p:spPr>
          <a:xfrm>
            <a:off x="-64874" y="53594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841FFE1-691E-4EF7-BB57-80CCE9B2181B}"/>
              </a:ext>
            </a:extLst>
          </p:cNvPr>
          <p:cNvGrpSpPr/>
          <p:nvPr/>
        </p:nvGrpSpPr>
        <p:grpSpPr>
          <a:xfrm>
            <a:off x="3024920" y="1015727"/>
            <a:ext cx="704456" cy="1152910"/>
            <a:chOff x="3419869" y="1221584"/>
            <a:chExt cx="704456" cy="115291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03555F95-B8D1-4ECB-979D-300999314917}"/>
                </a:ext>
              </a:extLst>
            </p:cNvPr>
            <p:cNvSpPr/>
            <p:nvPr/>
          </p:nvSpPr>
          <p:spPr>
            <a:xfrm>
              <a:off x="3494240" y="1520736"/>
              <a:ext cx="555714" cy="555714"/>
            </a:xfrm>
            <a:prstGeom prst="ellipse">
              <a:avLst/>
            </a:prstGeom>
            <a:solidFill>
              <a:srgbClr val="320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3AA1A84-E67D-4645-AADD-8AB88887E066}"/>
                </a:ext>
              </a:extLst>
            </p:cNvPr>
            <p:cNvSpPr/>
            <p:nvPr/>
          </p:nvSpPr>
          <p:spPr>
            <a:xfrm>
              <a:off x="3419869" y="1731919"/>
              <a:ext cx="704456" cy="119449"/>
            </a:xfrm>
            <a:prstGeom prst="roundRect">
              <a:avLst>
                <a:gd name="adj" fmla="val 50000"/>
              </a:avLst>
            </a:prstGeom>
            <a:solidFill>
              <a:srgbClr val="90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700CF3A6-29DC-4795-B07B-8EFF16C6440E}"/>
                </a:ext>
              </a:extLst>
            </p:cNvPr>
            <p:cNvSpPr/>
            <p:nvPr/>
          </p:nvSpPr>
          <p:spPr>
            <a:xfrm rot="5400000">
              <a:off x="3195641" y="1738314"/>
              <a:ext cx="1152910" cy="119449"/>
            </a:xfrm>
            <a:prstGeom prst="roundRect">
              <a:avLst>
                <a:gd name="adj" fmla="val 50000"/>
              </a:avLst>
            </a:prstGeom>
            <a:solidFill>
              <a:srgbClr val="90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690D2E7-D72E-4B82-B455-0B4B57727E85}"/>
                </a:ext>
              </a:extLst>
            </p:cNvPr>
            <p:cNvSpPr/>
            <p:nvPr/>
          </p:nvSpPr>
          <p:spPr>
            <a:xfrm>
              <a:off x="3576320" y="1600449"/>
              <a:ext cx="391552" cy="391552"/>
            </a:xfrm>
            <a:prstGeom prst="ellipse">
              <a:avLst/>
            </a:prstGeom>
            <a:solidFill>
              <a:srgbClr val="905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181C20B-4A3F-49E0-8C70-5D5F5101D873}"/>
                </a:ext>
              </a:extLst>
            </p:cNvPr>
            <p:cNvSpPr/>
            <p:nvPr/>
          </p:nvSpPr>
          <p:spPr>
            <a:xfrm>
              <a:off x="3664052" y="1689994"/>
              <a:ext cx="216088" cy="2160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Ellipse 55">
            <a:extLst>
              <a:ext uri="{FF2B5EF4-FFF2-40B4-BE49-F238E27FC236}">
                <a16:creationId xmlns:a16="http://schemas.microsoft.com/office/drawing/2014/main" id="{39F87C90-3182-4FC7-9672-9D4FB9748F12}"/>
              </a:ext>
            </a:extLst>
          </p:cNvPr>
          <p:cNvSpPr/>
          <p:nvPr/>
        </p:nvSpPr>
        <p:spPr>
          <a:xfrm>
            <a:off x="4888837" y="4615611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F64830E-011B-4BD4-BD14-E6E10172125C}"/>
              </a:ext>
            </a:extLst>
          </p:cNvPr>
          <p:cNvSpPr/>
          <p:nvPr/>
        </p:nvSpPr>
        <p:spPr>
          <a:xfrm>
            <a:off x="4362727" y="5122571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EE0E137-3141-42C7-9DF4-B8BE6A41A97D}"/>
              </a:ext>
            </a:extLst>
          </p:cNvPr>
          <p:cNvSpPr/>
          <p:nvPr/>
        </p:nvSpPr>
        <p:spPr>
          <a:xfrm>
            <a:off x="1189792" y="2491372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098ED19-F32F-4FE0-B1BC-F72A86312629}"/>
              </a:ext>
            </a:extLst>
          </p:cNvPr>
          <p:cNvSpPr/>
          <p:nvPr/>
        </p:nvSpPr>
        <p:spPr>
          <a:xfrm>
            <a:off x="4390904" y="580575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34CA42E-6BA0-4C54-8748-494CD9B08942}"/>
              </a:ext>
            </a:extLst>
          </p:cNvPr>
          <p:cNvSpPr/>
          <p:nvPr/>
        </p:nvSpPr>
        <p:spPr>
          <a:xfrm>
            <a:off x="6673095" y="6053478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1CC81550-6528-4212-8B98-67B18FA6CE8B}"/>
              </a:ext>
            </a:extLst>
          </p:cNvPr>
          <p:cNvSpPr/>
          <p:nvPr/>
        </p:nvSpPr>
        <p:spPr>
          <a:xfrm>
            <a:off x="6036275" y="556761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6ECA19D-1CB8-4C29-8D07-05E8BC5C5C90}"/>
              </a:ext>
            </a:extLst>
          </p:cNvPr>
          <p:cNvSpPr/>
          <p:nvPr/>
        </p:nvSpPr>
        <p:spPr>
          <a:xfrm>
            <a:off x="6191328" y="480931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A9C5206-28E3-4351-8C03-2CF5DBF34C6C}"/>
              </a:ext>
            </a:extLst>
          </p:cNvPr>
          <p:cNvSpPr/>
          <p:nvPr/>
        </p:nvSpPr>
        <p:spPr>
          <a:xfrm>
            <a:off x="5472184" y="605768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9495579-76C0-4B53-8BC9-5988B3FFC59B}"/>
              </a:ext>
            </a:extLst>
          </p:cNvPr>
          <p:cNvSpPr/>
          <p:nvPr/>
        </p:nvSpPr>
        <p:spPr>
          <a:xfrm>
            <a:off x="5038719" y="53975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0A0A183-44AC-4505-8CEC-7FC6F6B3D3C8}"/>
              </a:ext>
            </a:extLst>
          </p:cNvPr>
          <p:cNvSpPr/>
          <p:nvPr/>
        </p:nvSpPr>
        <p:spPr>
          <a:xfrm>
            <a:off x="6434667" y="5724332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EB50AC5C-07E3-43BA-8F6E-98DB0734D001}"/>
              </a:ext>
            </a:extLst>
          </p:cNvPr>
          <p:cNvSpPr/>
          <p:nvPr/>
        </p:nvSpPr>
        <p:spPr>
          <a:xfrm>
            <a:off x="6235035" y="6570999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61FC868-EB0A-4AB6-A84A-362CA0D337AF}"/>
              </a:ext>
            </a:extLst>
          </p:cNvPr>
          <p:cNvSpPr/>
          <p:nvPr/>
        </p:nvSpPr>
        <p:spPr>
          <a:xfrm>
            <a:off x="7683862" y="4246997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DC6DDC4-87A1-405C-A6DD-294B9150079F}"/>
              </a:ext>
            </a:extLst>
          </p:cNvPr>
          <p:cNvSpPr/>
          <p:nvPr/>
        </p:nvSpPr>
        <p:spPr>
          <a:xfrm>
            <a:off x="10944482" y="1637965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6A417B8-47D7-4727-A5A8-A6C558CD750B}"/>
              </a:ext>
            </a:extLst>
          </p:cNvPr>
          <p:cNvSpPr/>
          <p:nvPr/>
        </p:nvSpPr>
        <p:spPr>
          <a:xfrm>
            <a:off x="11762911" y="1180457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C1DC5CE-0ED9-47C9-B4AB-D53B88EDCDCF}"/>
              </a:ext>
            </a:extLst>
          </p:cNvPr>
          <p:cNvSpPr/>
          <p:nvPr/>
        </p:nvSpPr>
        <p:spPr>
          <a:xfrm>
            <a:off x="10559171" y="188235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325183BF-86DE-4FF3-9BF2-7D1664681BFB}"/>
              </a:ext>
            </a:extLst>
          </p:cNvPr>
          <p:cNvSpPr/>
          <p:nvPr/>
        </p:nvSpPr>
        <p:spPr>
          <a:xfrm>
            <a:off x="10333022" y="139616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79D4F94-6BA5-4C00-9668-873584C2B82B}"/>
              </a:ext>
            </a:extLst>
          </p:cNvPr>
          <p:cNvSpPr/>
          <p:nvPr/>
        </p:nvSpPr>
        <p:spPr>
          <a:xfrm>
            <a:off x="10353222" y="241823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694FAE2-DCA0-4AB0-BCFF-1BB0F0BCEFA0}"/>
              </a:ext>
            </a:extLst>
          </p:cNvPr>
          <p:cNvSpPr/>
          <p:nvPr/>
        </p:nvSpPr>
        <p:spPr>
          <a:xfrm>
            <a:off x="9521405" y="90458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C88BE18-9A0E-480D-9C84-02CCB2907BB4}"/>
              </a:ext>
            </a:extLst>
          </p:cNvPr>
          <p:cNvSpPr/>
          <p:nvPr/>
        </p:nvSpPr>
        <p:spPr>
          <a:xfrm>
            <a:off x="9832747" y="189790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14083CE-1EA5-4B9D-B399-495528F5B79F}"/>
              </a:ext>
            </a:extLst>
          </p:cNvPr>
          <p:cNvSpPr/>
          <p:nvPr/>
        </p:nvSpPr>
        <p:spPr>
          <a:xfrm>
            <a:off x="9261060" y="263264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351A54F-D4B1-48DB-96F0-411F2E8B6FE4}"/>
              </a:ext>
            </a:extLst>
          </p:cNvPr>
          <p:cNvSpPr/>
          <p:nvPr/>
        </p:nvSpPr>
        <p:spPr>
          <a:xfrm>
            <a:off x="8526660" y="276237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4EEAB1A-C6F1-42A5-9B1C-25465BE0B5A5}"/>
              </a:ext>
            </a:extLst>
          </p:cNvPr>
          <p:cNvSpPr/>
          <p:nvPr/>
        </p:nvSpPr>
        <p:spPr>
          <a:xfrm>
            <a:off x="8744274" y="1418510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02B27A1-C705-45D4-A5A8-B9D00A7AE0BD}"/>
              </a:ext>
            </a:extLst>
          </p:cNvPr>
          <p:cNvSpPr/>
          <p:nvPr/>
        </p:nvSpPr>
        <p:spPr>
          <a:xfrm>
            <a:off x="8743349" y="125672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F8B590E-7984-4019-87C7-FF601F597C7A}"/>
              </a:ext>
            </a:extLst>
          </p:cNvPr>
          <p:cNvSpPr/>
          <p:nvPr/>
        </p:nvSpPr>
        <p:spPr>
          <a:xfrm>
            <a:off x="11888166" y="1897239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4E9513D-A23D-4B3F-852D-DBDF93A476AE}"/>
              </a:ext>
            </a:extLst>
          </p:cNvPr>
          <p:cNvSpPr/>
          <p:nvPr/>
        </p:nvSpPr>
        <p:spPr>
          <a:xfrm>
            <a:off x="11072566" y="316371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0934DC2-B241-4559-8D4F-D45101D49B29}"/>
              </a:ext>
            </a:extLst>
          </p:cNvPr>
          <p:cNvSpPr/>
          <p:nvPr/>
        </p:nvSpPr>
        <p:spPr>
          <a:xfrm>
            <a:off x="11659855" y="376987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799F9259-EFC3-469A-97CA-CB8ADD3874AC}"/>
              </a:ext>
            </a:extLst>
          </p:cNvPr>
          <p:cNvSpPr/>
          <p:nvPr/>
        </p:nvSpPr>
        <p:spPr>
          <a:xfrm>
            <a:off x="7130607" y="582501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547DECC-EEEF-4F45-9541-97517ED06BD6}"/>
              </a:ext>
            </a:extLst>
          </p:cNvPr>
          <p:cNvSpPr/>
          <p:nvPr/>
        </p:nvSpPr>
        <p:spPr>
          <a:xfrm>
            <a:off x="1959024" y="227538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8CCF56D3-7850-4030-ACE4-D77E1AEBDDAD}"/>
              </a:ext>
            </a:extLst>
          </p:cNvPr>
          <p:cNvGrpSpPr/>
          <p:nvPr/>
        </p:nvGrpSpPr>
        <p:grpSpPr>
          <a:xfrm>
            <a:off x="1898691" y="-2338028"/>
            <a:ext cx="8394618" cy="8394618"/>
            <a:chOff x="1898691" y="-2338028"/>
            <a:chExt cx="8394618" cy="8394618"/>
          </a:xfrm>
        </p:grpSpPr>
        <p:sp>
          <p:nvSpPr>
            <p:cNvPr id="78" name="Cercle : creux 77">
              <a:extLst>
                <a:ext uri="{FF2B5EF4-FFF2-40B4-BE49-F238E27FC236}">
                  <a16:creationId xmlns:a16="http://schemas.microsoft.com/office/drawing/2014/main" id="{DA75D678-0356-42C1-9FD1-194501F5D778}"/>
                </a:ext>
              </a:extLst>
            </p:cNvPr>
            <p:cNvSpPr/>
            <p:nvPr/>
          </p:nvSpPr>
          <p:spPr>
            <a:xfrm>
              <a:off x="1898691" y="-2338028"/>
              <a:ext cx="8394618" cy="8394618"/>
            </a:xfrm>
            <a:prstGeom prst="donut">
              <a:avLst>
                <a:gd name="adj" fmla="val 19047"/>
              </a:avLst>
            </a:prstGeom>
            <a:solidFill>
              <a:srgbClr val="0B155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6" name="Cercle : creux 85">
              <a:extLst>
                <a:ext uri="{FF2B5EF4-FFF2-40B4-BE49-F238E27FC236}">
                  <a16:creationId xmlns:a16="http://schemas.microsoft.com/office/drawing/2014/main" id="{9C51879F-1A13-47A8-A939-47C546136AF2}"/>
                </a:ext>
              </a:extLst>
            </p:cNvPr>
            <p:cNvSpPr/>
            <p:nvPr/>
          </p:nvSpPr>
          <p:spPr>
            <a:xfrm>
              <a:off x="2696849" y="-1527182"/>
              <a:ext cx="6798302" cy="6798302"/>
            </a:xfrm>
            <a:prstGeom prst="donut">
              <a:avLst>
                <a:gd name="adj" fmla="val 10636"/>
              </a:avLst>
            </a:prstGeom>
            <a:solidFill>
              <a:srgbClr val="0946D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E885598-EC0B-4787-AE0D-4A16F406E3F7}"/>
                </a:ext>
              </a:extLst>
            </p:cNvPr>
            <p:cNvSpPr/>
            <p:nvPr/>
          </p:nvSpPr>
          <p:spPr>
            <a:xfrm>
              <a:off x="3346769" y="-893040"/>
              <a:ext cx="5525932" cy="5525930"/>
            </a:xfrm>
            <a:prstGeom prst="ellipse">
              <a:avLst/>
            </a:prstGeom>
            <a:solidFill>
              <a:srgbClr val="110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072ECF70-019A-459C-991A-9DFB25E87067}"/>
                </a:ext>
              </a:extLst>
            </p:cNvPr>
            <p:cNvGrpSpPr/>
            <p:nvPr/>
          </p:nvGrpSpPr>
          <p:grpSpPr>
            <a:xfrm>
              <a:off x="3581145" y="-809373"/>
              <a:ext cx="5029710" cy="5260520"/>
              <a:chOff x="3828595" y="-550568"/>
              <a:chExt cx="4534810" cy="4742910"/>
            </a:xfrm>
          </p:grpSpPr>
          <p:grpSp>
            <p:nvGrpSpPr>
              <p:cNvPr id="299" name="Groupe 298">
                <a:extLst>
                  <a:ext uri="{FF2B5EF4-FFF2-40B4-BE49-F238E27FC236}">
                    <a16:creationId xmlns:a16="http://schemas.microsoft.com/office/drawing/2014/main" id="{443F9A94-FA73-4BBF-BB12-E2A27F0D417A}"/>
                  </a:ext>
                </a:extLst>
              </p:cNvPr>
              <p:cNvGrpSpPr/>
              <p:nvPr/>
            </p:nvGrpSpPr>
            <p:grpSpPr>
              <a:xfrm>
                <a:off x="3828595" y="-361334"/>
                <a:ext cx="4534810" cy="4534810"/>
                <a:chOff x="3828595" y="-588924"/>
                <a:chExt cx="4534810" cy="4534810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21F24C7D-A422-483D-9255-3B0D1E0C5408}"/>
                    </a:ext>
                  </a:extLst>
                </p:cNvPr>
                <p:cNvSpPr/>
                <p:nvPr/>
              </p:nvSpPr>
              <p:spPr>
                <a:xfrm>
                  <a:off x="3828595" y="-588924"/>
                  <a:ext cx="4534810" cy="4534810"/>
                </a:xfrm>
                <a:prstGeom prst="ellipse">
                  <a:avLst/>
                </a:prstGeom>
                <a:solidFill>
                  <a:srgbClr val="007A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0" name="Rectangle : coins arrondis 219">
                  <a:extLst>
                    <a:ext uri="{FF2B5EF4-FFF2-40B4-BE49-F238E27FC236}">
                      <a16:creationId xmlns:a16="http://schemas.microsoft.com/office/drawing/2014/main" id="{2EADD120-7495-482A-9561-16A1A9975012}"/>
                    </a:ext>
                  </a:extLst>
                </p:cNvPr>
                <p:cNvSpPr/>
                <p:nvPr/>
              </p:nvSpPr>
              <p:spPr>
                <a:xfrm>
                  <a:off x="5322564" y="-246128"/>
                  <a:ext cx="1263863" cy="5818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1" name="Forme libre : forme 120">
                  <a:extLst>
                    <a:ext uri="{FF2B5EF4-FFF2-40B4-BE49-F238E27FC236}">
                      <a16:creationId xmlns:a16="http://schemas.microsoft.com/office/drawing/2014/main" id="{6BC41820-61BF-41A1-9DE8-1CCA1D34E7A6}"/>
                    </a:ext>
                  </a:extLst>
                </p:cNvPr>
                <p:cNvSpPr/>
                <p:nvPr/>
              </p:nvSpPr>
              <p:spPr>
                <a:xfrm>
                  <a:off x="4179896" y="-439717"/>
                  <a:ext cx="1512671" cy="926739"/>
                </a:xfrm>
                <a:custGeom>
                  <a:avLst/>
                  <a:gdLst>
                    <a:gd name="connsiteX0" fmla="*/ 1119406 w 1512671"/>
                    <a:gd name="connsiteY0" fmla="*/ 0 h 926739"/>
                    <a:gd name="connsiteX1" fmla="*/ 1124736 w 1512671"/>
                    <a:gd name="connsiteY1" fmla="*/ 4398 h 926739"/>
                    <a:gd name="connsiteX2" fmla="*/ 1189652 w 1512671"/>
                    <a:gd name="connsiteY2" fmla="*/ 161119 h 926739"/>
                    <a:gd name="connsiteX3" fmla="*/ 1189651 w 1512671"/>
                    <a:gd name="connsiteY3" fmla="*/ 161119 h 926739"/>
                    <a:gd name="connsiteX4" fmla="*/ 968014 w 1512671"/>
                    <a:gd name="connsiteY4" fmla="*/ 382756 h 926739"/>
                    <a:gd name="connsiteX5" fmla="*/ 855235 w 1512671"/>
                    <a:gd name="connsiteY5" fmla="*/ 382756 h 926739"/>
                    <a:gd name="connsiteX6" fmla="*/ 855230 w 1512671"/>
                    <a:gd name="connsiteY6" fmla="*/ 382755 h 926739"/>
                    <a:gd name="connsiteX7" fmla="*/ 692287 w 1512671"/>
                    <a:gd name="connsiteY7" fmla="*/ 382755 h 926739"/>
                    <a:gd name="connsiteX8" fmla="*/ 641932 w 1512671"/>
                    <a:gd name="connsiteY8" fmla="*/ 433110 h 926739"/>
                    <a:gd name="connsiteX9" fmla="*/ 692287 w 1512671"/>
                    <a:gd name="connsiteY9" fmla="*/ 483465 h 926739"/>
                    <a:gd name="connsiteX10" fmla="*/ 809874 w 1512671"/>
                    <a:gd name="connsiteY10" fmla="*/ 483465 h 926739"/>
                    <a:gd name="connsiteX11" fmla="*/ 855230 w 1512671"/>
                    <a:gd name="connsiteY11" fmla="*/ 483465 h 926739"/>
                    <a:gd name="connsiteX12" fmla="*/ 1291034 w 1512671"/>
                    <a:gd name="connsiteY12" fmla="*/ 483465 h 926739"/>
                    <a:gd name="connsiteX13" fmla="*/ 1512671 w 1512671"/>
                    <a:gd name="connsiteY13" fmla="*/ 705102 h 926739"/>
                    <a:gd name="connsiteX14" fmla="*/ 1512670 w 1512671"/>
                    <a:gd name="connsiteY14" fmla="*/ 705102 h 926739"/>
                    <a:gd name="connsiteX15" fmla="*/ 1291033 w 1512671"/>
                    <a:gd name="connsiteY15" fmla="*/ 926739 h 926739"/>
                    <a:gd name="connsiteX16" fmla="*/ 0 w 1512671"/>
                    <a:gd name="connsiteY16" fmla="*/ 926738 h 926739"/>
                    <a:gd name="connsiteX17" fmla="*/ 47389 w 1512671"/>
                    <a:gd name="connsiteY17" fmla="*/ 848733 h 926739"/>
                    <a:gd name="connsiteX18" fmla="*/ 1044981 w 1512671"/>
                    <a:gd name="connsiteY18" fmla="*/ 27240 h 926739"/>
                    <a:gd name="connsiteX19" fmla="*/ 1119406 w 1512671"/>
                    <a:gd name="connsiteY19" fmla="*/ 0 h 926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2671" h="926739">
                      <a:moveTo>
                        <a:pt x="1119406" y="0"/>
                      </a:moveTo>
                      <a:lnTo>
                        <a:pt x="1124736" y="4398"/>
                      </a:lnTo>
                      <a:cubicBezTo>
                        <a:pt x="1164845" y="44506"/>
                        <a:pt x="1189652" y="99916"/>
                        <a:pt x="1189652" y="161119"/>
                      </a:cubicBezTo>
                      <a:lnTo>
                        <a:pt x="1189651" y="161119"/>
                      </a:lnTo>
                      <a:cubicBezTo>
                        <a:pt x="1189651" y="283526"/>
                        <a:pt x="1090421" y="382756"/>
                        <a:pt x="968014" y="382756"/>
                      </a:cubicBezTo>
                      <a:lnTo>
                        <a:pt x="855235" y="382756"/>
                      </a:lnTo>
                      <a:lnTo>
                        <a:pt x="855230" y="382755"/>
                      </a:lnTo>
                      <a:lnTo>
                        <a:pt x="692287" y="382755"/>
                      </a:lnTo>
                      <a:cubicBezTo>
                        <a:pt x="664477" y="382755"/>
                        <a:pt x="641932" y="405300"/>
                        <a:pt x="641932" y="433110"/>
                      </a:cubicBezTo>
                      <a:cubicBezTo>
                        <a:pt x="641932" y="460920"/>
                        <a:pt x="664477" y="483465"/>
                        <a:pt x="692287" y="483465"/>
                      </a:cubicBezTo>
                      <a:lnTo>
                        <a:pt x="809874" y="483465"/>
                      </a:lnTo>
                      <a:lnTo>
                        <a:pt x="855230" y="483465"/>
                      </a:lnTo>
                      <a:lnTo>
                        <a:pt x="1291034" y="483465"/>
                      </a:lnTo>
                      <a:cubicBezTo>
                        <a:pt x="1413441" y="483465"/>
                        <a:pt x="1512671" y="582695"/>
                        <a:pt x="1512671" y="705102"/>
                      </a:cubicBezTo>
                      <a:lnTo>
                        <a:pt x="1512670" y="705102"/>
                      </a:lnTo>
                      <a:cubicBezTo>
                        <a:pt x="1512670" y="827509"/>
                        <a:pt x="1413440" y="926739"/>
                        <a:pt x="1291033" y="926739"/>
                      </a:cubicBezTo>
                      <a:lnTo>
                        <a:pt x="0" y="926738"/>
                      </a:lnTo>
                      <a:lnTo>
                        <a:pt x="47389" y="848733"/>
                      </a:lnTo>
                      <a:cubicBezTo>
                        <a:pt x="291871" y="486853"/>
                        <a:pt x="638078" y="199345"/>
                        <a:pt x="1044981" y="27240"/>
                      </a:cubicBezTo>
                      <a:lnTo>
                        <a:pt x="111940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0" name="Forme libre : forme 119">
                  <a:extLst>
                    <a:ext uri="{FF2B5EF4-FFF2-40B4-BE49-F238E27FC236}">
                      <a16:creationId xmlns:a16="http://schemas.microsoft.com/office/drawing/2014/main" id="{16CD54B9-6EF5-4FAE-AA05-1C799E9CD412}"/>
                    </a:ext>
                  </a:extLst>
                </p:cNvPr>
                <p:cNvSpPr/>
                <p:nvPr/>
              </p:nvSpPr>
              <p:spPr>
                <a:xfrm>
                  <a:off x="3834713" y="639969"/>
                  <a:ext cx="1839608" cy="1769833"/>
                </a:xfrm>
                <a:custGeom>
                  <a:avLst/>
                  <a:gdLst>
                    <a:gd name="connsiteX0" fmla="*/ 247043 w 1839608"/>
                    <a:gd name="connsiteY0" fmla="*/ 0 h 1769833"/>
                    <a:gd name="connsiteX1" fmla="*/ 1367824 w 1839608"/>
                    <a:gd name="connsiteY1" fmla="*/ 0 h 1769833"/>
                    <a:gd name="connsiteX2" fmla="*/ 1839608 w 1839608"/>
                    <a:gd name="connsiteY2" fmla="*/ 471784 h 1769833"/>
                    <a:gd name="connsiteX3" fmla="*/ 1839607 w 1839608"/>
                    <a:gd name="connsiteY3" fmla="*/ 471784 h 1769833"/>
                    <a:gd name="connsiteX4" fmla="*/ 1367823 w 1839608"/>
                    <a:gd name="connsiteY4" fmla="*/ 943569 h 1769833"/>
                    <a:gd name="connsiteX5" fmla="*/ 682504 w 1839608"/>
                    <a:gd name="connsiteY5" fmla="*/ 943569 h 1769833"/>
                    <a:gd name="connsiteX6" fmla="*/ 672071 w 1839608"/>
                    <a:gd name="connsiteY6" fmla="*/ 941462 h 1769833"/>
                    <a:gd name="connsiteX7" fmla="*/ 599228 w 1839608"/>
                    <a:gd name="connsiteY7" fmla="*/ 1014306 h 1769833"/>
                    <a:gd name="connsiteX8" fmla="*/ 672071 w 1839608"/>
                    <a:gd name="connsiteY8" fmla="*/ 1087150 h 1769833"/>
                    <a:gd name="connsiteX9" fmla="*/ 696819 w 1839608"/>
                    <a:gd name="connsiteY9" fmla="*/ 1082154 h 1769833"/>
                    <a:gd name="connsiteX10" fmla="*/ 777006 w 1839608"/>
                    <a:gd name="connsiteY10" fmla="*/ 1082154 h 1769833"/>
                    <a:gd name="connsiteX11" fmla="*/ 1120845 w 1839608"/>
                    <a:gd name="connsiteY11" fmla="*/ 1425993 h 1769833"/>
                    <a:gd name="connsiteX12" fmla="*/ 777006 w 1839608"/>
                    <a:gd name="connsiteY12" fmla="*/ 1769833 h 1769833"/>
                    <a:gd name="connsiteX13" fmla="*/ 127580 w 1839608"/>
                    <a:gd name="connsiteY13" fmla="*/ 1769833 h 1769833"/>
                    <a:gd name="connsiteX14" fmla="*/ 101938 w 1839608"/>
                    <a:gd name="connsiteY14" fmla="*/ 1699774 h 1769833"/>
                    <a:gd name="connsiteX15" fmla="*/ 0 w 1839608"/>
                    <a:gd name="connsiteY15" fmla="*/ 1025517 h 1769833"/>
                    <a:gd name="connsiteX16" fmla="*/ 178184 w 1839608"/>
                    <a:gd name="connsiteY16" fmla="*/ 142941 h 1769833"/>
                    <a:gd name="connsiteX17" fmla="*/ 247043 w 1839608"/>
                    <a:gd name="connsiteY17" fmla="*/ 0 h 1769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39608" h="1769833">
                      <a:moveTo>
                        <a:pt x="247043" y="0"/>
                      </a:moveTo>
                      <a:lnTo>
                        <a:pt x="1367824" y="0"/>
                      </a:lnTo>
                      <a:cubicBezTo>
                        <a:pt x="1628383" y="0"/>
                        <a:pt x="1839608" y="211225"/>
                        <a:pt x="1839608" y="471784"/>
                      </a:cubicBezTo>
                      <a:lnTo>
                        <a:pt x="1839607" y="471784"/>
                      </a:lnTo>
                      <a:cubicBezTo>
                        <a:pt x="1839607" y="732344"/>
                        <a:pt x="1628383" y="943569"/>
                        <a:pt x="1367823" y="943569"/>
                      </a:cubicBezTo>
                      <a:lnTo>
                        <a:pt x="682504" y="943569"/>
                      </a:lnTo>
                      <a:lnTo>
                        <a:pt x="672071" y="941462"/>
                      </a:lnTo>
                      <a:cubicBezTo>
                        <a:pt x="631841" y="941462"/>
                        <a:pt x="599228" y="974076"/>
                        <a:pt x="599228" y="1014306"/>
                      </a:cubicBezTo>
                      <a:cubicBezTo>
                        <a:pt x="599228" y="1054537"/>
                        <a:pt x="631841" y="1087150"/>
                        <a:pt x="672071" y="1087150"/>
                      </a:cubicBezTo>
                      <a:lnTo>
                        <a:pt x="696819" y="1082154"/>
                      </a:lnTo>
                      <a:lnTo>
                        <a:pt x="777006" y="1082154"/>
                      </a:lnTo>
                      <a:cubicBezTo>
                        <a:pt x="966903" y="1082154"/>
                        <a:pt x="1120845" y="1236096"/>
                        <a:pt x="1120845" y="1425993"/>
                      </a:cubicBezTo>
                      <a:cubicBezTo>
                        <a:pt x="1120845" y="1615891"/>
                        <a:pt x="966903" y="1769833"/>
                        <a:pt x="777006" y="1769833"/>
                      </a:cubicBezTo>
                      <a:lnTo>
                        <a:pt x="127580" y="1769833"/>
                      </a:lnTo>
                      <a:lnTo>
                        <a:pt x="101938" y="1699774"/>
                      </a:lnTo>
                      <a:cubicBezTo>
                        <a:pt x="35689" y="1486776"/>
                        <a:pt x="0" y="1260315"/>
                        <a:pt x="0" y="1025517"/>
                      </a:cubicBezTo>
                      <a:cubicBezTo>
                        <a:pt x="0" y="712454"/>
                        <a:pt x="63447" y="414209"/>
                        <a:pt x="178184" y="142941"/>
                      </a:cubicBezTo>
                      <a:lnTo>
                        <a:pt x="247043" y="0"/>
                      </a:ln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" name="Rectangle : coins arrondis 18">
                  <a:extLst>
                    <a:ext uri="{FF2B5EF4-FFF2-40B4-BE49-F238E27FC236}">
                      <a16:creationId xmlns:a16="http://schemas.microsoft.com/office/drawing/2014/main" id="{C4BF50ED-75CC-4662-84BC-4BE2509F41CE}"/>
                    </a:ext>
                  </a:extLst>
                </p:cNvPr>
                <p:cNvSpPr/>
                <p:nvPr/>
              </p:nvSpPr>
              <p:spPr>
                <a:xfrm>
                  <a:off x="4297738" y="2210965"/>
                  <a:ext cx="1073880" cy="443273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Rectangle : coins arrondis 49">
                  <a:extLst>
                    <a:ext uri="{FF2B5EF4-FFF2-40B4-BE49-F238E27FC236}">
                      <a16:creationId xmlns:a16="http://schemas.microsoft.com/office/drawing/2014/main" id="{F920FF57-54CB-4F04-BFF4-5E35A9B8182C}"/>
                    </a:ext>
                  </a:extLst>
                </p:cNvPr>
                <p:cNvSpPr/>
                <p:nvPr/>
              </p:nvSpPr>
              <p:spPr>
                <a:xfrm>
                  <a:off x="5217182" y="3179589"/>
                  <a:ext cx="583717" cy="240945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 : coins arrondis 90">
                  <a:extLst>
                    <a:ext uri="{FF2B5EF4-FFF2-40B4-BE49-F238E27FC236}">
                      <a16:creationId xmlns:a16="http://schemas.microsoft.com/office/drawing/2014/main" id="{54DAB99A-F6A1-4C66-BE83-387D273CB3B8}"/>
                    </a:ext>
                  </a:extLst>
                </p:cNvPr>
                <p:cNvSpPr/>
                <p:nvPr/>
              </p:nvSpPr>
              <p:spPr>
                <a:xfrm>
                  <a:off x="5714291" y="1144377"/>
                  <a:ext cx="1073880" cy="443273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8" name="Forme libre : forme 167">
                  <a:extLst>
                    <a:ext uri="{FF2B5EF4-FFF2-40B4-BE49-F238E27FC236}">
                      <a16:creationId xmlns:a16="http://schemas.microsoft.com/office/drawing/2014/main" id="{3698B0E0-ADC6-4AF9-9F09-B7F7B7FBB047}"/>
                    </a:ext>
                  </a:extLst>
                </p:cNvPr>
                <p:cNvSpPr/>
                <p:nvPr/>
              </p:nvSpPr>
              <p:spPr>
                <a:xfrm>
                  <a:off x="6539462" y="2386624"/>
                  <a:ext cx="1702141" cy="1454335"/>
                </a:xfrm>
                <a:custGeom>
                  <a:avLst/>
                  <a:gdLst>
                    <a:gd name="connsiteX0" fmla="*/ 351008 w 1702141"/>
                    <a:gd name="connsiteY0" fmla="*/ 0 h 1454335"/>
                    <a:gd name="connsiteX1" fmla="*/ 1702141 w 1702141"/>
                    <a:gd name="connsiteY1" fmla="*/ 0 h 1454335"/>
                    <a:gd name="connsiteX2" fmla="*/ 1635893 w 1702141"/>
                    <a:gd name="connsiteY2" fmla="*/ 181003 h 1454335"/>
                    <a:gd name="connsiteX3" fmla="*/ 1426840 w 1702141"/>
                    <a:gd name="connsiteY3" fmla="*/ 566155 h 1454335"/>
                    <a:gd name="connsiteX4" fmla="*/ 1326841 w 1702141"/>
                    <a:gd name="connsiteY4" fmla="*/ 699882 h 1454335"/>
                    <a:gd name="connsiteX5" fmla="*/ 1020372 w 1702141"/>
                    <a:gd name="connsiteY5" fmla="*/ 699882 h 1454335"/>
                    <a:gd name="connsiteX6" fmla="*/ 900093 w 1702141"/>
                    <a:gd name="connsiteY6" fmla="*/ 779609 h 1454335"/>
                    <a:gd name="connsiteX7" fmla="*/ 889834 w 1702141"/>
                    <a:gd name="connsiteY7" fmla="*/ 830420 h 1454335"/>
                    <a:gd name="connsiteX8" fmla="*/ 900093 w 1702141"/>
                    <a:gd name="connsiteY8" fmla="*/ 881230 h 1454335"/>
                    <a:gd name="connsiteX9" fmla="*/ 1020372 w 1702141"/>
                    <a:gd name="connsiteY9" fmla="*/ 960957 h 1454335"/>
                    <a:gd name="connsiteX10" fmla="*/ 1022649 w 1702141"/>
                    <a:gd name="connsiteY10" fmla="*/ 960957 h 1454335"/>
                    <a:gd name="connsiteX11" fmla="*/ 1022649 w 1702141"/>
                    <a:gd name="connsiteY11" fmla="*/ 965559 h 1454335"/>
                    <a:gd name="connsiteX12" fmla="*/ 1079733 w 1702141"/>
                    <a:gd name="connsiteY12" fmla="*/ 965559 h 1454335"/>
                    <a:gd name="connsiteX13" fmla="*/ 988952 w 1702141"/>
                    <a:gd name="connsiteY13" fmla="*/ 1048067 h 1454335"/>
                    <a:gd name="connsiteX14" fmla="*/ 429248 w 1702141"/>
                    <a:gd name="connsiteY14" fmla="*/ 1387648 h 1454335"/>
                    <a:gd name="connsiteX15" fmla="*/ 247046 w 1702141"/>
                    <a:gd name="connsiteY15" fmla="*/ 1454335 h 1454335"/>
                    <a:gd name="connsiteX16" fmla="*/ 244039 w 1702141"/>
                    <a:gd name="connsiteY16" fmla="*/ 1452890 h 1454335"/>
                    <a:gd name="connsiteX17" fmla="*/ 147515 w 1702141"/>
                    <a:gd name="connsiteY17" fmla="*/ 1335675 h 1454335"/>
                    <a:gd name="connsiteX18" fmla="*/ 126578 w 1702141"/>
                    <a:gd name="connsiteY18" fmla="*/ 1231975 h 1454335"/>
                    <a:gd name="connsiteX19" fmla="*/ 147515 w 1702141"/>
                    <a:gd name="connsiteY19" fmla="*/ 1128274 h 1454335"/>
                    <a:gd name="connsiteX20" fmla="*/ 313771 w 1702141"/>
                    <a:gd name="connsiteY20" fmla="*/ 977537 h 1454335"/>
                    <a:gd name="connsiteX21" fmla="*/ 342871 w 1702141"/>
                    <a:gd name="connsiteY21" fmla="*/ 973137 h 1454335"/>
                    <a:gd name="connsiteX22" fmla="*/ 527154 w 1702141"/>
                    <a:gd name="connsiteY22" fmla="*/ 973137 h 1454335"/>
                    <a:gd name="connsiteX23" fmla="*/ 664483 w 1702141"/>
                    <a:gd name="connsiteY23" fmla="*/ 835808 h 1454335"/>
                    <a:gd name="connsiteX24" fmla="*/ 527154 w 1702141"/>
                    <a:gd name="connsiteY24" fmla="*/ 698479 h 1454335"/>
                    <a:gd name="connsiteX25" fmla="*/ 315922 w 1702141"/>
                    <a:gd name="connsiteY25" fmla="*/ 698479 h 1454335"/>
                    <a:gd name="connsiteX26" fmla="*/ 280268 w 1702141"/>
                    <a:gd name="connsiteY26" fmla="*/ 694885 h 1454335"/>
                    <a:gd name="connsiteX27" fmla="*/ 0 w 1702141"/>
                    <a:gd name="connsiteY27" fmla="*/ 351008 h 1454335"/>
                    <a:gd name="connsiteX28" fmla="*/ 351008 w 1702141"/>
                    <a:gd name="connsiteY28" fmla="*/ 0 h 1454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702141" h="1454335">
                      <a:moveTo>
                        <a:pt x="351008" y="0"/>
                      </a:moveTo>
                      <a:lnTo>
                        <a:pt x="1702141" y="0"/>
                      </a:lnTo>
                      <a:lnTo>
                        <a:pt x="1635893" y="181003"/>
                      </a:lnTo>
                      <a:cubicBezTo>
                        <a:pt x="1578525" y="316638"/>
                        <a:pt x="1508334" y="445528"/>
                        <a:pt x="1426840" y="566155"/>
                      </a:cubicBezTo>
                      <a:lnTo>
                        <a:pt x="1326841" y="699882"/>
                      </a:lnTo>
                      <a:lnTo>
                        <a:pt x="1020372" y="699882"/>
                      </a:lnTo>
                      <a:cubicBezTo>
                        <a:pt x="966302" y="699882"/>
                        <a:pt x="919909" y="732757"/>
                        <a:pt x="900093" y="779609"/>
                      </a:cubicBezTo>
                      <a:lnTo>
                        <a:pt x="889834" y="830420"/>
                      </a:lnTo>
                      <a:lnTo>
                        <a:pt x="900093" y="881230"/>
                      </a:lnTo>
                      <a:cubicBezTo>
                        <a:pt x="919909" y="928082"/>
                        <a:pt x="966302" y="960957"/>
                        <a:pt x="1020372" y="960957"/>
                      </a:cubicBezTo>
                      <a:lnTo>
                        <a:pt x="1022649" y="960957"/>
                      </a:lnTo>
                      <a:lnTo>
                        <a:pt x="1022649" y="965559"/>
                      </a:lnTo>
                      <a:lnTo>
                        <a:pt x="1079733" y="965559"/>
                      </a:lnTo>
                      <a:lnTo>
                        <a:pt x="988952" y="1048067"/>
                      </a:lnTo>
                      <a:cubicBezTo>
                        <a:pt x="820977" y="1186692"/>
                        <a:pt x="632700" y="1301596"/>
                        <a:pt x="429248" y="1387648"/>
                      </a:cubicBezTo>
                      <a:lnTo>
                        <a:pt x="247046" y="1454335"/>
                      </a:lnTo>
                      <a:lnTo>
                        <a:pt x="244039" y="1452890"/>
                      </a:lnTo>
                      <a:cubicBezTo>
                        <a:pt x="201519" y="1424164"/>
                        <a:pt x="167737" y="1383486"/>
                        <a:pt x="147515" y="1335675"/>
                      </a:cubicBezTo>
                      <a:lnTo>
                        <a:pt x="126578" y="1231975"/>
                      </a:lnTo>
                      <a:lnTo>
                        <a:pt x="147515" y="1128274"/>
                      </a:lnTo>
                      <a:cubicBezTo>
                        <a:pt x="177848" y="1056559"/>
                        <a:pt x="238691" y="1000889"/>
                        <a:pt x="313771" y="977537"/>
                      </a:cubicBezTo>
                      <a:lnTo>
                        <a:pt x="342871" y="973137"/>
                      </a:lnTo>
                      <a:lnTo>
                        <a:pt x="527154" y="973137"/>
                      </a:lnTo>
                      <a:cubicBezTo>
                        <a:pt x="602999" y="973137"/>
                        <a:pt x="664483" y="911653"/>
                        <a:pt x="664483" y="835808"/>
                      </a:cubicBezTo>
                      <a:cubicBezTo>
                        <a:pt x="664483" y="759963"/>
                        <a:pt x="602999" y="698479"/>
                        <a:pt x="527154" y="698479"/>
                      </a:cubicBezTo>
                      <a:lnTo>
                        <a:pt x="315922" y="698479"/>
                      </a:lnTo>
                      <a:lnTo>
                        <a:pt x="280268" y="694885"/>
                      </a:lnTo>
                      <a:cubicBezTo>
                        <a:pt x="120320" y="662155"/>
                        <a:pt x="0" y="520632"/>
                        <a:pt x="0" y="351008"/>
                      </a:cubicBezTo>
                      <a:cubicBezTo>
                        <a:pt x="0" y="157152"/>
                        <a:pt x="157152" y="0"/>
                        <a:pt x="351008" y="0"/>
                      </a:cubicBez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4" name="Rectangle : coins arrondis 153">
                  <a:extLst>
                    <a:ext uri="{FF2B5EF4-FFF2-40B4-BE49-F238E27FC236}">
                      <a16:creationId xmlns:a16="http://schemas.microsoft.com/office/drawing/2014/main" id="{F9AA116A-2E81-483B-AF8F-A77B37EC8325}"/>
                    </a:ext>
                  </a:extLst>
                </p:cNvPr>
                <p:cNvSpPr/>
                <p:nvPr/>
              </p:nvSpPr>
              <p:spPr>
                <a:xfrm>
                  <a:off x="6221568" y="223210"/>
                  <a:ext cx="451529" cy="186381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9" name="Forme libre : forme 238">
                  <a:extLst>
                    <a:ext uri="{FF2B5EF4-FFF2-40B4-BE49-F238E27FC236}">
                      <a16:creationId xmlns:a16="http://schemas.microsoft.com/office/drawing/2014/main" id="{E9B78484-61F0-4BA4-8EBB-90058A31D149}"/>
                    </a:ext>
                  </a:extLst>
                </p:cNvPr>
                <p:cNvSpPr/>
                <p:nvPr/>
              </p:nvSpPr>
              <p:spPr>
                <a:xfrm>
                  <a:off x="6999259" y="-250358"/>
                  <a:ext cx="1288534" cy="1314225"/>
                </a:xfrm>
                <a:custGeom>
                  <a:avLst/>
                  <a:gdLst>
                    <a:gd name="connsiteX0" fmla="*/ 284775 w 1288534"/>
                    <a:gd name="connsiteY0" fmla="*/ 0 h 1314225"/>
                    <a:gd name="connsiteX1" fmla="*/ 377416 w 1288534"/>
                    <a:gd name="connsiteY1" fmla="*/ 56280 h 1314225"/>
                    <a:gd name="connsiteX2" fmla="*/ 859328 w 1288534"/>
                    <a:gd name="connsiteY2" fmla="*/ 494168 h 1314225"/>
                    <a:gd name="connsiteX3" fmla="*/ 932266 w 1288534"/>
                    <a:gd name="connsiteY3" fmla="*/ 591706 h 1314225"/>
                    <a:gd name="connsiteX4" fmla="*/ 931633 w 1288534"/>
                    <a:gd name="connsiteY4" fmla="*/ 592132 h 1314225"/>
                    <a:gd name="connsiteX5" fmla="*/ 907975 w 1288534"/>
                    <a:gd name="connsiteY5" fmla="*/ 649246 h 1314225"/>
                    <a:gd name="connsiteX6" fmla="*/ 988747 w 1288534"/>
                    <a:gd name="connsiteY6" fmla="*/ 730018 h 1314225"/>
                    <a:gd name="connsiteX7" fmla="*/ 1027095 w 1288534"/>
                    <a:gd name="connsiteY7" fmla="*/ 730018 h 1314225"/>
                    <a:gd name="connsiteX8" fmla="*/ 1103429 w 1288534"/>
                    <a:gd name="connsiteY8" fmla="*/ 855668 h 1314225"/>
                    <a:gd name="connsiteX9" fmla="*/ 1275155 w 1288534"/>
                    <a:gd name="connsiteY9" fmla="*/ 1262191 h 1314225"/>
                    <a:gd name="connsiteX10" fmla="*/ 1288534 w 1288534"/>
                    <a:gd name="connsiteY10" fmla="*/ 1314225 h 1314225"/>
                    <a:gd name="connsiteX11" fmla="*/ 646793 w 1288534"/>
                    <a:gd name="connsiteY11" fmla="*/ 1314225 h 1314225"/>
                    <a:gd name="connsiteX12" fmla="*/ 355882 w 1288534"/>
                    <a:gd name="connsiteY12" fmla="*/ 1023314 h 1314225"/>
                    <a:gd name="connsiteX13" fmla="*/ 588164 w 1288534"/>
                    <a:gd name="connsiteY13" fmla="*/ 738313 h 1314225"/>
                    <a:gd name="connsiteX14" fmla="*/ 595394 w 1288534"/>
                    <a:gd name="connsiteY14" fmla="*/ 737584 h 1314225"/>
                    <a:gd name="connsiteX15" fmla="*/ 595394 w 1288534"/>
                    <a:gd name="connsiteY15" fmla="*/ 737382 h 1314225"/>
                    <a:gd name="connsiteX16" fmla="*/ 617561 w 1288534"/>
                    <a:gd name="connsiteY16" fmla="*/ 737382 h 1314225"/>
                    <a:gd name="connsiteX17" fmla="*/ 699558 w 1288534"/>
                    <a:gd name="connsiteY17" fmla="*/ 655385 h 1314225"/>
                    <a:gd name="connsiteX18" fmla="*/ 699559 w 1288534"/>
                    <a:gd name="connsiteY18" fmla="*/ 655385 h 1314225"/>
                    <a:gd name="connsiteX19" fmla="*/ 617562 w 1288534"/>
                    <a:gd name="connsiteY19" fmla="*/ 573388 h 1314225"/>
                    <a:gd name="connsiteX20" fmla="*/ 226146 w 1288534"/>
                    <a:gd name="connsiteY20" fmla="*/ 573388 h 1314225"/>
                    <a:gd name="connsiteX21" fmla="*/ 177675 w 1288534"/>
                    <a:gd name="connsiteY21" fmla="*/ 558342 h 1314225"/>
                    <a:gd name="connsiteX22" fmla="*/ 0 w 1288534"/>
                    <a:gd name="connsiteY22" fmla="*/ 290292 h 1314225"/>
                    <a:gd name="connsiteX23" fmla="*/ 232282 w 1288534"/>
                    <a:gd name="connsiteY23" fmla="*/ 5291 h 1314225"/>
                    <a:gd name="connsiteX24" fmla="*/ 284775 w 1288534"/>
                    <a:gd name="connsiteY24" fmla="*/ 0 h 1314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88534" h="1314225">
                      <a:moveTo>
                        <a:pt x="284775" y="0"/>
                      </a:moveTo>
                      <a:lnTo>
                        <a:pt x="377416" y="56280"/>
                      </a:lnTo>
                      <a:cubicBezTo>
                        <a:pt x="558356" y="178521"/>
                        <a:pt x="720703" y="326193"/>
                        <a:pt x="859328" y="494168"/>
                      </a:cubicBezTo>
                      <a:lnTo>
                        <a:pt x="932266" y="591706"/>
                      </a:lnTo>
                      <a:lnTo>
                        <a:pt x="931633" y="592132"/>
                      </a:lnTo>
                      <a:cubicBezTo>
                        <a:pt x="917016" y="606749"/>
                        <a:pt x="907975" y="626942"/>
                        <a:pt x="907975" y="649246"/>
                      </a:cubicBezTo>
                      <a:cubicBezTo>
                        <a:pt x="907975" y="693855"/>
                        <a:pt x="944138" y="730018"/>
                        <a:pt x="988747" y="730018"/>
                      </a:cubicBezTo>
                      <a:lnTo>
                        <a:pt x="1027095" y="730018"/>
                      </a:lnTo>
                      <a:lnTo>
                        <a:pt x="1103429" y="855668"/>
                      </a:lnTo>
                      <a:cubicBezTo>
                        <a:pt x="1173241" y="984179"/>
                        <a:pt x="1230989" y="1120193"/>
                        <a:pt x="1275155" y="1262191"/>
                      </a:cubicBezTo>
                      <a:lnTo>
                        <a:pt x="1288534" y="1314225"/>
                      </a:lnTo>
                      <a:lnTo>
                        <a:pt x="646793" y="1314225"/>
                      </a:lnTo>
                      <a:cubicBezTo>
                        <a:pt x="486127" y="1314225"/>
                        <a:pt x="355882" y="1183980"/>
                        <a:pt x="355882" y="1023314"/>
                      </a:cubicBezTo>
                      <a:cubicBezTo>
                        <a:pt x="355882" y="882731"/>
                        <a:pt x="455601" y="765440"/>
                        <a:pt x="588164" y="738313"/>
                      </a:cubicBezTo>
                      <a:lnTo>
                        <a:pt x="595394" y="737584"/>
                      </a:lnTo>
                      <a:lnTo>
                        <a:pt x="595394" y="737382"/>
                      </a:lnTo>
                      <a:lnTo>
                        <a:pt x="617561" y="737382"/>
                      </a:lnTo>
                      <a:cubicBezTo>
                        <a:pt x="662847" y="737382"/>
                        <a:pt x="699558" y="700671"/>
                        <a:pt x="699558" y="655385"/>
                      </a:cubicBezTo>
                      <a:lnTo>
                        <a:pt x="699559" y="655385"/>
                      </a:lnTo>
                      <a:cubicBezTo>
                        <a:pt x="699559" y="610099"/>
                        <a:pt x="662848" y="573388"/>
                        <a:pt x="617562" y="573388"/>
                      </a:cubicBezTo>
                      <a:lnTo>
                        <a:pt x="226146" y="573388"/>
                      </a:lnTo>
                      <a:lnTo>
                        <a:pt x="177675" y="558342"/>
                      </a:lnTo>
                      <a:cubicBezTo>
                        <a:pt x="73263" y="514179"/>
                        <a:pt x="0" y="410792"/>
                        <a:pt x="0" y="290292"/>
                      </a:cubicBezTo>
                      <a:cubicBezTo>
                        <a:pt x="0" y="149709"/>
                        <a:pt x="99719" y="32418"/>
                        <a:pt x="232282" y="5291"/>
                      </a:cubicBezTo>
                      <a:lnTo>
                        <a:pt x="284775" y="0"/>
                      </a:ln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Forme libre : forme 245">
                  <a:extLst>
                    <a:ext uri="{FF2B5EF4-FFF2-40B4-BE49-F238E27FC236}">
                      <a16:creationId xmlns:a16="http://schemas.microsoft.com/office/drawing/2014/main" id="{D412A4D6-09A7-479C-9AA2-9B53E177C250}"/>
                    </a:ext>
                  </a:extLst>
                </p:cNvPr>
                <p:cNvSpPr/>
                <p:nvPr/>
              </p:nvSpPr>
              <p:spPr>
                <a:xfrm>
                  <a:off x="7282458" y="-56538"/>
                  <a:ext cx="435054" cy="186382"/>
                </a:xfrm>
                <a:custGeom>
                  <a:avLst/>
                  <a:gdLst>
                    <a:gd name="connsiteX0" fmla="*/ 93191 w 435054"/>
                    <a:gd name="connsiteY0" fmla="*/ 0 h 186382"/>
                    <a:gd name="connsiteX1" fmla="*/ 281153 w 435054"/>
                    <a:gd name="connsiteY1" fmla="*/ 0 h 186382"/>
                    <a:gd name="connsiteX2" fmla="*/ 300363 w 435054"/>
                    <a:gd name="connsiteY2" fmla="*/ 15471 h 186382"/>
                    <a:gd name="connsiteX3" fmla="*/ 419812 w 435054"/>
                    <a:gd name="connsiteY3" fmla="*/ 126666 h 186382"/>
                    <a:gd name="connsiteX4" fmla="*/ 435054 w 435054"/>
                    <a:gd name="connsiteY4" fmla="*/ 143039 h 186382"/>
                    <a:gd name="connsiteX5" fmla="*/ 424234 w 435054"/>
                    <a:gd name="connsiteY5" fmla="*/ 159087 h 186382"/>
                    <a:gd name="connsiteX6" fmla="*/ 358338 w 435054"/>
                    <a:gd name="connsiteY6" fmla="*/ 186382 h 186382"/>
                    <a:gd name="connsiteX7" fmla="*/ 93191 w 435054"/>
                    <a:gd name="connsiteY7" fmla="*/ 186381 h 186382"/>
                    <a:gd name="connsiteX8" fmla="*/ 7323 w 435054"/>
                    <a:gd name="connsiteY8" fmla="*/ 129464 h 186382"/>
                    <a:gd name="connsiteX9" fmla="*/ 0 w 435054"/>
                    <a:gd name="connsiteY9" fmla="*/ 93191 h 186382"/>
                    <a:gd name="connsiteX10" fmla="*/ 7323 w 435054"/>
                    <a:gd name="connsiteY10" fmla="*/ 56917 h 186382"/>
                    <a:gd name="connsiteX11" fmla="*/ 93191 w 435054"/>
                    <a:gd name="connsiteY11" fmla="*/ 0 h 186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5054" h="186382">
                      <a:moveTo>
                        <a:pt x="93191" y="0"/>
                      </a:moveTo>
                      <a:lnTo>
                        <a:pt x="281153" y="0"/>
                      </a:lnTo>
                      <a:lnTo>
                        <a:pt x="300363" y="15471"/>
                      </a:lnTo>
                      <a:cubicBezTo>
                        <a:pt x="341502" y="51107"/>
                        <a:pt x="381345" y="88198"/>
                        <a:pt x="419812" y="126666"/>
                      </a:cubicBezTo>
                      <a:lnTo>
                        <a:pt x="435054" y="143039"/>
                      </a:lnTo>
                      <a:lnTo>
                        <a:pt x="424234" y="159087"/>
                      </a:lnTo>
                      <a:cubicBezTo>
                        <a:pt x="407370" y="175951"/>
                        <a:pt x="384072" y="186382"/>
                        <a:pt x="358338" y="186382"/>
                      </a:cubicBezTo>
                      <a:lnTo>
                        <a:pt x="93191" y="186381"/>
                      </a:lnTo>
                      <a:cubicBezTo>
                        <a:pt x="54590" y="186381"/>
                        <a:pt x="21471" y="162912"/>
                        <a:pt x="7323" y="129464"/>
                      </a:cubicBezTo>
                      <a:lnTo>
                        <a:pt x="0" y="93191"/>
                      </a:lnTo>
                      <a:lnTo>
                        <a:pt x="7323" y="56917"/>
                      </a:lnTo>
                      <a:cubicBezTo>
                        <a:pt x="21471" y="23469"/>
                        <a:pt x="54590" y="0"/>
                        <a:pt x="9319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7" name="Forme libre : forme 296">
                  <a:extLst>
                    <a:ext uri="{FF2B5EF4-FFF2-40B4-BE49-F238E27FC236}">
                      <a16:creationId xmlns:a16="http://schemas.microsoft.com/office/drawing/2014/main" id="{24A420B6-D862-4672-8830-A5DF5F3E1B2A}"/>
                    </a:ext>
                  </a:extLst>
                </p:cNvPr>
                <p:cNvSpPr/>
                <p:nvPr/>
              </p:nvSpPr>
              <p:spPr>
                <a:xfrm>
                  <a:off x="5945146" y="1370452"/>
                  <a:ext cx="2407454" cy="1879275"/>
                </a:xfrm>
                <a:custGeom>
                  <a:avLst/>
                  <a:gdLst>
                    <a:gd name="connsiteX0" fmla="*/ 1377518 w 2407454"/>
                    <a:gd name="connsiteY0" fmla="*/ 0 h 1879275"/>
                    <a:gd name="connsiteX1" fmla="*/ 2388163 w 2407454"/>
                    <a:gd name="connsiteY1" fmla="*/ 0 h 1879275"/>
                    <a:gd name="connsiteX2" fmla="*/ 2395748 w 2407454"/>
                    <a:gd name="connsiteY2" fmla="*/ 49697 h 1879275"/>
                    <a:gd name="connsiteX3" fmla="*/ 2407454 w 2407454"/>
                    <a:gd name="connsiteY3" fmla="*/ 281526 h 1879275"/>
                    <a:gd name="connsiteX4" fmla="*/ 2405820 w 2407454"/>
                    <a:gd name="connsiteY4" fmla="*/ 313898 h 1879275"/>
                    <a:gd name="connsiteX5" fmla="*/ 1782653 w 2407454"/>
                    <a:gd name="connsiteY5" fmla="*/ 313898 h 1879275"/>
                    <a:gd name="connsiteX6" fmla="*/ 1782653 w 2407454"/>
                    <a:gd name="connsiteY6" fmla="*/ 318685 h 1879275"/>
                    <a:gd name="connsiteX7" fmla="*/ 1769330 w 2407454"/>
                    <a:gd name="connsiteY7" fmla="*/ 318685 h 1879275"/>
                    <a:gd name="connsiteX8" fmla="*/ 1705982 w 2407454"/>
                    <a:gd name="connsiteY8" fmla="*/ 382033 h 1879275"/>
                    <a:gd name="connsiteX9" fmla="*/ 1769330 w 2407454"/>
                    <a:gd name="connsiteY9" fmla="*/ 445381 h 1879275"/>
                    <a:gd name="connsiteX10" fmla="*/ 1896624 w 2407454"/>
                    <a:gd name="connsiteY10" fmla="*/ 445381 h 1879275"/>
                    <a:gd name="connsiteX11" fmla="*/ 1929959 w 2407454"/>
                    <a:gd name="connsiteY11" fmla="*/ 448741 h 1879275"/>
                    <a:gd name="connsiteX12" fmla="*/ 2129466 w 2407454"/>
                    <a:gd name="connsiteY12" fmla="*/ 693528 h 1879275"/>
                    <a:gd name="connsiteX13" fmla="*/ 1879602 w 2407454"/>
                    <a:gd name="connsiteY13" fmla="*/ 943392 h 1879275"/>
                    <a:gd name="connsiteX14" fmla="*/ 976253 w 2407454"/>
                    <a:gd name="connsiteY14" fmla="*/ 943391 h 1879275"/>
                    <a:gd name="connsiteX15" fmla="*/ 976253 w 2407454"/>
                    <a:gd name="connsiteY15" fmla="*/ 947608 h 1879275"/>
                    <a:gd name="connsiteX16" fmla="*/ 938208 w 2407454"/>
                    <a:gd name="connsiteY16" fmla="*/ 947608 h 1879275"/>
                    <a:gd name="connsiteX17" fmla="*/ 874860 w 2407454"/>
                    <a:gd name="connsiteY17" fmla="*/ 1010956 h 1879275"/>
                    <a:gd name="connsiteX18" fmla="*/ 938208 w 2407454"/>
                    <a:gd name="connsiteY18" fmla="*/ 1074305 h 1879275"/>
                    <a:gd name="connsiteX19" fmla="*/ 976253 w 2407454"/>
                    <a:gd name="connsiteY19" fmla="*/ 1074305 h 1879275"/>
                    <a:gd name="connsiteX20" fmla="*/ 976253 w 2407454"/>
                    <a:gd name="connsiteY20" fmla="*/ 1076382 h 1879275"/>
                    <a:gd name="connsiteX21" fmla="*/ 1137992 w 2407454"/>
                    <a:gd name="connsiteY21" fmla="*/ 1076382 h 1879275"/>
                    <a:gd name="connsiteX22" fmla="*/ 1539438 w 2407454"/>
                    <a:gd name="connsiteY22" fmla="*/ 1477829 h 1879275"/>
                    <a:gd name="connsiteX23" fmla="*/ 1539437 w 2407454"/>
                    <a:gd name="connsiteY23" fmla="*/ 1477829 h 1879275"/>
                    <a:gd name="connsiteX24" fmla="*/ 1137991 w 2407454"/>
                    <a:gd name="connsiteY24" fmla="*/ 1879275 h 1879275"/>
                    <a:gd name="connsiteX25" fmla="*/ 401447 w 2407454"/>
                    <a:gd name="connsiteY25" fmla="*/ 1879274 h 1879275"/>
                    <a:gd name="connsiteX26" fmla="*/ 8156 w 2407454"/>
                    <a:gd name="connsiteY26" fmla="*/ 1558734 h 1879275"/>
                    <a:gd name="connsiteX27" fmla="*/ 0 w 2407454"/>
                    <a:gd name="connsiteY27" fmla="*/ 1477829 h 1879275"/>
                    <a:gd name="connsiteX28" fmla="*/ 8156 w 2407454"/>
                    <a:gd name="connsiteY28" fmla="*/ 1396923 h 1879275"/>
                    <a:gd name="connsiteX29" fmla="*/ 401447 w 2407454"/>
                    <a:gd name="connsiteY29" fmla="*/ 1076382 h 1879275"/>
                    <a:gd name="connsiteX30" fmla="*/ 545582 w 2407454"/>
                    <a:gd name="connsiteY30" fmla="*/ 1076382 h 1879275"/>
                    <a:gd name="connsiteX31" fmla="*/ 545582 w 2407454"/>
                    <a:gd name="connsiteY31" fmla="*/ 1075548 h 1879275"/>
                    <a:gd name="connsiteX32" fmla="*/ 588120 w 2407454"/>
                    <a:gd name="connsiteY32" fmla="*/ 1075548 h 1879275"/>
                    <a:gd name="connsiteX33" fmla="*/ 651468 w 2407454"/>
                    <a:gd name="connsiteY33" fmla="*/ 1012200 h 1879275"/>
                    <a:gd name="connsiteX34" fmla="*/ 588120 w 2407454"/>
                    <a:gd name="connsiteY34" fmla="*/ 948852 h 1879275"/>
                    <a:gd name="connsiteX35" fmla="*/ 545582 w 2407454"/>
                    <a:gd name="connsiteY35" fmla="*/ 948852 h 1879275"/>
                    <a:gd name="connsiteX36" fmla="*/ 545582 w 2407454"/>
                    <a:gd name="connsiteY36" fmla="*/ 942454 h 1879275"/>
                    <a:gd name="connsiteX37" fmla="*/ 504522 w 2407454"/>
                    <a:gd name="connsiteY37" fmla="*/ 938315 h 1879275"/>
                    <a:gd name="connsiteX38" fmla="*/ 324650 w 2407454"/>
                    <a:gd name="connsiteY38" fmla="*/ 790786 h 1879275"/>
                    <a:gd name="connsiteX39" fmla="*/ 305015 w 2407454"/>
                    <a:gd name="connsiteY39" fmla="*/ 693528 h 1879275"/>
                    <a:gd name="connsiteX40" fmla="*/ 324650 w 2407454"/>
                    <a:gd name="connsiteY40" fmla="*/ 596270 h 1879275"/>
                    <a:gd name="connsiteX41" fmla="*/ 480576 w 2407454"/>
                    <a:gd name="connsiteY41" fmla="*/ 454898 h 1879275"/>
                    <a:gd name="connsiteX42" fmla="*/ 543529 w 2407454"/>
                    <a:gd name="connsiteY42" fmla="*/ 445381 h 1879275"/>
                    <a:gd name="connsiteX43" fmla="*/ 1367585 w 2407454"/>
                    <a:gd name="connsiteY43" fmla="*/ 445381 h 1879275"/>
                    <a:gd name="connsiteX44" fmla="*/ 1430933 w 2407454"/>
                    <a:gd name="connsiteY44" fmla="*/ 382033 h 1879275"/>
                    <a:gd name="connsiteX45" fmla="*/ 1367585 w 2407454"/>
                    <a:gd name="connsiteY45" fmla="*/ 318685 h 1879275"/>
                    <a:gd name="connsiteX46" fmla="*/ 1351982 w 2407454"/>
                    <a:gd name="connsiteY46" fmla="*/ 318685 h 1879275"/>
                    <a:gd name="connsiteX47" fmla="*/ 1351982 w 2407454"/>
                    <a:gd name="connsiteY47" fmla="*/ 311324 h 1879275"/>
                    <a:gd name="connsiteX48" fmla="*/ 1345888 w 2407454"/>
                    <a:gd name="connsiteY48" fmla="*/ 310710 h 1879275"/>
                    <a:gd name="connsiteX49" fmla="*/ 1220569 w 2407454"/>
                    <a:gd name="connsiteY49" fmla="*/ 156949 h 1879275"/>
                    <a:gd name="connsiteX50" fmla="*/ 1377518 w 2407454"/>
                    <a:gd name="connsiteY50" fmla="*/ 0 h 187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07454" h="1879275">
                      <a:moveTo>
                        <a:pt x="1377518" y="0"/>
                      </a:moveTo>
                      <a:lnTo>
                        <a:pt x="2388163" y="0"/>
                      </a:lnTo>
                      <a:lnTo>
                        <a:pt x="2395748" y="49697"/>
                      </a:lnTo>
                      <a:cubicBezTo>
                        <a:pt x="2403489" y="125921"/>
                        <a:pt x="2407454" y="203260"/>
                        <a:pt x="2407454" y="281526"/>
                      </a:cubicBezTo>
                      <a:lnTo>
                        <a:pt x="2405820" y="313898"/>
                      </a:lnTo>
                      <a:lnTo>
                        <a:pt x="1782653" y="313898"/>
                      </a:lnTo>
                      <a:lnTo>
                        <a:pt x="1782653" y="318685"/>
                      </a:lnTo>
                      <a:lnTo>
                        <a:pt x="1769330" y="318685"/>
                      </a:lnTo>
                      <a:cubicBezTo>
                        <a:pt x="1734344" y="318685"/>
                        <a:pt x="1705982" y="347047"/>
                        <a:pt x="1705982" y="382033"/>
                      </a:cubicBezTo>
                      <a:cubicBezTo>
                        <a:pt x="1705982" y="417019"/>
                        <a:pt x="1734344" y="445381"/>
                        <a:pt x="1769330" y="445381"/>
                      </a:cubicBezTo>
                      <a:lnTo>
                        <a:pt x="1896624" y="445381"/>
                      </a:lnTo>
                      <a:lnTo>
                        <a:pt x="1929959" y="448741"/>
                      </a:lnTo>
                      <a:cubicBezTo>
                        <a:pt x="2043818" y="472041"/>
                        <a:pt x="2129466" y="572783"/>
                        <a:pt x="2129466" y="693528"/>
                      </a:cubicBezTo>
                      <a:cubicBezTo>
                        <a:pt x="2129466" y="831524"/>
                        <a:pt x="2017598" y="943392"/>
                        <a:pt x="1879602" y="943392"/>
                      </a:cubicBezTo>
                      <a:lnTo>
                        <a:pt x="976253" y="943391"/>
                      </a:lnTo>
                      <a:lnTo>
                        <a:pt x="976253" y="947608"/>
                      </a:lnTo>
                      <a:lnTo>
                        <a:pt x="938208" y="947608"/>
                      </a:lnTo>
                      <a:cubicBezTo>
                        <a:pt x="903222" y="947608"/>
                        <a:pt x="874860" y="975970"/>
                        <a:pt x="874860" y="1010956"/>
                      </a:cubicBezTo>
                      <a:cubicBezTo>
                        <a:pt x="874860" y="1045943"/>
                        <a:pt x="903222" y="1074305"/>
                        <a:pt x="938208" y="1074305"/>
                      </a:cubicBezTo>
                      <a:lnTo>
                        <a:pt x="976253" y="1074305"/>
                      </a:lnTo>
                      <a:lnTo>
                        <a:pt x="976253" y="1076382"/>
                      </a:lnTo>
                      <a:lnTo>
                        <a:pt x="1137992" y="1076382"/>
                      </a:lnTo>
                      <a:cubicBezTo>
                        <a:pt x="1359705" y="1076382"/>
                        <a:pt x="1539438" y="1256116"/>
                        <a:pt x="1539438" y="1477829"/>
                      </a:cubicBezTo>
                      <a:lnTo>
                        <a:pt x="1539437" y="1477829"/>
                      </a:lnTo>
                      <a:cubicBezTo>
                        <a:pt x="1539437" y="1699542"/>
                        <a:pt x="1359704" y="1879275"/>
                        <a:pt x="1137991" y="1879275"/>
                      </a:cubicBezTo>
                      <a:lnTo>
                        <a:pt x="401447" y="1879274"/>
                      </a:lnTo>
                      <a:cubicBezTo>
                        <a:pt x="207448" y="1879274"/>
                        <a:pt x="45590" y="1741666"/>
                        <a:pt x="8156" y="1558734"/>
                      </a:cubicBezTo>
                      <a:lnTo>
                        <a:pt x="0" y="1477829"/>
                      </a:lnTo>
                      <a:lnTo>
                        <a:pt x="8156" y="1396923"/>
                      </a:lnTo>
                      <a:cubicBezTo>
                        <a:pt x="45590" y="1213991"/>
                        <a:pt x="207448" y="1076382"/>
                        <a:pt x="401447" y="1076382"/>
                      </a:cubicBezTo>
                      <a:lnTo>
                        <a:pt x="545582" y="1076382"/>
                      </a:lnTo>
                      <a:lnTo>
                        <a:pt x="545582" y="1075548"/>
                      </a:lnTo>
                      <a:lnTo>
                        <a:pt x="588120" y="1075548"/>
                      </a:lnTo>
                      <a:cubicBezTo>
                        <a:pt x="623106" y="1075548"/>
                        <a:pt x="651468" y="1047187"/>
                        <a:pt x="651468" y="1012200"/>
                      </a:cubicBezTo>
                      <a:cubicBezTo>
                        <a:pt x="651468" y="977214"/>
                        <a:pt x="623106" y="948852"/>
                        <a:pt x="588120" y="948852"/>
                      </a:cubicBezTo>
                      <a:lnTo>
                        <a:pt x="545582" y="948852"/>
                      </a:lnTo>
                      <a:lnTo>
                        <a:pt x="545582" y="942454"/>
                      </a:lnTo>
                      <a:lnTo>
                        <a:pt x="504522" y="938315"/>
                      </a:lnTo>
                      <a:cubicBezTo>
                        <a:pt x="423195" y="921673"/>
                        <a:pt x="356260" y="865519"/>
                        <a:pt x="324650" y="790786"/>
                      </a:cubicBezTo>
                      <a:lnTo>
                        <a:pt x="305015" y="693528"/>
                      </a:lnTo>
                      <a:lnTo>
                        <a:pt x="324650" y="596270"/>
                      </a:lnTo>
                      <a:cubicBezTo>
                        <a:pt x="353099" y="529011"/>
                        <a:pt x="410161" y="476801"/>
                        <a:pt x="480576" y="454898"/>
                      </a:cubicBezTo>
                      <a:lnTo>
                        <a:pt x="543529" y="445381"/>
                      </a:lnTo>
                      <a:lnTo>
                        <a:pt x="1367585" y="445381"/>
                      </a:lnTo>
                      <a:cubicBezTo>
                        <a:pt x="1402572" y="445381"/>
                        <a:pt x="1430933" y="417019"/>
                        <a:pt x="1430933" y="382033"/>
                      </a:cubicBezTo>
                      <a:cubicBezTo>
                        <a:pt x="1430933" y="347047"/>
                        <a:pt x="1402572" y="318685"/>
                        <a:pt x="1367585" y="318685"/>
                      </a:cubicBezTo>
                      <a:lnTo>
                        <a:pt x="1351982" y="318685"/>
                      </a:lnTo>
                      <a:lnTo>
                        <a:pt x="1351982" y="311324"/>
                      </a:lnTo>
                      <a:lnTo>
                        <a:pt x="1345888" y="310710"/>
                      </a:lnTo>
                      <a:cubicBezTo>
                        <a:pt x="1274368" y="296075"/>
                        <a:pt x="1220569" y="232795"/>
                        <a:pt x="1220569" y="156949"/>
                      </a:cubicBezTo>
                      <a:cubicBezTo>
                        <a:pt x="1220569" y="70268"/>
                        <a:pt x="1290837" y="0"/>
                        <a:pt x="13775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98" name="Groupe 297">
                <a:extLst>
                  <a:ext uri="{FF2B5EF4-FFF2-40B4-BE49-F238E27FC236}">
                    <a16:creationId xmlns:a16="http://schemas.microsoft.com/office/drawing/2014/main" id="{8AE5E4E6-260D-49E5-BB25-105E7045D54C}"/>
                  </a:ext>
                </a:extLst>
              </p:cNvPr>
              <p:cNvGrpSpPr/>
              <p:nvPr/>
            </p:nvGrpSpPr>
            <p:grpSpPr>
              <a:xfrm>
                <a:off x="3849192" y="-550568"/>
                <a:ext cx="4425926" cy="4742910"/>
                <a:chOff x="3815189" y="-778158"/>
                <a:chExt cx="4425926" cy="4742910"/>
              </a:xfrm>
            </p:grpSpPr>
            <p:sp>
              <p:nvSpPr>
                <p:cNvPr id="132" name="Forme libre : forme 131">
                  <a:extLst>
                    <a:ext uri="{FF2B5EF4-FFF2-40B4-BE49-F238E27FC236}">
                      <a16:creationId xmlns:a16="http://schemas.microsoft.com/office/drawing/2014/main" id="{2F6612AC-0476-4654-B606-20CAF31ECE1E}"/>
                    </a:ext>
                  </a:extLst>
                </p:cNvPr>
                <p:cNvSpPr/>
                <p:nvPr/>
              </p:nvSpPr>
              <p:spPr>
                <a:xfrm rot="20858167">
                  <a:off x="5784173" y="-778158"/>
                  <a:ext cx="2257605" cy="2252536"/>
                </a:xfrm>
                <a:custGeom>
                  <a:avLst/>
                  <a:gdLst>
                    <a:gd name="connsiteX0" fmla="*/ 263229 w 2257605"/>
                    <a:gd name="connsiteY0" fmla="*/ 0 h 2252536"/>
                    <a:gd name="connsiteX1" fmla="*/ 464157 w 2257605"/>
                    <a:gd name="connsiteY1" fmla="*/ 30666 h 2252536"/>
                    <a:gd name="connsiteX2" fmla="*/ 2228535 w 2257605"/>
                    <a:gd name="connsiteY2" fmla="*/ 1795044 h 2252536"/>
                    <a:gd name="connsiteX3" fmla="*/ 2257605 w 2257605"/>
                    <a:gd name="connsiteY3" fmla="*/ 1985517 h 2252536"/>
                    <a:gd name="connsiteX4" fmla="*/ 2226705 w 2257605"/>
                    <a:gd name="connsiteY4" fmla="*/ 2008624 h 2252536"/>
                    <a:gd name="connsiteX5" fmla="*/ 1428190 w 2257605"/>
                    <a:gd name="connsiteY5" fmla="*/ 2252536 h 2252536"/>
                    <a:gd name="connsiteX6" fmla="*/ 0 w 2257605"/>
                    <a:gd name="connsiteY6" fmla="*/ 824346 h 2252536"/>
                    <a:gd name="connsiteX7" fmla="*/ 243912 w 2257605"/>
                    <a:gd name="connsiteY7" fmla="*/ 25831 h 2252536"/>
                    <a:gd name="connsiteX8" fmla="*/ 263229 w 2257605"/>
                    <a:gd name="connsiteY8" fmla="*/ 0 h 225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57605" h="2252536">
                      <a:moveTo>
                        <a:pt x="263229" y="0"/>
                      </a:moveTo>
                      <a:lnTo>
                        <a:pt x="464157" y="30666"/>
                      </a:lnTo>
                      <a:cubicBezTo>
                        <a:pt x="1349773" y="211889"/>
                        <a:pt x="2047312" y="909428"/>
                        <a:pt x="2228535" y="1795044"/>
                      </a:cubicBezTo>
                      <a:lnTo>
                        <a:pt x="2257605" y="1985517"/>
                      </a:lnTo>
                      <a:lnTo>
                        <a:pt x="2226705" y="2008624"/>
                      </a:lnTo>
                      <a:cubicBezTo>
                        <a:pt x="1998764" y="2162617"/>
                        <a:pt x="1723978" y="2252536"/>
                        <a:pt x="1428190" y="2252536"/>
                      </a:cubicBezTo>
                      <a:cubicBezTo>
                        <a:pt x="639422" y="2252536"/>
                        <a:pt x="0" y="1613114"/>
                        <a:pt x="0" y="824346"/>
                      </a:cubicBezTo>
                      <a:cubicBezTo>
                        <a:pt x="0" y="528558"/>
                        <a:pt x="89919" y="253772"/>
                        <a:pt x="243912" y="25831"/>
                      </a:cubicBezTo>
                      <a:lnTo>
                        <a:pt x="263229" y="0"/>
                      </a:lnTo>
                      <a:close/>
                    </a:path>
                  </a:pathLst>
                </a:custGeom>
                <a:solidFill>
                  <a:srgbClr val="F2F2F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64" name="Forme libre : forme 63">
                  <a:extLst>
                    <a:ext uri="{FF2B5EF4-FFF2-40B4-BE49-F238E27FC236}">
                      <a16:creationId xmlns:a16="http://schemas.microsoft.com/office/drawing/2014/main" id="{93E5FF96-F0EF-42D0-8B34-F4F49E08FF0D}"/>
                    </a:ext>
                  </a:extLst>
                </p:cNvPr>
                <p:cNvSpPr/>
                <p:nvPr/>
              </p:nvSpPr>
              <p:spPr>
                <a:xfrm rot="20791396">
                  <a:off x="3815189" y="-383795"/>
                  <a:ext cx="4425926" cy="4348547"/>
                </a:xfrm>
                <a:custGeom>
                  <a:avLst/>
                  <a:gdLst>
                    <a:gd name="connsiteX0" fmla="*/ 1368060 w 4425926"/>
                    <a:gd name="connsiteY0" fmla="*/ 0 h 4348547"/>
                    <a:gd name="connsiteX1" fmla="*/ 1259201 w 4425926"/>
                    <a:gd name="connsiteY1" fmla="*/ 233246 h 4348547"/>
                    <a:gd name="connsiteX2" fmla="*/ 1111785 w 4425926"/>
                    <a:gd name="connsiteY2" fmla="*/ 1012529 h 4348547"/>
                    <a:gd name="connsiteX3" fmla="*/ 3237054 w 4425926"/>
                    <a:gd name="connsiteY3" fmla="*/ 3137798 h 4348547"/>
                    <a:gd name="connsiteX4" fmla="*/ 4425312 w 4425926"/>
                    <a:gd name="connsiteY4" fmla="*/ 2774836 h 4348547"/>
                    <a:gd name="connsiteX5" fmla="*/ 4425926 w 4425926"/>
                    <a:gd name="connsiteY5" fmla="*/ 2774377 h 4348547"/>
                    <a:gd name="connsiteX6" fmla="*/ 4356626 w 4425926"/>
                    <a:gd name="connsiteY6" fmla="*/ 2963718 h 4348547"/>
                    <a:gd name="connsiteX7" fmla="*/ 2267405 w 4425926"/>
                    <a:gd name="connsiteY7" fmla="*/ 4348547 h 4348547"/>
                    <a:gd name="connsiteX8" fmla="*/ 0 w 4425926"/>
                    <a:gd name="connsiteY8" fmla="*/ 2081142 h 4348547"/>
                    <a:gd name="connsiteX9" fmla="*/ 1186625 w 4425926"/>
                    <a:gd name="connsiteY9" fmla="*/ 87401 h 4348547"/>
                    <a:gd name="connsiteX10" fmla="*/ 1368060 w 4425926"/>
                    <a:gd name="connsiteY10" fmla="*/ 0 h 4348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5926" h="4348547">
                      <a:moveTo>
                        <a:pt x="1368060" y="0"/>
                      </a:moveTo>
                      <a:lnTo>
                        <a:pt x="1259201" y="233246"/>
                      </a:lnTo>
                      <a:cubicBezTo>
                        <a:pt x="1164054" y="474540"/>
                        <a:pt x="1111785" y="737431"/>
                        <a:pt x="1111785" y="1012529"/>
                      </a:cubicBezTo>
                      <a:cubicBezTo>
                        <a:pt x="1111785" y="2186283"/>
                        <a:pt x="2063300" y="3137798"/>
                        <a:pt x="3237054" y="3137798"/>
                      </a:cubicBezTo>
                      <a:cubicBezTo>
                        <a:pt x="3677212" y="3137798"/>
                        <a:pt x="4086117" y="3003991"/>
                        <a:pt x="4425312" y="2774836"/>
                      </a:cubicBezTo>
                      <a:lnTo>
                        <a:pt x="4425926" y="2774377"/>
                      </a:lnTo>
                      <a:lnTo>
                        <a:pt x="4356626" y="2963718"/>
                      </a:lnTo>
                      <a:cubicBezTo>
                        <a:pt x="4012415" y="3777524"/>
                        <a:pt x="3206595" y="4348547"/>
                        <a:pt x="2267405" y="4348547"/>
                      </a:cubicBezTo>
                      <a:cubicBezTo>
                        <a:pt x="1015152" y="4348547"/>
                        <a:pt x="0" y="3333395"/>
                        <a:pt x="0" y="2081142"/>
                      </a:cubicBezTo>
                      <a:cubicBezTo>
                        <a:pt x="0" y="1220218"/>
                        <a:pt x="479818" y="471362"/>
                        <a:pt x="1186625" y="87401"/>
                      </a:cubicBezTo>
                      <a:lnTo>
                        <a:pt x="1368060" y="0"/>
                      </a:lnTo>
                      <a:close/>
                    </a:path>
                  </a:pathLst>
                </a:custGeom>
                <a:solidFill>
                  <a:srgbClr val="40404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AC37602-2F52-4A0C-ABD2-2713F8CD4E08}"/>
              </a:ext>
            </a:extLst>
          </p:cNvPr>
          <p:cNvSpPr/>
          <p:nvPr/>
        </p:nvSpPr>
        <p:spPr>
          <a:xfrm>
            <a:off x="-101828" y="-34104"/>
            <a:ext cx="12427178" cy="2611394"/>
          </a:xfrm>
          <a:prstGeom prst="rect">
            <a:avLst/>
          </a:prstGeom>
          <a:gradFill>
            <a:gsLst>
              <a:gs pos="69000">
                <a:srgbClr val="131313">
                  <a:alpha val="40000"/>
                  <a:lumMod val="35000"/>
                </a:srgbClr>
              </a:gs>
              <a:gs pos="0">
                <a:schemeClr val="tx1">
                  <a:alpha val="8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700" dirty="0">
                <a:latin typeface="Nexa Bold" panose="02000000000000000000" pitchFamily="50" charset="0"/>
                <a:ea typeface="Segoe UI Black" panose="020B0A02040204020203" pitchFamily="34" charset="0"/>
                <a:cs typeface="Arial" panose="020B0604020202020204" pitchFamily="34" charset="0"/>
              </a:rPr>
              <a:t>TRUST KURZGESAGT?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D9F341A-7585-442E-A073-CEDC476B16F2}"/>
              </a:ext>
            </a:extLst>
          </p:cNvPr>
          <p:cNvGrpSpPr/>
          <p:nvPr/>
        </p:nvGrpSpPr>
        <p:grpSpPr>
          <a:xfrm>
            <a:off x="6647551" y="2583854"/>
            <a:ext cx="6903372" cy="6281091"/>
            <a:chOff x="6647551" y="2583854"/>
            <a:chExt cx="6903372" cy="6281091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F6EFBD79-6B34-4D0F-B013-D6B982A43DBF}"/>
                </a:ext>
              </a:extLst>
            </p:cNvPr>
            <p:cNvGrpSpPr/>
            <p:nvPr/>
          </p:nvGrpSpPr>
          <p:grpSpPr>
            <a:xfrm>
              <a:off x="6647551" y="2583854"/>
              <a:ext cx="6903372" cy="6281091"/>
              <a:chOff x="6647551" y="2583854"/>
              <a:chExt cx="6903372" cy="6281091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F89AFDDB-9115-4CD2-92EC-2F639D9DA9EC}"/>
                  </a:ext>
                </a:extLst>
              </p:cNvPr>
              <p:cNvGrpSpPr/>
              <p:nvPr/>
            </p:nvGrpSpPr>
            <p:grpSpPr>
              <a:xfrm>
                <a:off x="7458943" y="4960711"/>
                <a:ext cx="3468465" cy="2734248"/>
                <a:chOff x="7211289" y="4332410"/>
                <a:chExt cx="3468465" cy="2734248"/>
              </a:xfrm>
            </p:grpSpPr>
            <p:sp>
              <p:nvSpPr>
                <p:cNvPr id="70" name="Triangle isocèle 69">
                  <a:extLst>
                    <a:ext uri="{FF2B5EF4-FFF2-40B4-BE49-F238E27FC236}">
                      <a16:creationId xmlns:a16="http://schemas.microsoft.com/office/drawing/2014/main" id="{52AA641E-7730-434D-BFD6-EDF44F3BEDA1}"/>
                    </a:ext>
                  </a:extLst>
                </p:cNvPr>
                <p:cNvSpPr/>
                <p:nvPr/>
              </p:nvSpPr>
              <p:spPr>
                <a:xfrm rot="19410162">
                  <a:off x="7211289" y="4332410"/>
                  <a:ext cx="3468465" cy="2734248"/>
                </a:xfrm>
                <a:prstGeom prst="triangle">
                  <a:avLst/>
                </a:prstGeom>
                <a:solidFill>
                  <a:srgbClr val="005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542D1990-3E86-4CEB-811A-8B597D40F639}"/>
                    </a:ext>
                  </a:extLst>
                </p:cNvPr>
                <p:cNvSpPr/>
                <p:nvPr/>
              </p:nvSpPr>
              <p:spPr>
                <a:xfrm>
                  <a:off x="7488384" y="4685777"/>
                  <a:ext cx="1373782" cy="1373782"/>
                </a:xfrm>
                <a:prstGeom prst="ellipse">
                  <a:avLst/>
                </a:prstGeom>
                <a:solidFill>
                  <a:srgbClr val="005E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49C2B6-1EA2-4C69-AE82-A899E18B39C9}"/>
                  </a:ext>
                </a:extLst>
              </p:cNvPr>
              <p:cNvSpPr/>
              <p:nvPr/>
            </p:nvSpPr>
            <p:spPr>
              <a:xfrm rot="1324002">
                <a:off x="9390069" y="6253551"/>
                <a:ext cx="4160854" cy="2611394"/>
              </a:xfrm>
              <a:prstGeom prst="rect">
                <a:avLst/>
              </a:prstGeom>
              <a:solidFill>
                <a:srgbClr val="DA00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EB0AB9F-D0B0-47F6-9B49-5F58FB301359}"/>
                  </a:ext>
                </a:extLst>
              </p:cNvPr>
              <p:cNvGrpSpPr/>
              <p:nvPr/>
            </p:nvGrpSpPr>
            <p:grpSpPr>
              <a:xfrm rot="20859518">
                <a:off x="6647551" y="2583854"/>
                <a:ext cx="3852047" cy="2823712"/>
                <a:chOff x="6671639" y="2885940"/>
                <a:chExt cx="3852047" cy="2823712"/>
              </a:xfrm>
            </p:grpSpPr>
            <p:sp>
              <p:nvSpPr>
                <p:cNvPr id="110" name="Cercle : creux 109">
                  <a:extLst>
                    <a:ext uri="{FF2B5EF4-FFF2-40B4-BE49-F238E27FC236}">
                      <a16:creationId xmlns:a16="http://schemas.microsoft.com/office/drawing/2014/main" id="{14F3926E-436A-4A9B-88E3-705E45B50091}"/>
                    </a:ext>
                  </a:extLst>
                </p:cNvPr>
                <p:cNvSpPr/>
                <p:nvPr/>
              </p:nvSpPr>
              <p:spPr>
                <a:xfrm rot="3114845">
                  <a:off x="8556349" y="2950502"/>
                  <a:ext cx="1620828" cy="2313846"/>
                </a:xfrm>
                <a:prstGeom prst="donut">
                  <a:avLst>
                    <a:gd name="adj" fmla="val 20206"/>
                  </a:avLst>
                </a:prstGeom>
                <a:solidFill>
                  <a:srgbClr val="5C11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FB8A44B2-D33D-48A9-9DA2-B694132625EE}"/>
                    </a:ext>
                  </a:extLst>
                </p:cNvPr>
                <p:cNvSpPr/>
                <p:nvPr/>
              </p:nvSpPr>
              <p:spPr>
                <a:xfrm rot="3089783">
                  <a:off x="7384300" y="4555418"/>
                  <a:ext cx="441573" cy="18668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31A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3" name="Rectangle : coins arrondis 102">
                  <a:extLst>
                    <a:ext uri="{FF2B5EF4-FFF2-40B4-BE49-F238E27FC236}">
                      <a16:creationId xmlns:a16="http://schemas.microsoft.com/office/drawing/2014/main" id="{2A936DF4-ADD3-4869-8B4C-C2463F59249B}"/>
                    </a:ext>
                  </a:extLst>
                </p:cNvPr>
                <p:cNvSpPr/>
                <p:nvPr/>
              </p:nvSpPr>
              <p:spPr>
                <a:xfrm rot="3091815">
                  <a:off x="8062529" y="4676321"/>
                  <a:ext cx="602144" cy="410551"/>
                </a:xfrm>
                <a:prstGeom prst="roundRect">
                  <a:avLst>
                    <a:gd name="adj" fmla="val 29864"/>
                  </a:avLst>
                </a:prstGeom>
                <a:solidFill>
                  <a:srgbClr val="A76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3" name="Forme libre : forme 162">
                  <a:extLst>
                    <a:ext uri="{FF2B5EF4-FFF2-40B4-BE49-F238E27FC236}">
                      <a16:creationId xmlns:a16="http://schemas.microsoft.com/office/drawing/2014/main" id="{3B53B4DF-6281-4416-9728-5D2703937318}"/>
                    </a:ext>
                  </a:extLst>
                </p:cNvPr>
                <p:cNvSpPr/>
                <p:nvPr/>
              </p:nvSpPr>
              <p:spPr>
                <a:xfrm rot="12758871">
                  <a:off x="8649093" y="2885940"/>
                  <a:ext cx="676101" cy="1710218"/>
                </a:xfrm>
                <a:custGeom>
                  <a:avLst/>
                  <a:gdLst>
                    <a:gd name="connsiteX0" fmla="*/ 97547 w 676101"/>
                    <a:gd name="connsiteY0" fmla="*/ 1708630 h 1710218"/>
                    <a:gd name="connsiteX1" fmla="*/ 96644 w 676101"/>
                    <a:gd name="connsiteY1" fmla="*/ 1705500 h 1710218"/>
                    <a:gd name="connsiteX2" fmla="*/ 74721 w 676101"/>
                    <a:gd name="connsiteY2" fmla="*/ 1710218 h 1710218"/>
                    <a:gd name="connsiteX3" fmla="*/ 0 w 676101"/>
                    <a:gd name="connsiteY3" fmla="*/ 1630562 h 1710218"/>
                    <a:gd name="connsiteX4" fmla="*/ 45636 w 676101"/>
                    <a:gd name="connsiteY4" fmla="*/ 1557166 h 1710218"/>
                    <a:gd name="connsiteX5" fmla="*/ 53387 w 676101"/>
                    <a:gd name="connsiteY5" fmla="*/ 1555498 h 1710218"/>
                    <a:gd name="connsiteX6" fmla="*/ 52623 w 676101"/>
                    <a:gd name="connsiteY6" fmla="*/ 1552851 h 1710218"/>
                    <a:gd name="connsiteX7" fmla="*/ 457399 w 676101"/>
                    <a:gd name="connsiteY7" fmla="*/ 919165 h 1710218"/>
                    <a:gd name="connsiteX8" fmla="*/ 460289 w 676101"/>
                    <a:gd name="connsiteY8" fmla="*/ 127540 h 1710218"/>
                    <a:gd name="connsiteX9" fmla="*/ 460560 w 676101"/>
                    <a:gd name="connsiteY9" fmla="*/ 127276 h 1710218"/>
                    <a:gd name="connsiteX10" fmla="*/ 452261 w 676101"/>
                    <a:gd name="connsiteY10" fmla="*/ 117170 h 1710218"/>
                    <a:gd name="connsiteX11" fmla="*/ 462178 w 676101"/>
                    <a:gd name="connsiteY11" fmla="*/ 31314 h 1710218"/>
                    <a:gd name="connsiteX12" fmla="*/ 570231 w 676101"/>
                    <a:gd name="connsiteY12" fmla="*/ 15415 h 1710218"/>
                    <a:gd name="connsiteX13" fmla="*/ 572431 w 676101"/>
                    <a:gd name="connsiteY13" fmla="*/ 18094 h 1710218"/>
                    <a:gd name="connsiteX14" fmla="*/ 575528 w 676101"/>
                    <a:gd name="connsiteY14" fmla="*/ 15071 h 1710218"/>
                    <a:gd name="connsiteX15" fmla="*/ 580899 w 676101"/>
                    <a:gd name="connsiteY15" fmla="*/ 28406 h 1710218"/>
                    <a:gd name="connsiteX16" fmla="*/ 589112 w 676101"/>
                    <a:gd name="connsiteY16" fmla="*/ 38407 h 1710218"/>
                    <a:gd name="connsiteX17" fmla="*/ 597092 w 676101"/>
                    <a:gd name="connsiteY17" fmla="*/ 66547 h 1710218"/>
                    <a:gd name="connsiteX18" fmla="*/ 596917 w 676101"/>
                    <a:gd name="connsiteY18" fmla="*/ 68174 h 1710218"/>
                    <a:gd name="connsiteX19" fmla="*/ 616259 w 676101"/>
                    <a:gd name="connsiteY19" fmla="*/ 116197 h 1710218"/>
                    <a:gd name="connsiteX20" fmla="*/ 605721 w 676101"/>
                    <a:gd name="connsiteY20" fmla="*/ 958367 h 1710218"/>
                    <a:gd name="connsiteX21" fmla="*/ 180901 w 676101"/>
                    <a:gd name="connsiteY21" fmla="*/ 1641426 h 1710218"/>
                    <a:gd name="connsiteX22" fmla="*/ 130722 w 676101"/>
                    <a:gd name="connsiteY22" fmla="*/ 1681883 h 1710218"/>
                    <a:gd name="connsiteX23" fmla="*/ 127557 w 676101"/>
                    <a:gd name="connsiteY23" fmla="*/ 1686887 h 1710218"/>
                    <a:gd name="connsiteX24" fmla="*/ 103805 w 676101"/>
                    <a:gd name="connsiteY24" fmla="*/ 1703958 h 1710218"/>
                    <a:gd name="connsiteX25" fmla="*/ 103173 w 676101"/>
                    <a:gd name="connsiteY25" fmla="*/ 1704094 h 171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76101" h="1710218">
                      <a:moveTo>
                        <a:pt x="97547" y="1708630"/>
                      </a:moveTo>
                      <a:lnTo>
                        <a:pt x="96644" y="1705500"/>
                      </a:lnTo>
                      <a:lnTo>
                        <a:pt x="74721" y="1710218"/>
                      </a:lnTo>
                      <a:cubicBezTo>
                        <a:pt x="33454" y="1710218"/>
                        <a:pt x="0" y="1674555"/>
                        <a:pt x="0" y="1630562"/>
                      </a:cubicBezTo>
                      <a:cubicBezTo>
                        <a:pt x="0" y="1597567"/>
                        <a:pt x="18818" y="1569258"/>
                        <a:pt x="45636" y="1557166"/>
                      </a:cubicBezTo>
                      <a:lnTo>
                        <a:pt x="53387" y="1555498"/>
                      </a:lnTo>
                      <a:lnTo>
                        <a:pt x="52623" y="1552851"/>
                      </a:lnTo>
                      <a:cubicBezTo>
                        <a:pt x="231053" y="1404997"/>
                        <a:pt x="376948" y="1176596"/>
                        <a:pt x="457399" y="919165"/>
                      </a:cubicBezTo>
                      <a:cubicBezTo>
                        <a:pt x="545580" y="637001"/>
                        <a:pt x="546638" y="347356"/>
                        <a:pt x="460289" y="127540"/>
                      </a:cubicBezTo>
                      <a:lnTo>
                        <a:pt x="460560" y="127276"/>
                      </a:lnTo>
                      <a:lnTo>
                        <a:pt x="452261" y="117170"/>
                      </a:lnTo>
                      <a:cubicBezTo>
                        <a:pt x="438783" y="91021"/>
                        <a:pt x="441656" y="57149"/>
                        <a:pt x="462178" y="31314"/>
                      </a:cubicBezTo>
                      <a:cubicBezTo>
                        <a:pt x="489541" y="-3134"/>
                        <a:pt x="537918" y="-10252"/>
                        <a:pt x="570231" y="15415"/>
                      </a:cubicBezTo>
                      <a:lnTo>
                        <a:pt x="572431" y="18094"/>
                      </a:lnTo>
                      <a:lnTo>
                        <a:pt x="575528" y="15071"/>
                      </a:lnTo>
                      <a:lnTo>
                        <a:pt x="580899" y="28406"/>
                      </a:lnTo>
                      <a:lnTo>
                        <a:pt x="589112" y="38407"/>
                      </a:lnTo>
                      <a:cubicBezTo>
                        <a:pt x="593605" y="47124"/>
                        <a:pt x="596281" y="56698"/>
                        <a:pt x="597092" y="66547"/>
                      </a:cubicBezTo>
                      <a:lnTo>
                        <a:pt x="596917" y="68174"/>
                      </a:lnTo>
                      <a:lnTo>
                        <a:pt x="616259" y="116197"/>
                      </a:lnTo>
                      <a:cubicBezTo>
                        <a:pt x="699081" y="360897"/>
                        <a:pt x="696273" y="663621"/>
                        <a:pt x="605721" y="958367"/>
                      </a:cubicBezTo>
                      <a:cubicBezTo>
                        <a:pt x="521974" y="1230964"/>
                        <a:pt x="370229" y="1473618"/>
                        <a:pt x="180901" y="1641426"/>
                      </a:cubicBezTo>
                      <a:lnTo>
                        <a:pt x="130722" y="1681883"/>
                      </a:lnTo>
                      <a:lnTo>
                        <a:pt x="127557" y="1686887"/>
                      </a:lnTo>
                      <a:cubicBezTo>
                        <a:pt x="120796" y="1694095"/>
                        <a:pt x="112745" y="1699927"/>
                        <a:pt x="103805" y="1703958"/>
                      </a:cubicBezTo>
                      <a:lnTo>
                        <a:pt x="103173" y="1704094"/>
                      </a:lnTo>
                      <a:close/>
                    </a:path>
                  </a:pathLst>
                </a:custGeom>
                <a:solidFill>
                  <a:srgbClr val="D100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31A057F8-C255-49B7-9826-E485AE340322}"/>
                    </a:ext>
                  </a:extLst>
                </p:cNvPr>
                <p:cNvGrpSpPr/>
                <p:nvPr/>
              </p:nvGrpSpPr>
              <p:grpSpPr>
                <a:xfrm>
                  <a:off x="8531504" y="3162912"/>
                  <a:ext cx="1679442" cy="1567702"/>
                  <a:chOff x="8531504" y="3162912"/>
                  <a:chExt cx="1679442" cy="1567702"/>
                </a:xfrm>
              </p:grpSpPr>
              <p:sp>
                <p:nvSpPr>
                  <p:cNvPr id="144" name="Ellipse 143">
                    <a:extLst>
                      <a:ext uri="{FF2B5EF4-FFF2-40B4-BE49-F238E27FC236}">
                        <a16:creationId xmlns:a16="http://schemas.microsoft.com/office/drawing/2014/main" id="{164EBA04-8E77-4D44-9B47-20D5BA4DA6DD}"/>
                      </a:ext>
                    </a:extLst>
                  </p:cNvPr>
                  <p:cNvSpPr/>
                  <p:nvPr/>
                </p:nvSpPr>
                <p:spPr>
                  <a:xfrm rot="8514845">
                    <a:off x="8531504" y="3613868"/>
                    <a:ext cx="1679442" cy="978741"/>
                  </a:xfrm>
                  <a:prstGeom prst="ellipse">
                    <a:avLst/>
                  </a:prstGeom>
                  <a:solidFill>
                    <a:srgbClr val="87C8F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187" name="Image 186" descr="Une image contenant alimentation, dessin&#10;&#10;Description générée automatiquement">
                    <a:extLst>
                      <a:ext uri="{FF2B5EF4-FFF2-40B4-BE49-F238E27FC236}">
                        <a16:creationId xmlns:a16="http://schemas.microsoft.com/office/drawing/2014/main" id="{7227970C-E46D-42DE-987A-C3CF7EB6EF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8946" t="37169" b="28268"/>
                  <a:stretch>
                    <a:fillRect/>
                  </a:stretch>
                </p:blipFill>
                <p:spPr>
                  <a:xfrm rot="2459107">
                    <a:off x="8917849" y="3162912"/>
                    <a:ext cx="501399" cy="1567702"/>
                  </a:xfrm>
                  <a:custGeom>
                    <a:avLst/>
                    <a:gdLst>
                      <a:gd name="connsiteX0" fmla="*/ 369687 w 501399"/>
                      <a:gd name="connsiteY0" fmla="*/ 33488 h 1567702"/>
                      <a:gd name="connsiteX1" fmla="*/ 423204 w 501399"/>
                      <a:gd name="connsiteY1" fmla="*/ 0 h 1567702"/>
                      <a:gd name="connsiteX2" fmla="*/ 455324 w 501399"/>
                      <a:gd name="connsiteY2" fmla="*/ 124917 h 1567702"/>
                      <a:gd name="connsiteX3" fmla="*/ 501399 w 501399"/>
                      <a:gd name="connsiteY3" fmla="*/ 581980 h 1567702"/>
                      <a:gd name="connsiteX4" fmla="*/ 323176 w 501399"/>
                      <a:gd name="connsiteY4" fmla="*/ 1464752 h 1567702"/>
                      <a:gd name="connsiteX5" fmla="*/ 273582 w 501399"/>
                      <a:gd name="connsiteY5" fmla="*/ 1567702 h 1567702"/>
                      <a:gd name="connsiteX6" fmla="*/ 253515 w 501399"/>
                      <a:gd name="connsiteY6" fmla="*/ 1558085 h 1567702"/>
                      <a:gd name="connsiteX7" fmla="*/ 25826 w 501399"/>
                      <a:gd name="connsiteY7" fmla="*/ 676262 h 1567702"/>
                      <a:gd name="connsiteX8" fmla="*/ 369687 w 501399"/>
                      <a:gd name="connsiteY8" fmla="*/ 33488 h 1567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01399" h="1567702">
                        <a:moveTo>
                          <a:pt x="369687" y="33488"/>
                        </a:moveTo>
                        <a:lnTo>
                          <a:pt x="423204" y="0"/>
                        </a:lnTo>
                        <a:lnTo>
                          <a:pt x="455324" y="124917"/>
                        </a:lnTo>
                        <a:cubicBezTo>
                          <a:pt x="485534" y="272552"/>
                          <a:pt x="501399" y="425414"/>
                          <a:pt x="501399" y="581980"/>
                        </a:cubicBezTo>
                        <a:cubicBezTo>
                          <a:pt x="501399" y="895114"/>
                          <a:pt x="437938" y="1193424"/>
                          <a:pt x="323176" y="1464752"/>
                        </a:cubicBezTo>
                        <a:lnTo>
                          <a:pt x="273582" y="1567702"/>
                        </a:lnTo>
                        <a:lnTo>
                          <a:pt x="253515" y="1558085"/>
                        </a:lnTo>
                        <a:cubicBezTo>
                          <a:pt x="49407" y="1438925"/>
                          <a:pt x="-51109" y="1074697"/>
                          <a:pt x="25826" y="676262"/>
                        </a:cubicBezTo>
                        <a:cubicBezTo>
                          <a:pt x="80780" y="391667"/>
                          <a:pt x="213263" y="156975"/>
                          <a:pt x="369687" y="33488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202" name="Forme libre : forme 201">
                    <a:extLst>
                      <a:ext uri="{FF2B5EF4-FFF2-40B4-BE49-F238E27FC236}">
                        <a16:creationId xmlns:a16="http://schemas.microsoft.com/office/drawing/2014/main" id="{0382883B-953F-4438-89DE-9FA90BD19E4A}"/>
                      </a:ext>
                    </a:extLst>
                  </p:cNvPr>
                  <p:cNvSpPr/>
                  <p:nvPr/>
                </p:nvSpPr>
                <p:spPr>
                  <a:xfrm rot="4781578">
                    <a:off x="8806955" y="3785537"/>
                    <a:ext cx="1162040" cy="625993"/>
                  </a:xfrm>
                  <a:custGeom>
                    <a:avLst/>
                    <a:gdLst>
                      <a:gd name="connsiteX0" fmla="*/ 0 w 1162040"/>
                      <a:gd name="connsiteY0" fmla="*/ 0 h 625993"/>
                      <a:gd name="connsiteX1" fmla="*/ 951688 w 1162040"/>
                      <a:gd name="connsiteY1" fmla="*/ 0 h 625993"/>
                      <a:gd name="connsiteX2" fmla="*/ 1014702 w 1162040"/>
                      <a:gd name="connsiteY2" fmla="*/ 104289 h 625993"/>
                      <a:gd name="connsiteX3" fmla="*/ 1159571 w 1162040"/>
                      <a:gd name="connsiteY3" fmla="*/ 558628 h 625993"/>
                      <a:gd name="connsiteX4" fmla="*/ 1162040 w 1162040"/>
                      <a:gd name="connsiteY4" fmla="*/ 625993 h 625993"/>
                      <a:gd name="connsiteX5" fmla="*/ 188365 w 1162040"/>
                      <a:gd name="connsiteY5" fmla="*/ 625993 h 625993"/>
                      <a:gd name="connsiteX6" fmla="*/ 148757 w 1162040"/>
                      <a:gd name="connsiteY6" fmla="*/ 560442 h 625993"/>
                      <a:gd name="connsiteX7" fmla="*/ 3888 w 1162040"/>
                      <a:gd name="connsiteY7" fmla="*/ 106102 h 625993"/>
                      <a:gd name="connsiteX8" fmla="*/ 0 w 1162040"/>
                      <a:gd name="connsiteY8" fmla="*/ 0 h 6259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62040" h="625993">
                        <a:moveTo>
                          <a:pt x="0" y="0"/>
                        </a:moveTo>
                        <a:lnTo>
                          <a:pt x="951688" y="0"/>
                        </a:lnTo>
                        <a:lnTo>
                          <a:pt x="1014702" y="104289"/>
                        </a:lnTo>
                        <a:cubicBezTo>
                          <a:pt x="1095755" y="258158"/>
                          <a:pt x="1143794" y="415462"/>
                          <a:pt x="1159571" y="558628"/>
                        </a:cubicBezTo>
                        <a:lnTo>
                          <a:pt x="1162040" y="625993"/>
                        </a:lnTo>
                        <a:lnTo>
                          <a:pt x="188365" y="625993"/>
                        </a:lnTo>
                        <a:lnTo>
                          <a:pt x="148757" y="560442"/>
                        </a:lnTo>
                        <a:cubicBezTo>
                          <a:pt x="67704" y="406572"/>
                          <a:pt x="19665" y="249269"/>
                          <a:pt x="3888" y="10610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BF26CA6D-4DEB-44F5-8704-311335E3905D}"/>
                  </a:ext>
                </a:extLst>
              </p:cNvPr>
              <p:cNvGrpSpPr/>
              <p:nvPr/>
            </p:nvGrpSpPr>
            <p:grpSpPr>
              <a:xfrm>
                <a:off x="8746290" y="3986246"/>
                <a:ext cx="3016619" cy="2405763"/>
                <a:chOff x="8945312" y="3856666"/>
                <a:chExt cx="2701888" cy="2154764"/>
              </a:xfrm>
            </p:grpSpPr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5A07A8C9-C580-41EC-8492-3A9B3EFA11B3}"/>
                    </a:ext>
                  </a:extLst>
                </p:cNvPr>
                <p:cNvGrpSpPr/>
                <p:nvPr/>
              </p:nvGrpSpPr>
              <p:grpSpPr>
                <a:xfrm rot="16200000">
                  <a:off x="9194308" y="3721813"/>
                  <a:ext cx="989145" cy="1487138"/>
                  <a:chOff x="9687958" y="3723640"/>
                  <a:chExt cx="694181" cy="1043672"/>
                </a:xfrm>
              </p:grpSpPr>
              <p:sp>
                <p:nvSpPr>
                  <p:cNvPr id="29" name="Rectangle : avec coins arrondis en haut 28">
                    <a:extLst>
                      <a:ext uri="{FF2B5EF4-FFF2-40B4-BE49-F238E27FC236}">
                        <a16:creationId xmlns:a16="http://schemas.microsoft.com/office/drawing/2014/main" id="{606DDEF2-3C7B-4C6A-9AE7-2D3EB1228E87}"/>
                      </a:ext>
                    </a:extLst>
                  </p:cNvPr>
                  <p:cNvSpPr/>
                  <p:nvPr/>
                </p:nvSpPr>
                <p:spPr>
                  <a:xfrm rot="2578943">
                    <a:off x="9687958" y="3723640"/>
                    <a:ext cx="485983" cy="104367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F69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Forme libre : forme 30">
                    <a:extLst>
                      <a:ext uri="{FF2B5EF4-FFF2-40B4-BE49-F238E27FC236}">
                        <a16:creationId xmlns:a16="http://schemas.microsoft.com/office/drawing/2014/main" id="{291F0B62-8217-4E49-9A7C-694EE8F62852}"/>
                      </a:ext>
                    </a:extLst>
                  </p:cNvPr>
                  <p:cNvSpPr/>
                  <p:nvPr/>
                </p:nvSpPr>
                <p:spPr>
                  <a:xfrm>
                    <a:off x="9923617" y="3768044"/>
                    <a:ext cx="458522" cy="411908"/>
                  </a:xfrm>
                  <a:custGeom>
                    <a:avLst/>
                    <a:gdLst>
                      <a:gd name="connsiteX0" fmla="*/ 180329 w 405612"/>
                      <a:gd name="connsiteY0" fmla="*/ 415 h 364377"/>
                      <a:gd name="connsiteX1" fmla="*/ 319622 w 405612"/>
                      <a:gd name="connsiteY1" fmla="*/ 55597 h 364377"/>
                      <a:gd name="connsiteX2" fmla="*/ 404928 w 405612"/>
                      <a:gd name="connsiteY2" fmla="*/ 257501 h 364377"/>
                      <a:gd name="connsiteX3" fmla="*/ 392979 w 405612"/>
                      <a:gd name="connsiteY3" fmla="*/ 306926 h 364377"/>
                      <a:gd name="connsiteX4" fmla="*/ 393218 w 405612"/>
                      <a:gd name="connsiteY4" fmla="*/ 308111 h 364377"/>
                      <a:gd name="connsiteX5" fmla="*/ 336952 w 405612"/>
                      <a:gd name="connsiteY5" fmla="*/ 364377 h 364377"/>
                      <a:gd name="connsiteX6" fmla="*/ 280686 w 405612"/>
                      <a:gd name="connsiteY6" fmla="*/ 308111 h 364377"/>
                      <a:gd name="connsiteX7" fmla="*/ 284527 w 405612"/>
                      <a:gd name="connsiteY7" fmla="*/ 289087 h 364377"/>
                      <a:gd name="connsiteX8" fmla="*/ 283470 w 405612"/>
                      <a:gd name="connsiteY8" fmla="*/ 288643 h 364377"/>
                      <a:gd name="connsiteX9" fmla="*/ 247734 w 405612"/>
                      <a:gd name="connsiteY9" fmla="*/ 141726 h 364377"/>
                      <a:gd name="connsiteX10" fmla="*/ 96796 w 405612"/>
                      <a:gd name="connsiteY10" fmla="*/ 132833 h 364377"/>
                      <a:gd name="connsiteX11" fmla="*/ 96365 w 405612"/>
                      <a:gd name="connsiteY11" fmla="*/ 132173 h 364377"/>
                      <a:gd name="connsiteX12" fmla="*/ 96052 w 405612"/>
                      <a:gd name="connsiteY12" fmla="*/ 132637 h 364377"/>
                      <a:gd name="connsiteX13" fmla="*/ 56266 w 405612"/>
                      <a:gd name="connsiteY13" fmla="*/ 149117 h 364377"/>
                      <a:gd name="connsiteX14" fmla="*/ 0 w 405612"/>
                      <a:gd name="connsiteY14" fmla="*/ 92851 h 364377"/>
                      <a:gd name="connsiteX15" fmla="*/ 34365 w 405612"/>
                      <a:gd name="connsiteY15" fmla="*/ 41007 h 364377"/>
                      <a:gd name="connsiteX16" fmla="*/ 36622 w 405612"/>
                      <a:gd name="connsiteY16" fmla="*/ 40551 h 364377"/>
                      <a:gd name="connsiteX17" fmla="*/ 35518 w 405612"/>
                      <a:gd name="connsiteY17" fmla="*/ 38858 h 364377"/>
                      <a:gd name="connsiteX18" fmla="*/ 180329 w 405612"/>
                      <a:gd name="connsiteY18" fmla="*/ 415 h 364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05612" h="364377">
                        <a:moveTo>
                          <a:pt x="180329" y="415"/>
                        </a:moveTo>
                        <a:cubicBezTo>
                          <a:pt x="230250" y="3357"/>
                          <a:pt x="279253" y="21902"/>
                          <a:pt x="319622" y="55597"/>
                        </a:cubicBezTo>
                        <a:cubicBezTo>
                          <a:pt x="380177" y="106140"/>
                          <a:pt x="410667" y="181888"/>
                          <a:pt x="404928" y="257501"/>
                        </a:cubicBezTo>
                        <a:lnTo>
                          <a:pt x="392979" y="306926"/>
                        </a:lnTo>
                        <a:lnTo>
                          <a:pt x="393218" y="308111"/>
                        </a:lnTo>
                        <a:cubicBezTo>
                          <a:pt x="393218" y="339186"/>
                          <a:pt x="368027" y="364377"/>
                          <a:pt x="336952" y="364377"/>
                        </a:cubicBezTo>
                        <a:cubicBezTo>
                          <a:pt x="305877" y="364377"/>
                          <a:pt x="280686" y="339186"/>
                          <a:pt x="280686" y="308111"/>
                        </a:cubicBezTo>
                        <a:lnTo>
                          <a:pt x="284527" y="289087"/>
                        </a:lnTo>
                        <a:lnTo>
                          <a:pt x="283470" y="288643"/>
                        </a:lnTo>
                        <a:cubicBezTo>
                          <a:pt x="305128" y="237138"/>
                          <a:pt x="290630" y="177529"/>
                          <a:pt x="247734" y="141726"/>
                        </a:cubicBezTo>
                        <a:cubicBezTo>
                          <a:pt x="204839" y="105923"/>
                          <a:pt x="143599" y="102314"/>
                          <a:pt x="96796" y="132833"/>
                        </a:cubicBezTo>
                        <a:lnTo>
                          <a:pt x="96365" y="132173"/>
                        </a:lnTo>
                        <a:lnTo>
                          <a:pt x="96052" y="132637"/>
                        </a:lnTo>
                        <a:cubicBezTo>
                          <a:pt x="85870" y="142819"/>
                          <a:pt x="71803" y="149117"/>
                          <a:pt x="56266" y="149117"/>
                        </a:cubicBezTo>
                        <a:cubicBezTo>
                          <a:pt x="25191" y="149117"/>
                          <a:pt x="0" y="123926"/>
                          <a:pt x="0" y="92851"/>
                        </a:cubicBezTo>
                        <a:cubicBezTo>
                          <a:pt x="0" y="69545"/>
                          <a:pt x="14170" y="49548"/>
                          <a:pt x="34365" y="41007"/>
                        </a:cubicBezTo>
                        <a:lnTo>
                          <a:pt x="36622" y="40551"/>
                        </a:lnTo>
                        <a:lnTo>
                          <a:pt x="35518" y="38858"/>
                        </a:lnTo>
                        <a:cubicBezTo>
                          <a:pt x="79566" y="10137"/>
                          <a:pt x="130407" y="-2526"/>
                          <a:pt x="180329" y="415"/>
                        </a:cubicBezTo>
                        <a:close/>
                      </a:path>
                    </a:pathLst>
                  </a:custGeom>
                  <a:solidFill>
                    <a:srgbClr val="FEFC0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 dirty="0"/>
                  </a:p>
                </p:txBody>
              </p:sp>
            </p:grpSp>
            <p:grpSp>
              <p:nvGrpSpPr>
                <p:cNvPr id="35" name="Groupe 34">
                  <a:extLst>
                    <a:ext uri="{FF2B5EF4-FFF2-40B4-BE49-F238E27FC236}">
                      <a16:creationId xmlns:a16="http://schemas.microsoft.com/office/drawing/2014/main" id="{B38011ED-F0F9-4571-949C-4CCD27E1D2C2}"/>
                    </a:ext>
                  </a:extLst>
                </p:cNvPr>
                <p:cNvGrpSpPr/>
                <p:nvPr/>
              </p:nvGrpSpPr>
              <p:grpSpPr>
                <a:xfrm>
                  <a:off x="9492436" y="3856666"/>
                  <a:ext cx="2154764" cy="2154764"/>
                  <a:chOff x="9492436" y="3856666"/>
                  <a:chExt cx="2154764" cy="2154764"/>
                </a:xfrm>
              </p:grpSpPr>
              <p:sp>
                <p:nvSpPr>
                  <p:cNvPr id="7" name="Ellipse 6">
                    <a:extLst>
                      <a:ext uri="{FF2B5EF4-FFF2-40B4-BE49-F238E27FC236}">
                        <a16:creationId xmlns:a16="http://schemas.microsoft.com/office/drawing/2014/main" id="{256A04B5-9E5E-4CF4-830F-B552E940E9C6}"/>
                      </a:ext>
                    </a:extLst>
                  </p:cNvPr>
                  <p:cNvSpPr/>
                  <p:nvPr/>
                </p:nvSpPr>
                <p:spPr>
                  <a:xfrm>
                    <a:off x="9492436" y="3856666"/>
                    <a:ext cx="2154764" cy="2154764"/>
                  </a:xfrm>
                  <a:prstGeom prst="ellipse">
                    <a:avLst/>
                  </a:prstGeom>
                  <a:solidFill>
                    <a:srgbClr val="DA00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 b="1" dirty="0"/>
                  </a:p>
                </p:txBody>
              </p:sp>
              <p:sp>
                <p:nvSpPr>
                  <p:cNvPr id="99" name="Forme libre : forme 98">
                    <a:extLst>
                      <a:ext uri="{FF2B5EF4-FFF2-40B4-BE49-F238E27FC236}">
                        <a16:creationId xmlns:a16="http://schemas.microsoft.com/office/drawing/2014/main" id="{D131FF8B-E8EF-4EA7-AEE3-A2E2DD71ACF9}"/>
                      </a:ext>
                    </a:extLst>
                  </p:cNvPr>
                  <p:cNvSpPr/>
                  <p:nvPr/>
                </p:nvSpPr>
                <p:spPr>
                  <a:xfrm rot="349786">
                    <a:off x="9540682" y="3866854"/>
                    <a:ext cx="1828530" cy="1622203"/>
                  </a:xfrm>
                  <a:custGeom>
                    <a:avLst/>
                    <a:gdLst>
                      <a:gd name="connsiteX0" fmla="*/ 1077382 w 1828530"/>
                      <a:gd name="connsiteY0" fmla="*/ 0 h 1622203"/>
                      <a:gd name="connsiteX1" fmla="*/ 1762697 w 1828530"/>
                      <a:gd name="connsiteY1" fmla="*/ 246022 h 1622203"/>
                      <a:gd name="connsiteX2" fmla="*/ 1776056 w 1828530"/>
                      <a:gd name="connsiteY2" fmla="*/ 258164 h 1622203"/>
                      <a:gd name="connsiteX3" fmla="*/ 1781806 w 1828530"/>
                      <a:gd name="connsiteY3" fmla="*/ 273873 h 1622203"/>
                      <a:gd name="connsiteX4" fmla="*/ 1828530 w 1828530"/>
                      <a:gd name="connsiteY4" fmla="*/ 582923 h 1622203"/>
                      <a:gd name="connsiteX5" fmla="*/ 789250 w 1828530"/>
                      <a:gd name="connsiteY5" fmla="*/ 1622203 h 1622203"/>
                      <a:gd name="connsiteX6" fmla="*/ 54368 w 1828530"/>
                      <a:gd name="connsiteY6" fmla="*/ 1317805 h 1622203"/>
                      <a:gd name="connsiteX7" fmla="*/ 19607 w 1828530"/>
                      <a:gd name="connsiteY7" fmla="*/ 1279558 h 1622203"/>
                      <a:gd name="connsiteX8" fmla="*/ 5562 w 1828530"/>
                      <a:gd name="connsiteY8" fmla="*/ 1187538 h 1622203"/>
                      <a:gd name="connsiteX9" fmla="*/ 0 w 1828530"/>
                      <a:gd name="connsiteY9" fmla="*/ 1077382 h 1622203"/>
                      <a:gd name="connsiteX10" fmla="*/ 1077382 w 1828530"/>
                      <a:gd name="connsiteY10" fmla="*/ 0 h 1622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28530" h="1622203">
                        <a:moveTo>
                          <a:pt x="1077382" y="0"/>
                        </a:moveTo>
                        <a:cubicBezTo>
                          <a:pt x="1337704" y="0"/>
                          <a:pt x="1576462" y="92327"/>
                          <a:pt x="1762697" y="246022"/>
                        </a:cubicBezTo>
                        <a:lnTo>
                          <a:pt x="1776056" y="258164"/>
                        </a:lnTo>
                        <a:lnTo>
                          <a:pt x="1781806" y="273873"/>
                        </a:lnTo>
                        <a:cubicBezTo>
                          <a:pt x="1812172" y="371502"/>
                          <a:pt x="1828530" y="475302"/>
                          <a:pt x="1828530" y="582923"/>
                        </a:cubicBezTo>
                        <a:cubicBezTo>
                          <a:pt x="1828530" y="1156901"/>
                          <a:pt x="1363228" y="1622203"/>
                          <a:pt x="789250" y="1622203"/>
                        </a:cubicBezTo>
                        <a:cubicBezTo>
                          <a:pt x="502261" y="1622203"/>
                          <a:pt x="242441" y="1505878"/>
                          <a:pt x="54368" y="1317805"/>
                        </a:cubicBezTo>
                        <a:lnTo>
                          <a:pt x="19607" y="1279558"/>
                        </a:lnTo>
                        <a:lnTo>
                          <a:pt x="5562" y="1187538"/>
                        </a:lnTo>
                        <a:cubicBezTo>
                          <a:pt x="1884" y="1151320"/>
                          <a:pt x="0" y="1114571"/>
                          <a:pt x="0" y="1077382"/>
                        </a:cubicBezTo>
                        <a:cubicBezTo>
                          <a:pt x="0" y="482360"/>
                          <a:pt x="482360" y="0"/>
                          <a:pt x="1077382" y="0"/>
                        </a:cubicBezTo>
                        <a:close/>
                      </a:path>
                    </a:pathLst>
                  </a:custGeom>
                  <a:solidFill>
                    <a:srgbClr val="EF24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endParaRPr lang="fr-FR" b="1" dirty="0"/>
                  </a:p>
                </p:txBody>
              </p:sp>
              <p:sp>
                <p:nvSpPr>
                  <p:cNvPr id="107" name="Forme libre : forme 106">
                    <a:extLst>
                      <a:ext uri="{FF2B5EF4-FFF2-40B4-BE49-F238E27FC236}">
                        <a16:creationId xmlns:a16="http://schemas.microsoft.com/office/drawing/2014/main" id="{B720E3BA-6AB6-40A8-9338-00EA6F057778}"/>
                      </a:ext>
                    </a:extLst>
                  </p:cNvPr>
                  <p:cNvSpPr/>
                  <p:nvPr/>
                </p:nvSpPr>
                <p:spPr>
                  <a:xfrm>
                    <a:off x="9564816" y="3856666"/>
                    <a:ext cx="1379666" cy="952648"/>
                  </a:xfrm>
                  <a:custGeom>
                    <a:avLst/>
                    <a:gdLst>
                      <a:gd name="connsiteX0" fmla="*/ 1011560 w 1379666"/>
                      <a:gd name="connsiteY0" fmla="*/ 0 h 952648"/>
                      <a:gd name="connsiteX1" fmla="*/ 1331941 w 1379666"/>
                      <a:gd name="connsiteY1" fmla="*/ 48437 h 952648"/>
                      <a:gd name="connsiteX2" fmla="*/ 1375280 w 1379666"/>
                      <a:gd name="connsiteY2" fmla="*/ 64299 h 952648"/>
                      <a:gd name="connsiteX3" fmla="*/ 1375512 w 1379666"/>
                      <a:gd name="connsiteY3" fmla="*/ 65818 h 952648"/>
                      <a:gd name="connsiteX4" fmla="*/ 1379666 w 1379666"/>
                      <a:gd name="connsiteY4" fmla="*/ 148080 h 952648"/>
                      <a:gd name="connsiteX5" fmla="*/ 575098 w 1379666"/>
                      <a:gd name="connsiteY5" fmla="*/ 952648 h 952648"/>
                      <a:gd name="connsiteX6" fmla="*/ 6182 w 1379666"/>
                      <a:gd name="connsiteY6" fmla="*/ 716996 h 952648"/>
                      <a:gd name="connsiteX7" fmla="*/ 0 w 1379666"/>
                      <a:gd name="connsiteY7" fmla="*/ 709503 h 952648"/>
                      <a:gd name="connsiteX8" fmla="*/ 18844 w 1379666"/>
                      <a:gd name="connsiteY8" fmla="*/ 658016 h 952648"/>
                      <a:gd name="connsiteX9" fmla="*/ 1011560 w 1379666"/>
                      <a:gd name="connsiteY9" fmla="*/ 0 h 952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9666" h="952648">
                        <a:moveTo>
                          <a:pt x="1011560" y="0"/>
                        </a:moveTo>
                        <a:cubicBezTo>
                          <a:pt x="1123127" y="0"/>
                          <a:pt x="1230732" y="16958"/>
                          <a:pt x="1331941" y="48437"/>
                        </a:cubicBezTo>
                        <a:lnTo>
                          <a:pt x="1375280" y="64299"/>
                        </a:lnTo>
                        <a:lnTo>
                          <a:pt x="1375512" y="65818"/>
                        </a:lnTo>
                        <a:cubicBezTo>
                          <a:pt x="1378259" y="92865"/>
                          <a:pt x="1379666" y="120308"/>
                          <a:pt x="1379666" y="148080"/>
                        </a:cubicBezTo>
                        <a:cubicBezTo>
                          <a:pt x="1379666" y="592431"/>
                          <a:pt x="1019449" y="952648"/>
                          <a:pt x="575098" y="952648"/>
                        </a:cubicBezTo>
                        <a:cubicBezTo>
                          <a:pt x="352922" y="952648"/>
                          <a:pt x="151780" y="862594"/>
                          <a:pt x="6182" y="716996"/>
                        </a:cubicBezTo>
                        <a:lnTo>
                          <a:pt x="0" y="709503"/>
                        </a:lnTo>
                        <a:lnTo>
                          <a:pt x="18844" y="658016"/>
                        </a:lnTo>
                        <a:cubicBezTo>
                          <a:pt x="182399" y="271328"/>
                          <a:pt x="565294" y="0"/>
                          <a:pt x="1011560" y="0"/>
                        </a:cubicBezTo>
                        <a:close/>
                      </a:path>
                    </a:pathLst>
                  </a:custGeom>
                  <a:solidFill>
                    <a:srgbClr val="FF407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endParaRPr lang="fr-FR" b="1" dirty="0"/>
                  </a:p>
                </p:txBody>
              </p:sp>
              <p:sp>
                <p:nvSpPr>
                  <p:cNvPr id="92" name="Forme libre : forme 91">
                    <a:extLst>
                      <a:ext uri="{FF2B5EF4-FFF2-40B4-BE49-F238E27FC236}">
                        <a16:creationId xmlns:a16="http://schemas.microsoft.com/office/drawing/2014/main" id="{6131B122-1E40-46F6-9015-87344CA4AD7D}"/>
                      </a:ext>
                    </a:extLst>
                  </p:cNvPr>
                  <p:cNvSpPr/>
                  <p:nvPr/>
                </p:nvSpPr>
                <p:spPr>
                  <a:xfrm rot="928919">
                    <a:off x="10208479" y="4265807"/>
                    <a:ext cx="647861" cy="634297"/>
                  </a:xfrm>
                  <a:custGeom>
                    <a:avLst/>
                    <a:gdLst>
                      <a:gd name="connsiteX0" fmla="*/ 63425 w 647861"/>
                      <a:gd name="connsiteY0" fmla="*/ 4236 h 634297"/>
                      <a:gd name="connsiteX1" fmla="*/ 74014 w 647861"/>
                      <a:gd name="connsiteY1" fmla="*/ 3483 h 634297"/>
                      <a:gd name="connsiteX2" fmla="*/ 74014 w 647861"/>
                      <a:gd name="connsiteY2" fmla="*/ 3439 h 634297"/>
                      <a:gd name="connsiteX3" fmla="*/ 74627 w 647861"/>
                      <a:gd name="connsiteY3" fmla="*/ 3439 h 634297"/>
                      <a:gd name="connsiteX4" fmla="*/ 97684 w 647861"/>
                      <a:gd name="connsiteY4" fmla="*/ 1799 h 634297"/>
                      <a:gd name="connsiteX5" fmla="*/ 102583 w 647861"/>
                      <a:gd name="connsiteY5" fmla="*/ 3439 h 634297"/>
                      <a:gd name="connsiteX6" fmla="*/ 537711 w 647861"/>
                      <a:gd name="connsiteY6" fmla="*/ 3439 h 634297"/>
                      <a:gd name="connsiteX7" fmla="*/ 538260 w 647861"/>
                      <a:gd name="connsiteY7" fmla="*/ 3160 h 634297"/>
                      <a:gd name="connsiteX8" fmla="*/ 644701 w 647861"/>
                      <a:gd name="connsiteY8" fmla="*/ 63425 h 634297"/>
                      <a:gd name="connsiteX9" fmla="*/ 584435 w 647861"/>
                      <a:gd name="connsiteY9" fmla="*/ 169866 h 634297"/>
                      <a:gd name="connsiteX10" fmla="*/ 568634 w 647861"/>
                      <a:gd name="connsiteY10" fmla="*/ 170989 h 634297"/>
                      <a:gd name="connsiteX11" fmla="*/ 568635 w 647861"/>
                      <a:gd name="connsiteY11" fmla="*/ 177652 h 634297"/>
                      <a:gd name="connsiteX12" fmla="*/ 232677 w 647861"/>
                      <a:gd name="connsiteY12" fmla="*/ 177652 h 634297"/>
                      <a:gd name="connsiteX13" fmla="*/ 385225 w 647861"/>
                      <a:gd name="connsiteY13" fmla="*/ 491840 h 634297"/>
                      <a:gd name="connsiteX14" fmla="*/ 387830 w 647861"/>
                      <a:gd name="connsiteY14" fmla="*/ 494067 h 634297"/>
                      <a:gd name="connsiteX15" fmla="*/ 403367 w 647861"/>
                      <a:gd name="connsiteY15" fmla="*/ 524697 h 634297"/>
                      <a:gd name="connsiteX16" fmla="*/ 343102 w 647861"/>
                      <a:gd name="connsiteY16" fmla="*/ 631137 h 634297"/>
                      <a:gd name="connsiteX17" fmla="*/ 252199 w 647861"/>
                      <a:gd name="connsiteY17" fmla="*/ 601503 h 634297"/>
                      <a:gd name="connsiteX18" fmla="*/ 237636 w 647861"/>
                      <a:gd name="connsiteY18" fmla="*/ 572793 h 634297"/>
                      <a:gd name="connsiteX19" fmla="*/ 232160 w 647861"/>
                      <a:gd name="connsiteY19" fmla="*/ 575452 h 634297"/>
                      <a:gd name="connsiteX20" fmla="*/ 23265 w 647861"/>
                      <a:gd name="connsiteY20" fmla="*/ 145212 h 634297"/>
                      <a:gd name="connsiteX21" fmla="*/ 18697 w 647861"/>
                      <a:gd name="connsiteY21" fmla="*/ 141306 h 634297"/>
                      <a:gd name="connsiteX22" fmla="*/ 3160 w 647861"/>
                      <a:gd name="connsiteY22" fmla="*/ 110676 h 634297"/>
                      <a:gd name="connsiteX23" fmla="*/ 63425 w 647861"/>
                      <a:gd name="connsiteY23" fmla="*/ 4236 h 634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47861" h="634297">
                        <a:moveTo>
                          <a:pt x="63425" y="4236"/>
                        </a:moveTo>
                        <a:lnTo>
                          <a:pt x="74014" y="3483"/>
                        </a:lnTo>
                        <a:lnTo>
                          <a:pt x="74014" y="3439"/>
                        </a:lnTo>
                        <a:lnTo>
                          <a:pt x="74627" y="3439"/>
                        </a:lnTo>
                        <a:lnTo>
                          <a:pt x="97684" y="1799"/>
                        </a:lnTo>
                        <a:lnTo>
                          <a:pt x="102583" y="3439"/>
                        </a:lnTo>
                        <a:lnTo>
                          <a:pt x="537711" y="3439"/>
                        </a:lnTo>
                        <a:lnTo>
                          <a:pt x="538260" y="3160"/>
                        </a:lnTo>
                        <a:cubicBezTo>
                          <a:pt x="584295" y="-9591"/>
                          <a:pt x="631950" y="17391"/>
                          <a:pt x="644701" y="63425"/>
                        </a:cubicBezTo>
                        <a:cubicBezTo>
                          <a:pt x="657452" y="109460"/>
                          <a:pt x="630470" y="157115"/>
                          <a:pt x="584435" y="169866"/>
                        </a:cubicBezTo>
                        <a:lnTo>
                          <a:pt x="568634" y="170989"/>
                        </a:lnTo>
                        <a:lnTo>
                          <a:pt x="568635" y="177652"/>
                        </a:lnTo>
                        <a:lnTo>
                          <a:pt x="232677" y="177652"/>
                        </a:lnTo>
                        <a:lnTo>
                          <a:pt x="385225" y="491840"/>
                        </a:lnTo>
                        <a:lnTo>
                          <a:pt x="387830" y="494067"/>
                        </a:lnTo>
                        <a:cubicBezTo>
                          <a:pt x="394811" y="502871"/>
                          <a:pt x="400180" y="513189"/>
                          <a:pt x="403367" y="524697"/>
                        </a:cubicBezTo>
                        <a:cubicBezTo>
                          <a:pt x="416118" y="570732"/>
                          <a:pt x="389137" y="618386"/>
                          <a:pt x="343102" y="631137"/>
                        </a:cubicBezTo>
                        <a:cubicBezTo>
                          <a:pt x="308576" y="640701"/>
                          <a:pt x="273139" y="627915"/>
                          <a:pt x="252199" y="601503"/>
                        </a:cubicBezTo>
                        <a:lnTo>
                          <a:pt x="237636" y="572793"/>
                        </a:lnTo>
                        <a:lnTo>
                          <a:pt x="232160" y="575452"/>
                        </a:lnTo>
                        <a:lnTo>
                          <a:pt x="23265" y="145212"/>
                        </a:lnTo>
                        <a:lnTo>
                          <a:pt x="18697" y="141306"/>
                        </a:lnTo>
                        <a:cubicBezTo>
                          <a:pt x="11717" y="132503"/>
                          <a:pt x="6347" y="122185"/>
                          <a:pt x="3160" y="110676"/>
                        </a:cubicBezTo>
                        <a:cubicBezTo>
                          <a:pt x="-9591" y="64641"/>
                          <a:pt x="17390" y="16987"/>
                          <a:pt x="63425" y="42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22E68926-5AAB-43BB-B4A9-20D244EC597A}"/>
                  </a:ext>
                </a:extLst>
              </p:cNvPr>
              <p:cNvSpPr/>
              <p:nvPr/>
            </p:nvSpPr>
            <p:spPr>
              <a:xfrm>
                <a:off x="7424133" y="4760172"/>
                <a:ext cx="1149452" cy="1149452"/>
              </a:xfrm>
              <a:prstGeom prst="ellipse">
                <a:avLst/>
              </a:prstGeom>
              <a:solidFill>
                <a:srgbClr val="00A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AFA8930E-05E5-4241-ACE9-95B7F5D3CD54}"/>
                </a:ext>
              </a:extLst>
            </p:cNvPr>
            <p:cNvSpPr/>
            <p:nvPr/>
          </p:nvSpPr>
          <p:spPr>
            <a:xfrm rot="436575">
              <a:off x="9350974" y="3828781"/>
              <a:ext cx="1756406" cy="1448156"/>
            </a:xfrm>
            <a:custGeom>
              <a:avLst/>
              <a:gdLst>
                <a:gd name="connsiteX0" fmla="*/ 1237213 w 1756406"/>
                <a:gd name="connsiteY0" fmla="*/ 399 h 1448156"/>
                <a:gd name="connsiteX1" fmla="*/ 1594311 w 1756406"/>
                <a:gd name="connsiteY1" fmla="*/ 64206 h 1448156"/>
                <a:gd name="connsiteX2" fmla="*/ 1700017 w 1756406"/>
                <a:gd name="connsiteY2" fmla="*/ 106330 h 1448156"/>
                <a:gd name="connsiteX3" fmla="*/ 1708974 w 1756406"/>
                <a:gd name="connsiteY3" fmla="*/ 108138 h 1448156"/>
                <a:gd name="connsiteX4" fmla="*/ 1756406 w 1756406"/>
                <a:gd name="connsiteY4" fmla="*/ 179696 h 1448156"/>
                <a:gd name="connsiteX5" fmla="*/ 1678745 w 1756406"/>
                <a:gd name="connsiteY5" fmla="*/ 257357 h 1448156"/>
                <a:gd name="connsiteX6" fmla="*/ 1648516 w 1756406"/>
                <a:gd name="connsiteY6" fmla="*/ 251254 h 1448156"/>
                <a:gd name="connsiteX7" fmla="*/ 1641967 w 1756406"/>
                <a:gd name="connsiteY7" fmla="*/ 246839 h 1448156"/>
                <a:gd name="connsiteX8" fmla="*/ 1511309 w 1756406"/>
                <a:gd name="connsiteY8" fmla="*/ 197320 h 1448156"/>
                <a:gd name="connsiteX9" fmla="*/ 572922 w 1756406"/>
                <a:gd name="connsiteY9" fmla="*/ 363523 h 1448156"/>
                <a:gd name="connsiteX10" fmla="*/ 163764 w 1756406"/>
                <a:gd name="connsiteY10" fmla="*/ 1361861 h 1448156"/>
                <a:gd name="connsiteX11" fmla="*/ 159975 w 1756406"/>
                <a:gd name="connsiteY11" fmla="*/ 1362427 h 1448156"/>
                <a:gd name="connsiteX12" fmla="*/ 161604 w 1756406"/>
                <a:gd name="connsiteY12" fmla="*/ 1370495 h 1448156"/>
                <a:gd name="connsiteX13" fmla="*/ 83943 w 1756406"/>
                <a:gd name="connsiteY13" fmla="*/ 1448156 h 1448156"/>
                <a:gd name="connsiteX14" fmla="*/ 6282 w 1756406"/>
                <a:gd name="connsiteY14" fmla="*/ 1370495 h 1448156"/>
                <a:gd name="connsiteX15" fmla="*/ 10491 w 1756406"/>
                <a:gd name="connsiteY15" fmla="*/ 1349646 h 1448156"/>
                <a:gd name="connsiteX16" fmla="*/ 88 w 1756406"/>
                <a:gd name="connsiteY16" fmla="*/ 1220455 h 1448156"/>
                <a:gd name="connsiteX17" fmla="*/ 481517 w 1756406"/>
                <a:gd name="connsiteY17" fmla="*/ 241890 h 1448156"/>
                <a:gd name="connsiteX18" fmla="*/ 1237213 w 1756406"/>
                <a:gd name="connsiteY18" fmla="*/ 399 h 144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56406" h="1448156">
                  <a:moveTo>
                    <a:pt x="1237213" y="399"/>
                  </a:moveTo>
                  <a:cubicBezTo>
                    <a:pt x="1357551" y="3496"/>
                    <a:pt x="1477964" y="24616"/>
                    <a:pt x="1594311" y="64206"/>
                  </a:cubicBezTo>
                  <a:lnTo>
                    <a:pt x="1700017" y="106330"/>
                  </a:lnTo>
                  <a:lnTo>
                    <a:pt x="1708974" y="108138"/>
                  </a:lnTo>
                  <a:cubicBezTo>
                    <a:pt x="1736848" y="119927"/>
                    <a:pt x="1756406" y="147528"/>
                    <a:pt x="1756406" y="179696"/>
                  </a:cubicBezTo>
                  <a:cubicBezTo>
                    <a:pt x="1756406" y="222587"/>
                    <a:pt x="1721636" y="257357"/>
                    <a:pt x="1678745" y="257357"/>
                  </a:cubicBezTo>
                  <a:cubicBezTo>
                    <a:pt x="1668022" y="257357"/>
                    <a:pt x="1657807" y="255184"/>
                    <a:pt x="1648516" y="251254"/>
                  </a:cubicBezTo>
                  <a:lnTo>
                    <a:pt x="1641967" y="246839"/>
                  </a:lnTo>
                  <a:lnTo>
                    <a:pt x="1511309" y="197320"/>
                  </a:lnTo>
                  <a:cubicBezTo>
                    <a:pt x="1192690" y="100834"/>
                    <a:pt x="843568" y="160139"/>
                    <a:pt x="572922" y="363523"/>
                  </a:cubicBezTo>
                  <a:cubicBezTo>
                    <a:pt x="263612" y="595961"/>
                    <a:pt x="106544" y="979203"/>
                    <a:pt x="163764" y="1361861"/>
                  </a:cubicBezTo>
                  <a:lnTo>
                    <a:pt x="159975" y="1362427"/>
                  </a:lnTo>
                  <a:lnTo>
                    <a:pt x="161604" y="1370495"/>
                  </a:lnTo>
                  <a:cubicBezTo>
                    <a:pt x="161604" y="1413386"/>
                    <a:pt x="126834" y="1448156"/>
                    <a:pt x="83943" y="1448156"/>
                  </a:cubicBezTo>
                  <a:cubicBezTo>
                    <a:pt x="41052" y="1448156"/>
                    <a:pt x="6282" y="1413386"/>
                    <a:pt x="6282" y="1370495"/>
                  </a:cubicBezTo>
                  <a:lnTo>
                    <a:pt x="10491" y="1349646"/>
                  </a:lnTo>
                  <a:lnTo>
                    <a:pt x="88" y="1220455"/>
                  </a:lnTo>
                  <a:cubicBezTo>
                    <a:pt x="-4536" y="839513"/>
                    <a:pt x="171797" y="474637"/>
                    <a:pt x="481517" y="241890"/>
                  </a:cubicBezTo>
                  <a:cubicBezTo>
                    <a:pt x="702746" y="75643"/>
                    <a:pt x="969795" y="-6482"/>
                    <a:pt x="1237213" y="399"/>
                  </a:cubicBezTo>
                  <a:close/>
                </a:path>
              </a:pathLst>
            </a:custGeom>
            <a:solidFill>
              <a:srgbClr val="FFC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FE7AA6B-3DBF-4B22-BB9F-AEDD5E081289}"/>
              </a:ext>
            </a:extLst>
          </p:cNvPr>
          <p:cNvGrpSpPr/>
          <p:nvPr/>
        </p:nvGrpSpPr>
        <p:grpSpPr>
          <a:xfrm>
            <a:off x="-632967" y="3270443"/>
            <a:ext cx="5182316" cy="5145030"/>
            <a:chOff x="-632967" y="3270443"/>
            <a:chExt cx="5182316" cy="514503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1430B8B0-8E49-4E2B-88B1-1838D03C1244}"/>
                </a:ext>
              </a:extLst>
            </p:cNvPr>
            <p:cNvGrpSpPr/>
            <p:nvPr/>
          </p:nvGrpSpPr>
          <p:grpSpPr>
            <a:xfrm>
              <a:off x="837778" y="3270443"/>
              <a:ext cx="1504635" cy="1260622"/>
              <a:chOff x="837778" y="3270443"/>
              <a:chExt cx="1504635" cy="1260622"/>
            </a:xfrm>
          </p:grpSpPr>
          <p:sp>
            <p:nvSpPr>
              <p:cNvPr id="305" name="Forme libre : forme 304">
                <a:extLst>
                  <a:ext uri="{FF2B5EF4-FFF2-40B4-BE49-F238E27FC236}">
                    <a16:creationId xmlns:a16="http://schemas.microsoft.com/office/drawing/2014/main" id="{90CCE7A0-BFB7-4493-BFE4-6A8B6B73A53F}"/>
                  </a:ext>
                </a:extLst>
              </p:cNvPr>
              <p:cNvSpPr/>
              <p:nvPr/>
            </p:nvSpPr>
            <p:spPr>
              <a:xfrm rot="7047125">
                <a:off x="1103256" y="3510400"/>
                <a:ext cx="729665" cy="1260622"/>
              </a:xfrm>
              <a:custGeom>
                <a:avLst/>
                <a:gdLst>
                  <a:gd name="connsiteX0" fmla="*/ 1171162 w 2344226"/>
                  <a:gd name="connsiteY0" fmla="*/ 0 h 4050054"/>
                  <a:gd name="connsiteX1" fmla="*/ 2138590 w 2344226"/>
                  <a:gd name="connsiteY1" fmla="*/ 2215303 h 4050054"/>
                  <a:gd name="connsiteX2" fmla="*/ 2144048 w 2344226"/>
                  <a:gd name="connsiteY2" fmla="*/ 2222602 h 4050054"/>
                  <a:gd name="connsiteX3" fmla="*/ 2344226 w 2344226"/>
                  <a:gd name="connsiteY3" fmla="*/ 2877941 h 4050054"/>
                  <a:gd name="connsiteX4" fmla="*/ 1172113 w 2344226"/>
                  <a:gd name="connsiteY4" fmla="*/ 4050054 h 4050054"/>
                  <a:gd name="connsiteX5" fmla="*/ 0 w 2344226"/>
                  <a:gd name="connsiteY5" fmla="*/ 2877941 h 4050054"/>
                  <a:gd name="connsiteX6" fmla="*/ 200179 w 2344226"/>
                  <a:gd name="connsiteY6" fmla="*/ 2222602 h 4050054"/>
                  <a:gd name="connsiteX7" fmla="*/ 201062 w 2344226"/>
                  <a:gd name="connsiteY7" fmla="*/ 2221420 h 4050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44226" h="4050054">
                    <a:moveTo>
                      <a:pt x="1171162" y="0"/>
                    </a:moveTo>
                    <a:lnTo>
                      <a:pt x="2138590" y="2215303"/>
                    </a:lnTo>
                    <a:lnTo>
                      <a:pt x="2144048" y="2222602"/>
                    </a:lnTo>
                    <a:cubicBezTo>
                      <a:pt x="2270430" y="2409672"/>
                      <a:pt x="2344226" y="2635189"/>
                      <a:pt x="2344226" y="2877941"/>
                    </a:cubicBezTo>
                    <a:cubicBezTo>
                      <a:pt x="2344226" y="3525281"/>
                      <a:pt x="1819453" y="4050054"/>
                      <a:pt x="1172113" y="4050054"/>
                    </a:cubicBezTo>
                    <a:cubicBezTo>
                      <a:pt x="524773" y="4050054"/>
                      <a:pt x="0" y="3525281"/>
                      <a:pt x="0" y="2877941"/>
                    </a:cubicBezTo>
                    <a:cubicBezTo>
                      <a:pt x="0" y="2635189"/>
                      <a:pt x="73796" y="2409672"/>
                      <a:pt x="200179" y="2222602"/>
                    </a:cubicBezTo>
                    <a:lnTo>
                      <a:pt x="201062" y="2221420"/>
                    </a:lnTo>
                    <a:close/>
                  </a:path>
                </a:pathLst>
              </a:custGeom>
              <a:solidFill>
                <a:srgbClr val="D20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9BB59D5C-238D-4DEB-A029-DEE4AB4D08B1}"/>
                  </a:ext>
                </a:extLst>
              </p:cNvPr>
              <p:cNvGrpSpPr/>
              <p:nvPr/>
            </p:nvGrpSpPr>
            <p:grpSpPr>
              <a:xfrm>
                <a:off x="1557331" y="3270443"/>
                <a:ext cx="785082" cy="1260622"/>
                <a:chOff x="1557331" y="3270443"/>
                <a:chExt cx="785082" cy="1260622"/>
              </a:xfrm>
            </p:grpSpPr>
            <p:sp>
              <p:nvSpPr>
                <p:cNvPr id="307" name="Forme libre : forme 306">
                  <a:extLst>
                    <a:ext uri="{FF2B5EF4-FFF2-40B4-BE49-F238E27FC236}">
                      <a16:creationId xmlns:a16="http://schemas.microsoft.com/office/drawing/2014/main" id="{75C282C1-BD1B-4CD1-A379-A0B701EFC656}"/>
                    </a:ext>
                  </a:extLst>
                </p:cNvPr>
                <p:cNvSpPr/>
                <p:nvPr/>
              </p:nvSpPr>
              <p:spPr>
                <a:xfrm rot="11548144">
                  <a:off x="1557331" y="3270443"/>
                  <a:ext cx="729665" cy="1260622"/>
                </a:xfrm>
                <a:custGeom>
                  <a:avLst/>
                  <a:gdLst>
                    <a:gd name="connsiteX0" fmla="*/ 1171162 w 2344226"/>
                    <a:gd name="connsiteY0" fmla="*/ 0 h 4050054"/>
                    <a:gd name="connsiteX1" fmla="*/ 2138590 w 2344226"/>
                    <a:gd name="connsiteY1" fmla="*/ 2215303 h 4050054"/>
                    <a:gd name="connsiteX2" fmla="*/ 2144048 w 2344226"/>
                    <a:gd name="connsiteY2" fmla="*/ 2222602 h 4050054"/>
                    <a:gd name="connsiteX3" fmla="*/ 2344226 w 2344226"/>
                    <a:gd name="connsiteY3" fmla="*/ 2877941 h 4050054"/>
                    <a:gd name="connsiteX4" fmla="*/ 1172113 w 2344226"/>
                    <a:gd name="connsiteY4" fmla="*/ 4050054 h 4050054"/>
                    <a:gd name="connsiteX5" fmla="*/ 0 w 2344226"/>
                    <a:gd name="connsiteY5" fmla="*/ 2877941 h 4050054"/>
                    <a:gd name="connsiteX6" fmla="*/ 200179 w 2344226"/>
                    <a:gd name="connsiteY6" fmla="*/ 2222602 h 4050054"/>
                    <a:gd name="connsiteX7" fmla="*/ 201062 w 2344226"/>
                    <a:gd name="connsiteY7" fmla="*/ 2221420 h 4050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4226" h="4050054">
                      <a:moveTo>
                        <a:pt x="1171162" y="0"/>
                      </a:moveTo>
                      <a:lnTo>
                        <a:pt x="2138590" y="2215303"/>
                      </a:lnTo>
                      <a:lnTo>
                        <a:pt x="2144048" y="2222602"/>
                      </a:lnTo>
                      <a:cubicBezTo>
                        <a:pt x="2270430" y="2409672"/>
                        <a:pt x="2344226" y="2635189"/>
                        <a:pt x="2344226" y="2877941"/>
                      </a:cubicBezTo>
                      <a:cubicBezTo>
                        <a:pt x="2344226" y="3525281"/>
                        <a:pt x="1819453" y="4050054"/>
                        <a:pt x="1172113" y="4050054"/>
                      </a:cubicBezTo>
                      <a:cubicBezTo>
                        <a:pt x="524773" y="4050054"/>
                        <a:pt x="0" y="3525281"/>
                        <a:pt x="0" y="2877941"/>
                      </a:cubicBezTo>
                      <a:cubicBezTo>
                        <a:pt x="0" y="2635189"/>
                        <a:pt x="73796" y="2409672"/>
                        <a:pt x="200179" y="2222602"/>
                      </a:cubicBezTo>
                      <a:lnTo>
                        <a:pt x="201062" y="2221420"/>
                      </a:lnTo>
                      <a:close/>
                    </a:path>
                  </a:pathLst>
                </a:custGeom>
                <a:solidFill>
                  <a:srgbClr val="FF01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5" name="Forme libre : forme 314">
                  <a:extLst>
                    <a:ext uri="{FF2B5EF4-FFF2-40B4-BE49-F238E27FC236}">
                      <a16:creationId xmlns:a16="http://schemas.microsoft.com/office/drawing/2014/main" id="{6B5B01B4-5D11-4710-9B19-8BF4A1C8864F}"/>
                    </a:ext>
                  </a:extLst>
                </p:cNvPr>
                <p:cNvSpPr/>
                <p:nvPr/>
              </p:nvSpPr>
              <p:spPr>
                <a:xfrm>
                  <a:off x="1792039" y="3282787"/>
                  <a:ext cx="550374" cy="593994"/>
                </a:xfrm>
                <a:custGeom>
                  <a:avLst/>
                  <a:gdLst>
                    <a:gd name="connsiteX0" fmla="*/ 171066 w 638095"/>
                    <a:gd name="connsiteY0" fmla="*/ 1162 h 688667"/>
                    <a:gd name="connsiteX1" fmla="*/ 529125 w 638095"/>
                    <a:gd name="connsiteY1" fmla="*/ 147140 h 688667"/>
                    <a:gd name="connsiteX2" fmla="*/ 611463 w 638095"/>
                    <a:gd name="connsiteY2" fmla="*/ 585104 h 688667"/>
                    <a:gd name="connsiteX3" fmla="*/ 584881 w 638095"/>
                    <a:gd name="connsiteY3" fmla="*/ 642964 h 688667"/>
                    <a:gd name="connsiteX4" fmla="*/ 583019 w 638095"/>
                    <a:gd name="connsiteY4" fmla="*/ 652190 h 688667"/>
                    <a:gd name="connsiteX5" fmla="*/ 527987 w 638095"/>
                    <a:gd name="connsiteY5" fmla="*/ 688667 h 688667"/>
                    <a:gd name="connsiteX6" fmla="*/ 468262 w 638095"/>
                    <a:gd name="connsiteY6" fmla="*/ 628942 h 688667"/>
                    <a:gd name="connsiteX7" fmla="*/ 472956 w 638095"/>
                    <a:gd name="connsiteY7" fmla="*/ 605695 h 688667"/>
                    <a:gd name="connsiteX8" fmla="*/ 482686 w 638095"/>
                    <a:gd name="connsiteY8" fmla="*/ 591262 h 688667"/>
                    <a:gd name="connsiteX9" fmla="*/ 482222 w 638095"/>
                    <a:gd name="connsiteY9" fmla="*/ 591003 h 688667"/>
                    <a:gd name="connsiteX10" fmla="*/ 442674 w 638095"/>
                    <a:gd name="connsiteY10" fmla="*/ 223478 h 688667"/>
                    <a:gd name="connsiteX11" fmla="*/ 179515 w 638095"/>
                    <a:gd name="connsiteY11" fmla="*/ 116190 h 688667"/>
                    <a:gd name="connsiteX12" fmla="*/ 88711 w 638095"/>
                    <a:gd name="connsiteY12" fmla="*/ 137384 h 688667"/>
                    <a:gd name="connsiteX13" fmla="*/ 82972 w 638095"/>
                    <a:gd name="connsiteY13" fmla="*/ 141253 h 688667"/>
                    <a:gd name="connsiteX14" fmla="*/ 59725 w 638095"/>
                    <a:gd name="connsiteY14" fmla="*/ 145947 h 688667"/>
                    <a:gd name="connsiteX15" fmla="*/ 0 w 638095"/>
                    <a:gd name="connsiteY15" fmla="*/ 86222 h 688667"/>
                    <a:gd name="connsiteX16" fmla="*/ 36477 w 638095"/>
                    <a:gd name="connsiteY16" fmla="*/ 31190 h 688667"/>
                    <a:gd name="connsiteX17" fmla="*/ 50800 w 638095"/>
                    <a:gd name="connsiteY17" fmla="*/ 28299 h 688667"/>
                    <a:gd name="connsiteX18" fmla="*/ 104720 w 638095"/>
                    <a:gd name="connsiteY18" fmla="*/ 11230 h 688667"/>
                    <a:gd name="connsiteX19" fmla="*/ 171066 w 638095"/>
                    <a:gd name="connsiteY19" fmla="*/ 1162 h 68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38095" h="688667">
                      <a:moveTo>
                        <a:pt x="171066" y="1162"/>
                      </a:moveTo>
                      <a:cubicBezTo>
                        <a:pt x="304176" y="-8598"/>
                        <a:pt x="437471" y="43345"/>
                        <a:pt x="529125" y="147140"/>
                      </a:cubicBezTo>
                      <a:cubicBezTo>
                        <a:pt x="636054" y="268235"/>
                        <a:pt x="665934" y="436838"/>
                        <a:pt x="611463" y="585104"/>
                      </a:cubicBezTo>
                      <a:lnTo>
                        <a:pt x="584881" y="642964"/>
                      </a:lnTo>
                      <a:lnTo>
                        <a:pt x="583019" y="652190"/>
                      </a:lnTo>
                      <a:cubicBezTo>
                        <a:pt x="573952" y="673626"/>
                        <a:pt x="552726" y="688667"/>
                        <a:pt x="527987" y="688667"/>
                      </a:cubicBezTo>
                      <a:cubicBezTo>
                        <a:pt x="495002" y="688667"/>
                        <a:pt x="468262" y="661927"/>
                        <a:pt x="468262" y="628942"/>
                      </a:cubicBezTo>
                      <a:cubicBezTo>
                        <a:pt x="468262" y="620696"/>
                        <a:pt x="469933" y="612840"/>
                        <a:pt x="472956" y="605695"/>
                      </a:cubicBezTo>
                      <a:lnTo>
                        <a:pt x="482686" y="591262"/>
                      </a:lnTo>
                      <a:lnTo>
                        <a:pt x="482222" y="591003"/>
                      </a:lnTo>
                      <a:cubicBezTo>
                        <a:pt x="548342" y="472511"/>
                        <a:pt x="532490" y="325190"/>
                        <a:pt x="442674" y="223478"/>
                      </a:cubicBezTo>
                      <a:cubicBezTo>
                        <a:pt x="375313" y="147192"/>
                        <a:pt x="277346" y="109017"/>
                        <a:pt x="179515" y="116190"/>
                      </a:cubicBezTo>
                      <a:lnTo>
                        <a:pt x="88711" y="137384"/>
                      </a:lnTo>
                      <a:lnTo>
                        <a:pt x="82972" y="141253"/>
                      </a:lnTo>
                      <a:cubicBezTo>
                        <a:pt x="75827" y="144276"/>
                        <a:pt x="67971" y="145947"/>
                        <a:pt x="59725" y="145947"/>
                      </a:cubicBezTo>
                      <a:cubicBezTo>
                        <a:pt x="26740" y="145947"/>
                        <a:pt x="0" y="119207"/>
                        <a:pt x="0" y="86222"/>
                      </a:cubicBezTo>
                      <a:cubicBezTo>
                        <a:pt x="0" y="61483"/>
                        <a:pt x="15041" y="40257"/>
                        <a:pt x="36477" y="31190"/>
                      </a:cubicBezTo>
                      <a:lnTo>
                        <a:pt x="50800" y="28299"/>
                      </a:lnTo>
                      <a:lnTo>
                        <a:pt x="104720" y="11230"/>
                      </a:lnTo>
                      <a:cubicBezTo>
                        <a:pt x="126701" y="6130"/>
                        <a:pt x="148881" y="2789"/>
                        <a:pt x="171066" y="1162"/>
                      </a:cubicBezTo>
                      <a:close/>
                    </a:path>
                  </a:pathLst>
                </a:custGeom>
                <a:solidFill>
                  <a:srgbClr val="FF69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57" name="Groupe 256">
              <a:extLst>
                <a:ext uri="{FF2B5EF4-FFF2-40B4-BE49-F238E27FC236}">
                  <a16:creationId xmlns:a16="http://schemas.microsoft.com/office/drawing/2014/main" id="{A8FC1FE6-97A7-4240-8CD2-8EFB09875CC3}"/>
                </a:ext>
              </a:extLst>
            </p:cNvPr>
            <p:cNvGrpSpPr/>
            <p:nvPr/>
          </p:nvGrpSpPr>
          <p:grpSpPr>
            <a:xfrm>
              <a:off x="-632967" y="3664109"/>
              <a:ext cx="5182316" cy="4751364"/>
              <a:chOff x="-632967" y="3664109"/>
              <a:chExt cx="5182316" cy="4751364"/>
            </a:xfrm>
          </p:grpSpPr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C95FF456-130C-4872-9A5C-6586FD056B01}"/>
                  </a:ext>
                </a:extLst>
              </p:cNvPr>
              <p:cNvSpPr/>
              <p:nvPr/>
            </p:nvSpPr>
            <p:spPr>
              <a:xfrm rot="2578943">
                <a:off x="2728352" y="3664109"/>
                <a:ext cx="485983" cy="10436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94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FBDD9D49-6EC5-4F88-B7FE-34DE228861F4}"/>
                  </a:ext>
                </a:extLst>
              </p:cNvPr>
              <p:cNvSpPr/>
              <p:nvPr/>
            </p:nvSpPr>
            <p:spPr>
              <a:xfrm rot="5240617">
                <a:off x="3015771" y="4285459"/>
                <a:ext cx="325275" cy="10436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BB0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39B2869E-6F52-4492-A7BC-0369913E1D2F}"/>
                  </a:ext>
                </a:extLst>
              </p:cNvPr>
              <p:cNvSpPr/>
              <p:nvPr/>
            </p:nvSpPr>
            <p:spPr>
              <a:xfrm>
                <a:off x="388495" y="5424316"/>
                <a:ext cx="4160854" cy="2312789"/>
              </a:xfrm>
              <a:custGeom>
                <a:avLst/>
                <a:gdLst>
                  <a:gd name="connsiteX0" fmla="*/ 3899921 w 4160854"/>
                  <a:gd name="connsiteY0" fmla="*/ 0 h 2312789"/>
                  <a:gd name="connsiteX1" fmla="*/ 3943112 w 4160854"/>
                  <a:gd name="connsiteY1" fmla="*/ 4377 h 2312789"/>
                  <a:gd name="connsiteX2" fmla="*/ 4156402 w 4160854"/>
                  <a:gd name="connsiteY2" fmla="*/ 218777 h 2312789"/>
                  <a:gd name="connsiteX3" fmla="*/ 4160854 w 4160854"/>
                  <a:gd name="connsiteY3" fmla="*/ 263168 h 2312789"/>
                  <a:gd name="connsiteX4" fmla="*/ 4159195 w 4160854"/>
                  <a:gd name="connsiteY4" fmla="*/ 301977 h 2312789"/>
                  <a:gd name="connsiteX5" fmla="*/ 4156402 w 4160854"/>
                  <a:gd name="connsiteY5" fmla="*/ 329833 h 2312789"/>
                  <a:gd name="connsiteX6" fmla="*/ 4153022 w 4160854"/>
                  <a:gd name="connsiteY6" fmla="*/ 338486 h 2312789"/>
                  <a:gd name="connsiteX7" fmla="*/ 4150155 w 4160854"/>
                  <a:gd name="connsiteY7" fmla="*/ 405240 h 2312789"/>
                  <a:gd name="connsiteX8" fmla="*/ 2299555 w 4160854"/>
                  <a:gd name="connsiteY8" fmla="*/ 2300808 h 2312789"/>
                  <a:gd name="connsiteX9" fmla="*/ 0 w 4160854"/>
                  <a:gd name="connsiteY9" fmla="*/ 423620 h 2312789"/>
                  <a:gd name="connsiteX10" fmla="*/ 3799595 w 4160854"/>
                  <a:gd name="connsiteY10" fmla="*/ 14686 h 2312789"/>
                  <a:gd name="connsiteX11" fmla="*/ 3818390 w 4160854"/>
                  <a:gd name="connsiteY11" fmla="*/ 8821 h 231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60854" h="2312789">
                    <a:moveTo>
                      <a:pt x="3899921" y="0"/>
                    </a:moveTo>
                    <a:lnTo>
                      <a:pt x="3943112" y="4377"/>
                    </a:lnTo>
                    <a:cubicBezTo>
                      <a:pt x="4050171" y="26399"/>
                      <a:pt x="4134494" y="111161"/>
                      <a:pt x="4156402" y="218777"/>
                    </a:cubicBezTo>
                    <a:lnTo>
                      <a:pt x="4160854" y="263168"/>
                    </a:lnTo>
                    <a:lnTo>
                      <a:pt x="4159195" y="301977"/>
                    </a:lnTo>
                    <a:lnTo>
                      <a:pt x="4156402" y="329833"/>
                    </a:lnTo>
                    <a:lnTo>
                      <a:pt x="4153022" y="338486"/>
                    </a:lnTo>
                    <a:lnTo>
                      <a:pt x="4150155" y="405240"/>
                    </a:lnTo>
                    <a:cubicBezTo>
                      <a:pt x="4059276" y="1383350"/>
                      <a:pt x="3301005" y="2193048"/>
                      <a:pt x="2299555" y="2300808"/>
                    </a:cubicBezTo>
                    <a:cubicBezTo>
                      <a:pt x="1155072" y="2423962"/>
                      <a:pt x="125841" y="1583772"/>
                      <a:pt x="0" y="423620"/>
                    </a:cubicBezTo>
                    <a:lnTo>
                      <a:pt x="3799595" y="14686"/>
                    </a:lnTo>
                    <a:lnTo>
                      <a:pt x="3818390" y="8821"/>
                    </a:lnTo>
                    <a:close/>
                  </a:path>
                </a:pathLst>
              </a:custGeom>
              <a:solidFill>
                <a:srgbClr val="9B01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F2AD721C-0524-4682-880A-E656CA9F6273}"/>
                  </a:ext>
                </a:extLst>
              </p:cNvPr>
              <p:cNvSpPr/>
              <p:nvPr/>
            </p:nvSpPr>
            <p:spPr>
              <a:xfrm>
                <a:off x="1559768" y="5465225"/>
                <a:ext cx="2316868" cy="2261189"/>
              </a:xfrm>
              <a:custGeom>
                <a:avLst/>
                <a:gdLst>
                  <a:gd name="connsiteX0" fmla="*/ 2316868 w 2316868"/>
                  <a:gd name="connsiteY0" fmla="*/ 0 h 2261189"/>
                  <a:gd name="connsiteX1" fmla="*/ 2312223 w 2316868"/>
                  <a:gd name="connsiteY1" fmla="*/ 132512 h 2261189"/>
                  <a:gd name="connsiteX2" fmla="*/ 2042753 w 2316868"/>
                  <a:gd name="connsiteY2" fmla="*/ 827771 h 2261189"/>
                  <a:gd name="connsiteX3" fmla="*/ 1988600 w 2316868"/>
                  <a:gd name="connsiteY3" fmla="*/ 841506 h 2261189"/>
                  <a:gd name="connsiteX4" fmla="*/ 2065030 w 2316868"/>
                  <a:gd name="connsiteY4" fmla="*/ 841506 h 2261189"/>
                  <a:gd name="connsiteX5" fmla="*/ 1720790 w 2316868"/>
                  <a:gd name="connsiteY5" fmla="*/ 1707671 h 2261189"/>
                  <a:gd name="connsiteX6" fmla="*/ 1747832 w 2316868"/>
                  <a:gd name="connsiteY6" fmla="*/ 2044791 h 2261189"/>
                  <a:gd name="connsiteX7" fmla="*/ 1757600 w 2316868"/>
                  <a:gd name="connsiteY7" fmla="*/ 2090084 h 2261189"/>
                  <a:gd name="connsiteX8" fmla="*/ 1694685 w 2316868"/>
                  <a:gd name="connsiteY8" fmla="*/ 2118077 h 2261189"/>
                  <a:gd name="connsiteX9" fmla="*/ 1159813 w 2316868"/>
                  <a:gd name="connsiteY9" fmla="*/ 2249208 h 2261189"/>
                  <a:gd name="connsiteX10" fmla="*/ 144677 w 2316868"/>
                  <a:gd name="connsiteY10" fmla="*/ 2102070 h 2261189"/>
                  <a:gd name="connsiteX11" fmla="*/ 27342 w 2316868"/>
                  <a:gd name="connsiteY11" fmla="*/ 2046181 h 2261189"/>
                  <a:gd name="connsiteX12" fmla="*/ 27042 w 2316868"/>
                  <a:gd name="connsiteY12" fmla="*/ 2044791 h 2261189"/>
                  <a:gd name="connsiteX13" fmla="*/ 0 w 2316868"/>
                  <a:gd name="connsiteY13" fmla="*/ 1707671 h 2261189"/>
                  <a:gd name="connsiteX14" fmla="*/ 274844 w 2316868"/>
                  <a:gd name="connsiteY14" fmla="*/ 859107 h 2261189"/>
                  <a:gd name="connsiteX15" fmla="*/ 328998 w 2316868"/>
                  <a:gd name="connsiteY15" fmla="*/ 845372 h 2261189"/>
                  <a:gd name="connsiteX16" fmla="*/ 252567 w 2316868"/>
                  <a:gd name="connsiteY16" fmla="*/ 845372 h 2261189"/>
                  <a:gd name="connsiteX17" fmla="*/ 569765 w 2316868"/>
                  <a:gd name="connsiteY17" fmla="*/ 316326 h 2261189"/>
                  <a:gd name="connsiteX18" fmla="*/ 585801 w 2316868"/>
                  <a:gd name="connsiteY18" fmla="*/ 186308 h 2261189"/>
                  <a:gd name="connsiteX19" fmla="*/ 2316868 w 2316868"/>
                  <a:gd name="connsiteY19" fmla="*/ 0 h 2261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16868" h="2261189">
                    <a:moveTo>
                      <a:pt x="2316868" y="0"/>
                    </a:moveTo>
                    <a:lnTo>
                      <a:pt x="2312223" y="132512"/>
                    </a:lnTo>
                    <a:cubicBezTo>
                      <a:pt x="2287502" y="480839"/>
                      <a:pt x="2180040" y="757089"/>
                      <a:pt x="2042753" y="827771"/>
                    </a:cubicBezTo>
                    <a:lnTo>
                      <a:pt x="1988600" y="841506"/>
                    </a:lnTo>
                    <a:lnTo>
                      <a:pt x="2065030" y="841506"/>
                    </a:lnTo>
                    <a:cubicBezTo>
                      <a:pt x="1874841" y="841506"/>
                      <a:pt x="1720790" y="1229375"/>
                      <a:pt x="1720790" y="1707671"/>
                    </a:cubicBezTo>
                    <a:cubicBezTo>
                      <a:pt x="1720790" y="1827245"/>
                      <a:pt x="1730418" y="1941168"/>
                      <a:pt x="1747832" y="2044791"/>
                    </a:cubicBezTo>
                    <a:lnTo>
                      <a:pt x="1757600" y="2090084"/>
                    </a:lnTo>
                    <a:lnTo>
                      <a:pt x="1694685" y="2118077"/>
                    </a:lnTo>
                    <a:cubicBezTo>
                      <a:pt x="1526808" y="2184120"/>
                      <a:pt x="1347585" y="2229003"/>
                      <a:pt x="1159813" y="2249208"/>
                    </a:cubicBezTo>
                    <a:cubicBezTo>
                      <a:pt x="802162" y="2287694"/>
                      <a:pt x="455766" y="2232103"/>
                      <a:pt x="144677" y="2102070"/>
                    </a:cubicBezTo>
                    <a:lnTo>
                      <a:pt x="27342" y="2046181"/>
                    </a:lnTo>
                    <a:lnTo>
                      <a:pt x="27042" y="2044791"/>
                    </a:lnTo>
                    <a:cubicBezTo>
                      <a:pt x="9628" y="1941168"/>
                      <a:pt x="0" y="1827245"/>
                      <a:pt x="0" y="1707671"/>
                    </a:cubicBezTo>
                    <a:cubicBezTo>
                      <a:pt x="0" y="1289161"/>
                      <a:pt x="117946" y="939887"/>
                      <a:pt x="274844" y="859107"/>
                    </a:cubicBezTo>
                    <a:lnTo>
                      <a:pt x="328998" y="845372"/>
                    </a:lnTo>
                    <a:lnTo>
                      <a:pt x="252567" y="845372"/>
                    </a:lnTo>
                    <a:cubicBezTo>
                      <a:pt x="395209" y="845372"/>
                      <a:pt x="517523" y="627195"/>
                      <a:pt x="569765" y="316326"/>
                    </a:cubicBezTo>
                    <a:lnTo>
                      <a:pt x="585801" y="186308"/>
                    </a:lnTo>
                    <a:lnTo>
                      <a:pt x="2316868" y="0"/>
                    </a:lnTo>
                    <a:close/>
                  </a:path>
                </a:pathLst>
              </a:custGeom>
              <a:solidFill>
                <a:srgbClr val="3A3A3A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C89BEFEF-343A-4098-9B60-FED7D00D40DA}"/>
                  </a:ext>
                </a:extLst>
              </p:cNvPr>
              <p:cNvSpPr/>
              <p:nvPr/>
            </p:nvSpPr>
            <p:spPr>
              <a:xfrm>
                <a:off x="1306636" y="4111772"/>
                <a:ext cx="2011237" cy="2011237"/>
              </a:xfrm>
              <a:prstGeom prst="ellipse">
                <a:avLst/>
              </a:prstGeom>
              <a:solidFill>
                <a:srgbClr val="E27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Forme libre : forme 132">
                <a:extLst>
                  <a:ext uri="{FF2B5EF4-FFF2-40B4-BE49-F238E27FC236}">
                    <a16:creationId xmlns:a16="http://schemas.microsoft.com/office/drawing/2014/main" id="{807FEEDA-CC22-4203-A3BF-29C1717B219D}"/>
                  </a:ext>
                </a:extLst>
              </p:cNvPr>
              <p:cNvSpPr/>
              <p:nvPr/>
            </p:nvSpPr>
            <p:spPr>
              <a:xfrm rot="5220000">
                <a:off x="3284999" y="4427773"/>
                <a:ext cx="211072" cy="613419"/>
              </a:xfrm>
              <a:custGeom>
                <a:avLst/>
                <a:gdLst>
                  <a:gd name="connsiteX0" fmla="*/ 0 w 211072"/>
                  <a:gd name="connsiteY0" fmla="*/ 163829 h 613419"/>
                  <a:gd name="connsiteX1" fmla="*/ 52918 w 211072"/>
                  <a:gd name="connsiteY1" fmla="*/ 44167 h 613419"/>
                  <a:gd name="connsiteX2" fmla="*/ 176205 w 211072"/>
                  <a:gd name="connsiteY2" fmla="*/ 349 h 613419"/>
                  <a:gd name="connsiteX3" fmla="*/ 176091 w 211072"/>
                  <a:gd name="connsiteY3" fmla="*/ 2101 h 613419"/>
                  <a:gd name="connsiteX4" fmla="*/ 178131 w 211072"/>
                  <a:gd name="connsiteY4" fmla="*/ 1378 h 613419"/>
                  <a:gd name="connsiteX5" fmla="*/ 211024 w 211072"/>
                  <a:gd name="connsiteY5" fmla="*/ 37910 h 613419"/>
                  <a:gd name="connsiteX6" fmla="*/ 174492 w 211072"/>
                  <a:gd name="connsiteY6" fmla="*/ 70803 h 613419"/>
                  <a:gd name="connsiteX7" fmla="*/ 171707 w 211072"/>
                  <a:gd name="connsiteY7" fmla="*/ 69474 h 613419"/>
                  <a:gd name="connsiteX8" fmla="*/ 171403 w 211072"/>
                  <a:gd name="connsiteY8" fmla="*/ 74133 h 613419"/>
                  <a:gd name="connsiteX9" fmla="*/ 103207 w 211072"/>
                  <a:gd name="connsiteY9" fmla="*/ 98371 h 613419"/>
                  <a:gd name="connsiteX10" fmla="*/ 81751 w 211072"/>
                  <a:gd name="connsiteY10" fmla="*/ 128450 h 613419"/>
                  <a:gd name="connsiteX11" fmla="*/ 73984 w 211072"/>
                  <a:gd name="connsiteY11" fmla="*/ 164335 h 613419"/>
                  <a:gd name="connsiteX12" fmla="*/ 73984 w 211072"/>
                  <a:gd name="connsiteY12" fmla="*/ 613419 h 613419"/>
                  <a:gd name="connsiteX13" fmla="*/ 1565 w 211072"/>
                  <a:gd name="connsiteY13" fmla="*/ 613419 h 613419"/>
                  <a:gd name="connsiteX14" fmla="*/ 1565 w 211072"/>
                  <a:gd name="connsiteY14" fmla="*/ 163844 h 61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1072" h="613419">
                    <a:moveTo>
                      <a:pt x="0" y="163829"/>
                    </a:moveTo>
                    <a:cubicBezTo>
                      <a:pt x="451" y="118365"/>
                      <a:pt x="19589" y="75090"/>
                      <a:pt x="52918" y="44167"/>
                    </a:cubicBezTo>
                    <a:cubicBezTo>
                      <a:pt x="86248" y="13244"/>
                      <a:pt x="130834" y="-2603"/>
                      <a:pt x="176205" y="349"/>
                    </a:cubicBezTo>
                    <a:lnTo>
                      <a:pt x="176091" y="2101"/>
                    </a:lnTo>
                    <a:lnTo>
                      <a:pt x="178131" y="1378"/>
                    </a:lnTo>
                    <a:cubicBezTo>
                      <a:pt x="197301" y="2383"/>
                      <a:pt x="212029" y="18739"/>
                      <a:pt x="211024" y="37910"/>
                    </a:cubicBezTo>
                    <a:cubicBezTo>
                      <a:pt x="210019" y="57080"/>
                      <a:pt x="193663" y="71808"/>
                      <a:pt x="174492" y="70803"/>
                    </a:cubicBezTo>
                    <a:lnTo>
                      <a:pt x="171707" y="69474"/>
                    </a:lnTo>
                    <a:lnTo>
                      <a:pt x="171403" y="74133"/>
                    </a:lnTo>
                    <a:cubicBezTo>
                      <a:pt x="146306" y="72500"/>
                      <a:pt x="121643" y="81266"/>
                      <a:pt x="103207" y="98371"/>
                    </a:cubicBezTo>
                    <a:cubicBezTo>
                      <a:pt x="93989" y="106923"/>
                      <a:pt x="86733" y="117184"/>
                      <a:pt x="81751" y="128450"/>
                    </a:cubicBezTo>
                    <a:lnTo>
                      <a:pt x="73984" y="164335"/>
                    </a:lnTo>
                    <a:lnTo>
                      <a:pt x="73984" y="613419"/>
                    </a:lnTo>
                    <a:lnTo>
                      <a:pt x="1565" y="613419"/>
                    </a:lnTo>
                    <a:lnTo>
                      <a:pt x="1565" y="163844"/>
                    </a:lnTo>
                    <a:close/>
                  </a:path>
                </a:pathLst>
              </a:custGeom>
              <a:solidFill>
                <a:srgbClr val="FEFC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0" name="Forme libre : forme 139">
                <a:extLst>
                  <a:ext uri="{FF2B5EF4-FFF2-40B4-BE49-F238E27FC236}">
                    <a16:creationId xmlns:a16="http://schemas.microsoft.com/office/drawing/2014/main" id="{CFD857DD-94A7-4A8A-A9C9-6098CF18AF5A}"/>
                  </a:ext>
                </a:extLst>
              </p:cNvPr>
              <p:cNvSpPr/>
              <p:nvPr/>
            </p:nvSpPr>
            <p:spPr>
              <a:xfrm>
                <a:off x="2964011" y="3708514"/>
                <a:ext cx="458522" cy="411908"/>
              </a:xfrm>
              <a:custGeom>
                <a:avLst/>
                <a:gdLst>
                  <a:gd name="connsiteX0" fmla="*/ 180329 w 405612"/>
                  <a:gd name="connsiteY0" fmla="*/ 415 h 364377"/>
                  <a:gd name="connsiteX1" fmla="*/ 319622 w 405612"/>
                  <a:gd name="connsiteY1" fmla="*/ 55597 h 364377"/>
                  <a:gd name="connsiteX2" fmla="*/ 404928 w 405612"/>
                  <a:gd name="connsiteY2" fmla="*/ 257501 h 364377"/>
                  <a:gd name="connsiteX3" fmla="*/ 392979 w 405612"/>
                  <a:gd name="connsiteY3" fmla="*/ 306926 h 364377"/>
                  <a:gd name="connsiteX4" fmla="*/ 393218 w 405612"/>
                  <a:gd name="connsiteY4" fmla="*/ 308111 h 364377"/>
                  <a:gd name="connsiteX5" fmla="*/ 336952 w 405612"/>
                  <a:gd name="connsiteY5" fmla="*/ 364377 h 364377"/>
                  <a:gd name="connsiteX6" fmla="*/ 280686 w 405612"/>
                  <a:gd name="connsiteY6" fmla="*/ 308111 h 364377"/>
                  <a:gd name="connsiteX7" fmla="*/ 284527 w 405612"/>
                  <a:gd name="connsiteY7" fmla="*/ 289087 h 364377"/>
                  <a:gd name="connsiteX8" fmla="*/ 283470 w 405612"/>
                  <a:gd name="connsiteY8" fmla="*/ 288643 h 364377"/>
                  <a:gd name="connsiteX9" fmla="*/ 247734 w 405612"/>
                  <a:gd name="connsiteY9" fmla="*/ 141726 h 364377"/>
                  <a:gd name="connsiteX10" fmla="*/ 96796 w 405612"/>
                  <a:gd name="connsiteY10" fmla="*/ 132833 h 364377"/>
                  <a:gd name="connsiteX11" fmla="*/ 96365 w 405612"/>
                  <a:gd name="connsiteY11" fmla="*/ 132173 h 364377"/>
                  <a:gd name="connsiteX12" fmla="*/ 96052 w 405612"/>
                  <a:gd name="connsiteY12" fmla="*/ 132637 h 364377"/>
                  <a:gd name="connsiteX13" fmla="*/ 56266 w 405612"/>
                  <a:gd name="connsiteY13" fmla="*/ 149117 h 364377"/>
                  <a:gd name="connsiteX14" fmla="*/ 0 w 405612"/>
                  <a:gd name="connsiteY14" fmla="*/ 92851 h 364377"/>
                  <a:gd name="connsiteX15" fmla="*/ 34365 w 405612"/>
                  <a:gd name="connsiteY15" fmla="*/ 41007 h 364377"/>
                  <a:gd name="connsiteX16" fmla="*/ 36622 w 405612"/>
                  <a:gd name="connsiteY16" fmla="*/ 40551 h 364377"/>
                  <a:gd name="connsiteX17" fmla="*/ 35518 w 405612"/>
                  <a:gd name="connsiteY17" fmla="*/ 38858 h 364377"/>
                  <a:gd name="connsiteX18" fmla="*/ 180329 w 405612"/>
                  <a:gd name="connsiteY18" fmla="*/ 415 h 36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5612" h="364377">
                    <a:moveTo>
                      <a:pt x="180329" y="415"/>
                    </a:moveTo>
                    <a:cubicBezTo>
                      <a:pt x="230250" y="3357"/>
                      <a:pt x="279253" y="21902"/>
                      <a:pt x="319622" y="55597"/>
                    </a:cubicBezTo>
                    <a:cubicBezTo>
                      <a:pt x="380177" y="106140"/>
                      <a:pt x="410667" y="181888"/>
                      <a:pt x="404928" y="257501"/>
                    </a:cubicBezTo>
                    <a:lnTo>
                      <a:pt x="392979" y="306926"/>
                    </a:lnTo>
                    <a:lnTo>
                      <a:pt x="393218" y="308111"/>
                    </a:lnTo>
                    <a:cubicBezTo>
                      <a:pt x="393218" y="339186"/>
                      <a:pt x="368027" y="364377"/>
                      <a:pt x="336952" y="364377"/>
                    </a:cubicBezTo>
                    <a:cubicBezTo>
                      <a:pt x="305877" y="364377"/>
                      <a:pt x="280686" y="339186"/>
                      <a:pt x="280686" y="308111"/>
                    </a:cubicBezTo>
                    <a:lnTo>
                      <a:pt x="284527" y="289087"/>
                    </a:lnTo>
                    <a:lnTo>
                      <a:pt x="283470" y="288643"/>
                    </a:lnTo>
                    <a:cubicBezTo>
                      <a:pt x="305128" y="237138"/>
                      <a:pt x="290630" y="177529"/>
                      <a:pt x="247734" y="141726"/>
                    </a:cubicBezTo>
                    <a:cubicBezTo>
                      <a:pt x="204839" y="105923"/>
                      <a:pt x="143599" y="102314"/>
                      <a:pt x="96796" y="132833"/>
                    </a:cubicBezTo>
                    <a:lnTo>
                      <a:pt x="96365" y="132173"/>
                    </a:lnTo>
                    <a:lnTo>
                      <a:pt x="96052" y="132637"/>
                    </a:lnTo>
                    <a:cubicBezTo>
                      <a:pt x="85870" y="142819"/>
                      <a:pt x="71803" y="149117"/>
                      <a:pt x="56266" y="149117"/>
                    </a:cubicBezTo>
                    <a:cubicBezTo>
                      <a:pt x="25191" y="149117"/>
                      <a:pt x="0" y="123926"/>
                      <a:pt x="0" y="92851"/>
                    </a:cubicBezTo>
                    <a:cubicBezTo>
                      <a:pt x="0" y="69545"/>
                      <a:pt x="14170" y="49548"/>
                      <a:pt x="34365" y="41007"/>
                    </a:cubicBezTo>
                    <a:lnTo>
                      <a:pt x="36622" y="40551"/>
                    </a:lnTo>
                    <a:lnTo>
                      <a:pt x="35518" y="38858"/>
                    </a:lnTo>
                    <a:cubicBezTo>
                      <a:pt x="79566" y="10137"/>
                      <a:pt x="130407" y="-2526"/>
                      <a:pt x="180329" y="415"/>
                    </a:cubicBezTo>
                    <a:close/>
                  </a:path>
                </a:pathLst>
              </a:custGeom>
              <a:solidFill>
                <a:srgbClr val="FEFC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52FB4219-9665-40A7-9391-87462CF8CC13}"/>
                  </a:ext>
                </a:extLst>
              </p:cNvPr>
              <p:cNvSpPr/>
              <p:nvPr/>
            </p:nvSpPr>
            <p:spPr>
              <a:xfrm>
                <a:off x="-435356" y="5254083"/>
                <a:ext cx="3161390" cy="3161390"/>
              </a:xfrm>
              <a:prstGeom prst="ellipse">
                <a:avLst/>
              </a:prstGeom>
              <a:solidFill>
                <a:srgbClr val="E27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2CD7AF1F-6FD2-4000-B754-58245141F033}"/>
                  </a:ext>
                </a:extLst>
              </p:cNvPr>
              <p:cNvSpPr/>
              <p:nvPr/>
            </p:nvSpPr>
            <p:spPr>
              <a:xfrm rot="2860521">
                <a:off x="-218366" y="5822821"/>
                <a:ext cx="1474069" cy="230327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300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25836655-87C8-41FD-960A-185751FF1DC2}"/>
                  </a:ext>
                </a:extLst>
              </p:cNvPr>
              <p:cNvSpPr/>
              <p:nvPr/>
            </p:nvSpPr>
            <p:spPr>
              <a:xfrm rot="1438418">
                <a:off x="1403517" y="4126741"/>
                <a:ext cx="1927614" cy="1559977"/>
              </a:xfrm>
              <a:custGeom>
                <a:avLst/>
                <a:gdLst>
                  <a:gd name="connsiteX0" fmla="*/ 1002782 w 1927614"/>
                  <a:gd name="connsiteY0" fmla="*/ 0 h 1559977"/>
                  <a:gd name="connsiteX1" fmla="*/ 1887028 w 1927614"/>
                  <a:gd name="connsiteY1" fmla="*/ 526281 h 1559977"/>
                  <a:gd name="connsiteX2" fmla="*/ 1927614 w 1927614"/>
                  <a:gd name="connsiteY2" fmla="*/ 610531 h 1559977"/>
                  <a:gd name="connsiteX3" fmla="*/ 1925258 w 1927614"/>
                  <a:gd name="connsiteY3" fmla="*/ 657177 h 1559977"/>
                  <a:gd name="connsiteX4" fmla="*/ 924831 w 1927614"/>
                  <a:gd name="connsiteY4" fmla="*/ 1559977 h 1559977"/>
                  <a:gd name="connsiteX5" fmla="*/ 40585 w 1927614"/>
                  <a:gd name="connsiteY5" fmla="*/ 1033696 h 1559977"/>
                  <a:gd name="connsiteX6" fmla="*/ 0 w 1927614"/>
                  <a:gd name="connsiteY6" fmla="*/ 949446 h 1559977"/>
                  <a:gd name="connsiteX7" fmla="*/ 2355 w 1927614"/>
                  <a:gd name="connsiteY7" fmla="*/ 902800 h 1559977"/>
                  <a:gd name="connsiteX8" fmla="*/ 1002782 w 1927614"/>
                  <a:gd name="connsiteY8" fmla="*/ 0 h 155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7614" h="1559977">
                    <a:moveTo>
                      <a:pt x="1002782" y="0"/>
                    </a:moveTo>
                    <a:cubicBezTo>
                      <a:pt x="1384612" y="0"/>
                      <a:pt x="1716738" y="212805"/>
                      <a:pt x="1887028" y="526281"/>
                    </a:cubicBezTo>
                    <a:lnTo>
                      <a:pt x="1927614" y="610531"/>
                    </a:lnTo>
                    <a:lnTo>
                      <a:pt x="1925258" y="657177"/>
                    </a:lnTo>
                    <a:cubicBezTo>
                      <a:pt x="1873761" y="1164266"/>
                      <a:pt x="1445508" y="1559977"/>
                      <a:pt x="924831" y="1559977"/>
                    </a:cubicBezTo>
                    <a:cubicBezTo>
                      <a:pt x="543002" y="1559977"/>
                      <a:pt x="210876" y="1347173"/>
                      <a:pt x="40585" y="1033696"/>
                    </a:cubicBezTo>
                    <a:lnTo>
                      <a:pt x="0" y="949446"/>
                    </a:lnTo>
                    <a:lnTo>
                      <a:pt x="2355" y="902800"/>
                    </a:lnTo>
                    <a:cubicBezTo>
                      <a:pt x="53853" y="395711"/>
                      <a:pt x="482106" y="0"/>
                      <a:pt x="1002782" y="0"/>
                    </a:cubicBezTo>
                    <a:close/>
                  </a:path>
                </a:pathLst>
              </a:custGeom>
              <a:solidFill>
                <a:srgbClr val="FFAD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04" name="Corde 103">
                <a:extLst>
                  <a:ext uri="{FF2B5EF4-FFF2-40B4-BE49-F238E27FC236}">
                    <a16:creationId xmlns:a16="http://schemas.microsoft.com/office/drawing/2014/main" id="{0E120651-B47A-4630-B444-01951B744D6B}"/>
                  </a:ext>
                </a:extLst>
              </p:cNvPr>
              <p:cNvSpPr/>
              <p:nvPr/>
            </p:nvSpPr>
            <p:spPr>
              <a:xfrm rot="16437496">
                <a:off x="1929279" y="4488277"/>
                <a:ext cx="753093" cy="719534"/>
              </a:xfrm>
              <a:prstGeom prst="chord">
                <a:avLst>
                  <a:gd name="adj1" fmla="val 2848713"/>
                  <a:gd name="adj2" fmla="val 17297303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A73ED99F-7238-43A1-B7E0-BD95991509C9}"/>
                  </a:ext>
                </a:extLst>
              </p:cNvPr>
              <p:cNvSpPr/>
              <p:nvPr/>
            </p:nvSpPr>
            <p:spPr>
              <a:xfrm rot="5576485">
                <a:off x="2551444" y="3915908"/>
                <a:ext cx="351296" cy="702431"/>
              </a:xfrm>
              <a:custGeom>
                <a:avLst/>
                <a:gdLst>
                  <a:gd name="connsiteX0" fmla="*/ 361696 w 433719"/>
                  <a:gd name="connsiteY0" fmla="*/ 0 h 867238"/>
                  <a:gd name="connsiteX1" fmla="*/ 433719 w 433719"/>
                  <a:gd name="connsiteY1" fmla="*/ 72023 h 867238"/>
                  <a:gd name="connsiteX2" fmla="*/ 428516 w 433719"/>
                  <a:gd name="connsiteY2" fmla="*/ 97793 h 867238"/>
                  <a:gd name="connsiteX3" fmla="*/ 396725 w 433719"/>
                  <a:gd name="connsiteY3" fmla="*/ 133670 h 867238"/>
                  <a:gd name="connsiteX4" fmla="*/ 389220 w 433719"/>
                  <a:gd name="connsiteY4" fmla="*/ 142140 h 867238"/>
                  <a:gd name="connsiteX5" fmla="*/ 139739 w 433719"/>
                  <a:gd name="connsiteY5" fmla="*/ 754450 h 867238"/>
                  <a:gd name="connsiteX6" fmla="*/ 138426 w 433719"/>
                  <a:gd name="connsiteY6" fmla="*/ 781388 h 867238"/>
                  <a:gd name="connsiteX7" fmla="*/ 136648 w 433719"/>
                  <a:gd name="connsiteY7" fmla="*/ 817849 h 867238"/>
                  <a:gd name="connsiteX8" fmla="*/ 135557 w 433719"/>
                  <a:gd name="connsiteY8" fmla="*/ 823250 h 867238"/>
                  <a:gd name="connsiteX9" fmla="*/ 69194 w 433719"/>
                  <a:gd name="connsiteY9" fmla="*/ 867238 h 867238"/>
                  <a:gd name="connsiteX10" fmla="*/ 2831 w 433719"/>
                  <a:gd name="connsiteY10" fmla="*/ 823250 h 867238"/>
                  <a:gd name="connsiteX11" fmla="*/ 0 w 433719"/>
                  <a:gd name="connsiteY11" fmla="*/ 809228 h 867238"/>
                  <a:gd name="connsiteX12" fmla="*/ 1802 w 433719"/>
                  <a:gd name="connsiteY12" fmla="*/ 772278 h 867238"/>
                  <a:gd name="connsiteX13" fmla="*/ 3322 w 433719"/>
                  <a:gd name="connsiteY13" fmla="*/ 741104 h 867238"/>
                  <a:gd name="connsiteX14" fmla="*/ 282322 w 433719"/>
                  <a:gd name="connsiteY14" fmla="*/ 56348 h 867238"/>
                  <a:gd name="connsiteX15" fmla="*/ 301885 w 433719"/>
                  <a:gd name="connsiteY15" fmla="*/ 34270 h 867238"/>
                  <a:gd name="connsiteX16" fmla="*/ 317702 w 433719"/>
                  <a:gd name="connsiteY16" fmla="*/ 16420 h 867238"/>
                  <a:gd name="connsiteX17" fmla="*/ 333661 w 433719"/>
                  <a:gd name="connsiteY17" fmla="*/ 5660 h 867238"/>
                  <a:gd name="connsiteX18" fmla="*/ 361696 w 433719"/>
                  <a:gd name="connsiteY18" fmla="*/ 0 h 86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3719" h="867238">
                    <a:moveTo>
                      <a:pt x="361696" y="0"/>
                    </a:moveTo>
                    <a:cubicBezTo>
                      <a:pt x="401473" y="0"/>
                      <a:pt x="433719" y="32246"/>
                      <a:pt x="433719" y="72023"/>
                    </a:cubicBezTo>
                    <a:lnTo>
                      <a:pt x="428516" y="97793"/>
                    </a:lnTo>
                    <a:lnTo>
                      <a:pt x="396725" y="133670"/>
                    </a:lnTo>
                    <a:lnTo>
                      <a:pt x="389220" y="142140"/>
                    </a:lnTo>
                    <a:cubicBezTo>
                      <a:pt x="248363" y="317640"/>
                      <a:pt x="161642" y="530482"/>
                      <a:pt x="139739" y="754450"/>
                    </a:cubicBezTo>
                    <a:lnTo>
                      <a:pt x="138426" y="781388"/>
                    </a:lnTo>
                    <a:lnTo>
                      <a:pt x="136648" y="817849"/>
                    </a:lnTo>
                    <a:lnTo>
                      <a:pt x="135557" y="823250"/>
                    </a:lnTo>
                    <a:cubicBezTo>
                      <a:pt x="124623" y="849100"/>
                      <a:pt x="99027" y="867238"/>
                      <a:pt x="69194" y="867238"/>
                    </a:cubicBezTo>
                    <a:cubicBezTo>
                      <a:pt x="39361" y="867238"/>
                      <a:pt x="13765" y="849100"/>
                      <a:pt x="2831" y="823250"/>
                    </a:cubicBezTo>
                    <a:lnTo>
                      <a:pt x="0" y="809228"/>
                    </a:lnTo>
                    <a:lnTo>
                      <a:pt x="1802" y="772278"/>
                    </a:lnTo>
                    <a:lnTo>
                      <a:pt x="3322" y="741104"/>
                    </a:lnTo>
                    <a:cubicBezTo>
                      <a:pt x="27817" y="490637"/>
                      <a:pt x="124798" y="252613"/>
                      <a:pt x="282322" y="56348"/>
                    </a:cubicBezTo>
                    <a:lnTo>
                      <a:pt x="301885" y="34270"/>
                    </a:lnTo>
                    <a:lnTo>
                      <a:pt x="317702" y="16420"/>
                    </a:lnTo>
                    <a:lnTo>
                      <a:pt x="333661" y="5660"/>
                    </a:lnTo>
                    <a:cubicBezTo>
                      <a:pt x="342278" y="2015"/>
                      <a:pt x="351752" y="0"/>
                      <a:pt x="361696" y="0"/>
                    </a:cubicBezTo>
                    <a:close/>
                  </a:path>
                </a:pathLst>
              </a:custGeom>
              <a:solidFill>
                <a:srgbClr val="FEFC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95" name="Ellipse 94" hidden="1">
            <a:extLst>
              <a:ext uri="{FF2B5EF4-FFF2-40B4-BE49-F238E27FC236}">
                <a16:creationId xmlns:a16="http://schemas.microsoft.com/office/drawing/2014/main" id="{0CBAFC8B-D4FA-41F8-9D24-57395AA97E35}"/>
              </a:ext>
            </a:extLst>
          </p:cNvPr>
          <p:cNvSpPr/>
          <p:nvPr/>
        </p:nvSpPr>
        <p:spPr>
          <a:xfrm>
            <a:off x="-1504951" y="-6354254"/>
            <a:ext cx="15201902" cy="16789402"/>
          </a:xfrm>
          <a:prstGeom prst="ellipse">
            <a:avLst/>
          </a:prstGeom>
          <a:gradFill flip="none" rotWithShape="1">
            <a:gsLst>
              <a:gs pos="61000">
                <a:schemeClr val="tx1">
                  <a:alpha val="55000"/>
                </a:schemeClr>
              </a:gs>
              <a:gs pos="37000">
                <a:schemeClr val="tx1">
                  <a:alpha val="0"/>
                  <a:lumMod val="72000"/>
                  <a:lumOff val="2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91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4E7166-1029-4F16-AD53-DC235931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937EBB-EB6A-4C36-AEA5-740CCBDD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alimentation, pièce&#10;&#10;Description générée automatiquement">
            <a:extLst>
              <a:ext uri="{FF2B5EF4-FFF2-40B4-BE49-F238E27FC236}">
                <a16:creationId xmlns:a16="http://schemas.microsoft.com/office/drawing/2014/main" id="{DEAB9AB9-E7CE-4823-9C7D-80E81CF1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0"/>
            <a:ext cx="5294716" cy="2978277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ne image contenant pièce, dessin&#10;&#10;Description générée automatiquement">
            <a:extLst>
              <a:ext uri="{FF2B5EF4-FFF2-40B4-BE49-F238E27FC236}">
                <a16:creationId xmlns:a16="http://schemas.microsoft.com/office/drawing/2014/main" id="{A6A78C5E-D3C3-40AA-BEB3-1DCAE934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818" y="1939861"/>
            <a:ext cx="5294715" cy="297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FAACB18-2822-4EBD-A543-E6F4DD6DA57A}"/>
              </a:ext>
            </a:extLst>
          </p:cNvPr>
          <p:cNvSpPr txBox="1"/>
          <p:nvPr/>
        </p:nvSpPr>
        <p:spPr>
          <a:xfrm>
            <a:off x="2826723" y="-369332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Remake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6BB8CF-66D7-47D6-9878-2B087D990BBD}"/>
              </a:ext>
            </a:extLst>
          </p:cNvPr>
          <p:cNvSpPr txBox="1"/>
          <p:nvPr/>
        </p:nvSpPr>
        <p:spPr>
          <a:xfrm>
            <a:off x="8402897" y="-36933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Real one</a:t>
            </a:r>
          </a:p>
        </p:txBody>
      </p:sp>
    </p:spTree>
    <p:extLst>
      <p:ext uri="{BB962C8B-B14F-4D97-AF65-F5344CB8AC3E}">
        <p14:creationId xmlns:p14="http://schemas.microsoft.com/office/powerpoint/2010/main" val="54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lipse 26">
            <a:extLst>
              <a:ext uri="{FF2B5EF4-FFF2-40B4-BE49-F238E27FC236}">
                <a16:creationId xmlns:a16="http://schemas.microsoft.com/office/drawing/2014/main" id="{A509AF6E-2757-4365-94DB-3182E6CF9D66}"/>
              </a:ext>
            </a:extLst>
          </p:cNvPr>
          <p:cNvSpPr/>
          <p:nvPr/>
        </p:nvSpPr>
        <p:spPr>
          <a:xfrm>
            <a:off x="2002506" y="764229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D601B18-D221-40CB-AC46-BC22B31BA680}"/>
              </a:ext>
            </a:extLst>
          </p:cNvPr>
          <p:cNvSpPr/>
          <p:nvPr/>
        </p:nvSpPr>
        <p:spPr>
          <a:xfrm>
            <a:off x="1744272" y="1406780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020EE2-D946-426C-866A-65A7235C9A06}"/>
              </a:ext>
            </a:extLst>
          </p:cNvPr>
          <p:cNvSpPr/>
          <p:nvPr/>
        </p:nvSpPr>
        <p:spPr>
          <a:xfrm>
            <a:off x="2811072" y="59397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9181628-4665-4D7D-88A6-FE2BDCAD4564}"/>
              </a:ext>
            </a:extLst>
          </p:cNvPr>
          <p:cNvSpPr/>
          <p:nvPr/>
        </p:nvSpPr>
        <p:spPr>
          <a:xfrm>
            <a:off x="2454671" y="289179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CB32DEE-91BA-48EB-AD17-4953ED94BB19}"/>
              </a:ext>
            </a:extLst>
          </p:cNvPr>
          <p:cNvSpPr/>
          <p:nvPr/>
        </p:nvSpPr>
        <p:spPr>
          <a:xfrm>
            <a:off x="3516540" y="289179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430BF43-8B79-4F85-BC99-BDFDE4C32B96}"/>
              </a:ext>
            </a:extLst>
          </p:cNvPr>
          <p:cNvSpPr/>
          <p:nvPr/>
        </p:nvSpPr>
        <p:spPr>
          <a:xfrm>
            <a:off x="1887290" y="222438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32DFB83-0C52-4645-AA36-D38273CDB2E4}"/>
              </a:ext>
            </a:extLst>
          </p:cNvPr>
          <p:cNvSpPr/>
          <p:nvPr/>
        </p:nvSpPr>
        <p:spPr>
          <a:xfrm>
            <a:off x="2514395" y="222438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A945FE5-E2FA-4AC4-A3FE-606B11DC81BF}"/>
              </a:ext>
            </a:extLst>
          </p:cNvPr>
          <p:cNvSpPr/>
          <p:nvPr/>
        </p:nvSpPr>
        <p:spPr>
          <a:xfrm>
            <a:off x="1319909" y="2126561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C5FD753-8467-42C1-9B1B-E30E95E1A023}"/>
              </a:ext>
            </a:extLst>
          </p:cNvPr>
          <p:cNvSpPr/>
          <p:nvPr/>
        </p:nvSpPr>
        <p:spPr>
          <a:xfrm>
            <a:off x="1333295" y="255458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6960EED-A2C7-4F47-8E55-A12FEC9985AE}"/>
              </a:ext>
            </a:extLst>
          </p:cNvPr>
          <p:cNvSpPr/>
          <p:nvPr/>
        </p:nvSpPr>
        <p:spPr>
          <a:xfrm>
            <a:off x="3255140" y="170876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E372BA8-48A1-4C44-84A2-3E19EF1279B8}"/>
              </a:ext>
            </a:extLst>
          </p:cNvPr>
          <p:cNvSpPr/>
          <p:nvPr/>
        </p:nvSpPr>
        <p:spPr>
          <a:xfrm>
            <a:off x="4399075" y="234383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896D4E0-AF24-4E69-A486-E3CAA90AF9BD}"/>
              </a:ext>
            </a:extLst>
          </p:cNvPr>
          <p:cNvSpPr/>
          <p:nvPr/>
        </p:nvSpPr>
        <p:spPr>
          <a:xfrm>
            <a:off x="4038464" y="53562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A3B12DC-081B-4255-BF62-4C0DAD860616}"/>
              </a:ext>
            </a:extLst>
          </p:cNvPr>
          <p:cNvSpPr/>
          <p:nvPr/>
        </p:nvSpPr>
        <p:spPr>
          <a:xfrm>
            <a:off x="4157913" y="90587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EA997F-69BF-4B95-8D9E-3F9C6D367842}"/>
              </a:ext>
            </a:extLst>
          </p:cNvPr>
          <p:cNvSpPr/>
          <p:nvPr/>
        </p:nvSpPr>
        <p:spPr>
          <a:xfrm>
            <a:off x="3883411" y="212656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E5C9737-8696-4AE1-98FC-7C32FFF0AC4E}"/>
              </a:ext>
            </a:extLst>
          </p:cNvPr>
          <p:cNvSpPr/>
          <p:nvPr/>
        </p:nvSpPr>
        <p:spPr>
          <a:xfrm>
            <a:off x="3486550" y="568920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D80EEE9-E9B1-49A0-9B57-02CD34BEC515}"/>
              </a:ext>
            </a:extLst>
          </p:cNvPr>
          <p:cNvSpPr/>
          <p:nvPr/>
        </p:nvSpPr>
        <p:spPr>
          <a:xfrm>
            <a:off x="2611530" y="1286758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D015F8-43CA-45CD-8F6E-6861EAAE1C66}"/>
              </a:ext>
            </a:extLst>
          </p:cNvPr>
          <p:cNvSpPr/>
          <p:nvPr/>
        </p:nvSpPr>
        <p:spPr>
          <a:xfrm>
            <a:off x="3380762" y="107077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3C6BF74-0104-4E39-8ABB-AB90B87B0C5F}"/>
              </a:ext>
            </a:extLst>
          </p:cNvPr>
          <p:cNvSpPr/>
          <p:nvPr/>
        </p:nvSpPr>
        <p:spPr>
          <a:xfrm>
            <a:off x="2013069" y="3135727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76BC0DD-BD9B-4759-9AD6-933F3ABF98B6}"/>
              </a:ext>
            </a:extLst>
          </p:cNvPr>
          <p:cNvSpPr/>
          <p:nvPr/>
        </p:nvSpPr>
        <p:spPr>
          <a:xfrm>
            <a:off x="1754835" y="3778278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9055114-DCFD-4F76-86FC-8F2BD22EFF79}"/>
              </a:ext>
            </a:extLst>
          </p:cNvPr>
          <p:cNvSpPr/>
          <p:nvPr/>
        </p:nvSpPr>
        <p:spPr>
          <a:xfrm>
            <a:off x="2821635" y="296547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EBBB5BD-C736-4695-B69D-02EE274DF412}"/>
              </a:ext>
            </a:extLst>
          </p:cNvPr>
          <p:cNvSpPr/>
          <p:nvPr/>
        </p:nvSpPr>
        <p:spPr>
          <a:xfrm>
            <a:off x="2465234" y="2660677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3B1076F-22EF-4803-A983-FD8CE0AC0865}"/>
              </a:ext>
            </a:extLst>
          </p:cNvPr>
          <p:cNvSpPr/>
          <p:nvPr/>
        </p:nvSpPr>
        <p:spPr>
          <a:xfrm>
            <a:off x="3527103" y="2660677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5C62A05-FAC7-474F-BF92-1561F6F58C2B}"/>
              </a:ext>
            </a:extLst>
          </p:cNvPr>
          <p:cNvSpPr/>
          <p:nvPr/>
        </p:nvSpPr>
        <p:spPr>
          <a:xfrm>
            <a:off x="1897853" y="459588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03841EF-BB9A-4567-8FC7-9DD932E6F00F}"/>
              </a:ext>
            </a:extLst>
          </p:cNvPr>
          <p:cNvSpPr/>
          <p:nvPr/>
        </p:nvSpPr>
        <p:spPr>
          <a:xfrm>
            <a:off x="2524958" y="459588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825D5104-9521-49F7-9E68-7FEB80684362}"/>
              </a:ext>
            </a:extLst>
          </p:cNvPr>
          <p:cNvSpPr/>
          <p:nvPr/>
        </p:nvSpPr>
        <p:spPr>
          <a:xfrm>
            <a:off x="1330472" y="4498059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3F447BD-F59B-4232-8BC8-830BFA55D55D}"/>
              </a:ext>
            </a:extLst>
          </p:cNvPr>
          <p:cNvSpPr/>
          <p:nvPr/>
        </p:nvSpPr>
        <p:spPr>
          <a:xfrm>
            <a:off x="1343858" y="492608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3273FF6-FF85-48F5-B3AC-BC550B17808A}"/>
              </a:ext>
            </a:extLst>
          </p:cNvPr>
          <p:cNvSpPr/>
          <p:nvPr/>
        </p:nvSpPr>
        <p:spPr>
          <a:xfrm>
            <a:off x="3265703" y="408026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98812A9-F672-4FD7-A19C-A3F8B5DAFEF8}"/>
              </a:ext>
            </a:extLst>
          </p:cNvPr>
          <p:cNvSpPr/>
          <p:nvPr/>
        </p:nvSpPr>
        <p:spPr>
          <a:xfrm>
            <a:off x="4409638" y="471533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FFF6C8E-25D9-4121-A33B-1E260BA9B253}"/>
              </a:ext>
            </a:extLst>
          </p:cNvPr>
          <p:cNvSpPr/>
          <p:nvPr/>
        </p:nvSpPr>
        <p:spPr>
          <a:xfrm>
            <a:off x="4049027" y="290712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80B0D75-5085-4A44-8FD6-6CB291FDFBAC}"/>
              </a:ext>
            </a:extLst>
          </p:cNvPr>
          <p:cNvSpPr/>
          <p:nvPr/>
        </p:nvSpPr>
        <p:spPr>
          <a:xfrm>
            <a:off x="4168476" y="327737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F19F276B-1D3D-4F2C-A6A6-330866DB9780}"/>
              </a:ext>
            </a:extLst>
          </p:cNvPr>
          <p:cNvSpPr/>
          <p:nvPr/>
        </p:nvSpPr>
        <p:spPr>
          <a:xfrm>
            <a:off x="3893974" y="449805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B2EB6871-D9E6-4AF8-B2B6-54B5964FD55F}"/>
              </a:ext>
            </a:extLst>
          </p:cNvPr>
          <p:cNvSpPr/>
          <p:nvPr/>
        </p:nvSpPr>
        <p:spPr>
          <a:xfrm>
            <a:off x="3497113" y="2940418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9BBCD6B7-1D85-4FDA-9B4F-0AC86DC962BC}"/>
              </a:ext>
            </a:extLst>
          </p:cNvPr>
          <p:cNvSpPr/>
          <p:nvPr/>
        </p:nvSpPr>
        <p:spPr>
          <a:xfrm>
            <a:off x="2622093" y="3658256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43D9A34-A78E-4411-9B7F-BEEDBF092374}"/>
              </a:ext>
            </a:extLst>
          </p:cNvPr>
          <p:cNvSpPr/>
          <p:nvPr/>
        </p:nvSpPr>
        <p:spPr>
          <a:xfrm>
            <a:off x="3391325" y="344227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B68FA5A-4984-454C-9859-9EFC54C496F1}"/>
              </a:ext>
            </a:extLst>
          </p:cNvPr>
          <p:cNvSpPr/>
          <p:nvPr/>
        </p:nvSpPr>
        <p:spPr>
          <a:xfrm>
            <a:off x="8543897" y="619641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5C517FE-B3D8-4871-930C-D91CB4E0F897}"/>
              </a:ext>
            </a:extLst>
          </p:cNvPr>
          <p:cNvSpPr/>
          <p:nvPr/>
        </p:nvSpPr>
        <p:spPr>
          <a:xfrm>
            <a:off x="9362326" y="162133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59A4082-6BAD-4046-BF04-2DD1786DFD9E}"/>
              </a:ext>
            </a:extLst>
          </p:cNvPr>
          <p:cNvSpPr/>
          <p:nvPr/>
        </p:nvSpPr>
        <p:spPr>
          <a:xfrm>
            <a:off x="8158586" y="86403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18D54E79-217A-4960-B528-687858C19E14}"/>
              </a:ext>
            </a:extLst>
          </p:cNvPr>
          <p:cNvSpPr/>
          <p:nvPr/>
        </p:nvSpPr>
        <p:spPr>
          <a:xfrm>
            <a:off x="7932437" y="37784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B4BEF680-2D90-43AC-93C1-9A2447DAA11B}"/>
              </a:ext>
            </a:extLst>
          </p:cNvPr>
          <p:cNvSpPr/>
          <p:nvPr/>
        </p:nvSpPr>
        <p:spPr>
          <a:xfrm>
            <a:off x="7952637" y="139990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C99C36D2-CCA7-4C8E-83BE-E00AE9F97BED}"/>
              </a:ext>
            </a:extLst>
          </p:cNvPr>
          <p:cNvSpPr/>
          <p:nvPr/>
        </p:nvSpPr>
        <p:spPr>
          <a:xfrm>
            <a:off x="7432162" y="87957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57F726D-E605-4EA2-BDCC-2235A0062E6E}"/>
              </a:ext>
            </a:extLst>
          </p:cNvPr>
          <p:cNvSpPr/>
          <p:nvPr/>
        </p:nvSpPr>
        <p:spPr>
          <a:xfrm>
            <a:off x="9487581" y="878915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ECDDB4-B5CA-478F-8129-E3928B469159}"/>
              </a:ext>
            </a:extLst>
          </p:cNvPr>
          <p:cNvSpPr/>
          <p:nvPr/>
        </p:nvSpPr>
        <p:spPr>
          <a:xfrm>
            <a:off x="8671981" y="214539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857ACFEA-BFB4-40E0-A1F7-CB38B8D0F148}"/>
              </a:ext>
            </a:extLst>
          </p:cNvPr>
          <p:cNvSpPr/>
          <p:nvPr/>
        </p:nvSpPr>
        <p:spPr>
          <a:xfrm>
            <a:off x="9259270" y="275155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A63A2DCF-FD21-40D6-AED3-662C092C59E2}"/>
              </a:ext>
            </a:extLst>
          </p:cNvPr>
          <p:cNvSpPr/>
          <p:nvPr/>
        </p:nvSpPr>
        <p:spPr>
          <a:xfrm>
            <a:off x="9482894" y="3806458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9E4D7EDB-51DA-4D9D-875B-4AA18B8E81B8}"/>
              </a:ext>
            </a:extLst>
          </p:cNvPr>
          <p:cNvSpPr/>
          <p:nvPr/>
        </p:nvSpPr>
        <p:spPr>
          <a:xfrm>
            <a:off x="10301323" y="3348950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B719D8E7-CF10-4935-9B70-E2461CD88C62}"/>
              </a:ext>
            </a:extLst>
          </p:cNvPr>
          <p:cNvSpPr/>
          <p:nvPr/>
        </p:nvSpPr>
        <p:spPr>
          <a:xfrm>
            <a:off x="9097583" y="405084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AC96C103-BCED-42CD-A495-580E4B6420F0}"/>
              </a:ext>
            </a:extLst>
          </p:cNvPr>
          <p:cNvSpPr/>
          <p:nvPr/>
        </p:nvSpPr>
        <p:spPr>
          <a:xfrm>
            <a:off x="8871434" y="356466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C1508465-FEF3-4B20-BFDA-70009F46ACE4}"/>
              </a:ext>
            </a:extLst>
          </p:cNvPr>
          <p:cNvSpPr/>
          <p:nvPr/>
        </p:nvSpPr>
        <p:spPr>
          <a:xfrm>
            <a:off x="8891634" y="458672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A29122F3-744C-4372-BE21-83AEA7BF51A9}"/>
              </a:ext>
            </a:extLst>
          </p:cNvPr>
          <p:cNvSpPr/>
          <p:nvPr/>
        </p:nvSpPr>
        <p:spPr>
          <a:xfrm>
            <a:off x="8371159" y="406639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2E4A4AF2-B70A-407D-8ED1-2CAF6C848EBA}"/>
              </a:ext>
            </a:extLst>
          </p:cNvPr>
          <p:cNvSpPr/>
          <p:nvPr/>
        </p:nvSpPr>
        <p:spPr>
          <a:xfrm>
            <a:off x="10426578" y="4065732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80236D3C-B3D3-4AA6-8ABA-69A97DBAD0AD}"/>
              </a:ext>
            </a:extLst>
          </p:cNvPr>
          <p:cNvSpPr/>
          <p:nvPr/>
        </p:nvSpPr>
        <p:spPr>
          <a:xfrm>
            <a:off x="9610978" y="533220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775366C-D8B1-42B8-A127-138CEAD90167}"/>
              </a:ext>
            </a:extLst>
          </p:cNvPr>
          <p:cNvSpPr/>
          <p:nvPr/>
        </p:nvSpPr>
        <p:spPr>
          <a:xfrm>
            <a:off x="10198267" y="593836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818C293B-672B-439C-9CB6-552DB9BBA100}"/>
              </a:ext>
            </a:extLst>
          </p:cNvPr>
          <p:cNvSpPr/>
          <p:nvPr/>
        </p:nvSpPr>
        <p:spPr>
          <a:xfrm>
            <a:off x="10540973" y="840014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8D065629-E7B4-4C4D-88B2-A9104F445878}"/>
              </a:ext>
            </a:extLst>
          </p:cNvPr>
          <p:cNvSpPr/>
          <p:nvPr/>
        </p:nvSpPr>
        <p:spPr>
          <a:xfrm>
            <a:off x="9725373" y="210649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F56B2553-3BFB-43EE-BF5D-F44092ABB8B6}"/>
              </a:ext>
            </a:extLst>
          </p:cNvPr>
          <p:cNvSpPr/>
          <p:nvPr/>
        </p:nvSpPr>
        <p:spPr>
          <a:xfrm>
            <a:off x="4874166" y="268134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F3985BCF-7846-4B65-B360-86117AEA82E4}"/>
              </a:ext>
            </a:extLst>
          </p:cNvPr>
          <p:cNvSpPr/>
          <p:nvPr/>
        </p:nvSpPr>
        <p:spPr>
          <a:xfrm>
            <a:off x="5682732" y="9788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27A3C483-56B7-4DEC-8BAD-ED0255A7E6F5}"/>
              </a:ext>
            </a:extLst>
          </p:cNvPr>
          <p:cNvSpPr/>
          <p:nvPr/>
        </p:nvSpPr>
        <p:spPr>
          <a:xfrm>
            <a:off x="6910124" y="3953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38E67AE-5CFC-489C-A56D-3E3604508673}"/>
              </a:ext>
            </a:extLst>
          </p:cNvPr>
          <p:cNvSpPr/>
          <p:nvPr/>
        </p:nvSpPr>
        <p:spPr>
          <a:xfrm>
            <a:off x="7029573" y="40977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E01F6F57-632F-4E2E-B63A-55585ED8C2D9}"/>
              </a:ext>
            </a:extLst>
          </p:cNvPr>
          <p:cNvSpPr/>
          <p:nvPr/>
        </p:nvSpPr>
        <p:spPr>
          <a:xfrm>
            <a:off x="6358210" y="72825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D96E434C-2578-4DBD-AC3E-70241F78316A}"/>
              </a:ext>
            </a:extLst>
          </p:cNvPr>
          <p:cNvSpPr/>
          <p:nvPr/>
        </p:nvSpPr>
        <p:spPr>
          <a:xfrm>
            <a:off x="5483190" y="790663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68022D6-1EB2-4167-BF7A-239F32C7DFC0}"/>
              </a:ext>
            </a:extLst>
          </p:cNvPr>
          <p:cNvSpPr/>
          <p:nvPr/>
        </p:nvSpPr>
        <p:spPr>
          <a:xfrm>
            <a:off x="6252422" y="57467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A0F43A58-3D66-431E-9441-FEE895B9591F}"/>
              </a:ext>
            </a:extLst>
          </p:cNvPr>
          <p:cNvSpPr/>
          <p:nvPr/>
        </p:nvSpPr>
        <p:spPr>
          <a:xfrm>
            <a:off x="3282912" y="5043851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79A43159-D237-4D66-AA56-EAB8339ADA98}"/>
              </a:ext>
            </a:extLst>
          </p:cNvPr>
          <p:cNvSpPr/>
          <p:nvPr/>
        </p:nvSpPr>
        <p:spPr>
          <a:xfrm>
            <a:off x="3024678" y="5686402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00FD67D1-698B-4706-BEFB-C490962D3111}"/>
              </a:ext>
            </a:extLst>
          </p:cNvPr>
          <p:cNvSpPr/>
          <p:nvPr/>
        </p:nvSpPr>
        <p:spPr>
          <a:xfrm>
            <a:off x="3167696" y="650400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8FD1B955-71D7-4DAE-868E-1A7CBC2EB960}"/>
              </a:ext>
            </a:extLst>
          </p:cNvPr>
          <p:cNvSpPr/>
          <p:nvPr/>
        </p:nvSpPr>
        <p:spPr>
          <a:xfrm>
            <a:off x="3794801" y="650400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6B6DCB1D-CD36-476A-8080-022BAEC481E6}"/>
              </a:ext>
            </a:extLst>
          </p:cNvPr>
          <p:cNvSpPr/>
          <p:nvPr/>
        </p:nvSpPr>
        <p:spPr>
          <a:xfrm>
            <a:off x="2600315" y="6406183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E84D9793-A493-4ED5-8287-3DBC8833FC00}"/>
              </a:ext>
            </a:extLst>
          </p:cNvPr>
          <p:cNvSpPr/>
          <p:nvPr/>
        </p:nvSpPr>
        <p:spPr>
          <a:xfrm>
            <a:off x="4535546" y="598838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40B64C94-F699-4479-BE02-BA861E9F81C9}"/>
              </a:ext>
            </a:extLst>
          </p:cNvPr>
          <p:cNvSpPr/>
          <p:nvPr/>
        </p:nvSpPr>
        <p:spPr>
          <a:xfrm>
            <a:off x="5679481" y="662345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93F9351E-8E77-403C-9BAC-8ADC3E162FD8}"/>
              </a:ext>
            </a:extLst>
          </p:cNvPr>
          <p:cNvSpPr/>
          <p:nvPr/>
        </p:nvSpPr>
        <p:spPr>
          <a:xfrm>
            <a:off x="5438319" y="518549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A403AC2D-0880-4501-B13D-8FCC7209EDB6}"/>
              </a:ext>
            </a:extLst>
          </p:cNvPr>
          <p:cNvSpPr/>
          <p:nvPr/>
        </p:nvSpPr>
        <p:spPr>
          <a:xfrm>
            <a:off x="5163817" y="640618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9DE6DD60-DBCA-4057-94BB-50E0BC1002C8}"/>
              </a:ext>
            </a:extLst>
          </p:cNvPr>
          <p:cNvSpPr/>
          <p:nvPr/>
        </p:nvSpPr>
        <p:spPr>
          <a:xfrm>
            <a:off x="3891936" y="5566380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05D9B960-D3E5-489D-92EB-5B3389E21010}"/>
              </a:ext>
            </a:extLst>
          </p:cNvPr>
          <p:cNvSpPr/>
          <p:nvPr/>
        </p:nvSpPr>
        <p:spPr>
          <a:xfrm>
            <a:off x="4661168" y="535039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73476BCD-A061-4370-9895-DD421122D01C}"/>
              </a:ext>
            </a:extLst>
          </p:cNvPr>
          <p:cNvSpPr/>
          <p:nvPr/>
        </p:nvSpPr>
        <p:spPr>
          <a:xfrm>
            <a:off x="7603148" y="5664683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CC9030A-69AE-4A60-A4B8-9B914988F3B7}"/>
              </a:ext>
            </a:extLst>
          </p:cNvPr>
          <p:cNvSpPr/>
          <p:nvPr/>
        </p:nvSpPr>
        <p:spPr>
          <a:xfrm>
            <a:off x="8421577" y="5207175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F1C998C6-6951-464A-8122-090693B4E226}"/>
              </a:ext>
            </a:extLst>
          </p:cNvPr>
          <p:cNvSpPr/>
          <p:nvPr/>
        </p:nvSpPr>
        <p:spPr>
          <a:xfrm>
            <a:off x="7217837" y="590907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30AE4415-243B-4869-AFDA-5994F44635E9}"/>
              </a:ext>
            </a:extLst>
          </p:cNvPr>
          <p:cNvSpPr/>
          <p:nvPr/>
        </p:nvSpPr>
        <p:spPr>
          <a:xfrm>
            <a:off x="6991688" y="542288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CDB09249-8BB3-4AF7-8263-A59E680D2F2C}"/>
              </a:ext>
            </a:extLst>
          </p:cNvPr>
          <p:cNvSpPr/>
          <p:nvPr/>
        </p:nvSpPr>
        <p:spPr>
          <a:xfrm>
            <a:off x="7011888" y="644494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4EF412B1-7CD2-4327-8A4E-7C3293A2660B}"/>
              </a:ext>
            </a:extLst>
          </p:cNvPr>
          <p:cNvSpPr/>
          <p:nvPr/>
        </p:nvSpPr>
        <p:spPr>
          <a:xfrm>
            <a:off x="6491413" y="592462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7E99BF54-22CC-4A8C-A7EA-0A71E1C9B4B7}"/>
              </a:ext>
            </a:extLst>
          </p:cNvPr>
          <p:cNvSpPr/>
          <p:nvPr/>
        </p:nvSpPr>
        <p:spPr>
          <a:xfrm>
            <a:off x="8546832" y="5923957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95731FF3-1D24-49A5-9382-37A48CFCA404}"/>
              </a:ext>
            </a:extLst>
          </p:cNvPr>
          <p:cNvSpPr/>
          <p:nvPr/>
        </p:nvSpPr>
        <p:spPr>
          <a:xfrm>
            <a:off x="10966549" y="2183992"/>
            <a:ext cx="195302" cy="18456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28F3B2-A7AA-47D2-91AB-32FA6336C6E0}"/>
              </a:ext>
            </a:extLst>
          </p:cNvPr>
          <p:cNvSpPr/>
          <p:nvPr/>
        </p:nvSpPr>
        <p:spPr>
          <a:xfrm>
            <a:off x="11637576" y="1587184"/>
            <a:ext cx="490106" cy="46316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C79BBD7-6C76-4D9D-A4E9-996F4B0BD1A0}"/>
              </a:ext>
            </a:extLst>
          </p:cNvPr>
          <p:cNvSpPr/>
          <p:nvPr/>
        </p:nvSpPr>
        <p:spPr>
          <a:xfrm>
            <a:off x="11858001" y="2393905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96046BA-014E-4527-A4CC-59230738E504}"/>
              </a:ext>
            </a:extLst>
          </p:cNvPr>
          <p:cNvSpPr/>
          <p:nvPr/>
        </p:nvSpPr>
        <p:spPr>
          <a:xfrm>
            <a:off x="11042401" y="366038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B385F5C-B35D-4E11-80A0-7AA20D672373}"/>
              </a:ext>
            </a:extLst>
          </p:cNvPr>
          <p:cNvSpPr/>
          <p:nvPr/>
        </p:nvSpPr>
        <p:spPr>
          <a:xfrm>
            <a:off x="11629690" y="426654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950E72E-A3F1-4A3C-BA78-98B8A52B6ADE}"/>
              </a:ext>
            </a:extLst>
          </p:cNvPr>
          <p:cNvSpPr/>
          <p:nvPr/>
        </p:nvSpPr>
        <p:spPr>
          <a:xfrm>
            <a:off x="921242" y="49169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374D33B-C8D3-4DF5-A2D8-0D79B9FC6C5A}"/>
              </a:ext>
            </a:extLst>
          </p:cNvPr>
          <p:cNvSpPr/>
          <p:nvPr/>
        </p:nvSpPr>
        <p:spPr>
          <a:xfrm>
            <a:off x="1548347" y="49169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DEFB5A-62C0-428A-841C-2C886F40B330}"/>
              </a:ext>
            </a:extLst>
          </p:cNvPr>
          <p:cNvSpPr/>
          <p:nvPr/>
        </p:nvSpPr>
        <p:spPr>
          <a:xfrm>
            <a:off x="353861" y="393874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77BD54D-37C5-4D6F-B1E2-7F73111F02B6}"/>
              </a:ext>
            </a:extLst>
          </p:cNvPr>
          <p:cNvSpPr/>
          <p:nvPr/>
        </p:nvSpPr>
        <p:spPr>
          <a:xfrm>
            <a:off x="367247" y="82189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664C501-F954-4043-B342-FC576A62F49A}"/>
              </a:ext>
            </a:extLst>
          </p:cNvPr>
          <p:cNvSpPr/>
          <p:nvPr/>
        </p:nvSpPr>
        <p:spPr>
          <a:xfrm rot="5688826">
            <a:off x="1116899" y="1689839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91FA395-78EF-4B2B-9FD9-185194336918}"/>
              </a:ext>
            </a:extLst>
          </p:cNvPr>
          <p:cNvSpPr/>
          <p:nvPr/>
        </p:nvSpPr>
        <p:spPr>
          <a:xfrm rot="5688826">
            <a:off x="827521" y="218924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4AE0642-7806-4662-ADCE-522034CB180B}"/>
              </a:ext>
            </a:extLst>
          </p:cNvPr>
          <p:cNvSpPr/>
          <p:nvPr/>
        </p:nvSpPr>
        <p:spPr>
          <a:xfrm rot="5688826">
            <a:off x="448557" y="227719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ED12DDB-C087-41AB-8BF3-BD1FE2126DBD}"/>
              </a:ext>
            </a:extLst>
          </p:cNvPr>
          <p:cNvSpPr/>
          <p:nvPr/>
        </p:nvSpPr>
        <p:spPr>
          <a:xfrm rot="5688826">
            <a:off x="783185" y="1639202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FC48C68-D08F-4B54-866E-078B7A9F3CA3}"/>
              </a:ext>
            </a:extLst>
          </p:cNvPr>
          <p:cNvSpPr/>
          <p:nvPr/>
        </p:nvSpPr>
        <p:spPr>
          <a:xfrm rot="5688826">
            <a:off x="349456" y="148895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BB2F54E0-D3A6-4160-B91A-CDD759155521}"/>
              </a:ext>
            </a:extLst>
          </p:cNvPr>
          <p:cNvSpPr/>
          <p:nvPr/>
        </p:nvSpPr>
        <p:spPr>
          <a:xfrm rot="5688826">
            <a:off x="844586" y="3045488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E99D05C-A45C-4C0E-9602-62CF70373037}"/>
              </a:ext>
            </a:extLst>
          </p:cNvPr>
          <p:cNvSpPr/>
          <p:nvPr/>
        </p:nvSpPr>
        <p:spPr>
          <a:xfrm rot="5688826">
            <a:off x="394672" y="3610192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252D13A-BC90-4225-8439-EB585224ADDB}"/>
              </a:ext>
            </a:extLst>
          </p:cNvPr>
          <p:cNvSpPr/>
          <p:nvPr/>
        </p:nvSpPr>
        <p:spPr>
          <a:xfrm rot="10982601">
            <a:off x="1614641" y="621610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DDEAA33-1212-4938-9288-55B7DC5C01DF}"/>
              </a:ext>
            </a:extLst>
          </p:cNvPr>
          <p:cNvSpPr/>
          <p:nvPr/>
        </p:nvSpPr>
        <p:spPr>
          <a:xfrm rot="10982601">
            <a:off x="988421" y="618281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D1812B-BC33-4C08-8836-5EA0029E6894}"/>
              </a:ext>
            </a:extLst>
          </p:cNvPr>
          <p:cNvSpPr/>
          <p:nvPr/>
        </p:nvSpPr>
        <p:spPr>
          <a:xfrm rot="10982601">
            <a:off x="2176028" y="6343915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C0FE63D-555F-4F2B-B68E-75A2CC0B31B1}"/>
              </a:ext>
            </a:extLst>
          </p:cNvPr>
          <p:cNvSpPr/>
          <p:nvPr/>
        </p:nvSpPr>
        <p:spPr>
          <a:xfrm rot="10982601">
            <a:off x="2185386" y="591578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23E6DCB-5F36-4946-8329-63154A453577}"/>
              </a:ext>
            </a:extLst>
          </p:cNvPr>
          <p:cNvSpPr/>
          <p:nvPr/>
        </p:nvSpPr>
        <p:spPr>
          <a:xfrm rot="10982601">
            <a:off x="221345" y="665837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1D9B4F80-82D5-47DE-9B86-FB1546D979FF}"/>
              </a:ext>
            </a:extLst>
          </p:cNvPr>
          <p:cNvSpPr/>
          <p:nvPr/>
        </p:nvSpPr>
        <p:spPr>
          <a:xfrm rot="10982601">
            <a:off x="-383858" y="620781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B21F9C4-5AAF-4DE6-A96D-E37F7FA45BC8}"/>
              </a:ext>
            </a:extLst>
          </p:cNvPr>
          <p:cNvSpPr/>
          <p:nvPr/>
        </p:nvSpPr>
        <p:spPr>
          <a:xfrm rot="10982601">
            <a:off x="79479" y="5526723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067AA86-A7C8-4EB0-8E80-9C22AEFC7717}"/>
              </a:ext>
            </a:extLst>
          </p:cNvPr>
          <p:cNvSpPr/>
          <p:nvPr/>
        </p:nvSpPr>
        <p:spPr>
          <a:xfrm rot="10982601">
            <a:off x="547303" y="5067300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F79E1A1-F9A8-4D70-907A-94B2F8A6B484}"/>
              </a:ext>
            </a:extLst>
          </p:cNvPr>
          <p:cNvSpPr/>
          <p:nvPr/>
        </p:nvSpPr>
        <p:spPr>
          <a:xfrm rot="10982601">
            <a:off x="447894" y="424325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D70DD9AE-17EA-43CA-9626-302CB464E551}"/>
              </a:ext>
            </a:extLst>
          </p:cNvPr>
          <p:cNvSpPr/>
          <p:nvPr/>
        </p:nvSpPr>
        <p:spPr>
          <a:xfrm rot="10982601">
            <a:off x="-178326" y="420996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5EC6540-8882-49E4-841D-A19E0DF02E76}"/>
              </a:ext>
            </a:extLst>
          </p:cNvPr>
          <p:cNvSpPr/>
          <p:nvPr/>
        </p:nvSpPr>
        <p:spPr>
          <a:xfrm rot="10982601">
            <a:off x="1009281" y="4371065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9BEB123-A250-46A5-ACF5-B85E059A0E4B}"/>
              </a:ext>
            </a:extLst>
          </p:cNvPr>
          <p:cNvSpPr/>
          <p:nvPr/>
        </p:nvSpPr>
        <p:spPr>
          <a:xfrm rot="10982601">
            <a:off x="1018639" y="394293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F8D9095-F284-4958-89DE-15221031E192}"/>
              </a:ext>
            </a:extLst>
          </p:cNvPr>
          <p:cNvSpPr/>
          <p:nvPr/>
        </p:nvSpPr>
        <p:spPr>
          <a:xfrm rot="10982601">
            <a:off x="-383711" y="5089435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28EC4AC-52D5-4136-B56F-63D32C04CFD0}"/>
              </a:ext>
            </a:extLst>
          </p:cNvPr>
          <p:cNvSpPr/>
          <p:nvPr/>
        </p:nvSpPr>
        <p:spPr>
          <a:xfrm>
            <a:off x="10182510" y="5098245"/>
            <a:ext cx="151538" cy="143208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0E09846-C2ED-4D84-B785-1927FFD67311}"/>
              </a:ext>
            </a:extLst>
          </p:cNvPr>
          <p:cNvSpPr/>
          <p:nvPr/>
        </p:nvSpPr>
        <p:spPr>
          <a:xfrm>
            <a:off x="10798333" y="469289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355E8DA-9B69-4D7F-919B-90F0533987B2}"/>
              </a:ext>
            </a:extLst>
          </p:cNvPr>
          <p:cNvSpPr/>
          <p:nvPr/>
        </p:nvSpPr>
        <p:spPr>
          <a:xfrm>
            <a:off x="11385622" y="529905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342E8DB-BC13-424F-A170-F5E8B1993033}"/>
              </a:ext>
            </a:extLst>
          </p:cNvPr>
          <p:cNvSpPr/>
          <p:nvPr/>
        </p:nvSpPr>
        <p:spPr>
          <a:xfrm>
            <a:off x="10703252" y="644428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804CDAB-8FE6-43AD-9AF8-E415E78547A9}"/>
              </a:ext>
            </a:extLst>
          </p:cNvPr>
          <p:cNvSpPr/>
          <p:nvPr/>
        </p:nvSpPr>
        <p:spPr>
          <a:xfrm>
            <a:off x="11330357" y="644428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A50F9B51-6955-48D4-8723-14CF85000E32}"/>
              </a:ext>
            </a:extLst>
          </p:cNvPr>
          <p:cNvSpPr/>
          <p:nvPr/>
        </p:nvSpPr>
        <p:spPr>
          <a:xfrm>
            <a:off x="10135871" y="6346458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70A40E4F-1BF5-4955-AC7F-B80E5752BB08}"/>
              </a:ext>
            </a:extLst>
          </p:cNvPr>
          <p:cNvSpPr/>
          <p:nvPr/>
        </p:nvSpPr>
        <p:spPr>
          <a:xfrm>
            <a:off x="10149257" y="677448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4E2462A-85B4-4EC5-99C6-B5E4DF792C16}"/>
              </a:ext>
            </a:extLst>
          </p:cNvPr>
          <p:cNvSpPr/>
          <p:nvPr/>
        </p:nvSpPr>
        <p:spPr>
          <a:xfrm rot="10982601">
            <a:off x="9711584" y="6284190"/>
            <a:ext cx="119449" cy="119449"/>
          </a:xfrm>
          <a:prstGeom prst="ellipse">
            <a:avLst/>
          </a:prstGeom>
          <a:solidFill>
            <a:srgbClr val="58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1A8C70D-B3D0-49E4-9410-7E467812279B}"/>
              </a:ext>
            </a:extLst>
          </p:cNvPr>
          <p:cNvSpPr/>
          <p:nvPr/>
        </p:nvSpPr>
        <p:spPr>
          <a:xfrm>
            <a:off x="4796099" y="1654958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EFEC6EB1-1345-433B-948C-B6BAC79B73A3}"/>
              </a:ext>
            </a:extLst>
          </p:cNvPr>
          <p:cNvSpPr/>
          <p:nvPr/>
        </p:nvSpPr>
        <p:spPr>
          <a:xfrm>
            <a:off x="5604665" y="1484708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40996068-DAFA-4AE5-B1C0-F5568798FC4B}"/>
              </a:ext>
            </a:extLst>
          </p:cNvPr>
          <p:cNvSpPr/>
          <p:nvPr/>
        </p:nvSpPr>
        <p:spPr>
          <a:xfrm>
            <a:off x="4680883" y="311511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40AA4830-6EBE-4E73-B227-DD06E7C1E079}"/>
              </a:ext>
            </a:extLst>
          </p:cNvPr>
          <p:cNvSpPr/>
          <p:nvPr/>
        </p:nvSpPr>
        <p:spPr>
          <a:xfrm>
            <a:off x="5307988" y="311511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C61530FA-4235-4DED-B730-816F723EFB85}"/>
              </a:ext>
            </a:extLst>
          </p:cNvPr>
          <p:cNvSpPr/>
          <p:nvPr/>
        </p:nvSpPr>
        <p:spPr>
          <a:xfrm>
            <a:off x="6048733" y="259949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D96149C0-5916-42C7-A733-DC8A354013B0}"/>
              </a:ext>
            </a:extLst>
          </p:cNvPr>
          <p:cNvSpPr/>
          <p:nvPr/>
        </p:nvSpPr>
        <p:spPr>
          <a:xfrm>
            <a:off x="7192668" y="3234564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67C235F7-BB7C-4811-BC7F-FEA15DFCAF0D}"/>
              </a:ext>
            </a:extLst>
          </p:cNvPr>
          <p:cNvSpPr/>
          <p:nvPr/>
        </p:nvSpPr>
        <p:spPr>
          <a:xfrm>
            <a:off x="6832057" y="142635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54FCA125-257B-4FCB-BDDE-7036E8B30F07}"/>
              </a:ext>
            </a:extLst>
          </p:cNvPr>
          <p:cNvSpPr/>
          <p:nvPr/>
        </p:nvSpPr>
        <p:spPr>
          <a:xfrm>
            <a:off x="6951506" y="179660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C573BDE5-256B-4F1B-84D6-00C44A3271EB}"/>
              </a:ext>
            </a:extLst>
          </p:cNvPr>
          <p:cNvSpPr/>
          <p:nvPr/>
        </p:nvSpPr>
        <p:spPr>
          <a:xfrm>
            <a:off x="6677004" y="3017289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18A64679-DCAB-4DFD-8195-725325F74F7F}"/>
              </a:ext>
            </a:extLst>
          </p:cNvPr>
          <p:cNvSpPr/>
          <p:nvPr/>
        </p:nvSpPr>
        <p:spPr>
          <a:xfrm>
            <a:off x="6280143" y="1459649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Ellipse 205">
            <a:extLst>
              <a:ext uri="{FF2B5EF4-FFF2-40B4-BE49-F238E27FC236}">
                <a16:creationId xmlns:a16="http://schemas.microsoft.com/office/drawing/2014/main" id="{957176E2-D15B-45A9-B284-ADC3690F2029}"/>
              </a:ext>
            </a:extLst>
          </p:cNvPr>
          <p:cNvSpPr/>
          <p:nvPr/>
        </p:nvSpPr>
        <p:spPr>
          <a:xfrm>
            <a:off x="5405123" y="2177487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169FFF4F-B639-4C3B-93B4-8A02685116EA}"/>
              </a:ext>
            </a:extLst>
          </p:cNvPr>
          <p:cNvSpPr/>
          <p:nvPr/>
        </p:nvSpPr>
        <p:spPr>
          <a:xfrm>
            <a:off x="6174355" y="1961502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84D30226-B960-40EF-AE91-96AE33D7B8F0}"/>
              </a:ext>
            </a:extLst>
          </p:cNvPr>
          <p:cNvSpPr/>
          <p:nvPr/>
        </p:nvSpPr>
        <p:spPr>
          <a:xfrm>
            <a:off x="4806662" y="4026456"/>
            <a:ext cx="299765" cy="2832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D7A521F1-39B6-4B5D-BDC3-E5DE24220F5A}"/>
              </a:ext>
            </a:extLst>
          </p:cNvPr>
          <p:cNvSpPr/>
          <p:nvPr/>
        </p:nvSpPr>
        <p:spPr>
          <a:xfrm>
            <a:off x="5615228" y="3856206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9A7A2DF4-4447-4068-81F0-9D69F29DF141}"/>
              </a:ext>
            </a:extLst>
          </p:cNvPr>
          <p:cNvSpPr/>
          <p:nvPr/>
        </p:nvSpPr>
        <p:spPr>
          <a:xfrm>
            <a:off x="5258827" y="3551406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141003A5-AF8B-4ACB-AE88-375CF73ED74F}"/>
              </a:ext>
            </a:extLst>
          </p:cNvPr>
          <p:cNvSpPr/>
          <p:nvPr/>
        </p:nvSpPr>
        <p:spPr>
          <a:xfrm>
            <a:off x="6320696" y="3551406"/>
            <a:ext cx="119449" cy="119449"/>
          </a:xfrm>
          <a:prstGeom prst="ellipse">
            <a:avLst/>
          </a:prstGeom>
          <a:solidFill>
            <a:srgbClr val="2D0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635065AA-B0FA-40F7-A45D-7E659A73DC81}"/>
              </a:ext>
            </a:extLst>
          </p:cNvPr>
          <p:cNvSpPr/>
          <p:nvPr/>
        </p:nvSpPr>
        <p:spPr>
          <a:xfrm>
            <a:off x="6059296" y="4970993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3D4B3DFD-B382-4A09-AC89-F7DCE5FE406E}"/>
              </a:ext>
            </a:extLst>
          </p:cNvPr>
          <p:cNvSpPr/>
          <p:nvPr/>
        </p:nvSpPr>
        <p:spPr>
          <a:xfrm>
            <a:off x="6842620" y="379785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7E2FCAE0-39B6-4905-85AF-483EBC79B692}"/>
              </a:ext>
            </a:extLst>
          </p:cNvPr>
          <p:cNvSpPr/>
          <p:nvPr/>
        </p:nvSpPr>
        <p:spPr>
          <a:xfrm>
            <a:off x="6962069" y="4168101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5B70A91C-04F8-42BF-93BB-E4DB78EEE1DA}"/>
              </a:ext>
            </a:extLst>
          </p:cNvPr>
          <p:cNvSpPr/>
          <p:nvPr/>
        </p:nvSpPr>
        <p:spPr>
          <a:xfrm>
            <a:off x="6687567" y="5388787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D637DF9E-4B89-4437-A19D-6D6424A67B29}"/>
              </a:ext>
            </a:extLst>
          </p:cNvPr>
          <p:cNvSpPr/>
          <p:nvPr/>
        </p:nvSpPr>
        <p:spPr>
          <a:xfrm>
            <a:off x="6290706" y="3831147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88EC0BF9-96E7-4E8F-93B0-02A040879C9E}"/>
              </a:ext>
            </a:extLst>
          </p:cNvPr>
          <p:cNvSpPr/>
          <p:nvPr/>
        </p:nvSpPr>
        <p:spPr>
          <a:xfrm>
            <a:off x="5415686" y="4548985"/>
            <a:ext cx="179428" cy="16956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54000">
              <a:srgbClr val="12064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BFDEA2EE-E1F3-40CC-B1D7-235F8865648F}"/>
              </a:ext>
            </a:extLst>
          </p:cNvPr>
          <p:cNvSpPr/>
          <p:nvPr/>
        </p:nvSpPr>
        <p:spPr>
          <a:xfrm>
            <a:off x="6184918" y="433300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007962B1-317A-4CAA-9EB1-6A6EA163305D}"/>
              </a:ext>
            </a:extLst>
          </p:cNvPr>
          <p:cNvSpPr/>
          <p:nvPr/>
        </p:nvSpPr>
        <p:spPr>
          <a:xfrm>
            <a:off x="7873340" y="2945280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1BD55AA3-0089-49AF-A30E-E79E2A4ADCE0}"/>
              </a:ext>
            </a:extLst>
          </p:cNvPr>
          <p:cNvSpPr/>
          <p:nvPr/>
        </p:nvSpPr>
        <p:spPr>
          <a:xfrm>
            <a:off x="7572518" y="4866285"/>
            <a:ext cx="119449" cy="11944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B73B6F-597B-42FE-8E01-8B8A389E88DC}"/>
              </a:ext>
            </a:extLst>
          </p:cNvPr>
          <p:cNvGrpSpPr/>
          <p:nvPr/>
        </p:nvGrpSpPr>
        <p:grpSpPr>
          <a:xfrm>
            <a:off x="3475950" y="114300"/>
            <a:ext cx="5240100" cy="5240102"/>
            <a:chOff x="1898691" y="-2338028"/>
            <a:chExt cx="8394618" cy="8394618"/>
          </a:xfrm>
        </p:grpSpPr>
        <p:sp>
          <p:nvSpPr>
            <p:cNvPr id="5" name="Cercle : creux 4">
              <a:extLst>
                <a:ext uri="{FF2B5EF4-FFF2-40B4-BE49-F238E27FC236}">
                  <a16:creationId xmlns:a16="http://schemas.microsoft.com/office/drawing/2014/main" id="{A31B295B-5816-4B2F-A50C-07EA3B6ADF90}"/>
                </a:ext>
              </a:extLst>
            </p:cNvPr>
            <p:cNvSpPr/>
            <p:nvPr/>
          </p:nvSpPr>
          <p:spPr>
            <a:xfrm>
              <a:off x="1898691" y="-2338028"/>
              <a:ext cx="8394618" cy="8394618"/>
            </a:xfrm>
            <a:prstGeom prst="donut">
              <a:avLst>
                <a:gd name="adj" fmla="val 19047"/>
              </a:avLst>
            </a:prstGeom>
            <a:solidFill>
              <a:srgbClr val="0B1552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Cercle : creux 5">
              <a:extLst>
                <a:ext uri="{FF2B5EF4-FFF2-40B4-BE49-F238E27FC236}">
                  <a16:creationId xmlns:a16="http://schemas.microsoft.com/office/drawing/2014/main" id="{039883DC-C45F-49D9-AAE8-8699B91F9D9A}"/>
                </a:ext>
              </a:extLst>
            </p:cNvPr>
            <p:cNvSpPr/>
            <p:nvPr/>
          </p:nvSpPr>
          <p:spPr>
            <a:xfrm>
              <a:off x="2696849" y="-1527182"/>
              <a:ext cx="6798302" cy="6798302"/>
            </a:xfrm>
            <a:prstGeom prst="donut">
              <a:avLst>
                <a:gd name="adj" fmla="val 10636"/>
              </a:avLst>
            </a:prstGeom>
            <a:solidFill>
              <a:srgbClr val="0946D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CC0DF36-69F2-4412-A831-49DD026F05B5}"/>
                </a:ext>
              </a:extLst>
            </p:cNvPr>
            <p:cNvSpPr/>
            <p:nvPr/>
          </p:nvSpPr>
          <p:spPr>
            <a:xfrm>
              <a:off x="3346769" y="-893040"/>
              <a:ext cx="5525932" cy="5525930"/>
            </a:xfrm>
            <a:prstGeom prst="ellipse">
              <a:avLst/>
            </a:prstGeom>
            <a:solidFill>
              <a:srgbClr val="110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2D416C2-DFEC-469A-B8DD-E68B6B81C820}"/>
                </a:ext>
              </a:extLst>
            </p:cNvPr>
            <p:cNvGrpSpPr/>
            <p:nvPr/>
          </p:nvGrpSpPr>
          <p:grpSpPr>
            <a:xfrm>
              <a:off x="3581145" y="-809373"/>
              <a:ext cx="5029710" cy="5260520"/>
              <a:chOff x="3828595" y="-550568"/>
              <a:chExt cx="4534810" cy="4742910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169A5966-E668-4449-B441-9A461C44DA2C}"/>
                  </a:ext>
                </a:extLst>
              </p:cNvPr>
              <p:cNvGrpSpPr/>
              <p:nvPr/>
            </p:nvGrpSpPr>
            <p:grpSpPr>
              <a:xfrm>
                <a:off x="3828595" y="-361334"/>
                <a:ext cx="4534810" cy="4534810"/>
                <a:chOff x="3828595" y="-588924"/>
                <a:chExt cx="4534810" cy="4534810"/>
              </a:xfrm>
            </p:grpSpPr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A225AA0F-F6F4-425C-BAD9-1993DEE41A2F}"/>
                    </a:ext>
                  </a:extLst>
                </p:cNvPr>
                <p:cNvSpPr/>
                <p:nvPr/>
              </p:nvSpPr>
              <p:spPr>
                <a:xfrm>
                  <a:off x="3828595" y="-588924"/>
                  <a:ext cx="4534810" cy="4534810"/>
                </a:xfrm>
                <a:prstGeom prst="ellipse">
                  <a:avLst/>
                </a:prstGeom>
                <a:solidFill>
                  <a:srgbClr val="007A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Rectangle : coins arrondis 13">
                  <a:extLst>
                    <a:ext uri="{FF2B5EF4-FFF2-40B4-BE49-F238E27FC236}">
                      <a16:creationId xmlns:a16="http://schemas.microsoft.com/office/drawing/2014/main" id="{9CBC5959-A3BA-4C16-821B-4BC0D80E6781}"/>
                    </a:ext>
                  </a:extLst>
                </p:cNvPr>
                <p:cNvSpPr/>
                <p:nvPr/>
              </p:nvSpPr>
              <p:spPr>
                <a:xfrm>
                  <a:off x="5322564" y="-246128"/>
                  <a:ext cx="1263863" cy="5818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Forme libre : forme 14">
                  <a:extLst>
                    <a:ext uri="{FF2B5EF4-FFF2-40B4-BE49-F238E27FC236}">
                      <a16:creationId xmlns:a16="http://schemas.microsoft.com/office/drawing/2014/main" id="{3AA3EDC7-5CF8-4A43-8D06-5B9028BD2074}"/>
                    </a:ext>
                  </a:extLst>
                </p:cNvPr>
                <p:cNvSpPr/>
                <p:nvPr/>
              </p:nvSpPr>
              <p:spPr>
                <a:xfrm>
                  <a:off x="4179896" y="-439717"/>
                  <a:ext cx="1512671" cy="926739"/>
                </a:xfrm>
                <a:custGeom>
                  <a:avLst/>
                  <a:gdLst>
                    <a:gd name="connsiteX0" fmla="*/ 1119406 w 1512671"/>
                    <a:gd name="connsiteY0" fmla="*/ 0 h 926739"/>
                    <a:gd name="connsiteX1" fmla="*/ 1124736 w 1512671"/>
                    <a:gd name="connsiteY1" fmla="*/ 4398 h 926739"/>
                    <a:gd name="connsiteX2" fmla="*/ 1189652 w 1512671"/>
                    <a:gd name="connsiteY2" fmla="*/ 161119 h 926739"/>
                    <a:gd name="connsiteX3" fmla="*/ 1189651 w 1512671"/>
                    <a:gd name="connsiteY3" fmla="*/ 161119 h 926739"/>
                    <a:gd name="connsiteX4" fmla="*/ 968014 w 1512671"/>
                    <a:gd name="connsiteY4" fmla="*/ 382756 h 926739"/>
                    <a:gd name="connsiteX5" fmla="*/ 855235 w 1512671"/>
                    <a:gd name="connsiteY5" fmla="*/ 382756 h 926739"/>
                    <a:gd name="connsiteX6" fmla="*/ 855230 w 1512671"/>
                    <a:gd name="connsiteY6" fmla="*/ 382755 h 926739"/>
                    <a:gd name="connsiteX7" fmla="*/ 692287 w 1512671"/>
                    <a:gd name="connsiteY7" fmla="*/ 382755 h 926739"/>
                    <a:gd name="connsiteX8" fmla="*/ 641932 w 1512671"/>
                    <a:gd name="connsiteY8" fmla="*/ 433110 h 926739"/>
                    <a:gd name="connsiteX9" fmla="*/ 692287 w 1512671"/>
                    <a:gd name="connsiteY9" fmla="*/ 483465 h 926739"/>
                    <a:gd name="connsiteX10" fmla="*/ 809874 w 1512671"/>
                    <a:gd name="connsiteY10" fmla="*/ 483465 h 926739"/>
                    <a:gd name="connsiteX11" fmla="*/ 855230 w 1512671"/>
                    <a:gd name="connsiteY11" fmla="*/ 483465 h 926739"/>
                    <a:gd name="connsiteX12" fmla="*/ 1291034 w 1512671"/>
                    <a:gd name="connsiteY12" fmla="*/ 483465 h 926739"/>
                    <a:gd name="connsiteX13" fmla="*/ 1512671 w 1512671"/>
                    <a:gd name="connsiteY13" fmla="*/ 705102 h 926739"/>
                    <a:gd name="connsiteX14" fmla="*/ 1512670 w 1512671"/>
                    <a:gd name="connsiteY14" fmla="*/ 705102 h 926739"/>
                    <a:gd name="connsiteX15" fmla="*/ 1291033 w 1512671"/>
                    <a:gd name="connsiteY15" fmla="*/ 926739 h 926739"/>
                    <a:gd name="connsiteX16" fmla="*/ 0 w 1512671"/>
                    <a:gd name="connsiteY16" fmla="*/ 926738 h 926739"/>
                    <a:gd name="connsiteX17" fmla="*/ 47389 w 1512671"/>
                    <a:gd name="connsiteY17" fmla="*/ 848733 h 926739"/>
                    <a:gd name="connsiteX18" fmla="*/ 1044981 w 1512671"/>
                    <a:gd name="connsiteY18" fmla="*/ 27240 h 926739"/>
                    <a:gd name="connsiteX19" fmla="*/ 1119406 w 1512671"/>
                    <a:gd name="connsiteY19" fmla="*/ 0 h 926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12671" h="926739">
                      <a:moveTo>
                        <a:pt x="1119406" y="0"/>
                      </a:moveTo>
                      <a:lnTo>
                        <a:pt x="1124736" y="4398"/>
                      </a:lnTo>
                      <a:cubicBezTo>
                        <a:pt x="1164845" y="44506"/>
                        <a:pt x="1189652" y="99916"/>
                        <a:pt x="1189652" y="161119"/>
                      </a:cubicBezTo>
                      <a:lnTo>
                        <a:pt x="1189651" y="161119"/>
                      </a:lnTo>
                      <a:cubicBezTo>
                        <a:pt x="1189651" y="283526"/>
                        <a:pt x="1090421" y="382756"/>
                        <a:pt x="968014" y="382756"/>
                      </a:cubicBezTo>
                      <a:lnTo>
                        <a:pt x="855235" y="382756"/>
                      </a:lnTo>
                      <a:lnTo>
                        <a:pt x="855230" y="382755"/>
                      </a:lnTo>
                      <a:lnTo>
                        <a:pt x="692287" y="382755"/>
                      </a:lnTo>
                      <a:cubicBezTo>
                        <a:pt x="664477" y="382755"/>
                        <a:pt x="641932" y="405300"/>
                        <a:pt x="641932" y="433110"/>
                      </a:cubicBezTo>
                      <a:cubicBezTo>
                        <a:pt x="641932" y="460920"/>
                        <a:pt x="664477" y="483465"/>
                        <a:pt x="692287" y="483465"/>
                      </a:cubicBezTo>
                      <a:lnTo>
                        <a:pt x="809874" y="483465"/>
                      </a:lnTo>
                      <a:lnTo>
                        <a:pt x="855230" y="483465"/>
                      </a:lnTo>
                      <a:lnTo>
                        <a:pt x="1291034" y="483465"/>
                      </a:lnTo>
                      <a:cubicBezTo>
                        <a:pt x="1413441" y="483465"/>
                        <a:pt x="1512671" y="582695"/>
                        <a:pt x="1512671" y="705102"/>
                      </a:cubicBezTo>
                      <a:lnTo>
                        <a:pt x="1512670" y="705102"/>
                      </a:lnTo>
                      <a:cubicBezTo>
                        <a:pt x="1512670" y="827509"/>
                        <a:pt x="1413440" y="926739"/>
                        <a:pt x="1291033" y="926739"/>
                      </a:cubicBezTo>
                      <a:lnTo>
                        <a:pt x="0" y="926738"/>
                      </a:lnTo>
                      <a:lnTo>
                        <a:pt x="47389" y="848733"/>
                      </a:lnTo>
                      <a:cubicBezTo>
                        <a:pt x="291871" y="486853"/>
                        <a:pt x="638078" y="199345"/>
                        <a:pt x="1044981" y="27240"/>
                      </a:cubicBezTo>
                      <a:lnTo>
                        <a:pt x="111940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B5A88CDA-6510-4CF9-8404-4BE6C1D1771A}"/>
                    </a:ext>
                  </a:extLst>
                </p:cNvPr>
                <p:cNvSpPr/>
                <p:nvPr/>
              </p:nvSpPr>
              <p:spPr>
                <a:xfrm>
                  <a:off x="3834713" y="639969"/>
                  <a:ext cx="1839608" cy="1769833"/>
                </a:xfrm>
                <a:custGeom>
                  <a:avLst/>
                  <a:gdLst>
                    <a:gd name="connsiteX0" fmla="*/ 247043 w 1839608"/>
                    <a:gd name="connsiteY0" fmla="*/ 0 h 1769833"/>
                    <a:gd name="connsiteX1" fmla="*/ 1367824 w 1839608"/>
                    <a:gd name="connsiteY1" fmla="*/ 0 h 1769833"/>
                    <a:gd name="connsiteX2" fmla="*/ 1839608 w 1839608"/>
                    <a:gd name="connsiteY2" fmla="*/ 471784 h 1769833"/>
                    <a:gd name="connsiteX3" fmla="*/ 1839607 w 1839608"/>
                    <a:gd name="connsiteY3" fmla="*/ 471784 h 1769833"/>
                    <a:gd name="connsiteX4" fmla="*/ 1367823 w 1839608"/>
                    <a:gd name="connsiteY4" fmla="*/ 943569 h 1769833"/>
                    <a:gd name="connsiteX5" fmla="*/ 682504 w 1839608"/>
                    <a:gd name="connsiteY5" fmla="*/ 943569 h 1769833"/>
                    <a:gd name="connsiteX6" fmla="*/ 672071 w 1839608"/>
                    <a:gd name="connsiteY6" fmla="*/ 941462 h 1769833"/>
                    <a:gd name="connsiteX7" fmla="*/ 599228 w 1839608"/>
                    <a:gd name="connsiteY7" fmla="*/ 1014306 h 1769833"/>
                    <a:gd name="connsiteX8" fmla="*/ 672071 w 1839608"/>
                    <a:gd name="connsiteY8" fmla="*/ 1087150 h 1769833"/>
                    <a:gd name="connsiteX9" fmla="*/ 696819 w 1839608"/>
                    <a:gd name="connsiteY9" fmla="*/ 1082154 h 1769833"/>
                    <a:gd name="connsiteX10" fmla="*/ 777006 w 1839608"/>
                    <a:gd name="connsiteY10" fmla="*/ 1082154 h 1769833"/>
                    <a:gd name="connsiteX11" fmla="*/ 1120845 w 1839608"/>
                    <a:gd name="connsiteY11" fmla="*/ 1425993 h 1769833"/>
                    <a:gd name="connsiteX12" fmla="*/ 777006 w 1839608"/>
                    <a:gd name="connsiteY12" fmla="*/ 1769833 h 1769833"/>
                    <a:gd name="connsiteX13" fmla="*/ 127580 w 1839608"/>
                    <a:gd name="connsiteY13" fmla="*/ 1769833 h 1769833"/>
                    <a:gd name="connsiteX14" fmla="*/ 101938 w 1839608"/>
                    <a:gd name="connsiteY14" fmla="*/ 1699774 h 1769833"/>
                    <a:gd name="connsiteX15" fmla="*/ 0 w 1839608"/>
                    <a:gd name="connsiteY15" fmla="*/ 1025517 h 1769833"/>
                    <a:gd name="connsiteX16" fmla="*/ 178184 w 1839608"/>
                    <a:gd name="connsiteY16" fmla="*/ 142941 h 1769833"/>
                    <a:gd name="connsiteX17" fmla="*/ 247043 w 1839608"/>
                    <a:gd name="connsiteY17" fmla="*/ 0 h 1769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39608" h="1769833">
                      <a:moveTo>
                        <a:pt x="247043" y="0"/>
                      </a:moveTo>
                      <a:lnTo>
                        <a:pt x="1367824" y="0"/>
                      </a:lnTo>
                      <a:cubicBezTo>
                        <a:pt x="1628383" y="0"/>
                        <a:pt x="1839608" y="211225"/>
                        <a:pt x="1839608" y="471784"/>
                      </a:cubicBezTo>
                      <a:lnTo>
                        <a:pt x="1839607" y="471784"/>
                      </a:lnTo>
                      <a:cubicBezTo>
                        <a:pt x="1839607" y="732344"/>
                        <a:pt x="1628383" y="943569"/>
                        <a:pt x="1367823" y="943569"/>
                      </a:cubicBezTo>
                      <a:lnTo>
                        <a:pt x="682504" y="943569"/>
                      </a:lnTo>
                      <a:lnTo>
                        <a:pt x="672071" y="941462"/>
                      </a:lnTo>
                      <a:cubicBezTo>
                        <a:pt x="631841" y="941462"/>
                        <a:pt x="599228" y="974076"/>
                        <a:pt x="599228" y="1014306"/>
                      </a:cubicBezTo>
                      <a:cubicBezTo>
                        <a:pt x="599228" y="1054537"/>
                        <a:pt x="631841" y="1087150"/>
                        <a:pt x="672071" y="1087150"/>
                      </a:cubicBezTo>
                      <a:lnTo>
                        <a:pt x="696819" y="1082154"/>
                      </a:lnTo>
                      <a:lnTo>
                        <a:pt x="777006" y="1082154"/>
                      </a:lnTo>
                      <a:cubicBezTo>
                        <a:pt x="966903" y="1082154"/>
                        <a:pt x="1120845" y="1236096"/>
                        <a:pt x="1120845" y="1425993"/>
                      </a:cubicBezTo>
                      <a:cubicBezTo>
                        <a:pt x="1120845" y="1615891"/>
                        <a:pt x="966903" y="1769833"/>
                        <a:pt x="777006" y="1769833"/>
                      </a:cubicBezTo>
                      <a:lnTo>
                        <a:pt x="127580" y="1769833"/>
                      </a:lnTo>
                      <a:lnTo>
                        <a:pt x="101938" y="1699774"/>
                      </a:lnTo>
                      <a:cubicBezTo>
                        <a:pt x="35689" y="1486776"/>
                        <a:pt x="0" y="1260315"/>
                        <a:pt x="0" y="1025517"/>
                      </a:cubicBezTo>
                      <a:cubicBezTo>
                        <a:pt x="0" y="712454"/>
                        <a:pt x="63447" y="414209"/>
                        <a:pt x="178184" y="142941"/>
                      </a:cubicBezTo>
                      <a:lnTo>
                        <a:pt x="247043" y="0"/>
                      </a:ln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Rectangle : coins arrondis 16">
                  <a:extLst>
                    <a:ext uri="{FF2B5EF4-FFF2-40B4-BE49-F238E27FC236}">
                      <a16:creationId xmlns:a16="http://schemas.microsoft.com/office/drawing/2014/main" id="{C82BEE7C-4ABF-4E50-9439-F845340A48EA}"/>
                    </a:ext>
                  </a:extLst>
                </p:cNvPr>
                <p:cNvSpPr/>
                <p:nvPr/>
              </p:nvSpPr>
              <p:spPr>
                <a:xfrm>
                  <a:off x="4297738" y="2210965"/>
                  <a:ext cx="1073880" cy="443273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1BA81E3-F416-4571-9FCA-CF2F34797974}"/>
                    </a:ext>
                  </a:extLst>
                </p:cNvPr>
                <p:cNvSpPr/>
                <p:nvPr/>
              </p:nvSpPr>
              <p:spPr>
                <a:xfrm>
                  <a:off x="5217182" y="3179589"/>
                  <a:ext cx="583717" cy="240945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Rectangle : coins arrondis 18">
                  <a:extLst>
                    <a:ext uri="{FF2B5EF4-FFF2-40B4-BE49-F238E27FC236}">
                      <a16:creationId xmlns:a16="http://schemas.microsoft.com/office/drawing/2014/main" id="{78E75E1B-6339-49E2-A342-7B00E9C2BB84}"/>
                    </a:ext>
                  </a:extLst>
                </p:cNvPr>
                <p:cNvSpPr/>
                <p:nvPr/>
              </p:nvSpPr>
              <p:spPr>
                <a:xfrm>
                  <a:off x="5714291" y="1144377"/>
                  <a:ext cx="1073880" cy="443273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9D1270DA-DDE1-4560-9C0B-E3E5404943AA}"/>
                    </a:ext>
                  </a:extLst>
                </p:cNvPr>
                <p:cNvSpPr/>
                <p:nvPr/>
              </p:nvSpPr>
              <p:spPr>
                <a:xfrm>
                  <a:off x="6539462" y="2386624"/>
                  <a:ext cx="1702141" cy="1454335"/>
                </a:xfrm>
                <a:custGeom>
                  <a:avLst/>
                  <a:gdLst>
                    <a:gd name="connsiteX0" fmla="*/ 351008 w 1702141"/>
                    <a:gd name="connsiteY0" fmla="*/ 0 h 1454335"/>
                    <a:gd name="connsiteX1" fmla="*/ 1702141 w 1702141"/>
                    <a:gd name="connsiteY1" fmla="*/ 0 h 1454335"/>
                    <a:gd name="connsiteX2" fmla="*/ 1635893 w 1702141"/>
                    <a:gd name="connsiteY2" fmla="*/ 181003 h 1454335"/>
                    <a:gd name="connsiteX3" fmla="*/ 1426840 w 1702141"/>
                    <a:gd name="connsiteY3" fmla="*/ 566155 h 1454335"/>
                    <a:gd name="connsiteX4" fmla="*/ 1326841 w 1702141"/>
                    <a:gd name="connsiteY4" fmla="*/ 699882 h 1454335"/>
                    <a:gd name="connsiteX5" fmla="*/ 1020372 w 1702141"/>
                    <a:gd name="connsiteY5" fmla="*/ 699882 h 1454335"/>
                    <a:gd name="connsiteX6" fmla="*/ 900093 w 1702141"/>
                    <a:gd name="connsiteY6" fmla="*/ 779609 h 1454335"/>
                    <a:gd name="connsiteX7" fmla="*/ 889834 w 1702141"/>
                    <a:gd name="connsiteY7" fmla="*/ 830420 h 1454335"/>
                    <a:gd name="connsiteX8" fmla="*/ 900093 w 1702141"/>
                    <a:gd name="connsiteY8" fmla="*/ 881230 h 1454335"/>
                    <a:gd name="connsiteX9" fmla="*/ 1020372 w 1702141"/>
                    <a:gd name="connsiteY9" fmla="*/ 960957 h 1454335"/>
                    <a:gd name="connsiteX10" fmla="*/ 1022649 w 1702141"/>
                    <a:gd name="connsiteY10" fmla="*/ 960957 h 1454335"/>
                    <a:gd name="connsiteX11" fmla="*/ 1022649 w 1702141"/>
                    <a:gd name="connsiteY11" fmla="*/ 965559 h 1454335"/>
                    <a:gd name="connsiteX12" fmla="*/ 1079733 w 1702141"/>
                    <a:gd name="connsiteY12" fmla="*/ 965559 h 1454335"/>
                    <a:gd name="connsiteX13" fmla="*/ 988952 w 1702141"/>
                    <a:gd name="connsiteY13" fmla="*/ 1048067 h 1454335"/>
                    <a:gd name="connsiteX14" fmla="*/ 429248 w 1702141"/>
                    <a:gd name="connsiteY14" fmla="*/ 1387648 h 1454335"/>
                    <a:gd name="connsiteX15" fmla="*/ 247046 w 1702141"/>
                    <a:gd name="connsiteY15" fmla="*/ 1454335 h 1454335"/>
                    <a:gd name="connsiteX16" fmla="*/ 244039 w 1702141"/>
                    <a:gd name="connsiteY16" fmla="*/ 1452890 h 1454335"/>
                    <a:gd name="connsiteX17" fmla="*/ 147515 w 1702141"/>
                    <a:gd name="connsiteY17" fmla="*/ 1335675 h 1454335"/>
                    <a:gd name="connsiteX18" fmla="*/ 126578 w 1702141"/>
                    <a:gd name="connsiteY18" fmla="*/ 1231975 h 1454335"/>
                    <a:gd name="connsiteX19" fmla="*/ 147515 w 1702141"/>
                    <a:gd name="connsiteY19" fmla="*/ 1128274 h 1454335"/>
                    <a:gd name="connsiteX20" fmla="*/ 313771 w 1702141"/>
                    <a:gd name="connsiteY20" fmla="*/ 977537 h 1454335"/>
                    <a:gd name="connsiteX21" fmla="*/ 342871 w 1702141"/>
                    <a:gd name="connsiteY21" fmla="*/ 973137 h 1454335"/>
                    <a:gd name="connsiteX22" fmla="*/ 527154 w 1702141"/>
                    <a:gd name="connsiteY22" fmla="*/ 973137 h 1454335"/>
                    <a:gd name="connsiteX23" fmla="*/ 664483 w 1702141"/>
                    <a:gd name="connsiteY23" fmla="*/ 835808 h 1454335"/>
                    <a:gd name="connsiteX24" fmla="*/ 527154 w 1702141"/>
                    <a:gd name="connsiteY24" fmla="*/ 698479 h 1454335"/>
                    <a:gd name="connsiteX25" fmla="*/ 315922 w 1702141"/>
                    <a:gd name="connsiteY25" fmla="*/ 698479 h 1454335"/>
                    <a:gd name="connsiteX26" fmla="*/ 280268 w 1702141"/>
                    <a:gd name="connsiteY26" fmla="*/ 694885 h 1454335"/>
                    <a:gd name="connsiteX27" fmla="*/ 0 w 1702141"/>
                    <a:gd name="connsiteY27" fmla="*/ 351008 h 1454335"/>
                    <a:gd name="connsiteX28" fmla="*/ 351008 w 1702141"/>
                    <a:gd name="connsiteY28" fmla="*/ 0 h 1454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702141" h="1454335">
                      <a:moveTo>
                        <a:pt x="351008" y="0"/>
                      </a:moveTo>
                      <a:lnTo>
                        <a:pt x="1702141" y="0"/>
                      </a:lnTo>
                      <a:lnTo>
                        <a:pt x="1635893" y="181003"/>
                      </a:lnTo>
                      <a:cubicBezTo>
                        <a:pt x="1578525" y="316638"/>
                        <a:pt x="1508334" y="445528"/>
                        <a:pt x="1426840" y="566155"/>
                      </a:cubicBezTo>
                      <a:lnTo>
                        <a:pt x="1326841" y="699882"/>
                      </a:lnTo>
                      <a:lnTo>
                        <a:pt x="1020372" y="699882"/>
                      </a:lnTo>
                      <a:cubicBezTo>
                        <a:pt x="966302" y="699882"/>
                        <a:pt x="919909" y="732757"/>
                        <a:pt x="900093" y="779609"/>
                      </a:cubicBezTo>
                      <a:lnTo>
                        <a:pt x="889834" y="830420"/>
                      </a:lnTo>
                      <a:lnTo>
                        <a:pt x="900093" y="881230"/>
                      </a:lnTo>
                      <a:cubicBezTo>
                        <a:pt x="919909" y="928082"/>
                        <a:pt x="966302" y="960957"/>
                        <a:pt x="1020372" y="960957"/>
                      </a:cubicBezTo>
                      <a:lnTo>
                        <a:pt x="1022649" y="960957"/>
                      </a:lnTo>
                      <a:lnTo>
                        <a:pt x="1022649" y="965559"/>
                      </a:lnTo>
                      <a:lnTo>
                        <a:pt x="1079733" y="965559"/>
                      </a:lnTo>
                      <a:lnTo>
                        <a:pt x="988952" y="1048067"/>
                      </a:lnTo>
                      <a:cubicBezTo>
                        <a:pt x="820977" y="1186692"/>
                        <a:pt x="632700" y="1301596"/>
                        <a:pt x="429248" y="1387648"/>
                      </a:cubicBezTo>
                      <a:lnTo>
                        <a:pt x="247046" y="1454335"/>
                      </a:lnTo>
                      <a:lnTo>
                        <a:pt x="244039" y="1452890"/>
                      </a:lnTo>
                      <a:cubicBezTo>
                        <a:pt x="201519" y="1424164"/>
                        <a:pt x="167737" y="1383486"/>
                        <a:pt x="147515" y="1335675"/>
                      </a:cubicBezTo>
                      <a:lnTo>
                        <a:pt x="126578" y="1231975"/>
                      </a:lnTo>
                      <a:lnTo>
                        <a:pt x="147515" y="1128274"/>
                      </a:lnTo>
                      <a:cubicBezTo>
                        <a:pt x="177848" y="1056559"/>
                        <a:pt x="238691" y="1000889"/>
                        <a:pt x="313771" y="977537"/>
                      </a:cubicBezTo>
                      <a:lnTo>
                        <a:pt x="342871" y="973137"/>
                      </a:lnTo>
                      <a:lnTo>
                        <a:pt x="527154" y="973137"/>
                      </a:lnTo>
                      <a:cubicBezTo>
                        <a:pt x="602999" y="973137"/>
                        <a:pt x="664483" y="911653"/>
                        <a:pt x="664483" y="835808"/>
                      </a:cubicBezTo>
                      <a:cubicBezTo>
                        <a:pt x="664483" y="759963"/>
                        <a:pt x="602999" y="698479"/>
                        <a:pt x="527154" y="698479"/>
                      </a:cubicBezTo>
                      <a:lnTo>
                        <a:pt x="315922" y="698479"/>
                      </a:lnTo>
                      <a:lnTo>
                        <a:pt x="280268" y="694885"/>
                      </a:lnTo>
                      <a:cubicBezTo>
                        <a:pt x="120320" y="662155"/>
                        <a:pt x="0" y="520632"/>
                        <a:pt x="0" y="351008"/>
                      </a:cubicBezTo>
                      <a:cubicBezTo>
                        <a:pt x="0" y="157152"/>
                        <a:pt x="157152" y="0"/>
                        <a:pt x="351008" y="0"/>
                      </a:cubicBez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54DDBD8A-6CB9-4747-B376-2953D1A38A17}"/>
                    </a:ext>
                  </a:extLst>
                </p:cNvPr>
                <p:cNvSpPr/>
                <p:nvPr/>
              </p:nvSpPr>
              <p:spPr>
                <a:xfrm>
                  <a:off x="6221568" y="223210"/>
                  <a:ext cx="451529" cy="186381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740655D0-B952-4E92-8FB6-0553BFDB058E}"/>
                    </a:ext>
                  </a:extLst>
                </p:cNvPr>
                <p:cNvSpPr/>
                <p:nvPr/>
              </p:nvSpPr>
              <p:spPr>
                <a:xfrm>
                  <a:off x="6999259" y="-250358"/>
                  <a:ext cx="1288534" cy="1314225"/>
                </a:xfrm>
                <a:custGeom>
                  <a:avLst/>
                  <a:gdLst>
                    <a:gd name="connsiteX0" fmla="*/ 284775 w 1288534"/>
                    <a:gd name="connsiteY0" fmla="*/ 0 h 1314225"/>
                    <a:gd name="connsiteX1" fmla="*/ 377416 w 1288534"/>
                    <a:gd name="connsiteY1" fmla="*/ 56280 h 1314225"/>
                    <a:gd name="connsiteX2" fmla="*/ 859328 w 1288534"/>
                    <a:gd name="connsiteY2" fmla="*/ 494168 h 1314225"/>
                    <a:gd name="connsiteX3" fmla="*/ 932266 w 1288534"/>
                    <a:gd name="connsiteY3" fmla="*/ 591706 h 1314225"/>
                    <a:gd name="connsiteX4" fmla="*/ 931633 w 1288534"/>
                    <a:gd name="connsiteY4" fmla="*/ 592132 h 1314225"/>
                    <a:gd name="connsiteX5" fmla="*/ 907975 w 1288534"/>
                    <a:gd name="connsiteY5" fmla="*/ 649246 h 1314225"/>
                    <a:gd name="connsiteX6" fmla="*/ 988747 w 1288534"/>
                    <a:gd name="connsiteY6" fmla="*/ 730018 h 1314225"/>
                    <a:gd name="connsiteX7" fmla="*/ 1027095 w 1288534"/>
                    <a:gd name="connsiteY7" fmla="*/ 730018 h 1314225"/>
                    <a:gd name="connsiteX8" fmla="*/ 1103429 w 1288534"/>
                    <a:gd name="connsiteY8" fmla="*/ 855668 h 1314225"/>
                    <a:gd name="connsiteX9" fmla="*/ 1275155 w 1288534"/>
                    <a:gd name="connsiteY9" fmla="*/ 1262191 h 1314225"/>
                    <a:gd name="connsiteX10" fmla="*/ 1288534 w 1288534"/>
                    <a:gd name="connsiteY10" fmla="*/ 1314225 h 1314225"/>
                    <a:gd name="connsiteX11" fmla="*/ 646793 w 1288534"/>
                    <a:gd name="connsiteY11" fmla="*/ 1314225 h 1314225"/>
                    <a:gd name="connsiteX12" fmla="*/ 355882 w 1288534"/>
                    <a:gd name="connsiteY12" fmla="*/ 1023314 h 1314225"/>
                    <a:gd name="connsiteX13" fmla="*/ 588164 w 1288534"/>
                    <a:gd name="connsiteY13" fmla="*/ 738313 h 1314225"/>
                    <a:gd name="connsiteX14" fmla="*/ 595394 w 1288534"/>
                    <a:gd name="connsiteY14" fmla="*/ 737584 h 1314225"/>
                    <a:gd name="connsiteX15" fmla="*/ 595394 w 1288534"/>
                    <a:gd name="connsiteY15" fmla="*/ 737382 h 1314225"/>
                    <a:gd name="connsiteX16" fmla="*/ 617561 w 1288534"/>
                    <a:gd name="connsiteY16" fmla="*/ 737382 h 1314225"/>
                    <a:gd name="connsiteX17" fmla="*/ 699558 w 1288534"/>
                    <a:gd name="connsiteY17" fmla="*/ 655385 h 1314225"/>
                    <a:gd name="connsiteX18" fmla="*/ 699559 w 1288534"/>
                    <a:gd name="connsiteY18" fmla="*/ 655385 h 1314225"/>
                    <a:gd name="connsiteX19" fmla="*/ 617562 w 1288534"/>
                    <a:gd name="connsiteY19" fmla="*/ 573388 h 1314225"/>
                    <a:gd name="connsiteX20" fmla="*/ 226146 w 1288534"/>
                    <a:gd name="connsiteY20" fmla="*/ 573388 h 1314225"/>
                    <a:gd name="connsiteX21" fmla="*/ 177675 w 1288534"/>
                    <a:gd name="connsiteY21" fmla="*/ 558342 h 1314225"/>
                    <a:gd name="connsiteX22" fmla="*/ 0 w 1288534"/>
                    <a:gd name="connsiteY22" fmla="*/ 290292 h 1314225"/>
                    <a:gd name="connsiteX23" fmla="*/ 232282 w 1288534"/>
                    <a:gd name="connsiteY23" fmla="*/ 5291 h 1314225"/>
                    <a:gd name="connsiteX24" fmla="*/ 284775 w 1288534"/>
                    <a:gd name="connsiteY24" fmla="*/ 0 h 1314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288534" h="1314225">
                      <a:moveTo>
                        <a:pt x="284775" y="0"/>
                      </a:moveTo>
                      <a:lnTo>
                        <a:pt x="377416" y="56280"/>
                      </a:lnTo>
                      <a:cubicBezTo>
                        <a:pt x="558356" y="178521"/>
                        <a:pt x="720703" y="326193"/>
                        <a:pt x="859328" y="494168"/>
                      </a:cubicBezTo>
                      <a:lnTo>
                        <a:pt x="932266" y="591706"/>
                      </a:lnTo>
                      <a:lnTo>
                        <a:pt x="931633" y="592132"/>
                      </a:lnTo>
                      <a:cubicBezTo>
                        <a:pt x="917016" y="606749"/>
                        <a:pt x="907975" y="626942"/>
                        <a:pt x="907975" y="649246"/>
                      </a:cubicBezTo>
                      <a:cubicBezTo>
                        <a:pt x="907975" y="693855"/>
                        <a:pt x="944138" y="730018"/>
                        <a:pt x="988747" y="730018"/>
                      </a:cubicBezTo>
                      <a:lnTo>
                        <a:pt x="1027095" y="730018"/>
                      </a:lnTo>
                      <a:lnTo>
                        <a:pt x="1103429" y="855668"/>
                      </a:lnTo>
                      <a:cubicBezTo>
                        <a:pt x="1173241" y="984179"/>
                        <a:pt x="1230989" y="1120193"/>
                        <a:pt x="1275155" y="1262191"/>
                      </a:cubicBezTo>
                      <a:lnTo>
                        <a:pt x="1288534" y="1314225"/>
                      </a:lnTo>
                      <a:lnTo>
                        <a:pt x="646793" y="1314225"/>
                      </a:lnTo>
                      <a:cubicBezTo>
                        <a:pt x="486127" y="1314225"/>
                        <a:pt x="355882" y="1183980"/>
                        <a:pt x="355882" y="1023314"/>
                      </a:cubicBezTo>
                      <a:cubicBezTo>
                        <a:pt x="355882" y="882731"/>
                        <a:pt x="455601" y="765440"/>
                        <a:pt x="588164" y="738313"/>
                      </a:cubicBezTo>
                      <a:lnTo>
                        <a:pt x="595394" y="737584"/>
                      </a:lnTo>
                      <a:lnTo>
                        <a:pt x="595394" y="737382"/>
                      </a:lnTo>
                      <a:lnTo>
                        <a:pt x="617561" y="737382"/>
                      </a:lnTo>
                      <a:cubicBezTo>
                        <a:pt x="662847" y="737382"/>
                        <a:pt x="699558" y="700671"/>
                        <a:pt x="699558" y="655385"/>
                      </a:cubicBezTo>
                      <a:lnTo>
                        <a:pt x="699559" y="655385"/>
                      </a:lnTo>
                      <a:cubicBezTo>
                        <a:pt x="699559" y="610099"/>
                        <a:pt x="662848" y="573388"/>
                        <a:pt x="617562" y="573388"/>
                      </a:cubicBezTo>
                      <a:lnTo>
                        <a:pt x="226146" y="573388"/>
                      </a:lnTo>
                      <a:lnTo>
                        <a:pt x="177675" y="558342"/>
                      </a:lnTo>
                      <a:cubicBezTo>
                        <a:pt x="73263" y="514179"/>
                        <a:pt x="0" y="410792"/>
                        <a:pt x="0" y="290292"/>
                      </a:cubicBezTo>
                      <a:cubicBezTo>
                        <a:pt x="0" y="149709"/>
                        <a:pt x="99719" y="32418"/>
                        <a:pt x="232282" y="5291"/>
                      </a:cubicBezTo>
                      <a:lnTo>
                        <a:pt x="284775" y="0"/>
                      </a:lnTo>
                      <a:close/>
                    </a:path>
                  </a:pathLst>
                </a:custGeom>
                <a:solidFill>
                  <a:srgbClr val="01A9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0C8AB772-E6A9-4535-B6AB-2AAFD0E8CEA3}"/>
                    </a:ext>
                  </a:extLst>
                </p:cNvPr>
                <p:cNvSpPr/>
                <p:nvPr/>
              </p:nvSpPr>
              <p:spPr>
                <a:xfrm>
                  <a:off x="7282458" y="-56538"/>
                  <a:ext cx="435054" cy="186382"/>
                </a:xfrm>
                <a:custGeom>
                  <a:avLst/>
                  <a:gdLst>
                    <a:gd name="connsiteX0" fmla="*/ 93191 w 435054"/>
                    <a:gd name="connsiteY0" fmla="*/ 0 h 186382"/>
                    <a:gd name="connsiteX1" fmla="*/ 281153 w 435054"/>
                    <a:gd name="connsiteY1" fmla="*/ 0 h 186382"/>
                    <a:gd name="connsiteX2" fmla="*/ 300363 w 435054"/>
                    <a:gd name="connsiteY2" fmla="*/ 15471 h 186382"/>
                    <a:gd name="connsiteX3" fmla="*/ 419812 w 435054"/>
                    <a:gd name="connsiteY3" fmla="*/ 126666 h 186382"/>
                    <a:gd name="connsiteX4" fmla="*/ 435054 w 435054"/>
                    <a:gd name="connsiteY4" fmla="*/ 143039 h 186382"/>
                    <a:gd name="connsiteX5" fmla="*/ 424234 w 435054"/>
                    <a:gd name="connsiteY5" fmla="*/ 159087 h 186382"/>
                    <a:gd name="connsiteX6" fmla="*/ 358338 w 435054"/>
                    <a:gd name="connsiteY6" fmla="*/ 186382 h 186382"/>
                    <a:gd name="connsiteX7" fmla="*/ 93191 w 435054"/>
                    <a:gd name="connsiteY7" fmla="*/ 186381 h 186382"/>
                    <a:gd name="connsiteX8" fmla="*/ 7323 w 435054"/>
                    <a:gd name="connsiteY8" fmla="*/ 129464 h 186382"/>
                    <a:gd name="connsiteX9" fmla="*/ 0 w 435054"/>
                    <a:gd name="connsiteY9" fmla="*/ 93191 h 186382"/>
                    <a:gd name="connsiteX10" fmla="*/ 7323 w 435054"/>
                    <a:gd name="connsiteY10" fmla="*/ 56917 h 186382"/>
                    <a:gd name="connsiteX11" fmla="*/ 93191 w 435054"/>
                    <a:gd name="connsiteY11" fmla="*/ 0 h 186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5054" h="186382">
                      <a:moveTo>
                        <a:pt x="93191" y="0"/>
                      </a:moveTo>
                      <a:lnTo>
                        <a:pt x="281153" y="0"/>
                      </a:lnTo>
                      <a:lnTo>
                        <a:pt x="300363" y="15471"/>
                      </a:lnTo>
                      <a:cubicBezTo>
                        <a:pt x="341502" y="51107"/>
                        <a:pt x="381345" y="88198"/>
                        <a:pt x="419812" y="126666"/>
                      </a:cubicBezTo>
                      <a:lnTo>
                        <a:pt x="435054" y="143039"/>
                      </a:lnTo>
                      <a:lnTo>
                        <a:pt x="424234" y="159087"/>
                      </a:lnTo>
                      <a:cubicBezTo>
                        <a:pt x="407370" y="175951"/>
                        <a:pt x="384072" y="186382"/>
                        <a:pt x="358338" y="186382"/>
                      </a:cubicBezTo>
                      <a:lnTo>
                        <a:pt x="93191" y="186381"/>
                      </a:lnTo>
                      <a:cubicBezTo>
                        <a:pt x="54590" y="186381"/>
                        <a:pt x="21471" y="162912"/>
                        <a:pt x="7323" y="129464"/>
                      </a:cubicBezTo>
                      <a:lnTo>
                        <a:pt x="0" y="93191"/>
                      </a:lnTo>
                      <a:lnTo>
                        <a:pt x="7323" y="56917"/>
                      </a:lnTo>
                      <a:cubicBezTo>
                        <a:pt x="21471" y="23469"/>
                        <a:pt x="54590" y="0"/>
                        <a:pt x="93191" y="0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5EA7A837-70FD-41CD-88A7-508279284339}"/>
                    </a:ext>
                  </a:extLst>
                </p:cNvPr>
                <p:cNvSpPr/>
                <p:nvPr/>
              </p:nvSpPr>
              <p:spPr>
                <a:xfrm>
                  <a:off x="5945146" y="1370452"/>
                  <a:ext cx="2407454" cy="1879275"/>
                </a:xfrm>
                <a:custGeom>
                  <a:avLst/>
                  <a:gdLst>
                    <a:gd name="connsiteX0" fmla="*/ 1377518 w 2407454"/>
                    <a:gd name="connsiteY0" fmla="*/ 0 h 1879275"/>
                    <a:gd name="connsiteX1" fmla="*/ 2388163 w 2407454"/>
                    <a:gd name="connsiteY1" fmla="*/ 0 h 1879275"/>
                    <a:gd name="connsiteX2" fmla="*/ 2395748 w 2407454"/>
                    <a:gd name="connsiteY2" fmla="*/ 49697 h 1879275"/>
                    <a:gd name="connsiteX3" fmla="*/ 2407454 w 2407454"/>
                    <a:gd name="connsiteY3" fmla="*/ 281526 h 1879275"/>
                    <a:gd name="connsiteX4" fmla="*/ 2405820 w 2407454"/>
                    <a:gd name="connsiteY4" fmla="*/ 313898 h 1879275"/>
                    <a:gd name="connsiteX5" fmla="*/ 1782653 w 2407454"/>
                    <a:gd name="connsiteY5" fmla="*/ 313898 h 1879275"/>
                    <a:gd name="connsiteX6" fmla="*/ 1782653 w 2407454"/>
                    <a:gd name="connsiteY6" fmla="*/ 318685 h 1879275"/>
                    <a:gd name="connsiteX7" fmla="*/ 1769330 w 2407454"/>
                    <a:gd name="connsiteY7" fmla="*/ 318685 h 1879275"/>
                    <a:gd name="connsiteX8" fmla="*/ 1705982 w 2407454"/>
                    <a:gd name="connsiteY8" fmla="*/ 382033 h 1879275"/>
                    <a:gd name="connsiteX9" fmla="*/ 1769330 w 2407454"/>
                    <a:gd name="connsiteY9" fmla="*/ 445381 h 1879275"/>
                    <a:gd name="connsiteX10" fmla="*/ 1896624 w 2407454"/>
                    <a:gd name="connsiteY10" fmla="*/ 445381 h 1879275"/>
                    <a:gd name="connsiteX11" fmla="*/ 1929959 w 2407454"/>
                    <a:gd name="connsiteY11" fmla="*/ 448741 h 1879275"/>
                    <a:gd name="connsiteX12" fmla="*/ 2129466 w 2407454"/>
                    <a:gd name="connsiteY12" fmla="*/ 693528 h 1879275"/>
                    <a:gd name="connsiteX13" fmla="*/ 1879602 w 2407454"/>
                    <a:gd name="connsiteY13" fmla="*/ 943392 h 1879275"/>
                    <a:gd name="connsiteX14" fmla="*/ 976253 w 2407454"/>
                    <a:gd name="connsiteY14" fmla="*/ 943391 h 1879275"/>
                    <a:gd name="connsiteX15" fmla="*/ 976253 w 2407454"/>
                    <a:gd name="connsiteY15" fmla="*/ 947608 h 1879275"/>
                    <a:gd name="connsiteX16" fmla="*/ 938208 w 2407454"/>
                    <a:gd name="connsiteY16" fmla="*/ 947608 h 1879275"/>
                    <a:gd name="connsiteX17" fmla="*/ 874860 w 2407454"/>
                    <a:gd name="connsiteY17" fmla="*/ 1010956 h 1879275"/>
                    <a:gd name="connsiteX18" fmla="*/ 938208 w 2407454"/>
                    <a:gd name="connsiteY18" fmla="*/ 1074305 h 1879275"/>
                    <a:gd name="connsiteX19" fmla="*/ 976253 w 2407454"/>
                    <a:gd name="connsiteY19" fmla="*/ 1074305 h 1879275"/>
                    <a:gd name="connsiteX20" fmla="*/ 976253 w 2407454"/>
                    <a:gd name="connsiteY20" fmla="*/ 1076382 h 1879275"/>
                    <a:gd name="connsiteX21" fmla="*/ 1137992 w 2407454"/>
                    <a:gd name="connsiteY21" fmla="*/ 1076382 h 1879275"/>
                    <a:gd name="connsiteX22" fmla="*/ 1539438 w 2407454"/>
                    <a:gd name="connsiteY22" fmla="*/ 1477829 h 1879275"/>
                    <a:gd name="connsiteX23" fmla="*/ 1539437 w 2407454"/>
                    <a:gd name="connsiteY23" fmla="*/ 1477829 h 1879275"/>
                    <a:gd name="connsiteX24" fmla="*/ 1137991 w 2407454"/>
                    <a:gd name="connsiteY24" fmla="*/ 1879275 h 1879275"/>
                    <a:gd name="connsiteX25" fmla="*/ 401447 w 2407454"/>
                    <a:gd name="connsiteY25" fmla="*/ 1879274 h 1879275"/>
                    <a:gd name="connsiteX26" fmla="*/ 8156 w 2407454"/>
                    <a:gd name="connsiteY26" fmla="*/ 1558734 h 1879275"/>
                    <a:gd name="connsiteX27" fmla="*/ 0 w 2407454"/>
                    <a:gd name="connsiteY27" fmla="*/ 1477829 h 1879275"/>
                    <a:gd name="connsiteX28" fmla="*/ 8156 w 2407454"/>
                    <a:gd name="connsiteY28" fmla="*/ 1396923 h 1879275"/>
                    <a:gd name="connsiteX29" fmla="*/ 401447 w 2407454"/>
                    <a:gd name="connsiteY29" fmla="*/ 1076382 h 1879275"/>
                    <a:gd name="connsiteX30" fmla="*/ 545582 w 2407454"/>
                    <a:gd name="connsiteY30" fmla="*/ 1076382 h 1879275"/>
                    <a:gd name="connsiteX31" fmla="*/ 545582 w 2407454"/>
                    <a:gd name="connsiteY31" fmla="*/ 1075548 h 1879275"/>
                    <a:gd name="connsiteX32" fmla="*/ 588120 w 2407454"/>
                    <a:gd name="connsiteY32" fmla="*/ 1075548 h 1879275"/>
                    <a:gd name="connsiteX33" fmla="*/ 651468 w 2407454"/>
                    <a:gd name="connsiteY33" fmla="*/ 1012200 h 1879275"/>
                    <a:gd name="connsiteX34" fmla="*/ 588120 w 2407454"/>
                    <a:gd name="connsiteY34" fmla="*/ 948852 h 1879275"/>
                    <a:gd name="connsiteX35" fmla="*/ 545582 w 2407454"/>
                    <a:gd name="connsiteY35" fmla="*/ 948852 h 1879275"/>
                    <a:gd name="connsiteX36" fmla="*/ 545582 w 2407454"/>
                    <a:gd name="connsiteY36" fmla="*/ 942454 h 1879275"/>
                    <a:gd name="connsiteX37" fmla="*/ 504522 w 2407454"/>
                    <a:gd name="connsiteY37" fmla="*/ 938315 h 1879275"/>
                    <a:gd name="connsiteX38" fmla="*/ 324650 w 2407454"/>
                    <a:gd name="connsiteY38" fmla="*/ 790786 h 1879275"/>
                    <a:gd name="connsiteX39" fmla="*/ 305015 w 2407454"/>
                    <a:gd name="connsiteY39" fmla="*/ 693528 h 1879275"/>
                    <a:gd name="connsiteX40" fmla="*/ 324650 w 2407454"/>
                    <a:gd name="connsiteY40" fmla="*/ 596270 h 1879275"/>
                    <a:gd name="connsiteX41" fmla="*/ 480576 w 2407454"/>
                    <a:gd name="connsiteY41" fmla="*/ 454898 h 1879275"/>
                    <a:gd name="connsiteX42" fmla="*/ 543529 w 2407454"/>
                    <a:gd name="connsiteY42" fmla="*/ 445381 h 1879275"/>
                    <a:gd name="connsiteX43" fmla="*/ 1367585 w 2407454"/>
                    <a:gd name="connsiteY43" fmla="*/ 445381 h 1879275"/>
                    <a:gd name="connsiteX44" fmla="*/ 1430933 w 2407454"/>
                    <a:gd name="connsiteY44" fmla="*/ 382033 h 1879275"/>
                    <a:gd name="connsiteX45" fmla="*/ 1367585 w 2407454"/>
                    <a:gd name="connsiteY45" fmla="*/ 318685 h 1879275"/>
                    <a:gd name="connsiteX46" fmla="*/ 1351982 w 2407454"/>
                    <a:gd name="connsiteY46" fmla="*/ 318685 h 1879275"/>
                    <a:gd name="connsiteX47" fmla="*/ 1351982 w 2407454"/>
                    <a:gd name="connsiteY47" fmla="*/ 311324 h 1879275"/>
                    <a:gd name="connsiteX48" fmla="*/ 1345888 w 2407454"/>
                    <a:gd name="connsiteY48" fmla="*/ 310710 h 1879275"/>
                    <a:gd name="connsiteX49" fmla="*/ 1220569 w 2407454"/>
                    <a:gd name="connsiteY49" fmla="*/ 156949 h 1879275"/>
                    <a:gd name="connsiteX50" fmla="*/ 1377518 w 2407454"/>
                    <a:gd name="connsiteY50" fmla="*/ 0 h 187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2407454" h="1879275">
                      <a:moveTo>
                        <a:pt x="1377518" y="0"/>
                      </a:moveTo>
                      <a:lnTo>
                        <a:pt x="2388163" y="0"/>
                      </a:lnTo>
                      <a:lnTo>
                        <a:pt x="2395748" y="49697"/>
                      </a:lnTo>
                      <a:cubicBezTo>
                        <a:pt x="2403489" y="125921"/>
                        <a:pt x="2407454" y="203260"/>
                        <a:pt x="2407454" y="281526"/>
                      </a:cubicBezTo>
                      <a:lnTo>
                        <a:pt x="2405820" y="313898"/>
                      </a:lnTo>
                      <a:lnTo>
                        <a:pt x="1782653" y="313898"/>
                      </a:lnTo>
                      <a:lnTo>
                        <a:pt x="1782653" y="318685"/>
                      </a:lnTo>
                      <a:lnTo>
                        <a:pt x="1769330" y="318685"/>
                      </a:lnTo>
                      <a:cubicBezTo>
                        <a:pt x="1734344" y="318685"/>
                        <a:pt x="1705982" y="347047"/>
                        <a:pt x="1705982" y="382033"/>
                      </a:cubicBezTo>
                      <a:cubicBezTo>
                        <a:pt x="1705982" y="417019"/>
                        <a:pt x="1734344" y="445381"/>
                        <a:pt x="1769330" y="445381"/>
                      </a:cubicBezTo>
                      <a:lnTo>
                        <a:pt x="1896624" y="445381"/>
                      </a:lnTo>
                      <a:lnTo>
                        <a:pt x="1929959" y="448741"/>
                      </a:lnTo>
                      <a:cubicBezTo>
                        <a:pt x="2043818" y="472041"/>
                        <a:pt x="2129466" y="572783"/>
                        <a:pt x="2129466" y="693528"/>
                      </a:cubicBezTo>
                      <a:cubicBezTo>
                        <a:pt x="2129466" y="831524"/>
                        <a:pt x="2017598" y="943392"/>
                        <a:pt x="1879602" y="943392"/>
                      </a:cubicBezTo>
                      <a:lnTo>
                        <a:pt x="976253" y="943391"/>
                      </a:lnTo>
                      <a:lnTo>
                        <a:pt x="976253" y="947608"/>
                      </a:lnTo>
                      <a:lnTo>
                        <a:pt x="938208" y="947608"/>
                      </a:lnTo>
                      <a:cubicBezTo>
                        <a:pt x="903222" y="947608"/>
                        <a:pt x="874860" y="975970"/>
                        <a:pt x="874860" y="1010956"/>
                      </a:cubicBezTo>
                      <a:cubicBezTo>
                        <a:pt x="874860" y="1045943"/>
                        <a:pt x="903222" y="1074305"/>
                        <a:pt x="938208" y="1074305"/>
                      </a:cubicBezTo>
                      <a:lnTo>
                        <a:pt x="976253" y="1074305"/>
                      </a:lnTo>
                      <a:lnTo>
                        <a:pt x="976253" y="1076382"/>
                      </a:lnTo>
                      <a:lnTo>
                        <a:pt x="1137992" y="1076382"/>
                      </a:lnTo>
                      <a:cubicBezTo>
                        <a:pt x="1359705" y="1076382"/>
                        <a:pt x="1539438" y="1256116"/>
                        <a:pt x="1539438" y="1477829"/>
                      </a:cubicBezTo>
                      <a:lnTo>
                        <a:pt x="1539437" y="1477829"/>
                      </a:lnTo>
                      <a:cubicBezTo>
                        <a:pt x="1539437" y="1699542"/>
                        <a:pt x="1359704" y="1879275"/>
                        <a:pt x="1137991" y="1879275"/>
                      </a:cubicBezTo>
                      <a:lnTo>
                        <a:pt x="401447" y="1879274"/>
                      </a:lnTo>
                      <a:cubicBezTo>
                        <a:pt x="207448" y="1879274"/>
                        <a:pt x="45590" y="1741666"/>
                        <a:pt x="8156" y="1558734"/>
                      </a:cubicBezTo>
                      <a:lnTo>
                        <a:pt x="0" y="1477829"/>
                      </a:lnTo>
                      <a:lnTo>
                        <a:pt x="8156" y="1396923"/>
                      </a:lnTo>
                      <a:cubicBezTo>
                        <a:pt x="45590" y="1213991"/>
                        <a:pt x="207448" y="1076382"/>
                        <a:pt x="401447" y="1076382"/>
                      </a:cubicBezTo>
                      <a:lnTo>
                        <a:pt x="545582" y="1076382"/>
                      </a:lnTo>
                      <a:lnTo>
                        <a:pt x="545582" y="1075548"/>
                      </a:lnTo>
                      <a:lnTo>
                        <a:pt x="588120" y="1075548"/>
                      </a:lnTo>
                      <a:cubicBezTo>
                        <a:pt x="623106" y="1075548"/>
                        <a:pt x="651468" y="1047187"/>
                        <a:pt x="651468" y="1012200"/>
                      </a:cubicBezTo>
                      <a:cubicBezTo>
                        <a:pt x="651468" y="977214"/>
                        <a:pt x="623106" y="948852"/>
                        <a:pt x="588120" y="948852"/>
                      </a:cubicBezTo>
                      <a:lnTo>
                        <a:pt x="545582" y="948852"/>
                      </a:lnTo>
                      <a:lnTo>
                        <a:pt x="545582" y="942454"/>
                      </a:lnTo>
                      <a:lnTo>
                        <a:pt x="504522" y="938315"/>
                      </a:lnTo>
                      <a:cubicBezTo>
                        <a:pt x="423195" y="921673"/>
                        <a:pt x="356260" y="865519"/>
                        <a:pt x="324650" y="790786"/>
                      </a:cubicBezTo>
                      <a:lnTo>
                        <a:pt x="305015" y="693528"/>
                      </a:lnTo>
                      <a:lnTo>
                        <a:pt x="324650" y="596270"/>
                      </a:lnTo>
                      <a:cubicBezTo>
                        <a:pt x="353099" y="529011"/>
                        <a:pt x="410161" y="476801"/>
                        <a:pt x="480576" y="454898"/>
                      </a:cubicBezTo>
                      <a:lnTo>
                        <a:pt x="543529" y="445381"/>
                      </a:lnTo>
                      <a:lnTo>
                        <a:pt x="1367585" y="445381"/>
                      </a:lnTo>
                      <a:cubicBezTo>
                        <a:pt x="1402572" y="445381"/>
                        <a:pt x="1430933" y="417019"/>
                        <a:pt x="1430933" y="382033"/>
                      </a:cubicBezTo>
                      <a:cubicBezTo>
                        <a:pt x="1430933" y="347047"/>
                        <a:pt x="1402572" y="318685"/>
                        <a:pt x="1367585" y="318685"/>
                      </a:cubicBezTo>
                      <a:lnTo>
                        <a:pt x="1351982" y="318685"/>
                      </a:lnTo>
                      <a:lnTo>
                        <a:pt x="1351982" y="311324"/>
                      </a:lnTo>
                      <a:lnTo>
                        <a:pt x="1345888" y="310710"/>
                      </a:lnTo>
                      <a:cubicBezTo>
                        <a:pt x="1274368" y="296075"/>
                        <a:pt x="1220569" y="232795"/>
                        <a:pt x="1220569" y="156949"/>
                      </a:cubicBezTo>
                      <a:cubicBezTo>
                        <a:pt x="1220569" y="70268"/>
                        <a:pt x="1290837" y="0"/>
                        <a:pt x="137751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5B075D08-A114-402C-8646-A2A6B651DF68}"/>
                  </a:ext>
                </a:extLst>
              </p:cNvPr>
              <p:cNvGrpSpPr/>
              <p:nvPr/>
            </p:nvGrpSpPr>
            <p:grpSpPr>
              <a:xfrm>
                <a:off x="3849192" y="-550568"/>
                <a:ext cx="4425926" cy="4742910"/>
                <a:chOff x="3815189" y="-778158"/>
                <a:chExt cx="4425926" cy="4742910"/>
              </a:xfrm>
            </p:grpSpPr>
            <p:sp>
              <p:nvSpPr>
                <p:cNvPr id="11" name="Forme libre : forme 10">
                  <a:extLst>
                    <a:ext uri="{FF2B5EF4-FFF2-40B4-BE49-F238E27FC236}">
                      <a16:creationId xmlns:a16="http://schemas.microsoft.com/office/drawing/2014/main" id="{63C62C5C-C5F9-459B-961E-40EED9B68F3A}"/>
                    </a:ext>
                  </a:extLst>
                </p:cNvPr>
                <p:cNvSpPr/>
                <p:nvPr/>
              </p:nvSpPr>
              <p:spPr>
                <a:xfrm rot="20858167">
                  <a:off x="5784173" y="-778158"/>
                  <a:ext cx="2257605" cy="2252536"/>
                </a:xfrm>
                <a:custGeom>
                  <a:avLst/>
                  <a:gdLst>
                    <a:gd name="connsiteX0" fmla="*/ 263229 w 2257605"/>
                    <a:gd name="connsiteY0" fmla="*/ 0 h 2252536"/>
                    <a:gd name="connsiteX1" fmla="*/ 464157 w 2257605"/>
                    <a:gd name="connsiteY1" fmla="*/ 30666 h 2252536"/>
                    <a:gd name="connsiteX2" fmla="*/ 2228535 w 2257605"/>
                    <a:gd name="connsiteY2" fmla="*/ 1795044 h 2252536"/>
                    <a:gd name="connsiteX3" fmla="*/ 2257605 w 2257605"/>
                    <a:gd name="connsiteY3" fmla="*/ 1985517 h 2252536"/>
                    <a:gd name="connsiteX4" fmla="*/ 2226705 w 2257605"/>
                    <a:gd name="connsiteY4" fmla="*/ 2008624 h 2252536"/>
                    <a:gd name="connsiteX5" fmla="*/ 1428190 w 2257605"/>
                    <a:gd name="connsiteY5" fmla="*/ 2252536 h 2252536"/>
                    <a:gd name="connsiteX6" fmla="*/ 0 w 2257605"/>
                    <a:gd name="connsiteY6" fmla="*/ 824346 h 2252536"/>
                    <a:gd name="connsiteX7" fmla="*/ 243912 w 2257605"/>
                    <a:gd name="connsiteY7" fmla="*/ 25831 h 2252536"/>
                    <a:gd name="connsiteX8" fmla="*/ 263229 w 2257605"/>
                    <a:gd name="connsiteY8" fmla="*/ 0 h 225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57605" h="2252536">
                      <a:moveTo>
                        <a:pt x="263229" y="0"/>
                      </a:moveTo>
                      <a:lnTo>
                        <a:pt x="464157" y="30666"/>
                      </a:lnTo>
                      <a:cubicBezTo>
                        <a:pt x="1349773" y="211889"/>
                        <a:pt x="2047312" y="909428"/>
                        <a:pt x="2228535" y="1795044"/>
                      </a:cubicBezTo>
                      <a:lnTo>
                        <a:pt x="2257605" y="1985517"/>
                      </a:lnTo>
                      <a:lnTo>
                        <a:pt x="2226705" y="2008624"/>
                      </a:lnTo>
                      <a:cubicBezTo>
                        <a:pt x="1998764" y="2162617"/>
                        <a:pt x="1723978" y="2252536"/>
                        <a:pt x="1428190" y="2252536"/>
                      </a:cubicBezTo>
                      <a:cubicBezTo>
                        <a:pt x="639422" y="2252536"/>
                        <a:pt x="0" y="1613114"/>
                        <a:pt x="0" y="824346"/>
                      </a:cubicBezTo>
                      <a:cubicBezTo>
                        <a:pt x="0" y="528558"/>
                        <a:pt x="89919" y="253772"/>
                        <a:pt x="243912" y="25831"/>
                      </a:cubicBezTo>
                      <a:lnTo>
                        <a:pt x="263229" y="0"/>
                      </a:lnTo>
                      <a:close/>
                    </a:path>
                  </a:pathLst>
                </a:custGeom>
                <a:solidFill>
                  <a:srgbClr val="F2F2F2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Forme libre : forme 11">
                  <a:extLst>
                    <a:ext uri="{FF2B5EF4-FFF2-40B4-BE49-F238E27FC236}">
                      <a16:creationId xmlns:a16="http://schemas.microsoft.com/office/drawing/2014/main" id="{C7EF33C7-F726-48F4-9281-0FA91CF1D397}"/>
                    </a:ext>
                  </a:extLst>
                </p:cNvPr>
                <p:cNvSpPr/>
                <p:nvPr/>
              </p:nvSpPr>
              <p:spPr>
                <a:xfrm rot="20791396">
                  <a:off x="3815189" y="-383795"/>
                  <a:ext cx="4425926" cy="4348547"/>
                </a:xfrm>
                <a:custGeom>
                  <a:avLst/>
                  <a:gdLst>
                    <a:gd name="connsiteX0" fmla="*/ 1368060 w 4425926"/>
                    <a:gd name="connsiteY0" fmla="*/ 0 h 4348547"/>
                    <a:gd name="connsiteX1" fmla="*/ 1259201 w 4425926"/>
                    <a:gd name="connsiteY1" fmla="*/ 233246 h 4348547"/>
                    <a:gd name="connsiteX2" fmla="*/ 1111785 w 4425926"/>
                    <a:gd name="connsiteY2" fmla="*/ 1012529 h 4348547"/>
                    <a:gd name="connsiteX3" fmla="*/ 3237054 w 4425926"/>
                    <a:gd name="connsiteY3" fmla="*/ 3137798 h 4348547"/>
                    <a:gd name="connsiteX4" fmla="*/ 4425312 w 4425926"/>
                    <a:gd name="connsiteY4" fmla="*/ 2774836 h 4348547"/>
                    <a:gd name="connsiteX5" fmla="*/ 4425926 w 4425926"/>
                    <a:gd name="connsiteY5" fmla="*/ 2774377 h 4348547"/>
                    <a:gd name="connsiteX6" fmla="*/ 4356626 w 4425926"/>
                    <a:gd name="connsiteY6" fmla="*/ 2963718 h 4348547"/>
                    <a:gd name="connsiteX7" fmla="*/ 2267405 w 4425926"/>
                    <a:gd name="connsiteY7" fmla="*/ 4348547 h 4348547"/>
                    <a:gd name="connsiteX8" fmla="*/ 0 w 4425926"/>
                    <a:gd name="connsiteY8" fmla="*/ 2081142 h 4348547"/>
                    <a:gd name="connsiteX9" fmla="*/ 1186625 w 4425926"/>
                    <a:gd name="connsiteY9" fmla="*/ 87401 h 4348547"/>
                    <a:gd name="connsiteX10" fmla="*/ 1368060 w 4425926"/>
                    <a:gd name="connsiteY10" fmla="*/ 0 h 4348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25926" h="4348547">
                      <a:moveTo>
                        <a:pt x="1368060" y="0"/>
                      </a:moveTo>
                      <a:lnTo>
                        <a:pt x="1259201" y="233246"/>
                      </a:lnTo>
                      <a:cubicBezTo>
                        <a:pt x="1164054" y="474540"/>
                        <a:pt x="1111785" y="737431"/>
                        <a:pt x="1111785" y="1012529"/>
                      </a:cubicBezTo>
                      <a:cubicBezTo>
                        <a:pt x="1111785" y="2186283"/>
                        <a:pt x="2063300" y="3137798"/>
                        <a:pt x="3237054" y="3137798"/>
                      </a:cubicBezTo>
                      <a:cubicBezTo>
                        <a:pt x="3677212" y="3137798"/>
                        <a:pt x="4086117" y="3003991"/>
                        <a:pt x="4425312" y="2774836"/>
                      </a:cubicBezTo>
                      <a:lnTo>
                        <a:pt x="4425926" y="2774377"/>
                      </a:lnTo>
                      <a:lnTo>
                        <a:pt x="4356626" y="2963718"/>
                      </a:lnTo>
                      <a:cubicBezTo>
                        <a:pt x="4012415" y="3777524"/>
                        <a:pt x="3206595" y="4348547"/>
                        <a:pt x="2267405" y="4348547"/>
                      </a:cubicBezTo>
                      <a:cubicBezTo>
                        <a:pt x="1015152" y="4348547"/>
                        <a:pt x="0" y="3333395"/>
                        <a:pt x="0" y="2081142"/>
                      </a:cubicBezTo>
                      <a:cubicBezTo>
                        <a:pt x="0" y="1220218"/>
                        <a:pt x="479818" y="471362"/>
                        <a:pt x="1186625" y="87401"/>
                      </a:cubicBezTo>
                      <a:lnTo>
                        <a:pt x="1368060" y="0"/>
                      </a:lnTo>
                      <a:close/>
                    </a:path>
                  </a:pathLst>
                </a:custGeom>
                <a:solidFill>
                  <a:srgbClr val="404040">
                    <a:alpha val="4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pic>
        <p:nvPicPr>
          <p:cNvPr id="3074" name="Picture 2" descr="Microsoft PowerPoint — Wikipédia">
            <a:extLst>
              <a:ext uri="{FF2B5EF4-FFF2-40B4-BE49-F238E27FC236}">
                <a16:creationId xmlns:a16="http://schemas.microsoft.com/office/drawing/2014/main" id="{7496F2D2-B8FD-4DEC-9560-AE491B0E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2" y="3413254"/>
            <a:ext cx="2445015" cy="22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61883AA-EA4C-41A7-9D0B-C51E4B6CC19A}"/>
              </a:ext>
            </a:extLst>
          </p:cNvPr>
          <p:cNvSpPr txBox="1"/>
          <p:nvPr/>
        </p:nvSpPr>
        <p:spPr>
          <a:xfrm>
            <a:off x="3061965" y="5690706"/>
            <a:ext cx="6068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Nexa Bold" panose="02000000000000000000" pitchFamily="50" charset="0"/>
              </a:rPr>
              <a:t>KURZGESAGT.PPTX</a:t>
            </a:r>
          </a:p>
        </p:txBody>
      </p:sp>
    </p:spTree>
    <p:extLst>
      <p:ext uri="{BB962C8B-B14F-4D97-AF65-F5344CB8AC3E}">
        <p14:creationId xmlns:p14="http://schemas.microsoft.com/office/powerpoint/2010/main" val="3498722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9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Nexa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Wang</dc:creator>
  <cp:lastModifiedBy>Jerome Wang</cp:lastModifiedBy>
  <cp:revision>1</cp:revision>
  <dcterms:created xsi:type="dcterms:W3CDTF">2020-09-01T09:13:37Z</dcterms:created>
  <dcterms:modified xsi:type="dcterms:W3CDTF">2020-09-02T10:50:31Z</dcterms:modified>
</cp:coreProperties>
</file>