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72501-C41F-42B8-9626-720A753FF6C8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A089-8669-4783-8E83-CA27108D28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DA089-8669-4783-8E83-CA27108D28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26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4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9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7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8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7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4261-C31F-4898-A8DE-104F923230D3}" type="datetimeFigureOut">
              <a:rPr lang="zh-TW" altLang="en-US" smtClean="0"/>
              <a:t>2014/12/18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2EB9-762A-457C-913B-DB9964AD17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4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ACA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Project Proposal</a:t>
            </a:r>
            <a:br>
              <a:rPr lang="en-US" altLang="zh-TW" dirty="0" smtClean="0"/>
            </a:br>
            <a:r>
              <a:rPr lang="en-US" altLang="zh-TW" b="1" u="sng" dirty="0" smtClean="0"/>
              <a:t>Memory Scheduler</a:t>
            </a:r>
            <a:endParaRPr lang="zh-TW" altLang="en-US" b="1" u="sng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TW" altLang="en-US" dirty="0" smtClean="0"/>
              <a:t>王立</a:t>
            </a:r>
            <a:r>
              <a:rPr lang="en-US" altLang="zh-TW" dirty="0"/>
              <a:t> </a:t>
            </a:r>
            <a:r>
              <a:rPr lang="zh-TW" altLang="en-US" dirty="0" smtClean="0"/>
              <a:t>葉佳韋 </a:t>
            </a:r>
            <a:endParaRPr lang="en-US" altLang="zh-TW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TW" altLang="en-US" dirty="0" smtClean="0"/>
              <a:t>葉丹 </a:t>
            </a:r>
            <a:r>
              <a:rPr lang="zh-TW" altLang="en-US" dirty="0" smtClean="0"/>
              <a:t>賴君濠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2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– PAR-BS [1]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PAR-BS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atch formation for </a:t>
            </a:r>
            <a:r>
              <a:rPr lang="en-US" altLang="zh-TW" b="1" dirty="0" smtClean="0"/>
              <a:t>fairness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xploit bank level parallelism within a batch</a:t>
            </a:r>
          </a:p>
          <a:p>
            <a:pPr lvl="2"/>
            <a:r>
              <a:rPr lang="en-US" altLang="zh-TW" dirty="0" smtClean="0"/>
              <a:t>Priority</a:t>
            </a:r>
          </a:p>
          <a:p>
            <a:pPr lvl="3"/>
            <a:r>
              <a:rPr lang="en-US" altLang="zh-TW" dirty="0"/>
              <a:t>b</a:t>
            </a:r>
            <a:r>
              <a:rPr lang="en-US" altLang="zh-TW" dirty="0" smtClean="0"/>
              <a:t>atch first</a:t>
            </a:r>
          </a:p>
          <a:p>
            <a:pPr lvl="3"/>
            <a:r>
              <a:rPr lang="en-US" altLang="zh-TW" dirty="0" smtClean="0"/>
              <a:t>row hit first</a:t>
            </a:r>
            <a:endParaRPr lang="en-US" altLang="zh-TW" dirty="0"/>
          </a:p>
          <a:p>
            <a:pPr lvl="3"/>
            <a:r>
              <a:rPr lang="en-US" altLang="zh-TW" dirty="0" smtClean="0"/>
              <a:t>shortest job first</a:t>
            </a:r>
          </a:p>
          <a:p>
            <a:pPr lvl="3"/>
            <a:r>
              <a:rPr lang="en-US" altLang="zh-TW" dirty="0" smtClean="0"/>
              <a:t>oldest first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46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write scheduling</a:t>
            </a:r>
          </a:p>
          <a:p>
            <a:r>
              <a:rPr lang="en-US" altLang="zh-TW" dirty="0" smtClean="0"/>
              <a:t>The chosen thread may be blocked</a:t>
            </a:r>
          </a:p>
          <a:p>
            <a:pPr lvl="1"/>
            <a:r>
              <a:rPr lang="en-US" altLang="zh-TW" dirty="0" smtClean="0"/>
              <a:t>Refresh</a:t>
            </a:r>
          </a:p>
          <a:p>
            <a:pPr lvl="1"/>
            <a:r>
              <a:rPr lang="en-US" altLang="zh-TW" dirty="0" smtClean="0"/>
              <a:t>Write drain mode</a:t>
            </a:r>
          </a:p>
          <a:p>
            <a:r>
              <a:rPr lang="en-US" altLang="zh-TW" dirty="0" smtClean="0"/>
              <a:t>No consider the program behavior</a:t>
            </a:r>
          </a:p>
          <a:p>
            <a:pPr lvl="1"/>
            <a:r>
              <a:rPr lang="en-US" altLang="zh-TW" dirty="0" smtClean="0"/>
              <a:t>Only consider the number of the requests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2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Enhanced Write Scheduling [2]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Original</a:t>
            </a:r>
          </a:p>
          <a:p>
            <a:pPr lvl="1"/>
            <a:r>
              <a:rPr lang="en-US" altLang="zh-TW" dirty="0" smtClean="0"/>
              <a:t>Write row hit first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f no row hit, FCFS</a:t>
            </a:r>
          </a:p>
          <a:p>
            <a:r>
              <a:rPr lang="en-US" altLang="zh-TW" dirty="0" smtClean="0"/>
              <a:t>Proposed</a:t>
            </a:r>
          </a:p>
          <a:p>
            <a:pPr lvl="1"/>
            <a:r>
              <a:rPr lang="en-US" altLang="zh-TW" dirty="0" smtClean="0"/>
              <a:t>Write row hit first</a:t>
            </a:r>
          </a:p>
          <a:p>
            <a:pPr lvl="1"/>
            <a:r>
              <a:rPr lang="en-US" altLang="zh-TW" b="1" dirty="0"/>
              <a:t>i</a:t>
            </a:r>
            <a:r>
              <a:rPr lang="en-US" altLang="zh-TW" b="1" dirty="0" smtClean="0"/>
              <a:t>f no row hit, read row hit first</a:t>
            </a:r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therwise, FCFS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... Delayed Close Page … How about read</a:t>
            </a:r>
          </a:p>
        </p:txBody>
      </p:sp>
    </p:spTree>
    <p:extLst>
      <p:ext uri="{BB962C8B-B14F-4D97-AF65-F5344CB8AC3E}">
        <p14:creationId xmlns:p14="http://schemas.microsoft.com/office/powerpoint/2010/main" val="8740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Traffic light [4]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Refresh blocked thread</a:t>
            </a:r>
          </a:p>
          <a:p>
            <a:r>
              <a:rPr lang="en-US" altLang="zh-TW" dirty="0" smtClean="0"/>
              <a:t>Write drain mode blocked thread</a:t>
            </a:r>
          </a:p>
          <a:p>
            <a:pPr lvl="1"/>
            <a:r>
              <a:rPr lang="en-US" altLang="zh-TW" dirty="0" smtClean="0"/>
              <a:t>No row hit read</a:t>
            </a:r>
          </a:p>
          <a:p>
            <a:r>
              <a:rPr lang="en-US" altLang="zh-TW" dirty="0" smtClean="0"/>
              <a:t>Lower priority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9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Categorizing [3]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Original</a:t>
            </a:r>
          </a:p>
          <a:p>
            <a:pPr lvl="1"/>
            <a:r>
              <a:rPr lang="en-US" altLang="zh-TW" dirty="0" smtClean="0"/>
              <a:t>Only consider the number of the requests</a:t>
            </a:r>
          </a:p>
          <a:p>
            <a:pPr lvl="1"/>
            <a:r>
              <a:rPr lang="en-US" altLang="zh-TW" dirty="0" smtClean="0"/>
              <a:t>How about the program behavior</a:t>
            </a:r>
          </a:p>
          <a:p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</a:t>
            </a:r>
          </a:p>
          <a:p>
            <a:pPr lvl="1"/>
            <a:r>
              <a:rPr lang="en-US" altLang="zh-TW" dirty="0" smtClean="0"/>
              <a:t>Compute intensive thread</a:t>
            </a:r>
          </a:p>
          <a:p>
            <a:pPr lvl="2"/>
            <a:r>
              <a:rPr lang="en-US" altLang="zh-TW" dirty="0" smtClean="0"/>
              <a:t>Higher priority</a:t>
            </a:r>
          </a:p>
          <a:p>
            <a:pPr lvl="1"/>
            <a:r>
              <a:rPr lang="en-US" altLang="zh-TW" dirty="0" smtClean="0"/>
              <a:t>Memory intensive thread</a:t>
            </a:r>
          </a:p>
          <a:p>
            <a:pPr lvl="2"/>
            <a:r>
              <a:rPr lang="en-US" altLang="zh-TW" dirty="0" smtClean="0"/>
              <a:t>Lower priority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2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Auto-</a:t>
            </a:r>
            <a:r>
              <a:rPr lang="en-US" altLang="zh-TW" dirty="0" err="1" smtClean="0"/>
              <a:t>Precharge</a:t>
            </a:r>
            <a:r>
              <a:rPr lang="en-US" altLang="zh-TW" dirty="0" smtClean="0"/>
              <a:t> [5]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no any other row hit request with the request</a:t>
            </a:r>
          </a:p>
          <a:p>
            <a:pPr lvl="1"/>
            <a:r>
              <a:rPr lang="en-US" altLang="zh-TW" dirty="0" smtClean="0"/>
              <a:t>Auto-</a:t>
            </a:r>
            <a:r>
              <a:rPr lang="en-US" altLang="zh-TW" dirty="0" err="1" smtClean="0"/>
              <a:t>precharge</a:t>
            </a:r>
            <a:r>
              <a:rPr lang="en-US" altLang="zh-TW" dirty="0" smtClean="0"/>
              <a:t> when issuing the request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Parallelism-Aware Batch Scheduling: Enhancing both Performance and Fairness of Shared DRAM </a:t>
            </a:r>
            <a:r>
              <a:rPr lang="en-US" altLang="zh-TW" dirty="0" smtClean="0"/>
              <a:t>Systems - </a:t>
            </a:r>
            <a:r>
              <a:rPr lang="en-US" altLang="zh-TW" dirty="0" err="1" smtClean="0"/>
              <a:t>Onur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Mutlu</a:t>
            </a:r>
            <a:r>
              <a:rPr lang="en-US" altLang="zh-TW" dirty="0" smtClean="0"/>
              <a:t>, </a:t>
            </a:r>
            <a:r>
              <a:rPr lang="en-US" altLang="zh-TW" dirty="0" smtClean="0"/>
              <a:t>Thomas </a:t>
            </a:r>
            <a:r>
              <a:rPr lang="en-US" altLang="zh-TW" dirty="0" err="1" smtClean="0"/>
              <a:t>Moscibroda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Compact Memory Scheduling Maximizing Row Buffer Locality , Young-Suk Moon, </a:t>
            </a:r>
            <a:r>
              <a:rPr lang="en-US" altLang="zh-TW" dirty="0" err="1" smtClean="0"/>
              <a:t>Yongkee</a:t>
            </a:r>
            <a:r>
              <a:rPr lang="en-US" altLang="zh-TW" dirty="0" smtClean="0"/>
              <a:t> Kwon, Hong-</a:t>
            </a:r>
            <a:r>
              <a:rPr lang="en-US" altLang="zh-TW" dirty="0" err="1" smtClean="0"/>
              <a:t>Sik</a:t>
            </a:r>
            <a:r>
              <a:rPr lang="en-US" altLang="zh-TW" dirty="0" smtClean="0"/>
              <a:t> Kim, Dong-gun Kim, </a:t>
            </a:r>
            <a:r>
              <a:rPr lang="en-US" altLang="zh-TW" dirty="0" err="1" smtClean="0"/>
              <a:t>Hyungdong</a:t>
            </a:r>
            <a:r>
              <a:rPr lang="en-US" altLang="zh-TW" dirty="0" smtClean="0"/>
              <a:t> Hayden Lee, and </a:t>
            </a:r>
            <a:r>
              <a:rPr lang="en-US" altLang="zh-TW" dirty="0" err="1" smtClean="0"/>
              <a:t>Kunwoo</a:t>
            </a:r>
            <a:r>
              <a:rPr lang="en-US" altLang="zh-TW" dirty="0" smtClean="0"/>
              <a:t> park (SK Hynix).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High Performance Memory Access Scheduling using Compute-Phase Prediction and </a:t>
            </a:r>
            <a:r>
              <a:rPr lang="en-US" altLang="zh-TW" dirty="0" err="1" smtClean="0"/>
              <a:t>Writeback</a:t>
            </a:r>
            <a:r>
              <a:rPr lang="en-US" altLang="zh-TW" dirty="0" smtClean="0"/>
              <a:t>-Refresh Overlap , </a:t>
            </a:r>
            <a:r>
              <a:rPr lang="en-US" altLang="zh-TW" dirty="0" err="1" smtClean="0"/>
              <a:t>Yasuo</a:t>
            </a:r>
            <a:r>
              <a:rPr lang="en-US" altLang="zh-TW" dirty="0" smtClean="0"/>
              <a:t> Ishii (The University of Tokyo, NEC Corporation) and </a:t>
            </a:r>
            <a:r>
              <a:rPr lang="en-US" altLang="zh-TW" dirty="0" err="1" smtClean="0"/>
              <a:t>Kouhei</a:t>
            </a:r>
            <a:r>
              <a:rPr lang="en-US" altLang="zh-TW" dirty="0" smtClean="0"/>
              <a:t> Hosokawa, Mary </a:t>
            </a:r>
            <a:r>
              <a:rPr lang="en-US" altLang="zh-TW" dirty="0" err="1" smtClean="0"/>
              <a:t>Inaba</a:t>
            </a:r>
            <a:r>
              <a:rPr lang="en-US" altLang="zh-TW" dirty="0" smtClean="0"/>
              <a:t>, and Kei </a:t>
            </a:r>
            <a:r>
              <a:rPr lang="en-US" altLang="zh-TW" dirty="0" err="1" smtClean="0"/>
              <a:t>Hiraki</a:t>
            </a:r>
            <a:r>
              <a:rPr lang="en-US" altLang="zh-TW" dirty="0" smtClean="0"/>
              <a:t> (The University of Tokyo).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Service Value Aware Memory Scheduler by Estimating Request Weight and Using per-Thread Traffic Lights , Keisuke </a:t>
            </a:r>
            <a:r>
              <a:rPr lang="en-US" altLang="zh-TW" dirty="0" err="1" smtClean="0"/>
              <a:t>Kuroyanagi</a:t>
            </a:r>
            <a:r>
              <a:rPr lang="en-US" altLang="zh-TW" dirty="0" smtClean="0"/>
              <a:t> (INRIA/IRISA, The University of Tokyo) and Andre </a:t>
            </a:r>
            <a:r>
              <a:rPr lang="en-US" altLang="zh-TW" dirty="0" err="1" smtClean="0"/>
              <a:t>Seznec</a:t>
            </a:r>
            <a:r>
              <a:rPr lang="en-US" altLang="zh-TW" dirty="0" smtClean="0"/>
              <a:t> (INRIA/IRISA).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Introduction to the USIMM Simulation Infrastructure for the Memory Scheduling Championship , </a:t>
            </a:r>
            <a:r>
              <a:rPr lang="en-US" altLang="zh-TW" dirty="0" err="1" smtClean="0"/>
              <a:t>Niladrish</a:t>
            </a:r>
            <a:r>
              <a:rPr lang="en-US" altLang="zh-TW" dirty="0" smtClean="0"/>
              <a:t> Chatterjee (University of Utah).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92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322</Words>
  <Application>Microsoft Office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ACA Final Project Proposal Memory Scheduler</vt:lpstr>
      <vt:lpstr>Baseline – PAR-BS [1]</vt:lpstr>
      <vt:lpstr>Issues</vt:lpstr>
      <vt:lpstr>Enhanced Write Scheduling [2]</vt:lpstr>
      <vt:lpstr>Traffic light [4]</vt:lpstr>
      <vt:lpstr>Thread Categorizing [3]</vt:lpstr>
      <vt:lpstr>Auto-Precharge [5]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Final Project Proposal Memory Controller</dc:title>
  <dc:creator>user</dc:creator>
  <cp:lastModifiedBy>Wilaind Laisky</cp:lastModifiedBy>
  <cp:revision>24</cp:revision>
  <dcterms:created xsi:type="dcterms:W3CDTF">2014-12-18T01:32:12Z</dcterms:created>
  <dcterms:modified xsi:type="dcterms:W3CDTF">2014-12-18T07:11:54Z</dcterms:modified>
</cp:coreProperties>
</file>