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52C95-CCC5-4E33-B19A-3154AFF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6D9218-AA39-4878-A323-398DAA2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1B27-A53C-49C8-8942-83745F54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684F7-9536-4F6A-96F7-0EC76C90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B27EF-51C3-475D-80D7-232617A6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4130F-AFCC-4FA1-8207-04644906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F5B056-293E-4952-93A9-B86C829D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69AFF-9F25-4C37-BF98-4E445300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E3A86-EBBB-4E4D-B692-E032DD43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45172-3D80-4C73-9F98-2D351BCD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8EA03-D7A0-495E-9401-DF8ED1854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E4F1D-67A1-4C4B-BB85-E7F1E7C6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0A5D4-2B13-49A7-9659-1D84CF33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AF55-5FA0-435A-8114-17B19C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28050-1348-4E32-99E4-56DCFBD1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EFB6-9B74-4ED1-BD57-B27A8965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C3C6B-C958-4375-BBCA-F93B677E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F5AA1-CAFE-4390-B6B7-08E16B4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0141C-4BE9-4CF8-AB28-18B39341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C429B-861D-4336-85AA-AAFCE48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7804F-DF41-430A-BDB1-6245E76B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FE568-0D20-4036-BB96-55EB8259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412D3-2499-4731-BB78-09D13A78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FE0ED-2231-45AD-B6E4-FA9072E5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05FA6-7B93-4FA1-BD70-837DA70A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7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414D-7E39-4A7A-B2B7-07B7A9DF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2AB29-2EEE-430D-A1A5-03A57C46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88C0E-6377-42E2-ADF2-9D0FC60F3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49243-AD9F-45E4-AFB3-424D991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61664-ED41-4D25-880E-000884EC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DCECE-B4F4-4FF0-A4BF-06530FDF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0EF9A-4D18-4E41-B393-0B248978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1B28F-12F7-4C76-9C19-72912E67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D8AAE-F815-49B9-9340-1E120F7DC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07A0A-A1D8-41D5-AC1D-7F456862E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D730D-3C94-469B-B21B-1860DE278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871DC3-BF46-466B-A527-9EE9DAC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FF7F9E-9272-4788-8471-6EAC818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009A1B-85EB-4AAF-9A68-5D081E4E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66FC1-8DDA-4228-8E51-21D8D713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2E7E5C-8882-4EDA-A5D1-0D201E09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EB17F-41B9-4EEE-9EEA-D8E09E8B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3D73E-6DB1-48F9-B1A7-7ADF8633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25DFE-87E6-4F41-AAB9-19C22C39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8EB8C0-6613-474C-94B6-20121FDF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BA2D1-113E-430E-883F-FF1439E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64908-8ABD-404E-BEA4-BE59F036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1D4C8-79F4-41E3-86C8-B7B3CC1E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A33B9-8AFF-4452-B981-76B23AAA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8B4F3-0614-4200-B2B9-DC674063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164C4-EAFD-4551-893D-A729047D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00B9E-9C6A-410C-9039-3D5168D6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2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39771-E40E-46CB-BF70-C8C0F497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A6CB82-ACF7-48C3-A9F6-6A7291382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19D1FA-43E1-4050-8F29-3F05030E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45FAA-A703-4FF4-89DA-941C531E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8F2D3-DF35-4FD6-9F7C-331B4E3D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449F6-31E4-401B-B1A9-37F9B698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EA882-617D-42A3-8CB3-CFB996A3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13C03-DF00-4573-A519-9C0A75C2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C62F4-126E-4B04-903C-E4580BEE4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B00B-1563-4598-816D-64B8911BE7D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CF78B-A725-4DE0-B6CA-DB06C66E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9CFCC-AFA2-432D-9570-4D58578C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46FB-984C-49B8-A4A0-A95B09B3C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8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05C1EF-A979-4AF0-839C-C69D596D97E7}"/>
              </a:ext>
            </a:extLst>
          </p:cNvPr>
          <p:cNvSpPr/>
          <p:nvPr/>
        </p:nvSpPr>
        <p:spPr>
          <a:xfrm>
            <a:off x="1214846" y="1822270"/>
            <a:ext cx="2481943" cy="633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&lt;&lt;interface&gt;&gt;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7E39AB-5E49-41A9-A7E4-2B660EF2E193}"/>
              </a:ext>
            </a:extLst>
          </p:cNvPr>
          <p:cNvSpPr/>
          <p:nvPr/>
        </p:nvSpPr>
        <p:spPr>
          <a:xfrm>
            <a:off x="1214843" y="2592977"/>
            <a:ext cx="2481943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533637-B5F1-43E7-9032-F93FF77A2EC8}"/>
              </a:ext>
            </a:extLst>
          </p:cNvPr>
          <p:cNvSpPr/>
          <p:nvPr/>
        </p:nvSpPr>
        <p:spPr>
          <a:xfrm>
            <a:off x="6331131" y="1822270"/>
            <a:ext cx="2481943" cy="633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&lt;&lt;interface&gt;&gt;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49EED6-3079-421C-9836-DB5C8D9D519D}"/>
              </a:ext>
            </a:extLst>
          </p:cNvPr>
          <p:cNvSpPr/>
          <p:nvPr/>
        </p:nvSpPr>
        <p:spPr>
          <a:xfrm>
            <a:off x="6331129" y="2534193"/>
            <a:ext cx="2481943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10B65E-8B42-4DD0-B04B-F142401B15AC}"/>
              </a:ext>
            </a:extLst>
          </p:cNvPr>
          <p:cNvSpPr/>
          <p:nvPr/>
        </p:nvSpPr>
        <p:spPr>
          <a:xfrm>
            <a:off x="1214843" y="4300947"/>
            <a:ext cx="2481943" cy="633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ConcreteAggregate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6E049D-FBC9-462A-B002-CD27751DF9BA}"/>
              </a:ext>
            </a:extLst>
          </p:cNvPr>
          <p:cNvSpPr/>
          <p:nvPr/>
        </p:nvSpPr>
        <p:spPr>
          <a:xfrm>
            <a:off x="1214837" y="5071655"/>
            <a:ext cx="2481943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29EFD3-F227-4638-BE3F-5BE6E7DA8BB6}"/>
              </a:ext>
            </a:extLst>
          </p:cNvPr>
          <p:cNvSpPr/>
          <p:nvPr/>
        </p:nvSpPr>
        <p:spPr>
          <a:xfrm>
            <a:off x="1214844" y="2455817"/>
            <a:ext cx="2481943" cy="137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138A0A-0BA1-419B-966F-E9E0C448515C}"/>
              </a:ext>
            </a:extLst>
          </p:cNvPr>
          <p:cNvSpPr/>
          <p:nvPr/>
        </p:nvSpPr>
        <p:spPr>
          <a:xfrm>
            <a:off x="6331129" y="2419894"/>
            <a:ext cx="2481943" cy="137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EC16DA-ADAE-460E-97F8-D39E3EF2807F}"/>
              </a:ext>
            </a:extLst>
          </p:cNvPr>
          <p:cNvSpPr/>
          <p:nvPr/>
        </p:nvSpPr>
        <p:spPr>
          <a:xfrm>
            <a:off x="1214840" y="4934495"/>
            <a:ext cx="2481943" cy="137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5335F5-8A06-4FD6-A6F8-B683323EF4C6}"/>
              </a:ext>
            </a:extLst>
          </p:cNvPr>
          <p:cNvSpPr/>
          <p:nvPr/>
        </p:nvSpPr>
        <p:spPr>
          <a:xfrm>
            <a:off x="6331133" y="4300947"/>
            <a:ext cx="2481943" cy="633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ConcreteIterator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10511D-1D9C-4551-A2C8-CA6FFD03D274}"/>
              </a:ext>
            </a:extLst>
          </p:cNvPr>
          <p:cNvSpPr/>
          <p:nvPr/>
        </p:nvSpPr>
        <p:spPr>
          <a:xfrm>
            <a:off x="6331129" y="5215346"/>
            <a:ext cx="2481943" cy="502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EAA2E0-0A35-43C6-B49A-B0AB63F9EDD9}"/>
              </a:ext>
            </a:extLst>
          </p:cNvPr>
          <p:cNvSpPr/>
          <p:nvPr/>
        </p:nvSpPr>
        <p:spPr>
          <a:xfrm>
            <a:off x="6331130" y="4934495"/>
            <a:ext cx="2481943" cy="280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12BF81F-8BEB-437C-82FF-BC38398BDC1A}"/>
              </a:ext>
            </a:extLst>
          </p:cNvPr>
          <p:cNvSpPr/>
          <p:nvPr/>
        </p:nvSpPr>
        <p:spPr>
          <a:xfrm>
            <a:off x="6143883" y="4934495"/>
            <a:ext cx="187241" cy="1371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1CFF7D-0F6C-438E-ABFE-E42BC432003B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3696783" y="5003075"/>
            <a:ext cx="2447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5CE5229C-929F-4D18-98D7-6374990A2A24}"/>
              </a:ext>
            </a:extLst>
          </p:cNvPr>
          <p:cNvSpPr/>
          <p:nvPr/>
        </p:nvSpPr>
        <p:spPr>
          <a:xfrm>
            <a:off x="2398653" y="2953838"/>
            <a:ext cx="114309" cy="1289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3C07C55-A044-4D75-92D2-AC8FD8CD1454}"/>
              </a:ext>
            </a:extLst>
          </p:cNvPr>
          <p:cNvCxnSpPr>
            <a:cxnSpLocks/>
            <a:stCxn id="12" idx="0"/>
            <a:endCxn id="35" idx="3"/>
          </p:cNvCxnSpPr>
          <p:nvPr/>
        </p:nvCxnSpPr>
        <p:spPr>
          <a:xfrm flipH="1" flipV="1">
            <a:off x="2455808" y="3082832"/>
            <a:ext cx="7" cy="12181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16F0E37E-93FC-4526-9A2C-162308E1582D}"/>
              </a:ext>
            </a:extLst>
          </p:cNvPr>
          <p:cNvSpPr/>
          <p:nvPr/>
        </p:nvSpPr>
        <p:spPr>
          <a:xfrm>
            <a:off x="7516034" y="3143654"/>
            <a:ext cx="112131" cy="1249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D950AF8-4452-4616-A011-5ABC3CEDC68F}"/>
              </a:ext>
            </a:extLst>
          </p:cNvPr>
          <p:cNvCxnSpPr>
            <a:cxnSpLocks/>
            <a:stCxn id="19" idx="0"/>
            <a:endCxn id="40" idx="3"/>
          </p:cNvCxnSpPr>
          <p:nvPr/>
        </p:nvCxnSpPr>
        <p:spPr>
          <a:xfrm flipH="1" flipV="1">
            <a:off x="7572100" y="3268570"/>
            <a:ext cx="5" cy="10323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AC6D154-1A61-4B15-BF17-77BE32A2737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696789" y="2139044"/>
            <a:ext cx="26343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A26B04E-232F-489C-BE66-36A71C2A57A2}"/>
              </a:ext>
            </a:extLst>
          </p:cNvPr>
          <p:cNvSpPr txBox="1"/>
          <p:nvPr/>
        </p:nvSpPr>
        <p:spPr>
          <a:xfrm>
            <a:off x="4456603" y="1822270"/>
            <a:ext cx="92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49455F22-1A1A-46D4-8395-3D00D0C6D727}"/>
              </a:ext>
            </a:extLst>
          </p:cNvPr>
          <p:cNvSpPr/>
          <p:nvPr/>
        </p:nvSpPr>
        <p:spPr>
          <a:xfrm rot="5400000">
            <a:off x="5304731" y="1937064"/>
            <a:ext cx="158667" cy="1397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4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紫楠</dc:creator>
  <cp:lastModifiedBy>赵 紫楠</cp:lastModifiedBy>
  <cp:revision>6</cp:revision>
  <dcterms:created xsi:type="dcterms:W3CDTF">2022-03-17T08:29:23Z</dcterms:created>
  <dcterms:modified xsi:type="dcterms:W3CDTF">2022-03-17T08:49:38Z</dcterms:modified>
</cp:coreProperties>
</file>