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226BA-5D5B-4EAB-90E0-D960923B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A1C79-487C-4082-A527-35C8FAF52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5D27D-B4EE-42A3-972E-3A8E0539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2E6B6-4713-48B9-805E-3B4762E0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6FA6C-C781-4729-A7D6-000FD154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D3E79-E3C1-41FF-9431-D8231147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ADE58-8EC0-4BFA-B89A-3FCCF9E87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E92D7-C1C3-4B91-A300-9E36ED3E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181A1-E2A8-4053-A201-EE2FE39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4672E-E284-4C68-AEE7-4F5ADF4A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9E3C8F-9C32-4CCA-8901-ED533739F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EE1555-1730-4B5E-AC06-9B93902A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C076F-087F-4313-9AC1-7F3AB2F9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5CE47-B8EF-4E95-B7E0-6991D431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F765B-B71E-4C1B-BEEA-299BE902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3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031F9-4E57-4984-AF40-F40A76C7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87F9D-387E-4EF9-87F1-BC9763C1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BA48B-F9E8-407E-8C0F-0AB99FB7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678B3-30D1-4E2B-AAF4-545A80B1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C51D7-72CD-4F2E-88EC-F0BAFBC1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2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51AE8-CD19-49A4-8DDB-9C9BBCF2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2F5B-D32F-4D6D-B737-C619039D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AEABB-7375-4D7C-9E35-084911F3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36DCB-7789-4358-A0E4-5EA1E014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E68C9-6964-4D07-84B9-BF1D0F42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FD014-34EE-4A2E-A9BF-873078FF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C739A-ED55-45F0-AF22-D33654BE7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DF64C-F6B5-4F64-BC9A-B83B190B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EC474-E39B-450F-9CB9-30A87588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CA259-9F3F-40F7-AEAA-6DD2AB6A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DF68AA-7D90-413F-859D-6971AFBB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3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B2323-EDEE-4636-B311-796086B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A9D24-206D-4C5C-8D92-CA8D25AE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E52562-846C-44C0-AFFB-A04A3CE9E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C8795F-9166-43D8-8316-54C6672D6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EECA7-FA8A-40CB-81A0-559473A7C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7D7A6-63B3-40E5-938F-5B57FEE8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6CF7C-8730-4360-8B14-1D48FBD1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E35F3-8D38-42DD-A81B-92874765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6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D0184-74D1-490C-8E83-1837F69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A50CA8-B5F9-4BF2-974B-3ECBC267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BF52D1-366C-4D3F-9C50-AC09DBC4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164672-0863-4A56-B8F2-E49656F5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D49A66-94DF-4DF8-B39C-4A729101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8B7FF-C9F6-4B1D-A7AF-BED17748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DA3F1-8523-4833-812C-2CDE3D71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4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00FFE-5BCE-4F21-A324-D25084DD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99495-4F91-401C-9EE1-ED6D9944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2DA8CB-17FB-483B-8E5A-3599B8E4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AA4B2-5385-4F1C-87DC-E9019133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2CB57-A486-4ACB-8617-DC32BDB9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1B2F0-12C6-4E1B-8736-10C9263D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3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92AB-5CF2-4CBD-824C-8DB067DB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B926B4-51BA-4A28-A847-9400818CD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A8C38-B6B5-4D46-BF63-A09A28949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B0A4B-80BA-43DA-9F49-2A3C6EAD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E11F5-DD2F-4EF7-80F0-2A8B0357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F2D35-B130-4D52-AD0C-002D5142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0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A600BB-80D9-4656-B8BD-0CC2E3E0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B2228-2FDA-430D-AB91-2228D5DA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E06F1-BB9C-4E21-B8A2-9ED6D446B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D14E-8DA9-4EF9-A35E-ED680FDA64A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6F6C9-370F-4602-9DDB-E665B082E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41A36-FF45-4DA5-A9B6-33B767D91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FD5E5-7281-43AA-B686-BF00ACDEE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0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A0296C-0EC5-4586-9AF9-8982B5E2B983}"/>
              </a:ext>
            </a:extLst>
          </p:cNvPr>
          <p:cNvSpPr txBox="1"/>
          <p:nvPr/>
        </p:nvSpPr>
        <p:spPr>
          <a:xfrm>
            <a:off x="260021" y="541404"/>
            <a:ext cx="12801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redis DB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dict* dict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758702-6DF9-4225-A047-EFFA275B0468}"/>
              </a:ext>
            </a:extLst>
          </p:cNvPr>
          <p:cNvSpPr txBox="1"/>
          <p:nvPr/>
        </p:nvSpPr>
        <p:spPr>
          <a:xfrm>
            <a:off x="2123656" y="541404"/>
            <a:ext cx="12801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dictht ht[2]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F308B6-24ED-4A66-ADF3-7066EA8C61AF}"/>
              </a:ext>
            </a:extLst>
          </p:cNvPr>
          <p:cNvSpPr txBox="1"/>
          <p:nvPr/>
        </p:nvSpPr>
        <p:spPr>
          <a:xfrm>
            <a:off x="3987291" y="541404"/>
            <a:ext cx="18832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dictht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dictEntry**  table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A45B5A-FCB8-4C75-9830-51B00604C52F}"/>
              </a:ext>
            </a:extLst>
          </p:cNvPr>
          <p:cNvSpPr txBox="1"/>
          <p:nvPr/>
        </p:nvSpPr>
        <p:spPr>
          <a:xfrm>
            <a:off x="6453994" y="541404"/>
            <a:ext cx="13759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dictEntry*[4]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E3C81C-BDAA-4E9B-935B-AC63E00CD474}"/>
              </a:ext>
            </a:extLst>
          </p:cNvPr>
          <p:cNvSpPr/>
          <p:nvPr/>
        </p:nvSpPr>
        <p:spPr>
          <a:xfrm>
            <a:off x="6453994" y="910736"/>
            <a:ext cx="13759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dictEntry*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5CF99E-E4B9-4EAD-8591-2BDE7EA4DD3A}"/>
              </a:ext>
            </a:extLst>
          </p:cNvPr>
          <p:cNvSpPr/>
          <p:nvPr/>
        </p:nvSpPr>
        <p:spPr>
          <a:xfrm>
            <a:off x="6453994" y="1280068"/>
            <a:ext cx="13759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dictEntry*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01E6B1-C93B-43AA-9D27-F91FB20D0F11}"/>
              </a:ext>
            </a:extLst>
          </p:cNvPr>
          <p:cNvSpPr/>
          <p:nvPr/>
        </p:nvSpPr>
        <p:spPr>
          <a:xfrm>
            <a:off x="6453994" y="1649400"/>
            <a:ext cx="13759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dictEntry*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EF40AF-BF9E-4F26-87A7-B2BDA1743913}"/>
              </a:ext>
            </a:extLst>
          </p:cNvPr>
          <p:cNvSpPr/>
          <p:nvPr/>
        </p:nvSpPr>
        <p:spPr>
          <a:xfrm>
            <a:off x="6453994" y="2018732"/>
            <a:ext cx="13759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dictEntry*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E2474A-24ED-450C-9E7C-03FBC91C1461}"/>
              </a:ext>
            </a:extLst>
          </p:cNvPr>
          <p:cNvSpPr/>
          <p:nvPr/>
        </p:nvSpPr>
        <p:spPr>
          <a:xfrm>
            <a:off x="8413423" y="543805"/>
            <a:ext cx="1375954" cy="846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dictEntry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void* key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void* value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603B76-23C8-4F93-8E77-7EDE48AA9248}"/>
              </a:ext>
            </a:extLst>
          </p:cNvPr>
          <p:cNvSpPr/>
          <p:nvPr/>
        </p:nvSpPr>
        <p:spPr>
          <a:xfrm>
            <a:off x="8413423" y="2018732"/>
            <a:ext cx="1375954" cy="846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dictEntry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void* key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void* value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4E5088-0F0B-4C92-804A-4A893E410CBE}"/>
              </a:ext>
            </a:extLst>
          </p:cNvPr>
          <p:cNvSpPr/>
          <p:nvPr/>
        </p:nvSpPr>
        <p:spPr>
          <a:xfrm>
            <a:off x="10370673" y="795320"/>
            <a:ext cx="13759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ADBDC5-5492-4939-BE56-1F6D62E5B5FE}"/>
              </a:ext>
            </a:extLst>
          </p:cNvPr>
          <p:cNvSpPr/>
          <p:nvPr/>
        </p:nvSpPr>
        <p:spPr>
          <a:xfrm>
            <a:off x="10372852" y="1464733"/>
            <a:ext cx="1375954" cy="1049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C072193-6437-40BD-B358-85515AFA170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40181" y="864570"/>
            <a:ext cx="583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6ECBF2-2236-4C63-8211-7AB6C698961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03816" y="864570"/>
            <a:ext cx="583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AF7104E-B504-431A-BA0E-5135FB09709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870519" y="726070"/>
            <a:ext cx="5834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18E4963-9224-486E-8EB6-1370FBFD4075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7829948" y="967148"/>
            <a:ext cx="583475" cy="12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59B4E1B-BE86-4EEE-B78D-449A33A3CC13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7829948" y="1464734"/>
            <a:ext cx="583475" cy="97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544BD41-D93C-48A8-A3D8-BDC2EFED41F5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9789377" y="967148"/>
            <a:ext cx="581296" cy="1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8A6DF33-3B70-4E02-BB97-AB8E3A69DA37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9789377" y="967148"/>
            <a:ext cx="583475" cy="102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FA70899-8AE1-4D2A-B30C-8EBE5113BCE7}"/>
              </a:ext>
            </a:extLst>
          </p:cNvPr>
          <p:cNvSpPr txBox="1"/>
          <p:nvPr/>
        </p:nvSpPr>
        <p:spPr>
          <a:xfrm>
            <a:off x="449432" y="1386793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7E2EA3-DF41-413B-869E-008672F20F7C}"/>
              </a:ext>
            </a:extLst>
          </p:cNvPr>
          <p:cNvSpPr txBox="1"/>
          <p:nvPr/>
        </p:nvSpPr>
        <p:spPr>
          <a:xfrm>
            <a:off x="2123657" y="1386793"/>
            <a:ext cx="12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字典结构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98AB6C0-779C-4511-B985-9E6082E61A21}"/>
              </a:ext>
            </a:extLst>
          </p:cNvPr>
          <p:cNvSpPr txBox="1"/>
          <p:nvPr/>
        </p:nvSpPr>
        <p:spPr>
          <a:xfrm>
            <a:off x="4239839" y="1386793"/>
            <a:ext cx="144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表结构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D392A3-382E-41A7-98D0-1F5D99EADF2C}"/>
              </a:ext>
            </a:extLst>
          </p:cNvPr>
          <p:cNvSpPr txBox="1"/>
          <p:nvPr/>
        </p:nvSpPr>
        <p:spPr>
          <a:xfrm>
            <a:off x="8580518" y="126355"/>
            <a:ext cx="113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K-V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BDB801-200C-4CB5-9A00-51DCF65F7C96}"/>
              </a:ext>
            </a:extLst>
          </p:cNvPr>
          <p:cNvSpPr/>
          <p:nvPr/>
        </p:nvSpPr>
        <p:spPr>
          <a:xfrm>
            <a:off x="976184" y="3651421"/>
            <a:ext cx="2088292" cy="323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B7C880-6689-4F83-8590-6532306C0201}"/>
              </a:ext>
            </a:extLst>
          </p:cNvPr>
          <p:cNvSpPr/>
          <p:nvPr/>
        </p:nvSpPr>
        <p:spPr>
          <a:xfrm>
            <a:off x="976184" y="3965400"/>
            <a:ext cx="2088292" cy="64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INTSET_ENC_INT16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B8796E-F222-4154-A638-16AD663C304C}"/>
              </a:ext>
            </a:extLst>
          </p:cNvPr>
          <p:cNvSpPr/>
          <p:nvPr/>
        </p:nvSpPr>
        <p:spPr>
          <a:xfrm>
            <a:off x="976183" y="4611718"/>
            <a:ext cx="2088291" cy="64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4E78BCA-0FDE-48FA-A740-1E9E3806216C}"/>
              </a:ext>
            </a:extLst>
          </p:cNvPr>
          <p:cNvSpPr/>
          <p:nvPr/>
        </p:nvSpPr>
        <p:spPr>
          <a:xfrm>
            <a:off x="976183" y="5258036"/>
            <a:ext cx="2088292" cy="323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B76671-A397-4410-829F-2282B5C1019B}"/>
              </a:ext>
            </a:extLst>
          </p:cNvPr>
          <p:cNvSpPr/>
          <p:nvPr/>
        </p:nvSpPr>
        <p:spPr>
          <a:xfrm>
            <a:off x="3790434" y="5258036"/>
            <a:ext cx="738318" cy="323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-6370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BA3CD0F-8606-45C0-BD79-A9CDE221710D}"/>
              </a:ext>
            </a:extLst>
          </p:cNvPr>
          <p:cNvSpPr/>
          <p:nvPr/>
        </p:nvSpPr>
        <p:spPr>
          <a:xfrm>
            <a:off x="4528752" y="5258035"/>
            <a:ext cx="738318" cy="323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7895ED-3EA3-40FC-8FBC-7A0162368486}"/>
              </a:ext>
            </a:extLst>
          </p:cNvPr>
          <p:cNvSpPr/>
          <p:nvPr/>
        </p:nvSpPr>
        <p:spPr>
          <a:xfrm>
            <a:off x="5267070" y="5258034"/>
            <a:ext cx="738318" cy="323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20E04EC-EB44-4AF5-9379-26B783C89444}"/>
              </a:ext>
            </a:extLst>
          </p:cNvPr>
          <p:cNvSpPr/>
          <p:nvPr/>
        </p:nvSpPr>
        <p:spPr>
          <a:xfrm>
            <a:off x="6005388" y="5254775"/>
            <a:ext cx="738318" cy="323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233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9B9582-E8D6-494F-B5E4-B363E4777F78}"/>
              </a:ext>
            </a:extLst>
          </p:cNvPr>
          <p:cNvSpPr/>
          <p:nvPr/>
        </p:nvSpPr>
        <p:spPr>
          <a:xfrm>
            <a:off x="6743706" y="5254775"/>
            <a:ext cx="824810" cy="323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14632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74E73C-63AA-4042-B89E-697357E8E909}"/>
              </a:ext>
            </a:extLst>
          </p:cNvPr>
          <p:cNvCxnSpPr>
            <a:stCxn id="28" idx="3"/>
            <a:endCxn id="3" idx="1"/>
          </p:cNvCxnSpPr>
          <p:nvPr/>
        </p:nvCxnSpPr>
        <p:spPr>
          <a:xfrm flipV="1">
            <a:off x="3064475" y="5419615"/>
            <a:ext cx="7259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2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5F37B9-9097-483A-837B-688406D842D7}"/>
              </a:ext>
            </a:extLst>
          </p:cNvPr>
          <p:cNvSpPr/>
          <p:nvPr/>
        </p:nvSpPr>
        <p:spPr>
          <a:xfrm>
            <a:off x="1173892" y="142103"/>
            <a:ext cx="1000898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zlbytes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36EB15-1FB1-4E0F-A996-AA7EBDC46462}"/>
              </a:ext>
            </a:extLst>
          </p:cNvPr>
          <p:cNvSpPr/>
          <p:nvPr/>
        </p:nvSpPr>
        <p:spPr>
          <a:xfrm>
            <a:off x="2174790" y="142103"/>
            <a:ext cx="1000898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zltail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2D3E8-69A1-43F3-99F4-25B6CDF0A31E}"/>
              </a:ext>
            </a:extLst>
          </p:cNvPr>
          <p:cNvSpPr/>
          <p:nvPr/>
        </p:nvSpPr>
        <p:spPr>
          <a:xfrm>
            <a:off x="3175688" y="142103"/>
            <a:ext cx="1000898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zlen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2FEF0E-E514-42B0-A388-D7F2BE5F5AC1}"/>
              </a:ext>
            </a:extLst>
          </p:cNvPr>
          <p:cNvSpPr/>
          <p:nvPr/>
        </p:nvSpPr>
        <p:spPr>
          <a:xfrm>
            <a:off x="4176586" y="142103"/>
            <a:ext cx="1000898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entry1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125E42-1FC4-48A5-A29D-14667A6435EC}"/>
              </a:ext>
            </a:extLst>
          </p:cNvPr>
          <p:cNvSpPr/>
          <p:nvPr/>
        </p:nvSpPr>
        <p:spPr>
          <a:xfrm>
            <a:off x="5177484" y="142103"/>
            <a:ext cx="1000898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entry2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9B28B0-BDAF-4B85-A7B3-7E6DADC31981}"/>
              </a:ext>
            </a:extLst>
          </p:cNvPr>
          <p:cNvSpPr/>
          <p:nvPr/>
        </p:nvSpPr>
        <p:spPr>
          <a:xfrm>
            <a:off x="6178382" y="142103"/>
            <a:ext cx="1000898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6886ED-8842-43FA-8744-3A1C7111E987}"/>
              </a:ext>
            </a:extLst>
          </p:cNvPr>
          <p:cNvSpPr/>
          <p:nvPr/>
        </p:nvSpPr>
        <p:spPr>
          <a:xfrm>
            <a:off x="7179280" y="142103"/>
            <a:ext cx="1000898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entryN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B05CEE-AA5F-490E-93EC-9EB6C45DDFB8}"/>
              </a:ext>
            </a:extLst>
          </p:cNvPr>
          <p:cNvSpPr/>
          <p:nvPr/>
        </p:nvSpPr>
        <p:spPr>
          <a:xfrm>
            <a:off x="8180178" y="142103"/>
            <a:ext cx="1000898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zlend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64325F-5B1C-48A9-A648-325C6D06171F}"/>
              </a:ext>
            </a:extLst>
          </p:cNvPr>
          <p:cNvSpPr txBox="1"/>
          <p:nvPr/>
        </p:nvSpPr>
        <p:spPr>
          <a:xfrm>
            <a:off x="1124466" y="793407"/>
            <a:ext cx="93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字节数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7E3F12-6475-4A28-AF20-594C15279AEB}"/>
              </a:ext>
            </a:extLst>
          </p:cNvPr>
          <p:cNvSpPr txBox="1"/>
          <p:nvPr/>
        </p:nvSpPr>
        <p:spPr>
          <a:xfrm>
            <a:off x="2119185" y="793407"/>
            <a:ext cx="111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表尾节点偏移量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0E42ED-AF58-48F0-978B-A90B6E7BF77B}"/>
              </a:ext>
            </a:extLst>
          </p:cNvPr>
          <p:cNvSpPr txBox="1"/>
          <p:nvPr/>
        </p:nvSpPr>
        <p:spPr>
          <a:xfrm>
            <a:off x="3286899" y="793407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节点个数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2C5772-3B00-4C4A-B473-6E9B42BC1EE8}"/>
              </a:ext>
            </a:extLst>
          </p:cNvPr>
          <p:cNvSpPr txBox="1"/>
          <p:nvPr/>
        </p:nvSpPr>
        <p:spPr>
          <a:xfrm>
            <a:off x="8456141" y="793407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节点尾部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3FE749-FA40-48BC-B523-248ECE426500}"/>
              </a:ext>
            </a:extLst>
          </p:cNvPr>
          <p:cNvSpPr/>
          <p:nvPr/>
        </p:nvSpPr>
        <p:spPr>
          <a:xfrm>
            <a:off x="5237209" y="1838244"/>
            <a:ext cx="1056500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2386FA-783D-40FA-BEE0-033D96894693}"/>
              </a:ext>
            </a:extLst>
          </p:cNvPr>
          <p:cNvSpPr/>
          <p:nvPr/>
        </p:nvSpPr>
        <p:spPr>
          <a:xfrm>
            <a:off x="6291652" y="1838244"/>
            <a:ext cx="1056500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75E36F-2611-4EEB-B4DF-0EE513CD41E7}"/>
              </a:ext>
            </a:extLst>
          </p:cNvPr>
          <p:cNvSpPr/>
          <p:nvPr/>
        </p:nvSpPr>
        <p:spPr>
          <a:xfrm>
            <a:off x="4182766" y="1838421"/>
            <a:ext cx="1056500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prevlen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AECFF5-0465-4359-8CBE-DCBD01C97B5D}"/>
              </a:ext>
            </a:extLst>
          </p:cNvPr>
          <p:cNvCxnSpPr/>
          <p:nvPr/>
        </p:nvCxnSpPr>
        <p:spPr>
          <a:xfrm flipH="1">
            <a:off x="4176586" y="506627"/>
            <a:ext cx="1000898" cy="13316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ECCF273-1649-499A-A7B7-2FB70DE008F4}"/>
              </a:ext>
            </a:extLst>
          </p:cNvPr>
          <p:cNvCxnSpPr/>
          <p:nvPr/>
        </p:nvCxnSpPr>
        <p:spPr>
          <a:xfrm>
            <a:off x="6178382" y="506627"/>
            <a:ext cx="1169770" cy="13316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969C90A-5D91-4E40-B8DE-5CBAAC11AB54}"/>
              </a:ext>
            </a:extLst>
          </p:cNvPr>
          <p:cNvSpPr/>
          <p:nvPr/>
        </p:nvSpPr>
        <p:spPr>
          <a:xfrm>
            <a:off x="2316892" y="3935627"/>
            <a:ext cx="1668162" cy="45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quickListNode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F2217C7-1C7F-49EB-B595-4A867F23FEF6}"/>
              </a:ext>
            </a:extLst>
          </p:cNvPr>
          <p:cNvSpPr/>
          <p:nvPr/>
        </p:nvSpPr>
        <p:spPr>
          <a:xfrm>
            <a:off x="4841789" y="3935627"/>
            <a:ext cx="1668162" cy="45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quickListNode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5305CF-AF36-4BB0-8C2F-930E758AB92E}"/>
              </a:ext>
            </a:extLst>
          </p:cNvPr>
          <p:cNvSpPr/>
          <p:nvPr/>
        </p:nvSpPr>
        <p:spPr>
          <a:xfrm>
            <a:off x="7366687" y="3935627"/>
            <a:ext cx="1668162" cy="451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quickListNode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5AD985-0A44-4613-BD37-AB2A871A8A8A}"/>
              </a:ext>
            </a:extLst>
          </p:cNvPr>
          <p:cNvSpPr txBox="1"/>
          <p:nvPr/>
        </p:nvSpPr>
        <p:spPr>
          <a:xfrm>
            <a:off x="2585651" y="4868738"/>
            <a:ext cx="11306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压缩列表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906797-69CB-4D60-B18A-CAF48813FBC0}"/>
              </a:ext>
            </a:extLst>
          </p:cNvPr>
          <p:cNvSpPr txBox="1"/>
          <p:nvPr/>
        </p:nvSpPr>
        <p:spPr>
          <a:xfrm>
            <a:off x="5110548" y="4868738"/>
            <a:ext cx="11306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压缩列表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61D113-5188-47BA-ABDA-C7929D625C09}"/>
              </a:ext>
            </a:extLst>
          </p:cNvPr>
          <p:cNvSpPr txBox="1"/>
          <p:nvPr/>
        </p:nvSpPr>
        <p:spPr>
          <a:xfrm>
            <a:off x="7635446" y="4868738"/>
            <a:ext cx="11306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压缩列表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4C0EA72-08E8-4E5D-9F16-790FD9E5BCA3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3150973" y="4386649"/>
            <a:ext cx="0" cy="48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BDE24E1-AA3E-4832-B4D5-ED35EDFD2872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>
            <a:off x="5675870" y="4386649"/>
            <a:ext cx="0" cy="48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6B16D1E-A286-4FCF-A54C-D750957960C8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8200768" y="4386649"/>
            <a:ext cx="0" cy="48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79A7BD-2D21-4F83-B0A1-917597C5BDB6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985054" y="4161138"/>
            <a:ext cx="8567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CBF4C5-23B7-4F70-9DCB-E1C5A23ADE98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509951" y="4161138"/>
            <a:ext cx="856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3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101</Words>
  <Application>Microsoft Office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紫楠</dc:creator>
  <cp:lastModifiedBy>赵 紫楠</cp:lastModifiedBy>
  <cp:revision>3</cp:revision>
  <dcterms:created xsi:type="dcterms:W3CDTF">2022-04-14T07:14:17Z</dcterms:created>
  <dcterms:modified xsi:type="dcterms:W3CDTF">2022-04-16T11:49:25Z</dcterms:modified>
</cp:coreProperties>
</file>