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5B0-8B42-C508-6D8B-A8983495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E8F6D-4E38-01A1-C595-5895ED568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3D8A-5AB3-86DE-8436-7AB4AC6F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4047-E922-9790-F7E8-3E6224DA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1177-C0BB-69ED-B22A-63E8E234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619B-DB3E-0D39-C201-4C80D6B6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D6D75-3363-5BF5-243B-F49D8D659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3CC1-3857-52DB-33AB-DFE2972E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BB03-05C6-B436-9319-6B3A5F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7CF1-D6CA-3967-A2C1-5E08211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5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EFB4C-0FA3-BCBA-B28A-1FF03545B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C6123-CCE0-9D1A-4822-2479EBB6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C5F7-61D2-014D-1521-1D63322F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F7C0-FF22-5EAE-7C38-9E317D65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6B2-E670-FE4C-AA57-B51A6C91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0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6914-266F-6AE6-3C05-53DD988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160-A093-BF79-AC3F-FEC5DD60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FA08-09D1-DACD-62D6-C671213F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0556-A040-26B1-047A-AD8B7A41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DBED-DA40-9AFF-02F2-53B4422C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1280-2F9D-290F-D0C9-2AC7EC3A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50E9-0640-0A8F-1038-81CBEE13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B694-2CA7-0597-C683-142B2122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040A-EEFD-A7E2-F78D-C737DB04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793A-FAB6-9478-4174-7A0EF4AE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4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D318-1E9E-8EF0-661F-6861A2FD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6747-E75F-387A-BBD5-D63150F62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5E66D-D347-F827-0EFB-22D2E5E8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33E05-EDBD-9A75-EB57-4D913D5B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746A5-60C9-9678-AA97-A57EDF0D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9DB8-5572-4EE2-B8D3-1E76F6A0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4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794-3792-D0B6-364D-9982ED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A2971-C780-9369-1830-9CA7260B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8D84-200C-0C96-BABB-FFCB1391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EAE18-893B-B543-C014-DB2C9A1F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C5DEA-AE08-5BB8-DCC2-032768D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DF6DD-60E2-8F51-AD24-0C74472E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0FEF1-BD9C-11C7-DB66-77E956B9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F7032-4809-D244-3E95-ECB43CDF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1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AFE-6319-9615-458C-51BA84E9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4799C-8AE7-94E6-B5E3-1AD66349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1AB94-E24F-C1B4-C80A-7B9EACD3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08F6-D8A4-BA0F-8BF3-83BEF368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C0523-4E00-5E7F-419A-62CCD28B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DFEDD-0D56-2A60-7856-590A6798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45FB-D4A6-0175-817E-B0302666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ECF-8385-9404-3D1C-294A2C7D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B12D-0202-FF21-3FAB-B5F6ED7A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92E16-FAE3-1D24-06DE-502217B8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54F1-B66E-61B5-E328-209079CD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51F0F-0D0D-F97B-8953-4DF271B8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D5C9-3A22-3F80-A299-A2EAF3F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39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5535-750C-DA23-B749-FB40C08B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42196-8C8E-79CB-2D11-6AACE048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4D1E9-E813-AFDC-9795-60A0C75E4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2869-C873-BBAF-6059-D20B98F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D1C6-5CDA-6C49-3C84-45C48A85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B127-D9D4-8947-2576-6E378CC4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847AF-C175-2134-0D2D-C918AF3B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1635-DB18-51A6-7990-5F0A798D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8687-EF53-7F39-1DDE-02772FF3D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971A-E69E-4D32-A41C-BBB04D3D5DD8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68F6-4FEB-5BB8-6517-265C8AF4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FC98-225D-892D-6797-47176920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A34F-6738-40D2-A778-1F03AA908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7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04FAE-82F0-4518-6187-EAA7B6759D69}"/>
              </a:ext>
            </a:extLst>
          </p:cNvPr>
          <p:cNvSpPr txBox="1"/>
          <p:nvPr/>
        </p:nvSpPr>
        <p:spPr>
          <a:xfrm>
            <a:off x="1510888" y="701631"/>
            <a:ext cx="5377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err="1"/>
              <a:t>Kecs</a:t>
            </a:r>
            <a:r>
              <a:rPr lang="en-GB" sz="5400" dirty="0"/>
              <a:t> Robert Alfred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41664-522D-99EA-08B8-0C41C2D17358}"/>
              </a:ext>
            </a:extLst>
          </p:cNvPr>
          <p:cNvSpPr txBox="1"/>
          <p:nvPr/>
        </p:nvSpPr>
        <p:spPr>
          <a:xfrm>
            <a:off x="1510888" y="2505670"/>
            <a:ext cx="8004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Education: Polytechnic University of Bucharest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B.S.E. Electronics and Telecommunications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M.S.E. Micro and Nano Electronics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479EB-2CFE-D2F4-9EBD-D14E1DF621EC}"/>
              </a:ext>
            </a:extLst>
          </p:cNvPr>
          <p:cNvSpPr txBox="1"/>
          <p:nvPr/>
        </p:nvSpPr>
        <p:spPr>
          <a:xfrm>
            <a:off x="1510888" y="4643926"/>
            <a:ext cx="914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Other notable experiences: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Secondment at Durham University (November-December 2022)</a:t>
            </a:r>
          </a:p>
        </p:txBody>
      </p:sp>
    </p:spTree>
    <p:extLst>
      <p:ext uri="{BB962C8B-B14F-4D97-AF65-F5344CB8AC3E}">
        <p14:creationId xmlns:p14="http://schemas.microsoft.com/office/powerpoint/2010/main" val="29479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91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Beia</dc:creator>
  <cp:lastModifiedBy>Beia</cp:lastModifiedBy>
  <cp:revision>1</cp:revision>
  <dcterms:created xsi:type="dcterms:W3CDTF">2023-01-05T06:12:18Z</dcterms:created>
  <dcterms:modified xsi:type="dcterms:W3CDTF">2023-01-05T08:19:17Z</dcterms:modified>
</cp:coreProperties>
</file>