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7D9A-B947-50E9-5A7C-EBEF84C70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FBBF9-9099-D17B-E812-8C1890AC4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354D-E4B4-9901-2937-7A465B99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56E6-041F-48B9-9687-0BB223963AF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3B696-1B47-0EA9-715B-E0095AFD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0BB52-129C-A34F-D3C2-4F35769B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F3AE-0508-4E68-94A3-8A54D939B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5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A095-836A-FF8A-2097-28807738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D7D3C-0E86-B425-E45D-DBAE39AC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2345-D394-C664-7FD7-D7525E6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56E6-041F-48B9-9687-0BB223963AF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9D19-2EFC-EBC2-DF44-D8F36A70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EDA2-1C9B-982F-B516-853FD039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F3AE-0508-4E68-94A3-8A54D939B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7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919CF-2BEA-6FE3-9092-E00F1A36D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4AD8B-440F-7B6B-718F-EC4E91F3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E19BB-912B-69F5-78F8-E5E07B33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56E6-041F-48B9-9687-0BB223963AF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0E3D-E172-7A9F-8485-EABC9E7D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B0CF-938A-BF6E-17E6-28083AA5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F3AE-0508-4E68-94A3-8A54D939B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3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4C3C-5DEA-BFEB-330E-3442C5EA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E345-42B1-29BF-15AA-8C7C8A50C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12D5D-2538-720B-04C6-9A1E65EA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56E6-041F-48B9-9687-0BB223963AF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FE97-2F68-199B-6302-2B35B494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3676-FCB0-5786-E8D0-2C67C8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F3AE-0508-4E68-94A3-8A54D939B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99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7558-C04F-65AB-5227-7012A64C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E7CCB-6C04-4E42-710B-0B35354BE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D962-A062-094F-4B1B-3174816C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56E6-041F-48B9-9687-0BB223963AF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4360-9C90-7555-9B8E-BD2254B6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3751-944B-2EBD-5974-33B379B5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F3AE-0508-4E68-94A3-8A54D939B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F034-893D-391D-4201-C03F7A2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F648-70DB-D420-86C6-C52BD1383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EC93B-5D82-2D67-6939-04CCE4D1B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0D2D-AE7E-B118-629D-18DE6806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56E6-041F-48B9-9687-0BB223963AF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AC793-913D-25CD-662B-56388302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F511D-188C-F146-4739-2A9D0832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F3AE-0508-4E68-94A3-8A54D939B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5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6679-6395-EFF7-DFB0-0FE8C437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86373-0DCA-8C88-ABB6-7AF6DDAE0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8B5D-52E9-CD24-131E-9EA06D490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BB4E3-D945-09DD-2555-6F02FE069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C21D1-85D8-BCEA-E261-103EE6211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3AD0B-8E9F-2193-C28F-E61810C4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56E6-041F-48B9-9687-0BB223963AF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35AEA-1732-2796-A2EE-9EA1704E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9A06A-294E-2C49-FE22-2349F855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F3AE-0508-4E68-94A3-8A54D939B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E453-41C2-B79C-796D-A2C12249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D2130-674F-3C79-1542-4963B689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56E6-041F-48B9-9687-0BB223963AF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E426C-13B8-D562-FC96-DFEEC7D3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BBFD3-AEC0-2F46-A52C-BA759E41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F3AE-0508-4E68-94A3-8A54D939B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5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A0141-0143-8C31-85B2-FD6864BE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56E6-041F-48B9-9687-0BB223963AF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B54EF-4C3C-64C6-7160-5CDFA4BD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27243-CD21-B44F-B4DB-57BA8E21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F3AE-0508-4E68-94A3-8A54D939B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53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B46E-3B2E-0C5E-4833-8EFEC282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0249-9595-9BF9-7DA6-E7632FDA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BB005-63B8-5EE3-70E4-613115BAD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0021E-751F-AF9F-97AB-2489DFE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56E6-041F-48B9-9687-0BB223963AF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61800-9840-CE60-CC94-06AE559F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40EF1-591A-8A5F-0D72-1BF0CE6F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F3AE-0508-4E68-94A3-8A54D939B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57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5BDA-F267-3654-4197-F7F3EC77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FC725-3054-E6D5-ADEA-77E020488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CF2E6-8488-C7C0-8517-5D6A4962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1C0AE-81BB-A0EC-3DB5-7EC866B0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56E6-041F-48B9-9687-0BB223963AF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43920-2417-2867-6888-D29BEEF3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F80F-4281-D312-9B8C-14A24AF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F3AE-0508-4E68-94A3-8A54D939B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1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C121F-FF57-0912-6D98-5139C1E2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1F6F-54B2-023D-8A39-D3121419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71B6-9244-A129-E3EE-7DF27498E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56E6-041F-48B9-9687-0BB223963AF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973B-2952-DC87-0E75-C6E0C0700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AB126-E34B-472E-2CE7-88E7C680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F3AE-0508-4E68-94A3-8A54D939B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86755C-2FD5-6359-731C-0A4DA2B1FB78}"/>
              </a:ext>
            </a:extLst>
          </p:cNvPr>
          <p:cNvSpPr txBox="1"/>
          <p:nvPr/>
        </p:nvSpPr>
        <p:spPr>
          <a:xfrm>
            <a:off x="4327071" y="193224"/>
            <a:ext cx="2764194" cy="58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lgerian" panose="04020705040A02060702" pitchFamily="82" charset="0"/>
              </a:rPr>
              <a:t>PV 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AFA3B-5F35-C33D-9A92-7B8E4200F0C6}"/>
              </a:ext>
            </a:extLst>
          </p:cNvPr>
          <p:cNvSpPr txBox="1"/>
          <p:nvPr/>
        </p:nvSpPr>
        <p:spPr>
          <a:xfrm>
            <a:off x="993711" y="1144946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System 1: main building</a:t>
            </a:r>
          </a:p>
          <a:p>
            <a:r>
              <a:rPr lang="en-GB" dirty="0"/>
              <a:t>5 EFFEKTA inverters set up in a 3 phase configuration</a:t>
            </a:r>
          </a:p>
          <a:p>
            <a:r>
              <a:rPr lang="en-GB" dirty="0"/>
              <a:t>24 Pb 12V cells in a 4S6P configuration</a:t>
            </a:r>
          </a:p>
          <a:p>
            <a:r>
              <a:rPr lang="en-GB" dirty="0"/>
              <a:t>It is connected to the main grid but also set up as a off grid backup</a:t>
            </a:r>
          </a:p>
          <a:p>
            <a:r>
              <a:rPr lang="en-GB" dirty="0"/>
              <a:t>System 2: outside </a:t>
            </a:r>
          </a:p>
          <a:p>
            <a:r>
              <a:rPr lang="en-GB" dirty="0"/>
              <a:t>Solar Edge inverter with no storage configured to only output on the grid (3 </a:t>
            </a:r>
            <a:r>
              <a:rPr lang="en-GB"/>
              <a:t>phase configuration) </a:t>
            </a:r>
            <a:endParaRPr lang="en-GB" dirty="0"/>
          </a:p>
          <a:p>
            <a:r>
              <a:rPr lang="en-GB" dirty="0"/>
              <a:t>System 3: Service building</a:t>
            </a:r>
          </a:p>
          <a:p>
            <a:r>
              <a:rPr lang="en-GB" dirty="0"/>
              <a:t>2 EFFEKTA inverters configured for 1 phase (paralleled) </a:t>
            </a:r>
          </a:p>
          <a:p>
            <a:r>
              <a:rPr lang="en-GB" dirty="0"/>
              <a:t>12 Pb 12V cells in 4S3P configuration</a:t>
            </a:r>
          </a:p>
          <a:p>
            <a:r>
              <a:rPr lang="en-GB" dirty="0"/>
              <a:t>It is connected to the main grid but also set up as a off grid</a:t>
            </a:r>
          </a:p>
          <a:p>
            <a:r>
              <a:rPr lang="en-GB" dirty="0"/>
              <a:t>System 4: New building (not deployed yet)</a:t>
            </a:r>
          </a:p>
          <a:p>
            <a:r>
              <a:rPr lang="en-GB" dirty="0"/>
              <a:t>Solar Edge inverter with no storage configured to only output</a:t>
            </a:r>
          </a:p>
          <a:p>
            <a:r>
              <a:rPr lang="en-GB" dirty="0"/>
              <a:t>It is a 3 phase system   configuration.  </a:t>
            </a:r>
          </a:p>
        </p:txBody>
      </p:sp>
    </p:spTree>
    <p:extLst>
      <p:ext uri="{BB962C8B-B14F-4D97-AF65-F5344CB8AC3E}">
        <p14:creationId xmlns:p14="http://schemas.microsoft.com/office/powerpoint/2010/main" val="119961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3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93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24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95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Beia</dc:creator>
  <cp:lastModifiedBy>Beia</cp:lastModifiedBy>
  <cp:revision>1</cp:revision>
  <dcterms:created xsi:type="dcterms:W3CDTF">2022-12-15T08:56:29Z</dcterms:created>
  <dcterms:modified xsi:type="dcterms:W3CDTF">2022-12-15T09:12:45Z</dcterms:modified>
</cp:coreProperties>
</file>