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4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4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9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5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2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4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591AE9-863F-4CDF-A7B4-E7CAC53B2A6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D21FB4-54A3-4514-B127-4A2887C104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7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C93814-3FE5-4240-B672-787602CCED2D}"/>
              </a:ext>
            </a:extLst>
          </p:cNvPr>
          <p:cNvSpPr/>
          <p:nvPr/>
        </p:nvSpPr>
        <p:spPr>
          <a:xfrm>
            <a:off x="2639765" y="968852"/>
            <a:ext cx="6912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TESTBED2 SUMMARY</a:t>
            </a:r>
          </a:p>
        </p:txBody>
      </p:sp>
    </p:spTree>
    <p:extLst>
      <p:ext uri="{BB962C8B-B14F-4D97-AF65-F5344CB8AC3E}">
        <p14:creationId xmlns:p14="http://schemas.microsoft.com/office/powerpoint/2010/main" val="207379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44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1CC21C-2267-42CC-B899-0071B1CA08F0}"/>
              </a:ext>
            </a:extLst>
          </p:cNvPr>
          <p:cNvSpPr txBox="1"/>
          <p:nvPr/>
        </p:nvSpPr>
        <p:spPr>
          <a:xfrm>
            <a:off x="3047215" y="1107643"/>
            <a:ext cx="60944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5G SA RAN design and implementation study is completed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RAN/Core/Infra equipment procurement finalized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Openstack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/VMWare/OSM/VM deployment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5G SA E2E; 2 x DNNs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VITAL-5G platform hosted in ORO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x VMs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VPN connectivity between ORO &amp; partners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stil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definition of network interfaces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slice manual implementation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Performance validated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Device validation in SA – ongoing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device validated HUA CPE Pro2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 slice automation – ongoing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call for UE/SIM provisioning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Monitoring solution - ongoing</a:t>
            </a:r>
          </a:p>
        </p:txBody>
      </p:sp>
    </p:spTree>
    <p:extLst>
      <p:ext uri="{BB962C8B-B14F-4D97-AF65-F5344CB8AC3E}">
        <p14:creationId xmlns:p14="http://schemas.microsoft.com/office/powerpoint/2010/main" val="83747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C408A8-8999-4463-B84D-69BF626B3A0F}"/>
              </a:ext>
            </a:extLst>
          </p:cNvPr>
          <p:cNvSpPr txBox="1"/>
          <p:nvPr/>
        </p:nvSpPr>
        <p:spPr>
          <a:xfrm>
            <a:off x="888475" y="297814"/>
            <a:ext cx="10489677" cy="284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case 1: Programmable data plane for smart grid /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eBPF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Telemetry (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SealedGrid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 case description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Challenge to be solved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 information is needed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competitors (uniqueness of solution)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823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B5333-FDFC-4F53-B671-FE10853A4961}"/>
              </a:ext>
            </a:extLst>
          </p:cNvPr>
          <p:cNvSpPr txBox="1"/>
          <p:nvPr/>
        </p:nvSpPr>
        <p:spPr>
          <a:xfrm>
            <a:off x="514350" y="4769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case 2: SSI (self sovereign identity) + smart grids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SealedGrid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7C2C-5E51-40EA-B049-CDC1AFC2A77D}"/>
              </a:ext>
            </a:extLst>
          </p:cNvPr>
          <p:cNvSpPr txBox="1"/>
          <p:nvPr/>
        </p:nvSpPr>
        <p:spPr>
          <a:xfrm>
            <a:off x="628650" y="1559779"/>
            <a:ext cx="60960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 case description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Challenge to be solved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 information is needed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Other competitors (uniqueness of solution)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4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3D74F9-4552-4867-BCE6-A12ED4DD0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23" y="5075724"/>
            <a:ext cx="64514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Goal: Minimum end-to-end (event to alert) delay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Traditional solution: app-level metrics (disaster early warning)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opportunity: Network level telemetry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Beia’s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Switch use-case: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https://doi.org/10.5281/zenodo.1162888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FD55F3-B1A2-4CF2-BFFC-CB1FDD52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3" y="622068"/>
            <a:ext cx="8497319" cy="445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C64E5-131F-459F-BB13-67BACEE90717}"/>
              </a:ext>
            </a:extLst>
          </p:cNvPr>
          <p:cNvSpPr txBox="1"/>
          <p:nvPr/>
        </p:nvSpPr>
        <p:spPr>
          <a:xfrm>
            <a:off x="261123" y="160403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 3: Time Sensitive Networks for IoT (VITAL-5G, Sealed Grid, SWITCH)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139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E26C98-08FF-4790-B11B-A53B39ABF943}"/>
              </a:ext>
            </a:extLst>
          </p:cNvPr>
          <p:cNvSpPr txBox="1"/>
          <p:nvPr/>
        </p:nvSpPr>
        <p:spPr>
          <a:xfrm>
            <a:off x="695325" y="877489"/>
            <a:ext cx="9810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case 4: Blockchain +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GraphSense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DEFRAUDIFy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</a:t>
            </a:r>
            <a:endParaRPr lang="en-US" sz="24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A678C-69D6-4A35-947B-48964557C4CF}"/>
              </a:ext>
            </a:extLst>
          </p:cNvPr>
          <p:cNvSpPr txBox="1"/>
          <p:nvPr/>
        </p:nvSpPr>
        <p:spPr>
          <a:xfrm>
            <a:off x="695325" y="1687027"/>
            <a:ext cx="907732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GraphSense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(https://graphsense.info) is an open-source solution with enables the granular analysis of cryptocurrency ledgers.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Each deployment consists of multiple components: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Ingestion - Blockchain clients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Storage - Database (Cassandra)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Transformation - (Spark)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Visualisation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- APIs and Dashboards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Very processing intensive application (TBs of storage, and 100s of GB of RAM). 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Intensive communication between components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Optimization opportunities at both processing and network level 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(10Gbps links are used in the reference deployment) 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220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8BBD70-4ADF-46A9-95AA-338D421BD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686209"/>
            <a:ext cx="45320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 description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 to be solved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information is needed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competitors (uniqueness of solution)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A479AE-8311-453B-B8BE-BB2C025FC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20" y="971462"/>
            <a:ext cx="7967780" cy="413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2ECBA-B891-49EE-9049-6164317E8724}"/>
              </a:ext>
            </a:extLst>
          </p:cNvPr>
          <p:cNvSpPr txBox="1"/>
          <p:nvPr/>
        </p:nvSpPr>
        <p:spPr>
          <a:xfrm>
            <a:off x="690563" y="188181"/>
            <a:ext cx="10539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 5: Telemetry + Service Function Chaining/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NetApps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(VITAL-5G) 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325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E330A9-8580-4418-93DF-685E87A6D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93547"/>
            <a:ext cx="8919989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 6: open data and blockchain (SMARDY)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Use-case Data-Transparency &amp; Open-Proprietary Data Marketplace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E5FB31-172E-47E5-AC75-3D82C60D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095" y="1941513"/>
            <a:ext cx="10370630" cy="39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08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35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363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Consolas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1</cp:revision>
  <dcterms:created xsi:type="dcterms:W3CDTF">2022-12-07T11:59:41Z</dcterms:created>
  <dcterms:modified xsi:type="dcterms:W3CDTF">2022-12-07T12:29:36Z</dcterms:modified>
</cp:coreProperties>
</file>