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25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C54D0F-B575-48AE-890D-3D0DEECA206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396D-9862-4462-B25D-058A0D2E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sponse.com/Milestone-Systems/Milestone-Systems-Pricelist-P4.html" TargetMode="External"/><Relationship Id="rId2" Type="http://schemas.openxmlformats.org/officeDocument/2006/relationships/hyperlink" Target="https://content.milestonesys.com/media/?mediaId=03F1B94C-5A2B-4031-870A431B57382C4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icense.net/license/milestone-xprotect-corporate-license/" TargetMode="External"/><Relationship Id="rId2" Type="http://schemas.openxmlformats.org/officeDocument/2006/relationships/hyperlink" Target="https://www.zenitel.com/integrations/alphacom-ic-edge-icx-alphacom/milestone-xprot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lestonedownload.blob.core.windows.net/files/XProtect%202018%20R1/" TargetMode="External"/><Relationship Id="rId4" Type="http://schemas.openxmlformats.org/officeDocument/2006/relationships/hyperlink" Target="https://ipvm.com/reports/xprotect-essential-p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64BD4-855E-4F17-96A7-1542FFEC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54" y="170418"/>
            <a:ext cx="3843092" cy="384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339BD-07C4-42DE-A4FB-E7E597327383}"/>
              </a:ext>
            </a:extLst>
          </p:cNvPr>
          <p:cNvSpPr txBox="1"/>
          <p:nvPr/>
        </p:nvSpPr>
        <p:spPr>
          <a:xfrm>
            <a:off x="4060989" y="4340199"/>
            <a:ext cx="40700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Milestone XProtect</a:t>
            </a:r>
            <a:br>
              <a:rPr lang="en-US" sz="3200" dirty="0"/>
            </a:br>
            <a:r>
              <a:rPr lang="en-US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119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0AC51-D948-42C1-86B2-3341800FB810}"/>
              </a:ext>
            </a:extLst>
          </p:cNvPr>
          <p:cNvSpPr txBox="1"/>
          <p:nvPr/>
        </p:nvSpPr>
        <p:spPr>
          <a:xfrm>
            <a:off x="177282" y="795720"/>
            <a:ext cx="10918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m-CH" dirty="0" err="1"/>
              <a:t>XProtect</a:t>
            </a:r>
            <a:r>
              <a:rPr lang="rm-CH" dirty="0"/>
              <a:t> </a:t>
            </a:r>
            <a:r>
              <a:rPr lang="rm-CH" dirty="0" err="1"/>
              <a:t>este</a:t>
            </a:r>
            <a:r>
              <a:rPr lang="rm-CH" dirty="0"/>
              <a:t> </a:t>
            </a:r>
            <a:r>
              <a:rPr lang="rm-CH" dirty="0" err="1"/>
              <a:t>un</a:t>
            </a:r>
            <a:r>
              <a:rPr lang="rm-CH" dirty="0"/>
              <a:t> sistem software </a:t>
            </a:r>
            <a:r>
              <a:rPr lang="rm-CH" dirty="0" err="1"/>
              <a:t>premium</a:t>
            </a:r>
            <a:r>
              <a:rPr lang="rm-CH" dirty="0"/>
              <a:t> </a:t>
            </a:r>
            <a:r>
              <a:rPr lang="rm-CH" dirty="0" err="1"/>
              <a:t>care</a:t>
            </a:r>
            <a:r>
              <a:rPr lang="rm-CH" dirty="0"/>
              <a:t> </a:t>
            </a:r>
            <a:r>
              <a:rPr lang="rm-CH" dirty="0" err="1"/>
              <a:t>permite</a:t>
            </a:r>
            <a:r>
              <a:rPr lang="rm-CH" dirty="0"/>
              <a:t> </a:t>
            </a:r>
            <a:r>
              <a:rPr lang="rm-CH" dirty="0" err="1"/>
              <a:t>integrarea</a:t>
            </a:r>
            <a:r>
              <a:rPr lang="rm-CH" dirty="0"/>
              <a:t> mai </a:t>
            </a:r>
            <a:r>
              <a:rPr lang="rm-CH" dirty="0" err="1"/>
              <a:t>multor</a:t>
            </a:r>
            <a:r>
              <a:rPr lang="rm-CH" dirty="0"/>
              <a:t> </a:t>
            </a:r>
            <a:r>
              <a:rPr lang="rm-CH" dirty="0" err="1"/>
              <a:t>periferice</a:t>
            </a:r>
            <a:r>
              <a:rPr lang="rm-CH" dirty="0"/>
              <a:t>, </a:t>
            </a:r>
            <a:r>
              <a:rPr lang="rm-CH" dirty="0" err="1"/>
              <a:t>care</a:t>
            </a:r>
            <a:r>
              <a:rPr lang="rm-CH" dirty="0"/>
              <a:t> pot </a:t>
            </a:r>
            <a:r>
              <a:rPr lang="rm-CH" dirty="0" err="1"/>
              <a:t>proveni</a:t>
            </a:r>
            <a:r>
              <a:rPr lang="rm-CH" dirty="0"/>
              <a:t> de la mai multi </a:t>
            </a:r>
            <a:r>
              <a:rPr lang="rm-CH" dirty="0" err="1"/>
              <a:t>producatori</a:t>
            </a:r>
            <a:r>
              <a:rPr lang="rm-CH" dirty="0"/>
              <a:t>.</a:t>
            </a:r>
          </a:p>
          <a:p>
            <a:r>
              <a:rPr lang="rm-CH" dirty="0"/>
              <a:t>In principal </a:t>
            </a:r>
            <a:r>
              <a:rPr lang="rm-CH" dirty="0" err="1"/>
              <a:t>acest</a:t>
            </a:r>
            <a:r>
              <a:rPr lang="rm-CH" dirty="0"/>
              <a:t> sistem </a:t>
            </a:r>
            <a:r>
              <a:rPr lang="rm-CH" dirty="0" err="1"/>
              <a:t>este</a:t>
            </a:r>
            <a:r>
              <a:rPr lang="rm-CH" dirty="0"/>
              <a:t> </a:t>
            </a:r>
            <a:r>
              <a:rPr lang="rm-CH" dirty="0" err="1"/>
              <a:t>utilizat</a:t>
            </a:r>
            <a:r>
              <a:rPr lang="rm-CH" dirty="0"/>
              <a:t> </a:t>
            </a:r>
            <a:r>
              <a:rPr lang="rm-CH" dirty="0" err="1"/>
              <a:t>pentru</a:t>
            </a:r>
            <a:r>
              <a:rPr lang="rm-CH" dirty="0"/>
              <a:t> </a:t>
            </a:r>
            <a:r>
              <a:rPr lang="rm-CH" dirty="0" err="1"/>
              <a:t>supraveghere</a:t>
            </a:r>
            <a:r>
              <a:rPr lang="rm-CH" dirty="0"/>
              <a:t> video si </a:t>
            </a:r>
            <a:r>
              <a:rPr lang="rm-CH" dirty="0" err="1"/>
              <a:t>arhivarea</a:t>
            </a:r>
            <a:r>
              <a:rPr lang="rm-CH" dirty="0"/>
              <a:t> </a:t>
            </a:r>
            <a:r>
              <a:rPr lang="rm-CH" dirty="0" err="1"/>
              <a:t>datelor</a:t>
            </a:r>
            <a:r>
              <a:rPr lang="rm-CH" dirty="0"/>
              <a:t> </a:t>
            </a:r>
            <a:r>
              <a:rPr lang="rm-CH" dirty="0" err="1"/>
              <a:t>aferente</a:t>
            </a:r>
            <a:r>
              <a:rPr lang="rm-CH" dirty="0"/>
              <a:t> </a:t>
            </a:r>
            <a:r>
              <a:rPr lang="rm-CH" dirty="0" err="1"/>
              <a:t>conform</a:t>
            </a:r>
            <a:r>
              <a:rPr lang="rm-CH" dirty="0"/>
              <a:t> </a:t>
            </a:r>
            <a:r>
              <a:rPr lang="rm-CH" dirty="0" err="1"/>
              <a:t>standardelor</a:t>
            </a:r>
            <a:r>
              <a:rPr lang="rm-CH" dirty="0"/>
              <a:t> in </a:t>
            </a:r>
            <a:r>
              <a:rPr lang="rm-CH" dirty="0" err="1"/>
              <a:t>vigoare</a:t>
            </a:r>
            <a:r>
              <a:rPr lang="rm-CH" dirty="0"/>
              <a:t> ( </a:t>
            </a:r>
            <a:r>
              <a:rPr lang="rm-CH" dirty="0" err="1"/>
              <a:t>astfel</a:t>
            </a:r>
            <a:r>
              <a:rPr lang="rm-CH" dirty="0"/>
              <a:t> </a:t>
            </a:r>
            <a:r>
              <a:rPr lang="rm-CH" dirty="0" err="1"/>
              <a:t>incat</a:t>
            </a:r>
            <a:r>
              <a:rPr lang="rm-CH" dirty="0"/>
              <a:t> sa </a:t>
            </a:r>
            <a:r>
              <a:rPr lang="rm-CH" dirty="0" err="1"/>
              <a:t>fie</a:t>
            </a:r>
            <a:r>
              <a:rPr lang="rm-CH" dirty="0"/>
              <a:t> </a:t>
            </a:r>
            <a:r>
              <a:rPr lang="rm-CH" dirty="0" err="1"/>
              <a:t>acceptate</a:t>
            </a:r>
            <a:r>
              <a:rPr lang="rm-CH" dirty="0"/>
              <a:t> </a:t>
            </a:r>
            <a:r>
              <a:rPr lang="rm-CH" dirty="0" err="1"/>
              <a:t>drept</a:t>
            </a:r>
            <a:r>
              <a:rPr lang="rm-CH" dirty="0"/>
              <a:t> </a:t>
            </a:r>
            <a:r>
              <a:rPr lang="rm-CH" dirty="0" err="1"/>
              <a:t>proba</a:t>
            </a:r>
            <a:r>
              <a:rPr lang="rm-CH" dirty="0"/>
              <a:t> in </a:t>
            </a:r>
            <a:r>
              <a:rPr lang="rm-CH" dirty="0" err="1"/>
              <a:t>caz</a:t>
            </a:r>
            <a:r>
              <a:rPr lang="rm-CH" dirty="0"/>
              <a:t> de process).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70C45-69A9-42E3-B625-1B7ACF70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9" y="2160135"/>
            <a:ext cx="9356380" cy="44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CA42A-9626-4342-A5E9-D6AEB10F1E23}"/>
              </a:ext>
            </a:extLst>
          </p:cNvPr>
          <p:cNvSpPr txBox="1"/>
          <p:nvPr/>
        </p:nvSpPr>
        <p:spPr>
          <a:xfrm>
            <a:off x="282804" y="739160"/>
            <a:ext cx="11434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complex cu un </a:t>
            </a:r>
            <a:r>
              <a:rPr lang="en-US" dirty="0" err="1"/>
              <a:t>numar</a:t>
            </a:r>
            <a:r>
              <a:rPr lang="en-US" dirty="0"/>
              <a:t> mare de </a:t>
            </a:r>
            <a:r>
              <a:rPr lang="en-US" dirty="0" err="1"/>
              <a:t>camere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adaptat</a:t>
            </a:r>
            <a:r>
              <a:rPr lang="en-US" dirty="0"/>
              <a:t> la o </a:t>
            </a:r>
            <a:r>
              <a:rPr lang="en-US" dirty="0" err="1"/>
              <a:t>vasta</a:t>
            </a:r>
            <a:r>
              <a:rPr lang="en-US" dirty="0"/>
              <a:t> </a:t>
            </a:r>
            <a:r>
              <a:rPr lang="en-US" dirty="0" err="1"/>
              <a:t>majoritate</a:t>
            </a:r>
            <a:r>
              <a:rPr lang="en-US" dirty="0"/>
              <a:t> a </a:t>
            </a:r>
            <a:r>
              <a:rPr lang="en-US" dirty="0" err="1"/>
              <a:t>situaitilor</a:t>
            </a:r>
            <a:r>
              <a:rPr lang="en-US" dirty="0"/>
              <a:t> din </a:t>
            </a:r>
            <a:r>
              <a:rPr lang="en-US" dirty="0" err="1"/>
              <a:t>teren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Peste</a:t>
            </a:r>
            <a:r>
              <a:rPr lang="en-US" dirty="0"/>
              <a:t> 6k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camere</a:t>
            </a:r>
            <a:r>
              <a:rPr lang="en-US" dirty="0"/>
              <a:t> sunt </a:t>
            </a:r>
            <a:r>
              <a:rPr lang="en-US" dirty="0" err="1"/>
              <a:t>compatibile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, </a:t>
            </a:r>
            <a:r>
              <a:rPr lang="en-US" dirty="0" err="1"/>
              <a:t>deci</a:t>
            </a:r>
            <a:r>
              <a:rPr lang="en-US" dirty="0"/>
              <a:t> nu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de un </a:t>
            </a:r>
            <a:r>
              <a:rPr lang="en-US" dirty="0" err="1"/>
              <a:t>furnizor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camera IR is 360.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290DF-0555-473F-B133-C350AFF6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99" y="2259343"/>
            <a:ext cx="8170202" cy="4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34C17-60A2-4496-893E-8473ACD129B0}"/>
              </a:ext>
            </a:extLst>
          </p:cNvPr>
          <p:cNvSpPr txBox="1"/>
          <p:nvPr/>
        </p:nvSpPr>
        <p:spPr>
          <a:xfrm>
            <a:off x="287518" y="1011476"/>
            <a:ext cx="11230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camerelor</a:t>
            </a:r>
            <a:r>
              <a:rPr lang="en-US" dirty="0"/>
              <a:t> video in </a:t>
            </a:r>
            <a:r>
              <a:rPr lang="en-US" dirty="0" err="1"/>
              <a:t>timp</a:t>
            </a:r>
            <a:r>
              <a:rPr lang="en-US" dirty="0"/>
              <a:t> real de </a:t>
            </a:r>
            <a:r>
              <a:rPr lang="en-US" dirty="0" err="1"/>
              <a:t>catre</a:t>
            </a:r>
            <a:r>
              <a:rPr lang="en-US" dirty="0"/>
              <a:t> 1+ </a:t>
            </a:r>
            <a:r>
              <a:rPr lang="en-US" dirty="0" err="1"/>
              <a:t>utilizatori</a:t>
            </a:r>
            <a:r>
              <a:rPr lang="en-US" dirty="0"/>
              <a:t> 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prin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, </a:t>
            </a:r>
            <a:r>
              <a:rPr lang="en-US" dirty="0" err="1"/>
              <a:t>atat</a:t>
            </a:r>
            <a:r>
              <a:rPr lang="en-US" dirty="0"/>
              <a:t> de pe calculator cat </a:t>
            </a:r>
            <a:r>
              <a:rPr lang="en-US" dirty="0" err="1"/>
              <a:t>si</a:t>
            </a:r>
            <a:r>
              <a:rPr lang="en-US" dirty="0"/>
              <a:t>  de pe dispositive mobile cum </a:t>
            </a:r>
            <a:r>
              <a:rPr lang="en-US" dirty="0" err="1"/>
              <a:t>ar</a:t>
            </a:r>
            <a:r>
              <a:rPr lang="en-US" dirty="0"/>
              <a:t> fi </a:t>
            </a:r>
          </a:p>
          <a:p>
            <a:r>
              <a:rPr lang="en-US" dirty="0" err="1"/>
              <a:t>telefoanele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tabletele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camera de tip 360 </a:t>
            </a:r>
            <a:r>
              <a:rPr lang="en-US" dirty="0" err="1"/>
              <a:t>sau</a:t>
            </a:r>
            <a:r>
              <a:rPr lang="en-US" dirty="0"/>
              <a:t> rotative.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D4658-0A82-4A64-9027-6B03A44B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84" y="2132610"/>
            <a:ext cx="8580632" cy="4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F26A9-4B9C-4489-A36F-CD56C436F061}"/>
              </a:ext>
            </a:extLst>
          </p:cNvPr>
          <p:cNvSpPr txBox="1"/>
          <p:nvPr/>
        </p:nvSpPr>
        <p:spPr>
          <a:xfrm>
            <a:off x="1108610" y="4760261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Exemplu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arhitectura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pentru</a:t>
            </a:r>
            <a:r>
              <a:rPr lang="en-US" dirty="0">
                <a:latin typeface="+mj-lt"/>
                <a:ea typeface="+mj-ea"/>
                <a:cs typeface="+mj-cs"/>
              </a:rPr>
              <a:t> un </a:t>
            </a:r>
            <a:r>
              <a:rPr lang="en-US" dirty="0" err="1">
                <a:latin typeface="+mj-lt"/>
                <a:ea typeface="+mj-ea"/>
                <a:cs typeface="+mj-cs"/>
              </a:rPr>
              <a:t>sistem</a:t>
            </a:r>
            <a:r>
              <a:rPr lang="en-US" dirty="0"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</a:rPr>
              <a:t>supraveghere</a:t>
            </a:r>
            <a:r>
              <a:rPr lang="en-US" dirty="0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A697C6BE-784F-4976-A87D-92BF98D6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41" y="3526971"/>
            <a:ext cx="5357809" cy="2721427"/>
          </a:xfrm>
          <a:prstGeom prst="rect">
            <a:avLst/>
          </a:prstGeom>
          <a:effectLst/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08F9532-01C3-4827-A57A-B007633A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71" y="647699"/>
            <a:ext cx="5287349" cy="268333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A9278-83C4-4EF7-8847-940E3E5F70D5}"/>
              </a:ext>
            </a:extLst>
          </p:cNvPr>
          <p:cNvSpPr txBox="1"/>
          <p:nvPr/>
        </p:nvSpPr>
        <p:spPr>
          <a:xfrm>
            <a:off x="714137" y="1143000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Fluxul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monitorizarii</a:t>
            </a:r>
            <a:br>
              <a:rPr lang="en-US" dirty="0"/>
            </a:br>
            <a:r>
              <a:rPr lang="en-US" dirty="0"/>
              <a:t> LIVE a </a:t>
            </a:r>
            <a:r>
              <a:rPr lang="en-US" dirty="0" err="1"/>
              <a:t>camerelor</a:t>
            </a:r>
            <a:r>
              <a:rPr lang="en-US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645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EE13-862D-481A-80CD-FE151A17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https://content.milestonesys.com/media/?mediaId=03F1B94C-5A2B-4031-870A431B57382C4D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pret</a:t>
            </a:r>
            <a:r>
              <a:rPr lang="en-US" dirty="0"/>
              <a:t>:</a:t>
            </a:r>
          </a:p>
          <a:p>
            <a:r>
              <a:rPr lang="en-US" dirty="0"/>
              <a:t>Se </a:t>
            </a:r>
            <a:r>
              <a:rPr lang="en-US" dirty="0" err="1"/>
              <a:t>cumpara</a:t>
            </a:r>
            <a:r>
              <a:rPr lang="en-US" dirty="0"/>
              <a:t> o </a:t>
            </a:r>
            <a:r>
              <a:rPr lang="en-US" dirty="0" err="1"/>
              <a:t>licenta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 x/camera </a:t>
            </a:r>
            <a:r>
              <a:rPr lang="en-US" dirty="0" err="1"/>
              <a:t>supraveghere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 err="1"/>
              <a:t>preturi</a:t>
            </a:r>
            <a:r>
              <a:rPr lang="en-US" dirty="0"/>
              <a:t> </a:t>
            </a:r>
            <a:r>
              <a:rPr lang="en-US" dirty="0" err="1"/>
              <a:t>licenta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70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22CA0-48FE-49D0-BB21-BD78DF9B18CF}"/>
              </a:ext>
            </a:extLst>
          </p:cNvPr>
          <p:cNvSpPr txBox="1"/>
          <p:nvPr/>
        </p:nvSpPr>
        <p:spPr>
          <a:xfrm>
            <a:off x="379379" y="1186774"/>
            <a:ext cx="116269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https://www.zenitel.com/integrations/alphacom-ic-edge-icx-alphacom/milestone-xprotect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https://golicense.net/license/milestone-xprotect-corporate-license/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https://ipvm.com/reports/xprotect-essential-plus</a:t>
            </a:r>
            <a:endParaRPr lang="en-US" dirty="0"/>
          </a:p>
          <a:p>
            <a:r>
              <a:rPr lang="en-US" dirty="0">
                <a:hlinkClick r:id="rId5"/>
              </a:rPr>
              <a:t>https://milestonedownload.blob.core.windows.net/files/XProtect%202018%20R1/</a:t>
            </a:r>
            <a:endParaRPr lang="en-US" dirty="0"/>
          </a:p>
          <a:p>
            <a:r>
              <a:rPr lang="en-US" dirty="0"/>
              <a:t>Manuals%20and%20guides/Advanced%20VMS/Guides%20and%20documents/System%20architecture</a:t>
            </a:r>
          </a:p>
          <a:p>
            <a:r>
              <a:rPr lang="en-US" dirty="0"/>
              <a:t>%20document/MilestoneXProtectVMSproducts_SystemArchitectureDocument_en-US.pdf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1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328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Beia</cp:lastModifiedBy>
  <cp:revision>19</cp:revision>
  <dcterms:created xsi:type="dcterms:W3CDTF">2022-01-25T06:16:11Z</dcterms:created>
  <dcterms:modified xsi:type="dcterms:W3CDTF">2022-01-27T10:30:12Z</dcterms:modified>
</cp:coreProperties>
</file>