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3629-C4BD-44A1-940C-187E2D62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6CE5C-C2F1-4035-80DC-47BBF6B60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672B-20AB-45B6-9217-B04DD19E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D08-0A87-4640-9B4E-A0378FCFB199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C28E-E7DA-4A13-B8C6-FD6E0676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9DABB-4BBF-456C-B06A-2A931943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33B6-6BA5-4C7C-B148-CFE42192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60C7-61E5-45DA-BC4A-F683C869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E7558-D650-4516-B062-52339C259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0F63-8CAF-4860-86C5-987E4DBD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D08-0A87-4640-9B4E-A0378FCFB199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61CF-274C-49F2-8F7D-C943FE66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4E80-52A8-4254-AB25-A79FB9B9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33B6-6BA5-4C7C-B148-CFE42192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7F617-7702-4218-9AFF-2D721FF13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3FAC4-11D4-4C29-936A-CBAD5CEE3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D73E-7B6E-415D-8A7C-D13C2B62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D08-0A87-4640-9B4E-A0378FCFB199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ABFF5-456E-4033-8389-A809D74F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F085-D237-4A58-A4AF-805E466D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33B6-6BA5-4C7C-B148-CFE42192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1604-79B3-45E8-9323-221772E7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C2D8-4F6F-49EF-94B5-3FC67BD0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E20E-B509-40E2-94F1-8ECD9753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D08-0A87-4640-9B4E-A0378FCFB199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25C0-3823-4054-8F95-237027DD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E049-7784-41AE-A616-A444D69F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33B6-6BA5-4C7C-B148-CFE42192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995C-FD93-4632-B7B0-134EA240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3A8DF-EA6C-42EA-8AF4-8D14E2F5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90D0-546B-4CE7-97CA-F565571C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D08-0A87-4640-9B4E-A0378FCFB199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AFB5-1DEC-47C8-8A2E-C445C27A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3733-8B3B-42C2-A776-537B0267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33B6-6BA5-4C7C-B148-CFE42192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AE20-6937-4FE5-8B79-70B2515B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C8C9-8466-4658-B9F7-1F1C5731D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358D6-8D17-4732-B2CB-B4F46603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D4BCE-EDC8-41FE-930A-FDBFB66F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D08-0A87-4640-9B4E-A0378FCFB199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CA533-ABAE-4763-9413-A7F68734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AA67A-4985-460D-9988-8EA16BF4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33B6-6BA5-4C7C-B148-CFE42192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7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52C6-CACD-4980-B333-969C264A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65F8-4C2B-4DC2-8759-6F6E5826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93AFB-40D4-4F06-8D05-D9D9B9453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DC2E0-CDDC-4D33-8A6D-F123F1FD1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0D948-DE1E-422D-9CE8-A880C067C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34FCA-EB88-4322-8EE2-C4FA7C4B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D08-0A87-4640-9B4E-A0378FCFB199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22A5B-7A6C-47B7-B44D-4299EF1A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5E3BE-0E6D-4E8C-8F34-AB253476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33B6-6BA5-4C7C-B148-CFE42192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0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6D38-EB49-405D-9F3D-452B7B6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B7967-497F-4A69-8787-CCF33847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D08-0A87-4640-9B4E-A0378FCFB199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84997-E733-4BBB-A0DA-55C304C0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117FC-601C-41FB-B278-73097AB4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33B6-6BA5-4C7C-B148-CFE42192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609A8-9D1E-4DAB-848B-EA067B0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D08-0A87-4640-9B4E-A0378FCFB199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92697-642E-407A-BE33-63F3AF96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57D23-5C22-4CB3-93ED-6B1DDD1A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33B6-6BA5-4C7C-B148-CFE42192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0BDD-D15A-48D7-9E97-1B53A816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89A9-11C2-42F0-B3B1-3C8AFD0A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E06EA-7B32-4583-9229-08D908719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1E49E-897E-4EB5-A609-A424825E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D08-0A87-4640-9B4E-A0378FCFB199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2136-698F-4889-AAFD-0D71FD60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6D786-3758-4043-BDE2-7F2ECF83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33B6-6BA5-4C7C-B148-CFE42192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A453-3CB8-43BB-8D0A-643C723F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A0248-1AA3-4F47-B3D6-30880DAAB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96F94-FD60-4FE8-8BFA-1FFF141A0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5F8FC-4D37-4689-9A12-F0D79AAF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D08-0A87-4640-9B4E-A0378FCFB199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E9120-F3AE-4081-8011-DC7CA310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2810B-6290-41AE-84AC-71B929B1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33B6-6BA5-4C7C-B148-CFE42192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3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2F060-0245-410A-AC69-66CB9E53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8299C-5B4B-4603-BDA2-D4232AF7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B6C8-A994-4F0A-8DFB-5B5AE54EA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AD08-0A87-4640-9B4E-A0378FCFB199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B89D-540A-44AE-8344-9EADD5E2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BEEF-CDDB-4315-9130-8D6FA25C1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33B6-6BA5-4C7C-B148-CFE421927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4B0D431-7F69-4520-ACD7-7ED8BF678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0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71184E-567C-4614-A939-D343C24D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3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82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0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7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26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2</cp:revision>
  <dcterms:created xsi:type="dcterms:W3CDTF">2022-12-12T12:55:28Z</dcterms:created>
  <dcterms:modified xsi:type="dcterms:W3CDTF">2022-12-12T14:19:42Z</dcterms:modified>
</cp:coreProperties>
</file>