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8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57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8258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51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20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79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36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7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8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1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1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9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2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EC54D0F-B575-48AE-890D-3D0DEECA206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8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risponse.com/Milestone-Systems/Milestone-Systems-Pricelist-P4.html" TargetMode="External"/><Relationship Id="rId2" Type="http://schemas.openxmlformats.org/officeDocument/2006/relationships/hyperlink" Target="https://content.milestonesys.com/media/?mediaId=03F1B94C-5A2B-4031-870A431B57382C4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olicense.net/license/milestone-xprotect-corporate-license/" TargetMode="External"/><Relationship Id="rId2" Type="http://schemas.openxmlformats.org/officeDocument/2006/relationships/hyperlink" Target="https://www.zenitel.com/integrations/alphacom-ic-edge-icx-alphacom/milestone-xprotec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ilestonedownload.blob.core.windows.net/files/XProtect%202018%20R1/" TargetMode="External"/><Relationship Id="rId4" Type="http://schemas.openxmlformats.org/officeDocument/2006/relationships/hyperlink" Target="https://ipvm.com/reports/xprotect-essential-pl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B64BD4-855E-4F17-96A7-1542FFEC3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54" y="170418"/>
            <a:ext cx="3843092" cy="3843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F339BD-07C4-42DE-A4FB-E7E597327383}"/>
              </a:ext>
            </a:extLst>
          </p:cNvPr>
          <p:cNvSpPr txBox="1"/>
          <p:nvPr/>
        </p:nvSpPr>
        <p:spPr>
          <a:xfrm>
            <a:off x="4060989" y="4340199"/>
            <a:ext cx="407002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Milestone </a:t>
            </a:r>
            <a:r>
              <a:rPr lang="en-US" sz="3200" dirty="0" err="1"/>
              <a:t>Xprotect</a:t>
            </a:r>
            <a:br>
              <a:rPr lang="en-US" sz="3200" dirty="0"/>
            </a:br>
            <a:r>
              <a:rPr lang="en-US" sz="3200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61191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D0AC51-D948-42C1-86B2-3341800FB810}"/>
              </a:ext>
            </a:extLst>
          </p:cNvPr>
          <p:cNvSpPr txBox="1"/>
          <p:nvPr/>
        </p:nvSpPr>
        <p:spPr>
          <a:xfrm>
            <a:off x="622169" y="795720"/>
            <a:ext cx="104731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XProtect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sistem</a:t>
            </a:r>
            <a:r>
              <a:rPr lang="en-US" dirty="0"/>
              <a:t> software care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integrarea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multor</a:t>
            </a:r>
            <a:r>
              <a:rPr lang="en-US" dirty="0"/>
              <a:t> </a:t>
            </a:r>
            <a:r>
              <a:rPr lang="en-US" dirty="0" err="1"/>
              <a:t>periferice</a:t>
            </a:r>
            <a:r>
              <a:rPr lang="en-US" dirty="0"/>
              <a:t>, care pot </a:t>
            </a:r>
            <a:r>
              <a:rPr lang="en-US" dirty="0" err="1"/>
              <a:t>proveni</a:t>
            </a:r>
            <a:r>
              <a:rPr lang="en-US" dirty="0"/>
              <a:t> de la </a:t>
            </a:r>
            <a:r>
              <a:rPr lang="en-US" dirty="0" err="1"/>
              <a:t>mai</a:t>
            </a:r>
            <a:r>
              <a:rPr lang="en-US" dirty="0"/>
              <a:t> multi </a:t>
            </a:r>
            <a:r>
              <a:rPr lang="en-US" dirty="0" err="1"/>
              <a:t>producatori</a:t>
            </a:r>
            <a:r>
              <a:rPr lang="en-US" dirty="0"/>
              <a:t>.</a:t>
            </a:r>
          </a:p>
          <a:p>
            <a:r>
              <a:rPr lang="en-US" dirty="0"/>
              <a:t>In principal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utilizat</a:t>
            </a:r>
            <a:r>
              <a:rPr lang="en-US" dirty="0"/>
              <a:t> pent </a:t>
            </a:r>
            <a:r>
              <a:rPr lang="en-US" dirty="0" err="1"/>
              <a:t>supraveghere</a:t>
            </a:r>
            <a:r>
              <a:rPr lang="en-US" dirty="0"/>
              <a:t> video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arhivare</a:t>
            </a:r>
            <a:r>
              <a:rPr lang="en-US" dirty="0"/>
              <a:t> a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aferente</a:t>
            </a:r>
            <a:r>
              <a:rPr lang="en-US" dirty="0"/>
              <a:t> conform </a:t>
            </a:r>
            <a:r>
              <a:rPr lang="en-US" dirty="0" err="1"/>
              <a:t>standardelor</a:t>
            </a:r>
            <a:r>
              <a:rPr lang="en-US" dirty="0"/>
              <a:t> in </a:t>
            </a:r>
            <a:r>
              <a:rPr lang="en-US" dirty="0" err="1"/>
              <a:t>vigoare</a:t>
            </a:r>
            <a:r>
              <a:rPr lang="en-US" dirty="0"/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A70C45-69A9-42E3-B625-1B7ACF705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569" y="2160135"/>
            <a:ext cx="9356380" cy="444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1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8CA42A-9626-4342-A5E9-D6AEB10F1E23}"/>
              </a:ext>
            </a:extLst>
          </p:cNvPr>
          <p:cNvSpPr txBox="1"/>
          <p:nvPr/>
        </p:nvSpPr>
        <p:spPr>
          <a:xfrm>
            <a:off x="282804" y="739160"/>
            <a:ext cx="114347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cerintele</a:t>
            </a:r>
            <a:r>
              <a:rPr lang="en-US" dirty="0"/>
              <a:t> </a:t>
            </a:r>
            <a:r>
              <a:rPr lang="en-US" dirty="0" err="1"/>
              <a:t>clientului</a:t>
            </a:r>
            <a:r>
              <a:rPr lang="en-US" dirty="0"/>
              <a:t> </a:t>
            </a:r>
            <a:r>
              <a:rPr lang="en-US" dirty="0" err="1"/>
              <a:t>sistemul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facut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complex cu un </a:t>
            </a:r>
            <a:r>
              <a:rPr lang="en-US" dirty="0" err="1"/>
              <a:t>numar</a:t>
            </a:r>
            <a:r>
              <a:rPr lang="en-US" dirty="0"/>
              <a:t> mare de camera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periferice</a:t>
            </a:r>
            <a:r>
              <a:rPr lang="en-US" dirty="0"/>
              <a:t>, </a:t>
            </a:r>
            <a:r>
              <a:rPr lang="en-US" dirty="0" err="1"/>
              <a:t>deci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posibil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adaptat</a:t>
            </a:r>
            <a:r>
              <a:rPr lang="en-US" dirty="0"/>
              <a:t> la o </a:t>
            </a:r>
            <a:r>
              <a:rPr lang="en-US" dirty="0" err="1"/>
              <a:t>vasta</a:t>
            </a:r>
            <a:r>
              <a:rPr lang="en-US" dirty="0"/>
              <a:t> </a:t>
            </a:r>
            <a:r>
              <a:rPr lang="en-US" dirty="0" err="1"/>
              <a:t>majoritate</a:t>
            </a:r>
            <a:r>
              <a:rPr lang="en-US" dirty="0"/>
              <a:t> a </a:t>
            </a:r>
            <a:r>
              <a:rPr lang="en-US" dirty="0" err="1"/>
              <a:t>situaitilor</a:t>
            </a:r>
            <a:r>
              <a:rPr lang="en-US" dirty="0"/>
              <a:t> din </a:t>
            </a:r>
            <a:r>
              <a:rPr lang="en-US" dirty="0" err="1"/>
              <a:t>teren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Peste</a:t>
            </a:r>
            <a:r>
              <a:rPr lang="en-US" dirty="0"/>
              <a:t> 6k </a:t>
            </a:r>
            <a:r>
              <a:rPr lang="en-US" dirty="0" err="1"/>
              <a:t>tipiri</a:t>
            </a:r>
            <a:r>
              <a:rPr lang="en-US" dirty="0"/>
              <a:t> de </a:t>
            </a:r>
            <a:r>
              <a:rPr lang="en-US" dirty="0" err="1"/>
              <a:t>camere</a:t>
            </a:r>
            <a:r>
              <a:rPr lang="en-US" dirty="0"/>
              <a:t> sunt </a:t>
            </a:r>
            <a:r>
              <a:rPr lang="en-US" dirty="0" err="1"/>
              <a:t>compatibile</a:t>
            </a:r>
            <a:r>
              <a:rPr lang="en-US" dirty="0"/>
              <a:t> cu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, </a:t>
            </a:r>
            <a:r>
              <a:rPr lang="en-US" dirty="0" err="1"/>
              <a:t>deci</a:t>
            </a:r>
            <a:r>
              <a:rPr lang="en-US" dirty="0"/>
              <a:t> nu </a:t>
            </a:r>
            <a:r>
              <a:rPr lang="en-US" dirty="0" err="1"/>
              <a:t>suntem</a:t>
            </a:r>
            <a:r>
              <a:rPr lang="en-US" dirty="0"/>
              <a:t> </a:t>
            </a:r>
            <a:r>
              <a:rPr lang="en-US" dirty="0" err="1"/>
              <a:t>legati</a:t>
            </a:r>
            <a:r>
              <a:rPr lang="en-US" dirty="0"/>
              <a:t> de un </a:t>
            </a:r>
            <a:r>
              <a:rPr lang="en-US" dirty="0" err="1"/>
              <a:t>furnizor</a:t>
            </a:r>
            <a:r>
              <a:rPr lang="en-US" dirty="0"/>
              <a:t>, de </a:t>
            </a:r>
            <a:r>
              <a:rPr lang="en-US" dirty="0" err="1"/>
              <a:t>asemenea</a:t>
            </a:r>
            <a:r>
              <a:rPr lang="en-US" dirty="0"/>
              <a:t> </a:t>
            </a:r>
            <a:r>
              <a:rPr lang="en-US" dirty="0" err="1"/>
              <a:t>suporta</a:t>
            </a:r>
            <a:r>
              <a:rPr lang="en-US" dirty="0"/>
              <a:t> is camera IR is 360.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D290DF-0555-473F-B133-C350AFF64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899" y="2259343"/>
            <a:ext cx="8170202" cy="459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3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834C17-60A2-4496-893E-8473ACD129B0}"/>
              </a:ext>
            </a:extLst>
          </p:cNvPr>
          <p:cNvSpPr txBox="1"/>
          <p:nvPr/>
        </p:nvSpPr>
        <p:spPr>
          <a:xfrm>
            <a:off x="287518" y="1011476"/>
            <a:ext cx="11230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monitorizarea</a:t>
            </a:r>
            <a:r>
              <a:rPr lang="en-US" dirty="0"/>
              <a:t> </a:t>
            </a:r>
            <a:r>
              <a:rPr lang="en-US" dirty="0" err="1"/>
              <a:t>camerelor</a:t>
            </a:r>
            <a:r>
              <a:rPr lang="en-US" dirty="0"/>
              <a:t> video in </a:t>
            </a:r>
            <a:r>
              <a:rPr lang="en-US" dirty="0" err="1"/>
              <a:t>timp</a:t>
            </a:r>
            <a:r>
              <a:rPr lang="en-US" dirty="0"/>
              <a:t> real de </a:t>
            </a:r>
            <a:r>
              <a:rPr lang="en-US" dirty="0" err="1"/>
              <a:t>catre</a:t>
            </a:r>
            <a:r>
              <a:rPr lang="en-US" dirty="0"/>
              <a:t> 1+ </a:t>
            </a:r>
            <a:r>
              <a:rPr lang="en-US" dirty="0" err="1"/>
              <a:t>utilizatori</a:t>
            </a:r>
            <a:r>
              <a:rPr lang="en-US" dirty="0"/>
              <a:t>  </a:t>
            </a:r>
            <a:r>
              <a:rPr lang="en-US" dirty="0" err="1"/>
              <a:t>simultan</a:t>
            </a:r>
            <a:r>
              <a:rPr lang="en-US" dirty="0"/>
              <a:t> </a:t>
            </a:r>
            <a:r>
              <a:rPr lang="en-US" dirty="0" err="1"/>
              <a:t>prin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intermediaul</a:t>
            </a:r>
            <a:r>
              <a:rPr lang="en-US" dirty="0"/>
              <a:t> </a:t>
            </a:r>
            <a:r>
              <a:rPr lang="en-US" dirty="0" err="1"/>
              <a:t>aplicatiilor</a:t>
            </a:r>
            <a:r>
              <a:rPr lang="en-US" dirty="0"/>
              <a:t> </a:t>
            </a:r>
            <a:r>
              <a:rPr lang="en-US" dirty="0" err="1"/>
              <a:t>incluse</a:t>
            </a:r>
            <a:r>
              <a:rPr lang="en-US" dirty="0"/>
              <a:t> , </a:t>
            </a:r>
            <a:r>
              <a:rPr lang="en-US" dirty="0" err="1"/>
              <a:t>atat</a:t>
            </a:r>
            <a:r>
              <a:rPr lang="en-US" dirty="0"/>
              <a:t> de pe calculator cat </a:t>
            </a:r>
            <a:r>
              <a:rPr lang="en-US" dirty="0" err="1"/>
              <a:t>si</a:t>
            </a:r>
            <a:r>
              <a:rPr lang="en-US" dirty="0"/>
              <a:t>  de pe dispositive </a:t>
            </a:r>
            <a:r>
              <a:rPr lang="en-US" dirty="0" err="1"/>
              <a:t>mbile</a:t>
            </a:r>
            <a:r>
              <a:rPr lang="en-US" dirty="0"/>
              <a:t> cum </a:t>
            </a:r>
            <a:r>
              <a:rPr lang="en-US" dirty="0" err="1"/>
              <a:t>ar</a:t>
            </a:r>
            <a:r>
              <a:rPr lang="en-US" dirty="0"/>
              <a:t> fi </a:t>
            </a:r>
          </a:p>
          <a:p>
            <a:r>
              <a:rPr lang="en-US" dirty="0" err="1"/>
              <a:t>telefoanele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tabletele</a:t>
            </a:r>
            <a:r>
              <a:rPr lang="en-US" dirty="0"/>
              <a:t>. </a:t>
            </a:r>
            <a:r>
              <a:rPr lang="en-US" dirty="0" err="1"/>
              <a:t>Acestea</a:t>
            </a:r>
            <a:r>
              <a:rPr lang="en-US" dirty="0"/>
              <a:t> pot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controleze</a:t>
            </a:r>
            <a:r>
              <a:rPr lang="en-US" dirty="0"/>
              <a:t> camera de tip 360 </a:t>
            </a:r>
            <a:r>
              <a:rPr lang="en-US" dirty="0" err="1"/>
              <a:t>sau</a:t>
            </a:r>
            <a:r>
              <a:rPr lang="en-US" dirty="0"/>
              <a:t> rotative.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0D4658-0A82-4A64-9027-6B03A44BE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684" y="2132610"/>
            <a:ext cx="8580632" cy="472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6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7F26A9-4B9C-4489-A36F-CD56C436F061}"/>
              </a:ext>
            </a:extLst>
          </p:cNvPr>
          <p:cNvSpPr txBox="1"/>
          <p:nvPr/>
        </p:nvSpPr>
        <p:spPr>
          <a:xfrm>
            <a:off x="1108610" y="4760261"/>
            <a:ext cx="416514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 err="1">
                <a:latin typeface="+mj-lt"/>
                <a:ea typeface="+mj-ea"/>
                <a:cs typeface="+mj-cs"/>
              </a:rPr>
              <a:t>Exemplu</a:t>
            </a:r>
            <a:r>
              <a:rPr lang="en-US" dirty="0">
                <a:latin typeface="+mj-lt"/>
                <a:ea typeface="+mj-ea"/>
                <a:cs typeface="+mj-cs"/>
              </a:rPr>
              <a:t> de </a:t>
            </a:r>
            <a:r>
              <a:rPr lang="en-US" dirty="0" err="1">
                <a:latin typeface="+mj-lt"/>
                <a:ea typeface="+mj-ea"/>
                <a:cs typeface="+mj-cs"/>
              </a:rPr>
              <a:t>arhitectura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pentru</a:t>
            </a:r>
            <a:r>
              <a:rPr lang="en-US" dirty="0">
                <a:latin typeface="+mj-lt"/>
                <a:ea typeface="+mj-ea"/>
                <a:cs typeface="+mj-cs"/>
              </a:rPr>
              <a:t> un system de </a:t>
            </a:r>
            <a:r>
              <a:rPr lang="en-US" dirty="0" err="1">
                <a:latin typeface="+mj-lt"/>
                <a:ea typeface="+mj-ea"/>
                <a:cs typeface="+mj-cs"/>
              </a:rPr>
              <a:t>supraveghere</a:t>
            </a:r>
            <a:r>
              <a:rPr lang="en-US" dirty="0">
                <a:latin typeface="+mj-lt"/>
                <a:ea typeface="+mj-ea"/>
                <a:cs typeface="+mj-cs"/>
              </a:rPr>
              <a:t>:</a:t>
            </a:r>
          </a:p>
        </p:txBody>
      </p:sp>
      <p:pic>
        <p:nvPicPr>
          <p:cNvPr id="2" name="Picture 1" descr="Timeline&#10;&#10;Description automatically generated">
            <a:extLst>
              <a:ext uri="{FF2B5EF4-FFF2-40B4-BE49-F238E27FC236}">
                <a16:creationId xmlns:a16="http://schemas.microsoft.com/office/drawing/2014/main" id="{A697C6BE-784F-4976-A87D-92BF98D63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241" y="3526971"/>
            <a:ext cx="5357809" cy="2721427"/>
          </a:xfrm>
          <a:prstGeom prst="rect">
            <a:avLst/>
          </a:prstGeom>
          <a:effectLst/>
        </p:spPr>
      </p:pic>
      <p:pic>
        <p:nvPicPr>
          <p:cNvPr id="4" name="Picture 3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608F9532-01C3-4827-A57A-B007633A0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471" y="647699"/>
            <a:ext cx="5287349" cy="2683330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2A9278-83C4-4EF7-8847-940E3E5F70D5}"/>
              </a:ext>
            </a:extLst>
          </p:cNvPr>
          <p:cNvSpPr txBox="1"/>
          <p:nvPr/>
        </p:nvSpPr>
        <p:spPr>
          <a:xfrm>
            <a:off x="714137" y="1143000"/>
            <a:ext cx="3945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Fluxul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monitorizarii</a:t>
            </a:r>
            <a:br>
              <a:rPr lang="en-US" dirty="0"/>
            </a:br>
            <a:r>
              <a:rPr lang="en-US" dirty="0"/>
              <a:t> LIVE a </a:t>
            </a:r>
            <a:r>
              <a:rPr lang="en-US" dirty="0" err="1"/>
              <a:t>camerelor</a:t>
            </a:r>
            <a:r>
              <a:rPr lang="en-US" dirty="0"/>
              <a:t> video</a:t>
            </a:r>
          </a:p>
        </p:txBody>
      </p:sp>
    </p:spTree>
    <p:extLst>
      <p:ext uri="{BB962C8B-B14F-4D97-AF65-F5344CB8AC3E}">
        <p14:creationId xmlns:p14="http://schemas.microsoft.com/office/powerpoint/2010/main" val="64547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4EE13-862D-481A-80CD-FE151A171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PT </a:t>
            </a:r>
            <a:r>
              <a:rPr lang="en-US" dirty="0" err="1"/>
              <a:t>diferentele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oferte</a:t>
            </a:r>
            <a:r>
              <a:rPr lang="en-US" dirty="0"/>
              <a:t>: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https://content.milestonesys.com/media/?mediaId=03F1B94C-5A2B-4031-870A431B57382C4D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pret</a:t>
            </a:r>
            <a:r>
              <a:rPr lang="en-US" dirty="0"/>
              <a:t>:</a:t>
            </a:r>
          </a:p>
          <a:p>
            <a:r>
              <a:rPr lang="en-US" dirty="0"/>
              <a:t>Se </a:t>
            </a:r>
            <a:r>
              <a:rPr lang="en-US" dirty="0" err="1"/>
              <a:t>cumpara</a:t>
            </a:r>
            <a:r>
              <a:rPr lang="en-US" dirty="0"/>
              <a:t> o </a:t>
            </a:r>
            <a:r>
              <a:rPr lang="en-US" dirty="0" err="1"/>
              <a:t>licenta</a:t>
            </a:r>
            <a:r>
              <a:rPr lang="en-US" dirty="0"/>
              <a:t> de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 x/camera </a:t>
            </a:r>
            <a:r>
              <a:rPr lang="en-US" dirty="0" err="1"/>
              <a:t>supraveghere</a:t>
            </a:r>
            <a:endParaRPr lang="en-US" dirty="0"/>
          </a:p>
          <a:p>
            <a:r>
              <a:rPr lang="en-US" dirty="0"/>
              <a:t>List </a:t>
            </a:r>
            <a:r>
              <a:rPr lang="en-US" dirty="0" err="1"/>
              <a:t>preturi</a:t>
            </a:r>
            <a:r>
              <a:rPr lang="en-US" dirty="0"/>
              <a:t> </a:t>
            </a:r>
            <a:r>
              <a:rPr lang="en-US" dirty="0" err="1"/>
              <a:t>licenta</a:t>
            </a:r>
            <a:r>
              <a:rPr lang="en-US" dirty="0"/>
              <a:t>:</a:t>
            </a:r>
          </a:p>
          <a:p>
            <a:r>
              <a:rPr lang="en-US" dirty="0">
                <a:hlinkClick r:id="rId3"/>
              </a:rPr>
              <a:t>Milestone Systems Pricelist (amerisponse.com)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570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322CA0-48FE-49D0-BB21-BD78DF9B18CF}"/>
              </a:ext>
            </a:extLst>
          </p:cNvPr>
          <p:cNvSpPr txBox="1"/>
          <p:nvPr/>
        </p:nvSpPr>
        <p:spPr>
          <a:xfrm>
            <a:off x="379379" y="1186774"/>
            <a:ext cx="1162690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Bibliografie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https://www.zenitel.com/integrations/alphacom-ic-edge-icx-alphacom/milestone-xprotect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hlinkClick r:id="rId3"/>
              </a:rPr>
              <a:t>https://golicense.net/license/milestone-xprotect-corporate-license/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hlinkClick r:id="rId4"/>
              </a:rPr>
              <a:t>https://ipvm.com/reports/xprotect-essential-plus</a:t>
            </a:r>
            <a:endParaRPr lang="en-US" dirty="0"/>
          </a:p>
          <a:p>
            <a:r>
              <a:rPr lang="en-US" dirty="0">
                <a:hlinkClick r:id="rId5"/>
              </a:rPr>
              <a:t>https://milestonedownload.blob.core.windows.net/files/XProtect%202018%20R1/</a:t>
            </a:r>
            <a:endParaRPr lang="en-US" dirty="0"/>
          </a:p>
          <a:p>
            <a:r>
              <a:rPr lang="en-US" dirty="0"/>
              <a:t>Manuals%20and%20guides/Advanced%20VMS/Guides%20and%20documents/System%20architecture</a:t>
            </a:r>
          </a:p>
          <a:p>
            <a:r>
              <a:rPr lang="en-US" dirty="0"/>
              <a:t>%20document/MilestoneXProtectVMSproducts_SystemArchitectureDocument_en-US.pdf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11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453</TotalTime>
  <Words>316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</dc:creator>
  <cp:lastModifiedBy>x</cp:lastModifiedBy>
  <cp:revision>16</cp:revision>
  <dcterms:created xsi:type="dcterms:W3CDTF">2022-01-25T06:16:11Z</dcterms:created>
  <dcterms:modified xsi:type="dcterms:W3CDTF">2022-01-25T14:02:05Z</dcterms:modified>
</cp:coreProperties>
</file>