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AFA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72843" y="0"/>
            <a:ext cx="3015615" cy="10287000"/>
          </a:xfrm>
          <a:custGeom>
            <a:avLst/>
            <a:gdLst/>
            <a:ahLst/>
            <a:cxnLst/>
            <a:rect l="l" t="t" r="r" b="b"/>
            <a:pathLst>
              <a:path w="3015615" h="10287000">
                <a:moveTo>
                  <a:pt x="301515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015154" y="0"/>
                </a:lnTo>
                <a:lnTo>
                  <a:pt x="3015154" y="10286999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331743" y="6927561"/>
            <a:ext cx="3181985" cy="2296795"/>
          </a:xfrm>
          <a:custGeom>
            <a:avLst/>
            <a:gdLst/>
            <a:ahLst/>
            <a:cxnLst/>
            <a:rect l="l" t="t" r="r" b="b"/>
            <a:pathLst>
              <a:path w="3181984" h="2296795">
                <a:moveTo>
                  <a:pt x="136322" y="0"/>
                </a:moveTo>
                <a:lnTo>
                  <a:pt x="3178302" y="1261876"/>
                </a:lnTo>
                <a:lnTo>
                  <a:pt x="3181379" y="1269330"/>
                </a:lnTo>
                <a:lnTo>
                  <a:pt x="3178880" y="1275353"/>
                </a:lnTo>
                <a:lnTo>
                  <a:pt x="3159918" y="1319285"/>
                </a:lnTo>
                <a:lnTo>
                  <a:pt x="3139836" y="1362394"/>
                </a:lnTo>
                <a:lnTo>
                  <a:pt x="3118656" y="1404669"/>
                </a:lnTo>
                <a:lnTo>
                  <a:pt x="3096405" y="1446100"/>
                </a:lnTo>
                <a:lnTo>
                  <a:pt x="3073105" y="1486676"/>
                </a:lnTo>
                <a:lnTo>
                  <a:pt x="3048782" y="1526389"/>
                </a:lnTo>
                <a:lnTo>
                  <a:pt x="3023460" y="1565227"/>
                </a:lnTo>
                <a:lnTo>
                  <a:pt x="2997162" y="1603181"/>
                </a:lnTo>
                <a:lnTo>
                  <a:pt x="2969913" y="1640241"/>
                </a:lnTo>
                <a:lnTo>
                  <a:pt x="2941737" y="1676397"/>
                </a:lnTo>
                <a:lnTo>
                  <a:pt x="2912659" y="1711638"/>
                </a:lnTo>
                <a:lnTo>
                  <a:pt x="2882703" y="1745955"/>
                </a:lnTo>
                <a:lnTo>
                  <a:pt x="2851892" y="1779337"/>
                </a:lnTo>
                <a:lnTo>
                  <a:pt x="2820252" y="1811775"/>
                </a:lnTo>
                <a:lnTo>
                  <a:pt x="2787806" y="1843258"/>
                </a:lnTo>
                <a:lnTo>
                  <a:pt x="2754578" y="1873777"/>
                </a:lnTo>
                <a:lnTo>
                  <a:pt x="2720594" y="1903321"/>
                </a:lnTo>
                <a:lnTo>
                  <a:pt x="2685876" y="1931881"/>
                </a:lnTo>
                <a:lnTo>
                  <a:pt x="2650450" y="1959446"/>
                </a:lnTo>
                <a:lnTo>
                  <a:pt x="2614340" y="1986006"/>
                </a:lnTo>
                <a:lnTo>
                  <a:pt x="2577569" y="2011551"/>
                </a:lnTo>
                <a:lnTo>
                  <a:pt x="2540163" y="2036072"/>
                </a:lnTo>
                <a:lnTo>
                  <a:pt x="2502145" y="2059557"/>
                </a:lnTo>
                <a:lnTo>
                  <a:pt x="2463539" y="2081998"/>
                </a:lnTo>
                <a:lnTo>
                  <a:pt x="2424370" y="2103384"/>
                </a:lnTo>
                <a:lnTo>
                  <a:pt x="2384663" y="2123705"/>
                </a:lnTo>
                <a:lnTo>
                  <a:pt x="2344440" y="2142950"/>
                </a:lnTo>
                <a:lnTo>
                  <a:pt x="2303727" y="2161111"/>
                </a:lnTo>
                <a:lnTo>
                  <a:pt x="2262548" y="2178176"/>
                </a:lnTo>
                <a:lnTo>
                  <a:pt x="2220926" y="2194137"/>
                </a:lnTo>
                <a:lnTo>
                  <a:pt x="2178887" y="2208982"/>
                </a:lnTo>
                <a:lnTo>
                  <a:pt x="2136454" y="2222701"/>
                </a:lnTo>
                <a:lnTo>
                  <a:pt x="2093652" y="2235286"/>
                </a:lnTo>
                <a:lnTo>
                  <a:pt x="2050505" y="2246725"/>
                </a:lnTo>
                <a:lnTo>
                  <a:pt x="2007038" y="2257008"/>
                </a:lnTo>
                <a:lnTo>
                  <a:pt x="1963273" y="2266126"/>
                </a:lnTo>
                <a:lnTo>
                  <a:pt x="1919236" y="2274069"/>
                </a:lnTo>
                <a:lnTo>
                  <a:pt x="1874951" y="2280826"/>
                </a:lnTo>
                <a:lnTo>
                  <a:pt x="1830442" y="2286388"/>
                </a:lnTo>
                <a:lnTo>
                  <a:pt x="1785734" y="2290744"/>
                </a:lnTo>
                <a:lnTo>
                  <a:pt x="1740850" y="2293884"/>
                </a:lnTo>
                <a:lnTo>
                  <a:pt x="1695815" y="2295798"/>
                </a:lnTo>
                <a:lnTo>
                  <a:pt x="1650653" y="2296477"/>
                </a:lnTo>
                <a:lnTo>
                  <a:pt x="1605388" y="2295910"/>
                </a:lnTo>
                <a:lnTo>
                  <a:pt x="1560045" y="2294087"/>
                </a:lnTo>
                <a:lnTo>
                  <a:pt x="1514647" y="2290998"/>
                </a:lnTo>
                <a:lnTo>
                  <a:pt x="1469220" y="2286633"/>
                </a:lnTo>
                <a:lnTo>
                  <a:pt x="1423787" y="2280983"/>
                </a:lnTo>
                <a:lnTo>
                  <a:pt x="1378372" y="2274036"/>
                </a:lnTo>
                <a:lnTo>
                  <a:pt x="1333000" y="2265783"/>
                </a:lnTo>
                <a:lnTo>
                  <a:pt x="1287695" y="2256214"/>
                </a:lnTo>
                <a:lnTo>
                  <a:pt x="1242481" y="2245319"/>
                </a:lnTo>
                <a:lnTo>
                  <a:pt x="1197383" y="2233087"/>
                </a:lnTo>
                <a:lnTo>
                  <a:pt x="1152424" y="2219510"/>
                </a:lnTo>
                <a:lnTo>
                  <a:pt x="1107629" y="2204576"/>
                </a:lnTo>
                <a:lnTo>
                  <a:pt x="1063023" y="2188275"/>
                </a:lnTo>
                <a:lnTo>
                  <a:pt x="1018629" y="2170599"/>
                </a:lnTo>
                <a:lnTo>
                  <a:pt x="974757" y="2151661"/>
                </a:lnTo>
                <a:lnTo>
                  <a:pt x="931711" y="2131601"/>
                </a:lnTo>
                <a:lnTo>
                  <a:pt x="889498" y="2110442"/>
                </a:lnTo>
                <a:lnTo>
                  <a:pt x="848129" y="2088210"/>
                </a:lnTo>
                <a:lnTo>
                  <a:pt x="807615" y="2064927"/>
                </a:lnTo>
                <a:lnTo>
                  <a:pt x="767965" y="2040619"/>
                </a:lnTo>
                <a:lnTo>
                  <a:pt x="1027998" y="2148012"/>
                </a:lnTo>
                <a:lnTo>
                  <a:pt x="1073146" y="2165966"/>
                </a:lnTo>
                <a:lnTo>
                  <a:pt x="1118514" y="2182477"/>
                </a:lnTo>
                <a:lnTo>
                  <a:pt x="1164076" y="2197556"/>
                </a:lnTo>
                <a:lnTo>
                  <a:pt x="1209806" y="2211213"/>
                </a:lnTo>
                <a:lnTo>
                  <a:pt x="1255678" y="2223460"/>
                </a:lnTo>
                <a:lnTo>
                  <a:pt x="1301666" y="2234308"/>
                </a:lnTo>
                <a:lnTo>
                  <a:pt x="1347743" y="2243767"/>
                </a:lnTo>
                <a:lnTo>
                  <a:pt x="1393883" y="2251848"/>
                </a:lnTo>
                <a:lnTo>
                  <a:pt x="1440061" y="2258562"/>
                </a:lnTo>
                <a:lnTo>
                  <a:pt x="1486249" y="2263920"/>
                </a:lnTo>
                <a:lnTo>
                  <a:pt x="1532422" y="2267933"/>
                </a:lnTo>
                <a:lnTo>
                  <a:pt x="1578554" y="2270611"/>
                </a:lnTo>
                <a:lnTo>
                  <a:pt x="1624618" y="2271966"/>
                </a:lnTo>
                <a:lnTo>
                  <a:pt x="1670589" y="2272008"/>
                </a:lnTo>
                <a:lnTo>
                  <a:pt x="1716439" y="2270748"/>
                </a:lnTo>
                <a:lnTo>
                  <a:pt x="1762143" y="2268197"/>
                </a:lnTo>
                <a:lnTo>
                  <a:pt x="1807675" y="2264365"/>
                </a:lnTo>
                <a:lnTo>
                  <a:pt x="1853009" y="2259265"/>
                </a:lnTo>
                <a:lnTo>
                  <a:pt x="1898118" y="2252905"/>
                </a:lnTo>
                <a:lnTo>
                  <a:pt x="1942976" y="2245298"/>
                </a:lnTo>
                <a:lnTo>
                  <a:pt x="1987557" y="2236454"/>
                </a:lnTo>
                <a:lnTo>
                  <a:pt x="2031835" y="2226385"/>
                </a:lnTo>
                <a:lnTo>
                  <a:pt x="2075784" y="2215100"/>
                </a:lnTo>
                <a:lnTo>
                  <a:pt x="2119377" y="2202610"/>
                </a:lnTo>
                <a:lnTo>
                  <a:pt x="2162589" y="2188928"/>
                </a:lnTo>
                <a:lnTo>
                  <a:pt x="2205392" y="2174062"/>
                </a:lnTo>
                <a:lnTo>
                  <a:pt x="2247762" y="2158025"/>
                </a:lnTo>
                <a:lnTo>
                  <a:pt x="2289672" y="2140827"/>
                </a:lnTo>
                <a:lnTo>
                  <a:pt x="2331095" y="2122479"/>
                </a:lnTo>
                <a:lnTo>
                  <a:pt x="2372005" y="2102992"/>
                </a:lnTo>
                <a:lnTo>
                  <a:pt x="2412377" y="2082376"/>
                </a:lnTo>
                <a:lnTo>
                  <a:pt x="2452184" y="2060643"/>
                </a:lnTo>
                <a:lnTo>
                  <a:pt x="2491400" y="2037803"/>
                </a:lnTo>
                <a:lnTo>
                  <a:pt x="2529999" y="2013868"/>
                </a:lnTo>
                <a:lnTo>
                  <a:pt x="2567954" y="1988847"/>
                </a:lnTo>
                <a:lnTo>
                  <a:pt x="2605240" y="1962752"/>
                </a:lnTo>
                <a:lnTo>
                  <a:pt x="2641830" y="1935594"/>
                </a:lnTo>
                <a:lnTo>
                  <a:pt x="2677698" y="1907383"/>
                </a:lnTo>
                <a:lnTo>
                  <a:pt x="2712818" y="1878131"/>
                </a:lnTo>
                <a:lnTo>
                  <a:pt x="2747164" y="1847848"/>
                </a:lnTo>
                <a:lnTo>
                  <a:pt x="2780709" y="1816546"/>
                </a:lnTo>
                <a:lnTo>
                  <a:pt x="2813428" y="1784234"/>
                </a:lnTo>
                <a:lnTo>
                  <a:pt x="2845294" y="1750924"/>
                </a:lnTo>
                <a:lnTo>
                  <a:pt x="2876281" y="1716626"/>
                </a:lnTo>
                <a:lnTo>
                  <a:pt x="2906362" y="1681352"/>
                </a:lnTo>
                <a:lnTo>
                  <a:pt x="2935513" y="1645112"/>
                </a:lnTo>
                <a:lnTo>
                  <a:pt x="2963706" y="1607918"/>
                </a:lnTo>
                <a:lnTo>
                  <a:pt x="2990915" y="1569779"/>
                </a:lnTo>
                <a:lnTo>
                  <a:pt x="3017115" y="1530708"/>
                </a:lnTo>
                <a:lnTo>
                  <a:pt x="3042278" y="1490714"/>
                </a:lnTo>
                <a:lnTo>
                  <a:pt x="3066380" y="1449809"/>
                </a:lnTo>
                <a:lnTo>
                  <a:pt x="3089393" y="1408003"/>
                </a:lnTo>
                <a:lnTo>
                  <a:pt x="3111291" y="1365307"/>
                </a:lnTo>
                <a:lnTo>
                  <a:pt x="3132049" y="1321732"/>
                </a:lnTo>
                <a:lnTo>
                  <a:pt x="3151640" y="1277290"/>
                </a:lnTo>
                <a:lnTo>
                  <a:pt x="121850" y="20470"/>
                </a:lnTo>
                <a:lnTo>
                  <a:pt x="126374" y="9110"/>
                </a:lnTo>
                <a:lnTo>
                  <a:pt x="128873" y="3087"/>
                </a:lnTo>
                <a:lnTo>
                  <a:pt x="136322" y="0"/>
                </a:lnTo>
                <a:close/>
              </a:path>
              <a:path w="3181984" h="2296795">
                <a:moveTo>
                  <a:pt x="121850" y="20470"/>
                </a:moveTo>
                <a:lnTo>
                  <a:pt x="144245" y="29759"/>
                </a:lnTo>
                <a:lnTo>
                  <a:pt x="126625" y="75020"/>
                </a:lnTo>
                <a:lnTo>
                  <a:pt x="110444" y="120493"/>
                </a:lnTo>
                <a:lnTo>
                  <a:pt x="95691" y="166153"/>
                </a:lnTo>
                <a:lnTo>
                  <a:pt x="82355" y="211973"/>
                </a:lnTo>
                <a:lnTo>
                  <a:pt x="70425" y="257927"/>
                </a:lnTo>
                <a:lnTo>
                  <a:pt x="59891" y="303990"/>
                </a:lnTo>
                <a:lnTo>
                  <a:pt x="50741" y="350134"/>
                </a:lnTo>
                <a:lnTo>
                  <a:pt x="42965" y="396334"/>
                </a:lnTo>
                <a:lnTo>
                  <a:pt x="36552" y="442563"/>
                </a:lnTo>
                <a:lnTo>
                  <a:pt x="31491" y="488796"/>
                </a:lnTo>
                <a:lnTo>
                  <a:pt x="27772" y="535005"/>
                </a:lnTo>
                <a:lnTo>
                  <a:pt x="25383" y="581166"/>
                </a:lnTo>
                <a:lnTo>
                  <a:pt x="24314" y="627251"/>
                </a:lnTo>
                <a:lnTo>
                  <a:pt x="24554" y="673235"/>
                </a:lnTo>
                <a:lnTo>
                  <a:pt x="26093" y="719091"/>
                </a:lnTo>
                <a:lnTo>
                  <a:pt x="28918" y="764794"/>
                </a:lnTo>
                <a:lnTo>
                  <a:pt x="33020" y="810316"/>
                </a:lnTo>
                <a:lnTo>
                  <a:pt x="38388" y="855632"/>
                </a:lnTo>
                <a:lnTo>
                  <a:pt x="45010" y="900716"/>
                </a:lnTo>
                <a:lnTo>
                  <a:pt x="52877" y="945541"/>
                </a:lnTo>
                <a:lnTo>
                  <a:pt x="61977" y="990081"/>
                </a:lnTo>
                <a:lnTo>
                  <a:pt x="72300" y="1034310"/>
                </a:lnTo>
                <a:lnTo>
                  <a:pt x="83834" y="1078202"/>
                </a:lnTo>
                <a:lnTo>
                  <a:pt x="96569" y="1121731"/>
                </a:lnTo>
                <a:lnTo>
                  <a:pt x="110494" y="1164870"/>
                </a:lnTo>
                <a:lnTo>
                  <a:pt x="125598" y="1207593"/>
                </a:lnTo>
                <a:lnTo>
                  <a:pt x="141871" y="1249875"/>
                </a:lnTo>
                <a:lnTo>
                  <a:pt x="159301" y="1291688"/>
                </a:lnTo>
                <a:lnTo>
                  <a:pt x="177878" y="1333007"/>
                </a:lnTo>
                <a:lnTo>
                  <a:pt x="197592" y="1373806"/>
                </a:lnTo>
                <a:lnTo>
                  <a:pt x="218430" y="1414058"/>
                </a:lnTo>
                <a:lnTo>
                  <a:pt x="240383" y="1453737"/>
                </a:lnTo>
                <a:lnTo>
                  <a:pt x="263439" y="1492817"/>
                </a:lnTo>
                <a:lnTo>
                  <a:pt x="287588" y="1531272"/>
                </a:lnTo>
                <a:lnTo>
                  <a:pt x="312819" y="1569075"/>
                </a:lnTo>
                <a:lnTo>
                  <a:pt x="339121" y="1606201"/>
                </a:lnTo>
                <a:lnTo>
                  <a:pt x="366483" y="1642623"/>
                </a:lnTo>
                <a:lnTo>
                  <a:pt x="394895" y="1678315"/>
                </a:lnTo>
                <a:lnTo>
                  <a:pt x="424346" y="1713250"/>
                </a:lnTo>
                <a:lnTo>
                  <a:pt x="454824" y="1747404"/>
                </a:lnTo>
                <a:lnTo>
                  <a:pt x="486320" y="1780748"/>
                </a:lnTo>
                <a:lnTo>
                  <a:pt x="518822" y="1813259"/>
                </a:lnTo>
                <a:lnTo>
                  <a:pt x="552319" y="1844908"/>
                </a:lnTo>
                <a:lnTo>
                  <a:pt x="586801" y="1875670"/>
                </a:lnTo>
                <a:lnTo>
                  <a:pt x="622257" y="1905518"/>
                </a:lnTo>
                <a:lnTo>
                  <a:pt x="658676" y="1934428"/>
                </a:lnTo>
                <a:lnTo>
                  <a:pt x="696047" y="1962371"/>
                </a:lnTo>
                <a:lnTo>
                  <a:pt x="734359" y="1989323"/>
                </a:lnTo>
                <a:lnTo>
                  <a:pt x="773602" y="2015256"/>
                </a:lnTo>
                <a:lnTo>
                  <a:pt x="813765" y="2040146"/>
                </a:lnTo>
                <a:lnTo>
                  <a:pt x="854837" y="2063965"/>
                </a:lnTo>
                <a:lnTo>
                  <a:pt x="896807" y="2086687"/>
                </a:lnTo>
                <a:lnTo>
                  <a:pt x="939665" y="2108286"/>
                </a:lnTo>
                <a:lnTo>
                  <a:pt x="983398" y="2128737"/>
                </a:lnTo>
                <a:lnTo>
                  <a:pt x="1027998" y="2148012"/>
                </a:lnTo>
                <a:lnTo>
                  <a:pt x="765972" y="2039318"/>
                </a:lnTo>
                <a:lnTo>
                  <a:pt x="729190" y="2015310"/>
                </a:lnTo>
                <a:lnTo>
                  <a:pt x="691299" y="1989024"/>
                </a:lnTo>
                <a:lnTo>
                  <a:pt x="654302" y="1961784"/>
                </a:lnTo>
                <a:lnTo>
                  <a:pt x="618209" y="1933616"/>
                </a:lnTo>
                <a:lnTo>
                  <a:pt x="583031" y="1904544"/>
                </a:lnTo>
                <a:lnTo>
                  <a:pt x="548777" y="1874592"/>
                </a:lnTo>
                <a:lnTo>
                  <a:pt x="515457" y="1843784"/>
                </a:lnTo>
                <a:lnTo>
                  <a:pt x="483082" y="1812144"/>
                </a:lnTo>
                <a:lnTo>
                  <a:pt x="451661" y="1779698"/>
                </a:lnTo>
                <a:lnTo>
                  <a:pt x="421205" y="1746468"/>
                </a:lnTo>
                <a:lnTo>
                  <a:pt x="391723" y="1712479"/>
                </a:lnTo>
                <a:lnTo>
                  <a:pt x="363225" y="1677755"/>
                </a:lnTo>
                <a:lnTo>
                  <a:pt x="335722" y="1642322"/>
                </a:lnTo>
                <a:lnTo>
                  <a:pt x="309223" y="1606202"/>
                </a:lnTo>
                <a:lnTo>
                  <a:pt x="283739" y="1569421"/>
                </a:lnTo>
                <a:lnTo>
                  <a:pt x="259279" y="1532002"/>
                </a:lnTo>
                <a:lnTo>
                  <a:pt x="235853" y="1493969"/>
                </a:lnTo>
                <a:lnTo>
                  <a:pt x="213472" y="1455348"/>
                </a:lnTo>
                <a:lnTo>
                  <a:pt x="192146" y="1416162"/>
                </a:lnTo>
                <a:lnTo>
                  <a:pt x="171884" y="1376435"/>
                </a:lnTo>
                <a:lnTo>
                  <a:pt x="152696" y="1336192"/>
                </a:lnTo>
                <a:lnTo>
                  <a:pt x="134594" y="1295457"/>
                </a:lnTo>
                <a:lnTo>
                  <a:pt x="117585" y="1254254"/>
                </a:lnTo>
                <a:lnTo>
                  <a:pt x="101681" y="1212607"/>
                </a:lnTo>
                <a:lnTo>
                  <a:pt x="86892" y="1170542"/>
                </a:lnTo>
                <a:lnTo>
                  <a:pt x="73227" y="1128081"/>
                </a:lnTo>
                <a:lnTo>
                  <a:pt x="60697" y="1085249"/>
                </a:lnTo>
                <a:lnTo>
                  <a:pt x="49311" y="1042071"/>
                </a:lnTo>
                <a:lnTo>
                  <a:pt x="39081" y="998571"/>
                </a:lnTo>
                <a:lnTo>
                  <a:pt x="30014" y="954772"/>
                </a:lnTo>
                <a:lnTo>
                  <a:pt x="22122" y="910700"/>
                </a:lnTo>
                <a:lnTo>
                  <a:pt x="15415" y="866378"/>
                </a:lnTo>
                <a:lnTo>
                  <a:pt x="9903" y="821831"/>
                </a:lnTo>
                <a:lnTo>
                  <a:pt x="5595" y="777083"/>
                </a:lnTo>
                <a:lnTo>
                  <a:pt x="2502" y="732159"/>
                </a:lnTo>
                <a:lnTo>
                  <a:pt x="633" y="687081"/>
                </a:lnTo>
                <a:lnTo>
                  <a:pt x="0" y="641876"/>
                </a:lnTo>
                <a:lnTo>
                  <a:pt x="610" y="596566"/>
                </a:lnTo>
                <a:lnTo>
                  <a:pt x="2476" y="551177"/>
                </a:lnTo>
                <a:lnTo>
                  <a:pt x="5606" y="505732"/>
                </a:lnTo>
                <a:lnTo>
                  <a:pt x="10011" y="460256"/>
                </a:lnTo>
                <a:lnTo>
                  <a:pt x="15701" y="414772"/>
                </a:lnTo>
                <a:lnTo>
                  <a:pt x="22686" y="369306"/>
                </a:lnTo>
                <a:lnTo>
                  <a:pt x="30975" y="323882"/>
                </a:lnTo>
                <a:lnTo>
                  <a:pt x="40579" y="278523"/>
                </a:lnTo>
                <a:lnTo>
                  <a:pt x="51508" y="233255"/>
                </a:lnTo>
                <a:lnTo>
                  <a:pt x="63772" y="188100"/>
                </a:lnTo>
                <a:lnTo>
                  <a:pt x="77380" y="143084"/>
                </a:lnTo>
                <a:lnTo>
                  <a:pt x="92343" y="98231"/>
                </a:lnTo>
                <a:lnTo>
                  <a:pt x="108671" y="53565"/>
                </a:lnTo>
                <a:lnTo>
                  <a:pt x="121850" y="2047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822938" y="4093587"/>
            <a:ext cx="465455" cy="2967990"/>
          </a:xfrm>
          <a:custGeom>
            <a:avLst/>
            <a:gdLst/>
            <a:ahLst/>
            <a:cxnLst/>
            <a:rect l="l" t="t" r="r" b="b"/>
            <a:pathLst>
              <a:path w="465455" h="2967990">
                <a:moveTo>
                  <a:pt x="15655" y="2967473"/>
                </a:moveTo>
                <a:lnTo>
                  <a:pt x="0" y="163475"/>
                </a:lnTo>
                <a:lnTo>
                  <a:pt x="465059" y="0"/>
                </a:lnTo>
                <a:lnTo>
                  <a:pt x="465059" y="2800109"/>
                </a:lnTo>
                <a:lnTo>
                  <a:pt x="15655" y="2967473"/>
                </a:lnTo>
                <a:close/>
              </a:path>
            </a:pathLst>
          </a:custGeom>
          <a:solidFill>
            <a:srgbClr val="99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6574" y="3224764"/>
            <a:ext cx="1881424" cy="38353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6399396" y="3776617"/>
            <a:ext cx="1456690" cy="3263900"/>
          </a:xfrm>
          <a:custGeom>
            <a:avLst/>
            <a:gdLst/>
            <a:ahLst/>
            <a:cxnLst/>
            <a:rect l="l" t="t" r="r" b="b"/>
            <a:pathLst>
              <a:path w="1456690" h="3263900">
                <a:moveTo>
                  <a:pt x="74441" y="12699"/>
                </a:moveTo>
                <a:lnTo>
                  <a:pt x="10175" y="12699"/>
                </a:lnTo>
                <a:lnTo>
                  <a:pt x="13072" y="0"/>
                </a:lnTo>
                <a:lnTo>
                  <a:pt x="73815" y="0"/>
                </a:lnTo>
                <a:lnTo>
                  <a:pt x="74441" y="12699"/>
                </a:lnTo>
                <a:close/>
              </a:path>
              <a:path w="1456690" h="3263900">
                <a:moveTo>
                  <a:pt x="97728" y="25399"/>
                </a:moveTo>
                <a:lnTo>
                  <a:pt x="5087" y="25399"/>
                </a:lnTo>
                <a:lnTo>
                  <a:pt x="7514" y="12699"/>
                </a:lnTo>
                <a:lnTo>
                  <a:pt x="95328" y="12699"/>
                </a:lnTo>
                <a:lnTo>
                  <a:pt x="97728" y="25399"/>
                </a:lnTo>
                <a:close/>
              </a:path>
              <a:path w="1456690" h="3263900">
                <a:moveTo>
                  <a:pt x="132992" y="38099"/>
                </a:moveTo>
                <a:lnTo>
                  <a:pt x="6496" y="38099"/>
                </a:lnTo>
                <a:lnTo>
                  <a:pt x="7275" y="25399"/>
                </a:lnTo>
                <a:lnTo>
                  <a:pt x="131583" y="25399"/>
                </a:lnTo>
                <a:lnTo>
                  <a:pt x="132992" y="38099"/>
                </a:lnTo>
                <a:close/>
              </a:path>
              <a:path w="1456690" h="3263900">
                <a:moveTo>
                  <a:pt x="140137" y="38099"/>
                </a:moveTo>
                <a:lnTo>
                  <a:pt x="132992" y="38099"/>
                </a:lnTo>
                <a:lnTo>
                  <a:pt x="136906" y="25399"/>
                </a:lnTo>
                <a:lnTo>
                  <a:pt x="138863" y="25399"/>
                </a:lnTo>
                <a:lnTo>
                  <a:pt x="140137" y="38099"/>
                </a:lnTo>
                <a:close/>
              </a:path>
              <a:path w="1456690" h="3263900">
                <a:moveTo>
                  <a:pt x="176592" y="50799"/>
                </a:moveTo>
                <a:lnTo>
                  <a:pt x="9726" y="50799"/>
                </a:lnTo>
                <a:lnTo>
                  <a:pt x="9309" y="38099"/>
                </a:lnTo>
                <a:lnTo>
                  <a:pt x="176044" y="38099"/>
                </a:lnTo>
                <a:lnTo>
                  <a:pt x="176592" y="50799"/>
                </a:lnTo>
                <a:close/>
              </a:path>
              <a:path w="1456690" h="3263900">
                <a:moveTo>
                  <a:pt x="159539" y="88899"/>
                </a:moveTo>
                <a:lnTo>
                  <a:pt x="12054" y="88899"/>
                </a:lnTo>
                <a:lnTo>
                  <a:pt x="14481" y="76199"/>
                </a:lnTo>
                <a:lnTo>
                  <a:pt x="13776" y="76199"/>
                </a:lnTo>
                <a:lnTo>
                  <a:pt x="13072" y="63499"/>
                </a:lnTo>
                <a:lnTo>
                  <a:pt x="12527" y="63499"/>
                </a:lnTo>
                <a:lnTo>
                  <a:pt x="12005" y="50799"/>
                </a:lnTo>
                <a:lnTo>
                  <a:pt x="175571" y="50799"/>
                </a:lnTo>
                <a:lnTo>
                  <a:pt x="169844" y="63499"/>
                </a:lnTo>
                <a:lnTo>
                  <a:pt x="164625" y="76199"/>
                </a:lnTo>
                <a:lnTo>
                  <a:pt x="159539" y="88899"/>
                </a:lnTo>
                <a:close/>
              </a:path>
              <a:path w="1456690" h="3263900">
                <a:moveTo>
                  <a:pt x="255877" y="76199"/>
                </a:moveTo>
                <a:lnTo>
                  <a:pt x="222149" y="76199"/>
                </a:lnTo>
                <a:lnTo>
                  <a:pt x="223749" y="63499"/>
                </a:lnTo>
                <a:lnTo>
                  <a:pt x="253147" y="63499"/>
                </a:lnTo>
                <a:lnTo>
                  <a:pt x="255877" y="76199"/>
                </a:lnTo>
                <a:close/>
              </a:path>
              <a:path w="1456690" h="3263900">
                <a:moveTo>
                  <a:pt x="304183" y="88899"/>
                </a:moveTo>
                <a:lnTo>
                  <a:pt x="217531" y="88899"/>
                </a:lnTo>
                <a:lnTo>
                  <a:pt x="219331" y="76199"/>
                </a:lnTo>
                <a:lnTo>
                  <a:pt x="294947" y="76199"/>
                </a:lnTo>
                <a:lnTo>
                  <a:pt x="304183" y="88899"/>
                </a:lnTo>
                <a:close/>
              </a:path>
              <a:path w="1456690" h="3263900">
                <a:moveTo>
                  <a:pt x="138256" y="139699"/>
                </a:moveTo>
                <a:lnTo>
                  <a:pt x="16776" y="139699"/>
                </a:lnTo>
                <a:lnTo>
                  <a:pt x="16306" y="126999"/>
                </a:lnTo>
                <a:lnTo>
                  <a:pt x="15185" y="126999"/>
                </a:lnTo>
                <a:lnTo>
                  <a:pt x="15185" y="114299"/>
                </a:lnTo>
                <a:lnTo>
                  <a:pt x="18473" y="101599"/>
                </a:lnTo>
                <a:lnTo>
                  <a:pt x="15464" y="101599"/>
                </a:lnTo>
                <a:lnTo>
                  <a:pt x="14368" y="88899"/>
                </a:lnTo>
                <a:lnTo>
                  <a:pt x="154753" y="88899"/>
                </a:lnTo>
                <a:lnTo>
                  <a:pt x="152266" y="101599"/>
                </a:lnTo>
                <a:lnTo>
                  <a:pt x="147499" y="114299"/>
                </a:lnTo>
                <a:lnTo>
                  <a:pt x="144968" y="114299"/>
                </a:lnTo>
                <a:lnTo>
                  <a:pt x="138256" y="139699"/>
                </a:lnTo>
                <a:close/>
              </a:path>
              <a:path w="1456690" h="3263900">
                <a:moveTo>
                  <a:pt x="375772" y="114299"/>
                </a:moveTo>
                <a:lnTo>
                  <a:pt x="207833" y="114299"/>
                </a:lnTo>
                <a:lnTo>
                  <a:pt x="214357" y="88899"/>
                </a:lnTo>
                <a:lnTo>
                  <a:pt x="331189" y="88899"/>
                </a:lnTo>
                <a:lnTo>
                  <a:pt x="337999" y="101599"/>
                </a:lnTo>
                <a:lnTo>
                  <a:pt x="373463" y="101599"/>
                </a:lnTo>
                <a:lnTo>
                  <a:pt x="375772" y="114299"/>
                </a:lnTo>
                <a:close/>
              </a:path>
              <a:path w="1456690" h="3263900">
                <a:moveTo>
                  <a:pt x="397568" y="126999"/>
                </a:moveTo>
                <a:lnTo>
                  <a:pt x="203598" y="126999"/>
                </a:lnTo>
                <a:lnTo>
                  <a:pt x="203676" y="114299"/>
                </a:lnTo>
                <a:lnTo>
                  <a:pt x="391305" y="114299"/>
                </a:lnTo>
                <a:lnTo>
                  <a:pt x="397568" y="126999"/>
                </a:lnTo>
                <a:close/>
              </a:path>
              <a:path w="1456690" h="3263900">
                <a:moveTo>
                  <a:pt x="448900" y="152399"/>
                </a:moveTo>
                <a:lnTo>
                  <a:pt x="188568" y="152399"/>
                </a:lnTo>
                <a:lnTo>
                  <a:pt x="194283" y="139699"/>
                </a:lnTo>
                <a:lnTo>
                  <a:pt x="198588" y="126999"/>
                </a:lnTo>
                <a:lnTo>
                  <a:pt x="431148" y="126999"/>
                </a:lnTo>
                <a:lnTo>
                  <a:pt x="439032" y="139699"/>
                </a:lnTo>
                <a:lnTo>
                  <a:pt x="443908" y="139699"/>
                </a:lnTo>
                <a:lnTo>
                  <a:pt x="448900" y="152399"/>
                </a:lnTo>
                <a:close/>
              </a:path>
              <a:path w="1456690" h="3263900">
                <a:moveTo>
                  <a:pt x="131661" y="152399"/>
                </a:moveTo>
                <a:lnTo>
                  <a:pt x="15968" y="152399"/>
                </a:lnTo>
                <a:lnTo>
                  <a:pt x="16594" y="139699"/>
                </a:lnTo>
                <a:lnTo>
                  <a:pt x="134929" y="139699"/>
                </a:lnTo>
                <a:lnTo>
                  <a:pt x="131661" y="152399"/>
                </a:lnTo>
                <a:close/>
              </a:path>
              <a:path w="1456690" h="3263900">
                <a:moveTo>
                  <a:pt x="112773" y="203199"/>
                </a:moveTo>
                <a:lnTo>
                  <a:pt x="16907" y="203199"/>
                </a:lnTo>
                <a:lnTo>
                  <a:pt x="16907" y="177799"/>
                </a:lnTo>
                <a:lnTo>
                  <a:pt x="16203" y="165099"/>
                </a:lnTo>
                <a:lnTo>
                  <a:pt x="13541" y="165099"/>
                </a:lnTo>
                <a:lnTo>
                  <a:pt x="12289" y="152399"/>
                </a:lnTo>
                <a:lnTo>
                  <a:pt x="128101" y="152399"/>
                </a:lnTo>
                <a:lnTo>
                  <a:pt x="124931" y="165099"/>
                </a:lnTo>
                <a:lnTo>
                  <a:pt x="122152" y="177799"/>
                </a:lnTo>
                <a:lnTo>
                  <a:pt x="119763" y="177799"/>
                </a:lnTo>
                <a:lnTo>
                  <a:pt x="118667" y="190499"/>
                </a:lnTo>
                <a:lnTo>
                  <a:pt x="113971" y="190499"/>
                </a:lnTo>
                <a:lnTo>
                  <a:pt x="112773" y="203199"/>
                </a:lnTo>
                <a:close/>
              </a:path>
              <a:path w="1456690" h="3263900">
                <a:moveTo>
                  <a:pt x="459954" y="165099"/>
                </a:moveTo>
                <a:lnTo>
                  <a:pt x="181382" y="165099"/>
                </a:lnTo>
                <a:lnTo>
                  <a:pt x="183078" y="152399"/>
                </a:lnTo>
                <a:lnTo>
                  <a:pt x="457763" y="152399"/>
                </a:lnTo>
                <a:lnTo>
                  <a:pt x="459954" y="165099"/>
                </a:lnTo>
                <a:close/>
              </a:path>
              <a:path w="1456690" h="3263900">
                <a:moveTo>
                  <a:pt x="477019" y="177799"/>
                </a:moveTo>
                <a:lnTo>
                  <a:pt x="179353" y="177799"/>
                </a:lnTo>
                <a:lnTo>
                  <a:pt x="180240" y="165099"/>
                </a:lnTo>
                <a:lnTo>
                  <a:pt x="467782" y="165099"/>
                </a:lnTo>
                <a:lnTo>
                  <a:pt x="477019" y="177799"/>
                </a:lnTo>
                <a:close/>
              </a:path>
              <a:path w="1456690" h="3263900">
                <a:moveTo>
                  <a:pt x="551639" y="177799"/>
                </a:moveTo>
                <a:lnTo>
                  <a:pt x="540579" y="177799"/>
                </a:lnTo>
                <a:lnTo>
                  <a:pt x="540579" y="165099"/>
                </a:lnTo>
                <a:lnTo>
                  <a:pt x="548407" y="165099"/>
                </a:lnTo>
                <a:lnTo>
                  <a:pt x="551639" y="177799"/>
                </a:lnTo>
                <a:close/>
              </a:path>
              <a:path w="1456690" h="3263900">
                <a:moveTo>
                  <a:pt x="518213" y="215899"/>
                </a:moveTo>
                <a:lnTo>
                  <a:pt x="163755" y="215899"/>
                </a:lnTo>
                <a:lnTo>
                  <a:pt x="165712" y="203199"/>
                </a:lnTo>
                <a:lnTo>
                  <a:pt x="166886" y="203199"/>
                </a:lnTo>
                <a:lnTo>
                  <a:pt x="171739" y="190499"/>
                </a:lnTo>
                <a:lnTo>
                  <a:pt x="171974" y="177799"/>
                </a:lnTo>
                <a:lnTo>
                  <a:pt x="482263" y="177799"/>
                </a:lnTo>
                <a:lnTo>
                  <a:pt x="487743" y="190499"/>
                </a:lnTo>
                <a:lnTo>
                  <a:pt x="495570" y="190499"/>
                </a:lnTo>
                <a:lnTo>
                  <a:pt x="510687" y="203199"/>
                </a:lnTo>
                <a:lnTo>
                  <a:pt x="518213" y="215899"/>
                </a:lnTo>
                <a:close/>
              </a:path>
              <a:path w="1456690" h="3263900">
                <a:moveTo>
                  <a:pt x="593886" y="190499"/>
                </a:moveTo>
                <a:lnTo>
                  <a:pt x="557930" y="190499"/>
                </a:lnTo>
                <a:lnTo>
                  <a:pt x="552973" y="177799"/>
                </a:lnTo>
                <a:lnTo>
                  <a:pt x="591551" y="177799"/>
                </a:lnTo>
                <a:lnTo>
                  <a:pt x="593886" y="190499"/>
                </a:lnTo>
                <a:close/>
              </a:path>
              <a:path w="1456690" h="3263900">
                <a:moveTo>
                  <a:pt x="623944" y="203199"/>
                </a:moveTo>
                <a:lnTo>
                  <a:pt x="568759" y="203199"/>
                </a:lnTo>
                <a:lnTo>
                  <a:pt x="566489" y="190499"/>
                </a:lnTo>
                <a:lnTo>
                  <a:pt x="623240" y="190499"/>
                </a:lnTo>
                <a:lnTo>
                  <a:pt x="623944" y="203199"/>
                </a:lnTo>
                <a:close/>
              </a:path>
              <a:path w="1456690" h="3263900">
                <a:moveTo>
                  <a:pt x="629345" y="203199"/>
                </a:moveTo>
                <a:lnTo>
                  <a:pt x="623944" y="203199"/>
                </a:lnTo>
                <a:lnTo>
                  <a:pt x="628797" y="190499"/>
                </a:lnTo>
                <a:lnTo>
                  <a:pt x="629345" y="203199"/>
                </a:lnTo>
                <a:close/>
              </a:path>
              <a:path w="1456690" h="3263900">
                <a:moveTo>
                  <a:pt x="108059" y="215899"/>
                </a:moveTo>
                <a:lnTo>
                  <a:pt x="17300" y="215899"/>
                </a:lnTo>
                <a:lnTo>
                  <a:pt x="18239" y="203199"/>
                </a:lnTo>
                <a:lnTo>
                  <a:pt x="110262" y="203199"/>
                </a:lnTo>
                <a:lnTo>
                  <a:pt x="108059" y="215899"/>
                </a:lnTo>
                <a:close/>
              </a:path>
              <a:path w="1456690" h="3263900">
                <a:moveTo>
                  <a:pt x="662613" y="215899"/>
                </a:moveTo>
                <a:lnTo>
                  <a:pt x="587232" y="215899"/>
                </a:lnTo>
                <a:lnTo>
                  <a:pt x="582614" y="203199"/>
                </a:lnTo>
                <a:lnTo>
                  <a:pt x="658621" y="203199"/>
                </a:lnTo>
                <a:lnTo>
                  <a:pt x="662613" y="215899"/>
                </a:lnTo>
                <a:close/>
              </a:path>
              <a:path w="1456690" h="3263900">
                <a:moveTo>
                  <a:pt x="674276" y="215899"/>
                </a:moveTo>
                <a:lnTo>
                  <a:pt x="666448" y="215899"/>
                </a:lnTo>
                <a:lnTo>
                  <a:pt x="671615" y="203199"/>
                </a:lnTo>
                <a:lnTo>
                  <a:pt x="674276" y="215899"/>
                </a:lnTo>
                <a:close/>
              </a:path>
              <a:path w="1456690" h="3263900">
                <a:moveTo>
                  <a:pt x="107708" y="253999"/>
                </a:moveTo>
                <a:lnTo>
                  <a:pt x="13807" y="253999"/>
                </a:lnTo>
                <a:lnTo>
                  <a:pt x="15498" y="241299"/>
                </a:lnTo>
                <a:lnTo>
                  <a:pt x="15498" y="215899"/>
                </a:lnTo>
                <a:lnTo>
                  <a:pt x="107787" y="215899"/>
                </a:lnTo>
                <a:lnTo>
                  <a:pt x="108178" y="228599"/>
                </a:lnTo>
                <a:lnTo>
                  <a:pt x="105125" y="228599"/>
                </a:lnTo>
                <a:lnTo>
                  <a:pt x="105595" y="241299"/>
                </a:lnTo>
                <a:lnTo>
                  <a:pt x="107004" y="241299"/>
                </a:lnTo>
                <a:lnTo>
                  <a:pt x="107708" y="253999"/>
                </a:lnTo>
                <a:close/>
              </a:path>
              <a:path w="1456690" h="3263900">
                <a:moveTo>
                  <a:pt x="535573" y="228599"/>
                </a:moveTo>
                <a:lnTo>
                  <a:pt x="158330" y="228599"/>
                </a:lnTo>
                <a:lnTo>
                  <a:pt x="160627" y="215899"/>
                </a:lnTo>
                <a:lnTo>
                  <a:pt x="530474" y="215899"/>
                </a:lnTo>
                <a:lnTo>
                  <a:pt x="535573" y="228599"/>
                </a:lnTo>
                <a:close/>
              </a:path>
              <a:path w="1456690" h="3263900">
                <a:moveTo>
                  <a:pt x="696814" y="228599"/>
                </a:moveTo>
                <a:lnTo>
                  <a:pt x="601638" y="228599"/>
                </a:lnTo>
                <a:lnTo>
                  <a:pt x="596422" y="215899"/>
                </a:lnTo>
                <a:lnTo>
                  <a:pt x="691596" y="215899"/>
                </a:lnTo>
                <a:lnTo>
                  <a:pt x="696814" y="228599"/>
                </a:lnTo>
                <a:close/>
              </a:path>
              <a:path w="1456690" h="3263900">
                <a:moveTo>
                  <a:pt x="550956" y="241299"/>
                </a:moveTo>
                <a:lnTo>
                  <a:pt x="156421" y="241299"/>
                </a:lnTo>
                <a:lnTo>
                  <a:pt x="156866" y="228599"/>
                </a:lnTo>
                <a:lnTo>
                  <a:pt x="546528" y="228599"/>
                </a:lnTo>
                <a:lnTo>
                  <a:pt x="550956" y="241299"/>
                </a:lnTo>
                <a:close/>
              </a:path>
              <a:path w="1456690" h="3263900">
                <a:moveTo>
                  <a:pt x="718581" y="241299"/>
                </a:moveTo>
                <a:lnTo>
                  <a:pt x="616041" y="241299"/>
                </a:lnTo>
                <a:lnTo>
                  <a:pt x="611655" y="228599"/>
                </a:lnTo>
                <a:lnTo>
                  <a:pt x="716546" y="228599"/>
                </a:lnTo>
                <a:lnTo>
                  <a:pt x="718581" y="241299"/>
                </a:lnTo>
                <a:close/>
              </a:path>
              <a:path w="1456690" h="3263900">
                <a:moveTo>
                  <a:pt x="728835" y="241299"/>
                </a:moveTo>
                <a:lnTo>
                  <a:pt x="718581" y="241299"/>
                </a:lnTo>
                <a:lnTo>
                  <a:pt x="722260" y="228599"/>
                </a:lnTo>
                <a:lnTo>
                  <a:pt x="725391" y="228599"/>
                </a:lnTo>
                <a:lnTo>
                  <a:pt x="728835" y="241299"/>
                </a:lnTo>
                <a:close/>
              </a:path>
              <a:path w="1456690" h="3263900">
                <a:moveTo>
                  <a:pt x="736506" y="241299"/>
                </a:moveTo>
                <a:lnTo>
                  <a:pt x="733453" y="241299"/>
                </a:lnTo>
                <a:lnTo>
                  <a:pt x="734628" y="228599"/>
                </a:lnTo>
                <a:lnTo>
                  <a:pt x="736506" y="241299"/>
                </a:lnTo>
                <a:close/>
              </a:path>
              <a:path w="1456690" h="3263900">
                <a:moveTo>
                  <a:pt x="566098" y="253999"/>
                </a:moveTo>
                <a:lnTo>
                  <a:pt x="148804" y="253999"/>
                </a:lnTo>
                <a:lnTo>
                  <a:pt x="154203" y="241299"/>
                </a:lnTo>
                <a:lnTo>
                  <a:pt x="559288" y="241299"/>
                </a:lnTo>
                <a:lnTo>
                  <a:pt x="566098" y="253999"/>
                </a:lnTo>
                <a:close/>
              </a:path>
              <a:path w="1456690" h="3263900">
                <a:moveTo>
                  <a:pt x="753571" y="253999"/>
                </a:moveTo>
                <a:lnTo>
                  <a:pt x="624101" y="253999"/>
                </a:lnTo>
                <a:lnTo>
                  <a:pt x="621518" y="241299"/>
                </a:lnTo>
                <a:lnTo>
                  <a:pt x="752005" y="241299"/>
                </a:lnTo>
                <a:lnTo>
                  <a:pt x="753571" y="253999"/>
                </a:lnTo>
                <a:close/>
              </a:path>
              <a:path w="1456690" h="3263900">
                <a:moveTo>
                  <a:pt x="764060" y="253999"/>
                </a:moveTo>
                <a:lnTo>
                  <a:pt x="753571" y="253999"/>
                </a:lnTo>
                <a:lnTo>
                  <a:pt x="759050" y="241299"/>
                </a:lnTo>
                <a:lnTo>
                  <a:pt x="764060" y="253999"/>
                </a:lnTo>
                <a:close/>
              </a:path>
              <a:path w="1456690" h="3263900">
                <a:moveTo>
                  <a:pt x="111741" y="266699"/>
                </a:moveTo>
                <a:lnTo>
                  <a:pt x="15029" y="266699"/>
                </a:lnTo>
                <a:lnTo>
                  <a:pt x="13475" y="253999"/>
                </a:lnTo>
                <a:lnTo>
                  <a:pt x="108558" y="253999"/>
                </a:lnTo>
                <a:lnTo>
                  <a:pt x="111741" y="266699"/>
                </a:lnTo>
                <a:close/>
              </a:path>
              <a:path w="1456690" h="3263900">
                <a:moveTo>
                  <a:pt x="586872" y="266699"/>
                </a:moveTo>
                <a:lnTo>
                  <a:pt x="139620" y="266699"/>
                </a:lnTo>
                <a:lnTo>
                  <a:pt x="144107" y="253999"/>
                </a:lnTo>
                <a:lnTo>
                  <a:pt x="579326" y="253999"/>
                </a:lnTo>
                <a:lnTo>
                  <a:pt x="586872" y="266699"/>
                </a:lnTo>
                <a:close/>
              </a:path>
              <a:path w="1456690" h="3263900">
                <a:moveTo>
                  <a:pt x="809382" y="266699"/>
                </a:moveTo>
                <a:lnTo>
                  <a:pt x="617134" y="266699"/>
                </a:lnTo>
                <a:lnTo>
                  <a:pt x="619639" y="253999"/>
                </a:lnTo>
                <a:lnTo>
                  <a:pt x="806564" y="253999"/>
                </a:lnTo>
                <a:lnTo>
                  <a:pt x="809382" y="266699"/>
                </a:lnTo>
                <a:close/>
              </a:path>
              <a:path w="1456690" h="3263900">
                <a:moveTo>
                  <a:pt x="816349" y="266699"/>
                </a:moveTo>
                <a:lnTo>
                  <a:pt x="811730" y="266699"/>
                </a:lnTo>
                <a:lnTo>
                  <a:pt x="813296" y="253999"/>
                </a:lnTo>
                <a:lnTo>
                  <a:pt x="816349" y="266699"/>
                </a:lnTo>
                <a:close/>
              </a:path>
              <a:path w="1456690" h="3263900">
                <a:moveTo>
                  <a:pt x="830282" y="266699"/>
                </a:moveTo>
                <a:lnTo>
                  <a:pt x="820654" y="266699"/>
                </a:lnTo>
                <a:lnTo>
                  <a:pt x="821828" y="253999"/>
                </a:lnTo>
                <a:lnTo>
                  <a:pt x="830282" y="266699"/>
                </a:lnTo>
                <a:close/>
              </a:path>
              <a:path w="1456690" h="3263900">
                <a:moveTo>
                  <a:pt x="338636" y="279399"/>
                </a:moveTo>
                <a:lnTo>
                  <a:pt x="11506" y="279399"/>
                </a:lnTo>
                <a:lnTo>
                  <a:pt x="15577" y="266699"/>
                </a:lnTo>
                <a:lnTo>
                  <a:pt x="344014" y="266699"/>
                </a:lnTo>
                <a:lnTo>
                  <a:pt x="338636" y="279399"/>
                </a:lnTo>
                <a:close/>
              </a:path>
              <a:path w="1456690" h="3263900">
                <a:moveTo>
                  <a:pt x="842580" y="279399"/>
                </a:moveTo>
                <a:lnTo>
                  <a:pt x="380336" y="279399"/>
                </a:lnTo>
                <a:lnTo>
                  <a:pt x="379407" y="266699"/>
                </a:lnTo>
                <a:lnTo>
                  <a:pt x="837483" y="266699"/>
                </a:lnTo>
                <a:lnTo>
                  <a:pt x="842580" y="279399"/>
                </a:lnTo>
                <a:close/>
              </a:path>
              <a:path w="1456690" h="3263900">
                <a:moveTo>
                  <a:pt x="324848" y="292099"/>
                </a:moveTo>
                <a:lnTo>
                  <a:pt x="8375" y="292099"/>
                </a:lnTo>
                <a:lnTo>
                  <a:pt x="10175" y="279399"/>
                </a:lnTo>
                <a:lnTo>
                  <a:pt x="329623" y="279399"/>
                </a:lnTo>
                <a:lnTo>
                  <a:pt x="324848" y="292099"/>
                </a:lnTo>
                <a:close/>
              </a:path>
              <a:path w="1456690" h="3263900">
                <a:moveTo>
                  <a:pt x="881475" y="292099"/>
                </a:moveTo>
                <a:lnTo>
                  <a:pt x="386765" y="292099"/>
                </a:lnTo>
                <a:lnTo>
                  <a:pt x="381129" y="279399"/>
                </a:lnTo>
                <a:lnTo>
                  <a:pt x="879753" y="279399"/>
                </a:lnTo>
                <a:lnTo>
                  <a:pt x="881475" y="292099"/>
                </a:lnTo>
                <a:close/>
              </a:path>
              <a:path w="1456690" h="3263900">
                <a:moveTo>
                  <a:pt x="311130" y="304799"/>
                </a:moveTo>
                <a:lnTo>
                  <a:pt x="9314" y="304799"/>
                </a:lnTo>
                <a:lnTo>
                  <a:pt x="10019" y="292099"/>
                </a:lnTo>
                <a:lnTo>
                  <a:pt x="316006" y="292099"/>
                </a:lnTo>
                <a:lnTo>
                  <a:pt x="311130" y="304799"/>
                </a:lnTo>
                <a:close/>
              </a:path>
              <a:path w="1456690" h="3263900">
                <a:moveTo>
                  <a:pt x="919754" y="304799"/>
                </a:moveTo>
                <a:lnTo>
                  <a:pt x="377685" y="304799"/>
                </a:lnTo>
                <a:lnTo>
                  <a:pt x="378938" y="292099"/>
                </a:lnTo>
                <a:lnTo>
                  <a:pt x="920667" y="292099"/>
                </a:lnTo>
                <a:lnTo>
                  <a:pt x="919754" y="304799"/>
                </a:lnTo>
                <a:close/>
              </a:path>
              <a:path w="1456690" h="3263900">
                <a:moveTo>
                  <a:pt x="301365" y="317499"/>
                </a:moveTo>
                <a:lnTo>
                  <a:pt x="9158" y="317499"/>
                </a:lnTo>
                <a:lnTo>
                  <a:pt x="10019" y="304799"/>
                </a:lnTo>
                <a:lnTo>
                  <a:pt x="306285" y="304799"/>
                </a:lnTo>
                <a:lnTo>
                  <a:pt x="301365" y="317499"/>
                </a:lnTo>
                <a:close/>
              </a:path>
              <a:path w="1456690" h="3263900">
                <a:moveTo>
                  <a:pt x="918500" y="317499"/>
                </a:moveTo>
                <a:lnTo>
                  <a:pt x="368683" y="317499"/>
                </a:lnTo>
                <a:lnTo>
                  <a:pt x="370171" y="304799"/>
                </a:lnTo>
                <a:lnTo>
                  <a:pt x="918472" y="304799"/>
                </a:lnTo>
                <a:lnTo>
                  <a:pt x="918500" y="317499"/>
                </a:lnTo>
                <a:close/>
              </a:path>
              <a:path w="1456690" h="3263900">
                <a:moveTo>
                  <a:pt x="275456" y="342899"/>
                </a:moveTo>
                <a:lnTo>
                  <a:pt x="9001" y="342899"/>
                </a:lnTo>
                <a:lnTo>
                  <a:pt x="13385" y="330199"/>
                </a:lnTo>
                <a:lnTo>
                  <a:pt x="7436" y="330199"/>
                </a:lnTo>
                <a:lnTo>
                  <a:pt x="8532" y="317499"/>
                </a:lnTo>
                <a:lnTo>
                  <a:pt x="296198" y="317499"/>
                </a:lnTo>
                <a:lnTo>
                  <a:pt x="285305" y="330199"/>
                </a:lnTo>
                <a:lnTo>
                  <a:pt x="275456" y="342899"/>
                </a:lnTo>
                <a:close/>
              </a:path>
              <a:path w="1456690" h="3263900">
                <a:moveTo>
                  <a:pt x="918030" y="342899"/>
                </a:moveTo>
                <a:lnTo>
                  <a:pt x="348459" y="342899"/>
                </a:lnTo>
                <a:lnTo>
                  <a:pt x="357803" y="330199"/>
                </a:lnTo>
                <a:lnTo>
                  <a:pt x="357412" y="330199"/>
                </a:lnTo>
                <a:lnTo>
                  <a:pt x="360151" y="317499"/>
                </a:lnTo>
                <a:lnTo>
                  <a:pt x="918416" y="317499"/>
                </a:lnTo>
                <a:lnTo>
                  <a:pt x="918071" y="330199"/>
                </a:lnTo>
                <a:lnTo>
                  <a:pt x="918030" y="342899"/>
                </a:lnTo>
                <a:close/>
              </a:path>
              <a:path w="1456690" h="3263900">
                <a:moveTo>
                  <a:pt x="998932" y="330199"/>
                </a:moveTo>
                <a:lnTo>
                  <a:pt x="960691" y="330199"/>
                </a:lnTo>
                <a:lnTo>
                  <a:pt x="960065" y="317499"/>
                </a:lnTo>
                <a:lnTo>
                  <a:pt x="992922" y="317499"/>
                </a:lnTo>
                <a:lnTo>
                  <a:pt x="998932" y="330199"/>
                </a:lnTo>
                <a:close/>
              </a:path>
              <a:path w="1456690" h="3263900">
                <a:moveTo>
                  <a:pt x="1039829" y="342899"/>
                </a:moveTo>
                <a:lnTo>
                  <a:pt x="963587" y="342899"/>
                </a:lnTo>
                <a:lnTo>
                  <a:pt x="962892" y="330199"/>
                </a:lnTo>
                <a:lnTo>
                  <a:pt x="1037246" y="330199"/>
                </a:lnTo>
                <a:lnTo>
                  <a:pt x="1039829" y="342899"/>
                </a:lnTo>
                <a:close/>
              </a:path>
              <a:path w="1456690" h="3263900">
                <a:moveTo>
                  <a:pt x="263088" y="355599"/>
                </a:moveTo>
                <a:lnTo>
                  <a:pt x="6027" y="355599"/>
                </a:lnTo>
                <a:lnTo>
                  <a:pt x="11037" y="342899"/>
                </a:lnTo>
                <a:lnTo>
                  <a:pt x="271072" y="342899"/>
                </a:lnTo>
                <a:lnTo>
                  <a:pt x="263088" y="355599"/>
                </a:lnTo>
                <a:close/>
              </a:path>
              <a:path w="1456690" h="3263900">
                <a:moveTo>
                  <a:pt x="489097" y="355599"/>
                </a:moveTo>
                <a:lnTo>
                  <a:pt x="334242" y="355599"/>
                </a:lnTo>
                <a:lnTo>
                  <a:pt x="339173" y="342899"/>
                </a:lnTo>
                <a:lnTo>
                  <a:pt x="489856" y="342899"/>
                </a:lnTo>
                <a:lnTo>
                  <a:pt x="489097" y="355599"/>
                </a:lnTo>
                <a:close/>
              </a:path>
              <a:path w="1456690" h="3263900">
                <a:moveTo>
                  <a:pt x="919674" y="355599"/>
                </a:moveTo>
                <a:lnTo>
                  <a:pt x="514122" y="355599"/>
                </a:lnTo>
                <a:lnTo>
                  <a:pt x="513652" y="342899"/>
                </a:lnTo>
                <a:lnTo>
                  <a:pt x="919283" y="342899"/>
                </a:lnTo>
                <a:lnTo>
                  <a:pt x="919674" y="355599"/>
                </a:lnTo>
                <a:close/>
              </a:path>
              <a:path w="1456690" h="3263900">
                <a:moveTo>
                  <a:pt x="1071687" y="355599"/>
                </a:moveTo>
                <a:lnTo>
                  <a:pt x="967110" y="355599"/>
                </a:lnTo>
                <a:lnTo>
                  <a:pt x="967580" y="342899"/>
                </a:lnTo>
                <a:lnTo>
                  <a:pt x="1069261" y="342899"/>
                </a:lnTo>
                <a:lnTo>
                  <a:pt x="1071687" y="355599"/>
                </a:lnTo>
                <a:close/>
              </a:path>
              <a:path w="1456690" h="3263900">
                <a:moveTo>
                  <a:pt x="1078889" y="355599"/>
                </a:moveTo>
                <a:lnTo>
                  <a:pt x="1071766" y="355599"/>
                </a:lnTo>
                <a:lnTo>
                  <a:pt x="1073879" y="342899"/>
                </a:lnTo>
                <a:lnTo>
                  <a:pt x="1078889" y="342899"/>
                </a:lnTo>
                <a:lnTo>
                  <a:pt x="1078889" y="355599"/>
                </a:lnTo>
                <a:close/>
              </a:path>
              <a:path w="1456690" h="3263900">
                <a:moveTo>
                  <a:pt x="240422" y="380999"/>
                </a:moveTo>
                <a:lnTo>
                  <a:pt x="11350" y="380999"/>
                </a:lnTo>
                <a:lnTo>
                  <a:pt x="9549" y="368299"/>
                </a:lnTo>
                <a:lnTo>
                  <a:pt x="12211" y="355599"/>
                </a:lnTo>
                <a:lnTo>
                  <a:pt x="256982" y="355599"/>
                </a:lnTo>
                <a:lnTo>
                  <a:pt x="252442" y="368299"/>
                </a:lnTo>
                <a:lnTo>
                  <a:pt x="246568" y="368299"/>
                </a:lnTo>
                <a:lnTo>
                  <a:pt x="240422" y="380999"/>
                </a:lnTo>
                <a:close/>
              </a:path>
              <a:path w="1456690" h="3263900">
                <a:moveTo>
                  <a:pt x="482890" y="368299"/>
                </a:moveTo>
                <a:lnTo>
                  <a:pt x="324927" y="368299"/>
                </a:lnTo>
                <a:lnTo>
                  <a:pt x="329467" y="355599"/>
                </a:lnTo>
                <a:lnTo>
                  <a:pt x="486775" y="355599"/>
                </a:lnTo>
                <a:lnTo>
                  <a:pt x="482890" y="368299"/>
                </a:lnTo>
                <a:close/>
              </a:path>
              <a:path w="1456690" h="3263900">
                <a:moveTo>
                  <a:pt x="920300" y="368299"/>
                </a:moveTo>
                <a:lnTo>
                  <a:pt x="547886" y="368299"/>
                </a:lnTo>
                <a:lnTo>
                  <a:pt x="540580" y="355599"/>
                </a:lnTo>
                <a:lnTo>
                  <a:pt x="920144" y="355599"/>
                </a:lnTo>
                <a:lnTo>
                  <a:pt x="920300" y="368299"/>
                </a:lnTo>
                <a:close/>
              </a:path>
              <a:path w="1456690" h="3263900">
                <a:moveTo>
                  <a:pt x="1155943" y="380999"/>
                </a:moveTo>
                <a:lnTo>
                  <a:pt x="969928" y="380999"/>
                </a:lnTo>
                <a:lnTo>
                  <a:pt x="968348" y="368299"/>
                </a:lnTo>
                <a:lnTo>
                  <a:pt x="967409" y="355599"/>
                </a:lnTo>
                <a:lnTo>
                  <a:pt x="1115105" y="355599"/>
                </a:lnTo>
                <a:lnTo>
                  <a:pt x="1121371" y="368299"/>
                </a:lnTo>
                <a:lnTo>
                  <a:pt x="1150903" y="368299"/>
                </a:lnTo>
                <a:lnTo>
                  <a:pt x="1155943" y="380999"/>
                </a:lnTo>
                <a:close/>
              </a:path>
              <a:path w="1456690" h="3263900">
                <a:moveTo>
                  <a:pt x="480072" y="380999"/>
                </a:moveTo>
                <a:lnTo>
                  <a:pt x="315142" y="380999"/>
                </a:lnTo>
                <a:lnTo>
                  <a:pt x="316942" y="368299"/>
                </a:lnTo>
                <a:lnTo>
                  <a:pt x="477175" y="368299"/>
                </a:lnTo>
                <a:lnTo>
                  <a:pt x="480072" y="380999"/>
                </a:lnTo>
                <a:close/>
              </a:path>
              <a:path w="1456690" h="3263900">
                <a:moveTo>
                  <a:pt x="920554" y="380999"/>
                </a:moveTo>
                <a:lnTo>
                  <a:pt x="581979" y="380999"/>
                </a:lnTo>
                <a:lnTo>
                  <a:pt x="575100" y="368299"/>
                </a:lnTo>
                <a:lnTo>
                  <a:pt x="920535" y="368299"/>
                </a:lnTo>
                <a:lnTo>
                  <a:pt x="920554" y="380999"/>
                </a:lnTo>
                <a:close/>
              </a:path>
              <a:path w="1456690" h="3263900">
                <a:moveTo>
                  <a:pt x="223167" y="393699"/>
                </a:moveTo>
                <a:lnTo>
                  <a:pt x="3679" y="393699"/>
                </a:lnTo>
                <a:lnTo>
                  <a:pt x="7592" y="380999"/>
                </a:lnTo>
                <a:lnTo>
                  <a:pt x="234005" y="380999"/>
                </a:lnTo>
                <a:lnTo>
                  <a:pt x="223167" y="393699"/>
                </a:lnTo>
                <a:close/>
              </a:path>
              <a:path w="1456690" h="3263900">
                <a:moveTo>
                  <a:pt x="489073" y="393699"/>
                </a:moveTo>
                <a:lnTo>
                  <a:pt x="303322" y="393699"/>
                </a:lnTo>
                <a:lnTo>
                  <a:pt x="306688" y="380999"/>
                </a:lnTo>
                <a:lnTo>
                  <a:pt x="485353" y="380999"/>
                </a:lnTo>
                <a:lnTo>
                  <a:pt x="489073" y="393699"/>
                </a:lnTo>
                <a:close/>
              </a:path>
              <a:path w="1456690" h="3263900">
                <a:moveTo>
                  <a:pt x="921709" y="406399"/>
                </a:moveTo>
                <a:lnTo>
                  <a:pt x="652124" y="406399"/>
                </a:lnTo>
                <a:lnTo>
                  <a:pt x="637721" y="393699"/>
                </a:lnTo>
                <a:lnTo>
                  <a:pt x="617031" y="393699"/>
                </a:lnTo>
                <a:lnTo>
                  <a:pt x="609516" y="380999"/>
                </a:lnTo>
                <a:lnTo>
                  <a:pt x="920682" y="380999"/>
                </a:lnTo>
                <a:lnTo>
                  <a:pt x="921031" y="393699"/>
                </a:lnTo>
                <a:lnTo>
                  <a:pt x="921709" y="406399"/>
                </a:lnTo>
                <a:close/>
              </a:path>
              <a:path w="1456690" h="3263900">
                <a:moveTo>
                  <a:pt x="1189651" y="393699"/>
                </a:moveTo>
                <a:lnTo>
                  <a:pt x="971278" y="393699"/>
                </a:lnTo>
                <a:lnTo>
                  <a:pt x="970669" y="380999"/>
                </a:lnTo>
                <a:lnTo>
                  <a:pt x="1188007" y="380999"/>
                </a:lnTo>
                <a:lnTo>
                  <a:pt x="1189651" y="393699"/>
                </a:lnTo>
                <a:close/>
              </a:path>
              <a:path w="1456690" h="3263900">
                <a:moveTo>
                  <a:pt x="1198887" y="393699"/>
                </a:moveTo>
                <a:lnTo>
                  <a:pt x="1189651" y="393699"/>
                </a:lnTo>
                <a:lnTo>
                  <a:pt x="1192390" y="380999"/>
                </a:lnTo>
                <a:lnTo>
                  <a:pt x="1194190" y="380999"/>
                </a:lnTo>
                <a:lnTo>
                  <a:pt x="1198887" y="393699"/>
                </a:lnTo>
                <a:close/>
              </a:path>
              <a:path w="1456690" h="3263900">
                <a:moveTo>
                  <a:pt x="215652" y="406399"/>
                </a:moveTo>
                <a:lnTo>
                  <a:pt x="9314" y="406399"/>
                </a:lnTo>
                <a:lnTo>
                  <a:pt x="10097" y="393699"/>
                </a:lnTo>
                <a:lnTo>
                  <a:pt x="220584" y="393699"/>
                </a:lnTo>
                <a:lnTo>
                  <a:pt x="215652" y="406399"/>
                </a:lnTo>
                <a:close/>
              </a:path>
              <a:path w="1456690" h="3263900">
                <a:moveTo>
                  <a:pt x="507625" y="406399"/>
                </a:moveTo>
                <a:lnTo>
                  <a:pt x="292677" y="406399"/>
                </a:lnTo>
                <a:lnTo>
                  <a:pt x="296121" y="393699"/>
                </a:lnTo>
                <a:lnTo>
                  <a:pt x="502850" y="393699"/>
                </a:lnTo>
                <a:lnTo>
                  <a:pt x="507625" y="406399"/>
                </a:lnTo>
                <a:close/>
              </a:path>
              <a:path w="1456690" h="3263900">
                <a:moveTo>
                  <a:pt x="1274894" y="419099"/>
                </a:moveTo>
                <a:lnTo>
                  <a:pt x="972198" y="419099"/>
                </a:lnTo>
                <a:lnTo>
                  <a:pt x="972276" y="406399"/>
                </a:lnTo>
                <a:lnTo>
                  <a:pt x="971799" y="393699"/>
                </a:lnTo>
                <a:lnTo>
                  <a:pt x="1230718" y="393699"/>
                </a:lnTo>
                <a:lnTo>
                  <a:pt x="1236617" y="406399"/>
                </a:lnTo>
                <a:lnTo>
                  <a:pt x="1269296" y="406399"/>
                </a:lnTo>
                <a:lnTo>
                  <a:pt x="1274894" y="419099"/>
                </a:lnTo>
                <a:close/>
              </a:path>
              <a:path w="1456690" h="3263900">
                <a:moveTo>
                  <a:pt x="200444" y="419099"/>
                </a:moveTo>
                <a:lnTo>
                  <a:pt x="0" y="419099"/>
                </a:lnTo>
                <a:lnTo>
                  <a:pt x="7358" y="406399"/>
                </a:lnTo>
                <a:lnTo>
                  <a:pt x="210486" y="406399"/>
                </a:lnTo>
                <a:lnTo>
                  <a:pt x="200444" y="419099"/>
                </a:lnTo>
                <a:close/>
              </a:path>
              <a:path w="1456690" h="3263900">
                <a:moveTo>
                  <a:pt x="532053" y="419099"/>
                </a:moveTo>
                <a:lnTo>
                  <a:pt x="279960" y="419099"/>
                </a:lnTo>
                <a:lnTo>
                  <a:pt x="282569" y="406399"/>
                </a:lnTo>
                <a:lnTo>
                  <a:pt x="525081" y="406399"/>
                </a:lnTo>
                <a:lnTo>
                  <a:pt x="532053" y="419099"/>
                </a:lnTo>
                <a:close/>
              </a:path>
              <a:path w="1456690" h="3263900">
                <a:moveTo>
                  <a:pt x="926699" y="431799"/>
                </a:moveTo>
                <a:lnTo>
                  <a:pt x="714589" y="431799"/>
                </a:lnTo>
                <a:lnTo>
                  <a:pt x="714119" y="419099"/>
                </a:lnTo>
                <a:lnTo>
                  <a:pt x="686592" y="419099"/>
                </a:lnTo>
                <a:lnTo>
                  <a:pt x="680392" y="406399"/>
                </a:lnTo>
                <a:lnTo>
                  <a:pt x="923864" y="406399"/>
                </a:lnTo>
                <a:lnTo>
                  <a:pt x="925388" y="419099"/>
                </a:lnTo>
                <a:lnTo>
                  <a:pt x="926699" y="431799"/>
                </a:lnTo>
                <a:close/>
              </a:path>
              <a:path w="1456690" h="3263900">
                <a:moveTo>
                  <a:pt x="1282722" y="419099"/>
                </a:moveTo>
                <a:lnTo>
                  <a:pt x="1274894" y="419099"/>
                </a:lnTo>
                <a:lnTo>
                  <a:pt x="1277503" y="406399"/>
                </a:lnTo>
                <a:lnTo>
                  <a:pt x="1280112" y="406399"/>
                </a:lnTo>
                <a:lnTo>
                  <a:pt x="1282722" y="419099"/>
                </a:lnTo>
                <a:close/>
              </a:path>
              <a:path w="1456690" h="3263900">
                <a:moveTo>
                  <a:pt x="188076" y="431799"/>
                </a:moveTo>
                <a:lnTo>
                  <a:pt x="10097" y="431799"/>
                </a:lnTo>
                <a:lnTo>
                  <a:pt x="6731" y="419099"/>
                </a:lnTo>
                <a:lnTo>
                  <a:pt x="194070" y="419099"/>
                </a:lnTo>
                <a:lnTo>
                  <a:pt x="188076" y="431799"/>
                </a:lnTo>
                <a:close/>
              </a:path>
              <a:path w="1456690" h="3263900">
                <a:moveTo>
                  <a:pt x="566098" y="431799"/>
                </a:moveTo>
                <a:lnTo>
                  <a:pt x="268176" y="431799"/>
                </a:lnTo>
                <a:lnTo>
                  <a:pt x="273029" y="419099"/>
                </a:lnTo>
                <a:lnTo>
                  <a:pt x="556939" y="419099"/>
                </a:lnTo>
                <a:lnTo>
                  <a:pt x="566098" y="431799"/>
                </a:lnTo>
                <a:close/>
              </a:path>
              <a:path w="1456690" h="3263900">
                <a:moveTo>
                  <a:pt x="1314267" y="431799"/>
                </a:moveTo>
                <a:lnTo>
                  <a:pt x="972902" y="431799"/>
                </a:lnTo>
                <a:lnTo>
                  <a:pt x="972902" y="419099"/>
                </a:lnTo>
                <a:lnTo>
                  <a:pt x="1290784" y="419099"/>
                </a:lnTo>
                <a:lnTo>
                  <a:pt x="1314267" y="431799"/>
                </a:lnTo>
                <a:close/>
              </a:path>
              <a:path w="1456690" h="3263900">
                <a:moveTo>
                  <a:pt x="1325226" y="431799"/>
                </a:moveTo>
                <a:lnTo>
                  <a:pt x="1314267" y="431799"/>
                </a:lnTo>
                <a:lnTo>
                  <a:pt x="1317398" y="419099"/>
                </a:lnTo>
                <a:lnTo>
                  <a:pt x="1325226" y="431799"/>
                </a:lnTo>
                <a:close/>
              </a:path>
              <a:path w="1456690" h="3263900">
                <a:moveTo>
                  <a:pt x="180271" y="444499"/>
                </a:moveTo>
                <a:lnTo>
                  <a:pt x="29275" y="444499"/>
                </a:lnTo>
                <a:lnTo>
                  <a:pt x="24109" y="431799"/>
                </a:lnTo>
                <a:lnTo>
                  <a:pt x="182463" y="431799"/>
                </a:lnTo>
                <a:lnTo>
                  <a:pt x="180271" y="444499"/>
                </a:lnTo>
                <a:close/>
              </a:path>
              <a:path w="1456690" h="3263900">
                <a:moveTo>
                  <a:pt x="594590" y="444499"/>
                </a:moveTo>
                <a:lnTo>
                  <a:pt x="254947" y="444499"/>
                </a:lnTo>
                <a:lnTo>
                  <a:pt x="259409" y="431799"/>
                </a:lnTo>
                <a:lnTo>
                  <a:pt x="587702" y="431799"/>
                </a:lnTo>
                <a:lnTo>
                  <a:pt x="594590" y="444499"/>
                </a:lnTo>
                <a:close/>
              </a:path>
              <a:path w="1456690" h="3263900">
                <a:moveTo>
                  <a:pt x="931416" y="457199"/>
                </a:moveTo>
                <a:lnTo>
                  <a:pt x="737210" y="457199"/>
                </a:lnTo>
                <a:lnTo>
                  <a:pt x="737107" y="444499"/>
                </a:lnTo>
                <a:lnTo>
                  <a:pt x="731810" y="444499"/>
                </a:lnTo>
                <a:lnTo>
                  <a:pt x="728444" y="431799"/>
                </a:lnTo>
                <a:lnTo>
                  <a:pt x="927952" y="431799"/>
                </a:lnTo>
                <a:lnTo>
                  <a:pt x="930398" y="444499"/>
                </a:lnTo>
                <a:lnTo>
                  <a:pt x="931416" y="457199"/>
                </a:lnTo>
                <a:close/>
              </a:path>
              <a:path w="1456690" h="3263900">
                <a:moveTo>
                  <a:pt x="1323191" y="469899"/>
                </a:moveTo>
                <a:lnTo>
                  <a:pt x="970106" y="469899"/>
                </a:lnTo>
                <a:lnTo>
                  <a:pt x="971332" y="457199"/>
                </a:lnTo>
                <a:lnTo>
                  <a:pt x="971024" y="457199"/>
                </a:lnTo>
                <a:lnTo>
                  <a:pt x="971201" y="444499"/>
                </a:lnTo>
                <a:lnTo>
                  <a:pt x="971827" y="431799"/>
                </a:lnTo>
                <a:lnTo>
                  <a:pt x="1329123" y="431799"/>
                </a:lnTo>
                <a:lnTo>
                  <a:pt x="1327975" y="444499"/>
                </a:lnTo>
                <a:lnTo>
                  <a:pt x="1325852" y="444499"/>
                </a:lnTo>
                <a:lnTo>
                  <a:pt x="1325069" y="457199"/>
                </a:lnTo>
                <a:lnTo>
                  <a:pt x="1323191" y="469899"/>
                </a:lnTo>
                <a:close/>
              </a:path>
              <a:path w="1456690" h="3263900">
                <a:moveTo>
                  <a:pt x="173481" y="469899"/>
                </a:moveTo>
                <a:lnTo>
                  <a:pt x="35808" y="469899"/>
                </a:lnTo>
                <a:lnTo>
                  <a:pt x="35302" y="457199"/>
                </a:lnTo>
                <a:lnTo>
                  <a:pt x="36242" y="444499"/>
                </a:lnTo>
                <a:lnTo>
                  <a:pt x="173286" y="444499"/>
                </a:lnTo>
                <a:lnTo>
                  <a:pt x="171585" y="457199"/>
                </a:lnTo>
                <a:lnTo>
                  <a:pt x="172496" y="457199"/>
                </a:lnTo>
                <a:lnTo>
                  <a:pt x="173481" y="469899"/>
                </a:lnTo>
                <a:close/>
              </a:path>
              <a:path w="1456690" h="3263900">
                <a:moveTo>
                  <a:pt x="629241" y="457199"/>
                </a:moveTo>
                <a:lnTo>
                  <a:pt x="242031" y="457199"/>
                </a:lnTo>
                <a:lnTo>
                  <a:pt x="245476" y="444499"/>
                </a:lnTo>
                <a:lnTo>
                  <a:pt x="622927" y="444499"/>
                </a:lnTo>
                <a:lnTo>
                  <a:pt x="629241" y="457199"/>
                </a:lnTo>
                <a:close/>
              </a:path>
              <a:path w="1456690" h="3263900">
                <a:moveTo>
                  <a:pt x="1371174" y="457199"/>
                </a:moveTo>
                <a:lnTo>
                  <a:pt x="1365041" y="457199"/>
                </a:lnTo>
                <a:lnTo>
                  <a:pt x="1367026" y="444499"/>
                </a:lnTo>
                <a:lnTo>
                  <a:pt x="1369650" y="444499"/>
                </a:lnTo>
                <a:lnTo>
                  <a:pt x="1371174" y="457199"/>
                </a:lnTo>
                <a:close/>
              </a:path>
              <a:path w="1456690" h="3263900">
                <a:moveTo>
                  <a:pt x="675891" y="469899"/>
                </a:moveTo>
                <a:lnTo>
                  <a:pt x="222257" y="469899"/>
                </a:lnTo>
                <a:lnTo>
                  <a:pt x="228568" y="457199"/>
                </a:lnTo>
                <a:lnTo>
                  <a:pt x="668446" y="457199"/>
                </a:lnTo>
                <a:lnTo>
                  <a:pt x="675891" y="469899"/>
                </a:lnTo>
                <a:close/>
              </a:path>
              <a:path w="1456690" h="3263900">
                <a:moveTo>
                  <a:pt x="933842" y="482599"/>
                </a:moveTo>
                <a:lnTo>
                  <a:pt x="198040" y="482599"/>
                </a:lnTo>
                <a:lnTo>
                  <a:pt x="206112" y="469899"/>
                </a:lnTo>
                <a:lnTo>
                  <a:pt x="730357" y="469899"/>
                </a:lnTo>
                <a:lnTo>
                  <a:pt x="732358" y="457199"/>
                </a:lnTo>
                <a:lnTo>
                  <a:pt x="932825" y="457199"/>
                </a:lnTo>
                <a:lnTo>
                  <a:pt x="933216" y="469899"/>
                </a:lnTo>
                <a:lnTo>
                  <a:pt x="933842" y="482599"/>
                </a:lnTo>
                <a:close/>
              </a:path>
              <a:path w="1456690" h="3263900">
                <a:moveTo>
                  <a:pt x="1419863" y="469899"/>
                </a:moveTo>
                <a:lnTo>
                  <a:pt x="1364599" y="469899"/>
                </a:lnTo>
                <a:lnTo>
                  <a:pt x="1363361" y="457199"/>
                </a:lnTo>
                <a:lnTo>
                  <a:pt x="1408591" y="457199"/>
                </a:lnTo>
                <a:lnTo>
                  <a:pt x="1419863" y="469899"/>
                </a:lnTo>
                <a:close/>
              </a:path>
              <a:path w="1456690" h="3263900">
                <a:moveTo>
                  <a:pt x="185565" y="482599"/>
                </a:moveTo>
                <a:lnTo>
                  <a:pt x="29040" y="482599"/>
                </a:lnTo>
                <a:lnTo>
                  <a:pt x="33721" y="469899"/>
                </a:lnTo>
                <a:lnTo>
                  <a:pt x="179602" y="469899"/>
                </a:lnTo>
                <a:lnTo>
                  <a:pt x="185565" y="482599"/>
                </a:lnTo>
                <a:close/>
              </a:path>
              <a:path w="1456690" h="3263900">
                <a:moveTo>
                  <a:pt x="1321469" y="482599"/>
                </a:moveTo>
                <a:lnTo>
                  <a:pt x="963803" y="482599"/>
                </a:lnTo>
                <a:lnTo>
                  <a:pt x="967345" y="469899"/>
                </a:lnTo>
                <a:lnTo>
                  <a:pt x="1322330" y="469899"/>
                </a:lnTo>
                <a:lnTo>
                  <a:pt x="1321469" y="482599"/>
                </a:lnTo>
                <a:close/>
              </a:path>
              <a:path w="1456690" h="3263900">
                <a:moveTo>
                  <a:pt x="1448199" y="507999"/>
                </a:moveTo>
                <a:lnTo>
                  <a:pt x="1353249" y="507999"/>
                </a:lnTo>
                <a:lnTo>
                  <a:pt x="1355900" y="495299"/>
                </a:lnTo>
                <a:lnTo>
                  <a:pt x="1358023" y="495299"/>
                </a:lnTo>
                <a:lnTo>
                  <a:pt x="1359618" y="482599"/>
                </a:lnTo>
                <a:lnTo>
                  <a:pt x="1360685" y="469899"/>
                </a:lnTo>
                <a:lnTo>
                  <a:pt x="1437945" y="469899"/>
                </a:lnTo>
                <a:lnTo>
                  <a:pt x="1445772" y="482599"/>
                </a:lnTo>
                <a:lnTo>
                  <a:pt x="1447651" y="482599"/>
                </a:lnTo>
                <a:lnTo>
                  <a:pt x="1447651" y="495299"/>
                </a:lnTo>
                <a:lnTo>
                  <a:pt x="1448199" y="507999"/>
                </a:lnTo>
                <a:close/>
              </a:path>
              <a:path w="1456690" h="3263900">
                <a:moveTo>
                  <a:pt x="1323191" y="495299"/>
                </a:moveTo>
                <a:lnTo>
                  <a:pt x="13072" y="495299"/>
                </a:lnTo>
                <a:lnTo>
                  <a:pt x="24813" y="482599"/>
                </a:lnTo>
                <a:lnTo>
                  <a:pt x="1320999" y="482599"/>
                </a:lnTo>
                <a:lnTo>
                  <a:pt x="1323191" y="495299"/>
                </a:lnTo>
                <a:close/>
              </a:path>
              <a:path w="1456690" h="3263900">
                <a:moveTo>
                  <a:pt x="1093762" y="507999"/>
                </a:moveTo>
                <a:lnTo>
                  <a:pt x="7598" y="507999"/>
                </a:lnTo>
                <a:lnTo>
                  <a:pt x="5870" y="495299"/>
                </a:lnTo>
                <a:lnTo>
                  <a:pt x="1094449" y="495299"/>
                </a:lnTo>
                <a:lnTo>
                  <a:pt x="1093762" y="507999"/>
                </a:lnTo>
                <a:close/>
              </a:path>
              <a:path w="1456690" h="3263900">
                <a:moveTo>
                  <a:pt x="1322017" y="507999"/>
                </a:moveTo>
                <a:lnTo>
                  <a:pt x="1136344" y="507999"/>
                </a:lnTo>
                <a:lnTo>
                  <a:pt x="1129769" y="495299"/>
                </a:lnTo>
                <a:lnTo>
                  <a:pt x="1325226" y="495299"/>
                </a:lnTo>
                <a:lnTo>
                  <a:pt x="1322017" y="507999"/>
                </a:lnTo>
                <a:close/>
              </a:path>
              <a:path w="1456690" h="3263900">
                <a:moveTo>
                  <a:pt x="1094310" y="520699"/>
                </a:moveTo>
                <a:lnTo>
                  <a:pt x="6810" y="520699"/>
                </a:lnTo>
                <a:lnTo>
                  <a:pt x="6810" y="507999"/>
                </a:lnTo>
                <a:lnTo>
                  <a:pt x="1093214" y="507999"/>
                </a:lnTo>
                <a:lnTo>
                  <a:pt x="1094310" y="520699"/>
                </a:lnTo>
                <a:close/>
              </a:path>
              <a:path w="1456690" h="3263900">
                <a:moveTo>
                  <a:pt x="1329218" y="520699"/>
                </a:moveTo>
                <a:lnTo>
                  <a:pt x="1141902" y="520699"/>
                </a:lnTo>
                <a:lnTo>
                  <a:pt x="1138536" y="507999"/>
                </a:lnTo>
                <a:lnTo>
                  <a:pt x="1326713" y="507999"/>
                </a:lnTo>
                <a:lnTo>
                  <a:pt x="1329218" y="520699"/>
                </a:lnTo>
                <a:close/>
              </a:path>
              <a:path w="1456690" h="3263900">
                <a:moveTo>
                  <a:pt x="1449258" y="520699"/>
                </a:moveTo>
                <a:lnTo>
                  <a:pt x="1346358" y="520699"/>
                </a:lnTo>
                <a:lnTo>
                  <a:pt x="1351081" y="507999"/>
                </a:lnTo>
                <a:lnTo>
                  <a:pt x="1449258" y="507999"/>
                </a:lnTo>
                <a:lnTo>
                  <a:pt x="1449258" y="520699"/>
                </a:lnTo>
                <a:close/>
              </a:path>
              <a:path w="1456690" h="3263900">
                <a:moveTo>
                  <a:pt x="1101395" y="533399"/>
                </a:moveTo>
                <a:lnTo>
                  <a:pt x="6262" y="533399"/>
                </a:lnTo>
                <a:lnTo>
                  <a:pt x="6262" y="520699"/>
                </a:lnTo>
                <a:lnTo>
                  <a:pt x="1098067" y="520699"/>
                </a:lnTo>
                <a:lnTo>
                  <a:pt x="1101395" y="533399"/>
                </a:lnTo>
                <a:close/>
              </a:path>
              <a:path w="1456690" h="3263900">
                <a:moveTo>
                  <a:pt x="1448747" y="546099"/>
                </a:moveTo>
                <a:lnTo>
                  <a:pt x="1167016" y="546099"/>
                </a:lnTo>
                <a:lnTo>
                  <a:pt x="1162489" y="533399"/>
                </a:lnTo>
                <a:lnTo>
                  <a:pt x="1154075" y="533399"/>
                </a:lnTo>
                <a:lnTo>
                  <a:pt x="1150278" y="520699"/>
                </a:lnTo>
                <a:lnTo>
                  <a:pt x="1448199" y="520699"/>
                </a:lnTo>
                <a:lnTo>
                  <a:pt x="1446164" y="533399"/>
                </a:lnTo>
                <a:lnTo>
                  <a:pt x="1448747" y="546099"/>
                </a:lnTo>
                <a:close/>
              </a:path>
              <a:path w="1456690" h="3263900">
                <a:moveTo>
                  <a:pt x="392988" y="546099"/>
                </a:moveTo>
                <a:lnTo>
                  <a:pt x="4696" y="546099"/>
                </a:lnTo>
                <a:lnTo>
                  <a:pt x="5635" y="533399"/>
                </a:lnTo>
                <a:lnTo>
                  <a:pt x="397646" y="533399"/>
                </a:lnTo>
                <a:lnTo>
                  <a:pt x="392988" y="546099"/>
                </a:lnTo>
                <a:close/>
              </a:path>
              <a:path w="1456690" h="3263900">
                <a:moveTo>
                  <a:pt x="1110513" y="546099"/>
                </a:moveTo>
                <a:lnTo>
                  <a:pt x="430525" y="546099"/>
                </a:lnTo>
                <a:lnTo>
                  <a:pt x="427479" y="533399"/>
                </a:lnTo>
                <a:lnTo>
                  <a:pt x="1106208" y="533399"/>
                </a:lnTo>
                <a:lnTo>
                  <a:pt x="1110513" y="546099"/>
                </a:lnTo>
                <a:close/>
              </a:path>
              <a:path w="1456690" h="3263900">
                <a:moveTo>
                  <a:pt x="386734" y="558799"/>
                </a:moveTo>
                <a:lnTo>
                  <a:pt x="8767" y="558799"/>
                </a:lnTo>
                <a:lnTo>
                  <a:pt x="5870" y="546099"/>
                </a:lnTo>
                <a:lnTo>
                  <a:pt x="389270" y="546099"/>
                </a:lnTo>
                <a:lnTo>
                  <a:pt x="386734" y="558799"/>
                </a:lnTo>
                <a:close/>
              </a:path>
              <a:path w="1456690" h="3263900">
                <a:moveTo>
                  <a:pt x="1119985" y="558799"/>
                </a:moveTo>
                <a:lnTo>
                  <a:pt x="429739" y="558799"/>
                </a:lnTo>
                <a:lnTo>
                  <a:pt x="430771" y="546099"/>
                </a:lnTo>
                <a:lnTo>
                  <a:pt x="1115366" y="546099"/>
                </a:lnTo>
                <a:lnTo>
                  <a:pt x="1119985" y="558799"/>
                </a:lnTo>
                <a:close/>
              </a:path>
              <a:path w="1456690" h="3263900">
                <a:moveTo>
                  <a:pt x="1446320" y="558799"/>
                </a:moveTo>
                <a:lnTo>
                  <a:pt x="1175548" y="558799"/>
                </a:lnTo>
                <a:lnTo>
                  <a:pt x="1171369" y="546099"/>
                </a:lnTo>
                <a:lnTo>
                  <a:pt x="1443894" y="546099"/>
                </a:lnTo>
                <a:lnTo>
                  <a:pt x="1446320" y="558799"/>
                </a:lnTo>
                <a:close/>
              </a:path>
              <a:path w="1456690" h="3263900">
                <a:moveTo>
                  <a:pt x="382546" y="571499"/>
                </a:moveTo>
                <a:lnTo>
                  <a:pt x="4866" y="571499"/>
                </a:lnTo>
                <a:lnTo>
                  <a:pt x="5570" y="558799"/>
                </a:lnTo>
                <a:lnTo>
                  <a:pt x="384493" y="558799"/>
                </a:lnTo>
                <a:lnTo>
                  <a:pt x="382546" y="571499"/>
                </a:lnTo>
                <a:close/>
              </a:path>
              <a:path w="1456690" h="3263900">
                <a:moveTo>
                  <a:pt x="1128830" y="571499"/>
                </a:moveTo>
                <a:lnTo>
                  <a:pt x="426373" y="571499"/>
                </a:lnTo>
                <a:lnTo>
                  <a:pt x="428330" y="558799"/>
                </a:lnTo>
                <a:lnTo>
                  <a:pt x="1125699" y="558799"/>
                </a:lnTo>
                <a:lnTo>
                  <a:pt x="1128830" y="571499"/>
                </a:lnTo>
                <a:close/>
              </a:path>
              <a:path w="1456690" h="3263900">
                <a:moveTo>
                  <a:pt x="1447808" y="571499"/>
                </a:moveTo>
                <a:lnTo>
                  <a:pt x="1190248" y="571499"/>
                </a:lnTo>
                <a:lnTo>
                  <a:pt x="1184801" y="558799"/>
                </a:lnTo>
                <a:lnTo>
                  <a:pt x="1447416" y="558799"/>
                </a:lnTo>
                <a:lnTo>
                  <a:pt x="1447808" y="571499"/>
                </a:lnTo>
                <a:close/>
              </a:path>
              <a:path w="1456690" h="3263900">
                <a:moveTo>
                  <a:pt x="379173" y="584199"/>
                </a:moveTo>
                <a:lnTo>
                  <a:pt x="5595" y="584199"/>
                </a:lnTo>
                <a:lnTo>
                  <a:pt x="6340" y="571499"/>
                </a:lnTo>
                <a:lnTo>
                  <a:pt x="380895" y="571499"/>
                </a:lnTo>
                <a:lnTo>
                  <a:pt x="379173" y="584199"/>
                </a:lnTo>
                <a:close/>
              </a:path>
              <a:path w="1456690" h="3263900">
                <a:moveTo>
                  <a:pt x="849225" y="609599"/>
                </a:moveTo>
                <a:lnTo>
                  <a:pt x="420816" y="609599"/>
                </a:lnTo>
                <a:lnTo>
                  <a:pt x="421950" y="596899"/>
                </a:lnTo>
                <a:lnTo>
                  <a:pt x="423953" y="584199"/>
                </a:lnTo>
                <a:lnTo>
                  <a:pt x="425043" y="571499"/>
                </a:lnTo>
                <a:lnTo>
                  <a:pt x="1135092" y="571499"/>
                </a:lnTo>
                <a:lnTo>
                  <a:pt x="1140885" y="584199"/>
                </a:lnTo>
                <a:lnTo>
                  <a:pt x="1142528" y="584199"/>
                </a:lnTo>
                <a:lnTo>
                  <a:pt x="1151608" y="596899"/>
                </a:lnTo>
                <a:lnTo>
                  <a:pt x="849695" y="596899"/>
                </a:lnTo>
                <a:lnTo>
                  <a:pt x="849225" y="609599"/>
                </a:lnTo>
                <a:close/>
              </a:path>
              <a:path w="1456690" h="3263900">
                <a:moveTo>
                  <a:pt x="1449217" y="584199"/>
                </a:moveTo>
                <a:lnTo>
                  <a:pt x="1201236" y="584199"/>
                </a:lnTo>
                <a:lnTo>
                  <a:pt x="1195767" y="571499"/>
                </a:lnTo>
                <a:lnTo>
                  <a:pt x="1448434" y="571499"/>
                </a:lnTo>
                <a:lnTo>
                  <a:pt x="1449217" y="584199"/>
                </a:lnTo>
                <a:close/>
              </a:path>
              <a:path w="1456690" h="3263900">
                <a:moveTo>
                  <a:pt x="375102" y="596899"/>
                </a:moveTo>
                <a:lnTo>
                  <a:pt x="5947" y="596899"/>
                </a:lnTo>
                <a:lnTo>
                  <a:pt x="5009" y="584199"/>
                </a:lnTo>
                <a:lnTo>
                  <a:pt x="376511" y="584199"/>
                </a:lnTo>
                <a:lnTo>
                  <a:pt x="375102" y="596899"/>
                </a:lnTo>
                <a:close/>
              </a:path>
              <a:path w="1456690" h="3263900">
                <a:moveTo>
                  <a:pt x="1451174" y="596899"/>
                </a:moveTo>
                <a:lnTo>
                  <a:pt x="1209690" y="596899"/>
                </a:lnTo>
                <a:lnTo>
                  <a:pt x="1203897" y="584199"/>
                </a:lnTo>
                <a:lnTo>
                  <a:pt x="1450313" y="584199"/>
                </a:lnTo>
                <a:lnTo>
                  <a:pt x="1451174" y="596899"/>
                </a:lnTo>
                <a:close/>
              </a:path>
              <a:path w="1456690" h="3263900">
                <a:moveTo>
                  <a:pt x="371492" y="609599"/>
                </a:moveTo>
                <a:lnTo>
                  <a:pt x="7671" y="609599"/>
                </a:lnTo>
                <a:lnTo>
                  <a:pt x="12915" y="596899"/>
                </a:lnTo>
                <a:lnTo>
                  <a:pt x="373220" y="596899"/>
                </a:lnTo>
                <a:lnTo>
                  <a:pt x="371492" y="609599"/>
                </a:lnTo>
                <a:close/>
              </a:path>
              <a:path w="1456690" h="3263900">
                <a:moveTo>
                  <a:pt x="862610" y="609599"/>
                </a:moveTo>
                <a:lnTo>
                  <a:pt x="854391" y="609599"/>
                </a:lnTo>
                <a:lnTo>
                  <a:pt x="849695" y="596899"/>
                </a:lnTo>
                <a:lnTo>
                  <a:pt x="863315" y="596899"/>
                </a:lnTo>
                <a:lnTo>
                  <a:pt x="862610" y="609599"/>
                </a:lnTo>
                <a:close/>
              </a:path>
              <a:path w="1456690" h="3263900">
                <a:moveTo>
                  <a:pt x="1172626" y="622299"/>
                </a:moveTo>
                <a:lnTo>
                  <a:pt x="966953" y="622299"/>
                </a:lnTo>
                <a:lnTo>
                  <a:pt x="965544" y="609599"/>
                </a:lnTo>
                <a:lnTo>
                  <a:pt x="966953" y="609599"/>
                </a:lnTo>
                <a:lnTo>
                  <a:pt x="963509" y="596899"/>
                </a:lnTo>
                <a:lnTo>
                  <a:pt x="1158027" y="596899"/>
                </a:lnTo>
                <a:lnTo>
                  <a:pt x="1165297" y="609599"/>
                </a:lnTo>
                <a:lnTo>
                  <a:pt x="1172626" y="622299"/>
                </a:lnTo>
                <a:close/>
              </a:path>
              <a:path w="1456690" h="3263900">
                <a:moveTo>
                  <a:pt x="1451677" y="609599"/>
                </a:moveTo>
                <a:lnTo>
                  <a:pt x="1219005" y="609599"/>
                </a:lnTo>
                <a:lnTo>
                  <a:pt x="1215639" y="596899"/>
                </a:lnTo>
                <a:lnTo>
                  <a:pt x="1451286" y="596899"/>
                </a:lnTo>
                <a:lnTo>
                  <a:pt x="1451677" y="609599"/>
                </a:lnTo>
                <a:close/>
              </a:path>
              <a:path w="1456690" h="3263900">
                <a:moveTo>
                  <a:pt x="368057" y="622299"/>
                </a:moveTo>
                <a:lnTo>
                  <a:pt x="14794" y="622299"/>
                </a:lnTo>
                <a:lnTo>
                  <a:pt x="9941" y="609599"/>
                </a:lnTo>
                <a:lnTo>
                  <a:pt x="369807" y="609599"/>
                </a:lnTo>
                <a:lnTo>
                  <a:pt x="368057" y="622299"/>
                </a:lnTo>
                <a:close/>
              </a:path>
              <a:path w="1456690" h="3263900">
                <a:moveTo>
                  <a:pt x="753478" y="622299"/>
                </a:moveTo>
                <a:lnTo>
                  <a:pt x="416198" y="622299"/>
                </a:lnTo>
                <a:lnTo>
                  <a:pt x="417606" y="609599"/>
                </a:lnTo>
                <a:lnTo>
                  <a:pt x="756348" y="609599"/>
                </a:lnTo>
                <a:lnTo>
                  <a:pt x="753478" y="622299"/>
                </a:lnTo>
                <a:close/>
              </a:path>
              <a:path w="1456690" h="3263900">
                <a:moveTo>
                  <a:pt x="1456340" y="622299"/>
                </a:moveTo>
                <a:lnTo>
                  <a:pt x="1230277" y="622299"/>
                </a:lnTo>
                <a:lnTo>
                  <a:pt x="1228476" y="609599"/>
                </a:lnTo>
                <a:lnTo>
                  <a:pt x="1453522" y="609599"/>
                </a:lnTo>
                <a:lnTo>
                  <a:pt x="1456340" y="622299"/>
                </a:lnTo>
                <a:close/>
              </a:path>
              <a:path w="1456690" h="3263900">
                <a:moveTo>
                  <a:pt x="364065" y="634999"/>
                </a:moveTo>
                <a:lnTo>
                  <a:pt x="93853" y="634999"/>
                </a:lnTo>
                <a:lnTo>
                  <a:pt x="69196" y="622299"/>
                </a:lnTo>
                <a:lnTo>
                  <a:pt x="367274" y="622299"/>
                </a:lnTo>
                <a:lnTo>
                  <a:pt x="364065" y="634999"/>
                </a:lnTo>
                <a:close/>
              </a:path>
              <a:path w="1456690" h="3263900">
                <a:moveTo>
                  <a:pt x="755127" y="673099"/>
                </a:moveTo>
                <a:lnTo>
                  <a:pt x="404221" y="673099"/>
                </a:lnTo>
                <a:lnTo>
                  <a:pt x="407039" y="660399"/>
                </a:lnTo>
                <a:lnTo>
                  <a:pt x="409309" y="647699"/>
                </a:lnTo>
                <a:lnTo>
                  <a:pt x="412832" y="634999"/>
                </a:lnTo>
                <a:lnTo>
                  <a:pt x="414319" y="622299"/>
                </a:lnTo>
                <a:lnTo>
                  <a:pt x="735939" y="622299"/>
                </a:lnTo>
                <a:lnTo>
                  <a:pt x="732847" y="634999"/>
                </a:lnTo>
                <a:lnTo>
                  <a:pt x="729696" y="634999"/>
                </a:lnTo>
                <a:lnTo>
                  <a:pt x="727504" y="647699"/>
                </a:lnTo>
                <a:lnTo>
                  <a:pt x="733767" y="647699"/>
                </a:lnTo>
                <a:lnTo>
                  <a:pt x="737376" y="660399"/>
                </a:lnTo>
                <a:lnTo>
                  <a:pt x="750117" y="660399"/>
                </a:lnTo>
                <a:lnTo>
                  <a:pt x="755127" y="673099"/>
                </a:lnTo>
                <a:close/>
              </a:path>
              <a:path w="1456690" h="3263900">
                <a:moveTo>
                  <a:pt x="1187224" y="634999"/>
                </a:moveTo>
                <a:lnTo>
                  <a:pt x="956073" y="634999"/>
                </a:lnTo>
                <a:lnTo>
                  <a:pt x="963196" y="622299"/>
                </a:lnTo>
                <a:lnTo>
                  <a:pt x="1179954" y="622299"/>
                </a:lnTo>
                <a:lnTo>
                  <a:pt x="1187224" y="634999"/>
                </a:lnTo>
                <a:close/>
              </a:path>
              <a:path w="1456690" h="3263900">
                <a:moveTo>
                  <a:pt x="1451875" y="634999"/>
                </a:moveTo>
                <a:lnTo>
                  <a:pt x="1238026" y="634999"/>
                </a:lnTo>
                <a:lnTo>
                  <a:pt x="1237713" y="622299"/>
                </a:lnTo>
                <a:lnTo>
                  <a:pt x="1451484" y="622299"/>
                </a:lnTo>
                <a:lnTo>
                  <a:pt x="1451875" y="634999"/>
                </a:lnTo>
                <a:close/>
              </a:path>
              <a:path w="1456690" h="3263900">
                <a:moveTo>
                  <a:pt x="144107" y="647699"/>
                </a:moveTo>
                <a:lnTo>
                  <a:pt x="140272" y="634999"/>
                </a:lnTo>
                <a:lnTo>
                  <a:pt x="148099" y="634999"/>
                </a:lnTo>
                <a:lnTo>
                  <a:pt x="144107" y="647699"/>
                </a:lnTo>
                <a:close/>
              </a:path>
              <a:path w="1456690" h="3263900">
                <a:moveTo>
                  <a:pt x="363690" y="647699"/>
                </a:moveTo>
                <a:lnTo>
                  <a:pt x="151935" y="647699"/>
                </a:lnTo>
                <a:lnTo>
                  <a:pt x="148099" y="634999"/>
                </a:lnTo>
                <a:lnTo>
                  <a:pt x="363987" y="634999"/>
                </a:lnTo>
                <a:lnTo>
                  <a:pt x="363690" y="647699"/>
                </a:lnTo>
                <a:close/>
              </a:path>
              <a:path w="1456690" h="3263900">
                <a:moveTo>
                  <a:pt x="1196177" y="647699"/>
                </a:moveTo>
                <a:lnTo>
                  <a:pt x="933181" y="647699"/>
                </a:lnTo>
                <a:lnTo>
                  <a:pt x="938461" y="634999"/>
                </a:lnTo>
                <a:lnTo>
                  <a:pt x="1191741" y="634999"/>
                </a:lnTo>
                <a:lnTo>
                  <a:pt x="1196177" y="647699"/>
                </a:lnTo>
                <a:close/>
              </a:path>
              <a:path w="1456690" h="3263900">
                <a:moveTo>
                  <a:pt x="1451408" y="660399"/>
                </a:moveTo>
                <a:lnTo>
                  <a:pt x="1263857" y="660399"/>
                </a:lnTo>
                <a:lnTo>
                  <a:pt x="1260570" y="647699"/>
                </a:lnTo>
                <a:lnTo>
                  <a:pt x="1253055" y="647699"/>
                </a:lnTo>
                <a:lnTo>
                  <a:pt x="1249852" y="634999"/>
                </a:lnTo>
                <a:lnTo>
                  <a:pt x="1449921" y="634999"/>
                </a:lnTo>
                <a:lnTo>
                  <a:pt x="1451408" y="660399"/>
                </a:lnTo>
                <a:close/>
              </a:path>
              <a:path w="1456690" h="3263900">
                <a:moveTo>
                  <a:pt x="358899" y="660399"/>
                </a:moveTo>
                <a:lnTo>
                  <a:pt x="198118" y="660399"/>
                </a:lnTo>
                <a:lnTo>
                  <a:pt x="191967" y="647699"/>
                </a:lnTo>
                <a:lnTo>
                  <a:pt x="361247" y="647699"/>
                </a:lnTo>
                <a:lnTo>
                  <a:pt x="358899" y="660399"/>
                </a:lnTo>
                <a:close/>
              </a:path>
              <a:path w="1456690" h="3263900">
                <a:moveTo>
                  <a:pt x="866211" y="660399"/>
                </a:moveTo>
                <a:lnTo>
                  <a:pt x="857366" y="660399"/>
                </a:lnTo>
                <a:lnTo>
                  <a:pt x="858305" y="647699"/>
                </a:lnTo>
                <a:lnTo>
                  <a:pt x="866211" y="660399"/>
                </a:lnTo>
                <a:close/>
              </a:path>
              <a:path w="1456690" h="3263900">
                <a:moveTo>
                  <a:pt x="869342" y="660399"/>
                </a:moveTo>
                <a:lnTo>
                  <a:pt x="866211" y="660399"/>
                </a:lnTo>
                <a:lnTo>
                  <a:pt x="868090" y="647699"/>
                </a:lnTo>
                <a:lnTo>
                  <a:pt x="869342" y="660399"/>
                </a:lnTo>
                <a:close/>
              </a:path>
              <a:path w="1456690" h="3263900">
                <a:moveTo>
                  <a:pt x="1205071" y="660399"/>
                </a:moveTo>
                <a:lnTo>
                  <a:pt x="871161" y="660399"/>
                </a:lnTo>
                <a:lnTo>
                  <a:pt x="873066" y="647699"/>
                </a:lnTo>
                <a:lnTo>
                  <a:pt x="1200599" y="647699"/>
                </a:lnTo>
                <a:lnTo>
                  <a:pt x="1205071" y="660399"/>
                </a:lnTo>
                <a:close/>
              </a:path>
              <a:path w="1456690" h="3263900">
                <a:moveTo>
                  <a:pt x="64500" y="673099"/>
                </a:moveTo>
                <a:lnTo>
                  <a:pt x="14128" y="673099"/>
                </a:lnTo>
                <a:lnTo>
                  <a:pt x="13945" y="660399"/>
                </a:lnTo>
                <a:lnTo>
                  <a:pt x="58003" y="660399"/>
                </a:lnTo>
                <a:lnTo>
                  <a:pt x="64500" y="673099"/>
                </a:lnTo>
                <a:close/>
              </a:path>
              <a:path w="1456690" h="3263900">
                <a:moveTo>
                  <a:pt x="350288" y="685799"/>
                </a:moveTo>
                <a:lnTo>
                  <a:pt x="208842" y="685799"/>
                </a:lnTo>
                <a:lnTo>
                  <a:pt x="209077" y="673099"/>
                </a:lnTo>
                <a:lnTo>
                  <a:pt x="209267" y="673099"/>
                </a:lnTo>
                <a:lnTo>
                  <a:pt x="208366" y="660399"/>
                </a:lnTo>
                <a:lnTo>
                  <a:pt x="355924" y="660399"/>
                </a:lnTo>
                <a:lnTo>
                  <a:pt x="351854" y="673099"/>
                </a:lnTo>
                <a:lnTo>
                  <a:pt x="350288" y="685799"/>
                </a:lnTo>
                <a:close/>
              </a:path>
              <a:path w="1456690" h="3263900">
                <a:moveTo>
                  <a:pt x="1218378" y="673099"/>
                </a:moveTo>
                <a:lnTo>
                  <a:pt x="781806" y="673099"/>
                </a:lnTo>
                <a:lnTo>
                  <a:pt x="787934" y="660399"/>
                </a:lnTo>
                <a:lnTo>
                  <a:pt x="1211490" y="660399"/>
                </a:lnTo>
                <a:lnTo>
                  <a:pt x="1218378" y="673099"/>
                </a:lnTo>
                <a:close/>
              </a:path>
              <a:path w="1456690" h="3263900">
                <a:moveTo>
                  <a:pt x="1448434" y="673099"/>
                </a:moveTo>
                <a:lnTo>
                  <a:pt x="1272722" y="673099"/>
                </a:lnTo>
                <a:lnTo>
                  <a:pt x="1268334" y="660399"/>
                </a:lnTo>
                <a:lnTo>
                  <a:pt x="1455009" y="660399"/>
                </a:lnTo>
                <a:lnTo>
                  <a:pt x="1448434" y="673099"/>
                </a:lnTo>
                <a:close/>
              </a:path>
              <a:path w="1456690" h="3263900">
                <a:moveTo>
                  <a:pt x="348253" y="698499"/>
                </a:moveTo>
                <a:lnTo>
                  <a:pt x="14559" y="698499"/>
                </a:lnTo>
                <a:lnTo>
                  <a:pt x="14324" y="685799"/>
                </a:lnTo>
                <a:lnTo>
                  <a:pt x="12759" y="673099"/>
                </a:lnTo>
                <a:lnTo>
                  <a:pt x="132757" y="673099"/>
                </a:lnTo>
                <a:lnTo>
                  <a:pt x="137923" y="685799"/>
                </a:lnTo>
                <a:lnTo>
                  <a:pt x="350288" y="685799"/>
                </a:lnTo>
                <a:lnTo>
                  <a:pt x="348253" y="698499"/>
                </a:lnTo>
                <a:close/>
              </a:path>
              <a:path w="1456690" h="3263900">
                <a:moveTo>
                  <a:pt x="1232772" y="685799"/>
                </a:moveTo>
                <a:lnTo>
                  <a:pt x="400542" y="685799"/>
                </a:lnTo>
                <a:lnTo>
                  <a:pt x="403517" y="673099"/>
                </a:lnTo>
                <a:lnTo>
                  <a:pt x="1226989" y="673099"/>
                </a:lnTo>
                <a:lnTo>
                  <a:pt x="1232772" y="685799"/>
                </a:lnTo>
                <a:close/>
              </a:path>
              <a:path w="1456690" h="3263900">
                <a:moveTo>
                  <a:pt x="1454305" y="685799"/>
                </a:moveTo>
                <a:lnTo>
                  <a:pt x="1281235" y="685799"/>
                </a:lnTo>
                <a:lnTo>
                  <a:pt x="1277022" y="673099"/>
                </a:lnTo>
                <a:lnTo>
                  <a:pt x="1453052" y="673099"/>
                </a:lnTo>
                <a:lnTo>
                  <a:pt x="1454305" y="685799"/>
                </a:lnTo>
                <a:close/>
              </a:path>
              <a:path w="1456690" h="3263900">
                <a:moveTo>
                  <a:pt x="1249768" y="698499"/>
                </a:moveTo>
                <a:lnTo>
                  <a:pt x="397176" y="698499"/>
                </a:lnTo>
                <a:lnTo>
                  <a:pt x="398429" y="685799"/>
                </a:lnTo>
                <a:lnTo>
                  <a:pt x="1244073" y="685799"/>
                </a:lnTo>
                <a:lnTo>
                  <a:pt x="1249768" y="698499"/>
                </a:lnTo>
                <a:close/>
              </a:path>
              <a:path w="1456690" h="3263900">
                <a:moveTo>
                  <a:pt x="1453776" y="711199"/>
                </a:moveTo>
                <a:lnTo>
                  <a:pt x="1274984" y="711199"/>
                </a:lnTo>
                <a:lnTo>
                  <a:pt x="1278614" y="698499"/>
                </a:lnTo>
                <a:lnTo>
                  <a:pt x="1285227" y="698499"/>
                </a:lnTo>
                <a:lnTo>
                  <a:pt x="1281626" y="685799"/>
                </a:lnTo>
                <a:lnTo>
                  <a:pt x="1455714" y="685799"/>
                </a:lnTo>
                <a:lnTo>
                  <a:pt x="1452778" y="698499"/>
                </a:lnTo>
                <a:lnTo>
                  <a:pt x="1453776" y="711199"/>
                </a:lnTo>
                <a:close/>
              </a:path>
              <a:path w="1456690" h="3263900">
                <a:moveTo>
                  <a:pt x="341365" y="723899"/>
                </a:moveTo>
                <a:lnTo>
                  <a:pt x="20117" y="723899"/>
                </a:lnTo>
                <a:lnTo>
                  <a:pt x="19442" y="711199"/>
                </a:lnTo>
                <a:lnTo>
                  <a:pt x="15420" y="711199"/>
                </a:lnTo>
                <a:lnTo>
                  <a:pt x="15185" y="698499"/>
                </a:lnTo>
                <a:lnTo>
                  <a:pt x="344731" y="698499"/>
                </a:lnTo>
                <a:lnTo>
                  <a:pt x="342852" y="711199"/>
                </a:lnTo>
                <a:lnTo>
                  <a:pt x="341365" y="723899"/>
                </a:lnTo>
                <a:close/>
              </a:path>
              <a:path w="1456690" h="3263900">
                <a:moveTo>
                  <a:pt x="1267290" y="711199"/>
                </a:moveTo>
                <a:lnTo>
                  <a:pt x="394593" y="711199"/>
                </a:lnTo>
                <a:lnTo>
                  <a:pt x="395454" y="698499"/>
                </a:lnTo>
                <a:lnTo>
                  <a:pt x="1263660" y="698499"/>
                </a:lnTo>
                <a:lnTo>
                  <a:pt x="1267290" y="711199"/>
                </a:lnTo>
                <a:close/>
              </a:path>
              <a:path w="1456690" h="3263900">
                <a:moveTo>
                  <a:pt x="1455557" y="749299"/>
                </a:moveTo>
                <a:lnTo>
                  <a:pt x="384413" y="749299"/>
                </a:lnTo>
                <a:lnTo>
                  <a:pt x="386139" y="736599"/>
                </a:lnTo>
                <a:lnTo>
                  <a:pt x="387184" y="723899"/>
                </a:lnTo>
                <a:lnTo>
                  <a:pt x="392493" y="723899"/>
                </a:lnTo>
                <a:lnTo>
                  <a:pt x="392949" y="711199"/>
                </a:lnTo>
                <a:lnTo>
                  <a:pt x="1453835" y="711199"/>
                </a:lnTo>
                <a:lnTo>
                  <a:pt x="1456262" y="723899"/>
                </a:lnTo>
                <a:lnTo>
                  <a:pt x="1456262" y="736599"/>
                </a:lnTo>
                <a:lnTo>
                  <a:pt x="1455557" y="749299"/>
                </a:lnTo>
                <a:close/>
              </a:path>
              <a:path w="1456690" h="3263900">
                <a:moveTo>
                  <a:pt x="338625" y="736599"/>
                </a:moveTo>
                <a:lnTo>
                  <a:pt x="17321" y="736599"/>
                </a:lnTo>
                <a:lnTo>
                  <a:pt x="18238" y="723899"/>
                </a:lnTo>
                <a:lnTo>
                  <a:pt x="337999" y="723899"/>
                </a:lnTo>
                <a:lnTo>
                  <a:pt x="338625" y="736599"/>
                </a:lnTo>
                <a:close/>
              </a:path>
              <a:path w="1456690" h="3263900">
                <a:moveTo>
                  <a:pt x="336042" y="749299"/>
                </a:moveTo>
                <a:lnTo>
                  <a:pt x="20743" y="749299"/>
                </a:lnTo>
                <a:lnTo>
                  <a:pt x="18238" y="736599"/>
                </a:lnTo>
                <a:lnTo>
                  <a:pt x="336590" y="736599"/>
                </a:lnTo>
                <a:lnTo>
                  <a:pt x="336042" y="749299"/>
                </a:lnTo>
                <a:close/>
              </a:path>
              <a:path w="1456690" h="3263900">
                <a:moveTo>
                  <a:pt x="332747" y="761999"/>
                </a:moveTo>
                <a:lnTo>
                  <a:pt x="17612" y="761999"/>
                </a:lnTo>
                <a:lnTo>
                  <a:pt x="14950" y="749299"/>
                </a:lnTo>
                <a:lnTo>
                  <a:pt x="334868" y="749299"/>
                </a:lnTo>
                <a:lnTo>
                  <a:pt x="332747" y="761999"/>
                </a:lnTo>
                <a:close/>
              </a:path>
              <a:path w="1456690" h="3263900">
                <a:moveTo>
                  <a:pt x="1453678" y="761999"/>
                </a:moveTo>
                <a:lnTo>
                  <a:pt x="379016" y="761999"/>
                </a:lnTo>
                <a:lnTo>
                  <a:pt x="382038" y="749299"/>
                </a:lnTo>
                <a:lnTo>
                  <a:pt x="1454931" y="749299"/>
                </a:lnTo>
                <a:lnTo>
                  <a:pt x="1453678" y="761999"/>
                </a:lnTo>
                <a:close/>
              </a:path>
              <a:path w="1456690" h="3263900">
                <a:moveTo>
                  <a:pt x="332509" y="774699"/>
                </a:moveTo>
                <a:lnTo>
                  <a:pt x="16438" y="774699"/>
                </a:lnTo>
                <a:lnTo>
                  <a:pt x="21134" y="761999"/>
                </a:lnTo>
                <a:lnTo>
                  <a:pt x="332520" y="761999"/>
                </a:lnTo>
                <a:lnTo>
                  <a:pt x="332509" y="774699"/>
                </a:lnTo>
                <a:close/>
              </a:path>
              <a:path w="1456690" h="3263900">
                <a:moveTo>
                  <a:pt x="530716" y="787399"/>
                </a:moveTo>
                <a:lnTo>
                  <a:pt x="369388" y="787399"/>
                </a:lnTo>
                <a:lnTo>
                  <a:pt x="370640" y="774699"/>
                </a:lnTo>
                <a:lnTo>
                  <a:pt x="374398" y="761999"/>
                </a:lnTo>
                <a:lnTo>
                  <a:pt x="1453209" y="761999"/>
                </a:lnTo>
                <a:lnTo>
                  <a:pt x="1454383" y="774699"/>
                </a:lnTo>
                <a:lnTo>
                  <a:pt x="536509" y="774699"/>
                </a:lnTo>
                <a:lnTo>
                  <a:pt x="530716" y="787399"/>
                </a:lnTo>
                <a:close/>
              </a:path>
              <a:path w="1456690" h="3263900">
                <a:moveTo>
                  <a:pt x="147630" y="800099"/>
                </a:moveTo>
                <a:lnTo>
                  <a:pt x="20371" y="800099"/>
                </a:lnTo>
                <a:lnTo>
                  <a:pt x="19880" y="787399"/>
                </a:lnTo>
                <a:lnTo>
                  <a:pt x="18051" y="774699"/>
                </a:lnTo>
                <a:lnTo>
                  <a:pt x="334743" y="774699"/>
                </a:lnTo>
                <a:lnTo>
                  <a:pt x="336569" y="787399"/>
                </a:lnTo>
                <a:lnTo>
                  <a:pt x="150779" y="787399"/>
                </a:lnTo>
                <a:lnTo>
                  <a:pt x="147630" y="800099"/>
                </a:lnTo>
                <a:close/>
              </a:path>
              <a:path w="1456690" h="3263900">
                <a:moveTo>
                  <a:pt x="1390881" y="787399"/>
                </a:moveTo>
                <a:lnTo>
                  <a:pt x="562575" y="787399"/>
                </a:lnTo>
                <a:lnTo>
                  <a:pt x="560227" y="774699"/>
                </a:lnTo>
                <a:lnTo>
                  <a:pt x="1393334" y="774699"/>
                </a:lnTo>
                <a:lnTo>
                  <a:pt x="1390881" y="787399"/>
                </a:lnTo>
                <a:close/>
              </a:path>
              <a:path w="1456690" h="3263900">
                <a:moveTo>
                  <a:pt x="1451128" y="800099"/>
                </a:moveTo>
                <a:lnTo>
                  <a:pt x="1374804" y="800099"/>
                </a:lnTo>
                <a:lnTo>
                  <a:pt x="1380022" y="787399"/>
                </a:lnTo>
                <a:lnTo>
                  <a:pt x="1424247" y="787399"/>
                </a:lnTo>
                <a:lnTo>
                  <a:pt x="1427143" y="774699"/>
                </a:lnTo>
                <a:lnTo>
                  <a:pt x="1452811" y="774699"/>
                </a:lnTo>
                <a:lnTo>
                  <a:pt x="1451804" y="787399"/>
                </a:lnTo>
                <a:lnTo>
                  <a:pt x="1451128" y="800099"/>
                </a:lnTo>
                <a:close/>
              </a:path>
              <a:path w="1456690" h="3263900">
                <a:moveTo>
                  <a:pt x="347836" y="800099"/>
                </a:moveTo>
                <a:lnTo>
                  <a:pt x="156553" y="800099"/>
                </a:lnTo>
                <a:lnTo>
                  <a:pt x="153754" y="787399"/>
                </a:lnTo>
                <a:lnTo>
                  <a:pt x="343374" y="787399"/>
                </a:lnTo>
                <a:lnTo>
                  <a:pt x="347836" y="800099"/>
                </a:lnTo>
                <a:close/>
              </a:path>
              <a:path w="1456690" h="3263900">
                <a:moveTo>
                  <a:pt x="534395" y="800099"/>
                </a:moveTo>
                <a:lnTo>
                  <a:pt x="361639" y="800099"/>
                </a:lnTo>
                <a:lnTo>
                  <a:pt x="362265" y="787399"/>
                </a:lnTo>
                <a:lnTo>
                  <a:pt x="527820" y="787399"/>
                </a:lnTo>
                <a:lnTo>
                  <a:pt x="534395" y="800099"/>
                </a:lnTo>
                <a:close/>
              </a:path>
              <a:path w="1456690" h="3263900">
                <a:moveTo>
                  <a:pt x="918820" y="800099"/>
                </a:moveTo>
                <a:lnTo>
                  <a:pt x="582066" y="800099"/>
                </a:lnTo>
                <a:lnTo>
                  <a:pt x="579405" y="787399"/>
                </a:lnTo>
                <a:lnTo>
                  <a:pt x="921057" y="787399"/>
                </a:lnTo>
                <a:lnTo>
                  <a:pt x="918820" y="800099"/>
                </a:lnTo>
                <a:close/>
              </a:path>
              <a:path w="1456690" h="3263900">
                <a:moveTo>
                  <a:pt x="1343818" y="800099"/>
                </a:moveTo>
                <a:lnTo>
                  <a:pt x="951141" y="800099"/>
                </a:lnTo>
                <a:lnTo>
                  <a:pt x="945271" y="787399"/>
                </a:lnTo>
                <a:lnTo>
                  <a:pt x="1349975" y="787399"/>
                </a:lnTo>
                <a:lnTo>
                  <a:pt x="1343818" y="800099"/>
                </a:lnTo>
                <a:close/>
              </a:path>
              <a:path w="1456690" h="3263900">
                <a:moveTo>
                  <a:pt x="128608" y="812799"/>
                </a:moveTo>
                <a:lnTo>
                  <a:pt x="18757" y="812799"/>
                </a:lnTo>
                <a:lnTo>
                  <a:pt x="15968" y="800099"/>
                </a:lnTo>
                <a:lnTo>
                  <a:pt x="132497" y="800099"/>
                </a:lnTo>
                <a:lnTo>
                  <a:pt x="128608" y="812799"/>
                </a:lnTo>
                <a:close/>
              </a:path>
              <a:path w="1456690" h="3263900">
                <a:moveTo>
                  <a:pt x="548798" y="825499"/>
                </a:moveTo>
                <a:lnTo>
                  <a:pt x="163118" y="825499"/>
                </a:lnTo>
                <a:lnTo>
                  <a:pt x="165946" y="812799"/>
                </a:lnTo>
                <a:lnTo>
                  <a:pt x="165700" y="800099"/>
                </a:lnTo>
                <a:lnTo>
                  <a:pt x="537996" y="800099"/>
                </a:lnTo>
                <a:lnTo>
                  <a:pt x="539562" y="812799"/>
                </a:lnTo>
                <a:lnTo>
                  <a:pt x="546215" y="812799"/>
                </a:lnTo>
                <a:lnTo>
                  <a:pt x="548798" y="825499"/>
                </a:lnTo>
                <a:close/>
              </a:path>
              <a:path w="1456690" h="3263900">
                <a:moveTo>
                  <a:pt x="911612" y="812799"/>
                </a:moveTo>
                <a:lnTo>
                  <a:pt x="600740" y="812799"/>
                </a:lnTo>
                <a:lnTo>
                  <a:pt x="593704" y="800099"/>
                </a:lnTo>
                <a:lnTo>
                  <a:pt x="914899" y="800099"/>
                </a:lnTo>
                <a:lnTo>
                  <a:pt x="911612" y="812799"/>
                </a:lnTo>
                <a:close/>
              </a:path>
              <a:path w="1456690" h="3263900">
                <a:moveTo>
                  <a:pt x="1333403" y="812799"/>
                </a:moveTo>
                <a:lnTo>
                  <a:pt x="955525" y="812799"/>
                </a:lnTo>
                <a:lnTo>
                  <a:pt x="951689" y="800099"/>
                </a:lnTo>
                <a:lnTo>
                  <a:pt x="1335490" y="800099"/>
                </a:lnTo>
                <a:lnTo>
                  <a:pt x="1333403" y="812799"/>
                </a:lnTo>
                <a:close/>
              </a:path>
              <a:path w="1456690" h="3263900">
                <a:moveTo>
                  <a:pt x="1435901" y="812799"/>
                </a:moveTo>
                <a:lnTo>
                  <a:pt x="1348005" y="812799"/>
                </a:lnTo>
                <a:lnTo>
                  <a:pt x="1348788" y="800099"/>
                </a:lnTo>
                <a:lnTo>
                  <a:pt x="1441624" y="800099"/>
                </a:lnTo>
                <a:lnTo>
                  <a:pt x="1435901" y="812799"/>
                </a:lnTo>
                <a:close/>
              </a:path>
              <a:path w="1456690" h="3263900">
                <a:moveTo>
                  <a:pt x="1450650" y="812799"/>
                </a:moveTo>
                <a:lnTo>
                  <a:pt x="1446477" y="812799"/>
                </a:lnTo>
                <a:lnTo>
                  <a:pt x="1443738" y="800099"/>
                </a:lnTo>
                <a:lnTo>
                  <a:pt x="1450782" y="800099"/>
                </a:lnTo>
                <a:lnTo>
                  <a:pt x="1450650" y="812799"/>
                </a:lnTo>
                <a:close/>
              </a:path>
              <a:path w="1456690" h="3263900">
                <a:moveTo>
                  <a:pt x="117180" y="838199"/>
                </a:moveTo>
                <a:lnTo>
                  <a:pt x="19076" y="838199"/>
                </a:lnTo>
                <a:lnTo>
                  <a:pt x="19076" y="825499"/>
                </a:lnTo>
                <a:lnTo>
                  <a:pt x="18127" y="825499"/>
                </a:lnTo>
                <a:lnTo>
                  <a:pt x="19256" y="812799"/>
                </a:lnTo>
                <a:lnTo>
                  <a:pt x="124460" y="812799"/>
                </a:lnTo>
                <a:lnTo>
                  <a:pt x="120781" y="825499"/>
                </a:lnTo>
                <a:lnTo>
                  <a:pt x="117180" y="838199"/>
                </a:lnTo>
                <a:close/>
              </a:path>
              <a:path w="1456690" h="3263900">
                <a:moveTo>
                  <a:pt x="903001" y="825499"/>
                </a:moveTo>
                <a:lnTo>
                  <a:pt x="616508" y="825499"/>
                </a:lnTo>
                <a:lnTo>
                  <a:pt x="608342" y="812799"/>
                </a:lnTo>
                <a:lnTo>
                  <a:pt x="906758" y="812799"/>
                </a:lnTo>
                <a:lnTo>
                  <a:pt x="903001" y="825499"/>
                </a:lnTo>
                <a:close/>
              </a:path>
              <a:path w="1456690" h="3263900">
                <a:moveTo>
                  <a:pt x="1084884" y="825499"/>
                </a:moveTo>
                <a:lnTo>
                  <a:pt x="953646" y="825499"/>
                </a:lnTo>
                <a:lnTo>
                  <a:pt x="953881" y="812799"/>
                </a:lnTo>
                <a:lnTo>
                  <a:pt x="1091850" y="812799"/>
                </a:lnTo>
                <a:lnTo>
                  <a:pt x="1084884" y="825499"/>
                </a:lnTo>
                <a:close/>
              </a:path>
              <a:path w="1456690" h="3263900">
                <a:moveTo>
                  <a:pt x="1332506" y="838199"/>
                </a:moveTo>
                <a:lnTo>
                  <a:pt x="1151996" y="838199"/>
                </a:lnTo>
                <a:lnTo>
                  <a:pt x="1147851" y="825499"/>
                </a:lnTo>
                <a:lnTo>
                  <a:pt x="1113018" y="825499"/>
                </a:lnTo>
                <a:lnTo>
                  <a:pt x="1106678" y="812799"/>
                </a:lnTo>
                <a:lnTo>
                  <a:pt x="1330784" y="812799"/>
                </a:lnTo>
                <a:lnTo>
                  <a:pt x="1329375" y="825499"/>
                </a:lnTo>
                <a:lnTo>
                  <a:pt x="1332506" y="838199"/>
                </a:lnTo>
                <a:close/>
              </a:path>
              <a:path w="1456690" h="3263900">
                <a:moveTo>
                  <a:pt x="1394662" y="825499"/>
                </a:moveTo>
                <a:lnTo>
                  <a:pt x="1340644" y="825499"/>
                </a:lnTo>
                <a:lnTo>
                  <a:pt x="1341691" y="812799"/>
                </a:lnTo>
                <a:lnTo>
                  <a:pt x="1398572" y="812799"/>
                </a:lnTo>
                <a:lnTo>
                  <a:pt x="1394662" y="825499"/>
                </a:lnTo>
                <a:close/>
              </a:path>
              <a:path w="1456690" h="3263900">
                <a:moveTo>
                  <a:pt x="1449769" y="825499"/>
                </a:moveTo>
                <a:lnTo>
                  <a:pt x="1435988" y="825499"/>
                </a:lnTo>
                <a:lnTo>
                  <a:pt x="1442172" y="812799"/>
                </a:lnTo>
                <a:lnTo>
                  <a:pt x="1450019" y="812799"/>
                </a:lnTo>
                <a:lnTo>
                  <a:pt x="1449769" y="825499"/>
                </a:lnTo>
                <a:close/>
              </a:path>
              <a:path w="1456690" h="3263900">
                <a:moveTo>
                  <a:pt x="573612" y="850899"/>
                </a:moveTo>
                <a:lnTo>
                  <a:pt x="156592" y="850899"/>
                </a:lnTo>
                <a:lnTo>
                  <a:pt x="158270" y="838199"/>
                </a:lnTo>
                <a:lnTo>
                  <a:pt x="160952" y="825499"/>
                </a:lnTo>
                <a:lnTo>
                  <a:pt x="561792" y="825499"/>
                </a:lnTo>
                <a:lnTo>
                  <a:pt x="562575" y="838199"/>
                </a:lnTo>
                <a:lnTo>
                  <a:pt x="568524" y="838199"/>
                </a:lnTo>
                <a:lnTo>
                  <a:pt x="573612" y="850899"/>
                </a:lnTo>
                <a:close/>
              </a:path>
              <a:path w="1456690" h="3263900">
                <a:moveTo>
                  <a:pt x="903623" y="838199"/>
                </a:moveTo>
                <a:lnTo>
                  <a:pt x="625666" y="838199"/>
                </a:lnTo>
                <a:lnTo>
                  <a:pt x="622442" y="825499"/>
                </a:lnTo>
                <a:lnTo>
                  <a:pt x="904484" y="825499"/>
                </a:lnTo>
                <a:lnTo>
                  <a:pt x="903623" y="838199"/>
                </a:lnTo>
                <a:close/>
              </a:path>
              <a:path w="1456690" h="3263900">
                <a:moveTo>
                  <a:pt x="1077324" y="838199"/>
                </a:moveTo>
                <a:lnTo>
                  <a:pt x="949567" y="838199"/>
                </a:lnTo>
                <a:lnTo>
                  <a:pt x="952159" y="825499"/>
                </a:lnTo>
                <a:lnTo>
                  <a:pt x="1078263" y="825499"/>
                </a:lnTo>
                <a:lnTo>
                  <a:pt x="1077324" y="838199"/>
                </a:lnTo>
                <a:close/>
              </a:path>
              <a:path w="1456690" h="3263900">
                <a:moveTo>
                  <a:pt x="1451848" y="838199"/>
                </a:moveTo>
                <a:lnTo>
                  <a:pt x="1378768" y="838199"/>
                </a:lnTo>
                <a:lnTo>
                  <a:pt x="1384482" y="825499"/>
                </a:lnTo>
                <a:lnTo>
                  <a:pt x="1450782" y="825499"/>
                </a:lnTo>
                <a:lnTo>
                  <a:pt x="1451848" y="838199"/>
                </a:lnTo>
                <a:close/>
              </a:path>
              <a:path w="1456690" h="3263900">
                <a:moveTo>
                  <a:pt x="111153" y="850899"/>
                </a:moveTo>
                <a:lnTo>
                  <a:pt x="20743" y="850899"/>
                </a:lnTo>
                <a:lnTo>
                  <a:pt x="20661" y="838199"/>
                </a:lnTo>
                <a:lnTo>
                  <a:pt x="114127" y="838199"/>
                </a:lnTo>
                <a:lnTo>
                  <a:pt x="111153" y="850899"/>
                </a:lnTo>
                <a:close/>
              </a:path>
              <a:path w="1456690" h="3263900">
                <a:moveTo>
                  <a:pt x="897991" y="850899"/>
                </a:moveTo>
                <a:lnTo>
                  <a:pt x="643279" y="850899"/>
                </a:lnTo>
                <a:lnTo>
                  <a:pt x="634981" y="838199"/>
                </a:lnTo>
                <a:lnTo>
                  <a:pt x="899244" y="838199"/>
                </a:lnTo>
                <a:lnTo>
                  <a:pt x="897991" y="850899"/>
                </a:lnTo>
                <a:close/>
              </a:path>
              <a:path w="1456690" h="3263900">
                <a:moveTo>
                  <a:pt x="1085856" y="850899"/>
                </a:moveTo>
                <a:lnTo>
                  <a:pt x="947219" y="850899"/>
                </a:lnTo>
                <a:lnTo>
                  <a:pt x="947920" y="838199"/>
                </a:lnTo>
                <a:lnTo>
                  <a:pt x="1079907" y="838199"/>
                </a:lnTo>
                <a:lnTo>
                  <a:pt x="1085856" y="850899"/>
                </a:lnTo>
                <a:close/>
              </a:path>
              <a:path w="1456690" h="3263900">
                <a:moveTo>
                  <a:pt x="1452235" y="876299"/>
                </a:moveTo>
                <a:lnTo>
                  <a:pt x="1206011" y="876299"/>
                </a:lnTo>
                <a:lnTo>
                  <a:pt x="1200532" y="863599"/>
                </a:lnTo>
                <a:lnTo>
                  <a:pt x="1189393" y="863599"/>
                </a:lnTo>
                <a:lnTo>
                  <a:pt x="1183577" y="850899"/>
                </a:lnTo>
                <a:lnTo>
                  <a:pt x="1171001" y="850899"/>
                </a:lnTo>
                <a:lnTo>
                  <a:pt x="1164869" y="838199"/>
                </a:lnTo>
                <a:lnTo>
                  <a:pt x="1452083" y="838199"/>
                </a:lnTo>
                <a:lnTo>
                  <a:pt x="1451487" y="850899"/>
                </a:lnTo>
                <a:lnTo>
                  <a:pt x="1452145" y="863599"/>
                </a:lnTo>
                <a:lnTo>
                  <a:pt x="1452235" y="876299"/>
                </a:lnTo>
                <a:close/>
              </a:path>
              <a:path w="1456690" h="3263900">
                <a:moveTo>
                  <a:pt x="91114" y="901699"/>
                </a:moveTo>
                <a:lnTo>
                  <a:pt x="20821" y="901699"/>
                </a:lnTo>
                <a:lnTo>
                  <a:pt x="20351" y="888999"/>
                </a:lnTo>
                <a:lnTo>
                  <a:pt x="19743" y="888999"/>
                </a:lnTo>
                <a:lnTo>
                  <a:pt x="20239" y="876299"/>
                </a:lnTo>
                <a:lnTo>
                  <a:pt x="21839" y="863599"/>
                </a:lnTo>
                <a:lnTo>
                  <a:pt x="21369" y="863599"/>
                </a:lnTo>
                <a:lnTo>
                  <a:pt x="20195" y="850899"/>
                </a:lnTo>
                <a:lnTo>
                  <a:pt x="108335" y="850899"/>
                </a:lnTo>
                <a:lnTo>
                  <a:pt x="105282" y="863599"/>
                </a:lnTo>
                <a:lnTo>
                  <a:pt x="101955" y="876299"/>
                </a:lnTo>
                <a:lnTo>
                  <a:pt x="98570" y="876299"/>
                </a:lnTo>
                <a:lnTo>
                  <a:pt x="91114" y="901699"/>
                </a:lnTo>
                <a:close/>
              </a:path>
              <a:path w="1456690" h="3263900">
                <a:moveTo>
                  <a:pt x="586450" y="863599"/>
                </a:moveTo>
                <a:lnTo>
                  <a:pt x="154440" y="863599"/>
                </a:lnTo>
                <a:lnTo>
                  <a:pt x="155090" y="850899"/>
                </a:lnTo>
                <a:lnTo>
                  <a:pt x="585745" y="850899"/>
                </a:lnTo>
                <a:lnTo>
                  <a:pt x="586450" y="863599"/>
                </a:lnTo>
                <a:close/>
              </a:path>
              <a:path w="1456690" h="3263900">
                <a:moveTo>
                  <a:pt x="891729" y="863599"/>
                </a:moveTo>
                <a:lnTo>
                  <a:pt x="655959" y="863599"/>
                </a:lnTo>
                <a:lnTo>
                  <a:pt x="646253" y="850899"/>
                </a:lnTo>
                <a:lnTo>
                  <a:pt x="893095" y="850899"/>
                </a:lnTo>
                <a:lnTo>
                  <a:pt x="891729" y="863599"/>
                </a:lnTo>
                <a:close/>
              </a:path>
              <a:path w="1456690" h="3263900">
                <a:moveTo>
                  <a:pt x="1103546" y="863599"/>
                </a:moveTo>
                <a:lnTo>
                  <a:pt x="947019" y="863599"/>
                </a:lnTo>
                <a:lnTo>
                  <a:pt x="947332" y="850899"/>
                </a:lnTo>
                <a:lnTo>
                  <a:pt x="1091492" y="850899"/>
                </a:lnTo>
                <a:lnTo>
                  <a:pt x="1103546" y="863599"/>
                </a:lnTo>
                <a:close/>
              </a:path>
              <a:path w="1456690" h="3263900">
                <a:moveTo>
                  <a:pt x="599444" y="876299"/>
                </a:moveTo>
                <a:lnTo>
                  <a:pt x="151724" y="876299"/>
                </a:lnTo>
                <a:lnTo>
                  <a:pt x="153446" y="863599"/>
                </a:lnTo>
                <a:lnTo>
                  <a:pt x="597565" y="863599"/>
                </a:lnTo>
                <a:lnTo>
                  <a:pt x="599444" y="876299"/>
                </a:lnTo>
                <a:close/>
              </a:path>
              <a:path w="1456690" h="3263900">
                <a:moveTo>
                  <a:pt x="890242" y="876299"/>
                </a:moveTo>
                <a:lnTo>
                  <a:pt x="665822" y="876299"/>
                </a:lnTo>
                <a:lnTo>
                  <a:pt x="661126" y="863599"/>
                </a:lnTo>
                <a:lnTo>
                  <a:pt x="890946" y="863599"/>
                </a:lnTo>
                <a:lnTo>
                  <a:pt x="890242" y="876299"/>
                </a:lnTo>
                <a:close/>
              </a:path>
              <a:path w="1456690" h="3263900">
                <a:moveTo>
                  <a:pt x="1123194" y="876299"/>
                </a:moveTo>
                <a:lnTo>
                  <a:pt x="942218" y="876299"/>
                </a:lnTo>
                <a:lnTo>
                  <a:pt x="943392" y="863599"/>
                </a:lnTo>
                <a:lnTo>
                  <a:pt x="1110357" y="863599"/>
                </a:lnTo>
                <a:lnTo>
                  <a:pt x="1123194" y="876299"/>
                </a:lnTo>
                <a:close/>
              </a:path>
              <a:path w="1456690" h="3263900">
                <a:moveTo>
                  <a:pt x="614708" y="888999"/>
                </a:moveTo>
                <a:lnTo>
                  <a:pt x="147395" y="888999"/>
                </a:lnTo>
                <a:lnTo>
                  <a:pt x="149273" y="876299"/>
                </a:lnTo>
                <a:lnTo>
                  <a:pt x="609776" y="876299"/>
                </a:lnTo>
                <a:lnTo>
                  <a:pt x="614708" y="888999"/>
                </a:lnTo>
                <a:close/>
              </a:path>
              <a:path w="1456690" h="3263900">
                <a:moveTo>
                  <a:pt x="879113" y="914399"/>
                </a:moveTo>
                <a:lnTo>
                  <a:pt x="694550" y="914399"/>
                </a:lnTo>
                <a:lnTo>
                  <a:pt x="691262" y="901699"/>
                </a:lnTo>
                <a:lnTo>
                  <a:pt x="690245" y="888999"/>
                </a:lnTo>
                <a:lnTo>
                  <a:pt x="675998" y="876299"/>
                </a:lnTo>
                <a:lnTo>
                  <a:pt x="887984" y="876299"/>
                </a:lnTo>
                <a:lnTo>
                  <a:pt x="885624" y="888999"/>
                </a:lnTo>
                <a:lnTo>
                  <a:pt x="883439" y="888999"/>
                </a:lnTo>
                <a:lnTo>
                  <a:pt x="881710" y="901699"/>
                </a:lnTo>
                <a:lnTo>
                  <a:pt x="879113" y="914399"/>
                </a:lnTo>
                <a:close/>
              </a:path>
              <a:path w="1456690" h="3263900">
                <a:moveTo>
                  <a:pt x="1141902" y="888999"/>
                </a:moveTo>
                <a:lnTo>
                  <a:pt x="941435" y="888999"/>
                </a:lnTo>
                <a:lnTo>
                  <a:pt x="943235" y="876299"/>
                </a:lnTo>
                <a:lnTo>
                  <a:pt x="1129065" y="876299"/>
                </a:lnTo>
                <a:lnTo>
                  <a:pt x="1141902" y="888999"/>
                </a:lnTo>
                <a:close/>
              </a:path>
              <a:path w="1456690" h="3263900">
                <a:moveTo>
                  <a:pt x="1450704" y="888999"/>
                </a:moveTo>
                <a:lnTo>
                  <a:pt x="1225893" y="888999"/>
                </a:lnTo>
                <a:lnTo>
                  <a:pt x="1221823" y="876299"/>
                </a:lnTo>
                <a:lnTo>
                  <a:pt x="1451754" y="876299"/>
                </a:lnTo>
                <a:lnTo>
                  <a:pt x="1450704" y="888999"/>
                </a:lnTo>
                <a:close/>
              </a:path>
              <a:path w="1456690" h="3263900">
                <a:moveTo>
                  <a:pt x="623569" y="901699"/>
                </a:moveTo>
                <a:lnTo>
                  <a:pt x="142776" y="901699"/>
                </a:lnTo>
                <a:lnTo>
                  <a:pt x="144029" y="888999"/>
                </a:lnTo>
                <a:lnTo>
                  <a:pt x="617369" y="888999"/>
                </a:lnTo>
                <a:lnTo>
                  <a:pt x="623569" y="901699"/>
                </a:lnTo>
                <a:close/>
              </a:path>
              <a:path w="1456690" h="3263900">
                <a:moveTo>
                  <a:pt x="1165705" y="901699"/>
                </a:moveTo>
                <a:lnTo>
                  <a:pt x="937599" y="901699"/>
                </a:lnTo>
                <a:lnTo>
                  <a:pt x="936269" y="888999"/>
                </a:lnTo>
                <a:lnTo>
                  <a:pt x="1158739" y="888999"/>
                </a:lnTo>
                <a:lnTo>
                  <a:pt x="1165705" y="901699"/>
                </a:lnTo>
                <a:close/>
              </a:path>
              <a:path w="1456690" h="3263900">
                <a:moveTo>
                  <a:pt x="1450154" y="901699"/>
                </a:moveTo>
                <a:lnTo>
                  <a:pt x="1250159" y="901699"/>
                </a:lnTo>
                <a:lnTo>
                  <a:pt x="1247028" y="888999"/>
                </a:lnTo>
                <a:lnTo>
                  <a:pt x="1450154" y="888999"/>
                </a:lnTo>
                <a:lnTo>
                  <a:pt x="1450154" y="901699"/>
                </a:lnTo>
                <a:close/>
              </a:path>
              <a:path w="1456690" h="3263900">
                <a:moveTo>
                  <a:pt x="86490" y="914399"/>
                </a:moveTo>
                <a:lnTo>
                  <a:pt x="21499" y="914399"/>
                </a:lnTo>
                <a:lnTo>
                  <a:pt x="19334" y="901699"/>
                </a:lnTo>
                <a:lnTo>
                  <a:pt x="86495" y="901699"/>
                </a:lnTo>
                <a:lnTo>
                  <a:pt x="86490" y="914399"/>
                </a:lnTo>
                <a:close/>
              </a:path>
              <a:path w="1456690" h="3263900">
                <a:moveTo>
                  <a:pt x="635920" y="914399"/>
                </a:moveTo>
                <a:lnTo>
                  <a:pt x="140898" y="914399"/>
                </a:lnTo>
                <a:lnTo>
                  <a:pt x="141994" y="901699"/>
                </a:lnTo>
                <a:lnTo>
                  <a:pt x="633494" y="901699"/>
                </a:lnTo>
                <a:lnTo>
                  <a:pt x="635920" y="914399"/>
                </a:lnTo>
                <a:close/>
              </a:path>
              <a:path w="1456690" h="3263900">
                <a:moveTo>
                  <a:pt x="1206405" y="927099"/>
                </a:moveTo>
                <a:lnTo>
                  <a:pt x="929693" y="927099"/>
                </a:lnTo>
                <a:lnTo>
                  <a:pt x="936504" y="901699"/>
                </a:lnTo>
                <a:lnTo>
                  <a:pt x="1179654" y="901699"/>
                </a:lnTo>
                <a:lnTo>
                  <a:pt x="1186301" y="914399"/>
                </a:lnTo>
                <a:lnTo>
                  <a:pt x="1199279" y="914399"/>
                </a:lnTo>
                <a:lnTo>
                  <a:pt x="1206405" y="927099"/>
                </a:lnTo>
                <a:close/>
              </a:path>
              <a:path w="1456690" h="3263900">
                <a:moveTo>
                  <a:pt x="1450704" y="914399"/>
                </a:moveTo>
                <a:lnTo>
                  <a:pt x="1267145" y="914399"/>
                </a:lnTo>
                <a:lnTo>
                  <a:pt x="1264562" y="901699"/>
                </a:lnTo>
                <a:lnTo>
                  <a:pt x="1450704" y="901699"/>
                </a:lnTo>
                <a:lnTo>
                  <a:pt x="1450704" y="914399"/>
                </a:lnTo>
                <a:close/>
              </a:path>
              <a:path w="1456690" h="3263900">
                <a:moveTo>
                  <a:pt x="77102" y="952499"/>
                </a:moveTo>
                <a:lnTo>
                  <a:pt x="13463" y="952499"/>
                </a:lnTo>
                <a:lnTo>
                  <a:pt x="20430" y="939799"/>
                </a:lnTo>
                <a:lnTo>
                  <a:pt x="19334" y="939799"/>
                </a:lnTo>
                <a:lnTo>
                  <a:pt x="18496" y="927099"/>
                </a:lnTo>
                <a:lnTo>
                  <a:pt x="19334" y="914399"/>
                </a:lnTo>
                <a:lnTo>
                  <a:pt x="85634" y="914399"/>
                </a:lnTo>
                <a:lnTo>
                  <a:pt x="83834" y="927099"/>
                </a:lnTo>
                <a:lnTo>
                  <a:pt x="81329" y="927099"/>
                </a:lnTo>
                <a:lnTo>
                  <a:pt x="77102" y="952499"/>
                </a:lnTo>
                <a:close/>
              </a:path>
              <a:path w="1456690" h="3263900">
                <a:moveTo>
                  <a:pt x="652812" y="927099"/>
                </a:moveTo>
                <a:lnTo>
                  <a:pt x="134714" y="927099"/>
                </a:lnTo>
                <a:lnTo>
                  <a:pt x="138002" y="914399"/>
                </a:lnTo>
                <a:lnTo>
                  <a:pt x="647349" y="914399"/>
                </a:lnTo>
                <a:lnTo>
                  <a:pt x="652812" y="927099"/>
                </a:lnTo>
                <a:close/>
              </a:path>
              <a:path w="1456690" h="3263900">
                <a:moveTo>
                  <a:pt x="867698" y="965199"/>
                </a:moveTo>
                <a:lnTo>
                  <a:pt x="122346" y="965199"/>
                </a:lnTo>
                <a:lnTo>
                  <a:pt x="124616" y="952499"/>
                </a:lnTo>
                <a:lnTo>
                  <a:pt x="125477" y="952499"/>
                </a:lnTo>
                <a:lnTo>
                  <a:pt x="130800" y="927099"/>
                </a:lnTo>
                <a:lnTo>
                  <a:pt x="694550" y="927099"/>
                </a:lnTo>
                <a:lnTo>
                  <a:pt x="695993" y="914399"/>
                </a:lnTo>
                <a:lnTo>
                  <a:pt x="877860" y="914399"/>
                </a:lnTo>
                <a:lnTo>
                  <a:pt x="877953" y="927099"/>
                </a:lnTo>
                <a:lnTo>
                  <a:pt x="875054" y="939799"/>
                </a:lnTo>
                <a:lnTo>
                  <a:pt x="872378" y="939799"/>
                </a:lnTo>
                <a:lnTo>
                  <a:pt x="869926" y="952499"/>
                </a:lnTo>
                <a:lnTo>
                  <a:pt x="867698" y="965199"/>
                </a:lnTo>
                <a:close/>
              </a:path>
              <a:path w="1456690" h="3263900">
                <a:moveTo>
                  <a:pt x="1448737" y="939799"/>
                </a:moveTo>
                <a:lnTo>
                  <a:pt x="1288906" y="939799"/>
                </a:lnTo>
                <a:lnTo>
                  <a:pt x="1287999" y="927099"/>
                </a:lnTo>
                <a:lnTo>
                  <a:pt x="1281845" y="927099"/>
                </a:lnTo>
                <a:lnTo>
                  <a:pt x="1279236" y="914399"/>
                </a:lnTo>
                <a:lnTo>
                  <a:pt x="1450312" y="914399"/>
                </a:lnTo>
                <a:lnTo>
                  <a:pt x="1450078" y="927099"/>
                </a:lnTo>
                <a:lnTo>
                  <a:pt x="1448737" y="939799"/>
                </a:lnTo>
                <a:close/>
              </a:path>
              <a:path w="1456690" h="3263900">
                <a:moveTo>
                  <a:pt x="1227694" y="939799"/>
                </a:moveTo>
                <a:lnTo>
                  <a:pt x="925310" y="939799"/>
                </a:lnTo>
                <a:lnTo>
                  <a:pt x="927267" y="927099"/>
                </a:lnTo>
                <a:lnTo>
                  <a:pt x="1220568" y="927099"/>
                </a:lnTo>
                <a:lnTo>
                  <a:pt x="1227694" y="939799"/>
                </a:lnTo>
                <a:close/>
              </a:path>
              <a:path w="1456690" h="3263900">
                <a:moveTo>
                  <a:pt x="1447338" y="977899"/>
                </a:moveTo>
                <a:lnTo>
                  <a:pt x="913490" y="977899"/>
                </a:lnTo>
                <a:lnTo>
                  <a:pt x="915604" y="965199"/>
                </a:lnTo>
                <a:lnTo>
                  <a:pt x="921249" y="952499"/>
                </a:lnTo>
                <a:lnTo>
                  <a:pt x="923195" y="939799"/>
                </a:lnTo>
                <a:lnTo>
                  <a:pt x="1246245" y="939799"/>
                </a:lnTo>
                <a:lnTo>
                  <a:pt x="1250159" y="952499"/>
                </a:lnTo>
                <a:lnTo>
                  <a:pt x="1449451" y="952499"/>
                </a:lnTo>
                <a:lnTo>
                  <a:pt x="1448982" y="965199"/>
                </a:lnTo>
                <a:lnTo>
                  <a:pt x="1447808" y="965199"/>
                </a:lnTo>
                <a:lnTo>
                  <a:pt x="1447338" y="977899"/>
                </a:lnTo>
                <a:close/>
              </a:path>
              <a:path w="1456690" h="3263900">
                <a:moveTo>
                  <a:pt x="1448424" y="952499"/>
                </a:moveTo>
                <a:lnTo>
                  <a:pt x="1288906" y="952499"/>
                </a:lnTo>
                <a:lnTo>
                  <a:pt x="1289617" y="939799"/>
                </a:lnTo>
                <a:lnTo>
                  <a:pt x="1448186" y="939799"/>
                </a:lnTo>
                <a:lnTo>
                  <a:pt x="1448424" y="952499"/>
                </a:lnTo>
                <a:close/>
              </a:path>
              <a:path w="1456690" h="3263900">
                <a:moveTo>
                  <a:pt x="73110" y="965199"/>
                </a:moveTo>
                <a:lnTo>
                  <a:pt x="19804" y="965199"/>
                </a:lnTo>
                <a:lnTo>
                  <a:pt x="19960" y="952499"/>
                </a:lnTo>
                <a:lnTo>
                  <a:pt x="74441" y="952499"/>
                </a:lnTo>
                <a:lnTo>
                  <a:pt x="73110" y="965199"/>
                </a:lnTo>
                <a:close/>
              </a:path>
              <a:path w="1456690" h="3263900">
                <a:moveTo>
                  <a:pt x="67631" y="990599"/>
                </a:moveTo>
                <a:lnTo>
                  <a:pt x="19177" y="990599"/>
                </a:lnTo>
                <a:lnTo>
                  <a:pt x="20273" y="977899"/>
                </a:lnTo>
                <a:lnTo>
                  <a:pt x="19725" y="965199"/>
                </a:lnTo>
                <a:lnTo>
                  <a:pt x="70136" y="965199"/>
                </a:lnTo>
                <a:lnTo>
                  <a:pt x="70780" y="977899"/>
                </a:lnTo>
                <a:lnTo>
                  <a:pt x="69945" y="977899"/>
                </a:lnTo>
                <a:lnTo>
                  <a:pt x="67631" y="990599"/>
                </a:lnTo>
                <a:close/>
              </a:path>
              <a:path w="1456690" h="3263900">
                <a:moveTo>
                  <a:pt x="863432" y="977899"/>
                </a:moveTo>
                <a:lnTo>
                  <a:pt x="114049" y="977899"/>
                </a:lnTo>
                <a:lnTo>
                  <a:pt x="116241" y="965199"/>
                </a:lnTo>
                <a:lnTo>
                  <a:pt x="865668" y="965199"/>
                </a:lnTo>
                <a:lnTo>
                  <a:pt x="863432" y="977899"/>
                </a:lnTo>
                <a:close/>
              </a:path>
              <a:path w="1456690" h="3263900">
                <a:moveTo>
                  <a:pt x="258235" y="990599"/>
                </a:moveTo>
                <a:lnTo>
                  <a:pt x="108026" y="990599"/>
                </a:lnTo>
                <a:lnTo>
                  <a:pt x="110448" y="977899"/>
                </a:lnTo>
                <a:lnTo>
                  <a:pt x="258939" y="977899"/>
                </a:lnTo>
                <a:lnTo>
                  <a:pt x="258235" y="990599"/>
                </a:lnTo>
                <a:close/>
              </a:path>
              <a:path w="1456690" h="3263900">
                <a:moveTo>
                  <a:pt x="861749" y="990599"/>
                </a:moveTo>
                <a:lnTo>
                  <a:pt x="400307" y="990599"/>
                </a:lnTo>
                <a:lnTo>
                  <a:pt x="380582" y="977899"/>
                </a:lnTo>
                <a:lnTo>
                  <a:pt x="861842" y="977899"/>
                </a:lnTo>
                <a:lnTo>
                  <a:pt x="861749" y="990599"/>
                </a:lnTo>
                <a:close/>
              </a:path>
              <a:path w="1456690" h="3263900">
                <a:moveTo>
                  <a:pt x="1449530" y="990599"/>
                </a:moveTo>
                <a:lnTo>
                  <a:pt x="911611" y="990599"/>
                </a:lnTo>
                <a:lnTo>
                  <a:pt x="911413" y="977899"/>
                </a:lnTo>
                <a:lnTo>
                  <a:pt x="1449530" y="977899"/>
                </a:lnTo>
                <a:lnTo>
                  <a:pt x="1449530" y="990599"/>
                </a:lnTo>
                <a:close/>
              </a:path>
              <a:path w="1456690" h="3263900">
                <a:moveTo>
                  <a:pt x="66861" y="1003299"/>
                </a:moveTo>
                <a:lnTo>
                  <a:pt x="19725" y="1003299"/>
                </a:lnTo>
                <a:lnTo>
                  <a:pt x="15655" y="990599"/>
                </a:lnTo>
                <a:lnTo>
                  <a:pt x="65694" y="990599"/>
                </a:lnTo>
                <a:lnTo>
                  <a:pt x="66861" y="1003299"/>
                </a:lnTo>
                <a:close/>
              </a:path>
              <a:path w="1456690" h="3263900">
                <a:moveTo>
                  <a:pt x="252754" y="1003299"/>
                </a:moveTo>
                <a:lnTo>
                  <a:pt x="105204" y="1003299"/>
                </a:lnTo>
                <a:lnTo>
                  <a:pt x="106278" y="990599"/>
                </a:lnTo>
                <a:lnTo>
                  <a:pt x="253848" y="990599"/>
                </a:lnTo>
                <a:lnTo>
                  <a:pt x="252754" y="1003299"/>
                </a:lnTo>
                <a:close/>
              </a:path>
              <a:path w="1456690" h="3263900">
                <a:moveTo>
                  <a:pt x="858931" y="1003299"/>
                </a:moveTo>
                <a:lnTo>
                  <a:pt x="525081" y="1003299"/>
                </a:lnTo>
                <a:lnTo>
                  <a:pt x="518975" y="990599"/>
                </a:lnTo>
                <a:lnTo>
                  <a:pt x="858149" y="990599"/>
                </a:lnTo>
                <a:lnTo>
                  <a:pt x="858931" y="1003299"/>
                </a:lnTo>
                <a:close/>
              </a:path>
              <a:path w="1456690" h="3263900">
                <a:moveTo>
                  <a:pt x="1448355" y="1003299"/>
                </a:moveTo>
                <a:lnTo>
                  <a:pt x="911164" y="1003299"/>
                </a:lnTo>
                <a:lnTo>
                  <a:pt x="912233" y="990599"/>
                </a:lnTo>
                <a:lnTo>
                  <a:pt x="1448747" y="990599"/>
                </a:lnTo>
                <a:lnTo>
                  <a:pt x="1448355" y="1003299"/>
                </a:lnTo>
                <a:close/>
              </a:path>
              <a:path w="1456690" h="3263900">
                <a:moveTo>
                  <a:pt x="70918" y="1015999"/>
                </a:moveTo>
                <a:lnTo>
                  <a:pt x="19099" y="1015999"/>
                </a:lnTo>
                <a:lnTo>
                  <a:pt x="19099" y="1003299"/>
                </a:lnTo>
                <a:lnTo>
                  <a:pt x="68408" y="1003299"/>
                </a:lnTo>
                <a:lnTo>
                  <a:pt x="70918" y="1015999"/>
                </a:lnTo>
                <a:close/>
              </a:path>
              <a:path w="1456690" h="3263900">
                <a:moveTo>
                  <a:pt x="260192" y="1015999"/>
                </a:moveTo>
                <a:lnTo>
                  <a:pt x="97376" y="1015999"/>
                </a:lnTo>
                <a:lnTo>
                  <a:pt x="101659" y="1003299"/>
                </a:lnTo>
                <a:lnTo>
                  <a:pt x="258078" y="1003299"/>
                </a:lnTo>
                <a:lnTo>
                  <a:pt x="260192" y="1015999"/>
                </a:lnTo>
                <a:close/>
              </a:path>
              <a:path w="1456690" h="3263900">
                <a:moveTo>
                  <a:pt x="858540" y="1015999"/>
                </a:moveTo>
                <a:lnTo>
                  <a:pt x="540501" y="1015999"/>
                </a:lnTo>
                <a:lnTo>
                  <a:pt x="535100" y="1003299"/>
                </a:lnTo>
                <a:lnTo>
                  <a:pt x="859143" y="1003299"/>
                </a:lnTo>
                <a:lnTo>
                  <a:pt x="858540" y="1015999"/>
                </a:lnTo>
                <a:close/>
              </a:path>
              <a:path w="1456690" h="3263900">
                <a:moveTo>
                  <a:pt x="1447260" y="1015999"/>
                </a:moveTo>
                <a:lnTo>
                  <a:pt x="905436" y="1015999"/>
                </a:lnTo>
                <a:lnTo>
                  <a:pt x="908402" y="1003299"/>
                </a:lnTo>
                <a:lnTo>
                  <a:pt x="1446750" y="1003299"/>
                </a:lnTo>
                <a:lnTo>
                  <a:pt x="1447260" y="1015999"/>
                </a:lnTo>
                <a:close/>
              </a:path>
              <a:path w="1456690" h="3263900">
                <a:moveTo>
                  <a:pt x="308684" y="1028699"/>
                </a:moveTo>
                <a:lnTo>
                  <a:pt x="19725" y="1028699"/>
                </a:lnTo>
                <a:lnTo>
                  <a:pt x="19402" y="1015999"/>
                </a:lnTo>
                <a:lnTo>
                  <a:pt x="299369" y="1015999"/>
                </a:lnTo>
                <a:lnTo>
                  <a:pt x="308684" y="1028699"/>
                </a:lnTo>
                <a:close/>
              </a:path>
              <a:path w="1456690" h="3263900">
                <a:moveTo>
                  <a:pt x="860771" y="1028699"/>
                </a:moveTo>
                <a:lnTo>
                  <a:pt x="534446" y="1028699"/>
                </a:lnTo>
                <a:lnTo>
                  <a:pt x="536979" y="1015999"/>
                </a:lnTo>
                <a:lnTo>
                  <a:pt x="858736" y="1015999"/>
                </a:lnTo>
                <a:lnTo>
                  <a:pt x="860771" y="1028699"/>
                </a:lnTo>
                <a:close/>
              </a:path>
              <a:path w="1456690" h="3263900">
                <a:moveTo>
                  <a:pt x="1446712" y="1028699"/>
                </a:moveTo>
                <a:lnTo>
                  <a:pt x="892042" y="1028699"/>
                </a:lnTo>
                <a:lnTo>
                  <a:pt x="897256" y="1015999"/>
                </a:lnTo>
                <a:lnTo>
                  <a:pt x="1448590" y="1015999"/>
                </a:lnTo>
                <a:lnTo>
                  <a:pt x="1446712" y="1028699"/>
                </a:lnTo>
                <a:close/>
              </a:path>
              <a:path w="1456690" h="3263900">
                <a:moveTo>
                  <a:pt x="443360" y="1041399"/>
                </a:moveTo>
                <a:lnTo>
                  <a:pt x="20508" y="1041399"/>
                </a:lnTo>
                <a:lnTo>
                  <a:pt x="16516" y="1028699"/>
                </a:lnTo>
                <a:lnTo>
                  <a:pt x="440620" y="1028699"/>
                </a:lnTo>
                <a:lnTo>
                  <a:pt x="443360" y="1041399"/>
                </a:lnTo>
                <a:close/>
              </a:path>
              <a:path w="1456690" h="3263900">
                <a:moveTo>
                  <a:pt x="492517" y="1041399"/>
                </a:moveTo>
                <a:lnTo>
                  <a:pt x="443360" y="1041399"/>
                </a:lnTo>
                <a:lnTo>
                  <a:pt x="451558" y="1028699"/>
                </a:lnTo>
                <a:lnTo>
                  <a:pt x="482690" y="1028699"/>
                </a:lnTo>
                <a:lnTo>
                  <a:pt x="492517" y="1041399"/>
                </a:lnTo>
                <a:close/>
              </a:path>
              <a:path w="1456690" h="3263900">
                <a:moveTo>
                  <a:pt x="1449295" y="1041399"/>
                </a:moveTo>
                <a:lnTo>
                  <a:pt x="492517" y="1041399"/>
                </a:lnTo>
                <a:lnTo>
                  <a:pt x="508799" y="1028699"/>
                </a:lnTo>
                <a:lnTo>
                  <a:pt x="1448512" y="1028699"/>
                </a:lnTo>
                <a:lnTo>
                  <a:pt x="1449295" y="1041399"/>
                </a:lnTo>
                <a:close/>
              </a:path>
              <a:path w="1456690" h="3263900">
                <a:moveTo>
                  <a:pt x="1446712" y="1054099"/>
                </a:moveTo>
                <a:lnTo>
                  <a:pt x="19323" y="1054099"/>
                </a:lnTo>
                <a:lnTo>
                  <a:pt x="18801" y="1041399"/>
                </a:lnTo>
                <a:lnTo>
                  <a:pt x="1447886" y="1041399"/>
                </a:lnTo>
                <a:lnTo>
                  <a:pt x="1446712" y="1054099"/>
                </a:lnTo>
                <a:close/>
              </a:path>
              <a:path w="1456690" h="3263900">
                <a:moveTo>
                  <a:pt x="1126638" y="1066799"/>
                </a:moveTo>
                <a:lnTo>
                  <a:pt x="19647" y="1066799"/>
                </a:lnTo>
                <a:lnTo>
                  <a:pt x="19961" y="1054099"/>
                </a:lnTo>
                <a:lnTo>
                  <a:pt x="1129221" y="1054099"/>
                </a:lnTo>
                <a:lnTo>
                  <a:pt x="1126638" y="1066799"/>
                </a:lnTo>
                <a:close/>
              </a:path>
              <a:path w="1456690" h="3263900">
                <a:moveTo>
                  <a:pt x="1446361" y="1066799"/>
                </a:moveTo>
                <a:lnTo>
                  <a:pt x="1134507" y="1066799"/>
                </a:lnTo>
                <a:lnTo>
                  <a:pt x="1131898" y="1054099"/>
                </a:lnTo>
                <a:lnTo>
                  <a:pt x="1446204" y="1054099"/>
                </a:lnTo>
                <a:lnTo>
                  <a:pt x="1446361" y="1066799"/>
                </a:lnTo>
                <a:close/>
              </a:path>
              <a:path w="1456690" h="3263900">
                <a:moveTo>
                  <a:pt x="1110435" y="1079499"/>
                </a:moveTo>
                <a:lnTo>
                  <a:pt x="17960" y="1079499"/>
                </a:lnTo>
                <a:lnTo>
                  <a:pt x="17647" y="1066799"/>
                </a:lnTo>
                <a:lnTo>
                  <a:pt x="1111811" y="1066799"/>
                </a:lnTo>
                <a:lnTo>
                  <a:pt x="1110435" y="1079499"/>
                </a:lnTo>
                <a:close/>
              </a:path>
              <a:path w="1456690" h="3263900">
                <a:moveTo>
                  <a:pt x="1448042" y="1079499"/>
                </a:moveTo>
                <a:lnTo>
                  <a:pt x="1145581" y="1079499"/>
                </a:lnTo>
                <a:lnTo>
                  <a:pt x="1146442" y="1066799"/>
                </a:lnTo>
                <a:lnTo>
                  <a:pt x="1447729" y="1066799"/>
                </a:lnTo>
                <a:lnTo>
                  <a:pt x="1448042" y="1079499"/>
                </a:lnTo>
                <a:close/>
              </a:path>
              <a:path w="1456690" h="3263900">
                <a:moveTo>
                  <a:pt x="1106090" y="1092199"/>
                </a:moveTo>
                <a:lnTo>
                  <a:pt x="19739" y="1092199"/>
                </a:lnTo>
                <a:lnTo>
                  <a:pt x="18551" y="1079499"/>
                </a:lnTo>
                <a:lnTo>
                  <a:pt x="1107943" y="1079499"/>
                </a:lnTo>
                <a:lnTo>
                  <a:pt x="1106090" y="1092199"/>
                </a:lnTo>
                <a:close/>
              </a:path>
              <a:path w="1456690" h="3263900">
                <a:moveTo>
                  <a:pt x="1446884" y="1104899"/>
                </a:moveTo>
                <a:lnTo>
                  <a:pt x="1151619" y="1104899"/>
                </a:lnTo>
                <a:lnTo>
                  <a:pt x="1151374" y="1092199"/>
                </a:lnTo>
                <a:lnTo>
                  <a:pt x="1150591" y="1079499"/>
                </a:lnTo>
                <a:lnTo>
                  <a:pt x="1448747" y="1079499"/>
                </a:lnTo>
                <a:lnTo>
                  <a:pt x="1447025" y="1092199"/>
                </a:lnTo>
                <a:lnTo>
                  <a:pt x="1446441" y="1092199"/>
                </a:lnTo>
                <a:lnTo>
                  <a:pt x="1446884" y="1104899"/>
                </a:lnTo>
                <a:close/>
              </a:path>
              <a:path w="1456690" h="3263900">
                <a:moveTo>
                  <a:pt x="1103187" y="1104899"/>
                </a:moveTo>
                <a:lnTo>
                  <a:pt x="19490" y="1104899"/>
                </a:lnTo>
                <a:lnTo>
                  <a:pt x="20052" y="1092199"/>
                </a:lnTo>
                <a:lnTo>
                  <a:pt x="1104231" y="1092199"/>
                </a:lnTo>
                <a:lnTo>
                  <a:pt x="1103187" y="1104899"/>
                </a:lnTo>
                <a:close/>
              </a:path>
              <a:path w="1456690" h="3263900">
                <a:moveTo>
                  <a:pt x="1099319" y="1117599"/>
                </a:moveTo>
                <a:lnTo>
                  <a:pt x="19490" y="1117599"/>
                </a:lnTo>
                <a:lnTo>
                  <a:pt x="18865" y="1104899"/>
                </a:lnTo>
                <a:lnTo>
                  <a:pt x="1100337" y="1104899"/>
                </a:lnTo>
                <a:lnTo>
                  <a:pt x="1099319" y="1117599"/>
                </a:lnTo>
                <a:close/>
              </a:path>
              <a:path w="1456690" h="3263900">
                <a:moveTo>
                  <a:pt x="1450447" y="1130299"/>
                </a:moveTo>
                <a:lnTo>
                  <a:pt x="1148634" y="1130299"/>
                </a:lnTo>
                <a:lnTo>
                  <a:pt x="1150250" y="1117599"/>
                </a:lnTo>
                <a:lnTo>
                  <a:pt x="1151245" y="1104899"/>
                </a:lnTo>
                <a:lnTo>
                  <a:pt x="1448355" y="1104899"/>
                </a:lnTo>
                <a:lnTo>
                  <a:pt x="1445224" y="1117599"/>
                </a:lnTo>
                <a:lnTo>
                  <a:pt x="1450078" y="1117599"/>
                </a:lnTo>
                <a:lnTo>
                  <a:pt x="1450447" y="1130299"/>
                </a:lnTo>
                <a:close/>
              </a:path>
              <a:path w="1456690" h="3263900">
                <a:moveTo>
                  <a:pt x="1092878" y="1130299"/>
                </a:moveTo>
                <a:lnTo>
                  <a:pt x="17036" y="1130299"/>
                </a:lnTo>
                <a:lnTo>
                  <a:pt x="17532" y="1117599"/>
                </a:lnTo>
                <a:lnTo>
                  <a:pt x="1094991" y="1117599"/>
                </a:lnTo>
                <a:lnTo>
                  <a:pt x="1092878" y="1130299"/>
                </a:lnTo>
                <a:close/>
              </a:path>
              <a:path w="1456690" h="3263900">
                <a:moveTo>
                  <a:pt x="491500" y="1142999"/>
                </a:moveTo>
                <a:lnTo>
                  <a:pt x="19490" y="1142999"/>
                </a:lnTo>
                <a:lnTo>
                  <a:pt x="19099" y="1130299"/>
                </a:lnTo>
                <a:lnTo>
                  <a:pt x="493457" y="1130299"/>
                </a:lnTo>
                <a:lnTo>
                  <a:pt x="491500" y="1142999"/>
                </a:lnTo>
                <a:close/>
              </a:path>
              <a:path w="1456690" h="3263900">
                <a:moveTo>
                  <a:pt x="1090495" y="1142999"/>
                </a:moveTo>
                <a:lnTo>
                  <a:pt x="515762" y="1142999"/>
                </a:lnTo>
                <a:lnTo>
                  <a:pt x="515061" y="1130299"/>
                </a:lnTo>
                <a:lnTo>
                  <a:pt x="1091414" y="1130299"/>
                </a:lnTo>
                <a:lnTo>
                  <a:pt x="1090495" y="1142999"/>
                </a:lnTo>
                <a:close/>
              </a:path>
              <a:path w="1456690" h="3263900">
                <a:moveTo>
                  <a:pt x="1448982" y="1155699"/>
                </a:moveTo>
                <a:lnTo>
                  <a:pt x="1325696" y="1155699"/>
                </a:lnTo>
                <a:lnTo>
                  <a:pt x="1323191" y="1142999"/>
                </a:lnTo>
                <a:lnTo>
                  <a:pt x="1144563" y="1142999"/>
                </a:lnTo>
                <a:lnTo>
                  <a:pt x="1145503" y="1130299"/>
                </a:lnTo>
                <a:lnTo>
                  <a:pt x="1446086" y="1130299"/>
                </a:lnTo>
                <a:lnTo>
                  <a:pt x="1448747" y="1142999"/>
                </a:lnTo>
                <a:lnTo>
                  <a:pt x="1448982" y="1155699"/>
                </a:lnTo>
                <a:close/>
              </a:path>
              <a:path w="1456690" h="3263900">
                <a:moveTo>
                  <a:pt x="478976" y="1155699"/>
                </a:moveTo>
                <a:lnTo>
                  <a:pt x="19490" y="1155699"/>
                </a:lnTo>
                <a:lnTo>
                  <a:pt x="19726" y="1142999"/>
                </a:lnTo>
                <a:lnTo>
                  <a:pt x="481089" y="1142999"/>
                </a:lnTo>
                <a:lnTo>
                  <a:pt x="478976" y="1155699"/>
                </a:lnTo>
                <a:close/>
              </a:path>
              <a:path w="1456690" h="3263900">
                <a:moveTo>
                  <a:pt x="680695" y="1155699"/>
                </a:moveTo>
                <a:lnTo>
                  <a:pt x="515922" y="1155699"/>
                </a:lnTo>
                <a:lnTo>
                  <a:pt x="515922" y="1142999"/>
                </a:lnTo>
                <a:lnTo>
                  <a:pt x="682495" y="1142999"/>
                </a:lnTo>
                <a:lnTo>
                  <a:pt x="680695" y="1155699"/>
                </a:lnTo>
                <a:close/>
              </a:path>
              <a:path w="1456690" h="3263900">
                <a:moveTo>
                  <a:pt x="1086169" y="1155699"/>
                </a:moveTo>
                <a:lnTo>
                  <a:pt x="741829" y="1155699"/>
                </a:lnTo>
                <a:lnTo>
                  <a:pt x="738072" y="1142999"/>
                </a:lnTo>
                <a:lnTo>
                  <a:pt x="1088747" y="1142999"/>
                </a:lnTo>
                <a:lnTo>
                  <a:pt x="1086169" y="1155699"/>
                </a:lnTo>
                <a:close/>
              </a:path>
              <a:path w="1456690" h="3263900">
                <a:moveTo>
                  <a:pt x="1302683" y="1155699"/>
                </a:moveTo>
                <a:lnTo>
                  <a:pt x="1140180" y="1155699"/>
                </a:lnTo>
                <a:lnTo>
                  <a:pt x="1142293" y="1142999"/>
                </a:lnTo>
                <a:lnTo>
                  <a:pt x="1302683" y="1142999"/>
                </a:lnTo>
                <a:lnTo>
                  <a:pt x="1302683" y="1155699"/>
                </a:lnTo>
                <a:close/>
              </a:path>
              <a:path w="1456690" h="3263900">
                <a:moveTo>
                  <a:pt x="464338" y="1168399"/>
                </a:moveTo>
                <a:lnTo>
                  <a:pt x="18081" y="1168399"/>
                </a:lnTo>
                <a:lnTo>
                  <a:pt x="18316" y="1155699"/>
                </a:lnTo>
                <a:lnTo>
                  <a:pt x="468173" y="1155699"/>
                </a:lnTo>
                <a:lnTo>
                  <a:pt x="464338" y="1168399"/>
                </a:lnTo>
                <a:close/>
              </a:path>
              <a:path w="1456690" h="3263900">
                <a:moveTo>
                  <a:pt x="676537" y="1168399"/>
                </a:moveTo>
                <a:lnTo>
                  <a:pt x="507312" y="1168399"/>
                </a:lnTo>
                <a:lnTo>
                  <a:pt x="511460" y="1155699"/>
                </a:lnTo>
                <a:lnTo>
                  <a:pt x="675851" y="1155699"/>
                </a:lnTo>
                <a:lnTo>
                  <a:pt x="676537" y="1168399"/>
                </a:lnTo>
                <a:close/>
              </a:path>
              <a:path w="1456690" h="3263900">
                <a:moveTo>
                  <a:pt x="1081673" y="1168399"/>
                </a:moveTo>
                <a:lnTo>
                  <a:pt x="773923" y="1168399"/>
                </a:lnTo>
                <a:lnTo>
                  <a:pt x="770244" y="1155699"/>
                </a:lnTo>
                <a:lnTo>
                  <a:pt x="1083541" y="1155699"/>
                </a:lnTo>
                <a:lnTo>
                  <a:pt x="1081673" y="1168399"/>
                </a:lnTo>
                <a:close/>
              </a:path>
              <a:path w="1456690" h="3263900">
                <a:moveTo>
                  <a:pt x="1302683" y="1168399"/>
                </a:moveTo>
                <a:lnTo>
                  <a:pt x="1137440" y="1168399"/>
                </a:lnTo>
                <a:lnTo>
                  <a:pt x="1138223" y="1155699"/>
                </a:lnTo>
                <a:lnTo>
                  <a:pt x="1302135" y="1155699"/>
                </a:lnTo>
                <a:lnTo>
                  <a:pt x="1302683" y="1168399"/>
                </a:lnTo>
                <a:close/>
              </a:path>
              <a:path w="1456690" h="3263900">
                <a:moveTo>
                  <a:pt x="1331439" y="1168399"/>
                </a:moveTo>
                <a:lnTo>
                  <a:pt x="1315990" y="1168399"/>
                </a:lnTo>
                <a:lnTo>
                  <a:pt x="1309414" y="1155699"/>
                </a:lnTo>
                <a:lnTo>
                  <a:pt x="1324310" y="1155699"/>
                </a:lnTo>
                <a:lnTo>
                  <a:pt x="1331439" y="1168399"/>
                </a:lnTo>
                <a:close/>
              </a:path>
              <a:path w="1456690" h="3263900">
                <a:moveTo>
                  <a:pt x="1448835" y="1168399"/>
                </a:moveTo>
                <a:lnTo>
                  <a:pt x="1343434" y="1168399"/>
                </a:lnTo>
                <a:lnTo>
                  <a:pt x="1339233" y="1155699"/>
                </a:lnTo>
                <a:lnTo>
                  <a:pt x="1448652" y="1155699"/>
                </a:lnTo>
                <a:lnTo>
                  <a:pt x="1448835" y="1168399"/>
                </a:lnTo>
                <a:close/>
              </a:path>
              <a:path w="1456690" h="3263900">
                <a:moveTo>
                  <a:pt x="444769" y="1193799"/>
                </a:moveTo>
                <a:lnTo>
                  <a:pt x="17690" y="1193799"/>
                </a:lnTo>
                <a:lnTo>
                  <a:pt x="17690" y="1168399"/>
                </a:lnTo>
                <a:lnTo>
                  <a:pt x="457919" y="1168399"/>
                </a:lnTo>
                <a:lnTo>
                  <a:pt x="455283" y="1181099"/>
                </a:lnTo>
                <a:lnTo>
                  <a:pt x="447164" y="1181099"/>
                </a:lnTo>
                <a:lnTo>
                  <a:pt x="444769" y="1193799"/>
                </a:lnTo>
                <a:close/>
              </a:path>
              <a:path w="1456690" h="3263900">
                <a:moveTo>
                  <a:pt x="685333" y="1181099"/>
                </a:moveTo>
                <a:lnTo>
                  <a:pt x="499014" y="1181099"/>
                </a:lnTo>
                <a:lnTo>
                  <a:pt x="502145" y="1168399"/>
                </a:lnTo>
                <a:lnTo>
                  <a:pt x="680069" y="1168399"/>
                </a:lnTo>
                <a:lnTo>
                  <a:pt x="685333" y="1181099"/>
                </a:lnTo>
                <a:close/>
              </a:path>
              <a:path w="1456690" h="3263900">
                <a:moveTo>
                  <a:pt x="1080220" y="1181099"/>
                </a:moveTo>
                <a:lnTo>
                  <a:pt x="804083" y="1181099"/>
                </a:lnTo>
                <a:lnTo>
                  <a:pt x="800926" y="1168399"/>
                </a:lnTo>
                <a:lnTo>
                  <a:pt x="1080566" y="1168399"/>
                </a:lnTo>
                <a:lnTo>
                  <a:pt x="1080220" y="1181099"/>
                </a:lnTo>
                <a:close/>
              </a:path>
              <a:path w="1456690" h="3263900">
                <a:moveTo>
                  <a:pt x="1304453" y="1181099"/>
                </a:moveTo>
                <a:lnTo>
                  <a:pt x="1135327" y="1181099"/>
                </a:lnTo>
                <a:lnTo>
                  <a:pt x="1137284" y="1168399"/>
                </a:lnTo>
                <a:lnTo>
                  <a:pt x="1302365" y="1168399"/>
                </a:lnTo>
                <a:lnTo>
                  <a:pt x="1304453" y="1181099"/>
                </a:lnTo>
                <a:close/>
              </a:path>
              <a:path w="1456690" h="3263900">
                <a:moveTo>
                  <a:pt x="1344796" y="1181099"/>
                </a:moveTo>
                <a:lnTo>
                  <a:pt x="1316459" y="1181099"/>
                </a:lnTo>
                <a:lnTo>
                  <a:pt x="1316147" y="1168399"/>
                </a:lnTo>
                <a:lnTo>
                  <a:pt x="1338084" y="1168399"/>
                </a:lnTo>
                <a:lnTo>
                  <a:pt x="1344796" y="1181099"/>
                </a:lnTo>
                <a:close/>
              </a:path>
              <a:path w="1456690" h="3263900">
                <a:moveTo>
                  <a:pt x="1450677" y="1181099"/>
                </a:moveTo>
                <a:lnTo>
                  <a:pt x="1358807" y="1181099"/>
                </a:lnTo>
                <a:lnTo>
                  <a:pt x="1356302" y="1168399"/>
                </a:lnTo>
                <a:lnTo>
                  <a:pt x="1449530" y="1168399"/>
                </a:lnTo>
                <a:lnTo>
                  <a:pt x="1450677" y="1181099"/>
                </a:lnTo>
                <a:close/>
              </a:path>
              <a:path w="1456690" h="3263900">
                <a:moveTo>
                  <a:pt x="701360" y="1193799"/>
                </a:moveTo>
                <a:lnTo>
                  <a:pt x="492204" y="1193799"/>
                </a:lnTo>
                <a:lnTo>
                  <a:pt x="492596" y="1181099"/>
                </a:lnTo>
                <a:lnTo>
                  <a:pt x="690656" y="1181099"/>
                </a:lnTo>
                <a:lnTo>
                  <a:pt x="701360" y="1193799"/>
                </a:lnTo>
                <a:close/>
              </a:path>
              <a:path w="1456690" h="3263900">
                <a:moveTo>
                  <a:pt x="1078028" y="1193799"/>
                </a:moveTo>
                <a:lnTo>
                  <a:pt x="835213" y="1193799"/>
                </a:lnTo>
                <a:lnTo>
                  <a:pt x="832630" y="1181099"/>
                </a:lnTo>
                <a:lnTo>
                  <a:pt x="1079380" y="1181099"/>
                </a:lnTo>
                <a:lnTo>
                  <a:pt x="1078028" y="1193799"/>
                </a:lnTo>
                <a:close/>
              </a:path>
              <a:path w="1456690" h="3263900">
                <a:moveTo>
                  <a:pt x="1310197" y="1193799"/>
                </a:moveTo>
                <a:lnTo>
                  <a:pt x="1132352" y="1193799"/>
                </a:lnTo>
                <a:lnTo>
                  <a:pt x="1133918" y="1181099"/>
                </a:lnTo>
                <a:lnTo>
                  <a:pt x="1310197" y="1181099"/>
                </a:lnTo>
                <a:lnTo>
                  <a:pt x="1310197" y="1193799"/>
                </a:lnTo>
                <a:close/>
              </a:path>
              <a:path w="1456690" h="3263900">
                <a:moveTo>
                  <a:pt x="1362095" y="1193799"/>
                </a:moveTo>
                <a:lnTo>
                  <a:pt x="1325086" y="1193799"/>
                </a:lnTo>
                <a:lnTo>
                  <a:pt x="1322408" y="1181099"/>
                </a:lnTo>
                <a:lnTo>
                  <a:pt x="1356898" y="1181099"/>
                </a:lnTo>
                <a:lnTo>
                  <a:pt x="1362095" y="1193799"/>
                </a:lnTo>
                <a:close/>
              </a:path>
              <a:path w="1456690" h="3263900">
                <a:moveTo>
                  <a:pt x="1448121" y="1193799"/>
                </a:moveTo>
                <a:lnTo>
                  <a:pt x="1375324" y="1193799"/>
                </a:lnTo>
                <a:lnTo>
                  <a:pt x="1373913" y="1181099"/>
                </a:lnTo>
                <a:lnTo>
                  <a:pt x="1448121" y="1181099"/>
                </a:lnTo>
                <a:lnTo>
                  <a:pt x="1448121" y="1193799"/>
                </a:lnTo>
                <a:close/>
              </a:path>
              <a:path w="1456690" h="3263900">
                <a:moveTo>
                  <a:pt x="434601" y="1206499"/>
                </a:moveTo>
                <a:lnTo>
                  <a:pt x="18451" y="1206499"/>
                </a:lnTo>
                <a:lnTo>
                  <a:pt x="17459" y="1193799"/>
                </a:lnTo>
                <a:lnTo>
                  <a:pt x="439193" y="1193799"/>
                </a:lnTo>
                <a:lnTo>
                  <a:pt x="434601" y="1206499"/>
                </a:lnTo>
                <a:close/>
              </a:path>
              <a:path w="1456690" h="3263900">
                <a:moveTo>
                  <a:pt x="714667" y="1206499"/>
                </a:moveTo>
                <a:lnTo>
                  <a:pt x="480541" y="1206499"/>
                </a:lnTo>
                <a:lnTo>
                  <a:pt x="482263" y="1193799"/>
                </a:lnTo>
                <a:lnTo>
                  <a:pt x="713963" y="1193799"/>
                </a:lnTo>
                <a:lnTo>
                  <a:pt x="714667" y="1206499"/>
                </a:lnTo>
                <a:close/>
              </a:path>
              <a:path w="1456690" h="3263900">
                <a:moveTo>
                  <a:pt x="1072236" y="1206499"/>
                </a:moveTo>
                <a:lnTo>
                  <a:pt x="866916" y="1206499"/>
                </a:lnTo>
                <a:lnTo>
                  <a:pt x="859703" y="1193799"/>
                </a:lnTo>
                <a:lnTo>
                  <a:pt x="1073488" y="1193799"/>
                </a:lnTo>
                <a:lnTo>
                  <a:pt x="1072236" y="1206499"/>
                </a:lnTo>
                <a:close/>
              </a:path>
              <a:path w="1456690" h="3263900">
                <a:moveTo>
                  <a:pt x="1320138" y="1206499"/>
                </a:moveTo>
                <a:lnTo>
                  <a:pt x="1128497" y="1206499"/>
                </a:lnTo>
                <a:lnTo>
                  <a:pt x="1130403" y="1193799"/>
                </a:lnTo>
                <a:lnTo>
                  <a:pt x="1320138" y="1193799"/>
                </a:lnTo>
                <a:lnTo>
                  <a:pt x="1320138" y="1206499"/>
                </a:lnTo>
                <a:close/>
              </a:path>
              <a:path w="1456690" h="3263900">
                <a:moveTo>
                  <a:pt x="1374306" y="1206499"/>
                </a:moveTo>
                <a:lnTo>
                  <a:pt x="1333757" y="1206499"/>
                </a:lnTo>
                <a:lnTo>
                  <a:pt x="1329150" y="1193799"/>
                </a:lnTo>
                <a:lnTo>
                  <a:pt x="1369453" y="1193799"/>
                </a:lnTo>
                <a:lnTo>
                  <a:pt x="1374306" y="1206499"/>
                </a:lnTo>
                <a:close/>
              </a:path>
              <a:path w="1456690" h="3263900">
                <a:moveTo>
                  <a:pt x="1451643" y="1206499"/>
                </a:moveTo>
                <a:lnTo>
                  <a:pt x="1391208" y="1206499"/>
                </a:lnTo>
                <a:lnTo>
                  <a:pt x="1385760" y="1193799"/>
                </a:lnTo>
                <a:lnTo>
                  <a:pt x="1450234" y="1193799"/>
                </a:lnTo>
                <a:lnTo>
                  <a:pt x="1451643" y="1206499"/>
                </a:lnTo>
                <a:close/>
              </a:path>
              <a:path w="1456690" h="3263900">
                <a:moveTo>
                  <a:pt x="198427" y="1219199"/>
                </a:moveTo>
                <a:lnTo>
                  <a:pt x="17377" y="1219199"/>
                </a:lnTo>
                <a:lnTo>
                  <a:pt x="15029" y="1206499"/>
                </a:lnTo>
                <a:lnTo>
                  <a:pt x="201875" y="1206499"/>
                </a:lnTo>
                <a:lnTo>
                  <a:pt x="198427" y="1219199"/>
                </a:lnTo>
                <a:close/>
              </a:path>
              <a:path w="1456690" h="3263900">
                <a:moveTo>
                  <a:pt x="427354" y="1219199"/>
                </a:moveTo>
                <a:lnTo>
                  <a:pt x="230946" y="1219199"/>
                </a:lnTo>
                <a:lnTo>
                  <a:pt x="228519" y="1206499"/>
                </a:lnTo>
                <a:lnTo>
                  <a:pt x="430992" y="1206499"/>
                </a:lnTo>
                <a:lnTo>
                  <a:pt x="427354" y="1219199"/>
                </a:lnTo>
                <a:close/>
              </a:path>
              <a:path w="1456690" h="3263900">
                <a:moveTo>
                  <a:pt x="748561" y="1219199"/>
                </a:moveTo>
                <a:lnTo>
                  <a:pt x="471618" y="1219199"/>
                </a:lnTo>
                <a:lnTo>
                  <a:pt x="471696" y="1206499"/>
                </a:lnTo>
                <a:lnTo>
                  <a:pt x="744099" y="1206499"/>
                </a:lnTo>
                <a:lnTo>
                  <a:pt x="748561" y="1219199"/>
                </a:lnTo>
                <a:close/>
              </a:path>
              <a:path w="1456690" h="3263900">
                <a:moveTo>
                  <a:pt x="1065582" y="1231899"/>
                </a:moveTo>
                <a:lnTo>
                  <a:pt x="906602" y="1231899"/>
                </a:lnTo>
                <a:lnTo>
                  <a:pt x="905115" y="1219199"/>
                </a:lnTo>
                <a:lnTo>
                  <a:pt x="890712" y="1219199"/>
                </a:lnTo>
                <a:lnTo>
                  <a:pt x="885467" y="1206499"/>
                </a:lnTo>
                <a:lnTo>
                  <a:pt x="1071844" y="1206499"/>
                </a:lnTo>
                <a:lnTo>
                  <a:pt x="1070122" y="1219199"/>
                </a:lnTo>
                <a:lnTo>
                  <a:pt x="1065582" y="1231899"/>
                </a:lnTo>
                <a:close/>
              </a:path>
              <a:path w="1456690" h="3263900">
                <a:moveTo>
                  <a:pt x="1335167" y="1219199"/>
                </a:moveTo>
                <a:lnTo>
                  <a:pt x="1124525" y="1219199"/>
                </a:lnTo>
                <a:lnTo>
                  <a:pt x="1126562" y="1206499"/>
                </a:lnTo>
                <a:lnTo>
                  <a:pt x="1331488" y="1206499"/>
                </a:lnTo>
                <a:lnTo>
                  <a:pt x="1335167" y="1219199"/>
                </a:lnTo>
                <a:close/>
              </a:path>
              <a:path w="1456690" h="3263900">
                <a:moveTo>
                  <a:pt x="1388161" y="1219199"/>
                </a:moveTo>
                <a:lnTo>
                  <a:pt x="1345541" y="1219199"/>
                </a:lnTo>
                <a:lnTo>
                  <a:pt x="1341653" y="1206499"/>
                </a:lnTo>
                <a:lnTo>
                  <a:pt x="1378611" y="1206499"/>
                </a:lnTo>
                <a:lnTo>
                  <a:pt x="1388161" y="1219199"/>
                </a:lnTo>
                <a:close/>
              </a:path>
              <a:path w="1456690" h="3263900">
                <a:moveTo>
                  <a:pt x="1449060" y="1257299"/>
                </a:moveTo>
                <a:lnTo>
                  <a:pt x="1432779" y="1257299"/>
                </a:lnTo>
                <a:lnTo>
                  <a:pt x="1427456" y="1244599"/>
                </a:lnTo>
                <a:lnTo>
                  <a:pt x="1422681" y="1231899"/>
                </a:lnTo>
                <a:lnTo>
                  <a:pt x="1414853" y="1231899"/>
                </a:lnTo>
                <a:lnTo>
                  <a:pt x="1413601" y="1219199"/>
                </a:lnTo>
                <a:lnTo>
                  <a:pt x="1400764" y="1219199"/>
                </a:lnTo>
                <a:lnTo>
                  <a:pt x="1396210" y="1206499"/>
                </a:lnTo>
                <a:lnTo>
                  <a:pt x="1448199" y="1206499"/>
                </a:lnTo>
                <a:lnTo>
                  <a:pt x="1448747" y="1219199"/>
                </a:lnTo>
                <a:lnTo>
                  <a:pt x="1447886" y="1231899"/>
                </a:lnTo>
                <a:lnTo>
                  <a:pt x="1448042" y="1244599"/>
                </a:lnTo>
                <a:lnTo>
                  <a:pt x="1449373" y="1244599"/>
                </a:lnTo>
                <a:lnTo>
                  <a:pt x="1449060" y="1257299"/>
                </a:lnTo>
                <a:close/>
              </a:path>
              <a:path w="1456690" h="3263900">
                <a:moveTo>
                  <a:pt x="195218" y="1231899"/>
                </a:moveTo>
                <a:lnTo>
                  <a:pt x="14637" y="1231899"/>
                </a:lnTo>
                <a:lnTo>
                  <a:pt x="16203" y="1219199"/>
                </a:lnTo>
                <a:lnTo>
                  <a:pt x="196208" y="1219199"/>
                </a:lnTo>
                <a:lnTo>
                  <a:pt x="195218" y="1231899"/>
                </a:lnTo>
                <a:close/>
              </a:path>
              <a:path w="1456690" h="3263900">
                <a:moveTo>
                  <a:pt x="400353" y="1257299"/>
                </a:moveTo>
                <a:lnTo>
                  <a:pt x="235691" y="1257299"/>
                </a:lnTo>
                <a:lnTo>
                  <a:pt x="238118" y="1244599"/>
                </a:lnTo>
                <a:lnTo>
                  <a:pt x="236004" y="1244599"/>
                </a:lnTo>
                <a:lnTo>
                  <a:pt x="234908" y="1231899"/>
                </a:lnTo>
                <a:lnTo>
                  <a:pt x="234047" y="1231899"/>
                </a:lnTo>
                <a:lnTo>
                  <a:pt x="233030" y="1219199"/>
                </a:lnTo>
                <a:lnTo>
                  <a:pt x="418859" y="1219199"/>
                </a:lnTo>
                <a:lnTo>
                  <a:pt x="401795" y="1244599"/>
                </a:lnTo>
                <a:lnTo>
                  <a:pt x="400353" y="1257299"/>
                </a:lnTo>
                <a:close/>
              </a:path>
              <a:path w="1456690" h="3263900">
                <a:moveTo>
                  <a:pt x="779167" y="1231899"/>
                </a:moveTo>
                <a:lnTo>
                  <a:pt x="462173" y="1231899"/>
                </a:lnTo>
                <a:lnTo>
                  <a:pt x="466921" y="1219199"/>
                </a:lnTo>
                <a:lnTo>
                  <a:pt x="770557" y="1219199"/>
                </a:lnTo>
                <a:lnTo>
                  <a:pt x="779167" y="1231899"/>
                </a:lnTo>
                <a:close/>
              </a:path>
              <a:path w="1456690" h="3263900">
                <a:moveTo>
                  <a:pt x="1346204" y="1231899"/>
                </a:moveTo>
                <a:lnTo>
                  <a:pt x="1120298" y="1231899"/>
                </a:lnTo>
                <a:lnTo>
                  <a:pt x="1122959" y="1219199"/>
                </a:lnTo>
                <a:lnTo>
                  <a:pt x="1338690" y="1219199"/>
                </a:lnTo>
                <a:lnTo>
                  <a:pt x="1346204" y="1231899"/>
                </a:lnTo>
                <a:close/>
              </a:path>
              <a:path w="1456690" h="3263900">
                <a:moveTo>
                  <a:pt x="1400685" y="1231899"/>
                </a:moveTo>
                <a:lnTo>
                  <a:pt x="1360842" y="1231899"/>
                </a:lnTo>
                <a:lnTo>
                  <a:pt x="1354971" y="1219199"/>
                </a:lnTo>
                <a:lnTo>
                  <a:pt x="1392388" y="1219199"/>
                </a:lnTo>
                <a:lnTo>
                  <a:pt x="1400685" y="1231899"/>
                </a:lnTo>
                <a:close/>
              </a:path>
              <a:path w="1456690" h="3263900">
                <a:moveTo>
                  <a:pt x="197492" y="1257299"/>
                </a:moveTo>
                <a:lnTo>
                  <a:pt x="18081" y="1257299"/>
                </a:lnTo>
                <a:lnTo>
                  <a:pt x="22465" y="1244599"/>
                </a:lnTo>
                <a:lnTo>
                  <a:pt x="18081" y="1244599"/>
                </a:lnTo>
                <a:lnTo>
                  <a:pt x="18551" y="1231899"/>
                </a:lnTo>
                <a:lnTo>
                  <a:pt x="195457" y="1231899"/>
                </a:lnTo>
                <a:lnTo>
                  <a:pt x="196394" y="1244599"/>
                </a:lnTo>
                <a:lnTo>
                  <a:pt x="197492" y="1257299"/>
                </a:lnTo>
                <a:close/>
              </a:path>
              <a:path w="1456690" h="3263900">
                <a:moveTo>
                  <a:pt x="816897" y="1244599"/>
                </a:moveTo>
                <a:lnTo>
                  <a:pt x="454005" y="1244599"/>
                </a:lnTo>
                <a:lnTo>
                  <a:pt x="457868" y="1231899"/>
                </a:lnTo>
                <a:lnTo>
                  <a:pt x="812357" y="1231899"/>
                </a:lnTo>
                <a:lnTo>
                  <a:pt x="816897" y="1244599"/>
                </a:lnTo>
                <a:close/>
              </a:path>
              <a:path w="1456690" h="3263900">
                <a:moveTo>
                  <a:pt x="1063931" y="1244599"/>
                </a:moveTo>
                <a:lnTo>
                  <a:pt x="909342" y="1244599"/>
                </a:lnTo>
                <a:lnTo>
                  <a:pt x="908324" y="1231899"/>
                </a:lnTo>
                <a:lnTo>
                  <a:pt x="1066756" y="1231899"/>
                </a:lnTo>
                <a:lnTo>
                  <a:pt x="1063931" y="1244599"/>
                </a:lnTo>
                <a:close/>
              </a:path>
              <a:path w="1456690" h="3263900">
                <a:moveTo>
                  <a:pt x="1352075" y="1244599"/>
                </a:moveTo>
                <a:lnTo>
                  <a:pt x="1113273" y="1244599"/>
                </a:lnTo>
                <a:lnTo>
                  <a:pt x="1115673" y="1231899"/>
                </a:lnTo>
                <a:lnTo>
                  <a:pt x="1350275" y="1231899"/>
                </a:lnTo>
                <a:lnTo>
                  <a:pt x="1352075" y="1244599"/>
                </a:lnTo>
                <a:close/>
              </a:path>
              <a:path w="1456690" h="3263900">
                <a:moveTo>
                  <a:pt x="1412451" y="1244599"/>
                </a:moveTo>
                <a:lnTo>
                  <a:pt x="1374541" y="1244599"/>
                </a:lnTo>
                <a:lnTo>
                  <a:pt x="1369922" y="1231899"/>
                </a:lnTo>
                <a:lnTo>
                  <a:pt x="1407730" y="1231899"/>
                </a:lnTo>
                <a:lnTo>
                  <a:pt x="1412451" y="1244599"/>
                </a:lnTo>
                <a:close/>
              </a:path>
              <a:path w="1456690" h="3263900">
                <a:moveTo>
                  <a:pt x="851293" y="1257299"/>
                </a:moveTo>
                <a:lnTo>
                  <a:pt x="443986" y="1257299"/>
                </a:lnTo>
                <a:lnTo>
                  <a:pt x="449622" y="1244599"/>
                </a:lnTo>
                <a:lnTo>
                  <a:pt x="846309" y="1244599"/>
                </a:lnTo>
                <a:lnTo>
                  <a:pt x="851293" y="1257299"/>
                </a:lnTo>
                <a:close/>
              </a:path>
              <a:path w="1456690" h="3263900">
                <a:moveTo>
                  <a:pt x="1063866" y="1257299"/>
                </a:moveTo>
                <a:lnTo>
                  <a:pt x="905326" y="1257299"/>
                </a:lnTo>
                <a:lnTo>
                  <a:pt x="907602" y="1244599"/>
                </a:lnTo>
                <a:lnTo>
                  <a:pt x="1063782" y="1244599"/>
                </a:lnTo>
                <a:lnTo>
                  <a:pt x="1063866" y="1257299"/>
                </a:lnTo>
                <a:close/>
              </a:path>
              <a:path w="1456690" h="3263900">
                <a:moveTo>
                  <a:pt x="1367418" y="1257299"/>
                </a:moveTo>
                <a:lnTo>
                  <a:pt x="1110826" y="1257299"/>
                </a:lnTo>
                <a:lnTo>
                  <a:pt x="1111452" y="1244599"/>
                </a:lnTo>
                <a:lnTo>
                  <a:pt x="1362643" y="1244599"/>
                </a:lnTo>
                <a:lnTo>
                  <a:pt x="1367418" y="1257299"/>
                </a:lnTo>
                <a:close/>
              </a:path>
              <a:path w="1456690" h="3263900">
                <a:moveTo>
                  <a:pt x="1426673" y="1257299"/>
                </a:moveTo>
                <a:lnTo>
                  <a:pt x="1387163" y="1257299"/>
                </a:lnTo>
                <a:lnTo>
                  <a:pt x="1381586" y="1244599"/>
                </a:lnTo>
                <a:lnTo>
                  <a:pt x="1421864" y="1244599"/>
                </a:lnTo>
                <a:lnTo>
                  <a:pt x="1426673" y="1257299"/>
                </a:lnTo>
                <a:close/>
              </a:path>
              <a:path w="1456690" h="3263900">
                <a:moveTo>
                  <a:pt x="203050" y="1295399"/>
                </a:moveTo>
                <a:lnTo>
                  <a:pt x="76398" y="1295399"/>
                </a:lnTo>
                <a:lnTo>
                  <a:pt x="71623" y="1282699"/>
                </a:lnTo>
                <a:lnTo>
                  <a:pt x="51897" y="1282699"/>
                </a:lnTo>
                <a:lnTo>
                  <a:pt x="46731" y="1269999"/>
                </a:lnTo>
                <a:lnTo>
                  <a:pt x="21604" y="1269999"/>
                </a:lnTo>
                <a:lnTo>
                  <a:pt x="20821" y="1257299"/>
                </a:lnTo>
                <a:lnTo>
                  <a:pt x="198649" y="1257299"/>
                </a:lnTo>
                <a:lnTo>
                  <a:pt x="199762" y="1269999"/>
                </a:lnTo>
                <a:lnTo>
                  <a:pt x="201719" y="1282699"/>
                </a:lnTo>
                <a:lnTo>
                  <a:pt x="203050" y="1295399"/>
                </a:lnTo>
                <a:close/>
              </a:path>
              <a:path w="1456690" h="3263900">
                <a:moveTo>
                  <a:pt x="392558" y="1269999"/>
                </a:moveTo>
                <a:lnTo>
                  <a:pt x="238073" y="1269999"/>
                </a:lnTo>
                <a:lnTo>
                  <a:pt x="238352" y="1257299"/>
                </a:lnTo>
                <a:lnTo>
                  <a:pt x="392010" y="1257299"/>
                </a:lnTo>
                <a:lnTo>
                  <a:pt x="392558" y="1269999"/>
                </a:lnTo>
                <a:close/>
              </a:path>
              <a:path w="1456690" h="3263900">
                <a:moveTo>
                  <a:pt x="1059043" y="1269999"/>
                </a:moveTo>
                <a:lnTo>
                  <a:pt x="436595" y="1269999"/>
                </a:lnTo>
                <a:lnTo>
                  <a:pt x="439759" y="1257299"/>
                </a:lnTo>
                <a:lnTo>
                  <a:pt x="1060191" y="1257299"/>
                </a:lnTo>
                <a:lnTo>
                  <a:pt x="1059043" y="1269999"/>
                </a:lnTo>
                <a:close/>
              </a:path>
              <a:path w="1456690" h="3263900">
                <a:moveTo>
                  <a:pt x="1384873" y="1269999"/>
                </a:moveTo>
                <a:lnTo>
                  <a:pt x="1102998" y="1269999"/>
                </a:lnTo>
                <a:lnTo>
                  <a:pt x="1105034" y="1257299"/>
                </a:lnTo>
                <a:lnTo>
                  <a:pt x="1383044" y="1257299"/>
                </a:lnTo>
                <a:lnTo>
                  <a:pt x="1384873" y="1269999"/>
                </a:lnTo>
                <a:close/>
              </a:path>
              <a:path w="1456690" h="3263900">
                <a:moveTo>
                  <a:pt x="1447808" y="1269999"/>
                </a:moveTo>
                <a:lnTo>
                  <a:pt x="1400763" y="1269999"/>
                </a:lnTo>
                <a:lnTo>
                  <a:pt x="1396752" y="1257299"/>
                </a:lnTo>
                <a:lnTo>
                  <a:pt x="1452113" y="1257299"/>
                </a:lnTo>
                <a:lnTo>
                  <a:pt x="1447808" y="1269999"/>
                </a:lnTo>
                <a:close/>
              </a:path>
              <a:path w="1456690" h="3263900">
                <a:moveTo>
                  <a:pt x="379642" y="1282699"/>
                </a:moveTo>
                <a:lnTo>
                  <a:pt x="240169" y="1282699"/>
                </a:lnTo>
                <a:lnTo>
                  <a:pt x="239856" y="1269999"/>
                </a:lnTo>
                <a:lnTo>
                  <a:pt x="381599" y="1269999"/>
                </a:lnTo>
                <a:lnTo>
                  <a:pt x="379642" y="1282699"/>
                </a:lnTo>
                <a:close/>
              </a:path>
              <a:path w="1456690" h="3263900">
                <a:moveTo>
                  <a:pt x="1062752" y="1308099"/>
                </a:moveTo>
                <a:lnTo>
                  <a:pt x="411425" y="1308099"/>
                </a:lnTo>
                <a:lnTo>
                  <a:pt x="416461" y="1295399"/>
                </a:lnTo>
                <a:lnTo>
                  <a:pt x="420190" y="1282699"/>
                </a:lnTo>
                <a:lnTo>
                  <a:pt x="427023" y="1282699"/>
                </a:lnTo>
                <a:lnTo>
                  <a:pt x="427780" y="1269999"/>
                </a:lnTo>
                <a:lnTo>
                  <a:pt x="1059398" y="1269999"/>
                </a:lnTo>
                <a:lnTo>
                  <a:pt x="1058684" y="1282699"/>
                </a:lnTo>
                <a:lnTo>
                  <a:pt x="1059365" y="1295399"/>
                </a:lnTo>
                <a:lnTo>
                  <a:pt x="1062686" y="1295399"/>
                </a:lnTo>
                <a:lnTo>
                  <a:pt x="1062752" y="1308099"/>
                </a:lnTo>
                <a:close/>
              </a:path>
              <a:path w="1456690" h="3263900">
                <a:moveTo>
                  <a:pt x="1398204" y="1282699"/>
                </a:moveTo>
                <a:lnTo>
                  <a:pt x="1097837" y="1282699"/>
                </a:lnTo>
                <a:lnTo>
                  <a:pt x="1100301" y="1269999"/>
                </a:lnTo>
                <a:lnTo>
                  <a:pt x="1393728" y="1269999"/>
                </a:lnTo>
                <a:lnTo>
                  <a:pt x="1398204" y="1282699"/>
                </a:lnTo>
                <a:close/>
              </a:path>
              <a:path w="1456690" h="3263900">
                <a:moveTo>
                  <a:pt x="1448277" y="1282699"/>
                </a:moveTo>
                <a:lnTo>
                  <a:pt x="1409358" y="1282699"/>
                </a:lnTo>
                <a:lnTo>
                  <a:pt x="1404740" y="1269999"/>
                </a:lnTo>
                <a:lnTo>
                  <a:pt x="1446609" y="1269999"/>
                </a:lnTo>
                <a:lnTo>
                  <a:pt x="1448277" y="1282699"/>
                </a:lnTo>
                <a:close/>
              </a:path>
              <a:path w="1456690" h="3263900">
                <a:moveTo>
                  <a:pt x="371726" y="1295399"/>
                </a:moveTo>
                <a:lnTo>
                  <a:pt x="240538" y="1295399"/>
                </a:lnTo>
                <a:lnTo>
                  <a:pt x="239650" y="1282699"/>
                </a:lnTo>
                <a:lnTo>
                  <a:pt x="375585" y="1282699"/>
                </a:lnTo>
                <a:lnTo>
                  <a:pt x="371726" y="1295399"/>
                </a:lnTo>
                <a:close/>
              </a:path>
              <a:path w="1456690" h="3263900">
                <a:moveTo>
                  <a:pt x="1420126" y="1308099"/>
                </a:moveTo>
                <a:lnTo>
                  <a:pt x="1087328" y="1308099"/>
                </a:lnTo>
                <a:lnTo>
                  <a:pt x="1091685" y="1295399"/>
                </a:lnTo>
                <a:lnTo>
                  <a:pt x="1093605" y="1295399"/>
                </a:lnTo>
                <a:lnTo>
                  <a:pt x="1095605" y="1282699"/>
                </a:lnTo>
                <a:lnTo>
                  <a:pt x="1402877" y="1282699"/>
                </a:lnTo>
                <a:lnTo>
                  <a:pt x="1408147" y="1295399"/>
                </a:lnTo>
                <a:lnTo>
                  <a:pt x="1420126" y="1308099"/>
                </a:lnTo>
                <a:close/>
              </a:path>
              <a:path w="1456690" h="3263900">
                <a:moveTo>
                  <a:pt x="1448111" y="1295399"/>
                </a:moveTo>
                <a:lnTo>
                  <a:pt x="1423620" y="1295399"/>
                </a:lnTo>
                <a:lnTo>
                  <a:pt x="1419237" y="1282699"/>
                </a:lnTo>
                <a:lnTo>
                  <a:pt x="1449060" y="1282699"/>
                </a:lnTo>
                <a:lnTo>
                  <a:pt x="1448111" y="1295399"/>
                </a:lnTo>
                <a:close/>
              </a:path>
              <a:path w="1456690" h="3263900">
                <a:moveTo>
                  <a:pt x="205007" y="1308099"/>
                </a:moveTo>
                <a:lnTo>
                  <a:pt x="99881" y="1308099"/>
                </a:lnTo>
                <a:lnTo>
                  <a:pt x="94167" y="1295399"/>
                </a:lnTo>
                <a:lnTo>
                  <a:pt x="204302" y="1295399"/>
                </a:lnTo>
                <a:lnTo>
                  <a:pt x="205007" y="1308099"/>
                </a:lnTo>
                <a:close/>
              </a:path>
              <a:path w="1456690" h="3263900">
                <a:moveTo>
                  <a:pt x="368683" y="1308099"/>
                </a:moveTo>
                <a:lnTo>
                  <a:pt x="242266" y="1308099"/>
                </a:lnTo>
                <a:lnTo>
                  <a:pt x="242266" y="1295399"/>
                </a:lnTo>
                <a:lnTo>
                  <a:pt x="369086" y="1295399"/>
                </a:lnTo>
                <a:lnTo>
                  <a:pt x="368683" y="1308099"/>
                </a:lnTo>
                <a:close/>
              </a:path>
              <a:path w="1456690" h="3263900">
                <a:moveTo>
                  <a:pt x="1451408" y="1308099"/>
                </a:moveTo>
                <a:lnTo>
                  <a:pt x="1440215" y="1308099"/>
                </a:lnTo>
                <a:lnTo>
                  <a:pt x="1430195" y="1295399"/>
                </a:lnTo>
                <a:lnTo>
                  <a:pt x="1449060" y="1295399"/>
                </a:lnTo>
                <a:lnTo>
                  <a:pt x="1451408" y="1308099"/>
                </a:lnTo>
                <a:close/>
              </a:path>
              <a:path w="1456690" h="3263900">
                <a:moveTo>
                  <a:pt x="41408" y="1320799"/>
                </a:moveTo>
                <a:lnTo>
                  <a:pt x="19334" y="1320799"/>
                </a:lnTo>
                <a:lnTo>
                  <a:pt x="19334" y="1308099"/>
                </a:lnTo>
                <a:lnTo>
                  <a:pt x="36085" y="1308099"/>
                </a:lnTo>
                <a:lnTo>
                  <a:pt x="41408" y="1320799"/>
                </a:lnTo>
                <a:close/>
              </a:path>
              <a:path w="1456690" h="3263900">
                <a:moveTo>
                  <a:pt x="207862" y="1320799"/>
                </a:moveTo>
                <a:lnTo>
                  <a:pt x="104029" y="1320799"/>
                </a:lnTo>
                <a:lnTo>
                  <a:pt x="101446" y="1308099"/>
                </a:lnTo>
                <a:lnTo>
                  <a:pt x="206494" y="1308099"/>
                </a:lnTo>
                <a:lnTo>
                  <a:pt x="207862" y="1320799"/>
                </a:lnTo>
                <a:close/>
              </a:path>
              <a:path w="1456690" h="3263900">
                <a:moveTo>
                  <a:pt x="378134" y="1320799"/>
                </a:moveTo>
                <a:lnTo>
                  <a:pt x="245163" y="1320799"/>
                </a:lnTo>
                <a:lnTo>
                  <a:pt x="245163" y="1308099"/>
                </a:lnTo>
                <a:lnTo>
                  <a:pt x="371738" y="1308099"/>
                </a:lnTo>
                <a:lnTo>
                  <a:pt x="378134" y="1320799"/>
                </a:lnTo>
                <a:close/>
              </a:path>
              <a:path w="1456690" h="3263900">
                <a:moveTo>
                  <a:pt x="1433796" y="1320799"/>
                </a:moveTo>
                <a:lnTo>
                  <a:pt x="393534" y="1320799"/>
                </a:lnTo>
                <a:lnTo>
                  <a:pt x="400005" y="1308099"/>
                </a:lnTo>
                <a:lnTo>
                  <a:pt x="1431493" y="1308099"/>
                </a:lnTo>
                <a:lnTo>
                  <a:pt x="1433796" y="1320799"/>
                </a:lnTo>
                <a:close/>
              </a:path>
              <a:path w="1456690" h="3263900">
                <a:moveTo>
                  <a:pt x="83364" y="1333499"/>
                </a:moveTo>
                <a:lnTo>
                  <a:pt x="20821" y="1333499"/>
                </a:lnTo>
                <a:lnTo>
                  <a:pt x="20821" y="1320799"/>
                </a:lnTo>
                <a:lnTo>
                  <a:pt x="75122" y="1320799"/>
                </a:lnTo>
                <a:lnTo>
                  <a:pt x="83364" y="1333499"/>
                </a:lnTo>
                <a:close/>
              </a:path>
              <a:path w="1456690" h="3263900">
                <a:moveTo>
                  <a:pt x="211582" y="1346199"/>
                </a:moveTo>
                <a:lnTo>
                  <a:pt x="19725" y="1346199"/>
                </a:lnTo>
                <a:lnTo>
                  <a:pt x="19334" y="1333499"/>
                </a:lnTo>
                <a:lnTo>
                  <a:pt x="88609" y="1333499"/>
                </a:lnTo>
                <a:lnTo>
                  <a:pt x="97767" y="1320799"/>
                </a:lnTo>
                <a:lnTo>
                  <a:pt x="208880" y="1320799"/>
                </a:lnTo>
                <a:lnTo>
                  <a:pt x="209547" y="1333499"/>
                </a:lnTo>
                <a:lnTo>
                  <a:pt x="211582" y="1346199"/>
                </a:lnTo>
                <a:close/>
              </a:path>
              <a:path w="1456690" h="3263900">
                <a:moveTo>
                  <a:pt x="1448825" y="1333499"/>
                </a:moveTo>
                <a:lnTo>
                  <a:pt x="248167" y="1333499"/>
                </a:lnTo>
                <a:lnTo>
                  <a:pt x="246789" y="1320799"/>
                </a:lnTo>
                <a:lnTo>
                  <a:pt x="1451409" y="1320799"/>
                </a:lnTo>
                <a:lnTo>
                  <a:pt x="1448825" y="1333499"/>
                </a:lnTo>
                <a:close/>
              </a:path>
              <a:path w="1456690" h="3263900">
                <a:moveTo>
                  <a:pt x="1289214" y="1346199"/>
                </a:moveTo>
                <a:lnTo>
                  <a:pt x="250172" y="1346199"/>
                </a:lnTo>
                <a:lnTo>
                  <a:pt x="249294" y="1333499"/>
                </a:lnTo>
                <a:lnTo>
                  <a:pt x="1296285" y="1333499"/>
                </a:lnTo>
                <a:lnTo>
                  <a:pt x="1289214" y="1346199"/>
                </a:lnTo>
                <a:close/>
              </a:path>
              <a:path w="1456690" h="3263900">
                <a:moveTo>
                  <a:pt x="1450078" y="1346199"/>
                </a:moveTo>
                <a:lnTo>
                  <a:pt x="1316772" y="1346199"/>
                </a:lnTo>
                <a:lnTo>
                  <a:pt x="1307144" y="1333499"/>
                </a:lnTo>
                <a:lnTo>
                  <a:pt x="1448904" y="1333499"/>
                </a:lnTo>
                <a:lnTo>
                  <a:pt x="1450078" y="1346199"/>
                </a:lnTo>
                <a:close/>
              </a:path>
              <a:path w="1456690" h="3263900">
                <a:moveTo>
                  <a:pt x="212801" y="1358899"/>
                </a:moveTo>
                <a:lnTo>
                  <a:pt x="19334" y="1358899"/>
                </a:lnTo>
                <a:lnTo>
                  <a:pt x="15498" y="1346199"/>
                </a:lnTo>
                <a:lnTo>
                  <a:pt x="211548" y="1346199"/>
                </a:lnTo>
                <a:lnTo>
                  <a:pt x="212801" y="1358899"/>
                </a:lnTo>
                <a:close/>
              </a:path>
              <a:path w="1456690" h="3263900">
                <a:moveTo>
                  <a:pt x="1272311" y="1358899"/>
                </a:moveTo>
                <a:lnTo>
                  <a:pt x="253695" y="1358899"/>
                </a:lnTo>
                <a:lnTo>
                  <a:pt x="251738" y="1346199"/>
                </a:lnTo>
                <a:lnTo>
                  <a:pt x="1277399" y="1346199"/>
                </a:lnTo>
                <a:lnTo>
                  <a:pt x="1272311" y="1358899"/>
                </a:lnTo>
                <a:close/>
              </a:path>
              <a:path w="1456690" h="3263900">
                <a:moveTo>
                  <a:pt x="1447651" y="1371599"/>
                </a:moveTo>
                <a:lnTo>
                  <a:pt x="1318333" y="1371599"/>
                </a:lnTo>
                <a:lnTo>
                  <a:pt x="1318776" y="1358899"/>
                </a:lnTo>
                <a:lnTo>
                  <a:pt x="1320053" y="1358899"/>
                </a:lnTo>
                <a:lnTo>
                  <a:pt x="1319479" y="1346199"/>
                </a:lnTo>
                <a:lnTo>
                  <a:pt x="1447255" y="1346199"/>
                </a:lnTo>
                <a:lnTo>
                  <a:pt x="1446602" y="1358899"/>
                </a:lnTo>
                <a:lnTo>
                  <a:pt x="1447651" y="1371599"/>
                </a:lnTo>
                <a:close/>
              </a:path>
              <a:path w="1456690" h="3263900">
                <a:moveTo>
                  <a:pt x="216513" y="1371599"/>
                </a:moveTo>
                <a:lnTo>
                  <a:pt x="17438" y="1371599"/>
                </a:lnTo>
                <a:lnTo>
                  <a:pt x="18551" y="1358899"/>
                </a:lnTo>
                <a:lnTo>
                  <a:pt x="216326" y="1358899"/>
                </a:lnTo>
                <a:lnTo>
                  <a:pt x="216513" y="1371599"/>
                </a:lnTo>
                <a:close/>
              </a:path>
              <a:path w="1456690" h="3263900">
                <a:moveTo>
                  <a:pt x="836074" y="1371599"/>
                </a:moveTo>
                <a:lnTo>
                  <a:pt x="255573" y="1371599"/>
                </a:lnTo>
                <a:lnTo>
                  <a:pt x="254869" y="1358899"/>
                </a:lnTo>
                <a:lnTo>
                  <a:pt x="844607" y="1358899"/>
                </a:lnTo>
                <a:lnTo>
                  <a:pt x="836074" y="1371599"/>
                </a:lnTo>
                <a:close/>
              </a:path>
              <a:path w="1456690" h="3263900">
                <a:moveTo>
                  <a:pt x="1252742" y="1371599"/>
                </a:moveTo>
                <a:lnTo>
                  <a:pt x="849773" y="1371599"/>
                </a:lnTo>
                <a:lnTo>
                  <a:pt x="844607" y="1358899"/>
                </a:lnTo>
                <a:lnTo>
                  <a:pt x="1256824" y="1358899"/>
                </a:lnTo>
                <a:lnTo>
                  <a:pt x="1252742" y="1371599"/>
                </a:lnTo>
                <a:close/>
              </a:path>
              <a:path w="1456690" h="3263900">
                <a:moveTo>
                  <a:pt x="219253" y="1384299"/>
                </a:moveTo>
                <a:lnTo>
                  <a:pt x="22230" y="1384299"/>
                </a:lnTo>
                <a:lnTo>
                  <a:pt x="18786" y="1371599"/>
                </a:lnTo>
                <a:lnTo>
                  <a:pt x="217932" y="1371599"/>
                </a:lnTo>
                <a:lnTo>
                  <a:pt x="219253" y="1384299"/>
                </a:lnTo>
                <a:close/>
              </a:path>
              <a:path w="1456690" h="3263900">
                <a:moveTo>
                  <a:pt x="820231" y="1384299"/>
                </a:moveTo>
                <a:lnTo>
                  <a:pt x="256121" y="1384299"/>
                </a:lnTo>
                <a:lnTo>
                  <a:pt x="255025" y="1371599"/>
                </a:lnTo>
                <a:lnTo>
                  <a:pt x="822611" y="1371599"/>
                </a:lnTo>
                <a:lnTo>
                  <a:pt x="820231" y="1384299"/>
                </a:lnTo>
                <a:close/>
              </a:path>
              <a:path w="1456690" h="3263900">
                <a:moveTo>
                  <a:pt x="1243505" y="1384299"/>
                </a:moveTo>
                <a:lnTo>
                  <a:pt x="858472" y="1384299"/>
                </a:lnTo>
                <a:lnTo>
                  <a:pt x="854235" y="1371599"/>
                </a:lnTo>
                <a:lnTo>
                  <a:pt x="1244914" y="1371599"/>
                </a:lnTo>
                <a:lnTo>
                  <a:pt x="1243505" y="1384299"/>
                </a:lnTo>
                <a:close/>
              </a:path>
              <a:path w="1456690" h="3263900">
                <a:moveTo>
                  <a:pt x="1448043" y="1384299"/>
                </a:moveTo>
                <a:lnTo>
                  <a:pt x="1308175" y="1384299"/>
                </a:lnTo>
                <a:lnTo>
                  <a:pt x="1313393" y="1371599"/>
                </a:lnTo>
                <a:lnTo>
                  <a:pt x="1451330" y="1371599"/>
                </a:lnTo>
                <a:lnTo>
                  <a:pt x="1448043" y="1384299"/>
                </a:lnTo>
                <a:close/>
              </a:path>
              <a:path w="1456690" h="3263900">
                <a:moveTo>
                  <a:pt x="221088" y="1396999"/>
                </a:moveTo>
                <a:lnTo>
                  <a:pt x="15365" y="1396999"/>
                </a:lnTo>
                <a:lnTo>
                  <a:pt x="15365" y="1384299"/>
                </a:lnTo>
                <a:lnTo>
                  <a:pt x="220427" y="1384299"/>
                </a:lnTo>
                <a:lnTo>
                  <a:pt x="221088" y="1396999"/>
                </a:lnTo>
                <a:close/>
              </a:path>
              <a:path w="1456690" h="3263900">
                <a:moveTo>
                  <a:pt x="818744" y="1396999"/>
                </a:moveTo>
                <a:lnTo>
                  <a:pt x="259361" y="1396999"/>
                </a:lnTo>
                <a:lnTo>
                  <a:pt x="258313" y="1384299"/>
                </a:lnTo>
                <a:lnTo>
                  <a:pt x="818943" y="1384299"/>
                </a:lnTo>
                <a:lnTo>
                  <a:pt x="818744" y="1396999"/>
                </a:lnTo>
                <a:close/>
              </a:path>
              <a:path w="1456690" h="3263900">
                <a:moveTo>
                  <a:pt x="1228711" y="1396999"/>
                </a:moveTo>
                <a:lnTo>
                  <a:pt x="865439" y="1396999"/>
                </a:lnTo>
                <a:lnTo>
                  <a:pt x="862207" y="1384299"/>
                </a:lnTo>
                <a:lnTo>
                  <a:pt x="1231920" y="1384299"/>
                </a:lnTo>
                <a:lnTo>
                  <a:pt x="1228711" y="1396999"/>
                </a:lnTo>
                <a:close/>
              </a:path>
              <a:path w="1456690" h="3263900">
                <a:moveTo>
                  <a:pt x="1449530" y="1396999"/>
                </a:moveTo>
                <a:lnTo>
                  <a:pt x="1291731" y="1396999"/>
                </a:lnTo>
                <a:lnTo>
                  <a:pt x="1296532" y="1384299"/>
                </a:lnTo>
                <a:lnTo>
                  <a:pt x="1449530" y="1384299"/>
                </a:lnTo>
                <a:lnTo>
                  <a:pt x="1449530" y="1396999"/>
                </a:lnTo>
                <a:close/>
              </a:path>
              <a:path w="1456690" h="3263900">
                <a:moveTo>
                  <a:pt x="225045" y="1409699"/>
                </a:moveTo>
                <a:lnTo>
                  <a:pt x="16438" y="1409699"/>
                </a:lnTo>
                <a:lnTo>
                  <a:pt x="21447" y="1396999"/>
                </a:lnTo>
                <a:lnTo>
                  <a:pt x="222627" y="1396999"/>
                </a:lnTo>
                <a:lnTo>
                  <a:pt x="225045" y="1409699"/>
                </a:lnTo>
                <a:close/>
              </a:path>
              <a:path w="1456690" h="3263900">
                <a:moveTo>
                  <a:pt x="608993" y="1422399"/>
                </a:moveTo>
                <a:lnTo>
                  <a:pt x="261679" y="1422399"/>
                </a:lnTo>
                <a:lnTo>
                  <a:pt x="260427" y="1409699"/>
                </a:lnTo>
                <a:lnTo>
                  <a:pt x="260066" y="1396999"/>
                </a:lnTo>
                <a:lnTo>
                  <a:pt x="638112" y="1396999"/>
                </a:lnTo>
                <a:lnTo>
                  <a:pt x="632398" y="1409699"/>
                </a:lnTo>
                <a:lnTo>
                  <a:pt x="615569" y="1409699"/>
                </a:lnTo>
                <a:lnTo>
                  <a:pt x="608993" y="1422399"/>
                </a:lnTo>
                <a:close/>
              </a:path>
              <a:path w="1456690" h="3263900">
                <a:moveTo>
                  <a:pt x="820924" y="1409699"/>
                </a:moveTo>
                <a:lnTo>
                  <a:pt x="662848" y="1409699"/>
                </a:lnTo>
                <a:lnTo>
                  <a:pt x="661361" y="1396999"/>
                </a:lnTo>
                <a:lnTo>
                  <a:pt x="819636" y="1396999"/>
                </a:lnTo>
                <a:lnTo>
                  <a:pt x="820924" y="1409699"/>
                </a:lnTo>
                <a:close/>
              </a:path>
              <a:path w="1456690" h="3263900">
                <a:moveTo>
                  <a:pt x="1212977" y="1409699"/>
                </a:moveTo>
                <a:lnTo>
                  <a:pt x="871669" y="1409699"/>
                </a:lnTo>
                <a:lnTo>
                  <a:pt x="869582" y="1396999"/>
                </a:lnTo>
                <a:lnTo>
                  <a:pt x="1215073" y="1396999"/>
                </a:lnTo>
                <a:lnTo>
                  <a:pt x="1212977" y="1409699"/>
                </a:lnTo>
                <a:close/>
              </a:path>
              <a:path w="1456690" h="3263900">
                <a:moveTo>
                  <a:pt x="1451581" y="1409699"/>
                </a:moveTo>
                <a:lnTo>
                  <a:pt x="1281157" y="1409699"/>
                </a:lnTo>
                <a:lnTo>
                  <a:pt x="1284914" y="1396999"/>
                </a:lnTo>
                <a:lnTo>
                  <a:pt x="1451800" y="1396999"/>
                </a:lnTo>
                <a:lnTo>
                  <a:pt x="1451581" y="1409699"/>
                </a:lnTo>
                <a:close/>
              </a:path>
              <a:path w="1456690" h="3263900">
                <a:moveTo>
                  <a:pt x="229429" y="1422399"/>
                </a:moveTo>
                <a:lnTo>
                  <a:pt x="16281" y="1422399"/>
                </a:lnTo>
                <a:lnTo>
                  <a:pt x="21682" y="1409699"/>
                </a:lnTo>
                <a:lnTo>
                  <a:pt x="229429" y="1409699"/>
                </a:lnTo>
                <a:lnTo>
                  <a:pt x="229429" y="1422399"/>
                </a:lnTo>
                <a:close/>
              </a:path>
              <a:path w="1456690" h="3263900">
                <a:moveTo>
                  <a:pt x="823060" y="1422399"/>
                </a:moveTo>
                <a:lnTo>
                  <a:pt x="664807" y="1422399"/>
                </a:lnTo>
                <a:lnTo>
                  <a:pt x="666006" y="1409699"/>
                </a:lnTo>
                <a:lnTo>
                  <a:pt x="821955" y="1409699"/>
                </a:lnTo>
                <a:lnTo>
                  <a:pt x="823060" y="1422399"/>
                </a:lnTo>
                <a:close/>
              </a:path>
              <a:path w="1456690" h="3263900">
                <a:moveTo>
                  <a:pt x="1201079" y="1422399"/>
                </a:moveTo>
                <a:lnTo>
                  <a:pt x="876857" y="1422399"/>
                </a:lnTo>
                <a:lnTo>
                  <a:pt x="876935" y="1409699"/>
                </a:lnTo>
                <a:lnTo>
                  <a:pt x="1202694" y="1409699"/>
                </a:lnTo>
                <a:lnTo>
                  <a:pt x="1201079" y="1422399"/>
                </a:lnTo>
                <a:close/>
              </a:path>
              <a:path w="1456690" h="3263900">
                <a:moveTo>
                  <a:pt x="1452504" y="1422399"/>
                </a:moveTo>
                <a:lnTo>
                  <a:pt x="1264327" y="1422399"/>
                </a:lnTo>
                <a:lnTo>
                  <a:pt x="1272624" y="1409699"/>
                </a:lnTo>
                <a:lnTo>
                  <a:pt x="1452035" y="1409699"/>
                </a:lnTo>
                <a:lnTo>
                  <a:pt x="1452504" y="1422399"/>
                </a:lnTo>
                <a:close/>
              </a:path>
              <a:path w="1456690" h="3263900">
                <a:moveTo>
                  <a:pt x="230892" y="1435099"/>
                </a:moveTo>
                <a:lnTo>
                  <a:pt x="19021" y="1435099"/>
                </a:lnTo>
                <a:lnTo>
                  <a:pt x="19021" y="1422399"/>
                </a:lnTo>
                <a:lnTo>
                  <a:pt x="228700" y="1422399"/>
                </a:lnTo>
                <a:lnTo>
                  <a:pt x="230892" y="1435099"/>
                </a:lnTo>
                <a:close/>
              </a:path>
              <a:path w="1456690" h="3263900">
                <a:moveTo>
                  <a:pt x="590207" y="1435099"/>
                </a:moveTo>
                <a:lnTo>
                  <a:pt x="253851" y="1435099"/>
                </a:lnTo>
                <a:lnTo>
                  <a:pt x="256356" y="1422399"/>
                </a:lnTo>
                <a:lnTo>
                  <a:pt x="596312" y="1422399"/>
                </a:lnTo>
                <a:lnTo>
                  <a:pt x="590207" y="1435099"/>
                </a:lnTo>
                <a:close/>
              </a:path>
              <a:path w="1456690" h="3263900">
                <a:moveTo>
                  <a:pt x="829827" y="1447799"/>
                </a:moveTo>
                <a:lnTo>
                  <a:pt x="642339" y="1447799"/>
                </a:lnTo>
                <a:lnTo>
                  <a:pt x="652359" y="1435099"/>
                </a:lnTo>
                <a:lnTo>
                  <a:pt x="656429" y="1435099"/>
                </a:lnTo>
                <a:lnTo>
                  <a:pt x="661126" y="1422399"/>
                </a:lnTo>
                <a:lnTo>
                  <a:pt x="824568" y="1422399"/>
                </a:lnTo>
                <a:lnTo>
                  <a:pt x="826908" y="1435099"/>
                </a:lnTo>
                <a:lnTo>
                  <a:pt x="829827" y="1447799"/>
                </a:lnTo>
                <a:close/>
              </a:path>
              <a:path w="1456690" h="3263900">
                <a:moveTo>
                  <a:pt x="1165590" y="1460499"/>
                </a:moveTo>
                <a:lnTo>
                  <a:pt x="891808" y="1460499"/>
                </a:lnTo>
                <a:lnTo>
                  <a:pt x="887424" y="1447799"/>
                </a:lnTo>
                <a:lnTo>
                  <a:pt x="882727" y="1435099"/>
                </a:lnTo>
                <a:lnTo>
                  <a:pt x="880379" y="1422399"/>
                </a:lnTo>
                <a:lnTo>
                  <a:pt x="1190677" y="1422399"/>
                </a:lnTo>
                <a:lnTo>
                  <a:pt x="1186667" y="1435099"/>
                </a:lnTo>
                <a:lnTo>
                  <a:pt x="1177127" y="1435099"/>
                </a:lnTo>
                <a:lnTo>
                  <a:pt x="1173698" y="1447799"/>
                </a:lnTo>
                <a:lnTo>
                  <a:pt x="1169299" y="1447799"/>
                </a:lnTo>
                <a:lnTo>
                  <a:pt x="1165590" y="1460499"/>
                </a:lnTo>
                <a:close/>
              </a:path>
              <a:path w="1456690" h="3263900">
                <a:moveTo>
                  <a:pt x="1451174" y="1435099"/>
                </a:moveTo>
                <a:lnTo>
                  <a:pt x="1255873" y="1435099"/>
                </a:lnTo>
                <a:lnTo>
                  <a:pt x="1259865" y="1422399"/>
                </a:lnTo>
                <a:lnTo>
                  <a:pt x="1452270" y="1422399"/>
                </a:lnTo>
                <a:lnTo>
                  <a:pt x="1451174" y="1435099"/>
                </a:lnTo>
                <a:close/>
              </a:path>
              <a:path w="1456690" h="3263900">
                <a:moveTo>
                  <a:pt x="578152" y="1447799"/>
                </a:moveTo>
                <a:lnTo>
                  <a:pt x="19647" y="1447799"/>
                </a:lnTo>
                <a:lnTo>
                  <a:pt x="17777" y="1435099"/>
                </a:lnTo>
                <a:lnTo>
                  <a:pt x="584727" y="1435099"/>
                </a:lnTo>
                <a:lnTo>
                  <a:pt x="578152" y="1447799"/>
                </a:lnTo>
                <a:close/>
              </a:path>
              <a:path w="1456690" h="3263900">
                <a:moveTo>
                  <a:pt x="1449124" y="1447799"/>
                </a:moveTo>
                <a:lnTo>
                  <a:pt x="1238574" y="1447799"/>
                </a:lnTo>
                <a:lnTo>
                  <a:pt x="1244366" y="1435099"/>
                </a:lnTo>
                <a:lnTo>
                  <a:pt x="1449687" y="1435099"/>
                </a:lnTo>
                <a:lnTo>
                  <a:pt x="1449124" y="1447799"/>
                </a:lnTo>
                <a:close/>
              </a:path>
              <a:path w="1456690" h="3263900">
                <a:moveTo>
                  <a:pt x="557487" y="1460499"/>
                </a:moveTo>
                <a:lnTo>
                  <a:pt x="21460" y="1460499"/>
                </a:lnTo>
                <a:lnTo>
                  <a:pt x="21526" y="1447799"/>
                </a:lnTo>
                <a:lnTo>
                  <a:pt x="558035" y="1447799"/>
                </a:lnTo>
                <a:lnTo>
                  <a:pt x="557487" y="1460499"/>
                </a:lnTo>
                <a:close/>
              </a:path>
              <a:path w="1456690" h="3263900">
                <a:moveTo>
                  <a:pt x="839953" y="1473199"/>
                </a:moveTo>
                <a:lnTo>
                  <a:pt x="612907" y="1473199"/>
                </a:lnTo>
                <a:lnTo>
                  <a:pt x="621518" y="1460499"/>
                </a:lnTo>
                <a:lnTo>
                  <a:pt x="632085" y="1447799"/>
                </a:lnTo>
                <a:lnTo>
                  <a:pt x="833326" y="1447799"/>
                </a:lnTo>
                <a:lnTo>
                  <a:pt x="837405" y="1460499"/>
                </a:lnTo>
                <a:lnTo>
                  <a:pt x="839953" y="1473199"/>
                </a:lnTo>
                <a:close/>
              </a:path>
              <a:path w="1456690" h="3263900">
                <a:moveTo>
                  <a:pt x="1448591" y="1473199"/>
                </a:moveTo>
                <a:lnTo>
                  <a:pt x="1216187" y="1473199"/>
                </a:lnTo>
                <a:lnTo>
                  <a:pt x="1219944" y="1460499"/>
                </a:lnTo>
                <a:lnTo>
                  <a:pt x="1228007" y="1460499"/>
                </a:lnTo>
                <a:lnTo>
                  <a:pt x="1230355" y="1447799"/>
                </a:lnTo>
                <a:lnTo>
                  <a:pt x="1448591" y="1447799"/>
                </a:lnTo>
                <a:lnTo>
                  <a:pt x="1448591" y="1473199"/>
                </a:lnTo>
                <a:close/>
              </a:path>
              <a:path w="1456690" h="3263900">
                <a:moveTo>
                  <a:pt x="535325" y="1473199"/>
                </a:moveTo>
                <a:lnTo>
                  <a:pt x="21327" y="1473199"/>
                </a:lnTo>
                <a:lnTo>
                  <a:pt x="21350" y="1460499"/>
                </a:lnTo>
                <a:lnTo>
                  <a:pt x="540563" y="1460499"/>
                </a:lnTo>
                <a:lnTo>
                  <a:pt x="535325" y="1473199"/>
                </a:lnTo>
                <a:close/>
              </a:path>
              <a:path w="1456690" h="3263900">
                <a:moveTo>
                  <a:pt x="1154661" y="1473199"/>
                </a:moveTo>
                <a:lnTo>
                  <a:pt x="897477" y="1473199"/>
                </a:lnTo>
                <a:lnTo>
                  <a:pt x="894078" y="1460499"/>
                </a:lnTo>
                <a:lnTo>
                  <a:pt x="1160710" y="1460499"/>
                </a:lnTo>
                <a:lnTo>
                  <a:pt x="1154661" y="1473199"/>
                </a:lnTo>
                <a:close/>
              </a:path>
              <a:path w="1456690" h="3263900">
                <a:moveTo>
                  <a:pt x="499341" y="1498599"/>
                </a:moveTo>
                <a:lnTo>
                  <a:pt x="21096" y="1498599"/>
                </a:lnTo>
                <a:lnTo>
                  <a:pt x="21566" y="1485899"/>
                </a:lnTo>
                <a:lnTo>
                  <a:pt x="21526" y="1473199"/>
                </a:lnTo>
                <a:lnTo>
                  <a:pt x="521480" y="1473199"/>
                </a:lnTo>
                <a:lnTo>
                  <a:pt x="519210" y="1485899"/>
                </a:lnTo>
                <a:lnTo>
                  <a:pt x="504604" y="1485899"/>
                </a:lnTo>
                <a:lnTo>
                  <a:pt x="499341" y="1498599"/>
                </a:lnTo>
                <a:close/>
              </a:path>
              <a:path w="1456690" h="3263900">
                <a:moveTo>
                  <a:pt x="844337" y="1485899"/>
                </a:moveTo>
                <a:lnTo>
                  <a:pt x="593209" y="1485899"/>
                </a:lnTo>
                <a:lnTo>
                  <a:pt x="598896" y="1473199"/>
                </a:lnTo>
                <a:lnTo>
                  <a:pt x="842264" y="1473199"/>
                </a:lnTo>
                <a:lnTo>
                  <a:pt x="844337" y="1485899"/>
                </a:lnTo>
                <a:close/>
              </a:path>
              <a:path w="1456690" h="3263900">
                <a:moveTo>
                  <a:pt x="1144971" y="1498599"/>
                </a:moveTo>
                <a:lnTo>
                  <a:pt x="903784" y="1498599"/>
                </a:lnTo>
                <a:lnTo>
                  <a:pt x="901398" y="1485899"/>
                </a:lnTo>
                <a:lnTo>
                  <a:pt x="899606" y="1473199"/>
                </a:lnTo>
                <a:lnTo>
                  <a:pt x="1148086" y="1473199"/>
                </a:lnTo>
                <a:lnTo>
                  <a:pt x="1147026" y="1485899"/>
                </a:lnTo>
                <a:lnTo>
                  <a:pt x="1144939" y="1485899"/>
                </a:lnTo>
                <a:lnTo>
                  <a:pt x="1144971" y="1498599"/>
                </a:lnTo>
                <a:close/>
              </a:path>
              <a:path w="1456690" h="3263900">
                <a:moveTo>
                  <a:pt x="1445851" y="1485899"/>
                </a:moveTo>
                <a:lnTo>
                  <a:pt x="1203819" y="1485899"/>
                </a:lnTo>
                <a:lnTo>
                  <a:pt x="1210081" y="1473199"/>
                </a:lnTo>
                <a:lnTo>
                  <a:pt x="1450156" y="1473199"/>
                </a:lnTo>
                <a:lnTo>
                  <a:pt x="1445851" y="1485899"/>
                </a:lnTo>
                <a:close/>
              </a:path>
              <a:path w="1456690" h="3263900">
                <a:moveTo>
                  <a:pt x="848442" y="1498599"/>
                </a:moveTo>
                <a:lnTo>
                  <a:pt x="575256" y="1498599"/>
                </a:lnTo>
                <a:lnTo>
                  <a:pt x="581389" y="1485899"/>
                </a:lnTo>
                <a:lnTo>
                  <a:pt x="846172" y="1485899"/>
                </a:lnTo>
                <a:lnTo>
                  <a:pt x="848442" y="1498599"/>
                </a:lnTo>
                <a:close/>
              </a:path>
              <a:path w="1456690" h="3263900">
                <a:moveTo>
                  <a:pt x="1450548" y="1498599"/>
                </a:moveTo>
                <a:lnTo>
                  <a:pt x="1187068" y="1498599"/>
                </a:lnTo>
                <a:lnTo>
                  <a:pt x="1190669" y="1485899"/>
                </a:lnTo>
                <a:lnTo>
                  <a:pt x="1450156" y="1485899"/>
                </a:lnTo>
                <a:lnTo>
                  <a:pt x="1450548" y="1498599"/>
                </a:lnTo>
                <a:close/>
              </a:path>
              <a:path w="1456690" h="3263900">
                <a:moveTo>
                  <a:pt x="481011" y="1511299"/>
                </a:moveTo>
                <a:lnTo>
                  <a:pt x="21447" y="1511299"/>
                </a:lnTo>
                <a:lnTo>
                  <a:pt x="21917" y="1498599"/>
                </a:lnTo>
                <a:lnTo>
                  <a:pt x="486881" y="1498599"/>
                </a:lnTo>
                <a:lnTo>
                  <a:pt x="481011" y="1511299"/>
                </a:lnTo>
                <a:close/>
              </a:path>
              <a:path w="1456690" h="3263900">
                <a:moveTo>
                  <a:pt x="854616" y="1511299"/>
                </a:moveTo>
                <a:lnTo>
                  <a:pt x="553338" y="1511299"/>
                </a:lnTo>
                <a:lnTo>
                  <a:pt x="558648" y="1498599"/>
                </a:lnTo>
                <a:lnTo>
                  <a:pt x="854000" y="1498600"/>
                </a:lnTo>
                <a:lnTo>
                  <a:pt x="854616" y="1511299"/>
                </a:lnTo>
                <a:close/>
              </a:path>
              <a:path w="1456690" h="3263900">
                <a:moveTo>
                  <a:pt x="1153573" y="1511299"/>
                </a:moveTo>
                <a:lnTo>
                  <a:pt x="907776" y="1511299"/>
                </a:lnTo>
                <a:lnTo>
                  <a:pt x="905819" y="1498599"/>
                </a:lnTo>
                <a:lnTo>
                  <a:pt x="1150513" y="1498600"/>
                </a:lnTo>
                <a:lnTo>
                  <a:pt x="1153573" y="1511299"/>
                </a:lnTo>
                <a:close/>
              </a:path>
              <a:path w="1456690" h="3263900">
                <a:moveTo>
                  <a:pt x="1417437" y="1511299"/>
                </a:moveTo>
                <a:lnTo>
                  <a:pt x="1168097" y="1511299"/>
                </a:lnTo>
                <a:lnTo>
                  <a:pt x="1171256" y="1498599"/>
                </a:lnTo>
                <a:lnTo>
                  <a:pt x="1424325" y="1498599"/>
                </a:lnTo>
                <a:lnTo>
                  <a:pt x="1417437" y="1511299"/>
                </a:lnTo>
                <a:close/>
              </a:path>
              <a:path w="1456690" h="3263900">
                <a:moveTo>
                  <a:pt x="1431370" y="1511299"/>
                </a:moveTo>
                <a:lnTo>
                  <a:pt x="1424325" y="1498599"/>
                </a:lnTo>
                <a:lnTo>
                  <a:pt x="1438258" y="1498600"/>
                </a:lnTo>
                <a:lnTo>
                  <a:pt x="1431370" y="1511299"/>
                </a:lnTo>
                <a:close/>
              </a:path>
              <a:path w="1456690" h="3263900">
                <a:moveTo>
                  <a:pt x="1449765" y="1511299"/>
                </a:moveTo>
                <a:lnTo>
                  <a:pt x="1438493" y="1511299"/>
                </a:lnTo>
                <a:lnTo>
                  <a:pt x="1438258" y="1498599"/>
                </a:lnTo>
                <a:lnTo>
                  <a:pt x="1446086" y="1498600"/>
                </a:lnTo>
                <a:lnTo>
                  <a:pt x="1449765" y="1511299"/>
                </a:lnTo>
                <a:close/>
              </a:path>
              <a:path w="1456690" h="3263900">
                <a:moveTo>
                  <a:pt x="464416" y="1523999"/>
                </a:moveTo>
                <a:lnTo>
                  <a:pt x="19960" y="1523999"/>
                </a:lnTo>
                <a:lnTo>
                  <a:pt x="19334" y="1511299"/>
                </a:lnTo>
                <a:lnTo>
                  <a:pt x="467375" y="1511299"/>
                </a:lnTo>
                <a:lnTo>
                  <a:pt x="464416" y="1523999"/>
                </a:lnTo>
                <a:close/>
              </a:path>
              <a:path w="1456690" h="3263900">
                <a:moveTo>
                  <a:pt x="857757" y="1523999"/>
                </a:moveTo>
                <a:lnTo>
                  <a:pt x="536232" y="1523999"/>
                </a:lnTo>
                <a:lnTo>
                  <a:pt x="540266" y="1511299"/>
                </a:lnTo>
                <a:lnTo>
                  <a:pt x="856505" y="1511299"/>
                </a:lnTo>
                <a:lnTo>
                  <a:pt x="857757" y="1523999"/>
                </a:lnTo>
                <a:close/>
              </a:path>
              <a:path w="1456690" h="3263900">
                <a:moveTo>
                  <a:pt x="1405934" y="1523999"/>
                </a:moveTo>
                <a:lnTo>
                  <a:pt x="912942" y="1523999"/>
                </a:lnTo>
                <a:lnTo>
                  <a:pt x="912003" y="1511299"/>
                </a:lnTo>
                <a:lnTo>
                  <a:pt x="1407114" y="1511299"/>
                </a:lnTo>
                <a:lnTo>
                  <a:pt x="1405934" y="1523999"/>
                </a:lnTo>
                <a:close/>
              </a:path>
              <a:path w="1456690" h="3263900">
                <a:moveTo>
                  <a:pt x="1448043" y="1523999"/>
                </a:moveTo>
                <a:lnTo>
                  <a:pt x="1414577" y="1523999"/>
                </a:lnTo>
                <a:lnTo>
                  <a:pt x="1417045" y="1511299"/>
                </a:lnTo>
                <a:lnTo>
                  <a:pt x="1447495" y="1511299"/>
                </a:lnTo>
                <a:lnTo>
                  <a:pt x="1448043" y="1523999"/>
                </a:lnTo>
                <a:close/>
              </a:path>
              <a:path w="1456690" h="3263900">
                <a:moveTo>
                  <a:pt x="447741" y="1536699"/>
                </a:moveTo>
                <a:lnTo>
                  <a:pt x="20516" y="1536699"/>
                </a:lnTo>
                <a:lnTo>
                  <a:pt x="19421" y="1523999"/>
                </a:lnTo>
                <a:lnTo>
                  <a:pt x="452370" y="1523999"/>
                </a:lnTo>
                <a:lnTo>
                  <a:pt x="447741" y="1536699"/>
                </a:lnTo>
                <a:close/>
              </a:path>
              <a:path w="1456690" h="3263900">
                <a:moveTo>
                  <a:pt x="862375" y="1536699"/>
                </a:moveTo>
                <a:lnTo>
                  <a:pt x="517576" y="1536699"/>
                </a:lnTo>
                <a:lnTo>
                  <a:pt x="523147" y="1523999"/>
                </a:lnTo>
                <a:lnTo>
                  <a:pt x="861123" y="1523999"/>
                </a:lnTo>
                <a:lnTo>
                  <a:pt x="862375" y="1536699"/>
                </a:lnTo>
                <a:close/>
              </a:path>
              <a:path w="1456690" h="3263900">
                <a:moveTo>
                  <a:pt x="1408248" y="1536699"/>
                </a:moveTo>
                <a:lnTo>
                  <a:pt x="916205" y="1536699"/>
                </a:lnTo>
                <a:lnTo>
                  <a:pt x="913412" y="1523999"/>
                </a:lnTo>
                <a:lnTo>
                  <a:pt x="1407935" y="1523999"/>
                </a:lnTo>
                <a:lnTo>
                  <a:pt x="1408248" y="1536699"/>
                </a:lnTo>
                <a:close/>
              </a:path>
              <a:path w="1456690" h="3263900">
                <a:moveTo>
                  <a:pt x="1449921" y="1536699"/>
                </a:moveTo>
                <a:lnTo>
                  <a:pt x="1415452" y="1536699"/>
                </a:lnTo>
                <a:lnTo>
                  <a:pt x="1413601" y="1523999"/>
                </a:lnTo>
                <a:lnTo>
                  <a:pt x="1449373" y="1523999"/>
                </a:lnTo>
                <a:lnTo>
                  <a:pt x="1449921" y="1536699"/>
                </a:lnTo>
                <a:close/>
              </a:path>
              <a:path w="1456690" h="3263900">
                <a:moveTo>
                  <a:pt x="435522" y="1549399"/>
                </a:moveTo>
                <a:lnTo>
                  <a:pt x="205826" y="1549399"/>
                </a:lnTo>
                <a:lnTo>
                  <a:pt x="202553" y="1536699"/>
                </a:lnTo>
                <a:lnTo>
                  <a:pt x="436315" y="1536699"/>
                </a:lnTo>
                <a:lnTo>
                  <a:pt x="435522" y="1549399"/>
                </a:lnTo>
                <a:close/>
              </a:path>
              <a:path w="1456690" h="3263900">
                <a:moveTo>
                  <a:pt x="864802" y="1549399"/>
                </a:moveTo>
                <a:lnTo>
                  <a:pt x="499781" y="1549399"/>
                </a:lnTo>
                <a:lnTo>
                  <a:pt x="506294" y="1536699"/>
                </a:lnTo>
                <a:lnTo>
                  <a:pt x="862062" y="1536699"/>
                </a:lnTo>
                <a:lnTo>
                  <a:pt x="864802" y="1549399"/>
                </a:lnTo>
                <a:close/>
              </a:path>
              <a:path w="1456690" h="3263900">
                <a:moveTo>
                  <a:pt x="1410000" y="1549399"/>
                </a:moveTo>
                <a:lnTo>
                  <a:pt x="918265" y="1549399"/>
                </a:lnTo>
                <a:lnTo>
                  <a:pt x="917822" y="1536699"/>
                </a:lnTo>
                <a:lnTo>
                  <a:pt x="1409452" y="1536699"/>
                </a:lnTo>
                <a:lnTo>
                  <a:pt x="1410000" y="1549399"/>
                </a:lnTo>
                <a:close/>
              </a:path>
              <a:path w="1456690" h="3263900">
                <a:moveTo>
                  <a:pt x="1449873" y="1562099"/>
                </a:moveTo>
                <a:lnTo>
                  <a:pt x="1421742" y="1562099"/>
                </a:lnTo>
                <a:lnTo>
                  <a:pt x="1419446" y="1549399"/>
                </a:lnTo>
                <a:lnTo>
                  <a:pt x="1417427" y="1536699"/>
                </a:lnTo>
                <a:lnTo>
                  <a:pt x="1447730" y="1536699"/>
                </a:lnTo>
                <a:lnTo>
                  <a:pt x="1448434" y="1549399"/>
                </a:lnTo>
                <a:lnTo>
                  <a:pt x="1449690" y="1549399"/>
                </a:lnTo>
                <a:lnTo>
                  <a:pt x="1449873" y="1562099"/>
                </a:lnTo>
                <a:close/>
              </a:path>
              <a:path w="1456690" h="3263900">
                <a:moveTo>
                  <a:pt x="426452" y="1562099"/>
                </a:moveTo>
                <a:lnTo>
                  <a:pt x="206955" y="1562099"/>
                </a:lnTo>
                <a:lnTo>
                  <a:pt x="206650" y="1549399"/>
                </a:lnTo>
                <a:lnTo>
                  <a:pt x="426843" y="1549399"/>
                </a:lnTo>
                <a:lnTo>
                  <a:pt x="426452" y="1562099"/>
                </a:lnTo>
                <a:close/>
              </a:path>
              <a:path w="1456690" h="3263900">
                <a:moveTo>
                  <a:pt x="871770" y="1562099"/>
                </a:moveTo>
                <a:lnTo>
                  <a:pt x="482406" y="1562099"/>
                </a:lnTo>
                <a:lnTo>
                  <a:pt x="488290" y="1549399"/>
                </a:lnTo>
                <a:lnTo>
                  <a:pt x="870330" y="1549399"/>
                </a:lnTo>
                <a:lnTo>
                  <a:pt x="871770" y="1562099"/>
                </a:lnTo>
                <a:close/>
              </a:path>
              <a:path w="1456690" h="3263900">
                <a:moveTo>
                  <a:pt x="1412759" y="1562099"/>
                </a:moveTo>
                <a:lnTo>
                  <a:pt x="921719" y="1562099"/>
                </a:lnTo>
                <a:lnTo>
                  <a:pt x="921083" y="1549399"/>
                </a:lnTo>
                <a:lnTo>
                  <a:pt x="1411689" y="1549399"/>
                </a:lnTo>
                <a:lnTo>
                  <a:pt x="1412759" y="1562099"/>
                </a:lnTo>
                <a:close/>
              </a:path>
              <a:path w="1456690" h="3263900">
                <a:moveTo>
                  <a:pt x="433159" y="1574799"/>
                </a:moveTo>
                <a:lnTo>
                  <a:pt x="197492" y="1574799"/>
                </a:lnTo>
                <a:lnTo>
                  <a:pt x="203902" y="1562099"/>
                </a:lnTo>
                <a:lnTo>
                  <a:pt x="431463" y="1562099"/>
                </a:lnTo>
                <a:lnTo>
                  <a:pt x="433159" y="1574799"/>
                </a:lnTo>
                <a:close/>
              </a:path>
              <a:path w="1456690" h="3263900">
                <a:moveTo>
                  <a:pt x="877405" y="1574799"/>
                </a:moveTo>
                <a:lnTo>
                  <a:pt x="463242" y="1574799"/>
                </a:lnTo>
                <a:lnTo>
                  <a:pt x="469082" y="1562099"/>
                </a:lnTo>
                <a:lnTo>
                  <a:pt x="873804" y="1562099"/>
                </a:lnTo>
                <a:lnTo>
                  <a:pt x="877405" y="1574799"/>
                </a:lnTo>
                <a:close/>
              </a:path>
              <a:path w="1456690" h="3263900">
                <a:moveTo>
                  <a:pt x="1413210" y="1574799"/>
                </a:moveTo>
                <a:lnTo>
                  <a:pt x="926484" y="1574799"/>
                </a:lnTo>
                <a:lnTo>
                  <a:pt x="923040" y="1562099"/>
                </a:lnTo>
                <a:lnTo>
                  <a:pt x="1413210" y="1562099"/>
                </a:lnTo>
                <a:lnTo>
                  <a:pt x="1413210" y="1574799"/>
                </a:lnTo>
                <a:close/>
              </a:path>
              <a:path w="1456690" h="3263900">
                <a:moveTo>
                  <a:pt x="1453835" y="1587499"/>
                </a:moveTo>
                <a:lnTo>
                  <a:pt x="1425832" y="1587499"/>
                </a:lnTo>
                <a:lnTo>
                  <a:pt x="1424619" y="1574799"/>
                </a:lnTo>
                <a:lnTo>
                  <a:pt x="1422133" y="1562099"/>
                </a:lnTo>
                <a:lnTo>
                  <a:pt x="1448900" y="1562099"/>
                </a:lnTo>
                <a:lnTo>
                  <a:pt x="1448900" y="1574799"/>
                </a:lnTo>
                <a:lnTo>
                  <a:pt x="1450469" y="1574799"/>
                </a:lnTo>
                <a:lnTo>
                  <a:pt x="1453835" y="1587499"/>
                </a:lnTo>
                <a:close/>
              </a:path>
              <a:path w="1456690" h="3263900">
                <a:moveTo>
                  <a:pt x="880614" y="1587499"/>
                </a:moveTo>
                <a:lnTo>
                  <a:pt x="70918" y="1587499"/>
                </a:lnTo>
                <a:lnTo>
                  <a:pt x="73032" y="1574799"/>
                </a:lnTo>
                <a:lnTo>
                  <a:pt x="877639" y="1574799"/>
                </a:lnTo>
                <a:lnTo>
                  <a:pt x="880614" y="1587499"/>
                </a:lnTo>
                <a:close/>
              </a:path>
              <a:path w="1456690" h="3263900">
                <a:moveTo>
                  <a:pt x="1416263" y="1587499"/>
                </a:moveTo>
                <a:lnTo>
                  <a:pt x="924919" y="1587499"/>
                </a:lnTo>
                <a:lnTo>
                  <a:pt x="924058" y="1574799"/>
                </a:lnTo>
                <a:lnTo>
                  <a:pt x="1415636" y="1574799"/>
                </a:lnTo>
                <a:lnTo>
                  <a:pt x="1416263" y="1587499"/>
                </a:lnTo>
                <a:close/>
              </a:path>
              <a:path w="1456690" h="3263900">
                <a:moveTo>
                  <a:pt x="887353" y="1600199"/>
                </a:moveTo>
                <a:lnTo>
                  <a:pt x="18395" y="1600199"/>
                </a:lnTo>
                <a:lnTo>
                  <a:pt x="19256" y="1587499"/>
                </a:lnTo>
                <a:lnTo>
                  <a:pt x="883779" y="1587499"/>
                </a:lnTo>
                <a:lnTo>
                  <a:pt x="887353" y="1600199"/>
                </a:lnTo>
                <a:close/>
              </a:path>
              <a:path w="1456690" h="3263900">
                <a:moveTo>
                  <a:pt x="1417914" y="1600199"/>
                </a:moveTo>
                <a:lnTo>
                  <a:pt x="923944" y="1600199"/>
                </a:lnTo>
                <a:lnTo>
                  <a:pt x="925166" y="1587499"/>
                </a:lnTo>
                <a:lnTo>
                  <a:pt x="1418454" y="1587499"/>
                </a:lnTo>
                <a:lnTo>
                  <a:pt x="1417914" y="1600199"/>
                </a:lnTo>
                <a:close/>
              </a:path>
              <a:path w="1456690" h="3263900">
                <a:moveTo>
                  <a:pt x="1448538" y="1600199"/>
                </a:moveTo>
                <a:lnTo>
                  <a:pt x="1426517" y="1600199"/>
                </a:lnTo>
                <a:lnTo>
                  <a:pt x="1427378" y="1587499"/>
                </a:lnTo>
                <a:lnTo>
                  <a:pt x="1449452" y="1587499"/>
                </a:lnTo>
                <a:lnTo>
                  <a:pt x="1448538" y="1600199"/>
                </a:lnTo>
                <a:close/>
              </a:path>
              <a:path w="1456690" h="3263900">
                <a:moveTo>
                  <a:pt x="894115" y="1612899"/>
                </a:moveTo>
                <a:lnTo>
                  <a:pt x="21291" y="1612899"/>
                </a:lnTo>
                <a:lnTo>
                  <a:pt x="21291" y="1600199"/>
                </a:lnTo>
                <a:lnTo>
                  <a:pt x="889694" y="1600199"/>
                </a:lnTo>
                <a:lnTo>
                  <a:pt x="894115" y="1612899"/>
                </a:lnTo>
                <a:close/>
              </a:path>
              <a:path w="1456690" h="3263900">
                <a:moveTo>
                  <a:pt x="1421429" y="1612899"/>
                </a:moveTo>
                <a:lnTo>
                  <a:pt x="917091" y="1612899"/>
                </a:lnTo>
                <a:lnTo>
                  <a:pt x="921252" y="1600199"/>
                </a:lnTo>
                <a:lnTo>
                  <a:pt x="1418906" y="1600199"/>
                </a:lnTo>
                <a:lnTo>
                  <a:pt x="1421429" y="1612899"/>
                </a:lnTo>
                <a:close/>
              </a:path>
              <a:path w="1456690" h="3263900">
                <a:moveTo>
                  <a:pt x="1449705" y="1612899"/>
                </a:moveTo>
                <a:lnTo>
                  <a:pt x="1430039" y="1612899"/>
                </a:lnTo>
                <a:lnTo>
                  <a:pt x="1428239" y="1600199"/>
                </a:lnTo>
                <a:lnTo>
                  <a:pt x="1449011" y="1600199"/>
                </a:lnTo>
                <a:lnTo>
                  <a:pt x="1449705" y="1612899"/>
                </a:lnTo>
                <a:close/>
              </a:path>
              <a:path w="1456690" h="3263900">
                <a:moveTo>
                  <a:pt x="1265266" y="1625599"/>
                </a:moveTo>
                <a:lnTo>
                  <a:pt x="20016" y="1625599"/>
                </a:lnTo>
                <a:lnTo>
                  <a:pt x="20521" y="1612899"/>
                </a:lnTo>
                <a:lnTo>
                  <a:pt x="1266440" y="1612899"/>
                </a:lnTo>
                <a:lnTo>
                  <a:pt x="1265266" y="1625599"/>
                </a:lnTo>
                <a:close/>
              </a:path>
              <a:path w="1456690" h="3263900">
                <a:moveTo>
                  <a:pt x="1427926" y="1625599"/>
                </a:moveTo>
                <a:lnTo>
                  <a:pt x="1292898" y="1625599"/>
                </a:lnTo>
                <a:lnTo>
                  <a:pt x="1286401" y="1612899"/>
                </a:lnTo>
                <a:lnTo>
                  <a:pt x="1425734" y="1612899"/>
                </a:lnTo>
                <a:lnTo>
                  <a:pt x="1427926" y="1625599"/>
                </a:lnTo>
                <a:close/>
              </a:path>
              <a:path w="1456690" h="3263900">
                <a:moveTo>
                  <a:pt x="1449452" y="1625599"/>
                </a:moveTo>
                <a:lnTo>
                  <a:pt x="1432309" y="1625599"/>
                </a:lnTo>
                <a:lnTo>
                  <a:pt x="1432466" y="1612899"/>
                </a:lnTo>
                <a:lnTo>
                  <a:pt x="1449452" y="1612899"/>
                </a:lnTo>
                <a:lnTo>
                  <a:pt x="1449452" y="1625599"/>
                </a:lnTo>
                <a:close/>
              </a:path>
              <a:path w="1456690" h="3263900">
                <a:moveTo>
                  <a:pt x="638182" y="1638299"/>
                </a:moveTo>
                <a:lnTo>
                  <a:pt x="19804" y="1638299"/>
                </a:lnTo>
                <a:lnTo>
                  <a:pt x="19777" y="1625599"/>
                </a:lnTo>
                <a:lnTo>
                  <a:pt x="640060" y="1625599"/>
                </a:lnTo>
                <a:lnTo>
                  <a:pt x="638182" y="1638299"/>
                </a:lnTo>
                <a:close/>
              </a:path>
              <a:path w="1456690" h="3263900">
                <a:moveTo>
                  <a:pt x="1263779" y="1638299"/>
                </a:moveTo>
                <a:lnTo>
                  <a:pt x="666146" y="1638299"/>
                </a:lnTo>
                <a:lnTo>
                  <a:pt x="661517" y="1625599"/>
                </a:lnTo>
                <a:lnTo>
                  <a:pt x="1263936" y="1625599"/>
                </a:lnTo>
                <a:lnTo>
                  <a:pt x="1263779" y="1638299"/>
                </a:lnTo>
                <a:close/>
              </a:path>
              <a:path w="1456690" h="3263900">
                <a:moveTo>
                  <a:pt x="1446790" y="1638299"/>
                </a:moveTo>
                <a:lnTo>
                  <a:pt x="1298377" y="1638299"/>
                </a:lnTo>
                <a:lnTo>
                  <a:pt x="1297203" y="1625599"/>
                </a:lnTo>
                <a:lnTo>
                  <a:pt x="1446240" y="1625599"/>
                </a:lnTo>
                <a:lnTo>
                  <a:pt x="1446790" y="1638299"/>
                </a:lnTo>
                <a:close/>
              </a:path>
              <a:path w="1456690" h="3263900">
                <a:moveTo>
                  <a:pt x="627325" y="1650999"/>
                </a:moveTo>
                <a:lnTo>
                  <a:pt x="18551" y="1650999"/>
                </a:lnTo>
                <a:lnTo>
                  <a:pt x="19366" y="1638299"/>
                </a:lnTo>
                <a:lnTo>
                  <a:pt x="630717" y="1638299"/>
                </a:lnTo>
                <a:lnTo>
                  <a:pt x="627325" y="1650999"/>
                </a:lnTo>
                <a:close/>
              </a:path>
              <a:path w="1456690" h="3263900">
                <a:moveTo>
                  <a:pt x="1260648" y="1650999"/>
                </a:moveTo>
                <a:lnTo>
                  <a:pt x="670754" y="1650999"/>
                </a:lnTo>
                <a:lnTo>
                  <a:pt x="669225" y="1638299"/>
                </a:lnTo>
                <a:lnTo>
                  <a:pt x="1259630" y="1638299"/>
                </a:lnTo>
                <a:lnTo>
                  <a:pt x="1260648" y="1650999"/>
                </a:lnTo>
                <a:close/>
              </a:path>
              <a:path w="1456690" h="3263900">
                <a:moveTo>
                  <a:pt x="1447417" y="1663699"/>
                </a:moveTo>
                <a:lnTo>
                  <a:pt x="1306205" y="1663699"/>
                </a:lnTo>
                <a:lnTo>
                  <a:pt x="1304233" y="1650999"/>
                </a:lnTo>
                <a:lnTo>
                  <a:pt x="1300349" y="1638299"/>
                </a:lnTo>
                <a:lnTo>
                  <a:pt x="1448794" y="1638299"/>
                </a:lnTo>
                <a:lnTo>
                  <a:pt x="1450235" y="1650999"/>
                </a:lnTo>
                <a:lnTo>
                  <a:pt x="1445416" y="1650999"/>
                </a:lnTo>
                <a:lnTo>
                  <a:pt x="1447417" y="1663699"/>
                </a:lnTo>
                <a:close/>
              </a:path>
              <a:path w="1456690" h="3263900">
                <a:moveTo>
                  <a:pt x="206569" y="1663699"/>
                </a:moveTo>
                <a:lnTo>
                  <a:pt x="19419" y="1663699"/>
                </a:lnTo>
                <a:lnTo>
                  <a:pt x="18864" y="1650999"/>
                </a:lnTo>
                <a:lnTo>
                  <a:pt x="211944" y="1650999"/>
                </a:lnTo>
                <a:lnTo>
                  <a:pt x="206569" y="1663699"/>
                </a:lnTo>
                <a:close/>
              </a:path>
              <a:path w="1456690" h="3263900">
                <a:moveTo>
                  <a:pt x="625040" y="1663699"/>
                </a:moveTo>
                <a:lnTo>
                  <a:pt x="217844" y="1663699"/>
                </a:lnTo>
                <a:lnTo>
                  <a:pt x="211944" y="1650999"/>
                </a:lnTo>
                <a:lnTo>
                  <a:pt x="625979" y="1650999"/>
                </a:lnTo>
                <a:lnTo>
                  <a:pt x="625040" y="1663699"/>
                </a:lnTo>
                <a:close/>
              </a:path>
              <a:path w="1456690" h="3263900">
                <a:moveTo>
                  <a:pt x="1261431" y="1663699"/>
                </a:moveTo>
                <a:lnTo>
                  <a:pt x="672219" y="1663699"/>
                </a:lnTo>
                <a:lnTo>
                  <a:pt x="672062" y="1650999"/>
                </a:lnTo>
                <a:lnTo>
                  <a:pt x="1258143" y="1650999"/>
                </a:lnTo>
                <a:lnTo>
                  <a:pt x="1261431" y="1663699"/>
                </a:lnTo>
                <a:close/>
              </a:path>
              <a:path w="1456690" h="3263900">
                <a:moveTo>
                  <a:pt x="195755" y="1676399"/>
                </a:moveTo>
                <a:lnTo>
                  <a:pt x="19238" y="1676399"/>
                </a:lnTo>
                <a:lnTo>
                  <a:pt x="19197" y="1663699"/>
                </a:lnTo>
                <a:lnTo>
                  <a:pt x="196172" y="1663699"/>
                </a:lnTo>
                <a:lnTo>
                  <a:pt x="195755" y="1676399"/>
                </a:lnTo>
                <a:close/>
              </a:path>
              <a:path w="1456690" h="3263900">
                <a:moveTo>
                  <a:pt x="617917" y="1701799"/>
                </a:moveTo>
                <a:lnTo>
                  <a:pt x="304183" y="1701799"/>
                </a:lnTo>
                <a:lnTo>
                  <a:pt x="299487" y="1689099"/>
                </a:lnTo>
                <a:lnTo>
                  <a:pt x="274986" y="1689099"/>
                </a:lnTo>
                <a:lnTo>
                  <a:pt x="268567" y="1676399"/>
                </a:lnTo>
                <a:lnTo>
                  <a:pt x="256753" y="1676399"/>
                </a:lnTo>
                <a:lnTo>
                  <a:pt x="250607" y="1663699"/>
                </a:lnTo>
                <a:lnTo>
                  <a:pt x="624492" y="1663699"/>
                </a:lnTo>
                <a:lnTo>
                  <a:pt x="622177" y="1676399"/>
                </a:lnTo>
                <a:lnTo>
                  <a:pt x="617917" y="1701799"/>
                </a:lnTo>
                <a:close/>
              </a:path>
              <a:path w="1456690" h="3263900">
                <a:moveTo>
                  <a:pt x="1263046" y="1701799"/>
                </a:moveTo>
                <a:lnTo>
                  <a:pt x="667229" y="1701799"/>
                </a:lnTo>
                <a:lnTo>
                  <a:pt x="668895" y="1689099"/>
                </a:lnTo>
                <a:lnTo>
                  <a:pt x="670531" y="1676399"/>
                </a:lnTo>
                <a:lnTo>
                  <a:pt x="672554" y="1676399"/>
                </a:lnTo>
                <a:lnTo>
                  <a:pt x="670519" y="1663699"/>
                </a:lnTo>
                <a:lnTo>
                  <a:pt x="1260883" y="1663699"/>
                </a:lnTo>
                <a:lnTo>
                  <a:pt x="1261900" y="1676399"/>
                </a:lnTo>
                <a:lnTo>
                  <a:pt x="1261666" y="1689099"/>
                </a:lnTo>
                <a:lnTo>
                  <a:pt x="1262135" y="1689099"/>
                </a:lnTo>
                <a:lnTo>
                  <a:pt x="1263046" y="1701799"/>
                </a:lnTo>
                <a:close/>
              </a:path>
              <a:path w="1456690" h="3263900">
                <a:moveTo>
                  <a:pt x="1449694" y="1676399"/>
                </a:moveTo>
                <a:lnTo>
                  <a:pt x="1307692" y="1676399"/>
                </a:lnTo>
                <a:lnTo>
                  <a:pt x="1306670" y="1663699"/>
                </a:lnTo>
                <a:lnTo>
                  <a:pt x="1448990" y="1663699"/>
                </a:lnTo>
                <a:lnTo>
                  <a:pt x="1449694" y="1676399"/>
                </a:lnTo>
                <a:close/>
              </a:path>
              <a:path w="1456690" h="3263900">
                <a:moveTo>
                  <a:pt x="198431" y="1689099"/>
                </a:moveTo>
                <a:lnTo>
                  <a:pt x="20586" y="1689099"/>
                </a:lnTo>
                <a:lnTo>
                  <a:pt x="20586" y="1676399"/>
                </a:lnTo>
                <a:lnTo>
                  <a:pt x="197006" y="1676399"/>
                </a:lnTo>
                <a:lnTo>
                  <a:pt x="198431" y="1689099"/>
                </a:lnTo>
                <a:close/>
              </a:path>
              <a:path w="1456690" h="3263900">
                <a:moveTo>
                  <a:pt x="1448041" y="1689099"/>
                </a:moveTo>
                <a:lnTo>
                  <a:pt x="1309346" y="1689099"/>
                </a:lnTo>
                <a:lnTo>
                  <a:pt x="1308850" y="1676399"/>
                </a:lnTo>
                <a:lnTo>
                  <a:pt x="1446790" y="1676399"/>
                </a:lnTo>
                <a:lnTo>
                  <a:pt x="1448041" y="1689099"/>
                </a:lnTo>
                <a:close/>
              </a:path>
              <a:path w="1456690" h="3263900">
                <a:moveTo>
                  <a:pt x="206885" y="1701799"/>
                </a:moveTo>
                <a:lnTo>
                  <a:pt x="14187" y="1701799"/>
                </a:lnTo>
                <a:lnTo>
                  <a:pt x="15883" y="1689099"/>
                </a:lnTo>
                <a:lnTo>
                  <a:pt x="205789" y="1689099"/>
                </a:lnTo>
                <a:lnTo>
                  <a:pt x="206885" y="1701799"/>
                </a:lnTo>
                <a:close/>
              </a:path>
              <a:path w="1456690" h="3263900">
                <a:moveTo>
                  <a:pt x="1447571" y="1701799"/>
                </a:moveTo>
                <a:lnTo>
                  <a:pt x="1309781" y="1701799"/>
                </a:lnTo>
                <a:lnTo>
                  <a:pt x="1309599" y="1689099"/>
                </a:lnTo>
                <a:lnTo>
                  <a:pt x="1448301" y="1689099"/>
                </a:lnTo>
                <a:lnTo>
                  <a:pt x="1447571" y="1701799"/>
                </a:lnTo>
                <a:close/>
              </a:path>
              <a:path w="1456690" h="3263900">
                <a:moveTo>
                  <a:pt x="228803" y="1714499"/>
                </a:moveTo>
                <a:lnTo>
                  <a:pt x="16101" y="1714499"/>
                </a:lnTo>
                <a:lnTo>
                  <a:pt x="15498" y="1701799"/>
                </a:lnTo>
                <a:lnTo>
                  <a:pt x="221288" y="1701799"/>
                </a:lnTo>
                <a:lnTo>
                  <a:pt x="228803" y="1714499"/>
                </a:lnTo>
                <a:close/>
              </a:path>
              <a:path w="1456690" h="3263900">
                <a:moveTo>
                  <a:pt x="616508" y="1714499"/>
                </a:moveTo>
                <a:lnTo>
                  <a:pt x="331212" y="1714499"/>
                </a:lnTo>
                <a:lnTo>
                  <a:pt x="324736" y="1701799"/>
                </a:lnTo>
                <a:lnTo>
                  <a:pt x="617212" y="1701799"/>
                </a:lnTo>
                <a:lnTo>
                  <a:pt x="616508" y="1714499"/>
                </a:lnTo>
                <a:close/>
              </a:path>
              <a:path w="1456690" h="3263900">
                <a:moveTo>
                  <a:pt x="1262403" y="1714499"/>
                </a:moveTo>
                <a:lnTo>
                  <a:pt x="666918" y="1714499"/>
                </a:lnTo>
                <a:lnTo>
                  <a:pt x="665431" y="1701799"/>
                </a:lnTo>
                <a:lnTo>
                  <a:pt x="1263153" y="1701799"/>
                </a:lnTo>
                <a:lnTo>
                  <a:pt x="1262403" y="1714499"/>
                </a:lnTo>
                <a:close/>
              </a:path>
              <a:path w="1456690" h="3263900">
                <a:moveTo>
                  <a:pt x="1446286" y="1727199"/>
                </a:moveTo>
                <a:lnTo>
                  <a:pt x="1310276" y="1727199"/>
                </a:lnTo>
                <a:lnTo>
                  <a:pt x="1310276" y="1714499"/>
                </a:lnTo>
                <a:lnTo>
                  <a:pt x="1309728" y="1701799"/>
                </a:lnTo>
                <a:lnTo>
                  <a:pt x="1447651" y="1701799"/>
                </a:lnTo>
                <a:lnTo>
                  <a:pt x="1447573" y="1714499"/>
                </a:lnTo>
                <a:lnTo>
                  <a:pt x="1445929" y="1714499"/>
                </a:lnTo>
                <a:lnTo>
                  <a:pt x="1446286" y="1727199"/>
                </a:lnTo>
                <a:close/>
              </a:path>
              <a:path w="1456690" h="3263900">
                <a:moveTo>
                  <a:pt x="263162" y="1739899"/>
                </a:moveTo>
                <a:lnTo>
                  <a:pt x="14716" y="1739899"/>
                </a:lnTo>
                <a:lnTo>
                  <a:pt x="13620" y="1727199"/>
                </a:lnTo>
                <a:lnTo>
                  <a:pt x="15475" y="1714499"/>
                </a:lnTo>
                <a:lnTo>
                  <a:pt x="234830" y="1714499"/>
                </a:lnTo>
                <a:lnTo>
                  <a:pt x="243284" y="1727199"/>
                </a:lnTo>
                <a:lnTo>
                  <a:pt x="255965" y="1727199"/>
                </a:lnTo>
                <a:lnTo>
                  <a:pt x="263162" y="1739899"/>
                </a:lnTo>
                <a:close/>
              </a:path>
              <a:path w="1456690" h="3263900">
                <a:moveTo>
                  <a:pt x="612751" y="1739899"/>
                </a:moveTo>
                <a:lnTo>
                  <a:pt x="388018" y="1739899"/>
                </a:lnTo>
                <a:lnTo>
                  <a:pt x="382413" y="1727199"/>
                </a:lnTo>
                <a:lnTo>
                  <a:pt x="358517" y="1727199"/>
                </a:lnTo>
                <a:lnTo>
                  <a:pt x="351737" y="1714499"/>
                </a:lnTo>
                <a:lnTo>
                  <a:pt x="615255" y="1714499"/>
                </a:lnTo>
                <a:lnTo>
                  <a:pt x="614160" y="1727199"/>
                </a:lnTo>
                <a:lnTo>
                  <a:pt x="612751" y="1739899"/>
                </a:lnTo>
                <a:close/>
              </a:path>
              <a:path w="1456690" h="3263900">
                <a:moveTo>
                  <a:pt x="1264068" y="1727199"/>
                </a:moveTo>
                <a:lnTo>
                  <a:pt x="662535" y="1727199"/>
                </a:lnTo>
                <a:lnTo>
                  <a:pt x="666135" y="1714499"/>
                </a:lnTo>
                <a:lnTo>
                  <a:pt x="1263153" y="1714499"/>
                </a:lnTo>
                <a:lnTo>
                  <a:pt x="1264068" y="1727199"/>
                </a:lnTo>
                <a:close/>
              </a:path>
              <a:path w="1456690" h="3263900">
                <a:moveTo>
                  <a:pt x="1263779" y="1739899"/>
                </a:moveTo>
                <a:lnTo>
                  <a:pt x="662065" y="1739899"/>
                </a:lnTo>
                <a:lnTo>
                  <a:pt x="660891" y="1727199"/>
                </a:lnTo>
                <a:lnTo>
                  <a:pt x="1264276" y="1727199"/>
                </a:lnTo>
                <a:lnTo>
                  <a:pt x="1263779" y="1739899"/>
                </a:lnTo>
                <a:close/>
              </a:path>
              <a:path w="1456690" h="3263900">
                <a:moveTo>
                  <a:pt x="1450156" y="1765299"/>
                </a:moveTo>
                <a:lnTo>
                  <a:pt x="1311763" y="1765299"/>
                </a:lnTo>
                <a:lnTo>
                  <a:pt x="1311763" y="1752599"/>
                </a:lnTo>
                <a:lnTo>
                  <a:pt x="1311420" y="1739899"/>
                </a:lnTo>
                <a:lnTo>
                  <a:pt x="1310618" y="1727199"/>
                </a:lnTo>
                <a:lnTo>
                  <a:pt x="1448043" y="1727199"/>
                </a:lnTo>
                <a:lnTo>
                  <a:pt x="1444912" y="1739899"/>
                </a:lnTo>
                <a:lnTo>
                  <a:pt x="1446947" y="1739899"/>
                </a:lnTo>
                <a:lnTo>
                  <a:pt x="1447260" y="1752599"/>
                </a:lnTo>
                <a:lnTo>
                  <a:pt x="1450156" y="1765299"/>
                </a:lnTo>
                <a:close/>
              </a:path>
              <a:path w="1456690" h="3263900">
                <a:moveTo>
                  <a:pt x="310132" y="1765299"/>
                </a:moveTo>
                <a:lnTo>
                  <a:pt x="14794" y="1765299"/>
                </a:lnTo>
                <a:lnTo>
                  <a:pt x="14089" y="1752599"/>
                </a:lnTo>
                <a:lnTo>
                  <a:pt x="13150" y="1739899"/>
                </a:lnTo>
                <a:lnTo>
                  <a:pt x="282321" y="1739899"/>
                </a:lnTo>
                <a:lnTo>
                  <a:pt x="288557" y="1752599"/>
                </a:lnTo>
                <a:lnTo>
                  <a:pt x="305123" y="1752599"/>
                </a:lnTo>
                <a:lnTo>
                  <a:pt x="310132" y="1765299"/>
                </a:lnTo>
                <a:close/>
              </a:path>
              <a:path w="1456690" h="3263900">
                <a:moveTo>
                  <a:pt x="610892" y="1752599"/>
                </a:moveTo>
                <a:lnTo>
                  <a:pt x="408597" y="1752599"/>
                </a:lnTo>
                <a:lnTo>
                  <a:pt x="401602" y="1739899"/>
                </a:lnTo>
                <a:lnTo>
                  <a:pt x="611263" y="1739899"/>
                </a:lnTo>
                <a:lnTo>
                  <a:pt x="610892" y="1752599"/>
                </a:lnTo>
                <a:close/>
              </a:path>
              <a:path w="1456690" h="3263900">
                <a:moveTo>
                  <a:pt x="1262697" y="1752599"/>
                </a:moveTo>
                <a:lnTo>
                  <a:pt x="659092" y="1752599"/>
                </a:lnTo>
                <a:lnTo>
                  <a:pt x="659404" y="1739899"/>
                </a:lnTo>
                <a:lnTo>
                  <a:pt x="1262567" y="1739899"/>
                </a:lnTo>
                <a:lnTo>
                  <a:pt x="1262697" y="1752599"/>
                </a:lnTo>
                <a:close/>
              </a:path>
              <a:path w="1456690" h="3263900">
                <a:moveTo>
                  <a:pt x="607819" y="1765299"/>
                </a:moveTo>
                <a:lnTo>
                  <a:pt x="437655" y="1765299"/>
                </a:lnTo>
                <a:lnTo>
                  <a:pt x="423008" y="1752599"/>
                </a:lnTo>
                <a:lnTo>
                  <a:pt x="609744" y="1752599"/>
                </a:lnTo>
                <a:lnTo>
                  <a:pt x="607819" y="1765299"/>
                </a:lnTo>
                <a:close/>
              </a:path>
              <a:path w="1456690" h="3263900">
                <a:moveTo>
                  <a:pt x="1265423" y="1765299"/>
                </a:moveTo>
                <a:lnTo>
                  <a:pt x="657995" y="1765299"/>
                </a:lnTo>
                <a:lnTo>
                  <a:pt x="658934" y="1752599"/>
                </a:lnTo>
                <a:lnTo>
                  <a:pt x="1264171" y="1752599"/>
                </a:lnTo>
                <a:lnTo>
                  <a:pt x="1265423" y="1765299"/>
                </a:lnTo>
                <a:close/>
              </a:path>
              <a:path w="1456690" h="3263900">
                <a:moveTo>
                  <a:pt x="332206" y="1777999"/>
                </a:moveTo>
                <a:lnTo>
                  <a:pt x="13464" y="1777999"/>
                </a:lnTo>
                <a:lnTo>
                  <a:pt x="12446" y="1765299"/>
                </a:lnTo>
                <a:lnTo>
                  <a:pt x="329623" y="1765299"/>
                </a:lnTo>
                <a:lnTo>
                  <a:pt x="332206" y="1777999"/>
                </a:lnTo>
                <a:close/>
              </a:path>
              <a:path w="1456690" h="3263900">
                <a:moveTo>
                  <a:pt x="605399" y="1777999"/>
                </a:moveTo>
                <a:lnTo>
                  <a:pt x="457226" y="1777999"/>
                </a:lnTo>
                <a:lnTo>
                  <a:pt x="454084" y="1765299"/>
                </a:lnTo>
                <a:lnTo>
                  <a:pt x="606365" y="1765299"/>
                </a:lnTo>
                <a:lnTo>
                  <a:pt x="605399" y="1777999"/>
                </a:lnTo>
                <a:close/>
              </a:path>
              <a:path w="1456690" h="3263900">
                <a:moveTo>
                  <a:pt x="1099241" y="1777999"/>
                </a:moveTo>
                <a:lnTo>
                  <a:pt x="656038" y="1777999"/>
                </a:lnTo>
                <a:lnTo>
                  <a:pt x="653924" y="1765299"/>
                </a:lnTo>
                <a:lnTo>
                  <a:pt x="1106756" y="1765299"/>
                </a:lnTo>
                <a:lnTo>
                  <a:pt x="1099241" y="1777999"/>
                </a:lnTo>
                <a:close/>
              </a:path>
              <a:path w="1456690" h="3263900">
                <a:moveTo>
                  <a:pt x="1265736" y="1777999"/>
                </a:moveTo>
                <a:lnTo>
                  <a:pt x="1110122" y="1777999"/>
                </a:lnTo>
                <a:lnTo>
                  <a:pt x="1106756" y="1765299"/>
                </a:lnTo>
                <a:lnTo>
                  <a:pt x="1264171" y="1765299"/>
                </a:lnTo>
                <a:lnTo>
                  <a:pt x="1265736" y="1777999"/>
                </a:lnTo>
                <a:close/>
              </a:path>
              <a:path w="1456690" h="3263900">
                <a:moveTo>
                  <a:pt x="1446477" y="1790699"/>
                </a:moveTo>
                <a:lnTo>
                  <a:pt x="1313642" y="1790699"/>
                </a:lnTo>
                <a:lnTo>
                  <a:pt x="1313642" y="1777999"/>
                </a:lnTo>
                <a:lnTo>
                  <a:pt x="1312233" y="1765299"/>
                </a:lnTo>
                <a:lnTo>
                  <a:pt x="1450704" y="1765299"/>
                </a:lnTo>
                <a:lnTo>
                  <a:pt x="1448512" y="1777999"/>
                </a:lnTo>
                <a:lnTo>
                  <a:pt x="1447338" y="1777999"/>
                </a:lnTo>
                <a:lnTo>
                  <a:pt x="1446477" y="1790699"/>
                </a:lnTo>
                <a:close/>
              </a:path>
              <a:path w="1456690" h="3263900">
                <a:moveTo>
                  <a:pt x="364222" y="1790699"/>
                </a:moveTo>
                <a:lnTo>
                  <a:pt x="12905" y="1790699"/>
                </a:lnTo>
                <a:lnTo>
                  <a:pt x="13427" y="1777999"/>
                </a:lnTo>
                <a:lnTo>
                  <a:pt x="356785" y="1777999"/>
                </a:lnTo>
                <a:lnTo>
                  <a:pt x="364222" y="1790699"/>
                </a:lnTo>
                <a:close/>
              </a:path>
              <a:path w="1456690" h="3263900">
                <a:moveTo>
                  <a:pt x="601792" y="1803399"/>
                </a:moveTo>
                <a:lnTo>
                  <a:pt x="478349" y="1803399"/>
                </a:lnTo>
                <a:lnTo>
                  <a:pt x="472244" y="1790699"/>
                </a:lnTo>
                <a:lnTo>
                  <a:pt x="470835" y="1777999"/>
                </a:lnTo>
                <a:lnTo>
                  <a:pt x="604923" y="1777999"/>
                </a:lnTo>
                <a:lnTo>
                  <a:pt x="602954" y="1790699"/>
                </a:lnTo>
                <a:lnTo>
                  <a:pt x="601910" y="1790699"/>
                </a:lnTo>
                <a:lnTo>
                  <a:pt x="601792" y="1803399"/>
                </a:lnTo>
                <a:close/>
              </a:path>
              <a:path w="1456690" h="3263900">
                <a:moveTo>
                  <a:pt x="875213" y="1790699"/>
                </a:moveTo>
                <a:lnTo>
                  <a:pt x="653904" y="1790699"/>
                </a:lnTo>
                <a:lnTo>
                  <a:pt x="654707" y="1777999"/>
                </a:lnTo>
                <a:lnTo>
                  <a:pt x="880792" y="1777999"/>
                </a:lnTo>
                <a:lnTo>
                  <a:pt x="875213" y="1790699"/>
                </a:lnTo>
                <a:close/>
              </a:path>
              <a:path w="1456690" h="3263900">
                <a:moveTo>
                  <a:pt x="1265736" y="1790699"/>
                </a:moveTo>
                <a:lnTo>
                  <a:pt x="1116589" y="1790699"/>
                </a:lnTo>
                <a:lnTo>
                  <a:pt x="1115337" y="1777999"/>
                </a:lnTo>
                <a:lnTo>
                  <a:pt x="1266246" y="1777999"/>
                </a:lnTo>
                <a:lnTo>
                  <a:pt x="1265736" y="1790699"/>
                </a:lnTo>
                <a:close/>
              </a:path>
              <a:path w="1456690" h="3263900">
                <a:moveTo>
                  <a:pt x="113784" y="1803399"/>
                </a:moveTo>
                <a:lnTo>
                  <a:pt x="13514" y="1803399"/>
                </a:lnTo>
                <a:lnTo>
                  <a:pt x="12837" y="1790699"/>
                </a:lnTo>
                <a:lnTo>
                  <a:pt x="120934" y="1790699"/>
                </a:lnTo>
                <a:lnTo>
                  <a:pt x="113784" y="1803399"/>
                </a:lnTo>
                <a:close/>
              </a:path>
              <a:path w="1456690" h="3263900">
                <a:moveTo>
                  <a:pt x="442107" y="1816099"/>
                </a:moveTo>
                <a:lnTo>
                  <a:pt x="149356" y="1816099"/>
                </a:lnTo>
                <a:lnTo>
                  <a:pt x="152718" y="1803399"/>
                </a:lnTo>
                <a:lnTo>
                  <a:pt x="149508" y="1790699"/>
                </a:lnTo>
                <a:lnTo>
                  <a:pt x="384104" y="1790699"/>
                </a:lnTo>
                <a:lnTo>
                  <a:pt x="384574" y="1803399"/>
                </a:lnTo>
                <a:lnTo>
                  <a:pt x="433418" y="1803399"/>
                </a:lnTo>
                <a:lnTo>
                  <a:pt x="442107" y="1816099"/>
                </a:lnTo>
                <a:close/>
              </a:path>
              <a:path w="1456690" h="3263900">
                <a:moveTo>
                  <a:pt x="396159" y="1803399"/>
                </a:moveTo>
                <a:lnTo>
                  <a:pt x="384574" y="1803399"/>
                </a:lnTo>
                <a:lnTo>
                  <a:pt x="388801" y="1790699"/>
                </a:lnTo>
                <a:lnTo>
                  <a:pt x="396159" y="1803399"/>
                </a:lnTo>
                <a:close/>
              </a:path>
              <a:path w="1456690" h="3263900">
                <a:moveTo>
                  <a:pt x="912395" y="1828799"/>
                </a:moveTo>
                <a:lnTo>
                  <a:pt x="649776" y="1828799"/>
                </a:lnTo>
                <a:lnTo>
                  <a:pt x="650637" y="1816099"/>
                </a:lnTo>
                <a:lnTo>
                  <a:pt x="651419" y="1803399"/>
                </a:lnTo>
                <a:lnTo>
                  <a:pt x="653141" y="1790699"/>
                </a:lnTo>
                <a:lnTo>
                  <a:pt x="857739" y="1790699"/>
                </a:lnTo>
                <a:lnTo>
                  <a:pt x="857992" y="1803399"/>
                </a:lnTo>
                <a:lnTo>
                  <a:pt x="861781" y="1803399"/>
                </a:lnTo>
                <a:lnTo>
                  <a:pt x="867875" y="1816099"/>
                </a:lnTo>
                <a:lnTo>
                  <a:pt x="910986" y="1816099"/>
                </a:lnTo>
                <a:lnTo>
                  <a:pt x="912395" y="1828799"/>
                </a:lnTo>
                <a:close/>
              </a:path>
              <a:path w="1456690" h="3263900">
                <a:moveTo>
                  <a:pt x="1269709" y="1816099"/>
                </a:moveTo>
                <a:lnTo>
                  <a:pt x="1108556" y="1816099"/>
                </a:lnTo>
                <a:lnTo>
                  <a:pt x="1111453" y="1803399"/>
                </a:lnTo>
                <a:lnTo>
                  <a:pt x="1118094" y="1803399"/>
                </a:lnTo>
                <a:lnTo>
                  <a:pt x="1118509" y="1790699"/>
                </a:lnTo>
                <a:lnTo>
                  <a:pt x="1268554" y="1790699"/>
                </a:lnTo>
                <a:lnTo>
                  <a:pt x="1268324" y="1803399"/>
                </a:lnTo>
                <a:lnTo>
                  <a:pt x="1269709" y="1816099"/>
                </a:lnTo>
                <a:close/>
              </a:path>
              <a:path w="1456690" h="3263900">
                <a:moveTo>
                  <a:pt x="1446967" y="1803399"/>
                </a:moveTo>
                <a:lnTo>
                  <a:pt x="1312682" y="1803399"/>
                </a:lnTo>
                <a:lnTo>
                  <a:pt x="1313519" y="1790699"/>
                </a:lnTo>
                <a:lnTo>
                  <a:pt x="1446967" y="1790699"/>
                </a:lnTo>
                <a:lnTo>
                  <a:pt x="1446967" y="1803399"/>
                </a:lnTo>
                <a:close/>
              </a:path>
              <a:path w="1456690" h="3263900">
                <a:moveTo>
                  <a:pt x="102151" y="1816099"/>
                </a:moveTo>
                <a:lnTo>
                  <a:pt x="13463" y="1816099"/>
                </a:lnTo>
                <a:lnTo>
                  <a:pt x="13723" y="1803399"/>
                </a:lnTo>
                <a:lnTo>
                  <a:pt x="104343" y="1803399"/>
                </a:lnTo>
                <a:lnTo>
                  <a:pt x="102151" y="1816099"/>
                </a:lnTo>
                <a:close/>
              </a:path>
              <a:path w="1456690" h="3263900">
                <a:moveTo>
                  <a:pt x="600390" y="1816099"/>
                </a:moveTo>
                <a:lnTo>
                  <a:pt x="456858" y="1816099"/>
                </a:lnTo>
                <a:lnTo>
                  <a:pt x="461946" y="1803399"/>
                </a:lnTo>
                <a:lnTo>
                  <a:pt x="601277" y="1803399"/>
                </a:lnTo>
                <a:lnTo>
                  <a:pt x="600390" y="1816099"/>
                </a:lnTo>
                <a:close/>
              </a:path>
              <a:path w="1456690" h="3263900">
                <a:moveTo>
                  <a:pt x="1449373" y="1816099"/>
                </a:moveTo>
                <a:lnTo>
                  <a:pt x="1308867" y="1816099"/>
                </a:lnTo>
                <a:lnTo>
                  <a:pt x="1311132" y="1803399"/>
                </a:lnTo>
                <a:lnTo>
                  <a:pt x="1450783" y="1803399"/>
                </a:lnTo>
                <a:lnTo>
                  <a:pt x="1449373" y="1816099"/>
                </a:lnTo>
                <a:close/>
              </a:path>
              <a:path w="1456690" h="3263900">
                <a:moveTo>
                  <a:pt x="86182" y="1828799"/>
                </a:moveTo>
                <a:lnTo>
                  <a:pt x="15029" y="1828799"/>
                </a:lnTo>
                <a:lnTo>
                  <a:pt x="14089" y="1816099"/>
                </a:lnTo>
                <a:lnTo>
                  <a:pt x="87785" y="1816099"/>
                </a:lnTo>
                <a:lnTo>
                  <a:pt x="86182" y="1828799"/>
                </a:lnTo>
                <a:close/>
              </a:path>
              <a:path w="1456690" h="3263900">
                <a:moveTo>
                  <a:pt x="598436" y="1828799"/>
                </a:moveTo>
                <a:lnTo>
                  <a:pt x="141137" y="1828799"/>
                </a:lnTo>
                <a:lnTo>
                  <a:pt x="145496" y="1816099"/>
                </a:lnTo>
                <a:lnTo>
                  <a:pt x="599130" y="1816099"/>
                </a:lnTo>
                <a:lnTo>
                  <a:pt x="598436" y="1828799"/>
                </a:lnTo>
                <a:close/>
              </a:path>
              <a:path w="1456690" h="3263900">
                <a:moveTo>
                  <a:pt x="957169" y="1828799"/>
                </a:moveTo>
                <a:lnTo>
                  <a:pt x="912395" y="1828799"/>
                </a:lnTo>
                <a:lnTo>
                  <a:pt x="920557" y="1816099"/>
                </a:lnTo>
                <a:lnTo>
                  <a:pt x="948742" y="1816099"/>
                </a:lnTo>
                <a:lnTo>
                  <a:pt x="957169" y="1828799"/>
                </a:lnTo>
                <a:close/>
              </a:path>
              <a:path w="1456690" h="3263900">
                <a:moveTo>
                  <a:pt x="991063" y="1828799"/>
                </a:moveTo>
                <a:lnTo>
                  <a:pt x="957169" y="1828799"/>
                </a:lnTo>
                <a:lnTo>
                  <a:pt x="957795" y="1816099"/>
                </a:lnTo>
                <a:lnTo>
                  <a:pt x="985818" y="1816099"/>
                </a:lnTo>
                <a:lnTo>
                  <a:pt x="991063" y="1828799"/>
                </a:lnTo>
                <a:close/>
              </a:path>
              <a:path w="1456690" h="3263900">
                <a:moveTo>
                  <a:pt x="1033019" y="1828799"/>
                </a:moveTo>
                <a:lnTo>
                  <a:pt x="1024252" y="1828799"/>
                </a:lnTo>
                <a:lnTo>
                  <a:pt x="1026992" y="1816099"/>
                </a:lnTo>
                <a:lnTo>
                  <a:pt x="1030906" y="1816099"/>
                </a:lnTo>
                <a:lnTo>
                  <a:pt x="1033019" y="1828799"/>
                </a:lnTo>
                <a:close/>
              </a:path>
              <a:path w="1456690" h="3263900">
                <a:moveTo>
                  <a:pt x="1070827" y="1828799"/>
                </a:moveTo>
                <a:lnTo>
                  <a:pt x="1033019" y="1828799"/>
                </a:lnTo>
                <a:lnTo>
                  <a:pt x="1036463" y="1816099"/>
                </a:lnTo>
                <a:lnTo>
                  <a:pt x="1065895" y="1816099"/>
                </a:lnTo>
                <a:lnTo>
                  <a:pt x="1070827" y="1828799"/>
                </a:lnTo>
                <a:close/>
              </a:path>
              <a:path w="1456690" h="3263900">
                <a:moveTo>
                  <a:pt x="1273150" y="1828799"/>
                </a:moveTo>
                <a:lnTo>
                  <a:pt x="1070827" y="1828799"/>
                </a:lnTo>
                <a:lnTo>
                  <a:pt x="1075445" y="1816099"/>
                </a:lnTo>
                <a:lnTo>
                  <a:pt x="1271592" y="1816099"/>
                </a:lnTo>
                <a:lnTo>
                  <a:pt x="1273150" y="1828799"/>
                </a:lnTo>
                <a:close/>
              </a:path>
              <a:path w="1456690" h="3263900">
                <a:moveTo>
                  <a:pt x="1452505" y="1828799"/>
                </a:moveTo>
                <a:lnTo>
                  <a:pt x="1305847" y="1828799"/>
                </a:lnTo>
                <a:lnTo>
                  <a:pt x="1307569" y="1816099"/>
                </a:lnTo>
                <a:lnTo>
                  <a:pt x="1443738" y="1816099"/>
                </a:lnTo>
                <a:lnTo>
                  <a:pt x="1452505" y="1828799"/>
                </a:lnTo>
                <a:close/>
              </a:path>
              <a:path w="1456690" h="3263900">
                <a:moveTo>
                  <a:pt x="70136" y="1841499"/>
                </a:moveTo>
                <a:lnTo>
                  <a:pt x="14355" y="1841499"/>
                </a:lnTo>
                <a:lnTo>
                  <a:pt x="14355" y="1828799"/>
                </a:lnTo>
                <a:lnTo>
                  <a:pt x="78903" y="1828799"/>
                </a:lnTo>
                <a:lnTo>
                  <a:pt x="70136" y="1841499"/>
                </a:lnTo>
                <a:close/>
              </a:path>
              <a:path w="1456690" h="3263900">
                <a:moveTo>
                  <a:pt x="597369" y="1841499"/>
                </a:moveTo>
                <a:lnTo>
                  <a:pt x="130673" y="1841499"/>
                </a:lnTo>
                <a:lnTo>
                  <a:pt x="136279" y="1828799"/>
                </a:lnTo>
                <a:lnTo>
                  <a:pt x="597858" y="1828799"/>
                </a:lnTo>
                <a:lnTo>
                  <a:pt x="597369" y="1841499"/>
                </a:lnTo>
                <a:close/>
              </a:path>
              <a:path w="1456690" h="3263900">
                <a:moveTo>
                  <a:pt x="1272859" y="1841499"/>
                </a:moveTo>
                <a:lnTo>
                  <a:pt x="647740" y="1841499"/>
                </a:lnTo>
                <a:lnTo>
                  <a:pt x="648132" y="1828799"/>
                </a:lnTo>
                <a:lnTo>
                  <a:pt x="1273486" y="1828799"/>
                </a:lnTo>
                <a:lnTo>
                  <a:pt x="1272859" y="1841499"/>
                </a:lnTo>
                <a:close/>
              </a:path>
              <a:path w="1456690" h="3263900">
                <a:moveTo>
                  <a:pt x="1447495" y="1841499"/>
                </a:moveTo>
                <a:lnTo>
                  <a:pt x="1301991" y="1841499"/>
                </a:lnTo>
                <a:lnTo>
                  <a:pt x="1303700" y="1828799"/>
                </a:lnTo>
                <a:lnTo>
                  <a:pt x="1446634" y="1828799"/>
                </a:lnTo>
                <a:lnTo>
                  <a:pt x="1447495" y="1841499"/>
                </a:lnTo>
                <a:close/>
              </a:path>
              <a:path w="1456690" h="3263900">
                <a:moveTo>
                  <a:pt x="35097" y="1879599"/>
                </a:moveTo>
                <a:lnTo>
                  <a:pt x="16438" y="1879599"/>
                </a:lnTo>
                <a:lnTo>
                  <a:pt x="15890" y="1866899"/>
                </a:lnTo>
                <a:lnTo>
                  <a:pt x="17768" y="1854199"/>
                </a:lnTo>
                <a:lnTo>
                  <a:pt x="16986" y="1841499"/>
                </a:lnTo>
                <a:lnTo>
                  <a:pt x="65126" y="1841499"/>
                </a:lnTo>
                <a:lnTo>
                  <a:pt x="54637" y="1854199"/>
                </a:lnTo>
                <a:lnTo>
                  <a:pt x="50958" y="1866899"/>
                </a:lnTo>
                <a:lnTo>
                  <a:pt x="45791" y="1866899"/>
                </a:lnTo>
                <a:lnTo>
                  <a:pt x="35097" y="1879599"/>
                </a:lnTo>
                <a:close/>
              </a:path>
              <a:path w="1456690" h="3263900">
                <a:moveTo>
                  <a:pt x="599365" y="1879599"/>
                </a:moveTo>
                <a:lnTo>
                  <a:pt x="93619" y="1879599"/>
                </a:lnTo>
                <a:lnTo>
                  <a:pt x="108178" y="1854199"/>
                </a:lnTo>
                <a:lnTo>
                  <a:pt x="112796" y="1854199"/>
                </a:lnTo>
                <a:lnTo>
                  <a:pt x="124773" y="1841499"/>
                </a:lnTo>
                <a:lnTo>
                  <a:pt x="596939" y="1841499"/>
                </a:lnTo>
                <a:lnTo>
                  <a:pt x="596730" y="1854199"/>
                </a:lnTo>
                <a:lnTo>
                  <a:pt x="597065" y="1866899"/>
                </a:lnTo>
                <a:lnTo>
                  <a:pt x="597943" y="1866899"/>
                </a:lnTo>
                <a:lnTo>
                  <a:pt x="599365" y="1879599"/>
                </a:lnTo>
                <a:close/>
              </a:path>
              <a:path w="1456690" h="3263900">
                <a:moveTo>
                  <a:pt x="1447886" y="1866899"/>
                </a:moveTo>
                <a:lnTo>
                  <a:pt x="640695" y="1866899"/>
                </a:lnTo>
                <a:lnTo>
                  <a:pt x="643445" y="1854199"/>
                </a:lnTo>
                <a:lnTo>
                  <a:pt x="646018" y="1841499"/>
                </a:lnTo>
                <a:lnTo>
                  <a:pt x="1450391" y="1841499"/>
                </a:lnTo>
                <a:lnTo>
                  <a:pt x="1449452" y="1854199"/>
                </a:lnTo>
                <a:lnTo>
                  <a:pt x="1448003" y="1854199"/>
                </a:lnTo>
                <a:lnTo>
                  <a:pt x="1447886" y="1866899"/>
                </a:lnTo>
                <a:close/>
              </a:path>
              <a:path w="1456690" h="3263900">
                <a:moveTo>
                  <a:pt x="1450626" y="1879599"/>
                </a:moveTo>
                <a:lnTo>
                  <a:pt x="634903" y="1879599"/>
                </a:lnTo>
                <a:lnTo>
                  <a:pt x="637829" y="1866899"/>
                </a:lnTo>
                <a:lnTo>
                  <a:pt x="1449060" y="1866899"/>
                </a:lnTo>
                <a:lnTo>
                  <a:pt x="1450626" y="1879599"/>
                </a:lnTo>
                <a:close/>
              </a:path>
              <a:path w="1456690" h="3263900">
                <a:moveTo>
                  <a:pt x="21839" y="1892299"/>
                </a:moveTo>
                <a:lnTo>
                  <a:pt x="17064" y="1892299"/>
                </a:lnTo>
                <a:lnTo>
                  <a:pt x="17064" y="1879599"/>
                </a:lnTo>
                <a:lnTo>
                  <a:pt x="24344" y="1879599"/>
                </a:lnTo>
                <a:lnTo>
                  <a:pt x="21839" y="1892299"/>
                </a:lnTo>
                <a:close/>
              </a:path>
              <a:path w="1456690" h="3263900">
                <a:moveTo>
                  <a:pt x="606048" y="1892299"/>
                </a:moveTo>
                <a:lnTo>
                  <a:pt x="82677" y="1892299"/>
                </a:lnTo>
                <a:lnTo>
                  <a:pt x="83286" y="1879599"/>
                </a:lnTo>
                <a:lnTo>
                  <a:pt x="601734" y="1879599"/>
                </a:lnTo>
                <a:lnTo>
                  <a:pt x="606048" y="1892299"/>
                </a:lnTo>
                <a:close/>
              </a:path>
              <a:path w="1456690" h="3263900">
                <a:moveTo>
                  <a:pt x="1451878" y="1892299"/>
                </a:moveTo>
                <a:lnTo>
                  <a:pt x="628249" y="1892299"/>
                </a:lnTo>
                <a:lnTo>
                  <a:pt x="630989" y="1879599"/>
                </a:lnTo>
                <a:lnTo>
                  <a:pt x="1451331" y="1879599"/>
                </a:lnTo>
                <a:lnTo>
                  <a:pt x="1451878" y="1892299"/>
                </a:lnTo>
                <a:close/>
              </a:path>
              <a:path w="1456690" h="3263900">
                <a:moveTo>
                  <a:pt x="1448982" y="1904999"/>
                </a:moveTo>
                <a:lnTo>
                  <a:pt x="67036" y="1904999"/>
                </a:lnTo>
                <a:lnTo>
                  <a:pt x="68648" y="1892299"/>
                </a:lnTo>
                <a:lnTo>
                  <a:pt x="1449530" y="1892299"/>
                </a:lnTo>
                <a:lnTo>
                  <a:pt x="1448982" y="1904999"/>
                </a:lnTo>
                <a:close/>
              </a:path>
              <a:path w="1456690" h="3263900">
                <a:moveTo>
                  <a:pt x="273342" y="1917699"/>
                </a:moveTo>
                <a:lnTo>
                  <a:pt x="52210" y="1917699"/>
                </a:lnTo>
                <a:lnTo>
                  <a:pt x="57298" y="1904999"/>
                </a:lnTo>
                <a:lnTo>
                  <a:pt x="278039" y="1904999"/>
                </a:lnTo>
                <a:lnTo>
                  <a:pt x="273342" y="1917699"/>
                </a:lnTo>
                <a:close/>
              </a:path>
              <a:path w="1456690" h="3263900">
                <a:moveTo>
                  <a:pt x="919439" y="1917699"/>
                </a:moveTo>
                <a:lnTo>
                  <a:pt x="299190" y="1917699"/>
                </a:lnTo>
                <a:lnTo>
                  <a:pt x="295606" y="1904999"/>
                </a:lnTo>
                <a:lnTo>
                  <a:pt x="922126" y="1904999"/>
                </a:lnTo>
                <a:lnTo>
                  <a:pt x="919439" y="1917699"/>
                </a:lnTo>
                <a:close/>
              </a:path>
              <a:path w="1456690" h="3263900">
                <a:moveTo>
                  <a:pt x="1452192" y="1917699"/>
                </a:moveTo>
                <a:lnTo>
                  <a:pt x="936895" y="1917699"/>
                </a:lnTo>
                <a:lnTo>
                  <a:pt x="934208" y="1904999"/>
                </a:lnTo>
                <a:lnTo>
                  <a:pt x="1447886" y="1904999"/>
                </a:lnTo>
                <a:lnTo>
                  <a:pt x="1452192" y="1917699"/>
                </a:lnTo>
                <a:close/>
              </a:path>
              <a:path w="1456690" h="3263900">
                <a:moveTo>
                  <a:pt x="268411" y="1930399"/>
                </a:moveTo>
                <a:lnTo>
                  <a:pt x="40595" y="1930399"/>
                </a:lnTo>
                <a:lnTo>
                  <a:pt x="43443" y="1917699"/>
                </a:lnTo>
                <a:lnTo>
                  <a:pt x="268098" y="1917699"/>
                </a:lnTo>
                <a:lnTo>
                  <a:pt x="268411" y="1930399"/>
                </a:lnTo>
                <a:close/>
              </a:path>
              <a:path w="1456690" h="3263900">
                <a:moveTo>
                  <a:pt x="900653" y="1930399"/>
                </a:moveTo>
                <a:lnTo>
                  <a:pt x="304575" y="1930399"/>
                </a:lnTo>
                <a:lnTo>
                  <a:pt x="305749" y="1917699"/>
                </a:lnTo>
                <a:lnTo>
                  <a:pt x="904410" y="1917699"/>
                </a:lnTo>
                <a:lnTo>
                  <a:pt x="900653" y="1930399"/>
                </a:lnTo>
                <a:close/>
              </a:path>
              <a:path w="1456690" h="3263900">
                <a:moveTo>
                  <a:pt x="1451018" y="1930399"/>
                </a:moveTo>
                <a:lnTo>
                  <a:pt x="939713" y="1930399"/>
                </a:lnTo>
                <a:lnTo>
                  <a:pt x="944175" y="1917699"/>
                </a:lnTo>
                <a:lnTo>
                  <a:pt x="1448200" y="1917699"/>
                </a:lnTo>
                <a:lnTo>
                  <a:pt x="1451018" y="1930399"/>
                </a:lnTo>
                <a:close/>
              </a:path>
              <a:path w="1456690" h="3263900">
                <a:moveTo>
                  <a:pt x="264233" y="1943099"/>
                </a:moveTo>
                <a:lnTo>
                  <a:pt x="29118" y="1943099"/>
                </a:lnTo>
                <a:lnTo>
                  <a:pt x="31858" y="1930399"/>
                </a:lnTo>
                <a:lnTo>
                  <a:pt x="264726" y="1930399"/>
                </a:lnTo>
                <a:lnTo>
                  <a:pt x="264233" y="1943099"/>
                </a:lnTo>
                <a:close/>
              </a:path>
              <a:path w="1456690" h="3263900">
                <a:moveTo>
                  <a:pt x="885624" y="1943099"/>
                </a:moveTo>
                <a:lnTo>
                  <a:pt x="309584" y="1943099"/>
                </a:lnTo>
                <a:lnTo>
                  <a:pt x="309584" y="1930399"/>
                </a:lnTo>
                <a:lnTo>
                  <a:pt x="887737" y="1930399"/>
                </a:lnTo>
                <a:lnTo>
                  <a:pt x="885624" y="1943099"/>
                </a:lnTo>
                <a:close/>
              </a:path>
              <a:path w="1456690" h="3263900">
                <a:moveTo>
                  <a:pt x="1449922" y="1943099"/>
                </a:moveTo>
                <a:lnTo>
                  <a:pt x="939282" y="1943099"/>
                </a:lnTo>
                <a:lnTo>
                  <a:pt x="940509" y="1930399"/>
                </a:lnTo>
                <a:lnTo>
                  <a:pt x="1449922" y="1930399"/>
                </a:lnTo>
                <a:lnTo>
                  <a:pt x="1449922" y="1943099"/>
                </a:lnTo>
                <a:close/>
              </a:path>
              <a:path w="1456690" h="3263900">
                <a:moveTo>
                  <a:pt x="265749" y="1955799"/>
                </a:moveTo>
                <a:lnTo>
                  <a:pt x="15417" y="1955799"/>
                </a:lnTo>
                <a:lnTo>
                  <a:pt x="18777" y="1943099"/>
                </a:lnTo>
                <a:lnTo>
                  <a:pt x="265163" y="1943099"/>
                </a:lnTo>
                <a:lnTo>
                  <a:pt x="265749" y="1955799"/>
                </a:lnTo>
                <a:close/>
              </a:path>
              <a:path w="1456690" h="3263900">
                <a:moveTo>
                  <a:pt x="874743" y="1955799"/>
                </a:moveTo>
                <a:lnTo>
                  <a:pt x="311415" y="1955799"/>
                </a:lnTo>
                <a:lnTo>
                  <a:pt x="310915" y="1943099"/>
                </a:lnTo>
                <a:lnTo>
                  <a:pt x="877320" y="1943099"/>
                </a:lnTo>
                <a:lnTo>
                  <a:pt x="874743" y="1955799"/>
                </a:lnTo>
                <a:close/>
              </a:path>
              <a:path w="1456690" h="3263900">
                <a:moveTo>
                  <a:pt x="1156931" y="1955799"/>
                </a:moveTo>
                <a:lnTo>
                  <a:pt x="929772" y="1955799"/>
                </a:lnTo>
                <a:lnTo>
                  <a:pt x="934625" y="1943099"/>
                </a:lnTo>
                <a:lnTo>
                  <a:pt x="1161580" y="1943099"/>
                </a:lnTo>
                <a:lnTo>
                  <a:pt x="1156931" y="1955799"/>
                </a:lnTo>
                <a:close/>
              </a:path>
              <a:path w="1456690" h="3263900">
                <a:moveTo>
                  <a:pt x="1392067" y="1981199"/>
                </a:moveTo>
                <a:lnTo>
                  <a:pt x="1219083" y="1981199"/>
                </a:lnTo>
                <a:lnTo>
                  <a:pt x="1213813" y="1968499"/>
                </a:lnTo>
                <a:lnTo>
                  <a:pt x="1203331" y="1955799"/>
                </a:lnTo>
                <a:lnTo>
                  <a:pt x="1194504" y="1955799"/>
                </a:lnTo>
                <a:lnTo>
                  <a:pt x="1192598" y="1943099"/>
                </a:lnTo>
                <a:lnTo>
                  <a:pt x="1390275" y="1943099"/>
                </a:lnTo>
                <a:lnTo>
                  <a:pt x="1386283" y="1955799"/>
                </a:lnTo>
                <a:lnTo>
                  <a:pt x="1381821" y="1968499"/>
                </a:lnTo>
                <a:lnTo>
                  <a:pt x="1387136" y="1968499"/>
                </a:lnTo>
                <a:lnTo>
                  <a:pt x="1392067" y="1981199"/>
                </a:lnTo>
                <a:close/>
              </a:path>
              <a:path w="1456690" h="3263900">
                <a:moveTo>
                  <a:pt x="1454618" y="1968499"/>
                </a:moveTo>
                <a:lnTo>
                  <a:pt x="1393141" y="1968499"/>
                </a:lnTo>
                <a:lnTo>
                  <a:pt x="1393493" y="1955799"/>
                </a:lnTo>
                <a:lnTo>
                  <a:pt x="1433405" y="1955799"/>
                </a:lnTo>
                <a:lnTo>
                  <a:pt x="1434266" y="1943099"/>
                </a:lnTo>
                <a:lnTo>
                  <a:pt x="1451174" y="1943099"/>
                </a:lnTo>
                <a:lnTo>
                  <a:pt x="1451096" y="1955799"/>
                </a:lnTo>
                <a:lnTo>
                  <a:pt x="1454618" y="1968499"/>
                </a:lnTo>
                <a:close/>
              </a:path>
              <a:path w="1456690" h="3263900">
                <a:moveTo>
                  <a:pt x="273912" y="1993899"/>
                </a:moveTo>
                <a:lnTo>
                  <a:pt x="17984" y="1993899"/>
                </a:lnTo>
                <a:lnTo>
                  <a:pt x="17475" y="1981199"/>
                </a:lnTo>
                <a:lnTo>
                  <a:pt x="16056" y="1968499"/>
                </a:lnTo>
                <a:lnTo>
                  <a:pt x="15342" y="1955799"/>
                </a:lnTo>
                <a:lnTo>
                  <a:pt x="266538" y="1955799"/>
                </a:lnTo>
                <a:lnTo>
                  <a:pt x="268078" y="1968499"/>
                </a:lnTo>
                <a:lnTo>
                  <a:pt x="270368" y="1968499"/>
                </a:lnTo>
                <a:lnTo>
                  <a:pt x="271598" y="1981199"/>
                </a:lnTo>
                <a:lnTo>
                  <a:pt x="273912" y="1993899"/>
                </a:lnTo>
                <a:close/>
              </a:path>
              <a:path w="1456690" h="3263900">
                <a:moveTo>
                  <a:pt x="867385" y="1968499"/>
                </a:moveTo>
                <a:lnTo>
                  <a:pt x="313811" y="1968499"/>
                </a:lnTo>
                <a:lnTo>
                  <a:pt x="313185" y="1955799"/>
                </a:lnTo>
                <a:lnTo>
                  <a:pt x="870360" y="1955799"/>
                </a:lnTo>
                <a:lnTo>
                  <a:pt x="867385" y="1968499"/>
                </a:lnTo>
                <a:close/>
              </a:path>
              <a:path w="1456690" h="3263900">
                <a:moveTo>
                  <a:pt x="1164802" y="1981199"/>
                </a:moveTo>
                <a:lnTo>
                  <a:pt x="913960" y="1981199"/>
                </a:lnTo>
                <a:lnTo>
                  <a:pt x="918813" y="1968499"/>
                </a:lnTo>
                <a:lnTo>
                  <a:pt x="926797" y="1955799"/>
                </a:lnTo>
                <a:lnTo>
                  <a:pt x="1154113" y="1955799"/>
                </a:lnTo>
                <a:lnTo>
                  <a:pt x="1153487" y="1968499"/>
                </a:lnTo>
                <a:lnTo>
                  <a:pt x="1159583" y="1968499"/>
                </a:lnTo>
                <a:lnTo>
                  <a:pt x="1164802" y="1981199"/>
                </a:lnTo>
                <a:close/>
              </a:path>
              <a:path w="1456690" h="3263900">
                <a:moveTo>
                  <a:pt x="850888" y="1981199"/>
                </a:moveTo>
                <a:lnTo>
                  <a:pt x="314829" y="1981199"/>
                </a:lnTo>
                <a:lnTo>
                  <a:pt x="314359" y="1968499"/>
                </a:lnTo>
                <a:lnTo>
                  <a:pt x="856011" y="1968499"/>
                </a:lnTo>
                <a:lnTo>
                  <a:pt x="850888" y="1981199"/>
                </a:lnTo>
                <a:close/>
              </a:path>
              <a:path w="1456690" h="3263900">
                <a:moveTo>
                  <a:pt x="1410861" y="1981199"/>
                </a:moveTo>
                <a:lnTo>
                  <a:pt x="1404599" y="1981199"/>
                </a:lnTo>
                <a:lnTo>
                  <a:pt x="1400764" y="1968499"/>
                </a:lnTo>
                <a:lnTo>
                  <a:pt x="1412740" y="1968499"/>
                </a:lnTo>
                <a:lnTo>
                  <a:pt x="1410861" y="1981199"/>
                </a:lnTo>
                <a:close/>
              </a:path>
              <a:path w="1456690" h="3263900">
                <a:moveTo>
                  <a:pt x="1453522" y="1981199"/>
                </a:moveTo>
                <a:lnTo>
                  <a:pt x="1415401" y="1981199"/>
                </a:lnTo>
                <a:lnTo>
                  <a:pt x="1412740" y="1968499"/>
                </a:lnTo>
                <a:lnTo>
                  <a:pt x="1450000" y="1968499"/>
                </a:lnTo>
                <a:lnTo>
                  <a:pt x="1453522" y="1981199"/>
                </a:lnTo>
                <a:close/>
              </a:path>
              <a:path w="1456690" h="3263900">
                <a:moveTo>
                  <a:pt x="836701" y="1993899"/>
                </a:moveTo>
                <a:lnTo>
                  <a:pt x="318038" y="1993899"/>
                </a:lnTo>
                <a:lnTo>
                  <a:pt x="317256" y="1981199"/>
                </a:lnTo>
                <a:lnTo>
                  <a:pt x="837483" y="1981199"/>
                </a:lnTo>
                <a:lnTo>
                  <a:pt x="836701" y="1993899"/>
                </a:lnTo>
                <a:close/>
              </a:path>
              <a:path w="1456690" h="3263900">
                <a:moveTo>
                  <a:pt x="1175639" y="1993899"/>
                </a:moveTo>
                <a:lnTo>
                  <a:pt x="899322" y="1993899"/>
                </a:lnTo>
                <a:lnTo>
                  <a:pt x="908637" y="1981199"/>
                </a:lnTo>
                <a:lnTo>
                  <a:pt x="1170395" y="1981199"/>
                </a:lnTo>
                <a:lnTo>
                  <a:pt x="1175639" y="1993899"/>
                </a:lnTo>
                <a:close/>
              </a:path>
              <a:path w="1456690" h="3263900">
                <a:moveTo>
                  <a:pt x="1452740" y="1993899"/>
                </a:moveTo>
                <a:lnTo>
                  <a:pt x="1230590" y="1993899"/>
                </a:lnTo>
                <a:lnTo>
                  <a:pt x="1228789" y="1981199"/>
                </a:lnTo>
                <a:lnTo>
                  <a:pt x="1447808" y="1981199"/>
                </a:lnTo>
                <a:lnTo>
                  <a:pt x="1452740" y="1993899"/>
                </a:lnTo>
                <a:close/>
              </a:path>
              <a:path w="1456690" h="3263900">
                <a:moveTo>
                  <a:pt x="276406" y="2006599"/>
                </a:moveTo>
                <a:lnTo>
                  <a:pt x="15968" y="2006599"/>
                </a:lnTo>
                <a:lnTo>
                  <a:pt x="15420" y="1993899"/>
                </a:lnTo>
                <a:lnTo>
                  <a:pt x="275143" y="1993899"/>
                </a:lnTo>
                <a:lnTo>
                  <a:pt x="276406" y="2006599"/>
                </a:lnTo>
                <a:close/>
              </a:path>
              <a:path w="1456690" h="3263900">
                <a:moveTo>
                  <a:pt x="825272" y="2006599"/>
                </a:moveTo>
                <a:lnTo>
                  <a:pt x="322344" y="2006599"/>
                </a:lnTo>
                <a:lnTo>
                  <a:pt x="322344" y="1993899"/>
                </a:lnTo>
                <a:lnTo>
                  <a:pt x="828795" y="1993899"/>
                </a:lnTo>
                <a:lnTo>
                  <a:pt x="825272" y="2006599"/>
                </a:lnTo>
                <a:close/>
              </a:path>
              <a:path w="1456690" h="3263900">
                <a:moveTo>
                  <a:pt x="1187224" y="2006599"/>
                </a:moveTo>
                <a:lnTo>
                  <a:pt x="886272" y="2006599"/>
                </a:lnTo>
                <a:lnTo>
                  <a:pt x="890212" y="1993899"/>
                </a:lnTo>
                <a:lnTo>
                  <a:pt x="1181667" y="1993899"/>
                </a:lnTo>
                <a:lnTo>
                  <a:pt x="1187224" y="2006599"/>
                </a:lnTo>
                <a:close/>
              </a:path>
              <a:path w="1456690" h="3263900">
                <a:moveTo>
                  <a:pt x="1447417" y="2006599"/>
                </a:moveTo>
                <a:lnTo>
                  <a:pt x="1247263" y="2006599"/>
                </a:lnTo>
                <a:lnTo>
                  <a:pt x="1242502" y="1993899"/>
                </a:lnTo>
                <a:lnTo>
                  <a:pt x="1447417" y="1993899"/>
                </a:lnTo>
                <a:lnTo>
                  <a:pt x="1447417" y="2006599"/>
                </a:lnTo>
                <a:close/>
              </a:path>
              <a:path w="1456690" h="3263900">
                <a:moveTo>
                  <a:pt x="282412" y="2031999"/>
                </a:moveTo>
                <a:lnTo>
                  <a:pt x="15577" y="2031999"/>
                </a:lnTo>
                <a:lnTo>
                  <a:pt x="15577" y="2019299"/>
                </a:lnTo>
                <a:lnTo>
                  <a:pt x="16438" y="2019299"/>
                </a:lnTo>
                <a:lnTo>
                  <a:pt x="16438" y="2006599"/>
                </a:lnTo>
                <a:lnTo>
                  <a:pt x="277677" y="2006599"/>
                </a:lnTo>
                <a:lnTo>
                  <a:pt x="279050" y="2019299"/>
                </a:lnTo>
                <a:lnTo>
                  <a:pt x="282412" y="2031999"/>
                </a:lnTo>
                <a:close/>
              </a:path>
              <a:path w="1456690" h="3263900">
                <a:moveTo>
                  <a:pt x="536274" y="2057399"/>
                </a:moveTo>
                <a:lnTo>
                  <a:pt x="334398" y="2057399"/>
                </a:lnTo>
                <a:lnTo>
                  <a:pt x="331267" y="2044699"/>
                </a:lnTo>
                <a:lnTo>
                  <a:pt x="327823" y="2031999"/>
                </a:lnTo>
                <a:lnTo>
                  <a:pt x="326101" y="2019299"/>
                </a:lnTo>
                <a:lnTo>
                  <a:pt x="323753" y="2006599"/>
                </a:lnTo>
                <a:lnTo>
                  <a:pt x="819480" y="2006599"/>
                </a:lnTo>
                <a:lnTo>
                  <a:pt x="815253" y="2019299"/>
                </a:lnTo>
                <a:lnTo>
                  <a:pt x="806151" y="2019299"/>
                </a:lnTo>
                <a:lnTo>
                  <a:pt x="800645" y="2031999"/>
                </a:lnTo>
                <a:lnTo>
                  <a:pt x="543789" y="2031999"/>
                </a:lnTo>
                <a:lnTo>
                  <a:pt x="541206" y="2044699"/>
                </a:lnTo>
                <a:lnTo>
                  <a:pt x="537532" y="2044699"/>
                </a:lnTo>
                <a:lnTo>
                  <a:pt x="536274" y="2057399"/>
                </a:lnTo>
                <a:close/>
              </a:path>
              <a:path w="1456690" h="3263900">
                <a:moveTo>
                  <a:pt x="1199776" y="2019299"/>
                </a:moveTo>
                <a:lnTo>
                  <a:pt x="873848" y="2019299"/>
                </a:lnTo>
                <a:lnTo>
                  <a:pt x="878571" y="2006599"/>
                </a:lnTo>
                <a:lnTo>
                  <a:pt x="1195052" y="2006599"/>
                </a:lnTo>
                <a:lnTo>
                  <a:pt x="1199776" y="2019299"/>
                </a:lnTo>
                <a:close/>
              </a:path>
              <a:path w="1456690" h="3263900">
                <a:moveTo>
                  <a:pt x="1452858" y="2019299"/>
                </a:moveTo>
                <a:lnTo>
                  <a:pt x="1258926" y="2019299"/>
                </a:lnTo>
                <a:lnTo>
                  <a:pt x="1252375" y="2006599"/>
                </a:lnTo>
                <a:lnTo>
                  <a:pt x="1453131" y="2006599"/>
                </a:lnTo>
                <a:lnTo>
                  <a:pt x="1452858" y="2019299"/>
                </a:lnTo>
                <a:close/>
              </a:path>
              <a:path w="1456690" h="3263900">
                <a:moveTo>
                  <a:pt x="1214152" y="2031999"/>
                </a:moveTo>
                <a:lnTo>
                  <a:pt x="853530" y="2031999"/>
                </a:lnTo>
                <a:lnTo>
                  <a:pt x="860105" y="2019299"/>
                </a:lnTo>
                <a:lnTo>
                  <a:pt x="1204543" y="2019299"/>
                </a:lnTo>
                <a:lnTo>
                  <a:pt x="1214152" y="2031999"/>
                </a:lnTo>
                <a:close/>
              </a:path>
              <a:path w="1456690" h="3263900">
                <a:moveTo>
                  <a:pt x="1448679" y="2031999"/>
                </a:moveTo>
                <a:lnTo>
                  <a:pt x="1273016" y="2031999"/>
                </a:lnTo>
                <a:lnTo>
                  <a:pt x="1264562" y="2019299"/>
                </a:lnTo>
                <a:lnTo>
                  <a:pt x="1448679" y="2019299"/>
                </a:lnTo>
                <a:lnTo>
                  <a:pt x="1448679" y="2031999"/>
                </a:lnTo>
                <a:close/>
              </a:path>
              <a:path w="1456690" h="3263900">
                <a:moveTo>
                  <a:pt x="286101" y="2057399"/>
                </a:moveTo>
                <a:lnTo>
                  <a:pt x="15246" y="2057399"/>
                </a:lnTo>
                <a:lnTo>
                  <a:pt x="15577" y="2044699"/>
                </a:lnTo>
                <a:lnTo>
                  <a:pt x="16242" y="2044699"/>
                </a:lnTo>
                <a:lnTo>
                  <a:pt x="16242" y="2031999"/>
                </a:lnTo>
                <a:lnTo>
                  <a:pt x="283922" y="2031999"/>
                </a:lnTo>
                <a:lnTo>
                  <a:pt x="285152" y="2044699"/>
                </a:lnTo>
                <a:lnTo>
                  <a:pt x="286101" y="2057399"/>
                </a:lnTo>
                <a:close/>
              </a:path>
              <a:path w="1456690" h="3263900">
                <a:moveTo>
                  <a:pt x="788795" y="2044699"/>
                </a:moveTo>
                <a:lnTo>
                  <a:pt x="551460" y="2044699"/>
                </a:lnTo>
                <a:lnTo>
                  <a:pt x="543789" y="2031999"/>
                </a:lnTo>
                <a:lnTo>
                  <a:pt x="794666" y="2031999"/>
                </a:lnTo>
                <a:lnTo>
                  <a:pt x="788795" y="2044699"/>
                </a:lnTo>
                <a:close/>
              </a:path>
              <a:path w="1456690" h="3263900">
                <a:moveTo>
                  <a:pt x="1230080" y="2044699"/>
                </a:moveTo>
                <a:lnTo>
                  <a:pt x="845233" y="2044699"/>
                </a:lnTo>
                <a:lnTo>
                  <a:pt x="850086" y="2031999"/>
                </a:lnTo>
                <a:lnTo>
                  <a:pt x="1224592" y="2031999"/>
                </a:lnTo>
                <a:lnTo>
                  <a:pt x="1230080" y="2044699"/>
                </a:lnTo>
                <a:close/>
              </a:path>
              <a:path w="1456690" h="3263900">
                <a:moveTo>
                  <a:pt x="1453540" y="2044699"/>
                </a:moveTo>
                <a:lnTo>
                  <a:pt x="1284522" y="2044699"/>
                </a:lnTo>
                <a:lnTo>
                  <a:pt x="1282018" y="2031999"/>
                </a:lnTo>
                <a:lnTo>
                  <a:pt x="1453540" y="2031999"/>
                </a:lnTo>
                <a:lnTo>
                  <a:pt x="1453540" y="2044699"/>
                </a:lnTo>
                <a:close/>
              </a:path>
              <a:path w="1456690" h="3263900">
                <a:moveTo>
                  <a:pt x="770713" y="2057399"/>
                </a:moveTo>
                <a:lnTo>
                  <a:pt x="567193" y="2057399"/>
                </a:lnTo>
                <a:lnTo>
                  <a:pt x="564625" y="2044699"/>
                </a:lnTo>
                <a:lnTo>
                  <a:pt x="776584" y="2044699"/>
                </a:lnTo>
                <a:lnTo>
                  <a:pt x="770713" y="2057399"/>
                </a:lnTo>
                <a:close/>
              </a:path>
              <a:path w="1456690" h="3263900">
                <a:moveTo>
                  <a:pt x="1013805" y="2095499"/>
                </a:moveTo>
                <a:lnTo>
                  <a:pt x="790204" y="2095499"/>
                </a:lnTo>
                <a:lnTo>
                  <a:pt x="820654" y="2070099"/>
                </a:lnTo>
                <a:lnTo>
                  <a:pt x="835030" y="2044699"/>
                </a:lnTo>
                <a:lnTo>
                  <a:pt x="1235443" y="2044699"/>
                </a:lnTo>
                <a:lnTo>
                  <a:pt x="1239357" y="2057399"/>
                </a:lnTo>
                <a:lnTo>
                  <a:pt x="1250315" y="2057399"/>
                </a:lnTo>
                <a:lnTo>
                  <a:pt x="1253838" y="2070099"/>
                </a:lnTo>
                <a:lnTo>
                  <a:pt x="1023309" y="2070099"/>
                </a:lnTo>
                <a:lnTo>
                  <a:pt x="1021309" y="2082799"/>
                </a:lnTo>
                <a:lnTo>
                  <a:pt x="1015997" y="2082799"/>
                </a:lnTo>
                <a:lnTo>
                  <a:pt x="1013805" y="2095499"/>
                </a:lnTo>
                <a:close/>
              </a:path>
              <a:path w="1456690" h="3263900">
                <a:moveTo>
                  <a:pt x="1448229" y="2057399"/>
                </a:moveTo>
                <a:lnTo>
                  <a:pt x="1299082" y="2057399"/>
                </a:lnTo>
                <a:lnTo>
                  <a:pt x="1294229" y="2044699"/>
                </a:lnTo>
                <a:lnTo>
                  <a:pt x="1448907" y="2044699"/>
                </a:lnTo>
                <a:lnTo>
                  <a:pt x="1448229" y="2057399"/>
                </a:lnTo>
                <a:close/>
              </a:path>
              <a:path w="1456690" h="3263900">
                <a:moveTo>
                  <a:pt x="289247" y="2070099"/>
                </a:moveTo>
                <a:lnTo>
                  <a:pt x="55977" y="2070099"/>
                </a:lnTo>
                <a:lnTo>
                  <a:pt x="49392" y="2057399"/>
                </a:lnTo>
                <a:lnTo>
                  <a:pt x="287404" y="2057399"/>
                </a:lnTo>
                <a:lnTo>
                  <a:pt x="289247" y="2070099"/>
                </a:lnTo>
                <a:close/>
              </a:path>
              <a:path w="1456690" h="3263900">
                <a:moveTo>
                  <a:pt x="525315" y="2095499"/>
                </a:moveTo>
                <a:lnTo>
                  <a:pt x="342754" y="2095499"/>
                </a:lnTo>
                <a:lnTo>
                  <a:pt x="340425" y="2082799"/>
                </a:lnTo>
                <a:lnTo>
                  <a:pt x="338845" y="2070099"/>
                </a:lnTo>
                <a:lnTo>
                  <a:pt x="337353" y="2070099"/>
                </a:lnTo>
                <a:lnTo>
                  <a:pt x="335890" y="2057399"/>
                </a:lnTo>
                <a:lnTo>
                  <a:pt x="534043" y="2057399"/>
                </a:lnTo>
                <a:lnTo>
                  <a:pt x="531871" y="2070099"/>
                </a:lnTo>
                <a:lnTo>
                  <a:pt x="529670" y="2082799"/>
                </a:lnTo>
                <a:lnTo>
                  <a:pt x="527351" y="2082799"/>
                </a:lnTo>
                <a:lnTo>
                  <a:pt x="525315" y="2095499"/>
                </a:lnTo>
                <a:close/>
              </a:path>
              <a:path w="1456690" h="3263900">
                <a:moveTo>
                  <a:pt x="720094" y="2108199"/>
                </a:moveTo>
                <a:lnTo>
                  <a:pt x="560696" y="2108199"/>
                </a:lnTo>
                <a:lnTo>
                  <a:pt x="565237" y="2082799"/>
                </a:lnTo>
                <a:lnTo>
                  <a:pt x="567585" y="2070099"/>
                </a:lnTo>
                <a:lnTo>
                  <a:pt x="568602" y="2057399"/>
                </a:lnTo>
                <a:lnTo>
                  <a:pt x="764842" y="2057399"/>
                </a:lnTo>
                <a:lnTo>
                  <a:pt x="758972" y="2070099"/>
                </a:lnTo>
                <a:lnTo>
                  <a:pt x="748326" y="2070099"/>
                </a:lnTo>
                <a:lnTo>
                  <a:pt x="746291" y="2082799"/>
                </a:lnTo>
                <a:lnTo>
                  <a:pt x="738933" y="2082799"/>
                </a:lnTo>
                <a:lnTo>
                  <a:pt x="734158" y="2095499"/>
                </a:lnTo>
                <a:lnTo>
                  <a:pt x="721729" y="2095499"/>
                </a:lnTo>
                <a:lnTo>
                  <a:pt x="720094" y="2108199"/>
                </a:lnTo>
                <a:close/>
              </a:path>
              <a:path w="1456690" h="3263900">
                <a:moveTo>
                  <a:pt x="1451722" y="2070099"/>
                </a:moveTo>
                <a:lnTo>
                  <a:pt x="1314894" y="2070099"/>
                </a:lnTo>
                <a:lnTo>
                  <a:pt x="1310980" y="2057399"/>
                </a:lnTo>
                <a:lnTo>
                  <a:pt x="1450000" y="2057399"/>
                </a:lnTo>
                <a:lnTo>
                  <a:pt x="1451722" y="2070099"/>
                </a:lnTo>
                <a:close/>
              </a:path>
              <a:path w="1456690" h="3263900">
                <a:moveTo>
                  <a:pt x="295338" y="2095499"/>
                </a:moveTo>
                <a:lnTo>
                  <a:pt x="180193" y="2095499"/>
                </a:lnTo>
                <a:lnTo>
                  <a:pt x="176749" y="2082799"/>
                </a:lnTo>
                <a:lnTo>
                  <a:pt x="117963" y="2082799"/>
                </a:lnTo>
                <a:lnTo>
                  <a:pt x="112092" y="2070099"/>
                </a:lnTo>
                <a:lnTo>
                  <a:pt x="291631" y="2070099"/>
                </a:lnTo>
                <a:lnTo>
                  <a:pt x="294555" y="2082799"/>
                </a:lnTo>
                <a:lnTo>
                  <a:pt x="295338" y="2095499"/>
                </a:lnTo>
                <a:close/>
              </a:path>
              <a:path w="1456690" h="3263900">
                <a:moveTo>
                  <a:pt x="1267693" y="2082799"/>
                </a:moveTo>
                <a:lnTo>
                  <a:pt x="1051257" y="2082799"/>
                </a:lnTo>
                <a:lnTo>
                  <a:pt x="1046091" y="2070099"/>
                </a:lnTo>
                <a:lnTo>
                  <a:pt x="1265658" y="2070099"/>
                </a:lnTo>
                <a:lnTo>
                  <a:pt x="1267693" y="2082799"/>
                </a:lnTo>
                <a:close/>
              </a:path>
              <a:path w="1456690" h="3263900">
                <a:moveTo>
                  <a:pt x="1450000" y="2082799"/>
                </a:moveTo>
                <a:lnTo>
                  <a:pt x="1327143" y="2082799"/>
                </a:lnTo>
                <a:lnTo>
                  <a:pt x="1320686" y="2070099"/>
                </a:lnTo>
                <a:lnTo>
                  <a:pt x="1448043" y="2070099"/>
                </a:lnTo>
                <a:lnTo>
                  <a:pt x="1450000" y="2082799"/>
                </a:lnTo>
                <a:close/>
              </a:path>
              <a:path w="1456690" h="3263900">
                <a:moveTo>
                  <a:pt x="1285492" y="2095499"/>
                </a:moveTo>
                <a:lnTo>
                  <a:pt x="1060300" y="2095499"/>
                </a:lnTo>
                <a:lnTo>
                  <a:pt x="1057138" y="2082799"/>
                </a:lnTo>
                <a:lnTo>
                  <a:pt x="1279014" y="2082799"/>
                </a:lnTo>
                <a:lnTo>
                  <a:pt x="1285492" y="2095499"/>
                </a:lnTo>
                <a:close/>
              </a:path>
              <a:path w="1456690" h="3263900">
                <a:moveTo>
                  <a:pt x="1448513" y="2095499"/>
                </a:moveTo>
                <a:lnTo>
                  <a:pt x="1333602" y="2095499"/>
                </a:lnTo>
                <a:lnTo>
                  <a:pt x="1331449" y="2082799"/>
                </a:lnTo>
                <a:lnTo>
                  <a:pt x="1447730" y="2082799"/>
                </a:lnTo>
                <a:lnTo>
                  <a:pt x="1448513" y="2095499"/>
                </a:lnTo>
                <a:close/>
              </a:path>
              <a:path w="1456690" h="3263900">
                <a:moveTo>
                  <a:pt x="301600" y="2108199"/>
                </a:moveTo>
                <a:lnTo>
                  <a:pt x="205599" y="2108199"/>
                </a:lnTo>
                <a:lnTo>
                  <a:pt x="205789" y="2095499"/>
                </a:lnTo>
                <a:lnTo>
                  <a:pt x="299956" y="2095499"/>
                </a:lnTo>
                <a:lnTo>
                  <a:pt x="301600" y="2108199"/>
                </a:lnTo>
                <a:close/>
              </a:path>
              <a:path w="1456690" h="3263900">
                <a:moveTo>
                  <a:pt x="513770" y="2133599"/>
                </a:moveTo>
                <a:lnTo>
                  <a:pt x="352715" y="2133599"/>
                </a:lnTo>
                <a:lnTo>
                  <a:pt x="351423" y="2120899"/>
                </a:lnTo>
                <a:lnTo>
                  <a:pt x="349975" y="2120899"/>
                </a:lnTo>
                <a:lnTo>
                  <a:pt x="345142" y="2095499"/>
                </a:lnTo>
                <a:lnTo>
                  <a:pt x="522341" y="2095499"/>
                </a:lnTo>
                <a:lnTo>
                  <a:pt x="518270" y="2108199"/>
                </a:lnTo>
                <a:lnTo>
                  <a:pt x="517879" y="2108199"/>
                </a:lnTo>
                <a:lnTo>
                  <a:pt x="516392" y="2120899"/>
                </a:lnTo>
                <a:lnTo>
                  <a:pt x="513770" y="2133599"/>
                </a:lnTo>
                <a:close/>
              </a:path>
              <a:path w="1456690" h="3263900">
                <a:moveTo>
                  <a:pt x="1012809" y="2108199"/>
                </a:moveTo>
                <a:lnTo>
                  <a:pt x="776298" y="2108199"/>
                </a:lnTo>
                <a:lnTo>
                  <a:pt x="782465" y="2095499"/>
                </a:lnTo>
                <a:lnTo>
                  <a:pt x="1013372" y="2095499"/>
                </a:lnTo>
                <a:lnTo>
                  <a:pt x="1012809" y="2108199"/>
                </a:lnTo>
                <a:close/>
              </a:path>
              <a:path w="1456690" h="3263900">
                <a:moveTo>
                  <a:pt x="1296419" y="2108199"/>
                </a:moveTo>
                <a:lnTo>
                  <a:pt x="1058694" y="2108199"/>
                </a:lnTo>
                <a:lnTo>
                  <a:pt x="1059789" y="2095499"/>
                </a:lnTo>
                <a:lnTo>
                  <a:pt x="1291567" y="2095499"/>
                </a:lnTo>
                <a:lnTo>
                  <a:pt x="1296419" y="2108199"/>
                </a:lnTo>
                <a:close/>
              </a:path>
              <a:path w="1456690" h="3263900">
                <a:moveTo>
                  <a:pt x="1449687" y="2108199"/>
                </a:moveTo>
                <a:lnTo>
                  <a:pt x="1333312" y="2108199"/>
                </a:lnTo>
                <a:lnTo>
                  <a:pt x="1334227" y="2095499"/>
                </a:lnTo>
                <a:lnTo>
                  <a:pt x="1452505" y="2095499"/>
                </a:lnTo>
                <a:lnTo>
                  <a:pt x="1449687" y="2108199"/>
                </a:lnTo>
                <a:close/>
              </a:path>
              <a:path w="1456690" h="3263900">
                <a:moveTo>
                  <a:pt x="62621" y="2120899"/>
                </a:moveTo>
                <a:lnTo>
                  <a:pt x="15057" y="2120899"/>
                </a:lnTo>
                <a:lnTo>
                  <a:pt x="15577" y="2108199"/>
                </a:lnTo>
                <a:lnTo>
                  <a:pt x="59228" y="2108199"/>
                </a:lnTo>
                <a:lnTo>
                  <a:pt x="62621" y="2120899"/>
                </a:lnTo>
                <a:close/>
              </a:path>
              <a:path w="1456690" h="3263900">
                <a:moveTo>
                  <a:pt x="305592" y="2120899"/>
                </a:moveTo>
                <a:lnTo>
                  <a:pt x="215574" y="2120899"/>
                </a:lnTo>
                <a:lnTo>
                  <a:pt x="214321" y="2108199"/>
                </a:lnTo>
                <a:lnTo>
                  <a:pt x="303166" y="2108199"/>
                </a:lnTo>
                <a:lnTo>
                  <a:pt x="305592" y="2120899"/>
                </a:lnTo>
                <a:close/>
              </a:path>
              <a:path w="1456690" h="3263900">
                <a:moveTo>
                  <a:pt x="993802" y="2171699"/>
                </a:moveTo>
                <a:lnTo>
                  <a:pt x="542145" y="2171699"/>
                </a:lnTo>
                <a:lnTo>
                  <a:pt x="545432" y="2158999"/>
                </a:lnTo>
                <a:lnTo>
                  <a:pt x="548094" y="2158999"/>
                </a:lnTo>
                <a:lnTo>
                  <a:pt x="549033" y="2146299"/>
                </a:lnTo>
                <a:lnTo>
                  <a:pt x="550599" y="2146299"/>
                </a:lnTo>
                <a:lnTo>
                  <a:pt x="552691" y="2133599"/>
                </a:lnTo>
                <a:lnTo>
                  <a:pt x="559131" y="2108199"/>
                </a:lnTo>
                <a:lnTo>
                  <a:pt x="719442" y="2108199"/>
                </a:lnTo>
                <a:lnTo>
                  <a:pt x="718268" y="2120899"/>
                </a:lnTo>
                <a:lnTo>
                  <a:pt x="714432" y="2120899"/>
                </a:lnTo>
                <a:lnTo>
                  <a:pt x="721320" y="2133599"/>
                </a:lnTo>
                <a:lnTo>
                  <a:pt x="1003460" y="2133599"/>
                </a:lnTo>
                <a:lnTo>
                  <a:pt x="1000604" y="2146299"/>
                </a:lnTo>
                <a:lnTo>
                  <a:pt x="995759" y="2158999"/>
                </a:lnTo>
                <a:lnTo>
                  <a:pt x="993802" y="2171699"/>
                </a:lnTo>
                <a:close/>
              </a:path>
              <a:path w="1456690" h="3263900">
                <a:moveTo>
                  <a:pt x="1009223" y="2120899"/>
                </a:moveTo>
                <a:lnTo>
                  <a:pt x="759428" y="2120899"/>
                </a:lnTo>
                <a:lnTo>
                  <a:pt x="764451" y="2108199"/>
                </a:lnTo>
                <a:lnTo>
                  <a:pt x="1011426" y="2108199"/>
                </a:lnTo>
                <a:lnTo>
                  <a:pt x="1009223" y="2120899"/>
                </a:lnTo>
                <a:close/>
              </a:path>
              <a:path w="1456690" h="3263900">
                <a:moveTo>
                  <a:pt x="1447808" y="2120899"/>
                </a:moveTo>
                <a:lnTo>
                  <a:pt x="1056893" y="2120899"/>
                </a:lnTo>
                <a:lnTo>
                  <a:pt x="1058615" y="2108199"/>
                </a:lnTo>
                <a:lnTo>
                  <a:pt x="1447540" y="2108199"/>
                </a:lnTo>
                <a:lnTo>
                  <a:pt x="1447808" y="2120899"/>
                </a:lnTo>
                <a:close/>
              </a:path>
              <a:path w="1456690" h="3263900">
                <a:moveTo>
                  <a:pt x="129000" y="2133599"/>
                </a:moveTo>
                <a:lnTo>
                  <a:pt x="15185" y="2133599"/>
                </a:lnTo>
                <a:lnTo>
                  <a:pt x="17534" y="2120899"/>
                </a:lnTo>
                <a:lnTo>
                  <a:pt x="125242" y="2120899"/>
                </a:lnTo>
                <a:lnTo>
                  <a:pt x="129000" y="2133599"/>
                </a:lnTo>
                <a:close/>
              </a:path>
              <a:path w="1456690" h="3263900">
                <a:moveTo>
                  <a:pt x="142542" y="2133599"/>
                </a:moveTo>
                <a:lnTo>
                  <a:pt x="129000" y="2133599"/>
                </a:lnTo>
                <a:lnTo>
                  <a:pt x="133618" y="2120899"/>
                </a:lnTo>
                <a:lnTo>
                  <a:pt x="136984" y="2120899"/>
                </a:lnTo>
                <a:lnTo>
                  <a:pt x="142542" y="2133599"/>
                </a:lnTo>
                <a:close/>
              </a:path>
              <a:path w="1456690" h="3263900">
                <a:moveTo>
                  <a:pt x="311620" y="2133599"/>
                </a:moveTo>
                <a:lnTo>
                  <a:pt x="212897" y="2133599"/>
                </a:lnTo>
                <a:lnTo>
                  <a:pt x="214817" y="2120899"/>
                </a:lnTo>
                <a:lnTo>
                  <a:pt x="308645" y="2120899"/>
                </a:lnTo>
                <a:lnTo>
                  <a:pt x="311620" y="2133599"/>
                </a:lnTo>
                <a:close/>
              </a:path>
              <a:path w="1456690" h="3263900">
                <a:moveTo>
                  <a:pt x="1003460" y="2133599"/>
                </a:moveTo>
                <a:lnTo>
                  <a:pt x="739863" y="2133599"/>
                </a:lnTo>
                <a:lnTo>
                  <a:pt x="753818" y="2120899"/>
                </a:lnTo>
                <a:lnTo>
                  <a:pt x="1006360" y="2120899"/>
                </a:lnTo>
                <a:lnTo>
                  <a:pt x="1003460" y="2133599"/>
                </a:lnTo>
                <a:close/>
              </a:path>
              <a:path w="1456690" h="3263900">
                <a:moveTo>
                  <a:pt x="1450566" y="2133599"/>
                </a:moveTo>
                <a:lnTo>
                  <a:pt x="1053645" y="2133599"/>
                </a:lnTo>
                <a:lnTo>
                  <a:pt x="1055401" y="2120899"/>
                </a:lnTo>
                <a:lnTo>
                  <a:pt x="1451387" y="2120899"/>
                </a:lnTo>
                <a:lnTo>
                  <a:pt x="1450566" y="2133599"/>
                </a:lnTo>
                <a:close/>
              </a:path>
              <a:path w="1456690" h="3263900">
                <a:moveTo>
                  <a:pt x="316708" y="2146299"/>
                </a:moveTo>
                <a:lnTo>
                  <a:pt x="14054" y="2146299"/>
                </a:lnTo>
                <a:lnTo>
                  <a:pt x="12680" y="2133599"/>
                </a:lnTo>
                <a:lnTo>
                  <a:pt x="315179" y="2133599"/>
                </a:lnTo>
                <a:lnTo>
                  <a:pt x="316708" y="2146299"/>
                </a:lnTo>
                <a:close/>
              </a:path>
              <a:path w="1456690" h="3263900">
                <a:moveTo>
                  <a:pt x="505668" y="2158999"/>
                </a:moveTo>
                <a:lnTo>
                  <a:pt x="351425" y="2158999"/>
                </a:lnTo>
                <a:lnTo>
                  <a:pt x="351776" y="2146299"/>
                </a:lnTo>
                <a:lnTo>
                  <a:pt x="352715" y="2146299"/>
                </a:lnTo>
                <a:lnTo>
                  <a:pt x="357020" y="2133599"/>
                </a:lnTo>
                <a:lnTo>
                  <a:pt x="511089" y="2133599"/>
                </a:lnTo>
                <a:lnTo>
                  <a:pt x="505668" y="2158999"/>
                </a:lnTo>
                <a:close/>
              </a:path>
              <a:path w="1456690" h="3263900">
                <a:moveTo>
                  <a:pt x="1446791" y="2146299"/>
                </a:moveTo>
                <a:lnTo>
                  <a:pt x="1050161" y="2146299"/>
                </a:lnTo>
                <a:lnTo>
                  <a:pt x="1051830" y="2133599"/>
                </a:lnTo>
                <a:lnTo>
                  <a:pt x="1445225" y="2133599"/>
                </a:lnTo>
                <a:lnTo>
                  <a:pt x="1446791" y="2146299"/>
                </a:lnTo>
                <a:close/>
              </a:path>
              <a:path w="1456690" h="3263900">
                <a:moveTo>
                  <a:pt x="324231" y="2158999"/>
                </a:moveTo>
                <a:lnTo>
                  <a:pt x="11819" y="2158999"/>
                </a:lnTo>
                <a:lnTo>
                  <a:pt x="11511" y="2146299"/>
                </a:lnTo>
                <a:lnTo>
                  <a:pt x="319013" y="2146299"/>
                </a:lnTo>
                <a:lnTo>
                  <a:pt x="324231" y="2158999"/>
                </a:lnTo>
                <a:close/>
              </a:path>
              <a:path w="1456690" h="3263900">
                <a:moveTo>
                  <a:pt x="1417045" y="2171699"/>
                </a:moveTo>
                <a:lnTo>
                  <a:pt x="1043821" y="2171699"/>
                </a:lnTo>
                <a:lnTo>
                  <a:pt x="1046903" y="2158999"/>
                </a:lnTo>
                <a:lnTo>
                  <a:pt x="1048477" y="2146299"/>
                </a:lnTo>
                <a:lnTo>
                  <a:pt x="1447205" y="2146299"/>
                </a:lnTo>
                <a:lnTo>
                  <a:pt x="1447048" y="2158999"/>
                </a:lnTo>
                <a:lnTo>
                  <a:pt x="1421692" y="2158999"/>
                </a:lnTo>
                <a:lnTo>
                  <a:pt x="1417045" y="2171699"/>
                </a:lnTo>
                <a:close/>
              </a:path>
              <a:path w="1456690" h="3263900">
                <a:moveTo>
                  <a:pt x="502459" y="2171699"/>
                </a:moveTo>
                <a:lnTo>
                  <a:pt x="10880" y="2171699"/>
                </a:lnTo>
                <a:lnTo>
                  <a:pt x="11741" y="2158999"/>
                </a:lnTo>
                <a:lnTo>
                  <a:pt x="503476" y="2158999"/>
                </a:lnTo>
                <a:lnTo>
                  <a:pt x="502459" y="2171699"/>
                </a:lnTo>
                <a:close/>
              </a:path>
              <a:path w="1456690" h="3263900">
                <a:moveTo>
                  <a:pt x="1447475" y="2171699"/>
                </a:moveTo>
                <a:lnTo>
                  <a:pt x="1425812" y="2171699"/>
                </a:lnTo>
                <a:lnTo>
                  <a:pt x="1431135" y="2158999"/>
                </a:lnTo>
                <a:lnTo>
                  <a:pt x="1446693" y="2158999"/>
                </a:lnTo>
                <a:lnTo>
                  <a:pt x="1447475" y="2171699"/>
                </a:lnTo>
                <a:close/>
              </a:path>
              <a:path w="1456690" h="3263900">
                <a:moveTo>
                  <a:pt x="499327" y="2184399"/>
                </a:moveTo>
                <a:lnTo>
                  <a:pt x="11183" y="2184399"/>
                </a:lnTo>
                <a:lnTo>
                  <a:pt x="10580" y="2171699"/>
                </a:lnTo>
                <a:lnTo>
                  <a:pt x="501989" y="2171699"/>
                </a:lnTo>
                <a:lnTo>
                  <a:pt x="499327" y="2184399"/>
                </a:lnTo>
                <a:close/>
              </a:path>
              <a:path w="1456690" h="3263900">
                <a:moveTo>
                  <a:pt x="987305" y="2197099"/>
                </a:moveTo>
                <a:lnTo>
                  <a:pt x="535981" y="2197099"/>
                </a:lnTo>
                <a:lnTo>
                  <a:pt x="538818" y="2184399"/>
                </a:lnTo>
                <a:lnTo>
                  <a:pt x="541245" y="2171699"/>
                </a:lnTo>
                <a:lnTo>
                  <a:pt x="990593" y="2171699"/>
                </a:lnTo>
                <a:lnTo>
                  <a:pt x="989810" y="2184399"/>
                </a:lnTo>
                <a:lnTo>
                  <a:pt x="988401" y="2184399"/>
                </a:lnTo>
                <a:lnTo>
                  <a:pt x="987305" y="2197099"/>
                </a:lnTo>
                <a:close/>
              </a:path>
              <a:path w="1456690" h="3263900">
                <a:moveTo>
                  <a:pt x="1386987" y="2197099"/>
                </a:moveTo>
                <a:lnTo>
                  <a:pt x="1038420" y="2197099"/>
                </a:lnTo>
                <a:lnTo>
                  <a:pt x="1040220" y="2184399"/>
                </a:lnTo>
                <a:lnTo>
                  <a:pt x="1041708" y="2184399"/>
                </a:lnTo>
                <a:lnTo>
                  <a:pt x="1043273" y="2171699"/>
                </a:lnTo>
                <a:lnTo>
                  <a:pt x="1403660" y="2171699"/>
                </a:lnTo>
                <a:lnTo>
                  <a:pt x="1398259" y="2184399"/>
                </a:lnTo>
                <a:lnTo>
                  <a:pt x="1386987" y="2197099"/>
                </a:lnTo>
                <a:close/>
              </a:path>
              <a:path w="1456690" h="3263900">
                <a:moveTo>
                  <a:pt x="1446399" y="2184399"/>
                </a:moveTo>
                <a:lnTo>
                  <a:pt x="1413366" y="2184399"/>
                </a:lnTo>
                <a:lnTo>
                  <a:pt x="1417045" y="2171699"/>
                </a:lnTo>
                <a:lnTo>
                  <a:pt x="1450313" y="2171699"/>
                </a:lnTo>
                <a:lnTo>
                  <a:pt x="1446399" y="2184399"/>
                </a:lnTo>
                <a:close/>
              </a:path>
              <a:path w="1456690" h="3263900">
                <a:moveTo>
                  <a:pt x="494555" y="2197099"/>
                </a:moveTo>
                <a:lnTo>
                  <a:pt x="10019" y="2197099"/>
                </a:lnTo>
                <a:lnTo>
                  <a:pt x="11419" y="2184399"/>
                </a:lnTo>
                <a:lnTo>
                  <a:pt x="495570" y="2184399"/>
                </a:lnTo>
                <a:lnTo>
                  <a:pt x="494555" y="2197099"/>
                </a:lnTo>
                <a:close/>
              </a:path>
              <a:path w="1456690" h="3263900">
                <a:moveTo>
                  <a:pt x="1449609" y="2197099"/>
                </a:moveTo>
                <a:lnTo>
                  <a:pt x="1398964" y="2197099"/>
                </a:lnTo>
                <a:lnTo>
                  <a:pt x="1403034" y="2184399"/>
                </a:lnTo>
                <a:lnTo>
                  <a:pt x="1449061" y="2184399"/>
                </a:lnTo>
                <a:lnTo>
                  <a:pt x="1449609" y="2197099"/>
                </a:lnTo>
                <a:close/>
              </a:path>
              <a:path w="1456690" h="3263900">
                <a:moveTo>
                  <a:pt x="493748" y="2209799"/>
                </a:moveTo>
                <a:lnTo>
                  <a:pt x="11350" y="2209799"/>
                </a:lnTo>
                <a:lnTo>
                  <a:pt x="10880" y="2197099"/>
                </a:lnTo>
                <a:lnTo>
                  <a:pt x="493770" y="2197099"/>
                </a:lnTo>
                <a:lnTo>
                  <a:pt x="493748" y="2209799"/>
                </a:lnTo>
                <a:close/>
              </a:path>
              <a:path w="1456690" h="3263900">
                <a:moveTo>
                  <a:pt x="982687" y="2209799"/>
                </a:moveTo>
                <a:lnTo>
                  <a:pt x="532871" y="2209799"/>
                </a:lnTo>
                <a:lnTo>
                  <a:pt x="533848" y="2197099"/>
                </a:lnTo>
                <a:lnTo>
                  <a:pt x="985427" y="2197099"/>
                </a:lnTo>
                <a:lnTo>
                  <a:pt x="982687" y="2209799"/>
                </a:lnTo>
                <a:close/>
              </a:path>
              <a:path w="1456690" h="3263900">
                <a:moveTo>
                  <a:pt x="1371958" y="2209799"/>
                </a:moveTo>
                <a:lnTo>
                  <a:pt x="1034115" y="2209799"/>
                </a:lnTo>
                <a:lnTo>
                  <a:pt x="1035445" y="2197099"/>
                </a:lnTo>
                <a:lnTo>
                  <a:pt x="1381977" y="2197099"/>
                </a:lnTo>
                <a:lnTo>
                  <a:pt x="1371958" y="2209799"/>
                </a:lnTo>
                <a:close/>
              </a:path>
              <a:path w="1456690" h="3263900">
                <a:moveTo>
                  <a:pt x="1439746" y="2209799"/>
                </a:moveTo>
                <a:lnTo>
                  <a:pt x="1385343" y="2209799"/>
                </a:lnTo>
                <a:lnTo>
                  <a:pt x="1389257" y="2197099"/>
                </a:lnTo>
                <a:lnTo>
                  <a:pt x="1440920" y="2197099"/>
                </a:lnTo>
                <a:lnTo>
                  <a:pt x="1439746" y="2209799"/>
                </a:lnTo>
                <a:close/>
              </a:path>
              <a:path w="1456690" h="3263900">
                <a:moveTo>
                  <a:pt x="1449633" y="2209799"/>
                </a:moveTo>
                <a:lnTo>
                  <a:pt x="1445122" y="2209799"/>
                </a:lnTo>
                <a:lnTo>
                  <a:pt x="1444912" y="2197099"/>
                </a:lnTo>
                <a:lnTo>
                  <a:pt x="1449815" y="2197099"/>
                </a:lnTo>
                <a:lnTo>
                  <a:pt x="1449633" y="2209799"/>
                </a:lnTo>
                <a:close/>
              </a:path>
              <a:path w="1456690" h="3263900">
                <a:moveTo>
                  <a:pt x="472557" y="2285999"/>
                </a:moveTo>
                <a:lnTo>
                  <a:pt x="352779" y="2285999"/>
                </a:lnTo>
                <a:lnTo>
                  <a:pt x="355455" y="2273299"/>
                </a:lnTo>
                <a:lnTo>
                  <a:pt x="359411" y="2273299"/>
                </a:lnTo>
                <a:lnTo>
                  <a:pt x="359190" y="2260599"/>
                </a:lnTo>
                <a:lnTo>
                  <a:pt x="354815" y="2260599"/>
                </a:lnTo>
                <a:lnTo>
                  <a:pt x="352010" y="2247899"/>
                </a:lnTo>
                <a:lnTo>
                  <a:pt x="13698" y="2247899"/>
                </a:lnTo>
                <a:lnTo>
                  <a:pt x="9549" y="2235199"/>
                </a:lnTo>
                <a:lnTo>
                  <a:pt x="10489" y="2235199"/>
                </a:lnTo>
                <a:lnTo>
                  <a:pt x="10489" y="2222499"/>
                </a:lnTo>
                <a:lnTo>
                  <a:pt x="11819" y="2209799"/>
                </a:lnTo>
                <a:lnTo>
                  <a:pt x="491635" y="2209799"/>
                </a:lnTo>
                <a:lnTo>
                  <a:pt x="487429" y="2222499"/>
                </a:lnTo>
                <a:lnTo>
                  <a:pt x="486595" y="2222499"/>
                </a:lnTo>
                <a:lnTo>
                  <a:pt x="482517" y="2247899"/>
                </a:lnTo>
                <a:lnTo>
                  <a:pt x="477412" y="2260599"/>
                </a:lnTo>
                <a:lnTo>
                  <a:pt x="473496" y="2273299"/>
                </a:lnTo>
                <a:lnTo>
                  <a:pt x="472557" y="2285999"/>
                </a:lnTo>
                <a:close/>
              </a:path>
              <a:path w="1456690" h="3263900">
                <a:moveTo>
                  <a:pt x="979869" y="2222499"/>
                </a:moveTo>
                <a:lnTo>
                  <a:pt x="529386" y="2222499"/>
                </a:lnTo>
                <a:lnTo>
                  <a:pt x="531383" y="2209799"/>
                </a:lnTo>
                <a:lnTo>
                  <a:pt x="981669" y="2209799"/>
                </a:lnTo>
                <a:lnTo>
                  <a:pt x="979869" y="2222499"/>
                </a:lnTo>
                <a:close/>
              </a:path>
              <a:path w="1456690" h="3263900">
                <a:moveTo>
                  <a:pt x="1339943" y="2235199"/>
                </a:moveTo>
                <a:lnTo>
                  <a:pt x="1028870" y="2235199"/>
                </a:lnTo>
                <a:lnTo>
                  <a:pt x="1029653" y="2222499"/>
                </a:lnTo>
                <a:lnTo>
                  <a:pt x="1031923" y="2222499"/>
                </a:lnTo>
                <a:lnTo>
                  <a:pt x="1032627" y="2209799"/>
                </a:lnTo>
                <a:lnTo>
                  <a:pt x="1357477" y="2209799"/>
                </a:lnTo>
                <a:lnTo>
                  <a:pt x="1348083" y="2222499"/>
                </a:lnTo>
                <a:lnTo>
                  <a:pt x="1339943" y="2235199"/>
                </a:lnTo>
                <a:close/>
              </a:path>
              <a:path w="1456690" h="3263900">
                <a:moveTo>
                  <a:pt x="1423388" y="2222499"/>
                </a:moveTo>
                <a:lnTo>
                  <a:pt x="1369062" y="2222499"/>
                </a:lnTo>
                <a:lnTo>
                  <a:pt x="1372193" y="2209799"/>
                </a:lnTo>
                <a:lnTo>
                  <a:pt x="1428806" y="2209799"/>
                </a:lnTo>
                <a:lnTo>
                  <a:pt x="1423388" y="2222499"/>
                </a:lnTo>
                <a:close/>
              </a:path>
              <a:path w="1456690" h="3263900">
                <a:moveTo>
                  <a:pt x="1449061" y="2235199"/>
                </a:moveTo>
                <a:lnTo>
                  <a:pt x="1423855" y="2235199"/>
                </a:lnTo>
                <a:lnTo>
                  <a:pt x="1433718" y="2222499"/>
                </a:lnTo>
                <a:lnTo>
                  <a:pt x="1441155" y="2222499"/>
                </a:lnTo>
                <a:lnTo>
                  <a:pt x="1444442" y="2209799"/>
                </a:lnTo>
                <a:lnTo>
                  <a:pt x="1449061" y="2209799"/>
                </a:lnTo>
                <a:lnTo>
                  <a:pt x="1449061" y="2235199"/>
                </a:lnTo>
                <a:close/>
              </a:path>
              <a:path w="1456690" h="3263900">
                <a:moveTo>
                  <a:pt x="967110" y="2260599"/>
                </a:moveTo>
                <a:lnTo>
                  <a:pt x="519483" y="2260599"/>
                </a:lnTo>
                <a:lnTo>
                  <a:pt x="520840" y="2247899"/>
                </a:lnTo>
                <a:lnTo>
                  <a:pt x="525237" y="2247899"/>
                </a:lnTo>
                <a:lnTo>
                  <a:pt x="526646" y="2235199"/>
                </a:lnTo>
                <a:lnTo>
                  <a:pt x="527220" y="2222499"/>
                </a:lnTo>
                <a:lnTo>
                  <a:pt x="977974" y="2222499"/>
                </a:lnTo>
                <a:lnTo>
                  <a:pt x="973980" y="2235199"/>
                </a:lnTo>
                <a:lnTo>
                  <a:pt x="972041" y="2247899"/>
                </a:lnTo>
                <a:lnTo>
                  <a:pt x="967110" y="2260599"/>
                </a:lnTo>
                <a:close/>
              </a:path>
              <a:path w="1456690" h="3263900">
                <a:moveTo>
                  <a:pt x="1408864" y="2235199"/>
                </a:moveTo>
                <a:lnTo>
                  <a:pt x="1353720" y="2235199"/>
                </a:lnTo>
                <a:lnTo>
                  <a:pt x="1359121" y="2222499"/>
                </a:lnTo>
                <a:lnTo>
                  <a:pt x="1413483" y="2222499"/>
                </a:lnTo>
                <a:lnTo>
                  <a:pt x="1408864" y="2235199"/>
                </a:lnTo>
                <a:close/>
              </a:path>
              <a:path w="1456690" h="3263900">
                <a:moveTo>
                  <a:pt x="1309493" y="2260599"/>
                </a:moveTo>
                <a:lnTo>
                  <a:pt x="1023000" y="2260599"/>
                </a:lnTo>
                <a:lnTo>
                  <a:pt x="1024800" y="2247899"/>
                </a:lnTo>
                <a:lnTo>
                  <a:pt x="1026374" y="2247899"/>
                </a:lnTo>
                <a:lnTo>
                  <a:pt x="1027548" y="2235199"/>
                </a:lnTo>
                <a:lnTo>
                  <a:pt x="1332976" y="2235199"/>
                </a:lnTo>
                <a:lnTo>
                  <a:pt x="1327105" y="2247899"/>
                </a:lnTo>
                <a:lnTo>
                  <a:pt x="1309493" y="2260599"/>
                </a:lnTo>
                <a:close/>
              </a:path>
              <a:path w="1456690" h="3263900">
                <a:moveTo>
                  <a:pt x="1395160" y="2247899"/>
                </a:moveTo>
                <a:lnTo>
                  <a:pt x="1339845" y="2247899"/>
                </a:lnTo>
                <a:lnTo>
                  <a:pt x="1344620" y="2235199"/>
                </a:lnTo>
                <a:lnTo>
                  <a:pt x="1399276" y="2235199"/>
                </a:lnTo>
                <a:lnTo>
                  <a:pt x="1395160" y="2247899"/>
                </a:lnTo>
                <a:close/>
              </a:path>
              <a:path w="1456690" h="3263900">
                <a:moveTo>
                  <a:pt x="1447897" y="2247899"/>
                </a:moveTo>
                <a:lnTo>
                  <a:pt x="1412270" y="2247899"/>
                </a:lnTo>
                <a:lnTo>
                  <a:pt x="1418689" y="2235199"/>
                </a:lnTo>
                <a:lnTo>
                  <a:pt x="1448627" y="2235199"/>
                </a:lnTo>
                <a:lnTo>
                  <a:pt x="1447897" y="2247899"/>
                </a:lnTo>
                <a:close/>
              </a:path>
              <a:path w="1456690" h="3263900">
                <a:moveTo>
                  <a:pt x="328839" y="2260599"/>
                </a:moveTo>
                <a:lnTo>
                  <a:pt x="14089" y="2260599"/>
                </a:lnTo>
                <a:lnTo>
                  <a:pt x="12680" y="2247899"/>
                </a:lnTo>
                <a:lnTo>
                  <a:pt x="337529" y="2247899"/>
                </a:lnTo>
                <a:lnTo>
                  <a:pt x="328839" y="2260599"/>
                </a:lnTo>
                <a:close/>
              </a:path>
              <a:path w="1456690" h="3263900">
                <a:moveTo>
                  <a:pt x="1381821" y="2260599"/>
                </a:moveTo>
                <a:lnTo>
                  <a:pt x="1324582" y="2260599"/>
                </a:lnTo>
                <a:lnTo>
                  <a:pt x="1329409" y="2247899"/>
                </a:lnTo>
                <a:lnTo>
                  <a:pt x="1387691" y="2247899"/>
                </a:lnTo>
                <a:lnTo>
                  <a:pt x="1381821" y="2260599"/>
                </a:lnTo>
                <a:close/>
              </a:path>
              <a:path w="1456690" h="3263900">
                <a:moveTo>
                  <a:pt x="1447886" y="2260599"/>
                </a:moveTo>
                <a:lnTo>
                  <a:pt x="1398180" y="2260599"/>
                </a:lnTo>
                <a:lnTo>
                  <a:pt x="1400103" y="2247899"/>
                </a:lnTo>
                <a:lnTo>
                  <a:pt x="1447417" y="2247899"/>
                </a:lnTo>
                <a:lnTo>
                  <a:pt x="1447886" y="2260599"/>
                </a:lnTo>
                <a:close/>
              </a:path>
              <a:path w="1456690" h="3263900">
                <a:moveTo>
                  <a:pt x="309036" y="2273299"/>
                </a:moveTo>
                <a:lnTo>
                  <a:pt x="14950" y="2273299"/>
                </a:lnTo>
                <a:lnTo>
                  <a:pt x="13698" y="2260599"/>
                </a:lnTo>
                <a:lnTo>
                  <a:pt x="315031" y="2260599"/>
                </a:lnTo>
                <a:lnTo>
                  <a:pt x="309036" y="2273299"/>
                </a:lnTo>
                <a:close/>
              </a:path>
              <a:path w="1456690" h="3263900">
                <a:moveTo>
                  <a:pt x="666135" y="2273299"/>
                </a:moveTo>
                <a:lnTo>
                  <a:pt x="517644" y="2273299"/>
                </a:lnTo>
                <a:lnTo>
                  <a:pt x="517637" y="2260599"/>
                </a:lnTo>
                <a:lnTo>
                  <a:pt x="665196" y="2260599"/>
                </a:lnTo>
                <a:lnTo>
                  <a:pt x="666135" y="2273299"/>
                </a:lnTo>
                <a:close/>
              </a:path>
              <a:path w="1456690" h="3263900">
                <a:moveTo>
                  <a:pt x="965212" y="2285999"/>
                </a:moveTo>
                <a:lnTo>
                  <a:pt x="682574" y="2285999"/>
                </a:lnTo>
                <a:lnTo>
                  <a:pt x="680147" y="2273299"/>
                </a:lnTo>
                <a:lnTo>
                  <a:pt x="675998" y="2273299"/>
                </a:lnTo>
                <a:lnTo>
                  <a:pt x="671693" y="2260599"/>
                </a:lnTo>
                <a:lnTo>
                  <a:pt x="967580" y="2260599"/>
                </a:lnTo>
                <a:lnTo>
                  <a:pt x="966234" y="2273299"/>
                </a:lnTo>
                <a:lnTo>
                  <a:pt x="965212" y="2285999"/>
                </a:lnTo>
                <a:close/>
              </a:path>
              <a:path w="1456690" h="3263900">
                <a:moveTo>
                  <a:pt x="1288593" y="2285999"/>
                </a:moveTo>
                <a:lnTo>
                  <a:pt x="1017598" y="2285999"/>
                </a:lnTo>
                <a:lnTo>
                  <a:pt x="1016972" y="2273299"/>
                </a:lnTo>
                <a:lnTo>
                  <a:pt x="1023547" y="2260599"/>
                </a:lnTo>
                <a:lnTo>
                  <a:pt x="1305657" y="2260599"/>
                </a:lnTo>
                <a:lnTo>
                  <a:pt x="1304248" y="2273299"/>
                </a:lnTo>
                <a:lnTo>
                  <a:pt x="1292429" y="2273299"/>
                </a:lnTo>
                <a:lnTo>
                  <a:pt x="1288593" y="2285999"/>
                </a:lnTo>
                <a:close/>
              </a:path>
              <a:path w="1456690" h="3263900">
                <a:moveTo>
                  <a:pt x="1370079" y="2273299"/>
                </a:moveTo>
                <a:lnTo>
                  <a:pt x="1314738" y="2273299"/>
                </a:lnTo>
                <a:lnTo>
                  <a:pt x="1320295" y="2260599"/>
                </a:lnTo>
                <a:lnTo>
                  <a:pt x="1375950" y="2260599"/>
                </a:lnTo>
                <a:lnTo>
                  <a:pt x="1370079" y="2273299"/>
                </a:lnTo>
                <a:close/>
              </a:path>
              <a:path w="1456690" h="3263900">
                <a:moveTo>
                  <a:pt x="1448982" y="2273299"/>
                </a:moveTo>
                <a:lnTo>
                  <a:pt x="1382525" y="2273299"/>
                </a:lnTo>
                <a:lnTo>
                  <a:pt x="1385969" y="2260599"/>
                </a:lnTo>
                <a:lnTo>
                  <a:pt x="1451331" y="2260599"/>
                </a:lnTo>
                <a:lnTo>
                  <a:pt x="1448982" y="2273299"/>
                </a:lnTo>
                <a:close/>
              </a:path>
              <a:path w="1456690" h="3263900">
                <a:moveTo>
                  <a:pt x="286806" y="2285999"/>
                </a:moveTo>
                <a:lnTo>
                  <a:pt x="13697" y="2285999"/>
                </a:lnTo>
                <a:lnTo>
                  <a:pt x="12915" y="2273299"/>
                </a:lnTo>
                <a:lnTo>
                  <a:pt x="296356" y="2273299"/>
                </a:lnTo>
                <a:lnTo>
                  <a:pt x="286806" y="2285999"/>
                </a:lnTo>
                <a:close/>
              </a:path>
              <a:path w="1456690" h="3263900">
                <a:moveTo>
                  <a:pt x="642967" y="2285999"/>
                </a:moveTo>
                <a:lnTo>
                  <a:pt x="515139" y="2285999"/>
                </a:lnTo>
                <a:lnTo>
                  <a:pt x="515139" y="2273299"/>
                </a:lnTo>
                <a:lnTo>
                  <a:pt x="645107" y="2273299"/>
                </a:lnTo>
                <a:lnTo>
                  <a:pt x="642967" y="2285999"/>
                </a:lnTo>
                <a:close/>
              </a:path>
              <a:path w="1456690" h="3263900">
                <a:moveTo>
                  <a:pt x="1358013" y="2285999"/>
                </a:moveTo>
                <a:lnTo>
                  <a:pt x="1304014" y="2285999"/>
                </a:lnTo>
                <a:lnTo>
                  <a:pt x="1309571" y="2273299"/>
                </a:lnTo>
                <a:lnTo>
                  <a:pt x="1364208" y="2273299"/>
                </a:lnTo>
                <a:lnTo>
                  <a:pt x="1358013" y="2285999"/>
                </a:lnTo>
                <a:close/>
              </a:path>
              <a:path w="1456690" h="3263900">
                <a:moveTo>
                  <a:pt x="1447094" y="2285999"/>
                </a:moveTo>
                <a:lnTo>
                  <a:pt x="1368748" y="2285999"/>
                </a:lnTo>
                <a:lnTo>
                  <a:pt x="1372662" y="2273299"/>
                </a:lnTo>
                <a:lnTo>
                  <a:pt x="1447094" y="2273299"/>
                </a:lnTo>
                <a:lnTo>
                  <a:pt x="1447094" y="2285999"/>
                </a:lnTo>
                <a:close/>
              </a:path>
              <a:path w="1456690" h="3263900">
                <a:moveTo>
                  <a:pt x="267706" y="2298699"/>
                </a:moveTo>
                <a:lnTo>
                  <a:pt x="12335" y="2298699"/>
                </a:lnTo>
                <a:lnTo>
                  <a:pt x="14011" y="2285999"/>
                </a:lnTo>
                <a:lnTo>
                  <a:pt x="272951" y="2285999"/>
                </a:lnTo>
                <a:lnTo>
                  <a:pt x="267706" y="2298699"/>
                </a:lnTo>
                <a:close/>
              </a:path>
              <a:path w="1456690" h="3263900">
                <a:moveTo>
                  <a:pt x="470208" y="2298699"/>
                </a:moveTo>
                <a:lnTo>
                  <a:pt x="338761" y="2298699"/>
                </a:lnTo>
                <a:lnTo>
                  <a:pt x="342727" y="2285999"/>
                </a:lnTo>
                <a:lnTo>
                  <a:pt x="471304" y="2285999"/>
                </a:lnTo>
                <a:lnTo>
                  <a:pt x="470208" y="2298699"/>
                </a:lnTo>
                <a:close/>
              </a:path>
              <a:path w="1456690" h="3263900">
                <a:moveTo>
                  <a:pt x="640382" y="2298699"/>
                </a:moveTo>
                <a:lnTo>
                  <a:pt x="506242" y="2298699"/>
                </a:lnTo>
                <a:lnTo>
                  <a:pt x="507312" y="2285999"/>
                </a:lnTo>
                <a:lnTo>
                  <a:pt x="639907" y="2285999"/>
                </a:lnTo>
                <a:lnTo>
                  <a:pt x="640382" y="2298699"/>
                </a:lnTo>
                <a:close/>
              </a:path>
              <a:path w="1456690" h="3263900">
                <a:moveTo>
                  <a:pt x="962037" y="2311399"/>
                </a:moveTo>
                <a:lnTo>
                  <a:pt x="706213" y="2311399"/>
                </a:lnTo>
                <a:lnTo>
                  <a:pt x="701047" y="2298699"/>
                </a:lnTo>
                <a:lnTo>
                  <a:pt x="695568" y="2298699"/>
                </a:lnTo>
                <a:lnTo>
                  <a:pt x="690558" y="2285999"/>
                </a:lnTo>
                <a:lnTo>
                  <a:pt x="964277" y="2285999"/>
                </a:lnTo>
                <a:lnTo>
                  <a:pt x="963196" y="2298699"/>
                </a:lnTo>
                <a:lnTo>
                  <a:pt x="962037" y="2311399"/>
                </a:lnTo>
                <a:close/>
              </a:path>
              <a:path w="1456690" h="3263900">
                <a:moveTo>
                  <a:pt x="1240218" y="2336799"/>
                </a:moveTo>
                <a:lnTo>
                  <a:pt x="1000378" y="2336799"/>
                </a:lnTo>
                <a:lnTo>
                  <a:pt x="1006049" y="2324099"/>
                </a:lnTo>
                <a:lnTo>
                  <a:pt x="1009996" y="2311399"/>
                </a:lnTo>
                <a:lnTo>
                  <a:pt x="1013047" y="2298699"/>
                </a:lnTo>
                <a:lnTo>
                  <a:pt x="1016033" y="2285999"/>
                </a:lnTo>
                <a:lnTo>
                  <a:pt x="1285384" y="2285999"/>
                </a:lnTo>
                <a:lnTo>
                  <a:pt x="1275599" y="2298699"/>
                </a:lnTo>
                <a:lnTo>
                  <a:pt x="1270354" y="2298699"/>
                </a:lnTo>
                <a:lnTo>
                  <a:pt x="1264562" y="2311399"/>
                </a:lnTo>
                <a:lnTo>
                  <a:pt x="1256734" y="2311399"/>
                </a:lnTo>
                <a:lnTo>
                  <a:pt x="1248593" y="2324099"/>
                </a:lnTo>
                <a:lnTo>
                  <a:pt x="1244836" y="2324099"/>
                </a:lnTo>
                <a:lnTo>
                  <a:pt x="1240218" y="2336799"/>
                </a:lnTo>
                <a:close/>
              </a:path>
              <a:path w="1456690" h="3263900">
                <a:moveTo>
                  <a:pt x="1335794" y="2298699"/>
                </a:moveTo>
                <a:lnTo>
                  <a:pt x="1290480" y="2298699"/>
                </a:lnTo>
                <a:lnTo>
                  <a:pt x="1295795" y="2285999"/>
                </a:lnTo>
                <a:lnTo>
                  <a:pt x="1351342" y="2285999"/>
                </a:lnTo>
                <a:lnTo>
                  <a:pt x="1335794" y="2298699"/>
                </a:lnTo>
                <a:close/>
              </a:path>
              <a:path w="1456690" h="3263900">
                <a:moveTo>
                  <a:pt x="1451722" y="2298699"/>
                </a:moveTo>
                <a:lnTo>
                  <a:pt x="1351978" y="2298699"/>
                </a:lnTo>
                <a:lnTo>
                  <a:pt x="1358137" y="2285999"/>
                </a:lnTo>
                <a:lnTo>
                  <a:pt x="1447652" y="2285999"/>
                </a:lnTo>
                <a:lnTo>
                  <a:pt x="1451722" y="2298699"/>
                </a:lnTo>
                <a:close/>
              </a:path>
              <a:path w="1456690" h="3263900">
                <a:moveTo>
                  <a:pt x="251660" y="2311399"/>
                </a:moveTo>
                <a:lnTo>
                  <a:pt x="13755" y="2311399"/>
                </a:lnTo>
                <a:lnTo>
                  <a:pt x="12048" y="2298699"/>
                </a:lnTo>
                <a:lnTo>
                  <a:pt x="262931" y="2298699"/>
                </a:lnTo>
                <a:lnTo>
                  <a:pt x="251660" y="2311399"/>
                </a:lnTo>
                <a:close/>
              </a:path>
              <a:path w="1456690" h="3263900">
                <a:moveTo>
                  <a:pt x="472772" y="2311399"/>
                </a:moveTo>
                <a:lnTo>
                  <a:pt x="321726" y="2311399"/>
                </a:lnTo>
                <a:lnTo>
                  <a:pt x="327415" y="2298699"/>
                </a:lnTo>
                <a:lnTo>
                  <a:pt x="470438" y="2298699"/>
                </a:lnTo>
                <a:lnTo>
                  <a:pt x="472772" y="2311399"/>
                </a:lnTo>
                <a:close/>
              </a:path>
              <a:path w="1456690" h="3263900">
                <a:moveTo>
                  <a:pt x="644140" y="2311399"/>
                </a:moveTo>
                <a:lnTo>
                  <a:pt x="498613" y="2311399"/>
                </a:lnTo>
                <a:lnTo>
                  <a:pt x="500909" y="2298699"/>
                </a:lnTo>
                <a:lnTo>
                  <a:pt x="642399" y="2298699"/>
                </a:lnTo>
                <a:lnTo>
                  <a:pt x="644140" y="2311399"/>
                </a:lnTo>
                <a:close/>
              </a:path>
              <a:path w="1456690" h="3263900">
                <a:moveTo>
                  <a:pt x="1328045" y="2311399"/>
                </a:moveTo>
                <a:lnTo>
                  <a:pt x="1276225" y="2311399"/>
                </a:lnTo>
                <a:lnTo>
                  <a:pt x="1280696" y="2298699"/>
                </a:lnTo>
                <a:lnTo>
                  <a:pt x="1329454" y="2298699"/>
                </a:lnTo>
                <a:lnTo>
                  <a:pt x="1328045" y="2311399"/>
                </a:lnTo>
                <a:close/>
              </a:path>
              <a:path w="1456690" h="3263900">
                <a:moveTo>
                  <a:pt x="1448345" y="2311399"/>
                </a:moveTo>
                <a:lnTo>
                  <a:pt x="1339864" y="2311399"/>
                </a:lnTo>
                <a:lnTo>
                  <a:pt x="1345848" y="2298699"/>
                </a:lnTo>
                <a:lnTo>
                  <a:pt x="1450161" y="2298699"/>
                </a:lnTo>
                <a:lnTo>
                  <a:pt x="1448345" y="2311399"/>
                </a:lnTo>
                <a:close/>
              </a:path>
              <a:path w="1456690" h="3263900">
                <a:moveTo>
                  <a:pt x="239996" y="2324099"/>
                </a:moveTo>
                <a:lnTo>
                  <a:pt x="13776" y="2324099"/>
                </a:lnTo>
                <a:lnTo>
                  <a:pt x="13964" y="2311399"/>
                </a:lnTo>
                <a:lnTo>
                  <a:pt x="245945" y="2311399"/>
                </a:lnTo>
                <a:lnTo>
                  <a:pt x="239996" y="2324099"/>
                </a:lnTo>
                <a:close/>
              </a:path>
              <a:path w="1456690" h="3263900">
                <a:moveTo>
                  <a:pt x="647506" y="2324099"/>
                </a:moveTo>
                <a:lnTo>
                  <a:pt x="301360" y="2324099"/>
                </a:lnTo>
                <a:lnTo>
                  <a:pt x="307158" y="2311399"/>
                </a:lnTo>
                <a:lnTo>
                  <a:pt x="646879" y="2311399"/>
                </a:lnTo>
                <a:lnTo>
                  <a:pt x="647506" y="2324099"/>
                </a:lnTo>
                <a:close/>
              </a:path>
              <a:path w="1456690" h="3263900">
                <a:moveTo>
                  <a:pt x="959365" y="2324099"/>
                </a:moveTo>
                <a:lnTo>
                  <a:pt x="713415" y="2324099"/>
                </a:lnTo>
                <a:lnTo>
                  <a:pt x="710284" y="2311399"/>
                </a:lnTo>
                <a:lnTo>
                  <a:pt x="960730" y="2311399"/>
                </a:lnTo>
                <a:lnTo>
                  <a:pt x="959365" y="2324099"/>
                </a:lnTo>
                <a:close/>
              </a:path>
              <a:path w="1456690" h="3263900">
                <a:moveTo>
                  <a:pt x="1314503" y="2324099"/>
                </a:moveTo>
                <a:lnTo>
                  <a:pt x="1267219" y="2324099"/>
                </a:lnTo>
                <a:lnTo>
                  <a:pt x="1271916" y="2311399"/>
                </a:lnTo>
                <a:lnTo>
                  <a:pt x="1320060" y="2311399"/>
                </a:lnTo>
                <a:lnTo>
                  <a:pt x="1314503" y="2324099"/>
                </a:lnTo>
                <a:close/>
              </a:path>
              <a:path w="1456690" h="3263900">
                <a:moveTo>
                  <a:pt x="1447724" y="2324099"/>
                </a:moveTo>
                <a:lnTo>
                  <a:pt x="1328279" y="2324099"/>
                </a:lnTo>
                <a:lnTo>
                  <a:pt x="1333759" y="2311399"/>
                </a:lnTo>
                <a:lnTo>
                  <a:pt x="1447338" y="2311399"/>
                </a:lnTo>
                <a:lnTo>
                  <a:pt x="1447724" y="2324099"/>
                </a:lnTo>
                <a:close/>
              </a:path>
              <a:path w="1456690" h="3263900">
                <a:moveTo>
                  <a:pt x="218157" y="2336799"/>
                </a:moveTo>
                <a:lnTo>
                  <a:pt x="15655" y="2336799"/>
                </a:lnTo>
                <a:lnTo>
                  <a:pt x="12054" y="2324099"/>
                </a:lnTo>
                <a:lnTo>
                  <a:pt x="224732" y="2324099"/>
                </a:lnTo>
                <a:lnTo>
                  <a:pt x="218157" y="2336799"/>
                </a:lnTo>
                <a:close/>
              </a:path>
              <a:path w="1456690" h="3263900">
                <a:moveTo>
                  <a:pt x="656507" y="2336799"/>
                </a:moveTo>
                <a:lnTo>
                  <a:pt x="282031" y="2336799"/>
                </a:lnTo>
                <a:lnTo>
                  <a:pt x="288269" y="2324099"/>
                </a:lnTo>
                <a:lnTo>
                  <a:pt x="655412" y="2324099"/>
                </a:lnTo>
                <a:lnTo>
                  <a:pt x="656507" y="2336799"/>
                </a:lnTo>
                <a:close/>
              </a:path>
              <a:path w="1456690" h="3263900">
                <a:moveTo>
                  <a:pt x="958969" y="2336799"/>
                </a:moveTo>
                <a:lnTo>
                  <a:pt x="726125" y="2336799"/>
                </a:lnTo>
                <a:lnTo>
                  <a:pt x="720375" y="2324099"/>
                </a:lnTo>
                <a:lnTo>
                  <a:pt x="958030" y="2324099"/>
                </a:lnTo>
                <a:lnTo>
                  <a:pt x="958969" y="2336799"/>
                </a:lnTo>
                <a:close/>
              </a:path>
              <a:path w="1456690" h="3263900">
                <a:moveTo>
                  <a:pt x="1299787" y="2336799"/>
                </a:moveTo>
                <a:lnTo>
                  <a:pt x="1252296" y="2336799"/>
                </a:lnTo>
                <a:lnTo>
                  <a:pt x="1256784" y="2324099"/>
                </a:lnTo>
                <a:lnTo>
                  <a:pt x="1309258" y="2324099"/>
                </a:lnTo>
                <a:lnTo>
                  <a:pt x="1299787" y="2336799"/>
                </a:lnTo>
                <a:close/>
              </a:path>
              <a:path w="1456690" h="3263900">
                <a:moveTo>
                  <a:pt x="1447175" y="2336799"/>
                </a:moveTo>
                <a:lnTo>
                  <a:pt x="1315697" y="2336799"/>
                </a:lnTo>
                <a:lnTo>
                  <a:pt x="1322252" y="2324099"/>
                </a:lnTo>
                <a:lnTo>
                  <a:pt x="1445974" y="2324099"/>
                </a:lnTo>
                <a:lnTo>
                  <a:pt x="1447175" y="2336799"/>
                </a:lnTo>
                <a:close/>
              </a:path>
              <a:path w="1456690" h="3263900">
                <a:moveTo>
                  <a:pt x="205398" y="2349499"/>
                </a:moveTo>
                <a:lnTo>
                  <a:pt x="14246" y="2349499"/>
                </a:lnTo>
                <a:lnTo>
                  <a:pt x="11350" y="2336799"/>
                </a:lnTo>
                <a:lnTo>
                  <a:pt x="208607" y="2336799"/>
                </a:lnTo>
                <a:lnTo>
                  <a:pt x="205398" y="2349499"/>
                </a:lnTo>
                <a:close/>
              </a:path>
              <a:path w="1456690" h="3263900">
                <a:moveTo>
                  <a:pt x="678112" y="2362199"/>
                </a:moveTo>
                <a:lnTo>
                  <a:pt x="248607" y="2362199"/>
                </a:lnTo>
                <a:lnTo>
                  <a:pt x="274203" y="2336799"/>
                </a:lnTo>
                <a:lnTo>
                  <a:pt x="661126" y="2336799"/>
                </a:lnTo>
                <a:lnTo>
                  <a:pt x="667310" y="2349499"/>
                </a:lnTo>
                <a:lnTo>
                  <a:pt x="674433" y="2349499"/>
                </a:lnTo>
                <a:lnTo>
                  <a:pt x="678112" y="2362199"/>
                </a:lnTo>
                <a:close/>
              </a:path>
              <a:path w="1456690" h="3263900">
                <a:moveTo>
                  <a:pt x="958030" y="2349499"/>
                </a:moveTo>
                <a:lnTo>
                  <a:pt x="736898" y="2349499"/>
                </a:lnTo>
                <a:lnTo>
                  <a:pt x="731390" y="2336799"/>
                </a:lnTo>
                <a:lnTo>
                  <a:pt x="957482" y="2336799"/>
                </a:lnTo>
                <a:lnTo>
                  <a:pt x="958030" y="2349499"/>
                </a:lnTo>
                <a:close/>
              </a:path>
              <a:path w="1456690" h="3263900">
                <a:moveTo>
                  <a:pt x="1227223" y="2349499"/>
                </a:moveTo>
                <a:lnTo>
                  <a:pt x="996542" y="2349499"/>
                </a:lnTo>
                <a:lnTo>
                  <a:pt x="997481" y="2336799"/>
                </a:lnTo>
                <a:lnTo>
                  <a:pt x="1235286" y="2336799"/>
                </a:lnTo>
                <a:lnTo>
                  <a:pt x="1227223" y="2349499"/>
                </a:lnTo>
                <a:close/>
              </a:path>
              <a:path w="1456690" h="3263900">
                <a:moveTo>
                  <a:pt x="1290002" y="2349499"/>
                </a:moveTo>
                <a:lnTo>
                  <a:pt x="1243911" y="2349499"/>
                </a:lnTo>
                <a:lnTo>
                  <a:pt x="1246520" y="2336799"/>
                </a:lnTo>
                <a:lnTo>
                  <a:pt x="1293759" y="2336799"/>
                </a:lnTo>
                <a:lnTo>
                  <a:pt x="1290002" y="2349499"/>
                </a:lnTo>
                <a:close/>
              </a:path>
              <a:path w="1456690" h="3263900">
                <a:moveTo>
                  <a:pt x="1449027" y="2349499"/>
                </a:moveTo>
                <a:lnTo>
                  <a:pt x="1300334" y="2349499"/>
                </a:lnTo>
                <a:lnTo>
                  <a:pt x="1304718" y="2336799"/>
                </a:lnTo>
                <a:lnTo>
                  <a:pt x="1450939" y="2336799"/>
                </a:lnTo>
                <a:lnTo>
                  <a:pt x="1449027" y="2349499"/>
                </a:lnTo>
                <a:close/>
              </a:path>
              <a:path w="1456690" h="3263900">
                <a:moveTo>
                  <a:pt x="172882" y="2374899"/>
                </a:moveTo>
                <a:lnTo>
                  <a:pt x="12759" y="2374899"/>
                </a:lnTo>
                <a:lnTo>
                  <a:pt x="14637" y="2362199"/>
                </a:lnTo>
                <a:lnTo>
                  <a:pt x="14637" y="2349499"/>
                </a:lnTo>
                <a:lnTo>
                  <a:pt x="195535" y="2349499"/>
                </a:lnTo>
                <a:lnTo>
                  <a:pt x="188334" y="2362199"/>
                </a:lnTo>
                <a:lnTo>
                  <a:pt x="184420" y="2362199"/>
                </a:lnTo>
                <a:lnTo>
                  <a:pt x="172882" y="2374899"/>
                </a:lnTo>
                <a:close/>
              </a:path>
              <a:path w="1456690" h="3263900">
                <a:moveTo>
                  <a:pt x="962648" y="2362199"/>
                </a:moveTo>
                <a:lnTo>
                  <a:pt x="744304" y="2362199"/>
                </a:lnTo>
                <a:lnTo>
                  <a:pt x="740701" y="2349499"/>
                </a:lnTo>
                <a:lnTo>
                  <a:pt x="959938" y="2349499"/>
                </a:lnTo>
                <a:lnTo>
                  <a:pt x="962648" y="2362199"/>
                </a:lnTo>
                <a:close/>
              </a:path>
              <a:path w="1456690" h="3263900">
                <a:moveTo>
                  <a:pt x="1220883" y="2362199"/>
                </a:moveTo>
                <a:lnTo>
                  <a:pt x="985035" y="2362199"/>
                </a:lnTo>
                <a:lnTo>
                  <a:pt x="989027" y="2349499"/>
                </a:lnTo>
                <a:lnTo>
                  <a:pt x="1223910" y="2349499"/>
                </a:lnTo>
                <a:lnTo>
                  <a:pt x="1220883" y="2362199"/>
                </a:lnTo>
                <a:close/>
              </a:path>
              <a:path w="1456690" h="3263900">
                <a:moveTo>
                  <a:pt x="1278644" y="2362199"/>
                </a:moveTo>
                <a:lnTo>
                  <a:pt x="1230098" y="2362199"/>
                </a:lnTo>
                <a:lnTo>
                  <a:pt x="1234743" y="2349499"/>
                </a:lnTo>
                <a:lnTo>
                  <a:pt x="1280392" y="2349499"/>
                </a:lnTo>
                <a:lnTo>
                  <a:pt x="1278644" y="2362199"/>
                </a:lnTo>
                <a:close/>
              </a:path>
              <a:path w="1456690" h="3263900">
                <a:moveTo>
                  <a:pt x="1451330" y="2362199"/>
                </a:moveTo>
                <a:lnTo>
                  <a:pt x="1287810" y="2362199"/>
                </a:lnTo>
                <a:lnTo>
                  <a:pt x="1290550" y="2349499"/>
                </a:lnTo>
                <a:lnTo>
                  <a:pt x="1446947" y="2349499"/>
                </a:lnTo>
                <a:lnTo>
                  <a:pt x="1451330" y="2362199"/>
                </a:lnTo>
                <a:close/>
              </a:path>
              <a:path w="1456690" h="3263900">
                <a:moveTo>
                  <a:pt x="685108" y="2374899"/>
                </a:moveTo>
                <a:lnTo>
                  <a:pt x="237805" y="2374899"/>
                </a:lnTo>
                <a:lnTo>
                  <a:pt x="241076" y="2362199"/>
                </a:lnTo>
                <a:lnTo>
                  <a:pt x="680852" y="2362199"/>
                </a:lnTo>
                <a:lnTo>
                  <a:pt x="685108" y="2374899"/>
                </a:lnTo>
                <a:close/>
              </a:path>
              <a:path w="1456690" h="3263900">
                <a:moveTo>
                  <a:pt x="1214949" y="2374899"/>
                </a:moveTo>
                <a:lnTo>
                  <a:pt x="750909" y="2374899"/>
                </a:lnTo>
                <a:lnTo>
                  <a:pt x="747707" y="2362199"/>
                </a:lnTo>
                <a:lnTo>
                  <a:pt x="1215169" y="2362199"/>
                </a:lnTo>
                <a:lnTo>
                  <a:pt x="1214949" y="2374899"/>
                </a:lnTo>
                <a:close/>
              </a:path>
              <a:path w="1456690" h="3263900">
                <a:moveTo>
                  <a:pt x="1249847" y="2374899"/>
                </a:moveTo>
                <a:lnTo>
                  <a:pt x="1224250" y="2374899"/>
                </a:lnTo>
                <a:lnTo>
                  <a:pt x="1225580" y="2362199"/>
                </a:lnTo>
                <a:lnTo>
                  <a:pt x="1254700" y="2362199"/>
                </a:lnTo>
                <a:lnTo>
                  <a:pt x="1249847" y="2374899"/>
                </a:lnTo>
                <a:close/>
              </a:path>
              <a:path w="1456690" h="3263900">
                <a:moveTo>
                  <a:pt x="1448219" y="2374899"/>
                </a:moveTo>
                <a:lnTo>
                  <a:pt x="1258378" y="2374899"/>
                </a:lnTo>
                <a:lnTo>
                  <a:pt x="1284131" y="2362199"/>
                </a:lnTo>
                <a:lnTo>
                  <a:pt x="1448088" y="2362199"/>
                </a:lnTo>
                <a:lnTo>
                  <a:pt x="1448219" y="2374899"/>
                </a:lnTo>
                <a:close/>
              </a:path>
              <a:path w="1456690" h="3263900">
                <a:moveTo>
                  <a:pt x="158898" y="2387599"/>
                </a:moveTo>
                <a:lnTo>
                  <a:pt x="13385" y="2387599"/>
                </a:lnTo>
                <a:lnTo>
                  <a:pt x="12641" y="2374899"/>
                </a:lnTo>
                <a:lnTo>
                  <a:pt x="165897" y="2374899"/>
                </a:lnTo>
                <a:lnTo>
                  <a:pt x="158898" y="2387599"/>
                </a:lnTo>
                <a:close/>
              </a:path>
              <a:path w="1456690" h="3263900">
                <a:moveTo>
                  <a:pt x="697241" y="2387599"/>
                </a:moveTo>
                <a:lnTo>
                  <a:pt x="220975" y="2387599"/>
                </a:lnTo>
                <a:lnTo>
                  <a:pt x="222042" y="2374899"/>
                </a:lnTo>
                <a:lnTo>
                  <a:pt x="692828" y="2374899"/>
                </a:lnTo>
                <a:lnTo>
                  <a:pt x="697241" y="2387599"/>
                </a:lnTo>
                <a:close/>
              </a:path>
              <a:path w="1456690" h="3263900">
                <a:moveTo>
                  <a:pt x="1228711" y="2387599"/>
                </a:moveTo>
                <a:lnTo>
                  <a:pt x="761085" y="2387599"/>
                </a:lnTo>
                <a:lnTo>
                  <a:pt x="758032" y="2374899"/>
                </a:lnTo>
                <a:lnTo>
                  <a:pt x="1224979" y="2374899"/>
                </a:lnTo>
                <a:lnTo>
                  <a:pt x="1228711" y="2387599"/>
                </a:lnTo>
                <a:close/>
              </a:path>
              <a:path w="1456690" h="3263900">
                <a:moveTo>
                  <a:pt x="1450783" y="2387599"/>
                </a:moveTo>
                <a:lnTo>
                  <a:pt x="1242723" y="2387599"/>
                </a:lnTo>
                <a:lnTo>
                  <a:pt x="1248220" y="2374899"/>
                </a:lnTo>
                <a:lnTo>
                  <a:pt x="1449139" y="2374899"/>
                </a:lnTo>
                <a:lnTo>
                  <a:pt x="1450783" y="2387599"/>
                </a:lnTo>
                <a:close/>
              </a:path>
              <a:path w="1456690" h="3263900">
                <a:moveTo>
                  <a:pt x="142463" y="2400299"/>
                </a:moveTo>
                <a:lnTo>
                  <a:pt x="14559" y="2400299"/>
                </a:lnTo>
                <a:lnTo>
                  <a:pt x="14559" y="2387599"/>
                </a:lnTo>
                <a:lnTo>
                  <a:pt x="142855" y="2387599"/>
                </a:lnTo>
                <a:lnTo>
                  <a:pt x="142463" y="2400299"/>
                </a:lnTo>
                <a:close/>
              </a:path>
              <a:path w="1456690" h="3263900">
                <a:moveTo>
                  <a:pt x="705381" y="2400299"/>
                </a:moveTo>
                <a:lnTo>
                  <a:pt x="202270" y="2400299"/>
                </a:lnTo>
                <a:lnTo>
                  <a:pt x="207511" y="2387599"/>
                </a:lnTo>
                <a:lnTo>
                  <a:pt x="701425" y="2387599"/>
                </a:lnTo>
                <a:lnTo>
                  <a:pt x="705381" y="2400299"/>
                </a:lnTo>
                <a:close/>
              </a:path>
              <a:path w="1456690" h="3263900">
                <a:moveTo>
                  <a:pt x="1450156" y="2400299"/>
                </a:moveTo>
                <a:lnTo>
                  <a:pt x="768835" y="2400299"/>
                </a:lnTo>
                <a:lnTo>
                  <a:pt x="764451" y="2387599"/>
                </a:lnTo>
                <a:lnTo>
                  <a:pt x="1449139" y="2387599"/>
                </a:lnTo>
                <a:lnTo>
                  <a:pt x="1450156" y="2400299"/>
                </a:lnTo>
                <a:close/>
              </a:path>
              <a:path w="1456690" h="3263900">
                <a:moveTo>
                  <a:pt x="137078" y="2412999"/>
                </a:moveTo>
                <a:lnTo>
                  <a:pt x="15733" y="2412999"/>
                </a:lnTo>
                <a:lnTo>
                  <a:pt x="13150" y="2400299"/>
                </a:lnTo>
                <a:lnTo>
                  <a:pt x="138513" y="2400299"/>
                </a:lnTo>
                <a:lnTo>
                  <a:pt x="137078" y="2412999"/>
                </a:lnTo>
                <a:close/>
              </a:path>
              <a:path w="1456690" h="3263900">
                <a:moveTo>
                  <a:pt x="713110" y="2412999"/>
                </a:moveTo>
                <a:lnTo>
                  <a:pt x="183402" y="2412999"/>
                </a:lnTo>
                <a:lnTo>
                  <a:pt x="188490" y="2400299"/>
                </a:lnTo>
                <a:lnTo>
                  <a:pt x="710971" y="2400299"/>
                </a:lnTo>
                <a:lnTo>
                  <a:pt x="713110" y="2412999"/>
                </a:lnTo>
                <a:close/>
              </a:path>
              <a:path w="1456690" h="3263900">
                <a:moveTo>
                  <a:pt x="1449140" y="2412999"/>
                </a:moveTo>
                <a:lnTo>
                  <a:pt x="776662" y="2412999"/>
                </a:lnTo>
                <a:lnTo>
                  <a:pt x="775488" y="2400299"/>
                </a:lnTo>
                <a:lnTo>
                  <a:pt x="1449139" y="2400299"/>
                </a:lnTo>
                <a:lnTo>
                  <a:pt x="1449140" y="2412999"/>
                </a:lnTo>
                <a:close/>
              </a:path>
              <a:path w="1456690" h="3263900">
                <a:moveTo>
                  <a:pt x="148882" y="2425699"/>
                </a:moveTo>
                <a:lnTo>
                  <a:pt x="11506" y="2425699"/>
                </a:lnTo>
                <a:lnTo>
                  <a:pt x="10958" y="2412999"/>
                </a:lnTo>
                <a:lnTo>
                  <a:pt x="135810" y="2412999"/>
                </a:lnTo>
                <a:lnTo>
                  <a:pt x="148882" y="2425699"/>
                </a:lnTo>
                <a:close/>
              </a:path>
              <a:path w="1456690" h="3263900">
                <a:moveTo>
                  <a:pt x="724373" y="2425699"/>
                </a:moveTo>
                <a:lnTo>
                  <a:pt x="167277" y="2425699"/>
                </a:lnTo>
                <a:lnTo>
                  <a:pt x="171347" y="2412999"/>
                </a:lnTo>
                <a:lnTo>
                  <a:pt x="719990" y="2412999"/>
                </a:lnTo>
                <a:lnTo>
                  <a:pt x="724373" y="2425699"/>
                </a:lnTo>
                <a:close/>
              </a:path>
              <a:path w="1456690" h="3263900">
                <a:moveTo>
                  <a:pt x="1450966" y="2425699"/>
                </a:moveTo>
                <a:lnTo>
                  <a:pt x="789780" y="2425699"/>
                </a:lnTo>
                <a:lnTo>
                  <a:pt x="788136" y="2412999"/>
                </a:lnTo>
                <a:lnTo>
                  <a:pt x="1450626" y="2412999"/>
                </a:lnTo>
                <a:lnTo>
                  <a:pt x="1450966" y="2425699"/>
                </a:lnTo>
                <a:close/>
              </a:path>
              <a:path w="1456690" h="3263900">
                <a:moveTo>
                  <a:pt x="728567" y="2438399"/>
                </a:moveTo>
                <a:lnTo>
                  <a:pt x="12760" y="2438399"/>
                </a:lnTo>
                <a:lnTo>
                  <a:pt x="12760" y="2425699"/>
                </a:lnTo>
                <a:lnTo>
                  <a:pt x="725861" y="2425699"/>
                </a:lnTo>
                <a:lnTo>
                  <a:pt x="728567" y="2438399"/>
                </a:lnTo>
                <a:close/>
              </a:path>
              <a:path w="1456690" h="3263900">
                <a:moveTo>
                  <a:pt x="1449573" y="2438399"/>
                </a:moveTo>
                <a:lnTo>
                  <a:pt x="801055" y="2438399"/>
                </a:lnTo>
                <a:lnTo>
                  <a:pt x="796247" y="2425699"/>
                </a:lnTo>
                <a:lnTo>
                  <a:pt x="1449573" y="2425699"/>
                </a:lnTo>
                <a:lnTo>
                  <a:pt x="1449573" y="2438399"/>
                </a:lnTo>
                <a:close/>
              </a:path>
              <a:path w="1456690" h="3263900">
                <a:moveTo>
                  <a:pt x="51193" y="2451099"/>
                </a:moveTo>
                <a:lnTo>
                  <a:pt x="11059" y="2451099"/>
                </a:lnTo>
                <a:lnTo>
                  <a:pt x="11059" y="2438399"/>
                </a:lnTo>
                <a:lnTo>
                  <a:pt x="54622" y="2438399"/>
                </a:lnTo>
                <a:lnTo>
                  <a:pt x="51193" y="2451099"/>
                </a:lnTo>
                <a:close/>
              </a:path>
              <a:path w="1456690" h="3263900">
                <a:moveTo>
                  <a:pt x="737133" y="2451099"/>
                </a:moveTo>
                <a:lnTo>
                  <a:pt x="77611" y="2451099"/>
                </a:lnTo>
                <a:lnTo>
                  <a:pt x="72640" y="2438399"/>
                </a:lnTo>
                <a:lnTo>
                  <a:pt x="735645" y="2438399"/>
                </a:lnTo>
                <a:lnTo>
                  <a:pt x="737133" y="2451099"/>
                </a:lnTo>
                <a:close/>
              </a:path>
              <a:path w="1456690" h="3263900">
                <a:moveTo>
                  <a:pt x="1447104" y="2451099"/>
                </a:moveTo>
                <a:lnTo>
                  <a:pt x="815174" y="2451099"/>
                </a:lnTo>
                <a:lnTo>
                  <a:pt x="809930" y="2438399"/>
                </a:lnTo>
                <a:lnTo>
                  <a:pt x="1448356" y="2438399"/>
                </a:lnTo>
                <a:lnTo>
                  <a:pt x="1447104" y="2451099"/>
                </a:lnTo>
                <a:close/>
              </a:path>
              <a:path w="1456690" h="3263900">
                <a:moveTo>
                  <a:pt x="48609" y="2476499"/>
                </a:moveTo>
                <a:lnTo>
                  <a:pt x="10019" y="2476499"/>
                </a:lnTo>
                <a:lnTo>
                  <a:pt x="13150" y="2463799"/>
                </a:lnTo>
                <a:lnTo>
                  <a:pt x="13856" y="2463799"/>
                </a:lnTo>
                <a:lnTo>
                  <a:pt x="12446" y="2451099"/>
                </a:lnTo>
                <a:lnTo>
                  <a:pt x="46673" y="2451099"/>
                </a:lnTo>
                <a:lnTo>
                  <a:pt x="46829" y="2463799"/>
                </a:lnTo>
                <a:lnTo>
                  <a:pt x="48609" y="2476499"/>
                </a:lnTo>
                <a:close/>
              </a:path>
              <a:path w="1456690" h="3263900">
                <a:moveTo>
                  <a:pt x="760068" y="2476499"/>
                </a:moveTo>
                <a:lnTo>
                  <a:pt x="89235" y="2476499"/>
                </a:lnTo>
                <a:lnTo>
                  <a:pt x="85057" y="2463799"/>
                </a:lnTo>
                <a:lnTo>
                  <a:pt x="81466" y="2451099"/>
                </a:lnTo>
                <a:lnTo>
                  <a:pt x="747376" y="2451099"/>
                </a:lnTo>
                <a:lnTo>
                  <a:pt x="751447" y="2463799"/>
                </a:lnTo>
                <a:lnTo>
                  <a:pt x="755622" y="2463799"/>
                </a:lnTo>
                <a:lnTo>
                  <a:pt x="760068" y="2476499"/>
                </a:lnTo>
                <a:close/>
              </a:path>
              <a:path w="1456690" h="3263900">
                <a:moveTo>
                  <a:pt x="1450098" y="2463799"/>
                </a:moveTo>
                <a:lnTo>
                  <a:pt x="825585" y="2463799"/>
                </a:lnTo>
                <a:lnTo>
                  <a:pt x="819715" y="2451099"/>
                </a:lnTo>
                <a:lnTo>
                  <a:pt x="1450098" y="2451099"/>
                </a:lnTo>
                <a:lnTo>
                  <a:pt x="1450098" y="2463799"/>
                </a:lnTo>
                <a:close/>
              </a:path>
              <a:path w="1456690" h="3263900">
                <a:moveTo>
                  <a:pt x="1081159" y="2476499"/>
                </a:moveTo>
                <a:lnTo>
                  <a:pt x="831143" y="2476499"/>
                </a:lnTo>
                <a:lnTo>
                  <a:pt x="830377" y="2463799"/>
                </a:lnTo>
                <a:lnTo>
                  <a:pt x="1083116" y="2463799"/>
                </a:lnTo>
                <a:lnTo>
                  <a:pt x="1081159" y="2476499"/>
                </a:lnTo>
                <a:close/>
              </a:path>
              <a:path w="1456690" h="3263900">
                <a:moveTo>
                  <a:pt x="1085386" y="2476499"/>
                </a:moveTo>
                <a:lnTo>
                  <a:pt x="1083116" y="2463799"/>
                </a:lnTo>
                <a:lnTo>
                  <a:pt x="1091100" y="2463799"/>
                </a:lnTo>
                <a:lnTo>
                  <a:pt x="1085386" y="2476499"/>
                </a:lnTo>
                <a:close/>
              </a:path>
              <a:path w="1456690" h="3263900">
                <a:moveTo>
                  <a:pt x="1445695" y="2476499"/>
                </a:moveTo>
                <a:lnTo>
                  <a:pt x="1097128" y="2476499"/>
                </a:lnTo>
                <a:lnTo>
                  <a:pt x="1091100" y="2463799"/>
                </a:lnTo>
                <a:lnTo>
                  <a:pt x="1451409" y="2463799"/>
                </a:lnTo>
                <a:lnTo>
                  <a:pt x="1445695" y="2476499"/>
                </a:lnTo>
                <a:close/>
              </a:path>
              <a:path w="1456690" h="3263900">
                <a:moveTo>
                  <a:pt x="51763" y="2489199"/>
                </a:moveTo>
                <a:lnTo>
                  <a:pt x="13150" y="2489199"/>
                </a:lnTo>
                <a:lnTo>
                  <a:pt x="13150" y="2476499"/>
                </a:lnTo>
                <a:lnTo>
                  <a:pt x="49996" y="2476499"/>
                </a:lnTo>
                <a:lnTo>
                  <a:pt x="51763" y="2489199"/>
                </a:lnTo>
                <a:close/>
              </a:path>
              <a:path w="1456690" h="3263900">
                <a:moveTo>
                  <a:pt x="770870" y="2489199"/>
                </a:moveTo>
                <a:lnTo>
                  <a:pt x="97063" y="2489199"/>
                </a:lnTo>
                <a:lnTo>
                  <a:pt x="94558" y="2476499"/>
                </a:lnTo>
                <a:lnTo>
                  <a:pt x="765208" y="2476499"/>
                </a:lnTo>
                <a:lnTo>
                  <a:pt x="770870" y="2489199"/>
                </a:lnTo>
                <a:close/>
              </a:path>
              <a:path w="1456690" h="3263900">
                <a:moveTo>
                  <a:pt x="1073577" y="2489199"/>
                </a:moveTo>
                <a:lnTo>
                  <a:pt x="835840" y="2489199"/>
                </a:lnTo>
                <a:lnTo>
                  <a:pt x="835634" y="2476499"/>
                </a:lnTo>
                <a:lnTo>
                  <a:pt x="1076604" y="2476499"/>
                </a:lnTo>
                <a:lnTo>
                  <a:pt x="1073577" y="2489199"/>
                </a:lnTo>
                <a:close/>
              </a:path>
              <a:path w="1456690" h="3263900">
                <a:moveTo>
                  <a:pt x="1448669" y="2489199"/>
                </a:moveTo>
                <a:lnTo>
                  <a:pt x="1112940" y="2489199"/>
                </a:lnTo>
                <a:lnTo>
                  <a:pt x="1108713" y="2476499"/>
                </a:lnTo>
                <a:lnTo>
                  <a:pt x="1448513" y="2476499"/>
                </a:lnTo>
                <a:lnTo>
                  <a:pt x="1448669" y="2489199"/>
                </a:lnTo>
                <a:close/>
              </a:path>
              <a:path w="1456690" h="3263900">
                <a:moveTo>
                  <a:pt x="56437" y="2501899"/>
                </a:moveTo>
                <a:lnTo>
                  <a:pt x="11428" y="2501899"/>
                </a:lnTo>
                <a:lnTo>
                  <a:pt x="12054" y="2489199"/>
                </a:lnTo>
                <a:lnTo>
                  <a:pt x="53910" y="2489199"/>
                </a:lnTo>
                <a:lnTo>
                  <a:pt x="56437" y="2501899"/>
                </a:lnTo>
                <a:close/>
              </a:path>
              <a:path w="1456690" h="3263900">
                <a:moveTo>
                  <a:pt x="786838" y="2501899"/>
                </a:moveTo>
                <a:lnTo>
                  <a:pt x="105282" y="2501899"/>
                </a:lnTo>
                <a:lnTo>
                  <a:pt x="100898" y="2489199"/>
                </a:lnTo>
                <a:lnTo>
                  <a:pt x="782005" y="2489199"/>
                </a:lnTo>
                <a:lnTo>
                  <a:pt x="786838" y="2501899"/>
                </a:lnTo>
                <a:close/>
              </a:path>
              <a:path w="1456690" h="3263900">
                <a:moveTo>
                  <a:pt x="1066208" y="2501899"/>
                </a:moveTo>
                <a:lnTo>
                  <a:pt x="826958" y="2501899"/>
                </a:lnTo>
                <a:lnTo>
                  <a:pt x="831143" y="2489199"/>
                </a:lnTo>
                <a:lnTo>
                  <a:pt x="1069261" y="2489199"/>
                </a:lnTo>
                <a:lnTo>
                  <a:pt x="1066208" y="2501899"/>
                </a:lnTo>
                <a:close/>
              </a:path>
              <a:path w="1456690" h="3263900">
                <a:moveTo>
                  <a:pt x="1417392" y="2501899"/>
                </a:moveTo>
                <a:lnTo>
                  <a:pt x="1118967" y="2501899"/>
                </a:lnTo>
                <a:lnTo>
                  <a:pt x="1114178" y="2489199"/>
                </a:lnTo>
                <a:lnTo>
                  <a:pt x="1425421" y="2489199"/>
                </a:lnTo>
                <a:lnTo>
                  <a:pt x="1417392" y="2501899"/>
                </a:lnTo>
                <a:close/>
              </a:path>
              <a:path w="1456690" h="3263900">
                <a:moveTo>
                  <a:pt x="1447260" y="2501899"/>
                </a:moveTo>
                <a:lnTo>
                  <a:pt x="1444562" y="2501899"/>
                </a:lnTo>
                <a:lnTo>
                  <a:pt x="1447651" y="2489199"/>
                </a:lnTo>
                <a:lnTo>
                  <a:pt x="1453914" y="2489199"/>
                </a:lnTo>
                <a:lnTo>
                  <a:pt x="1447260" y="2501899"/>
                </a:lnTo>
                <a:close/>
              </a:path>
              <a:path w="1456690" h="3263900">
                <a:moveTo>
                  <a:pt x="57298" y="2514599"/>
                </a:moveTo>
                <a:lnTo>
                  <a:pt x="10982" y="2514599"/>
                </a:lnTo>
                <a:lnTo>
                  <a:pt x="9628" y="2501899"/>
                </a:lnTo>
                <a:lnTo>
                  <a:pt x="59725" y="2501899"/>
                </a:lnTo>
                <a:lnTo>
                  <a:pt x="57298" y="2514599"/>
                </a:lnTo>
                <a:close/>
              </a:path>
              <a:path w="1456690" h="3263900">
                <a:moveTo>
                  <a:pt x="356056" y="2514599"/>
                </a:moveTo>
                <a:lnTo>
                  <a:pt x="107787" y="2514599"/>
                </a:lnTo>
                <a:lnTo>
                  <a:pt x="104969" y="2501899"/>
                </a:lnTo>
                <a:lnTo>
                  <a:pt x="358159" y="2501899"/>
                </a:lnTo>
                <a:lnTo>
                  <a:pt x="356056" y="2514599"/>
                </a:lnTo>
                <a:close/>
              </a:path>
              <a:path w="1456690" h="3263900">
                <a:moveTo>
                  <a:pt x="1065582" y="2514599"/>
                </a:moveTo>
                <a:lnTo>
                  <a:pt x="440855" y="2514599"/>
                </a:lnTo>
                <a:lnTo>
                  <a:pt x="433999" y="2501899"/>
                </a:lnTo>
                <a:lnTo>
                  <a:pt x="1062529" y="2501899"/>
                </a:lnTo>
                <a:lnTo>
                  <a:pt x="1065582" y="2514599"/>
                </a:lnTo>
                <a:close/>
              </a:path>
              <a:path w="1456690" h="3263900">
                <a:moveTo>
                  <a:pt x="1320920" y="2514599"/>
                </a:moveTo>
                <a:lnTo>
                  <a:pt x="1116071" y="2514599"/>
                </a:lnTo>
                <a:lnTo>
                  <a:pt x="1116071" y="2501899"/>
                </a:lnTo>
                <a:lnTo>
                  <a:pt x="1329346" y="2501899"/>
                </a:lnTo>
                <a:lnTo>
                  <a:pt x="1320920" y="2514599"/>
                </a:lnTo>
                <a:close/>
              </a:path>
              <a:path w="1456690" h="3263900">
                <a:moveTo>
                  <a:pt x="1453366" y="2514599"/>
                </a:moveTo>
                <a:lnTo>
                  <a:pt x="1367081" y="2514599"/>
                </a:lnTo>
                <a:lnTo>
                  <a:pt x="1375081" y="2501899"/>
                </a:lnTo>
                <a:lnTo>
                  <a:pt x="1446634" y="2501899"/>
                </a:lnTo>
                <a:lnTo>
                  <a:pt x="1453366" y="2514599"/>
                </a:lnTo>
                <a:close/>
              </a:path>
              <a:path w="1456690" h="3263900">
                <a:moveTo>
                  <a:pt x="65178" y="2527299"/>
                </a:moveTo>
                <a:lnTo>
                  <a:pt x="9158" y="2527299"/>
                </a:lnTo>
                <a:lnTo>
                  <a:pt x="10826" y="2514599"/>
                </a:lnTo>
                <a:lnTo>
                  <a:pt x="62856" y="2514599"/>
                </a:lnTo>
                <a:lnTo>
                  <a:pt x="65178" y="2527299"/>
                </a:lnTo>
                <a:close/>
              </a:path>
              <a:path w="1456690" h="3263900">
                <a:moveTo>
                  <a:pt x="357784" y="2527299"/>
                </a:moveTo>
                <a:lnTo>
                  <a:pt x="114127" y="2527299"/>
                </a:lnTo>
                <a:lnTo>
                  <a:pt x="112469" y="2514599"/>
                </a:lnTo>
                <a:lnTo>
                  <a:pt x="355063" y="2514599"/>
                </a:lnTo>
                <a:lnTo>
                  <a:pt x="357784" y="2527299"/>
                </a:lnTo>
                <a:close/>
              </a:path>
              <a:path w="1456690" h="3263900">
                <a:moveTo>
                  <a:pt x="1066521" y="2527299"/>
                </a:moveTo>
                <a:lnTo>
                  <a:pt x="516392" y="2527299"/>
                </a:lnTo>
                <a:lnTo>
                  <a:pt x="508094" y="2514599"/>
                </a:lnTo>
                <a:lnTo>
                  <a:pt x="1068582" y="2514599"/>
                </a:lnTo>
                <a:lnTo>
                  <a:pt x="1066521" y="2527299"/>
                </a:lnTo>
                <a:close/>
              </a:path>
              <a:path w="1456690" h="3263900">
                <a:moveTo>
                  <a:pt x="1238102" y="2539999"/>
                </a:moveTo>
                <a:lnTo>
                  <a:pt x="1112079" y="2539999"/>
                </a:lnTo>
                <a:lnTo>
                  <a:pt x="1114511" y="2527299"/>
                </a:lnTo>
                <a:lnTo>
                  <a:pt x="1115842" y="2514599"/>
                </a:lnTo>
                <a:lnTo>
                  <a:pt x="1266127" y="2514599"/>
                </a:lnTo>
                <a:lnTo>
                  <a:pt x="1259004" y="2527299"/>
                </a:lnTo>
                <a:lnTo>
                  <a:pt x="1243975" y="2527299"/>
                </a:lnTo>
                <a:lnTo>
                  <a:pt x="1238102" y="2539999"/>
                </a:lnTo>
                <a:close/>
              </a:path>
              <a:path w="1456690" h="3263900">
                <a:moveTo>
                  <a:pt x="1453914" y="2527299"/>
                </a:moveTo>
                <a:lnTo>
                  <a:pt x="1291274" y="2527299"/>
                </a:lnTo>
                <a:lnTo>
                  <a:pt x="1299395" y="2514599"/>
                </a:lnTo>
                <a:lnTo>
                  <a:pt x="1449217" y="2514599"/>
                </a:lnTo>
                <a:lnTo>
                  <a:pt x="1453914" y="2527299"/>
                </a:lnTo>
                <a:close/>
              </a:path>
              <a:path w="1456690" h="3263900">
                <a:moveTo>
                  <a:pt x="68484" y="2539999"/>
                </a:moveTo>
                <a:lnTo>
                  <a:pt x="10448" y="2539999"/>
                </a:lnTo>
                <a:lnTo>
                  <a:pt x="9978" y="2527299"/>
                </a:lnTo>
                <a:lnTo>
                  <a:pt x="66457" y="2527299"/>
                </a:lnTo>
                <a:lnTo>
                  <a:pt x="68484" y="2539999"/>
                </a:lnTo>
                <a:close/>
              </a:path>
              <a:path w="1456690" h="3263900">
                <a:moveTo>
                  <a:pt x="366551" y="2539999"/>
                </a:moveTo>
                <a:lnTo>
                  <a:pt x="118276" y="2539999"/>
                </a:lnTo>
                <a:lnTo>
                  <a:pt x="120468" y="2527299"/>
                </a:lnTo>
                <a:lnTo>
                  <a:pt x="361614" y="2527299"/>
                </a:lnTo>
                <a:lnTo>
                  <a:pt x="366551" y="2539999"/>
                </a:lnTo>
                <a:close/>
              </a:path>
              <a:path w="1456690" h="3263900">
                <a:moveTo>
                  <a:pt x="1061271" y="2552699"/>
                </a:moveTo>
                <a:lnTo>
                  <a:pt x="651238" y="2552699"/>
                </a:lnTo>
                <a:lnTo>
                  <a:pt x="649594" y="2539999"/>
                </a:lnTo>
                <a:lnTo>
                  <a:pt x="597487" y="2539999"/>
                </a:lnTo>
                <a:lnTo>
                  <a:pt x="591538" y="2527299"/>
                </a:lnTo>
                <a:lnTo>
                  <a:pt x="1064947" y="2527299"/>
                </a:lnTo>
                <a:lnTo>
                  <a:pt x="1063146" y="2539999"/>
                </a:lnTo>
                <a:lnTo>
                  <a:pt x="1061271" y="2552699"/>
                </a:lnTo>
                <a:close/>
              </a:path>
              <a:path w="1456690" h="3263900">
                <a:moveTo>
                  <a:pt x="1445303" y="2539999"/>
                </a:moveTo>
                <a:lnTo>
                  <a:pt x="1251979" y="2539999"/>
                </a:lnTo>
                <a:lnTo>
                  <a:pt x="1259290" y="2527299"/>
                </a:lnTo>
                <a:lnTo>
                  <a:pt x="1446791" y="2527299"/>
                </a:lnTo>
                <a:lnTo>
                  <a:pt x="1445303" y="2539999"/>
                </a:lnTo>
                <a:close/>
              </a:path>
              <a:path w="1456690" h="3263900">
                <a:moveTo>
                  <a:pt x="75153" y="2552699"/>
                </a:moveTo>
                <a:lnTo>
                  <a:pt x="13072" y="2552699"/>
                </a:lnTo>
                <a:lnTo>
                  <a:pt x="9941" y="2539999"/>
                </a:lnTo>
                <a:lnTo>
                  <a:pt x="71819" y="2539999"/>
                </a:lnTo>
                <a:lnTo>
                  <a:pt x="75153" y="2552699"/>
                </a:lnTo>
                <a:close/>
              </a:path>
              <a:path w="1456690" h="3263900">
                <a:moveTo>
                  <a:pt x="468017" y="2565399"/>
                </a:moveTo>
                <a:lnTo>
                  <a:pt x="128086" y="2565399"/>
                </a:lnTo>
                <a:lnTo>
                  <a:pt x="124981" y="2552699"/>
                </a:lnTo>
                <a:lnTo>
                  <a:pt x="121407" y="2539999"/>
                </a:lnTo>
                <a:lnTo>
                  <a:pt x="397176" y="2539999"/>
                </a:lnTo>
                <a:lnTo>
                  <a:pt x="405395" y="2552699"/>
                </a:lnTo>
                <a:lnTo>
                  <a:pt x="460346" y="2552699"/>
                </a:lnTo>
                <a:lnTo>
                  <a:pt x="468017" y="2565399"/>
                </a:lnTo>
                <a:close/>
              </a:path>
              <a:path w="1456690" h="3263900">
                <a:moveTo>
                  <a:pt x="1233173" y="2552699"/>
                </a:moveTo>
                <a:lnTo>
                  <a:pt x="1111296" y="2552699"/>
                </a:lnTo>
                <a:lnTo>
                  <a:pt x="1109887" y="2539999"/>
                </a:lnTo>
                <a:lnTo>
                  <a:pt x="1234501" y="2539999"/>
                </a:lnTo>
                <a:lnTo>
                  <a:pt x="1233173" y="2552699"/>
                </a:lnTo>
                <a:close/>
              </a:path>
              <a:path w="1456690" h="3263900">
                <a:moveTo>
                  <a:pt x="1365839" y="2552699"/>
                </a:moveTo>
                <a:lnTo>
                  <a:pt x="1242096" y="2552699"/>
                </a:lnTo>
                <a:lnTo>
                  <a:pt x="1245988" y="2539999"/>
                </a:lnTo>
                <a:lnTo>
                  <a:pt x="1373367" y="2539999"/>
                </a:lnTo>
                <a:lnTo>
                  <a:pt x="1365839" y="2552699"/>
                </a:lnTo>
                <a:close/>
              </a:path>
              <a:path w="1456690" h="3263900">
                <a:moveTo>
                  <a:pt x="1450939" y="2552699"/>
                </a:moveTo>
                <a:lnTo>
                  <a:pt x="1428787" y="2552699"/>
                </a:lnTo>
                <a:lnTo>
                  <a:pt x="1434657" y="2539999"/>
                </a:lnTo>
                <a:lnTo>
                  <a:pt x="1446399" y="2539999"/>
                </a:lnTo>
                <a:lnTo>
                  <a:pt x="1450939" y="2552699"/>
                </a:lnTo>
                <a:close/>
              </a:path>
              <a:path w="1456690" h="3263900">
                <a:moveTo>
                  <a:pt x="77773" y="2565399"/>
                </a:moveTo>
                <a:lnTo>
                  <a:pt x="9223" y="2565399"/>
                </a:lnTo>
                <a:lnTo>
                  <a:pt x="10567" y="2552699"/>
                </a:lnTo>
                <a:lnTo>
                  <a:pt x="77180" y="2552699"/>
                </a:lnTo>
                <a:lnTo>
                  <a:pt x="77773" y="2565399"/>
                </a:lnTo>
                <a:close/>
              </a:path>
              <a:path w="1456690" h="3263900">
                <a:moveTo>
                  <a:pt x="1057911" y="2565399"/>
                </a:moveTo>
                <a:lnTo>
                  <a:pt x="651699" y="2565399"/>
                </a:lnTo>
                <a:lnTo>
                  <a:pt x="651028" y="2552699"/>
                </a:lnTo>
                <a:lnTo>
                  <a:pt x="1059477" y="2552699"/>
                </a:lnTo>
                <a:lnTo>
                  <a:pt x="1057911" y="2565399"/>
                </a:lnTo>
                <a:close/>
              </a:path>
              <a:path w="1456690" h="3263900">
                <a:moveTo>
                  <a:pt x="1238747" y="2565399"/>
                </a:moveTo>
                <a:lnTo>
                  <a:pt x="1107416" y="2565399"/>
                </a:lnTo>
                <a:lnTo>
                  <a:pt x="1108713" y="2552699"/>
                </a:lnTo>
                <a:lnTo>
                  <a:pt x="1233938" y="2552699"/>
                </a:lnTo>
                <a:lnTo>
                  <a:pt x="1238747" y="2565399"/>
                </a:lnTo>
                <a:close/>
              </a:path>
              <a:path w="1456690" h="3263900">
                <a:moveTo>
                  <a:pt x="1274679" y="2565399"/>
                </a:moveTo>
                <a:lnTo>
                  <a:pt x="1242566" y="2565399"/>
                </a:lnTo>
                <a:lnTo>
                  <a:pt x="1240922" y="2552699"/>
                </a:lnTo>
                <a:lnTo>
                  <a:pt x="1290550" y="2552699"/>
                </a:lnTo>
                <a:lnTo>
                  <a:pt x="1274679" y="2565399"/>
                </a:lnTo>
                <a:close/>
              </a:path>
              <a:path w="1456690" h="3263900">
                <a:moveTo>
                  <a:pt x="1341821" y="2565399"/>
                </a:moveTo>
                <a:lnTo>
                  <a:pt x="1333211" y="2565399"/>
                </a:lnTo>
                <a:lnTo>
                  <a:pt x="1333784" y="2552699"/>
                </a:lnTo>
                <a:lnTo>
                  <a:pt x="1335246" y="2552699"/>
                </a:lnTo>
                <a:lnTo>
                  <a:pt x="1341821" y="2565399"/>
                </a:lnTo>
                <a:close/>
              </a:path>
              <a:path w="1456690" h="3263900">
                <a:moveTo>
                  <a:pt x="1449608" y="2565399"/>
                </a:moveTo>
                <a:lnTo>
                  <a:pt x="1341821" y="2565399"/>
                </a:lnTo>
                <a:lnTo>
                  <a:pt x="1347692" y="2552699"/>
                </a:lnTo>
                <a:lnTo>
                  <a:pt x="1450078" y="2552699"/>
                </a:lnTo>
                <a:lnTo>
                  <a:pt x="1449608" y="2565399"/>
                </a:lnTo>
                <a:close/>
              </a:path>
              <a:path w="1456690" h="3263900">
                <a:moveTo>
                  <a:pt x="90566" y="2590799"/>
                </a:moveTo>
                <a:lnTo>
                  <a:pt x="8219" y="2590799"/>
                </a:lnTo>
                <a:lnTo>
                  <a:pt x="10019" y="2578099"/>
                </a:lnTo>
                <a:lnTo>
                  <a:pt x="10532" y="2578099"/>
                </a:lnTo>
                <a:lnTo>
                  <a:pt x="10019" y="2565399"/>
                </a:lnTo>
                <a:lnTo>
                  <a:pt x="83070" y="2565399"/>
                </a:lnTo>
                <a:lnTo>
                  <a:pt x="85001" y="2578099"/>
                </a:lnTo>
                <a:lnTo>
                  <a:pt x="90566" y="2590799"/>
                </a:lnTo>
                <a:close/>
              </a:path>
              <a:path w="1456690" h="3263900">
                <a:moveTo>
                  <a:pt x="543451" y="2578099"/>
                </a:moveTo>
                <a:lnTo>
                  <a:pt x="133406" y="2578099"/>
                </a:lnTo>
                <a:lnTo>
                  <a:pt x="130722" y="2565399"/>
                </a:lnTo>
                <a:lnTo>
                  <a:pt x="535178" y="2565399"/>
                </a:lnTo>
                <a:lnTo>
                  <a:pt x="543451" y="2578099"/>
                </a:lnTo>
                <a:close/>
              </a:path>
              <a:path w="1456690" h="3263900">
                <a:moveTo>
                  <a:pt x="1051336" y="2603499"/>
                </a:moveTo>
                <a:lnTo>
                  <a:pt x="947149" y="2603499"/>
                </a:lnTo>
                <a:lnTo>
                  <a:pt x="943235" y="2590799"/>
                </a:lnTo>
                <a:lnTo>
                  <a:pt x="138746" y="2590799"/>
                </a:lnTo>
                <a:lnTo>
                  <a:pt x="136113" y="2578099"/>
                </a:lnTo>
                <a:lnTo>
                  <a:pt x="641165" y="2578099"/>
                </a:lnTo>
                <a:lnTo>
                  <a:pt x="643592" y="2565399"/>
                </a:lnTo>
                <a:lnTo>
                  <a:pt x="1056580" y="2565399"/>
                </a:lnTo>
                <a:lnTo>
                  <a:pt x="1053214" y="2590799"/>
                </a:lnTo>
                <a:lnTo>
                  <a:pt x="1051336" y="2603499"/>
                </a:lnTo>
                <a:close/>
              </a:path>
              <a:path w="1456690" h="3263900">
                <a:moveTo>
                  <a:pt x="1452974" y="2578099"/>
                </a:moveTo>
                <a:lnTo>
                  <a:pt x="1105968" y="2578099"/>
                </a:lnTo>
                <a:lnTo>
                  <a:pt x="1106501" y="2565399"/>
                </a:lnTo>
                <a:lnTo>
                  <a:pt x="1449687" y="2565399"/>
                </a:lnTo>
                <a:lnTo>
                  <a:pt x="1452974" y="2578099"/>
                </a:lnTo>
                <a:close/>
              </a:path>
              <a:path w="1456690" h="3263900">
                <a:moveTo>
                  <a:pt x="1448199" y="2590799"/>
                </a:moveTo>
                <a:lnTo>
                  <a:pt x="1105191" y="2590799"/>
                </a:lnTo>
                <a:lnTo>
                  <a:pt x="1105817" y="2578099"/>
                </a:lnTo>
                <a:lnTo>
                  <a:pt x="1449139" y="2578099"/>
                </a:lnTo>
                <a:lnTo>
                  <a:pt x="1448199" y="2590799"/>
                </a:lnTo>
                <a:close/>
              </a:path>
              <a:path w="1456690" h="3263900">
                <a:moveTo>
                  <a:pt x="101290" y="2616199"/>
                </a:moveTo>
                <a:lnTo>
                  <a:pt x="11845" y="2616199"/>
                </a:lnTo>
                <a:lnTo>
                  <a:pt x="10254" y="2603499"/>
                </a:lnTo>
                <a:lnTo>
                  <a:pt x="10802" y="2603499"/>
                </a:lnTo>
                <a:lnTo>
                  <a:pt x="12054" y="2590799"/>
                </a:lnTo>
                <a:lnTo>
                  <a:pt x="92758" y="2590799"/>
                </a:lnTo>
                <a:lnTo>
                  <a:pt x="95419" y="2603499"/>
                </a:lnTo>
                <a:lnTo>
                  <a:pt x="101290" y="2616199"/>
                </a:lnTo>
                <a:close/>
              </a:path>
              <a:path w="1456690" h="3263900">
                <a:moveTo>
                  <a:pt x="873021" y="2616199"/>
                </a:moveTo>
                <a:lnTo>
                  <a:pt x="144499" y="2616199"/>
                </a:lnTo>
                <a:lnTo>
                  <a:pt x="143481" y="2603499"/>
                </a:lnTo>
                <a:lnTo>
                  <a:pt x="141211" y="2590799"/>
                </a:lnTo>
                <a:lnTo>
                  <a:pt x="943235" y="2590799"/>
                </a:lnTo>
                <a:lnTo>
                  <a:pt x="936269" y="2603499"/>
                </a:lnTo>
                <a:lnTo>
                  <a:pt x="876778" y="2603499"/>
                </a:lnTo>
                <a:lnTo>
                  <a:pt x="873021" y="2616199"/>
                </a:lnTo>
                <a:close/>
              </a:path>
              <a:path w="1456690" h="3263900">
                <a:moveTo>
                  <a:pt x="1449061" y="2616199"/>
                </a:moveTo>
                <a:lnTo>
                  <a:pt x="1101590" y="2616199"/>
                </a:lnTo>
                <a:lnTo>
                  <a:pt x="1103077" y="2603499"/>
                </a:lnTo>
                <a:lnTo>
                  <a:pt x="1104278" y="2590799"/>
                </a:lnTo>
                <a:lnTo>
                  <a:pt x="1447958" y="2590799"/>
                </a:lnTo>
                <a:lnTo>
                  <a:pt x="1447566" y="2603499"/>
                </a:lnTo>
                <a:lnTo>
                  <a:pt x="1447965" y="2603499"/>
                </a:lnTo>
                <a:lnTo>
                  <a:pt x="1449061" y="2616199"/>
                </a:lnTo>
                <a:close/>
              </a:path>
              <a:path w="1456690" h="3263900">
                <a:moveTo>
                  <a:pt x="1049144" y="2628899"/>
                </a:moveTo>
                <a:lnTo>
                  <a:pt x="957951" y="2628899"/>
                </a:lnTo>
                <a:lnTo>
                  <a:pt x="954977" y="2616199"/>
                </a:lnTo>
                <a:lnTo>
                  <a:pt x="954272" y="2603499"/>
                </a:lnTo>
                <a:lnTo>
                  <a:pt x="1050866" y="2603499"/>
                </a:lnTo>
                <a:lnTo>
                  <a:pt x="1050240" y="2616199"/>
                </a:lnTo>
                <a:lnTo>
                  <a:pt x="1049832" y="2616199"/>
                </a:lnTo>
                <a:lnTo>
                  <a:pt x="1049144" y="2628899"/>
                </a:lnTo>
                <a:close/>
              </a:path>
              <a:path w="1456690" h="3263900">
                <a:moveTo>
                  <a:pt x="112014" y="2641599"/>
                </a:moveTo>
                <a:lnTo>
                  <a:pt x="8062" y="2641599"/>
                </a:lnTo>
                <a:lnTo>
                  <a:pt x="11819" y="2628899"/>
                </a:lnTo>
                <a:lnTo>
                  <a:pt x="12367" y="2616199"/>
                </a:lnTo>
                <a:lnTo>
                  <a:pt x="105548" y="2616199"/>
                </a:lnTo>
                <a:lnTo>
                  <a:pt x="108418" y="2628899"/>
                </a:lnTo>
                <a:lnTo>
                  <a:pt x="112014" y="2641599"/>
                </a:lnTo>
                <a:close/>
              </a:path>
              <a:path w="1456690" h="3263900">
                <a:moveTo>
                  <a:pt x="819815" y="2628899"/>
                </a:moveTo>
                <a:lnTo>
                  <a:pt x="148839" y="2628899"/>
                </a:lnTo>
                <a:lnTo>
                  <a:pt x="146769" y="2616199"/>
                </a:lnTo>
                <a:lnTo>
                  <a:pt x="822924" y="2616199"/>
                </a:lnTo>
                <a:lnTo>
                  <a:pt x="819815" y="2628899"/>
                </a:lnTo>
                <a:close/>
              </a:path>
              <a:path w="1456690" h="3263900">
                <a:moveTo>
                  <a:pt x="828012" y="2628899"/>
                </a:moveTo>
                <a:lnTo>
                  <a:pt x="824602" y="2628899"/>
                </a:lnTo>
                <a:lnTo>
                  <a:pt x="822924" y="2616199"/>
                </a:lnTo>
                <a:lnTo>
                  <a:pt x="837099" y="2616199"/>
                </a:lnTo>
                <a:lnTo>
                  <a:pt x="828012" y="2628899"/>
                </a:lnTo>
                <a:close/>
              </a:path>
              <a:path w="1456690" h="3263900">
                <a:moveTo>
                  <a:pt x="1450156" y="2628899"/>
                </a:moveTo>
                <a:lnTo>
                  <a:pt x="1097761" y="2628899"/>
                </a:lnTo>
                <a:lnTo>
                  <a:pt x="1099237" y="2616199"/>
                </a:lnTo>
                <a:lnTo>
                  <a:pt x="1451487" y="2616199"/>
                </a:lnTo>
                <a:lnTo>
                  <a:pt x="1450156" y="2628899"/>
                </a:lnTo>
                <a:close/>
              </a:path>
              <a:path w="1456690" h="3263900">
                <a:moveTo>
                  <a:pt x="776182" y="2641599"/>
                </a:moveTo>
                <a:lnTo>
                  <a:pt x="155301" y="2641599"/>
                </a:lnTo>
                <a:lnTo>
                  <a:pt x="151683" y="2628899"/>
                </a:lnTo>
                <a:lnTo>
                  <a:pt x="783707" y="2628899"/>
                </a:lnTo>
                <a:lnTo>
                  <a:pt x="776182" y="2641599"/>
                </a:lnTo>
                <a:close/>
              </a:path>
              <a:path w="1456690" h="3263900">
                <a:moveTo>
                  <a:pt x="1045590" y="2641599"/>
                </a:moveTo>
                <a:lnTo>
                  <a:pt x="947695" y="2641599"/>
                </a:lnTo>
                <a:lnTo>
                  <a:pt x="952081" y="2628899"/>
                </a:lnTo>
                <a:lnTo>
                  <a:pt x="1047183" y="2628899"/>
                </a:lnTo>
                <a:lnTo>
                  <a:pt x="1045590" y="2641599"/>
                </a:lnTo>
                <a:close/>
              </a:path>
              <a:path w="1456690" h="3263900">
                <a:moveTo>
                  <a:pt x="1445225" y="2641599"/>
                </a:moveTo>
                <a:lnTo>
                  <a:pt x="1097441" y="2641599"/>
                </a:lnTo>
                <a:lnTo>
                  <a:pt x="1097163" y="2628899"/>
                </a:lnTo>
                <a:lnTo>
                  <a:pt x="1450861" y="2628899"/>
                </a:lnTo>
                <a:lnTo>
                  <a:pt x="1445225" y="2641599"/>
                </a:lnTo>
                <a:close/>
              </a:path>
              <a:path w="1456690" h="3263900">
                <a:moveTo>
                  <a:pt x="118979" y="2654299"/>
                </a:moveTo>
                <a:lnTo>
                  <a:pt x="14013" y="2654299"/>
                </a:lnTo>
                <a:lnTo>
                  <a:pt x="13334" y="2641599"/>
                </a:lnTo>
                <a:lnTo>
                  <a:pt x="115751" y="2641599"/>
                </a:lnTo>
                <a:lnTo>
                  <a:pt x="118979" y="2654299"/>
                </a:lnTo>
                <a:close/>
              </a:path>
              <a:path w="1456690" h="3263900">
                <a:moveTo>
                  <a:pt x="736912" y="2654299"/>
                </a:moveTo>
                <a:lnTo>
                  <a:pt x="160535" y="2654299"/>
                </a:lnTo>
                <a:lnTo>
                  <a:pt x="158336" y="2641599"/>
                </a:lnTo>
                <a:lnTo>
                  <a:pt x="740185" y="2641599"/>
                </a:lnTo>
                <a:lnTo>
                  <a:pt x="736912" y="2654299"/>
                </a:lnTo>
                <a:close/>
              </a:path>
              <a:path w="1456690" h="3263900">
                <a:moveTo>
                  <a:pt x="1043508" y="2654299"/>
                </a:moveTo>
                <a:lnTo>
                  <a:pt x="912707" y="2654299"/>
                </a:lnTo>
                <a:lnTo>
                  <a:pt x="919673" y="2641599"/>
                </a:lnTo>
                <a:lnTo>
                  <a:pt x="1044365" y="2641599"/>
                </a:lnTo>
                <a:lnTo>
                  <a:pt x="1043508" y="2654299"/>
                </a:lnTo>
                <a:close/>
              </a:path>
              <a:path w="1456690" h="3263900">
                <a:moveTo>
                  <a:pt x="1448826" y="2654299"/>
                </a:moveTo>
                <a:lnTo>
                  <a:pt x="1093997" y="2654299"/>
                </a:lnTo>
                <a:lnTo>
                  <a:pt x="1095327" y="2641599"/>
                </a:lnTo>
                <a:lnTo>
                  <a:pt x="1444521" y="2641599"/>
                </a:lnTo>
                <a:lnTo>
                  <a:pt x="1448826" y="2654299"/>
                </a:lnTo>
                <a:close/>
              </a:path>
              <a:path w="1456690" h="3263900">
                <a:moveTo>
                  <a:pt x="123912" y="2666999"/>
                </a:moveTo>
                <a:lnTo>
                  <a:pt x="13151" y="2666999"/>
                </a:lnTo>
                <a:lnTo>
                  <a:pt x="11820" y="2654299"/>
                </a:lnTo>
                <a:lnTo>
                  <a:pt x="121700" y="2654299"/>
                </a:lnTo>
                <a:lnTo>
                  <a:pt x="123912" y="2666999"/>
                </a:lnTo>
                <a:close/>
              </a:path>
              <a:path w="1456690" h="3263900">
                <a:moveTo>
                  <a:pt x="700342" y="2666999"/>
                </a:moveTo>
                <a:lnTo>
                  <a:pt x="162424" y="2666999"/>
                </a:lnTo>
                <a:lnTo>
                  <a:pt x="161897" y="2654299"/>
                </a:lnTo>
                <a:lnTo>
                  <a:pt x="705201" y="2654299"/>
                </a:lnTo>
                <a:lnTo>
                  <a:pt x="700342" y="2666999"/>
                </a:lnTo>
                <a:close/>
              </a:path>
              <a:path w="1456690" h="3263900">
                <a:moveTo>
                  <a:pt x="1039438" y="2679699"/>
                </a:moveTo>
                <a:lnTo>
                  <a:pt x="842493" y="2679699"/>
                </a:lnTo>
                <a:lnTo>
                  <a:pt x="869655" y="2666999"/>
                </a:lnTo>
                <a:lnTo>
                  <a:pt x="888234" y="2666999"/>
                </a:lnTo>
                <a:lnTo>
                  <a:pt x="892487" y="2654299"/>
                </a:lnTo>
                <a:lnTo>
                  <a:pt x="1042882" y="2654299"/>
                </a:lnTo>
                <a:lnTo>
                  <a:pt x="1040690" y="2666999"/>
                </a:lnTo>
                <a:lnTo>
                  <a:pt x="1039438" y="2679699"/>
                </a:lnTo>
                <a:close/>
              </a:path>
              <a:path w="1456690" h="3263900">
                <a:moveTo>
                  <a:pt x="1446515" y="2666999"/>
                </a:moveTo>
                <a:lnTo>
                  <a:pt x="1090866" y="2666999"/>
                </a:lnTo>
                <a:lnTo>
                  <a:pt x="1093057" y="2654299"/>
                </a:lnTo>
                <a:lnTo>
                  <a:pt x="1447298" y="2654299"/>
                </a:lnTo>
                <a:lnTo>
                  <a:pt x="1446515" y="2666999"/>
                </a:lnTo>
                <a:close/>
              </a:path>
              <a:path w="1456690" h="3263900">
                <a:moveTo>
                  <a:pt x="127591" y="2679699"/>
                </a:moveTo>
                <a:lnTo>
                  <a:pt x="14098" y="2679699"/>
                </a:lnTo>
                <a:lnTo>
                  <a:pt x="14325" y="2666999"/>
                </a:lnTo>
                <a:lnTo>
                  <a:pt x="125008" y="2666999"/>
                </a:lnTo>
                <a:lnTo>
                  <a:pt x="127591" y="2679699"/>
                </a:lnTo>
                <a:close/>
              </a:path>
              <a:path w="1456690" h="3263900">
                <a:moveTo>
                  <a:pt x="679490" y="2679699"/>
                </a:moveTo>
                <a:lnTo>
                  <a:pt x="162815" y="2679699"/>
                </a:lnTo>
                <a:lnTo>
                  <a:pt x="163676" y="2666999"/>
                </a:lnTo>
                <a:lnTo>
                  <a:pt x="683195" y="2666999"/>
                </a:lnTo>
                <a:lnTo>
                  <a:pt x="679490" y="2679699"/>
                </a:lnTo>
                <a:close/>
              </a:path>
              <a:path w="1456690" h="3263900">
                <a:moveTo>
                  <a:pt x="1446478" y="2679699"/>
                </a:moveTo>
                <a:lnTo>
                  <a:pt x="1088752" y="2679699"/>
                </a:lnTo>
                <a:lnTo>
                  <a:pt x="1089457" y="2666999"/>
                </a:lnTo>
                <a:lnTo>
                  <a:pt x="1446478" y="2666999"/>
                </a:lnTo>
                <a:lnTo>
                  <a:pt x="1446478" y="2679699"/>
                </a:lnTo>
                <a:close/>
              </a:path>
              <a:path w="1456690" h="3263900">
                <a:moveTo>
                  <a:pt x="231230" y="2705099"/>
                </a:moveTo>
                <a:lnTo>
                  <a:pt x="15186" y="2705099"/>
                </a:lnTo>
                <a:lnTo>
                  <a:pt x="13933" y="2692399"/>
                </a:lnTo>
                <a:lnTo>
                  <a:pt x="13982" y="2679699"/>
                </a:lnTo>
                <a:lnTo>
                  <a:pt x="131625" y="2679699"/>
                </a:lnTo>
                <a:lnTo>
                  <a:pt x="135105" y="2692399"/>
                </a:lnTo>
                <a:lnTo>
                  <a:pt x="242032" y="2692399"/>
                </a:lnTo>
                <a:lnTo>
                  <a:pt x="231230" y="2705099"/>
                </a:lnTo>
                <a:close/>
              </a:path>
              <a:path w="1456690" h="3263900">
                <a:moveTo>
                  <a:pt x="518819" y="2692399"/>
                </a:moveTo>
                <a:lnTo>
                  <a:pt x="159293" y="2692399"/>
                </a:lnTo>
                <a:lnTo>
                  <a:pt x="161328" y="2679699"/>
                </a:lnTo>
                <a:lnTo>
                  <a:pt x="522333" y="2679699"/>
                </a:lnTo>
                <a:lnTo>
                  <a:pt x="518819" y="2692399"/>
                </a:lnTo>
                <a:close/>
              </a:path>
              <a:path w="1456690" h="3263900">
                <a:moveTo>
                  <a:pt x="671380" y="2692399"/>
                </a:moveTo>
                <a:lnTo>
                  <a:pt x="543219" y="2692399"/>
                </a:lnTo>
                <a:lnTo>
                  <a:pt x="541098" y="2679699"/>
                </a:lnTo>
                <a:lnTo>
                  <a:pt x="671145" y="2679699"/>
                </a:lnTo>
                <a:lnTo>
                  <a:pt x="671380" y="2692399"/>
                </a:lnTo>
                <a:close/>
              </a:path>
              <a:path w="1456690" h="3263900">
                <a:moveTo>
                  <a:pt x="1036852" y="2692399"/>
                </a:moveTo>
                <a:lnTo>
                  <a:pt x="807418" y="2692399"/>
                </a:lnTo>
                <a:lnTo>
                  <a:pt x="815096" y="2679699"/>
                </a:lnTo>
                <a:lnTo>
                  <a:pt x="1037817" y="2679699"/>
                </a:lnTo>
                <a:lnTo>
                  <a:pt x="1036852" y="2692399"/>
                </a:lnTo>
                <a:close/>
              </a:path>
              <a:path w="1456690" h="3263900">
                <a:moveTo>
                  <a:pt x="1447573" y="2705099"/>
                </a:moveTo>
                <a:lnTo>
                  <a:pt x="1083784" y="2705099"/>
                </a:lnTo>
                <a:lnTo>
                  <a:pt x="1084603" y="2692399"/>
                </a:lnTo>
                <a:lnTo>
                  <a:pt x="1086169" y="2692399"/>
                </a:lnTo>
                <a:lnTo>
                  <a:pt x="1087265" y="2679699"/>
                </a:lnTo>
                <a:lnTo>
                  <a:pt x="1447573" y="2679699"/>
                </a:lnTo>
                <a:lnTo>
                  <a:pt x="1447573" y="2705099"/>
                </a:lnTo>
                <a:close/>
              </a:path>
              <a:path w="1456690" h="3263900">
                <a:moveTo>
                  <a:pt x="485707" y="2705099"/>
                </a:moveTo>
                <a:lnTo>
                  <a:pt x="268444" y="2705099"/>
                </a:lnTo>
                <a:lnTo>
                  <a:pt x="264921" y="2692399"/>
                </a:lnTo>
                <a:lnTo>
                  <a:pt x="491862" y="2692399"/>
                </a:lnTo>
                <a:lnTo>
                  <a:pt x="485707" y="2705099"/>
                </a:lnTo>
                <a:close/>
              </a:path>
              <a:path w="1456690" h="3263900">
                <a:moveTo>
                  <a:pt x="674208" y="2705099"/>
                </a:moveTo>
                <a:lnTo>
                  <a:pt x="546920" y="2705099"/>
                </a:lnTo>
                <a:lnTo>
                  <a:pt x="547142" y="2692399"/>
                </a:lnTo>
                <a:lnTo>
                  <a:pt x="670832" y="2692399"/>
                </a:lnTo>
                <a:lnTo>
                  <a:pt x="674208" y="2705099"/>
                </a:lnTo>
                <a:close/>
              </a:path>
              <a:path w="1456690" h="3263900">
                <a:moveTo>
                  <a:pt x="1036424" y="2717799"/>
                </a:moveTo>
                <a:lnTo>
                  <a:pt x="539166" y="2717799"/>
                </a:lnTo>
                <a:lnTo>
                  <a:pt x="545433" y="2705099"/>
                </a:lnTo>
                <a:lnTo>
                  <a:pt x="750753" y="2705099"/>
                </a:lnTo>
                <a:lnTo>
                  <a:pt x="753258" y="2692399"/>
                </a:lnTo>
                <a:lnTo>
                  <a:pt x="1036542" y="2692399"/>
                </a:lnTo>
                <a:lnTo>
                  <a:pt x="1036277" y="2705099"/>
                </a:lnTo>
                <a:lnTo>
                  <a:pt x="1036424" y="2717799"/>
                </a:lnTo>
                <a:close/>
              </a:path>
              <a:path w="1456690" h="3263900">
                <a:moveTo>
                  <a:pt x="219332" y="2717799"/>
                </a:moveTo>
                <a:lnTo>
                  <a:pt x="13777" y="2717799"/>
                </a:lnTo>
                <a:lnTo>
                  <a:pt x="13777" y="2705099"/>
                </a:lnTo>
                <a:lnTo>
                  <a:pt x="220064" y="2705099"/>
                </a:lnTo>
                <a:lnTo>
                  <a:pt x="219332" y="2717799"/>
                </a:lnTo>
                <a:close/>
              </a:path>
              <a:path w="1456690" h="3263900">
                <a:moveTo>
                  <a:pt x="467547" y="2717799"/>
                </a:moveTo>
                <a:lnTo>
                  <a:pt x="273421" y="2717799"/>
                </a:lnTo>
                <a:lnTo>
                  <a:pt x="275143" y="2705099"/>
                </a:lnTo>
                <a:lnTo>
                  <a:pt x="475375" y="2705099"/>
                </a:lnTo>
                <a:lnTo>
                  <a:pt x="467547" y="2717799"/>
                </a:lnTo>
                <a:close/>
              </a:path>
              <a:path w="1456690" h="3263900">
                <a:moveTo>
                  <a:pt x="1230639" y="2717799"/>
                </a:moveTo>
                <a:lnTo>
                  <a:pt x="1075751" y="2717799"/>
                </a:lnTo>
                <a:lnTo>
                  <a:pt x="1078151" y="2705099"/>
                </a:lnTo>
                <a:lnTo>
                  <a:pt x="1237017" y="2705099"/>
                </a:lnTo>
                <a:lnTo>
                  <a:pt x="1230639" y="2717799"/>
                </a:lnTo>
                <a:close/>
              </a:path>
              <a:path w="1456690" h="3263900">
                <a:moveTo>
                  <a:pt x="1449922" y="2717799"/>
                </a:moveTo>
                <a:lnTo>
                  <a:pt x="1254543" y="2717799"/>
                </a:lnTo>
                <a:lnTo>
                  <a:pt x="1253055" y="2705099"/>
                </a:lnTo>
                <a:lnTo>
                  <a:pt x="1444677" y="2705099"/>
                </a:lnTo>
                <a:lnTo>
                  <a:pt x="1449922" y="2717799"/>
                </a:lnTo>
                <a:close/>
              </a:path>
              <a:path w="1456690" h="3263900">
                <a:moveTo>
                  <a:pt x="200780" y="2743199"/>
                </a:moveTo>
                <a:lnTo>
                  <a:pt x="13151" y="2743199"/>
                </a:lnTo>
                <a:lnTo>
                  <a:pt x="13151" y="2717799"/>
                </a:lnTo>
                <a:lnTo>
                  <a:pt x="210809" y="2717799"/>
                </a:lnTo>
                <a:lnTo>
                  <a:pt x="200780" y="2743199"/>
                </a:lnTo>
                <a:close/>
              </a:path>
              <a:path w="1456690" h="3263900">
                <a:moveTo>
                  <a:pt x="449857" y="2730499"/>
                </a:moveTo>
                <a:lnTo>
                  <a:pt x="269977" y="2730499"/>
                </a:lnTo>
                <a:lnTo>
                  <a:pt x="271464" y="2717799"/>
                </a:lnTo>
                <a:lnTo>
                  <a:pt x="456380" y="2717799"/>
                </a:lnTo>
                <a:lnTo>
                  <a:pt x="449857" y="2730499"/>
                </a:lnTo>
                <a:close/>
              </a:path>
              <a:path w="1456690" h="3263900">
                <a:moveTo>
                  <a:pt x="1043586" y="2730499"/>
                </a:moveTo>
                <a:lnTo>
                  <a:pt x="529386" y="2730499"/>
                </a:lnTo>
                <a:lnTo>
                  <a:pt x="530482" y="2717799"/>
                </a:lnTo>
                <a:lnTo>
                  <a:pt x="1038391" y="2717799"/>
                </a:lnTo>
                <a:lnTo>
                  <a:pt x="1043586" y="2730499"/>
                </a:lnTo>
                <a:close/>
              </a:path>
              <a:path w="1456690" h="3263900">
                <a:moveTo>
                  <a:pt x="1220647" y="2730499"/>
                </a:moveTo>
                <a:lnTo>
                  <a:pt x="1072079" y="2730499"/>
                </a:lnTo>
                <a:lnTo>
                  <a:pt x="1073958" y="2717799"/>
                </a:lnTo>
                <a:lnTo>
                  <a:pt x="1223309" y="2717799"/>
                </a:lnTo>
                <a:lnTo>
                  <a:pt x="1220647" y="2730499"/>
                </a:lnTo>
                <a:close/>
              </a:path>
              <a:path w="1456690" h="3263900">
                <a:moveTo>
                  <a:pt x="1445851" y="2730499"/>
                </a:moveTo>
                <a:lnTo>
                  <a:pt x="1259288" y="2730499"/>
                </a:lnTo>
                <a:lnTo>
                  <a:pt x="1257126" y="2717799"/>
                </a:lnTo>
                <a:lnTo>
                  <a:pt x="1451253" y="2717799"/>
                </a:lnTo>
                <a:lnTo>
                  <a:pt x="1445851" y="2730499"/>
                </a:lnTo>
                <a:close/>
              </a:path>
              <a:path w="1456690" h="3263900">
                <a:moveTo>
                  <a:pt x="430731" y="2743199"/>
                </a:moveTo>
                <a:lnTo>
                  <a:pt x="265259" y="2743199"/>
                </a:lnTo>
                <a:lnTo>
                  <a:pt x="266063" y="2730499"/>
                </a:lnTo>
                <a:lnTo>
                  <a:pt x="443391" y="2730499"/>
                </a:lnTo>
                <a:lnTo>
                  <a:pt x="430731" y="2743199"/>
                </a:lnTo>
                <a:close/>
              </a:path>
              <a:path w="1456690" h="3263900">
                <a:moveTo>
                  <a:pt x="1216265" y="2743199"/>
                </a:moveTo>
                <a:lnTo>
                  <a:pt x="505702" y="2743199"/>
                </a:lnTo>
                <a:lnTo>
                  <a:pt x="511304" y="2730499"/>
                </a:lnTo>
                <a:lnTo>
                  <a:pt x="1218299" y="2730499"/>
                </a:lnTo>
                <a:lnTo>
                  <a:pt x="1216265" y="2743199"/>
                </a:lnTo>
                <a:close/>
              </a:path>
              <a:path w="1456690" h="3263900">
                <a:moveTo>
                  <a:pt x="1447965" y="2743199"/>
                </a:moveTo>
                <a:lnTo>
                  <a:pt x="1264259" y="2743199"/>
                </a:lnTo>
                <a:lnTo>
                  <a:pt x="1261744" y="2730499"/>
                </a:lnTo>
                <a:lnTo>
                  <a:pt x="1451722" y="2730499"/>
                </a:lnTo>
                <a:lnTo>
                  <a:pt x="1447965" y="2743199"/>
                </a:lnTo>
                <a:close/>
              </a:path>
              <a:path w="1456690" h="3263900">
                <a:moveTo>
                  <a:pt x="193735" y="2755899"/>
                </a:moveTo>
                <a:lnTo>
                  <a:pt x="11663" y="2755899"/>
                </a:lnTo>
                <a:lnTo>
                  <a:pt x="14090" y="2743199"/>
                </a:lnTo>
                <a:lnTo>
                  <a:pt x="191935" y="2743199"/>
                </a:lnTo>
                <a:lnTo>
                  <a:pt x="193735" y="2755899"/>
                </a:lnTo>
                <a:close/>
              </a:path>
              <a:path w="1456690" h="3263900">
                <a:moveTo>
                  <a:pt x="418987" y="2755899"/>
                </a:moveTo>
                <a:lnTo>
                  <a:pt x="252365" y="2755899"/>
                </a:lnTo>
                <a:lnTo>
                  <a:pt x="255139" y="2743199"/>
                </a:lnTo>
                <a:lnTo>
                  <a:pt x="424837" y="2743199"/>
                </a:lnTo>
                <a:lnTo>
                  <a:pt x="418987" y="2755899"/>
                </a:lnTo>
                <a:close/>
              </a:path>
              <a:path w="1456690" h="3263900">
                <a:moveTo>
                  <a:pt x="1215228" y="2755899"/>
                </a:moveTo>
                <a:lnTo>
                  <a:pt x="491656" y="2755899"/>
                </a:lnTo>
                <a:lnTo>
                  <a:pt x="495492" y="2743199"/>
                </a:lnTo>
                <a:lnTo>
                  <a:pt x="1215079" y="2743199"/>
                </a:lnTo>
                <a:lnTo>
                  <a:pt x="1215228" y="2755899"/>
                </a:lnTo>
                <a:close/>
              </a:path>
              <a:path w="1456690" h="3263900">
                <a:moveTo>
                  <a:pt x="1447182" y="2793999"/>
                </a:moveTo>
                <a:lnTo>
                  <a:pt x="1281861" y="2793999"/>
                </a:lnTo>
                <a:lnTo>
                  <a:pt x="1278573" y="2781299"/>
                </a:lnTo>
                <a:lnTo>
                  <a:pt x="1277165" y="2768599"/>
                </a:lnTo>
                <a:lnTo>
                  <a:pt x="1272624" y="2755899"/>
                </a:lnTo>
                <a:lnTo>
                  <a:pt x="1269493" y="2755899"/>
                </a:lnTo>
                <a:lnTo>
                  <a:pt x="1266597" y="2743199"/>
                </a:lnTo>
                <a:lnTo>
                  <a:pt x="1447108" y="2743199"/>
                </a:lnTo>
                <a:lnTo>
                  <a:pt x="1447808" y="2755899"/>
                </a:lnTo>
                <a:lnTo>
                  <a:pt x="1448259" y="2768599"/>
                </a:lnTo>
                <a:lnTo>
                  <a:pt x="1446463" y="2768599"/>
                </a:lnTo>
                <a:lnTo>
                  <a:pt x="1446807" y="2781299"/>
                </a:lnTo>
                <a:lnTo>
                  <a:pt x="1447808" y="2781299"/>
                </a:lnTo>
                <a:lnTo>
                  <a:pt x="1447182" y="2793999"/>
                </a:lnTo>
                <a:close/>
              </a:path>
              <a:path w="1456690" h="3263900">
                <a:moveTo>
                  <a:pt x="182229" y="2768599"/>
                </a:moveTo>
                <a:lnTo>
                  <a:pt x="9550" y="2768599"/>
                </a:lnTo>
                <a:lnTo>
                  <a:pt x="14951" y="2755899"/>
                </a:lnTo>
                <a:lnTo>
                  <a:pt x="181994" y="2755899"/>
                </a:lnTo>
                <a:lnTo>
                  <a:pt x="182229" y="2768599"/>
                </a:lnTo>
                <a:close/>
              </a:path>
              <a:path w="1456690" h="3263900">
                <a:moveTo>
                  <a:pt x="406100" y="2768599"/>
                </a:moveTo>
                <a:lnTo>
                  <a:pt x="247198" y="2768599"/>
                </a:lnTo>
                <a:lnTo>
                  <a:pt x="249390" y="2755899"/>
                </a:lnTo>
                <a:lnTo>
                  <a:pt x="406804" y="2755899"/>
                </a:lnTo>
                <a:lnTo>
                  <a:pt x="406100" y="2768599"/>
                </a:lnTo>
                <a:close/>
              </a:path>
              <a:path w="1456690" h="3263900">
                <a:moveTo>
                  <a:pt x="1213604" y="2768599"/>
                </a:moveTo>
                <a:lnTo>
                  <a:pt x="478199" y="2768599"/>
                </a:lnTo>
                <a:lnTo>
                  <a:pt x="482504" y="2755899"/>
                </a:lnTo>
                <a:lnTo>
                  <a:pt x="1215230" y="2755899"/>
                </a:lnTo>
                <a:lnTo>
                  <a:pt x="1213604" y="2768599"/>
                </a:lnTo>
                <a:close/>
              </a:path>
              <a:path w="1456690" h="3263900">
                <a:moveTo>
                  <a:pt x="168217" y="2781299"/>
                </a:moveTo>
                <a:lnTo>
                  <a:pt x="14116" y="2781299"/>
                </a:lnTo>
                <a:lnTo>
                  <a:pt x="10176" y="2768599"/>
                </a:lnTo>
                <a:lnTo>
                  <a:pt x="173618" y="2768599"/>
                </a:lnTo>
                <a:lnTo>
                  <a:pt x="168217" y="2781299"/>
                </a:lnTo>
                <a:close/>
              </a:path>
              <a:path w="1456690" h="3263900">
                <a:moveTo>
                  <a:pt x="392793" y="2781299"/>
                </a:moveTo>
                <a:lnTo>
                  <a:pt x="234439" y="2781299"/>
                </a:lnTo>
                <a:lnTo>
                  <a:pt x="240545" y="2768599"/>
                </a:lnTo>
                <a:lnTo>
                  <a:pt x="396785" y="2768599"/>
                </a:lnTo>
                <a:lnTo>
                  <a:pt x="392793" y="2781299"/>
                </a:lnTo>
                <a:close/>
              </a:path>
              <a:path w="1456690" h="3263900">
                <a:moveTo>
                  <a:pt x="1214308" y="2781299"/>
                </a:moveTo>
                <a:lnTo>
                  <a:pt x="461377" y="2781299"/>
                </a:lnTo>
                <a:lnTo>
                  <a:pt x="467953" y="2768599"/>
                </a:lnTo>
                <a:lnTo>
                  <a:pt x="1217596" y="2768599"/>
                </a:lnTo>
                <a:lnTo>
                  <a:pt x="1214308" y="2781299"/>
                </a:lnTo>
                <a:close/>
              </a:path>
              <a:path w="1456690" h="3263900">
                <a:moveTo>
                  <a:pt x="160937" y="2793999"/>
                </a:moveTo>
                <a:lnTo>
                  <a:pt x="14168" y="2793999"/>
                </a:lnTo>
                <a:lnTo>
                  <a:pt x="15447" y="2781299"/>
                </a:lnTo>
                <a:lnTo>
                  <a:pt x="162894" y="2781299"/>
                </a:lnTo>
                <a:lnTo>
                  <a:pt x="160937" y="2793999"/>
                </a:lnTo>
                <a:close/>
              </a:path>
              <a:path w="1456690" h="3263900">
                <a:moveTo>
                  <a:pt x="380963" y="2793999"/>
                </a:moveTo>
                <a:lnTo>
                  <a:pt x="225871" y="2793999"/>
                </a:lnTo>
                <a:lnTo>
                  <a:pt x="230525" y="2781299"/>
                </a:lnTo>
                <a:lnTo>
                  <a:pt x="387175" y="2781299"/>
                </a:lnTo>
                <a:lnTo>
                  <a:pt x="380963" y="2793999"/>
                </a:lnTo>
                <a:close/>
              </a:path>
              <a:path w="1456690" h="3263900">
                <a:moveTo>
                  <a:pt x="873726" y="2793999"/>
                </a:moveTo>
                <a:lnTo>
                  <a:pt x="441449" y="2793999"/>
                </a:lnTo>
                <a:lnTo>
                  <a:pt x="447737" y="2781299"/>
                </a:lnTo>
                <a:lnTo>
                  <a:pt x="875483" y="2781299"/>
                </a:lnTo>
                <a:lnTo>
                  <a:pt x="873726" y="2793999"/>
                </a:lnTo>
                <a:close/>
              </a:path>
              <a:path w="1456690" h="3263900">
                <a:moveTo>
                  <a:pt x="1220723" y="2793999"/>
                </a:moveTo>
                <a:lnTo>
                  <a:pt x="915526" y="2793999"/>
                </a:lnTo>
                <a:lnTo>
                  <a:pt x="909997" y="2781299"/>
                </a:lnTo>
                <a:lnTo>
                  <a:pt x="1217909" y="2781299"/>
                </a:lnTo>
                <a:lnTo>
                  <a:pt x="1220723" y="2793999"/>
                </a:lnTo>
                <a:close/>
              </a:path>
              <a:path w="1456690" h="3263900">
                <a:moveTo>
                  <a:pt x="151074" y="2806699"/>
                </a:moveTo>
                <a:lnTo>
                  <a:pt x="54637" y="2806699"/>
                </a:lnTo>
                <a:lnTo>
                  <a:pt x="55811" y="2793999"/>
                </a:lnTo>
                <a:lnTo>
                  <a:pt x="155849" y="2793999"/>
                </a:lnTo>
                <a:lnTo>
                  <a:pt x="151074" y="2806699"/>
                </a:lnTo>
                <a:close/>
              </a:path>
              <a:path w="1456690" h="3263900">
                <a:moveTo>
                  <a:pt x="369310" y="2806699"/>
                </a:moveTo>
                <a:lnTo>
                  <a:pt x="214870" y="2806699"/>
                </a:lnTo>
                <a:lnTo>
                  <a:pt x="220653" y="2793999"/>
                </a:lnTo>
                <a:lnTo>
                  <a:pt x="374795" y="2793999"/>
                </a:lnTo>
                <a:lnTo>
                  <a:pt x="369310" y="2806699"/>
                </a:lnTo>
                <a:close/>
              </a:path>
              <a:path w="1456690" h="3263900">
                <a:moveTo>
                  <a:pt x="868638" y="2806699"/>
                </a:moveTo>
                <a:lnTo>
                  <a:pt x="432088" y="2806699"/>
                </a:lnTo>
                <a:lnTo>
                  <a:pt x="435454" y="2793999"/>
                </a:lnTo>
                <a:lnTo>
                  <a:pt x="869638" y="2793999"/>
                </a:lnTo>
                <a:lnTo>
                  <a:pt x="868638" y="2806699"/>
                </a:lnTo>
                <a:close/>
              </a:path>
              <a:path w="1456690" h="3263900">
                <a:moveTo>
                  <a:pt x="1240472" y="2857499"/>
                </a:moveTo>
                <a:lnTo>
                  <a:pt x="1013215" y="2857499"/>
                </a:lnTo>
                <a:lnTo>
                  <a:pt x="1007579" y="2844799"/>
                </a:lnTo>
                <a:lnTo>
                  <a:pt x="988979" y="2844799"/>
                </a:lnTo>
                <a:lnTo>
                  <a:pt x="974752" y="2832099"/>
                </a:lnTo>
                <a:lnTo>
                  <a:pt x="967580" y="2819399"/>
                </a:lnTo>
                <a:lnTo>
                  <a:pt x="951924" y="2819399"/>
                </a:lnTo>
                <a:lnTo>
                  <a:pt x="945607" y="2806699"/>
                </a:lnTo>
                <a:lnTo>
                  <a:pt x="933002" y="2806699"/>
                </a:lnTo>
                <a:lnTo>
                  <a:pt x="926641" y="2793999"/>
                </a:lnTo>
                <a:lnTo>
                  <a:pt x="1222601" y="2793999"/>
                </a:lnTo>
                <a:lnTo>
                  <a:pt x="1223545" y="2806699"/>
                </a:lnTo>
                <a:lnTo>
                  <a:pt x="1229553" y="2819399"/>
                </a:lnTo>
                <a:lnTo>
                  <a:pt x="1232637" y="2832099"/>
                </a:lnTo>
                <a:lnTo>
                  <a:pt x="1238141" y="2844799"/>
                </a:lnTo>
                <a:lnTo>
                  <a:pt x="1240472" y="2857499"/>
                </a:lnTo>
                <a:close/>
              </a:path>
              <a:path w="1456690" h="3263900">
                <a:moveTo>
                  <a:pt x="1445166" y="2806699"/>
                </a:moveTo>
                <a:lnTo>
                  <a:pt x="1286245" y="2806699"/>
                </a:lnTo>
                <a:lnTo>
                  <a:pt x="1284210" y="2793999"/>
                </a:lnTo>
                <a:lnTo>
                  <a:pt x="1446086" y="2793999"/>
                </a:lnTo>
                <a:lnTo>
                  <a:pt x="1445166" y="2806699"/>
                </a:lnTo>
                <a:close/>
              </a:path>
              <a:path w="1456690" h="3263900">
                <a:moveTo>
                  <a:pt x="144734" y="2819399"/>
                </a:moveTo>
                <a:lnTo>
                  <a:pt x="94486" y="2819399"/>
                </a:lnTo>
                <a:lnTo>
                  <a:pt x="90415" y="2806699"/>
                </a:lnTo>
                <a:lnTo>
                  <a:pt x="148491" y="2806699"/>
                </a:lnTo>
                <a:lnTo>
                  <a:pt x="144734" y="2819399"/>
                </a:lnTo>
                <a:close/>
              </a:path>
              <a:path w="1456690" h="3263900">
                <a:moveTo>
                  <a:pt x="364065" y="2819399"/>
                </a:moveTo>
                <a:lnTo>
                  <a:pt x="203637" y="2819399"/>
                </a:lnTo>
                <a:lnTo>
                  <a:pt x="207287" y="2806699"/>
                </a:lnTo>
                <a:lnTo>
                  <a:pt x="365437" y="2806699"/>
                </a:lnTo>
                <a:lnTo>
                  <a:pt x="364065" y="2819399"/>
                </a:lnTo>
                <a:close/>
              </a:path>
              <a:path w="1456690" h="3263900">
                <a:moveTo>
                  <a:pt x="867229" y="2819399"/>
                </a:moveTo>
                <a:lnTo>
                  <a:pt x="417450" y="2819399"/>
                </a:lnTo>
                <a:lnTo>
                  <a:pt x="420816" y="2806699"/>
                </a:lnTo>
                <a:lnTo>
                  <a:pt x="867698" y="2806699"/>
                </a:lnTo>
                <a:lnTo>
                  <a:pt x="867229" y="2819399"/>
                </a:lnTo>
                <a:close/>
              </a:path>
              <a:path w="1456690" h="3263900">
                <a:moveTo>
                  <a:pt x="1451800" y="2819399"/>
                </a:moveTo>
                <a:lnTo>
                  <a:pt x="1290570" y="2819399"/>
                </a:lnTo>
                <a:lnTo>
                  <a:pt x="1287886" y="2806699"/>
                </a:lnTo>
                <a:lnTo>
                  <a:pt x="1450783" y="2806699"/>
                </a:lnTo>
                <a:lnTo>
                  <a:pt x="1451800" y="2819399"/>
                </a:lnTo>
                <a:close/>
              </a:path>
              <a:path w="1456690" h="3263900">
                <a:moveTo>
                  <a:pt x="134558" y="2832099"/>
                </a:moveTo>
                <a:lnTo>
                  <a:pt x="128609" y="2832099"/>
                </a:lnTo>
                <a:lnTo>
                  <a:pt x="125086" y="2819399"/>
                </a:lnTo>
                <a:lnTo>
                  <a:pt x="136984" y="2819399"/>
                </a:lnTo>
                <a:lnTo>
                  <a:pt x="134558" y="2832099"/>
                </a:lnTo>
                <a:close/>
              </a:path>
              <a:path w="1456690" h="3263900">
                <a:moveTo>
                  <a:pt x="365396" y="2832099"/>
                </a:moveTo>
                <a:lnTo>
                  <a:pt x="195222" y="2832099"/>
                </a:lnTo>
                <a:lnTo>
                  <a:pt x="200046" y="2819399"/>
                </a:lnTo>
                <a:lnTo>
                  <a:pt x="362421" y="2819399"/>
                </a:lnTo>
                <a:lnTo>
                  <a:pt x="365396" y="2832099"/>
                </a:lnTo>
                <a:close/>
              </a:path>
              <a:path w="1456690" h="3263900">
                <a:moveTo>
                  <a:pt x="647733" y="2832099"/>
                </a:moveTo>
                <a:lnTo>
                  <a:pt x="402029" y="2832099"/>
                </a:lnTo>
                <a:lnTo>
                  <a:pt x="406961" y="2819399"/>
                </a:lnTo>
                <a:lnTo>
                  <a:pt x="653925" y="2819399"/>
                </a:lnTo>
                <a:lnTo>
                  <a:pt x="647733" y="2832099"/>
                </a:lnTo>
                <a:close/>
              </a:path>
              <a:path w="1456690" h="3263900">
                <a:moveTo>
                  <a:pt x="883902" y="2832099"/>
                </a:moveTo>
                <a:lnTo>
                  <a:pt x="686018" y="2832099"/>
                </a:lnTo>
                <a:lnTo>
                  <a:pt x="684140" y="2819399"/>
                </a:lnTo>
                <a:lnTo>
                  <a:pt x="878031" y="2819399"/>
                </a:lnTo>
                <a:lnTo>
                  <a:pt x="883902" y="2832099"/>
                </a:lnTo>
                <a:close/>
              </a:path>
              <a:path w="1456690" h="3263900">
                <a:moveTo>
                  <a:pt x="1452192" y="2832099"/>
                </a:moveTo>
                <a:lnTo>
                  <a:pt x="1296186" y="2832099"/>
                </a:lnTo>
                <a:lnTo>
                  <a:pt x="1293693" y="2819399"/>
                </a:lnTo>
                <a:lnTo>
                  <a:pt x="1448278" y="2819399"/>
                </a:lnTo>
                <a:lnTo>
                  <a:pt x="1452192" y="2832099"/>
                </a:lnTo>
                <a:close/>
              </a:path>
              <a:path w="1456690" h="3263900">
                <a:moveTo>
                  <a:pt x="640461" y="2844799"/>
                </a:moveTo>
                <a:lnTo>
                  <a:pt x="189195" y="2844799"/>
                </a:lnTo>
                <a:lnTo>
                  <a:pt x="191152" y="2832099"/>
                </a:lnTo>
                <a:lnTo>
                  <a:pt x="643245" y="2832099"/>
                </a:lnTo>
                <a:lnTo>
                  <a:pt x="640461" y="2844799"/>
                </a:lnTo>
                <a:close/>
              </a:path>
              <a:path w="1456690" h="3263900">
                <a:moveTo>
                  <a:pt x="895643" y="2844799"/>
                </a:moveTo>
                <a:lnTo>
                  <a:pt x="688915" y="2844799"/>
                </a:lnTo>
                <a:lnTo>
                  <a:pt x="687114" y="2832099"/>
                </a:lnTo>
                <a:lnTo>
                  <a:pt x="889772" y="2832099"/>
                </a:lnTo>
                <a:lnTo>
                  <a:pt x="895643" y="2844799"/>
                </a:lnTo>
                <a:close/>
              </a:path>
              <a:path w="1456690" h="3263900">
                <a:moveTo>
                  <a:pt x="1453757" y="2844799"/>
                </a:moveTo>
                <a:lnTo>
                  <a:pt x="1300012" y="2844799"/>
                </a:lnTo>
                <a:lnTo>
                  <a:pt x="1298058" y="2832099"/>
                </a:lnTo>
                <a:lnTo>
                  <a:pt x="1448513" y="2832099"/>
                </a:lnTo>
                <a:lnTo>
                  <a:pt x="1453757" y="2844799"/>
                </a:lnTo>
                <a:close/>
              </a:path>
              <a:path w="1456690" h="3263900">
                <a:moveTo>
                  <a:pt x="636604" y="2857499"/>
                </a:moveTo>
                <a:lnTo>
                  <a:pt x="190604" y="2857499"/>
                </a:lnTo>
                <a:lnTo>
                  <a:pt x="190604" y="2844799"/>
                </a:lnTo>
                <a:lnTo>
                  <a:pt x="638117" y="2844799"/>
                </a:lnTo>
                <a:lnTo>
                  <a:pt x="636604" y="2857499"/>
                </a:lnTo>
                <a:close/>
              </a:path>
              <a:path w="1456690" h="3263900">
                <a:moveTo>
                  <a:pt x="916198" y="2857499"/>
                </a:moveTo>
                <a:lnTo>
                  <a:pt x="687975" y="2857499"/>
                </a:lnTo>
                <a:lnTo>
                  <a:pt x="688601" y="2844799"/>
                </a:lnTo>
                <a:lnTo>
                  <a:pt x="909117" y="2844799"/>
                </a:lnTo>
                <a:lnTo>
                  <a:pt x="916198" y="2857499"/>
                </a:lnTo>
                <a:close/>
              </a:path>
              <a:path w="1456690" h="3263900">
                <a:moveTo>
                  <a:pt x="1447887" y="2857499"/>
                </a:moveTo>
                <a:lnTo>
                  <a:pt x="1304014" y="2857499"/>
                </a:lnTo>
                <a:lnTo>
                  <a:pt x="1302009" y="2844799"/>
                </a:lnTo>
                <a:lnTo>
                  <a:pt x="1449530" y="2844799"/>
                </a:lnTo>
                <a:lnTo>
                  <a:pt x="1447887" y="2857499"/>
                </a:lnTo>
                <a:close/>
              </a:path>
              <a:path w="1456690" h="3263900">
                <a:moveTo>
                  <a:pt x="232561" y="2870199"/>
                </a:moveTo>
                <a:lnTo>
                  <a:pt x="227238" y="2870199"/>
                </a:lnTo>
                <a:lnTo>
                  <a:pt x="223167" y="2857499"/>
                </a:lnTo>
                <a:lnTo>
                  <a:pt x="236005" y="2857499"/>
                </a:lnTo>
                <a:lnTo>
                  <a:pt x="232561" y="2870199"/>
                </a:lnTo>
                <a:close/>
              </a:path>
              <a:path w="1456690" h="3263900">
                <a:moveTo>
                  <a:pt x="635921" y="2870199"/>
                </a:moveTo>
                <a:lnTo>
                  <a:pt x="236944" y="2870199"/>
                </a:lnTo>
                <a:lnTo>
                  <a:pt x="236005" y="2857499"/>
                </a:lnTo>
                <a:lnTo>
                  <a:pt x="635921" y="2857499"/>
                </a:lnTo>
                <a:lnTo>
                  <a:pt x="635921" y="2870199"/>
                </a:lnTo>
                <a:close/>
              </a:path>
              <a:path w="1456690" h="3263900">
                <a:moveTo>
                  <a:pt x="950280" y="2882899"/>
                </a:moveTo>
                <a:lnTo>
                  <a:pt x="685954" y="2882899"/>
                </a:lnTo>
                <a:lnTo>
                  <a:pt x="687114" y="2870199"/>
                </a:lnTo>
                <a:lnTo>
                  <a:pt x="687584" y="2857499"/>
                </a:lnTo>
                <a:lnTo>
                  <a:pt x="930456" y="2857499"/>
                </a:lnTo>
                <a:lnTo>
                  <a:pt x="936748" y="2870199"/>
                </a:lnTo>
                <a:lnTo>
                  <a:pt x="943114" y="2870199"/>
                </a:lnTo>
                <a:lnTo>
                  <a:pt x="950280" y="2882899"/>
                </a:lnTo>
                <a:close/>
              </a:path>
              <a:path w="1456690" h="3263900">
                <a:moveTo>
                  <a:pt x="1244680" y="2870199"/>
                </a:moveTo>
                <a:lnTo>
                  <a:pt x="1027401" y="2870199"/>
                </a:lnTo>
                <a:lnTo>
                  <a:pt x="1022843" y="2857499"/>
                </a:lnTo>
                <a:lnTo>
                  <a:pt x="1242716" y="2857499"/>
                </a:lnTo>
                <a:lnTo>
                  <a:pt x="1244680" y="2870199"/>
                </a:lnTo>
                <a:close/>
              </a:path>
              <a:path w="1456690" h="3263900">
                <a:moveTo>
                  <a:pt x="1446947" y="2870199"/>
                </a:moveTo>
                <a:lnTo>
                  <a:pt x="1305423" y="2870199"/>
                </a:lnTo>
                <a:lnTo>
                  <a:pt x="1308084" y="2857499"/>
                </a:lnTo>
                <a:lnTo>
                  <a:pt x="1445418" y="2857499"/>
                </a:lnTo>
                <a:lnTo>
                  <a:pt x="1446947" y="2870199"/>
                </a:lnTo>
                <a:close/>
              </a:path>
              <a:path w="1456690" h="3263900">
                <a:moveTo>
                  <a:pt x="634199" y="2882899"/>
                </a:moveTo>
                <a:lnTo>
                  <a:pt x="267785" y="2882899"/>
                </a:lnTo>
                <a:lnTo>
                  <a:pt x="265045" y="2870199"/>
                </a:lnTo>
                <a:lnTo>
                  <a:pt x="634801" y="2870199"/>
                </a:lnTo>
                <a:lnTo>
                  <a:pt x="634199" y="2882899"/>
                </a:lnTo>
                <a:close/>
              </a:path>
              <a:path w="1456690" h="3263900">
                <a:moveTo>
                  <a:pt x="1248907" y="2882899"/>
                </a:moveTo>
                <a:lnTo>
                  <a:pt x="1050710" y="2882899"/>
                </a:lnTo>
                <a:lnTo>
                  <a:pt x="1046564" y="2870199"/>
                </a:lnTo>
                <a:lnTo>
                  <a:pt x="1247811" y="2870199"/>
                </a:lnTo>
                <a:lnTo>
                  <a:pt x="1248907" y="2882899"/>
                </a:lnTo>
                <a:close/>
              </a:path>
              <a:path w="1456690" h="3263900">
                <a:moveTo>
                  <a:pt x="1447417" y="2882899"/>
                </a:moveTo>
                <a:lnTo>
                  <a:pt x="1312928" y="2882899"/>
                </a:lnTo>
                <a:lnTo>
                  <a:pt x="1311936" y="2870199"/>
                </a:lnTo>
                <a:lnTo>
                  <a:pt x="1448671" y="2870199"/>
                </a:lnTo>
                <a:lnTo>
                  <a:pt x="1447417" y="2882899"/>
                </a:lnTo>
                <a:close/>
              </a:path>
              <a:path w="1456690" h="3263900">
                <a:moveTo>
                  <a:pt x="631068" y="2895599"/>
                </a:moveTo>
                <a:lnTo>
                  <a:pt x="303919" y="2895599"/>
                </a:lnTo>
                <a:lnTo>
                  <a:pt x="299722" y="2882899"/>
                </a:lnTo>
                <a:lnTo>
                  <a:pt x="633025" y="2882899"/>
                </a:lnTo>
                <a:lnTo>
                  <a:pt x="631068" y="2895599"/>
                </a:lnTo>
                <a:close/>
              </a:path>
              <a:path w="1456690" h="3263900">
                <a:moveTo>
                  <a:pt x="966405" y="2895599"/>
                </a:moveTo>
                <a:lnTo>
                  <a:pt x="684688" y="2895599"/>
                </a:lnTo>
                <a:lnTo>
                  <a:pt x="685145" y="2882899"/>
                </a:lnTo>
                <a:lnTo>
                  <a:pt x="961444" y="2882899"/>
                </a:lnTo>
                <a:lnTo>
                  <a:pt x="966405" y="2895599"/>
                </a:lnTo>
                <a:close/>
              </a:path>
              <a:path w="1456690" h="3263900">
                <a:moveTo>
                  <a:pt x="1256734" y="2895599"/>
                </a:moveTo>
                <a:lnTo>
                  <a:pt x="1071844" y="2895599"/>
                </a:lnTo>
                <a:lnTo>
                  <a:pt x="1065034" y="2882899"/>
                </a:lnTo>
                <a:lnTo>
                  <a:pt x="1254073" y="2882899"/>
                </a:lnTo>
                <a:lnTo>
                  <a:pt x="1256734" y="2895599"/>
                </a:lnTo>
                <a:close/>
              </a:path>
              <a:path w="1456690" h="3263900">
                <a:moveTo>
                  <a:pt x="1447965" y="2895599"/>
                </a:moveTo>
                <a:lnTo>
                  <a:pt x="1317086" y="2895599"/>
                </a:lnTo>
                <a:lnTo>
                  <a:pt x="1315520" y="2882899"/>
                </a:lnTo>
                <a:lnTo>
                  <a:pt x="1447274" y="2882899"/>
                </a:lnTo>
                <a:lnTo>
                  <a:pt x="1447965" y="2895599"/>
                </a:lnTo>
                <a:close/>
              </a:path>
              <a:path w="1456690" h="3263900">
                <a:moveTo>
                  <a:pt x="625180" y="2920999"/>
                </a:moveTo>
                <a:lnTo>
                  <a:pt x="382069" y="2920999"/>
                </a:lnTo>
                <a:lnTo>
                  <a:pt x="379251" y="2908299"/>
                </a:lnTo>
                <a:lnTo>
                  <a:pt x="341600" y="2908299"/>
                </a:lnTo>
                <a:lnTo>
                  <a:pt x="337921" y="2895599"/>
                </a:lnTo>
                <a:lnTo>
                  <a:pt x="628563" y="2895599"/>
                </a:lnTo>
                <a:lnTo>
                  <a:pt x="628015" y="2908299"/>
                </a:lnTo>
                <a:lnTo>
                  <a:pt x="625180" y="2920999"/>
                </a:lnTo>
                <a:close/>
              </a:path>
              <a:path w="1456690" h="3263900">
                <a:moveTo>
                  <a:pt x="983626" y="2908299"/>
                </a:moveTo>
                <a:lnTo>
                  <a:pt x="679130" y="2908299"/>
                </a:lnTo>
                <a:lnTo>
                  <a:pt x="684453" y="2895599"/>
                </a:lnTo>
                <a:lnTo>
                  <a:pt x="983000" y="2895599"/>
                </a:lnTo>
                <a:lnTo>
                  <a:pt x="983626" y="2908299"/>
                </a:lnTo>
                <a:close/>
              </a:path>
              <a:path w="1456690" h="3263900">
                <a:moveTo>
                  <a:pt x="1260179" y="2908299"/>
                </a:moveTo>
                <a:lnTo>
                  <a:pt x="1092819" y="2908299"/>
                </a:lnTo>
                <a:lnTo>
                  <a:pt x="1086113" y="2895599"/>
                </a:lnTo>
                <a:lnTo>
                  <a:pt x="1257905" y="2895599"/>
                </a:lnTo>
                <a:lnTo>
                  <a:pt x="1260179" y="2908299"/>
                </a:lnTo>
                <a:close/>
              </a:path>
              <a:path w="1456690" h="3263900">
                <a:moveTo>
                  <a:pt x="1446634" y="2908299"/>
                </a:moveTo>
                <a:lnTo>
                  <a:pt x="1320620" y="2908299"/>
                </a:lnTo>
                <a:lnTo>
                  <a:pt x="1318260" y="2895599"/>
                </a:lnTo>
                <a:lnTo>
                  <a:pt x="1448200" y="2895599"/>
                </a:lnTo>
                <a:lnTo>
                  <a:pt x="1446634" y="2908299"/>
                </a:lnTo>
                <a:close/>
              </a:path>
              <a:path w="1456690" h="3263900">
                <a:moveTo>
                  <a:pt x="1008283" y="2920999"/>
                </a:moveTo>
                <a:lnTo>
                  <a:pt x="679851" y="2920999"/>
                </a:lnTo>
                <a:lnTo>
                  <a:pt x="680216" y="2908299"/>
                </a:lnTo>
                <a:lnTo>
                  <a:pt x="1004440" y="2908299"/>
                </a:lnTo>
                <a:lnTo>
                  <a:pt x="1008283" y="2920999"/>
                </a:lnTo>
                <a:close/>
              </a:path>
              <a:path w="1456690" h="3263900">
                <a:moveTo>
                  <a:pt x="1264092" y="2920999"/>
                </a:moveTo>
                <a:lnTo>
                  <a:pt x="1106161" y="2920999"/>
                </a:lnTo>
                <a:lnTo>
                  <a:pt x="1102925" y="2908299"/>
                </a:lnTo>
                <a:lnTo>
                  <a:pt x="1261744" y="2908299"/>
                </a:lnTo>
                <a:lnTo>
                  <a:pt x="1264092" y="2920999"/>
                </a:lnTo>
                <a:close/>
              </a:path>
              <a:path w="1456690" h="3263900">
                <a:moveTo>
                  <a:pt x="1449765" y="2933699"/>
                </a:moveTo>
                <a:lnTo>
                  <a:pt x="1327731" y="2933699"/>
                </a:lnTo>
                <a:lnTo>
                  <a:pt x="1325283" y="2920999"/>
                </a:lnTo>
                <a:lnTo>
                  <a:pt x="1322937" y="2908299"/>
                </a:lnTo>
                <a:lnTo>
                  <a:pt x="1446291" y="2908299"/>
                </a:lnTo>
                <a:lnTo>
                  <a:pt x="1447543" y="2920999"/>
                </a:lnTo>
                <a:lnTo>
                  <a:pt x="1445617" y="2920999"/>
                </a:lnTo>
                <a:lnTo>
                  <a:pt x="1449765" y="2933699"/>
                </a:lnTo>
                <a:close/>
              </a:path>
              <a:path w="1456690" h="3263900">
                <a:moveTo>
                  <a:pt x="621711" y="2933699"/>
                </a:moveTo>
                <a:lnTo>
                  <a:pt x="418546" y="2933699"/>
                </a:lnTo>
                <a:lnTo>
                  <a:pt x="412754" y="2920999"/>
                </a:lnTo>
                <a:lnTo>
                  <a:pt x="623475" y="2920999"/>
                </a:lnTo>
                <a:lnTo>
                  <a:pt x="621711" y="2933699"/>
                </a:lnTo>
                <a:close/>
              </a:path>
              <a:path w="1456690" h="3263900">
                <a:moveTo>
                  <a:pt x="1043818" y="2946399"/>
                </a:moveTo>
                <a:lnTo>
                  <a:pt x="673181" y="2946399"/>
                </a:lnTo>
                <a:lnTo>
                  <a:pt x="673606" y="2933699"/>
                </a:lnTo>
                <a:lnTo>
                  <a:pt x="674937" y="2920999"/>
                </a:lnTo>
                <a:lnTo>
                  <a:pt x="1022138" y="2920999"/>
                </a:lnTo>
                <a:lnTo>
                  <a:pt x="1028401" y="2933699"/>
                </a:lnTo>
                <a:lnTo>
                  <a:pt x="1042569" y="2933699"/>
                </a:lnTo>
                <a:lnTo>
                  <a:pt x="1043818" y="2946399"/>
                </a:lnTo>
                <a:close/>
              </a:path>
              <a:path w="1456690" h="3263900">
                <a:moveTo>
                  <a:pt x="1274660" y="2946399"/>
                </a:moveTo>
                <a:lnTo>
                  <a:pt x="1114240" y="2946399"/>
                </a:lnTo>
                <a:lnTo>
                  <a:pt x="1117793" y="2933699"/>
                </a:lnTo>
                <a:lnTo>
                  <a:pt x="1112235" y="2933699"/>
                </a:lnTo>
                <a:lnTo>
                  <a:pt x="1108948" y="2920999"/>
                </a:lnTo>
                <a:lnTo>
                  <a:pt x="1268789" y="2920999"/>
                </a:lnTo>
                <a:lnTo>
                  <a:pt x="1273016" y="2933699"/>
                </a:lnTo>
                <a:lnTo>
                  <a:pt x="1274660" y="2946399"/>
                </a:lnTo>
                <a:close/>
              </a:path>
              <a:path w="1456690" h="3263900">
                <a:moveTo>
                  <a:pt x="449153" y="2946399"/>
                </a:moveTo>
                <a:lnTo>
                  <a:pt x="441871" y="2933699"/>
                </a:lnTo>
                <a:lnTo>
                  <a:pt x="449153" y="2933699"/>
                </a:lnTo>
                <a:lnTo>
                  <a:pt x="449153" y="2946399"/>
                </a:lnTo>
                <a:close/>
              </a:path>
              <a:path w="1456690" h="3263900">
                <a:moveTo>
                  <a:pt x="616195" y="2946399"/>
                </a:moveTo>
                <a:lnTo>
                  <a:pt x="453066" y="2946399"/>
                </a:lnTo>
                <a:lnTo>
                  <a:pt x="449153" y="2933699"/>
                </a:lnTo>
                <a:lnTo>
                  <a:pt x="619092" y="2933699"/>
                </a:lnTo>
                <a:lnTo>
                  <a:pt x="616195" y="2946399"/>
                </a:lnTo>
                <a:close/>
              </a:path>
              <a:path w="1456690" h="3263900">
                <a:moveTo>
                  <a:pt x="1448122" y="2946399"/>
                </a:moveTo>
                <a:lnTo>
                  <a:pt x="1333211" y="2946399"/>
                </a:lnTo>
                <a:lnTo>
                  <a:pt x="1331332" y="2933699"/>
                </a:lnTo>
                <a:lnTo>
                  <a:pt x="1448591" y="2933699"/>
                </a:lnTo>
                <a:lnTo>
                  <a:pt x="1448122" y="2946399"/>
                </a:lnTo>
                <a:close/>
              </a:path>
              <a:path w="1456690" h="3263900">
                <a:moveTo>
                  <a:pt x="617683" y="2959099"/>
                </a:moveTo>
                <a:lnTo>
                  <a:pt x="488526" y="2959099"/>
                </a:lnTo>
                <a:lnTo>
                  <a:pt x="481908" y="2946399"/>
                </a:lnTo>
                <a:lnTo>
                  <a:pt x="616509" y="2946399"/>
                </a:lnTo>
                <a:lnTo>
                  <a:pt x="617683" y="2959099"/>
                </a:lnTo>
                <a:close/>
              </a:path>
              <a:path w="1456690" h="3263900">
                <a:moveTo>
                  <a:pt x="1081394" y="2959099"/>
                </a:moveTo>
                <a:lnTo>
                  <a:pt x="670617" y="2959099"/>
                </a:lnTo>
                <a:lnTo>
                  <a:pt x="672545" y="2946399"/>
                </a:lnTo>
                <a:lnTo>
                  <a:pt x="1073958" y="2946399"/>
                </a:lnTo>
                <a:lnTo>
                  <a:pt x="1081394" y="2959099"/>
                </a:lnTo>
                <a:close/>
              </a:path>
              <a:path w="1456690" h="3263900">
                <a:moveTo>
                  <a:pt x="1294017" y="2971799"/>
                </a:moveTo>
                <a:lnTo>
                  <a:pt x="666997" y="2971799"/>
                </a:lnTo>
                <a:lnTo>
                  <a:pt x="668426" y="2959099"/>
                </a:lnTo>
                <a:lnTo>
                  <a:pt x="1106991" y="2959099"/>
                </a:lnTo>
                <a:lnTo>
                  <a:pt x="1106991" y="2946399"/>
                </a:lnTo>
                <a:lnTo>
                  <a:pt x="1280687" y="2946399"/>
                </a:lnTo>
                <a:lnTo>
                  <a:pt x="1285160" y="2959099"/>
                </a:lnTo>
                <a:lnTo>
                  <a:pt x="1294017" y="2971799"/>
                </a:lnTo>
                <a:close/>
              </a:path>
              <a:path w="1456690" h="3263900">
                <a:moveTo>
                  <a:pt x="1447104" y="2959099"/>
                </a:moveTo>
                <a:lnTo>
                  <a:pt x="1335403" y="2959099"/>
                </a:lnTo>
                <a:lnTo>
                  <a:pt x="1331724" y="2946399"/>
                </a:lnTo>
                <a:lnTo>
                  <a:pt x="1448189" y="2946399"/>
                </a:lnTo>
                <a:lnTo>
                  <a:pt x="1447104" y="2959099"/>
                </a:lnTo>
                <a:close/>
              </a:path>
              <a:path w="1456690" h="3263900">
                <a:moveTo>
                  <a:pt x="611342" y="2971799"/>
                </a:moveTo>
                <a:lnTo>
                  <a:pt x="552869" y="2971799"/>
                </a:lnTo>
                <a:lnTo>
                  <a:pt x="527038" y="2959099"/>
                </a:lnTo>
                <a:lnTo>
                  <a:pt x="611107" y="2959099"/>
                </a:lnTo>
                <a:lnTo>
                  <a:pt x="611342" y="2971799"/>
                </a:lnTo>
                <a:close/>
              </a:path>
              <a:path w="1456690" h="3263900">
                <a:moveTo>
                  <a:pt x="1447549" y="2971799"/>
                </a:moveTo>
                <a:lnTo>
                  <a:pt x="1332938" y="2971799"/>
                </a:lnTo>
                <a:lnTo>
                  <a:pt x="1334150" y="2959099"/>
                </a:lnTo>
                <a:lnTo>
                  <a:pt x="1451018" y="2959099"/>
                </a:lnTo>
                <a:lnTo>
                  <a:pt x="1447549" y="2971799"/>
                </a:lnTo>
                <a:close/>
              </a:path>
              <a:path w="1456690" h="3263900">
                <a:moveTo>
                  <a:pt x="609072" y="2984499"/>
                </a:moveTo>
                <a:lnTo>
                  <a:pt x="565002" y="2984499"/>
                </a:lnTo>
                <a:lnTo>
                  <a:pt x="558897" y="2971799"/>
                </a:lnTo>
                <a:lnTo>
                  <a:pt x="612908" y="2971799"/>
                </a:lnTo>
                <a:lnTo>
                  <a:pt x="609072" y="2984499"/>
                </a:lnTo>
                <a:close/>
              </a:path>
              <a:path w="1456690" h="3263900">
                <a:moveTo>
                  <a:pt x="1302605" y="2984499"/>
                </a:moveTo>
                <a:lnTo>
                  <a:pt x="664092" y="2984499"/>
                </a:lnTo>
                <a:lnTo>
                  <a:pt x="665788" y="2971799"/>
                </a:lnTo>
                <a:lnTo>
                  <a:pt x="1298534" y="2971799"/>
                </a:lnTo>
                <a:lnTo>
                  <a:pt x="1302605" y="2984499"/>
                </a:lnTo>
                <a:close/>
              </a:path>
              <a:path w="1456690" h="3263900">
                <a:moveTo>
                  <a:pt x="1448200" y="2984499"/>
                </a:moveTo>
                <a:lnTo>
                  <a:pt x="1324920" y="2984499"/>
                </a:lnTo>
                <a:lnTo>
                  <a:pt x="1328045" y="2971799"/>
                </a:lnTo>
                <a:lnTo>
                  <a:pt x="1446610" y="2971799"/>
                </a:lnTo>
                <a:lnTo>
                  <a:pt x="1448200" y="2984499"/>
                </a:lnTo>
                <a:close/>
              </a:path>
              <a:path w="1456690" h="3263900">
                <a:moveTo>
                  <a:pt x="605628" y="2997199"/>
                </a:moveTo>
                <a:lnTo>
                  <a:pt x="595765" y="2997199"/>
                </a:lnTo>
                <a:lnTo>
                  <a:pt x="589973" y="2984499"/>
                </a:lnTo>
                <a:lnTo>
                  <a:pt x="607585" y="2984499"/>
                </a:lnTo>
                <a:lnTo>
                  <a:pt x="605628" y="2997199"/>
                </a:lnTo>
                <a:close/>
              </a:path>
              <a:path w="1456690" h="3263900">
                <a:moveTo>
                  <a:pt x="1447730" y="2997199"/>
                </a:moveTo>
                <a:lnTo>
                  <a:pt x="662692" y="2997199"/>
                </a:lnTo>
                <a:lnTo>
                  <a:pt x="661909" y="2984499"/>
                </a:lnTo>
                <a:lnTo>
                  <a:pt x="1452114" y="2984499"/>
                </a:lnTo>
                <a:lnTo>
                  <a:pt x="1447730" y="2997199"/>
                </a:lnTo>
                <a:close/>
              </a:path>
              <a:path w="1456690" h="3263900">
                <a:moveTo>
                  <a:pt x="1449633" y="3009899"/>
                </a:moveTo>
                <a:lnTo>
                  <a:pt x="656508" y="3009899"/>
                </a:lnTo>
                <a:lnTo>
                  <a:pt x="658230" y="2997199"/>
                </a:lnTo>
                <a:lnTo>
                  <a:pt x="1449296" y="2997199"/>
                </a:lnTo>
                <a:lnTo>
                  <a:pt x="1449633" y="3009899"/>
                </a:lnTo>
                <a:close/>
              </a:path>
              <a:path w="1456690" h="3263900">
                <a:moveTo>
                  <a:pt x="925389" y="3022599"/>
                </a:moveTo>
                <a:lnTo>
                  <a:pt x="666449" y="3022599"/>
                </a:lnTo>
                <a:lnTo>
                  <a:pt x="655569" y="3009899"/>
                </a:lnTo>
                <a:lnTo>
                  <a:pt x="933217" y="3009899"/>
                </a:lnTo>
                <a:lnTo>
                  <a:pt x="925389" y="3022599"/>
                </a:lnTo>
                <a:close/>
              </a:path>
              <a:path w="1456690" h="3263900">
                <a:moveTo>
                  <a:pt x="1447417" y="3022599"/>
                </a:moveTo>
                <a:lnTo>
                  <a:pt x="968050" y="3022599"/>
                </a:lnTo>
                <a:lnTo>
                  <a:pt x="962238" y="3009899"/>
                </a:lnTo>
                <a:lnTo>
                  <a:pt x="1449007" y="3009899"/>
                </a:lnTo>
                <a:lnTo>
                  <a:pt x="1447417" y="3022599"/>
                </a:lnTo>
                <a:close/>
              </a:path>
              <a:path w="1456690" h="3263900">
                <a:moveTo>
                  <a:pt x="890556" y="3035299"/>
                </a:moveTo>
                <a:lnTo>
                  <a:pt x="693220" y="3035299"/>
                </a:lnTo>
                <a:lnTo>
                  <a:pt x="687584" y="3022599"/>
                </a:lnTo>
                <a:lnTo>
                  <a:pt x="903628" y="3022599"/>
                </a:lnTo>
                <a:lnTo>
                  <a:pt x="890556" y="3035299"/>
                </a:lnTo>
                <a:close/>
              </a:path>
              <a:path w="1456690" h="3263900">
                <a:moveTo>
                  <a:pt x="1449139" y="3035299"/>
                </a:moveTo>
                <a:lnTo>
                  <a:pt x="973702" y="3035299"/>
                </a:lnTo>
                <a:lnTo>
                  <a:pt x="972648" y="3022599"/>
                </a:lnTo>
                <a:lnTo>
                  <a:pt x="1444834" y="3022599"/>
                </a:lnTo>
                <a:lnTo>
                  <a:pt x="1449139" y="3035299"/>
                </a:lnTo>
                <a:close/>
              </a:path>
              <a:path w="1456690" h="3263900">
                <a:moveTo>
                  <a:pt x="860106" y="3047999"/>
                </a:moveTo>
                <a:lnTo>
                  <a:pt x="734159" y="3047999"/>
                </a:lnTo>
                <a:lnTo>
                  <a:pt x="731317" y="3035299"/>
                </a:lnTo>
                <a:lnTo>
                  <a:pt x="861202" y="3035299"/>
                </a:lnTo>
                <a:lnTo>
                  <a:pt x="860106" y="3047999"/>
                </a:lnTo>
                <a:close/>
              </a:path>
              <a:path w="1456690" h="3263900">
                <a:moveTo>
                  <a:pt x="1223442" y="3047999"/>
                </a:moveTo>
                <a:lnTo>
                  <a:pt x="966484" y="3047999"/>
                </a:lnTo>
                <a:lnTo>
                  <a:pt x="970868" y="3035299"/>
                </a:lnTo>
                <a:lnTo>
                  <a:pt x="1227537" y="3035299"/>
                </a:lnTo>
                <a:lnTo>
                  <a:pt x="1223442" y="3047999"/>
                </a:lnTo>
                <a:close/>
              </a:path>
              <a:path w="1456690" h="3263900">
                <a:moveTo>
                  <a:pt x="1449452" y="3073399"/>
                </a:moveTo>
                <a:lnTo>
                  <a:pt x="1254466" y="3073399"/>
                </a:lnTo>
                <a:lnTo>
                  <a:pt x="1254466" y="3060699"/>
                </a:lnTo>
                <a:lnTo>
                  <a:pt x="1253056" y="3060699"/>
                </a:lnTo>
                <a:lnTo>
                  <a:pt x="1251960" y="3047999"/>
                </a:lnTo>
                <a:lnTo>
                  <a:pt x="1250786" y="3035299"/>
                </a:lnTo>
                <a:lnTo>
                  <a:pt x="1449720" y="3035299"/>
                </a:lnTo>
                <a:lnTo>
                  <a:pt x="1450627" y="3047999"/>
                </a:lnTo>
                <a:lnTo>
                  <a:pt x="1448441" y="3047999"/>
                </a:lnTo>
                <a:lnTo>
                  <a:pt x="1448049" y="3060699"/>
                </a:lnTo>
                <a:lnTo>
                  <a:pt x="1449452" y="3073399"/>
                </a:lnTo>
                <a:close/>
              </a:path>
              <a:path w="1456690" h="3263900">
                <a:moveTo>
                  <a:pt x="754276" y="3060699"/>
                </a:moveTo>
                <a:lnTo>
                  <a:pt x="752710" y="3047999"/>
                </a:lnTo>
                <a:lnTo>
                  <a:pt x="762103" y="3047999"/>
                </a:lnTo>
                <a:lnTo>
                  <a:pt x="754276" y="3060699"/>
                </a:lnTo>
                <a:close/>
              </a:path>
              <a:path w="1456690" h="3263900">
                <a:moveTo>
                  <a:pt x="825899" y="3060699"/>
                </a:moveTo>
                <a:lnTo>
                  <a:pt x="768913" y="3060699"/>
                </a:lnTo>
                <a:lnTo>
                  <a:pt x="762103" y="3047999"/>
                </a:lnTo>
                <a:lnTo>
                  <a:pt x="830517" y="3047999"/>
                </a:lnTo>
                <a:lnTo>
                  <a:pt x="825899" y="3060699"/>
                </a:lnTo>
                <a:close/>
              </a:path>
              <a:path w="1456690" h="3263900">
                <a:moveTo>
                  <a:pt x="1216109" y="3060699"/>
                </a:moveTo>
                <a:lnTo>
                  <a:pt x="954664" y="3060699"/>
                </a:lnTo>
                <a:lnTo>
                  <a:pt x="956308" y="3047999"/>
                </a:lnTo>
                <a:lnTo>
                  <a:pt x="1219633" y="3047999"/>
                </a:lnTo>
                <a:lnTo>
                  <a:pt x="1216109" y="3060699"/>
                </a:lnTo>
                <a:close/>
              </a:path>
              <a:path w="1456690" h="3263900">
                <a:moveTo>
                  <a:pt x="1208516" y="3073399"/>
                </a:moveTo>
                <a:lnTo>
                  <a:pt x="926406" y="3073399"/>
                </a:lnTo>
                <a:lnTo>
                  <a:pt x="937835" y="3060699"/>
                </a:lnTo>
                <a:lnTo>
                  <a:pt x="1208751" y="3060699"/>
                </a:lnTo>
                <a:lnTo>
                  <a:pt x="1208516" y="3073399"/>
                </a:lnTo>
                <a:close/>
              </a:path>
              <a:path w="1456690" h="3263900">
                <a:moveTo>
                  <a:pt x="1204423" y="3086099"/>
                </a:moveTo>
                <a:lnTo>
                  <a:pt x="893930" y="3086099"/>
                </a:lnTo>
                <a:lnTo>
                  <a:pt x="900966" y="3073399"/>
                </a:lnTo>
                <a:lnTo>
                  <a:pt x="1206693" y="3073399"/>
                </a:lnTo>
                <a:lnTo>
                  <a:pt x="1204423" y="3086099"/>
                </a:lnTo>
                <a:close/>
              </a:path>
              <a:path w="1456690" h="3263900">
                <a:moveTo>
                  <a:pt x="1449139" y="3098799"/>
                </a:moveTo>
                <a:lnTo>
                  <a:pt x="1245745" y="3098799"/>
                </a:lnTo>
                <a:lnTo>
                  <a:pt x="1246950" y="3086099"/>
                </a:lnTo>
                <a:lnTo>
                  <a:pt x="1249533" y="3086099"/>
                </a:lnTo>
                <a:lnTo>
                  <a:pt x="1251960" y="3073399"/>
                </a:lnTo>
                <a:lnTo>
                  <a:pt x="1448975" y="3073399"/>
                </a:lnTo>
                <a:lnTo>
                  <a:pt x="1448278" y="3086099"/>
                </a:lnTo>
                <a:lnTo>
                  <a:pt x="1449139" y="3098799"/>
                </a:lnTo>
                <a:close/>
              </a:path>
              <a:path w="1456690" h="3263900">
                <a:moveTo>
                  <a:pt x="1198105" y="3098799"/>
                </a:moveTo>
                <a:lnTo>
                  <a:pt x="875605" y="3098799"/>
                </a:lnTo>
                <a:lnTo>
                  <a:pt x="871847" y="3086099"/>
                </a:lnTo>
                <a:lnTo>
                  <a:pt x="1201706" y="3086099"/>
                </a:lnTo>
                <a:lnTo>
                  <a:pt x="1198105" y="3098799"/>
                </a:lnTo>
                <a:close/>
              </a:path>
              <a:path w="1456690" h="3263900">
                <a:moveTo>
                  <a:pt x="1179632" y="3136899"/>
                </a:moveTo>
                <a:lnTo>
                  <a:pt x="997795" y="3136899"/>
                </a:lnTo>
                <a:lnTo>
                  <a:pt x="994272" y="3124199"/>
                </a:lnTo>
                <a:lnTo>
                  <a:pt x="955682" y="3124199"/>
                </a:lnTo>
                <a:lnTo>
                  <a:pt x="950203" y="3111499"/>
                </a:lnTo>
                <a:lnTo>
                  <a:pt x="906289" y="3111499"/>
                </a:lnTo>
                <a:lnTo>
                  <a:pt x="898462" y="3098799"/>
                </a:lnTo>
                <a:lnTo>
                  <a:pt x="1192782" y="3098799"/>
                </a:lnTo>
                <a:lnTo>
                  <a:pt x="1186207" y="3111499"/>
                </a:lnTo>
                <a:lnTo>
                  <a:pt x="1184798" y="3124199"/>
                </a:lnTo>
                <a:lnTo>
                  <a:pt x="1179632" y="3136899"/>
                </a:lnTo>
                <a:close/>
              </a:path>
              <a:path w="1456690" h="3263900">
                <a:moveTo>
                  <a:pt x="1386125" y="3111499"/>
                </a:moveTo>
                <a:lnTo>
                  <a:pt x="1242139" y="3111499"/>
                </a:lnTo>
                <a:lnTo>
                  <a:pt x="1244132" y="3098799"/>
                </a:lnTo>
                <a:lnTo>
                  <a:pt x="1390040" y="3098799"/>
                </a:lnTo>
                <a:lnTo>
                  <a:pt x="1386125" y="3111499"/>
                </a:lnTo>
                <a:close/>
              </a:path>
              <a:path w="1456690" h="3263900">
                <a:moveTo>
                  <a:pt x="1406557" y="3111499"/>
                </a:moveTo>
                <a:lnTo>
                  <a:pt x="1402878" y="3098799"/>
                </a:lnTo>
                <a:lnTo>
                  <a:pt x="1408122" y="3098799"/>
                </a:lnTo>
                <a:lnTo>
                  <a:pt x="1406557" y="3111499"/>
                </a:lnTo>
                <a:close/>
              </a:path>
              <a:path w="1456690" h="3263900">
                <a:moveTo>
                  <a:pt x="1447887" y="3111499"/>
                </a:moveTo>
                <a:lnTo>
                  <a:pt x="1423181" y="3111499"/>
                </a:lnTo>
                <a:lnTo>
                  <a:pt x="1416511" y="3098799"/>
                </a:lnTo>
                <a:lnTo>
                  <a:pt x="1445460" y="3098799"/>
                </a:lnTo>
                <a:lnTo>
                  <a:pt x="1447887" y="3111499"/>
                </a:lnTo>
                <a:close/>
              </a:path>
              <a:path w="1456690" h="3263900">
                <a:moveTo>
                  <a:pt x="946210" y="3124199"/>
                </a:moveTo>
                <a:lnTo>
                  <a:pt x="945267" y="3111499"/>
                </a:lnTo>
                <a:lnTo>
                  <a:pt x="947619" y="3111499"/>
                </a:lnTo>
                <a:lnTo>
                  <a:pt x="946210" y="3124199"/>
                </a:lnTo>
                <a:close/>
              </a:path>
              <a:path w="1456690" h="3263900">
                <a:moveTo>
                  <a:pt x="1375712" y="3124199"/>
                </a:moveTo>
                <a:lnTo>
                  <a:pt x="1236304" y="3124199"/>
                </a:lnTo>
                <a:lnTo>
                  <a:pt x="1239530" y="3111499"/>
                </a:lnTo>
                <a:lnTo>
                  <a:pt x="1382759" y="3111499"/>
                </a:lnTo>
                <a:lnTo>
                  <a:pt x="1375712" y="3124199"/>
                </a:lnTo>
                <a:close/>
              </a:path>
              <a:path w="1456690" h="3263900">
                <a:moveTo>
                  <a:pt x="1432779" y="3124199"/>
                </a:moveTo>
                <a:lnTo>
                  <a:pt x="1386162" y="3124199"/>
                </a:lnTo>
                <a:lnTo>
                  <a:pt x="1388710" y="3111499"/>
                </a:lnTo>
                <a:lnTo>
                  <a:pt x="1423230" y="3111499"/>
                </a:lnTo>
                <a:lnTo>
                  <a:pt x="1432779" y="3124199"/>
                </a:lnTo>
                <a:close/>
              </a:path>
              <a:path w="1456690" h="3263900">
                <a:moveTo>
                  <a:pt x="1451410" y="3124199"/>
                </a:moveTo>
                <a:lnTo>
                  <a:pt x="1443660" y="3124199"/>
                </a:lnTo>
                <a:lnTo>
                  <a:pt x="1446634" y="3111499"/>
                </a:lnTo>
                <a:lnTo>
                  <a:pt x="1451480" y="3111499"/>
                </a:lnTo>
                <a:lnTo>
                  <a:pt x="1451410" y="3124199"/>
                </a:lnTo>
                <a:close/>
              </a:path>
              <a:path w="1456690" h="3263900">
                <a:moveTo>
                  <a:pt x="1375324" y="3136899"/>
                </a:moveTo>
                <a:lnTo>
                  <a:pt x="1229389" y="3136899"/>
                </a:lnTo>
                <a:lnTo>
                  <a:pt x="1232782" y="3124199"/>
                </a:lnTo>
                <a:lnTo>
                  <a:pt x="1374172" y="3124199"/>
                </a:lnTo>
                <a:lnTo>
                  <a:pt x="1375324" y="3136899"/>
                </a:lnTo>
                <a:close/>
              </a:path>
              <a:path w="1456690" h="3263900">
                <a:moveTo>
                  <a:pt x="1450392" y="3136899"/>
                </a:moveTo>
                <a:lnTo>
                  <a:pt x="1387466" y="3136899"/>
                </a:lnTo>
                <a:lnTo>
                  <a:pt x="1385647" y="3124199"/>
                </a:lnTo>
                <a:lnTo>
                  <a:pt x="1448905" y="3124199"/>
                </a:lnTo>
                <a:lnTo>
                  <a:pt x="1450392" y="3136899"/>
                </a:lnTo>
                <a:close/>
              </a:path>
              <a:path w="1456690" h="3263900">
                <a:moveTo>
                  <a:pt x="1173683" y="3149599"/>
                </a:moveTo>
                <a:lnTo>
                  <a:pt x="1041630" y="3149599"/>
                </a:lnTo>
                <a:lnTo>
                  <a:pt x="1029888" y="3136899"/>
                </a:lnTo>
                <a:lnTo>
                  <a:pt x="1176188" y="3136899"/>
                </a:lnTo>
                <a:lnTo>
                  <a:pt x="1173683" y="3149599"/>
                </a:lnTo>
                <a:close/>
              </a:path>
              <a:path w="1456690" h="3263900">
                <a:moveTo>
                  <a:pt x="1383465" y="3149599"/>
                </a:moveTo>
                <a:lnTo>
                  <a:pt x="1227616" y="3149599"/>
                </a:lnTo>
                <a:lnTo>
                  <a:pt x="1227381" y="3136899"/>
                </a:lnTo>
                <a:lnTo>
                  <a:pt x="1381273" y="3136899"/>
                </a:lnTo>
                <a:lnTo>
                  <a:pt x="1383465" y="3149599"/>
                </a:lnTo>
                <a:close/>
              </a:path>
              <a:path w="1456690" h="3263900">
                <a:moveTo>
                  <a:pt x="1453131" y="3149599"/>
                </a:moveTo>
                <a:lnTo>
                  <a:pt x="1400295" y="3149599"/>
                </a:lnTo>
                <a:lnTo>
                  <a:pt x="1397477" y="3136899"/>
                </a:lnTo>
                <a:lnTo>
                  <a:pt x="1449531" y="3136899"/>
                </a:lnTo>
                <a:lnTo>
                  <a:pt x="1453131" y="3149599"/>
                </a:lnTo>
                <a:close/>
              </a:path>
              <a:path w="1456690" h="3263900">
                <a:moveTo>
                  <a:pt x="1165855" y="3174999"/>
                </a:moveTo>
                <a:lnTo>
                  <a:pt x="1125391" y="3174999"/>
                </a:lnTo>
                <a:lnTo>
                  <a:pt x="1112862" y="3162299"/>
                </a:lnTo>
                <a:lnTo>
                  <a:pt x="1064988" y="3162299"/>
                </a:lnTo>
                <a:lnTo>
                  <a:pt x="1057598" y="3149599"/>
                </a:lnTo>
                <a:lnTo>
                  <a:pt x="1171568" y="3149599"/>
                </a:lnTo>
                <a:lnTo>
                  <a:pt x="1169622" y="3162299"/>
                </a:lnTo>
                <a:lnTo>
                  <a:pt x="1165855" y="3174999"/>
                </a:lnTo>
                <a:close/>
              </a:path>
              <a:path w="1456690" h="3263900">
                <a:moveTo>
                  <a:pt x="1450682" y="3187699"/>
                </a:moveTo>
                <a:lnTo>
                  <a:pt x="1208438" y="3187699"/>
                </a:lnTo>
                <a:lnTo>
                  <a:pt x="1215297" y="3174999"/>
                </a:lnTo>
                <a:lnTo>
                  <a:pt x="1220649" y="3149599"/>
                </a:lnTo>
                <a:lnTo>
                  <a:pt x="1399895" y="3149599"/>
                </a:lnTo>
                <a:lnTo>
                  <a:pt x="1405452" y="3162299"/>
                </a:lnTo>
                <a:lnTo>
                  <a:pt x="1448513" y="3162299"/>
                </a:lnTo>
                <a:lnTo>
                  <a:pt x="1448424" y="3174999"/>
                </a:lnTo>
                <a:lnTo>
                  <a:pt x="1449560" y="3174999"/>
                </a:lnTo>
                <a:lnTo>
                  <a:pt x="1450682" y="3187699"/>
                </a:lnTo>
                <a:close/>
              </a:path>
              <a:path w="1456690" h="3263900">
                <a:moveTo>
                  <a:pt x="1449844" y="3162299"/>
                </a:moveTo>
                <a:lnTo>
                  <a:pt x="1434971" y="3162299"/>
                </a:lnTo>
                <a:lnTo>
                  <a:pt x="1430431" y="3149599"/>
                </a:lnTo>
                <a:lnTo>
                  <a:pt x="1450314" y="3149599"/>
                </a:lnTo>
                <a:lnTo>
                  <a:pt x="1449844" y="3162299"/>
                </a:lnTo>
                <a:close/>
              </a:path>
              <a:path w="1456690" h="3263900">
                <a:moveTo>
                  <a:pt x="1163037" y="3187699"/>
                </a:moveTo>
                <a:lnTo>
                  <a:pt x="1137891" y="3174999"/>
                </a:lnTo>
                <a:lnTo>
                  <a:pt x="1164211" y="3174999"/>
                </a:lnTo>
                <a:lnTo>
                  <a:pt x="1163037" y="3187699"/>
                </a:lnTo>
                <a:close/>
              </a:path>
              <a:path w="1456690" h="3263900">
                <a:moveTo>
                  <a:pt x="1449715" y="3200399"/>
                </a:moveTo>
                <a:lnTo>
                  <a:pt x="1205307" y="3200399"/>
                </a:lnTo>
                <a:lnTo>
                  <a:pt x="1207107" y="3187699"/>
                </a:lnTo>
                <a:lnTo>
                  <a:pt x="1450548" y="3187699"/>
                </a:lnTo>
                <a:lnTo>
                  <a:pt x="1449715" y="3200399"/>
                </a:lnTo>
                <a:close/>
              </a:path>
              <a:path w="1456690" h="3263900">
                <a:moveTo>
                  <a:pt x="1449922" y="3213099"/>
                </a:moveTo>
                <a:lnTo>
                  <a:pt x="1249455" y="3213099"/>
                </a:lnTo>
                <a:lnTo>
                  <a:pt x="1235913" y="3200399"/>
                </a:lnTo>
                <a:lnTo>
                  <a:pt x="1449506" y="3200399"/>
                </a:lnTo>
                <a:lnTo>
                  <a:pt x="1449922" y="3213099"/>
                </a:lnTo>
                <a:close/>
              </a:path>
              <a:path w="1456690" h="3263900">
                <a:moveTo>
                  <a:pt x="1451957" y="3225799"/>
                </a:moveTo>
                <a:lnTo>
                  <a:pt x="1283662" y="3225799"/>
                </a:lnTo>
                <a:lnTo>
                  <a:pt x="1272860" y="3213099"/>
                </a:lnTo>
                <a:lnTo>
                  <a:pt x="1454462" y="3213099"/>
                </a:lnTo>
                <a:lnTo>
                  <a:pt x="1451957" y="3225799"/>
                </a:lnTo>
                <a:close/>
              </a:path>
              <a:path w="1456690" h="3263900">
                <a:moveTo>
                  <a:pt x="1452505" y="3238499"/>
                </a:moveTo>
                <a:lnTo>
                  <a:pt x="1317086" y="3238499"/>
                </a:lnTo>
                <a:lnTo>
                  <a:pt x="1309258" y="3225799"/>
                </a:lnTo>
                <a:lnTo>
                  <a:pt x="1451879" y="3225799"/>
                </a:lnTo>
                <a:lnTo>
                  <a:pt x="1452505" y="3238499"/>
                </a:lnTo>
                <a:close/>
              </a:path>
              <a:path w="1456690" h="3263900">
                <a:moveTo>
                  <a:pt x="1452347" y="3251199"/>
                </a:moveTo>
                <a:lnTo>
                  <a:pt x="1361222" y="3251199"/>
                </a:lnTo>
                <a:lnTo>
                  <a:pt x="1351371" y="3238499"/>
                </a:lnTo>
                <a:lnTo>
                  <a:pt x="1452254" y="3238499"/>
                </a:lnTo>
                <a:lnTo>
                  <a:pt x="1452347" y="3251199"/>
                </a:lnTo>
                <a:close/>
              </a:path>
              <a:path w="1456690" h="3263900">
                <a:moveTo>
                  <a:pt x="1443151" y="3263899"/>
                </a:moveTo>
                <a:lnTo>
                  <a:pt x="1403112" y="3263899"/>
                </a:lnTo>
                <a:lnTo>
                  <a:pt x="1395676" y="3251199"/>
                </a:lnTo>
                <a:lnTo>
                  <a:pt x="1446791" y="3251199"/>
                </a:lnTo>
                <a:lnTo>
                  <a:pt x="1443151" y="3263899"/>
                </a:lnTo>
                <a:close/>
              </a:path>
            </a:pathLst>
          </a:custGeom>
          <a:solidFill>
            <a:srgbClr val="99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01350" y="998839"/>
            <a:ext cx="1474470" cy="1724025"/>
          </a:xfrm>
          <a:custGeom>
            <a:avLst/>
            <a:gdLst/>
            <a:ahLst/>
            <a:cxnLst/>
            <a:rect l="l" t="t" r="r" b="b"/>
            <a:pathLst>
              <a:path w="1474469" h="1724025">
                <a:moveTo>
                  <a:pt x="963599" y="651878"/>
                </a:moveTo>
                <a:lnTo>
                  <a:pt x="941155" y="647298"/>
                </a:lnTo>
                <a:lnTo>
                  <a:pt x="922775" y="634827"/>
                </a:lnTo>
                <a:lnTo>
                  <a:pt x="910356" y="616369"/>
                </a:lnTo>
                <a:lnTo>
                  <a:pt x="905795" y="593830"/>
                </a:lnTo>
                <a:lnTo>
                  <a:pt x="910274" y="571291"/>
                </a:lnTo>
                <a:lnTo>
                  <a:pt x="922558" y="552834"/>
                </a:lnTo>
                <a:lnTo>
                  <a:pt x="940911" y="540363"/>
                </a:lnTo>
                <a:lnTo>
                  <a:pt x="963599" y="535782"/>
                </a:lnTo>
                <a:lnTo>
                  <a:pt x="986043" y="540363"/>
                </a:lnTo>
                <a:lnTo>
                  <a:pt x="1004423" y="552834"/>
                </a:lnTo>
                <a:lnTo>
                  <a:pt x="1016842" y="571291"/>
                </a:lnTo>
                <a:lnTo>
                  <a:pt x="1021403" y="593830"/>
                </a:lnTo>
                <a:lnTo>
                  <a:pt x="1016842" y="616369"/>
                </a:lnTo>
                <a:lnTo>
                  <a:pt x="1004423" y="634827"/>
                </a:lnTo>
                <a:lnTo>
                  <a:pt x="986043" y="647298"/>
                </a:lnTo>
                <a:lnTo>
                  <a:pt x="963599" y="651878"/>
                </a:lnTo>
                <a:close/>
              </a:path>
              <a:path w="1474469" h="1724025">
                <a:moveTo>
                  <a:pt x="510412" y="651878"/>
                </a:moveTo>
                <a:lnTo>
                  <a:pt x="487968" y="647298"/>
                </a:lnTo>
                <a:lnTo>
                  <a:pt x="469588" y="634827"/>
                </a:lnTo>
                <a:lnTo>
                  <a:pt x="457169" y="616369"/>
                </a:lnTo>
                <a:lnTo>
                  <a:pt x="452608" y="593830"/>
                </a:lnTo>
                <a:lnTo>
                  <a:pt x="457169" y="571291"/>
                </a:lnTo>
                <a:lnTo>
                  <a:pt x="469588" y="552834"/>
                </a:lnTo>
                <a:lnTo>
                  <a:pt x="487968" y="540363"/>
                </a:lnTo>
                <a:lnTo>
                  <a:pt x="510412" y="535782"/>
                </a:lnTo>
                <a:lnTo>
                  <a:pt x="532857" y="540363"/>
                </a:lnTo>
                <a:lnTo>
                  <a:pt x="551237" y="552834"/>
                </a:lnTo>
                <a:lnTo>
                  <a:pt x="563656" y="571291"/>
                </a:lnTo>
                <a:lnTo>
                  <a:pt x="568217" y="593830"/>
                </a:lnTo>
                <a:lnTo>
                  <a:pt x="563656" y="616369"/>
                </a:lnTo>
                <a:lnTo>
                  <a:pt x="551237" y="634827"/>
                </a:lnTo>
                <a:lnTo>
                  <a:pt x="532857" y="647298"/>
                </a:lnTo>
                <a:lnTo>
                  <a:pt x="510412" y="651878"/>
                </a:lnTo>
                <a:close/>
              </a:path>
              <a:path w="1474469" h="1724025">
                <a:moveTo>
                  <a:pt x="57804" y="651878"/>
                </a:moveTo>
                <a:lnTo>
                  <a:pt x="35360" y="647298"/>
                </a:lnTo>
                <a:lnTo>
                  <a:pt x="16980" y="634827"/>
                </a:lnTo>
                <a:lnTo>
                  <a:pt x="4561" y="616369"/>
                </a:lnTo>
                <a:lnTo>
                  <a:pt x="0" y="593830"/>
                </a:lnTo>
                <a:lnTo>
                  <a:pt x="4561" y="571291"/>
                </a:lnTo>
                <a:lnTo>
                  <a:pt x="16980" y="552834"/>
                </a:lnTo>
                <a:lnTo>
                  <a:pt x="35360" y="540363"/>
                </a:lnTo>
                <a:lnTo>
                  <a:pt x="57804" y="535782"/>
                </a:lnTo>
                <a:lnTo>
                  <a:pt x="80248" y="540363"/>
                </a:lnTo>
                <a:lnTo>
                  <a:pt x="98628" y="552834"/>
                </a:lnTo>
                <a:lnTo>
                  <a:pt x="111047" y="571291"/>
                </a:lnTo>
                <a:lnTo>
                  <a:pt x="115608" y="593830"/>
                </a:lnTo>
                <a:lnTo>
                  <a:pt x="111047" y="616369"/>
                </a:lnTo>
                <a:lnTo>
                  <a:pt x="98628" y="634827"/>
                </a:lnTo>
                <a:lnTo>
                  <a:pt x="80248" y="647298"/>
                </a:lnTo>
                <a:lnTo>
                  <a:pt x="57804" y="651878"/>
                </a:lnTo>
                <a:close/>
              </a:path>
              <a:path w="1474469" h="1724025">
                <a:moveTo>
                  <a:pt x="1416208" y="651878"/>
                </a:moveTo>
                <a:lnTo>
                  <a:pt x="1393763" y="647298"/>
                </a:lnTo>
                <a:lnTo>
                  <a:pt x="1375383" y="634827"/>
                </a:lnTo>
                <a:lnTo>
                  <a:pt x="1362964" y="616369"/>
                </a:lnTo>
                <a:lnTo>
                  <a:pt x="1358403" y="593830"/>
                </a:lnTo>
                <a:lnTo>
                  <a:pt x="1362964" y="571291"/>
                </a:lnTo>
                <a:lnTo>
                  <a:pt x="1375383" y="552834"/>
                </a:lnTo>
                <a:lnTo>
                  <a:pt x="1393763" y="540363"/>
                </a:lnTo>
                <a:lnTo>
                  <a:pt x="1416208" y="535782"/>
                </a:lnTo>
                <a:lnTo>
                  <a:pt x="1438652" y="540363"/>
                </a:lnTo>
                <a:lnTo>
                  <a:pt x="1457032" y="552834"/>
                </a:lnTo>
                <a:lnTo>
                  <a:pt x="1469451" y="571291"/>
                </a:lnTo>
                <a:lnTo>
                  <a:pt x="1474012" y="593830"/>
                </a:lnTo>
                <a:lnTo>
                  <a:pt x="1469451" y="616369"/>
                </a:lnTo>
                <a:lnTo>
                  <a:pt x="1457032" y="634827"/>
                </a:lnTo>
                <a:lnTo>
                  <a:pt x="1438652" y="647298"/>
                </a:lnTo>
                <a:lnTo>
                  <a:pt x="1416208" y="651878"/>
                </a:lnTo>
                <a:close/>
              </a:path>
              <a:path w="1474469" h="1724025">
                <a:moveTo>
                  <a:pt x="963599" y="1188242"/>
                </a:moveTo>
                <a:lnTo>
                  <a:pt x="941155" y="1183661"/>
                </a:lnTo>
                <a:lnTo>
                  <a:pt x="922775" y="1171190"/>
                </a:lnTo>
                <a:lnTo>
                  <a:pt x="910356" y="1152733"/>
                </a:lnTo>
                <a:lnTo>
                  <a:pt x="905795" y="1130194"/>
                </a:lnTo>
                <a:lnTo>
                  <a:pt x="910274" y="1107655"/>
                </a:lnTo>
                <a:lnTo>
                  <a:pt x="922558" y="1089197"/>
                </a:lnTo>
                <a:lnTo>
                  <a:pt x="940911" y="1076726"/>
                </a:lnTo>
                <a:lnTo>
                  <a:pt x="963599" y="1072146"/>
                </a:lnTo>
                <a:lnTo>
                  <a:pt x="986043" y="1076726"/>
                </a:lnTo>
                <a:lnTo>
                  <a:pt x="1004423" y="1089197"/>
                </a:lnTo>
                <a:lnTo>
                  <a:pt x="1016842" y="1107655"/>
                </a:lnTo>
                <a:lnTo>
                  <a:pt x="1021403" y="1130194"/>
                </a:lnTo>
                <a:lnTo>
                  <a:pt x="1016842" y="1152733"/>
                </a:lnTo>
                <a:lnTo>
                  <a:pt x="1004423" y="1171190"/>
                </a:lnTo>
                <a:lnTo>
                  <a:pt x="986043" y="1183661"/>
                </a:lnTo>
                <a:lnTo>
                  <a:pt x="963599" y="1188242"/>
                </a:lnTo>
                <a:close/>
              </a:path>
              <a:path w="1474469" h="1724025">
                <a:moveTo>
                  <a:pt x="510412" y="1188242"/>
                </a:moveTo>
                <a:lnTo>
                  <a:pt x="487968" y="1183661"/>
                </a:lnTo>
                <a:lnTo>
                  <a:pt x="469588" y="1171190"/>
                </a:lnTo>
                <a:lnTo>
                  <a:pt x="457169" y="1152733"/>
                </a:lnTo>
                <a:lnTo>
                  <a:pt x="452608" y="1130194"/>
                </a:lnTo>
                <a:lnTo>
                  <a:pt x="457169" y="1107655"/>
                </a:lnTo>
                <a:lnTo>
                  <a:pt x="469588" y="1089197"/>
                </a:lnTo>
                <a:lnTo>
                  <a:pt x="487968" y="1076726"/>
                </a:lnTo>
                <a:lnTo>
                  <a:pt x="510412" y="1072146"/>
                </a:lnTo>
                <a:lnTo>
                  <a:pt x="532857" y="1076726"/>
                </a:lnTo>
                <a:lnTo>
                  <a:pt x="551237" y="1089197"/>
                </a:lnTo>
                <a:lnTo>
                  <a:pt x="563656" y="1107655"/>
                </a:lnTo>
                <a:lnTo>
                  <a:pt x="568217" y="1130194"/>
                </a:lnTo>
                <a:lnTo>
                  <a:pt x="563656" y="1152733"/>
                </a:lnTo>
                <a:lnTo>
                  <a:pt x="551237" y="1171190"/>
                </a:lnTo>
                <a:lnTo>
                  <a:pt x="532857" y="1183661"/>
                </a:lnTo>
                <a:lnTo>
                  <a:pt x="510412" y="1188242"/>
                </a:lnTo>
                <a:close/>
              </a:path>
              <a:path w="1474469" h="1724025">
                <a:moveTo>
                  <a:pt x="57804" y="1188242"/>
                </a:moveTo>
                <a:lnTo>
                  <a:pt x="35360" y="1183661"/>
                </a:lnTo>
                <a:lnTo>
                  <a:pt x="16980" y="1171190"/>
                </a:lnTo>
                <a:lnTo>
                  <a:pt x="4561" y="1152733"/>
                </a:lnTo>
                <a:lnTo>
                  <a:pt x="0" y="1130194"/>
                </a:lnTo>
                <a:lnTo>
                  <a:pt x="4561" y="1107655"/>
                </a:lnTo>
                <a:lnTo>
                  <a:pt x="16980" y="1089197"/>
                </a:lnTo>
                <a:lnTo>
                  <a:pt x="35360" y="1076726"/>
                </a:lnTo>
                <a:lnTo>
                  <a:pt x="57804" y="1072146"/>
                </a:lnTo>
                <a:lnTo>
                  <a:pt x="80248" y="1076726"/>
                </a:lnTo>
                <a:lnTo>
                  <a:pt x="98628" y="1089197"/>
                </a:lnTo>
                <a:lnTo>
                  <a:pt x="111047" y="1107655"/>
                </a:lnTo>
                <a:lnTo>
                  <a:pt x="115608" y="1130194"/>
                </a:lnTo>
                <a:lnTo>
                  <a:pt x="111047" y="1152733"/>
                </a:lnTo>
                <a:lnTo>
                  <a:pt x="98628" y="1171190"/>
                </a:lnTo>
                <a:lnTo>
                  <a:pt x="80248" y="1183661"/>
                </a:lnTo>
                <a:lnTo>
                  <a:pt x="57804" y="1188242"/>
                </a:lnTo>
                <a:close/>
              </a:path>
              <a:path w="1474469" h="1724025">
                <a:moveTo>
                  <a:pt x="1416208" y="1188242"/>
                </a:moveTo>
                <a:lnTo>
                  <a:pt x="1393763" y="1183661"/>
                </a:lnTo>
                <a:lnTo>
                  <a:pt x="1375383" y="1171190"/>
                </a:lnTo>
                <a:lnTo>
                  <a:pt x="1362964" y="1152733"/>
                </a:lnTo>
                <a:lnTo>
                  <a:pt x="1358403" y="1130194"/>
                </a:lnTo>
                <a:lnTo>
                  <a:pt x="1362964" y="1107655"/>
                </a:lnTo>
                <a:lnTo>
                  <a:pt x="1375383" y="1089197"/>
                </a:lnTo>
                <a:lnTo>
                  <a:pt x="1393763" y="1076726"/>
                </a:lnTo>
                <a:lnTo>
                  <a:pt x="1416208" y="1072146"/>
                </a:lnTo>
                <a:lnTo>
                  <a:pt x="1438652" y="1076726"/>
                </a:lnTo>
                <a:lnTo>
                  <a:pt x="1457032" y="1089197"/>
                </a:lnTo>
                <a:lnTo>
                  <a:pt x="1469451" y="1107655"/>
                </a:lnTo>
                <a:lnTo>
                  <a:pt x="1474012" y="1130194"/>
                </a:lnTo>
                <a:lnTo>
                  <a:pt x="1469451" y="1152733"/>
                </a:lnTo>
                <a:lnTo>
                  <a:pt x="1457032" y="1171190"/>
                </a:lnTo>
                <a:lnTo>
                  <a:pt x="1438652" y="1183661"/>
                </a:lnTo>
                <a:lnTo>
                  <a:pt x="1416208" y="1188242"/>
                </a:lnTo>
                <a:close/>
              </a:path>
              <a:path w="1474469" h="1724025">
                <a:moveTo>
                  <a:pt x="963599" y="116095"/>
                </a:moveTo>
                <a:lnTo>
                  <a:pt x="941155" y="111515"/>
                </a:lnTo>
                <a:lnTo>
                  <a:pt x="922775" y="99044"/>
                </a:lnTo>
                <a:lnTo>
                  <a:pt x="910356" y="80586"/>
                </a:lnTo>
                <a:lnTo>
                  <a:pt x="905795" y="58047"/>
                </a:lnTo>
                <a:lnTo>
                  <a:pt x="910274" y="35509"/>
                </a:lnTo>
                <a:lnTo>
                  <a:pt x="922558" y="17051"/>
                </a:lnTo>
                <a:lnTo>
                  <a:pt x="940911" y="4580"/>
                </a:lnTo>
                <a:lnTo>
                  <a:pt x="963599" y="0"/>
                </a:lnTo>
                <a:lnTo>
                  <a:pt x="986043" y="4580"/>
                </a:lnTo>
                <a:lnTo>
                  <a:pt x="1004423" y="17051"/>
                </a:lnTo>
                <a:lnTo>
                  <a:pt x="1016842" y="35509"/>
                </a:lnTo>
                <a:lnTo>
                  <a:pt x="1021403" y="58047"/>
                </a:lnTo>
                <a:lnTo>
                  <a:pt x="1016842" y="80586"/>
                </a:lnTo>
                <a:lnTo>
                  <a:pt x="1004423" y="99044"/>
                </a:lnTo>
                <a:lnTo>
                  <a:pt x="986043" y="111515"/>
                </a:lnTo>
                <a:lnTo>
                  <a:pt x="963599" y="116095"/>
                </a:lnTo>
                <a:close/>
              </a:path>
              <a:path w="1474469" h="1724025">
                <a:moveTo>
                  <a:pt x="510412" y="116095"/>
                </a:moveTo>
                <a:lnTo>
                  <a:pt x="487968" y="111515"/>
                </a:lnTo>
                <a:lnTo>
                  <a:pt x="469588" y="99044"/>
                </a:lnTo>
                <a:lnTo>
                  <a:pt x="457169" y="80586"/>
                </a:lnTo>
                <a:lnTo>
                  <a:pt x="452608" y="58047"/>
                </a:lnTo>
                <a:lnTo>
                  <a:pt x="457169" y="35509"/>
                </a:lnTo>
                <a:lnTo>
                  <a:pt x="469588" y="17051"/>
                </a:lnTo>
                <a:lnTo>
                  <a:pt x="487968" y="4580"/>
                </a:lnTo>
                <a:lnTo>
                  <a:pt x="510412" y="0"/>
                </a:lnTo>
                <a:lnTo>
                  <a:pt x="532857" y="4580"/>
                </a:lnTo>
                <a:lnTo>
                  <a:pt x="551237" y="17051"/>
                </a:lnTo>
                <a:lnTo>
                  <a:pt x="563656" y="35509"/>
                </a:lnTo>
                <a:lnTo>
                  <a:pt x="568217" y="58047"/>
                </a:lnTo>
                <a:lnTo>
                  <a:pt x="563656" y="80586"/>
                </a:lnTo>
                <a:lnTo>
                  <a:pt x="551237" y="99044"/>
                </a:lnTo>
                <a:lnTo>
                  <a:pt x="532857" y="111515"/>
                </a:lnTo>
                <a:lnTo>
                  <a:pt x="510412" y="116095"/>
                </a:lnTo>
                <a:close/>
              </a:path>
              <a:path w="1474469" h="1724025">
                <a:moveTo>
                  <a:pt x="57804" y="116095"/>
                </a:moveTo>
                <a:lnTo>
                  <a:pt x="35360" y="111515"/>
                </a:lnTo>
                <a:lnTo>
                  <a:pt x="16980" y="99044"/>
                </a:lnTo>
                <a:lnTo>
                  <a:pt x="4561" y="80586"/>
                </a:lnTo>
                <a:lnTo>
                  <a:pt x="0" y="58047"/>
                </a:lnTo>
                <a:lnTo>
                  <a:pt x="4561" y="35509"/>
                </a:lnTo>
                <a:lnTo>
                  <a:pt x="16980" y="17051"/>
                </a:lnTo>
                <a:lnTo>
                  <a:pt x="35360" y="4580"/>
                </a:lnTo>
                <a:lnTo>
                  <a:pt x="57804" y="0"/>
                </a:lnTo>
                <a:lnTo>
                  <a:pt x="80248" y="4580"/>
                </a:lnTo>
                <a:lnTo>
                  <a:pt x="98628" y="17051"/>
                </a:lnTo>
                <a:lnTo>
                  <a:pt x="111047" y="35509"/>
                </a:lnTo>
                <a:lnTo>
                  <a:pt x="115608" y="58047"/>
                </a:lnTo>
                <a:lnTo>
                  <a:pt x="111047" y="80586"/>
                </a:lnTo>
                <a:lnTo>
                  <a:pt x="98628" y="99044"/>
                </a:lnTo>
                <a:lnTo>
                  <a:pt x="80248" y="111515"/>
                </a:lnTo>
                <a:lnTo>
                  <a:pt x="57804" y="116095"/>
                </a:lnTo>
                <a:close/>
              </a:path>
              <a:path w="1474469" h="1724025">
                <a:moveTo>
                  <a:pt x="1416208" y="116095"/>
                </a:moveTo>
                <a:lnTo>
                  <a:pt x="1393763" y="111515"/>
                </a:lnTo>
                <a:lnTo>
                  <a:pt x="1375383" y="99044"/>
                </a:lnTo>
                <a:lnTo>
                  <a:pt x="1362964" y="80586"/>
                </a:lnTo>
                <a:lnTo>
                  <a:pt x="1358403" y="58047"/>
                </a:lnTo>
                <a:lnTo>
                  <a:pt x="1362964" y="35509"/>
                </a:lnTo>
                <a:lnTo>
                  <a:pt x="1375383" y="17051"/>
                </a:lnTo>
                <a:lnTo>
                  <a:pt x="1393763" y="4580"/>
                </a:lnTo>
                <a:lnTo>
                  <a:pt x="1416208" y="0"/>
                </a:lnTo>
                <a:lnTo>
                  <a:pt x="1438652" y="4580"/>
                </a:lnTo>
                <a:lnTo>
                  <a:pt x="1457032" y="17051"/>
                </a:lnTo>
                <a:lnTo>
                  <a:pt x="1469451" y="35509"/>
                </a:lnTo>
                <a:lnTo>
                  <a:pt x="1474012" y="58047"/>
                </a:lnTo>
                <a:lnTo>
                  <a:pt x="1469451" y="80586"/>
                </a:lnTo>
                <a:lnTo>
                  <a:pt x="1457032" y="99044"/>
                </a:lnTo>
                <a:lnTo>
                  <a:pt x="1438652" y="111515"/>
                </a:lnTo>
                <a:lnTo>
                  <a:pt x="1416208" y="116095"/>
                </a:lnTo>
                <a:close/>
              </a:path>
              <a:path w="1474469" h="1724025">
                <a:moveTo>
                  <a:pt x="963599" y="1724024"/>
                </a:moveTo>
                <a:lnTo>
                  <a:pt x="941155" y="1719444"/>
                </a:lnTo>
                <a:lnTo>
                  <a:pt x="922775" y="1706973"/>
                </a:lnTo>
                <a:lnTo>
                  <a:pt x="910356" y="1688515"/>
                </a:lnTo>
                <a:lnTo>
                  <a:pt x="905795" y="1665976"/>
                </a:lnTo>
                <a:lnTo>
                  <a:pt x="910274" y="1643438"/>
                </a:lnTo>
                <a:lnTo>
                  <a:pt x="922558" y="1624980"/>
                </a:lnTo>
                <a:lnTo>
                  <a:pt x="940911" y="1612509"/>
                </a:lnTo>
                <a:lnTo>
                  <a:pt x="963599" y="1607928"/>
                </a:lnTo>
                <a:lnTo>
                  <a:pt x="986043" y="1612509"/>
                </a:lnTo>
                <a:lnTo>
                  <a:pt x="1004423" y="1624980"/>
                </a:lnTo>
                <a:lnTo>
                  <a:pt x="1016842" y="1643438"/>
                </a:lnTo>
                <a:lnTo>
                  <a:pt x="1021403" y="1665976"/>
                </a:lnTo>
                <a:lnTo>
                  <a:pt x="1016842" y="1688515"/>
                </a:lnTo>
                <a:lnTo>
                  <a:pt x="1004423" y="1706973"/>
                </a:lnTo>
                <a:lnTo>
                  <a:pt x="986043" y="1719444"/>
                </a:lnTo>
                <a:lnTo>
                  <a:pt x="963599" y="1724024"/>
                </a:lnTo>
                <a:close/>
              </a:path>
              <a:path w="1474469" h="1724025">
                <a:moveTo>
                  <a:pt x="510412" y="1724024"/>
                </a:moveTo>
                <a:lnTo>
                  <a:pt x="487968" y="1719444"/>
                </a:lnTo>
                <a:lnTo>
                  <a:pt x="469588" y="1706973"/>
                </a:lnTo>
                <a:lnTo>
                  <a:pt x="457169" y="1688515"/>
                </a:lnTo>
                <a:lnTo>
                  <a:pt x="452608" y="1665976"/>
                </a:lnTo>
                <a:lnTo>
                  <a:pt x="457169" y="1643438"/>
                </a:lnTo>
                <a:lnTo>
                  <a:pt x="469588" y="1624980"/>
                </a:lnTo>
                <a:lnTo>
                  <a:pt x="487968" y="1612509"/>
                </a:lnTo>
                <a:lnTo>
                  <a:pt x="510412" y="1607928"/>
                </a:lnTo>
                <a:lnTo>
                  <a:pt x="532857" y="1612509"/>
                </a:lnTo>
                <a:lnTo>
                  <a:pt x="551237" y="1624980"/>
                </a:lnTo>
                <a:lnTo>
                  <a:pt x="563656" y="1643438"/>
                </a:lnTo>
                <a:lnTo>
                  <a:pt x="568217" y="1665976"/>
                </a:lnTo>
                <a:lnTo>
                  <a:pt x="563656" y="1688515"/>
                </a:lnTo>
                <a:lnTo>
                  <a:pt x="551237" y="1706973"/>
                </a:lnTo>
                <a:lnTo>
                  <a:pt x="532857" y="1719444"/>
                </a:lnTo>
                <a:lnTo>
                  <a:pt x="510412" y="1724024"/>
                </a:lnTo>
                <a:close/>
              </a:path>
              <a:path w="1474469" h="1724025">
                <a:moveTo>
                  <a:pt x="57804" y="1724024"/>
                </a:moveTo>
                <a:lnTo>
                  <a:pt x="35360" y="1719444"/>
                </a:lnTo>
                <a:lnTo>
                  <a:pt x="16980" y="1706973"/>
                </a:lnTo>
                <a:lnTo>
                  <a:pt x="4561" y="1688515"/>
                </a:lnTo>
                <a:lnTo>
                  <a:pt x="0" y="1665976"/>
                </a:lnTo>
                <a:lnTo>
                  <a:pt x="4561" y="1643438"/>
                </a:lnTo>
                <a:lnTo>
                  <a:pt x="16980" y="1624980"/>
                </a:lnTo>
                <a:lnTo>
                  <a:pt x="35360" y="1612509"/>
                </a:lnTo>
                <a:lnTo>
                  <a:pt x="57804" y="1607928"/>
                </a:lnTo>
                <a:lnTo>
                  <a:pt x="80248" y="1612509"/>
                </a:lnTo>
                <a:lnTo>
                  <a:pt x="98628" y="1624980"/>
                </a:lnTo>
                <a:lnTo>
                  <a:pt x="111047" y="1643438"/>
                </a:lnTo>
                <a:lnTo>
                  <a:pt x="115608" y="1665976"/>
                </a:lnTo>
                <a:lnTo>
                  <a:pt x="111047" y="1688515"/>
                </a:lnTo>
                <a:lnTo>
                  <a:pt x="98628" y="1706973"/>
                </a:lnTo>
                <a:lnTo>
                  <a:pt x="80248" y="1719444"/>
                </a:lnTo>
                <a:lnTo>
                  <a:pt x="57804" y="1724024"/>
                </a:lnTo>
                <a:close/>
              </a:path>
              <a:path w="1474469" h="1724025">
                <a:moveTo>
                  <a:pt x="1416208" y="1724024"/>
                </a:moveTo>
                <a:lnTo>
                  <a:pt x="1393763" y="1719444"/>
                </a:lnTo>
                <a:lnTo>
                  <a:pt x="1375383" y="1706973"/>
                </a:lnTo>
                <a:lnTo>
                  <a:pt x="1362964" y="1688515"/>
                </a:lnTo>
                <a:lnTo>
                  <a:pt x="1358403" y="1665976"/>
                </a:lnTo>
                <a:lnTo>
                  <a:pt x="1362964" y="1643438"/>
                </a:lnTo>
                <a:lnTo>
                  <a:pt x="1375383" y="1624980"/>
                </a:lnTo>
                <a:lnTo>
                  <a:pt x="1393763" y="1612509"/>
                </a:lnTo>
                <a:lnTo>
                  <a:pt x="1416208" y="1607928"/>
                </a:lnTo>
                <a:lnTo>
                  <a:pt x="1438652" y="1612509"/>
                </a:lnTo>
                <a:lnTo>
                  <a:pt x="1457032" y="1624980"/>
                </a:lnTo>
                <a:lnTo>
                  <a:pt x="1469451" y="1643438"/>
                </a:lnTo>
                <a:lnTo>
                  <a:pt x="1474012" y="1665976"/>
                </a:lnTo>
                <a:lnTo>
                  <a:pt x="1469451" y="1688515"/>
                </a:lnTo>
                <a:lnTo>
                  <a:pt x="1457032" y="1706973"/>
                </a:lnTo>
                <a:lnTo>
                  <a:pt x="1438652" y="1719444"/>
                </a:lnTo>
                <a:lnTo>
                  <a:pt x="1416208" y="17240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AFA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AFA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0716" y="3934860"/>
            <a:ext cx="13366566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AFA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650993" y="0"/>
            <a:ext cx="8637270" cy="10287000"/>
            <a:chOff x="9650993" y="0"/>
            <a:chExt cx="8637270" cy="10287000"/>
          </a:xfrm>
        </p:grpSpPr>
        <p:sp>
          <p:nvSpPr>
            <p:cNvPr id="4" name="object 4"/>
            <p:cNvSpPr/>
            <p:nvPr/>
          </p:nvSpPr>
          <p:spPr>
            <a:xfrm>
              <a:off x="9650993" y="1"/>
              <a:ext cx="8637270" cy="10287000"/>
            </a:xfrm>
            <a:custGeom>
              <a:avLst/>
              <a:gdLst/>
              <a:ahLst/>
              <a:cxnLst/>
              <a:rect l="l" t="t" r="r" b="b"/>
              <a:pathLst>
                <a:path w="8637269" h="10287000">
                  <a:moveTo>
                    <a:pt x="0" y="10286999"/>
                  </a:moveTo>
                  <a:lnTo>
                    <a:pt x="4342448" y="0"/>
                  </a:lnTo>
                  <a:lnTo>
                    <a:pt x="8637005" y="0"/>
                  </a:lnTo>
                  <a:lnTo>
                    <a:pt x="8637005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538" y="0"/>
              <a:ext cx="4299586" cy="43004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84381" y="5844082"/>
              <a:ext cx="3657600" cy="40098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31780" y="1028711"/>
              <a:ext cx="7756525" cy="9258300"/>
            </a:xfrm>
            <a:custGeom>
              <a:avLst/>
              <a:gdLst/>
              <a:ahLst/>
              <a:cxnLst/>
              <a:rect l="l" t="t" r="r" b="b"/>
              <a:pathLst>
                <a:path w="7756525" h="9258300">
                  <a:moveTo>
                    <a:pt x="1890979" y="6309449"/>
                  </a:moveTo>
                  <a:lnTo>
                    <a:pt x="1886419" y="6286919"/>
                  </a:lnTo>
                  <a:lnTo>
                    <a:pt x="1873999" y="6268453"/>
                  </a:lnTo>
                  <a:lnTo>
                    <a:pt x="1855622" y="6255982"/>
                  </a:lnTo>
                  <a:lnTo>
                    <a:pt x="1833181" y="6251410"/>
                  </a:lnTo>
                  <a:lnTo>
                    <a:pt x="1810740" y="6255982"/>
                  </a:lnTo>
                  <a:lnTo>
                    <a:pt x="1792351" y="6268453"/>
                  </a:lnTo>
                  <a:lnTo>
                    <a:pt x="1779943" y="6286919"/>
                  </a:lnTo>
                  <a:lnTo>
                    <a:pt x="1775371" y="6309449"/>
                  </a:lnTo>
                  <a:lnTo>
                    <a:pt x="1779943" y="6331991"/>
                  </a:lnTo>
                  <a:lnTo>
                    <a:pt x="1792351" y="6350444"/>
                  </a:lnTo>
                  <a:lnTo>
                    <a:pt x="1810740" y="6362916"/>
                  </a:lnTo>
                  <a:lnTo>
                    <a:pt x="1833181" y="6367500"/>
                  </a:lnTo>
                  <a:lnTo>
                    <a:pt x="1855622" y="6362916"/>
                  </a:lnTo>
                  <a:lnTo>
                    <a:pt x="1873999" y="6350444"/>
                  </a:lnTo>
                  <a:lnTo>
                    <a:pt x="1886419" y="6331991"/>
                  </a:lnTo>
                  <a:lnTo>
                    <a:pt x="1890979" y="6309449"/>
                  </a:lnTo>
                  <a:close/>
                </a:path>
                <a:path w="7756525" h="9258300">
                  <a:moveTo>
                    <a:pt x="1890979" y="5773674"/>
                  </a:moveTo>
                  <a:lnTo>
                    <a:pt x="1886419" y="5751131"/>
                  </a:lnTo>
                  <a:lnTo>
                    <a:pt x="1873999" y="5732678"/>
                  </a:lnTo>
                  <a:lnTo>
                    <a:pt x="1855622" y="5720207"/>
                  </a:lnTo>
                  <a:lnTo>
                    <a:pt x="1833181" y="5715622"/>
                  </a:lnTo>
                  <a:lnTo>
                    <a:pt x="1810740" y="5720207"/>
                  </a:lnTo>
                  <a:lnTo>
                    <a:pt x="1792351" y="5732678"/>
                  </a:lnTo>
                  <a:lnTo>
                    <a:pt x="1779943" y="5751131"/>
                  </a:lnTo>
                  <a:lnTo>
                    <a:pt x="1775371" y="5773674"/>
                  </a:lnTo>
                  <a:lnTo>
                    <a:pt x="1779943" y="5796204"/>
                  </a:lnTo>
                  <a:lnTo>
                    <a:pt x="1792351" y="5814669"/>
                  </a:lnTo>
                  <a:lnTo>
                    <a:pt x="1810740" y="5827141"/>
                  </a:lnTo>
                  <a:lnTo>
                    <a:pt x="1833181" y="5831713"/>
                  </a:lnTo>
                  <a:lnTo>
                    <a:pt x="1855622" y="5827141"/>
                  </a:lnTo>
                  <a:lnTo>
                    <a:pt x="1873999" y="5814669"/>
                  </a:lnTo>
                  <a:lnTo>
                    <a:pt x="1886419" y="5796204"/>
                  </a:lnTo>
                  <a:lnTo>
                    <a:pt x="1890979" y="5773674"/>
                  </a:lnTo>
                  <a:close/>
                </a:path>
                <a:path w="7756525" h="9258300">
                  <a:moveTo>
                    <a:pt x="1890979" y="5237302"/>
                  </a:moveTo>
                  <a:lnTo>
                    <a:pt x="1886419" y="5214772"/>
                  </a:lnTo>
                  <a:lnTo>
                    <a:pt x="1873999" y="5196306"/>
                  </a:lnTo>
                  <a:lnTo>
                    <a:pt x="1855622" y="5183835"/>
                  </a:lnTo>
                  <a:lnTo>
                    <a:pt x="1833181" y="5179263"/>
                  </a:lnTo>
                  <a:lnTo>
                    <a:pt x="1810740" y="5183835"/>
                  </a:lnTo>
                  <a:lnTo>
                    <a:pt x="1792351" y="5196306"/>
                  </a:lnTo>
                  <a:lnTo>
                    <a:pt x="1779943" y="5214772"/>
                  </a:lnTo>
                  <a:lnTo>
                    <a:pt x="1775371" y="5237302"/>
                  </a:lnTo>
                  <a:lnTo>
                    <a:pt x="1779943" y="5259844"/>
                  </a:lnTo>
                  <a:lnTo>
                    <a:pt x="1792351" y="5278298"/>
                  </a:lnTo>
                  <a:lnTo>
                    <a:pt x="1810740" y="5290769"/>
                  </a:lnTo>
                  <a:lnTo>
                    <a:pt x="1833181" y="5295354"/>
                  </a:lnTo>
                  <a:lnTo>
                    <a:pt x="1855622" y="5290769"/>
                  </a:lnTo>
                  <a:lnTo>
                    <a:pt x="1873999" y="5278298"/>
                  </a:lnTo>
                  <a:lnTo>
                    <a:pt x="1886419" y="5259844"/>
                  </a:lnTo>
                  <a:lnTo>
                    <a:pt x="1890979" y="5237302"/>
                  </a:lnTo>
                  <a:close/>
                </a:path>
                <a:path w="7756525" h="9258300">
                  <a:moveTo>
                    <a:pt x="1890979" y="4701527"/>
                  </a:moveTo>
                  <a:lnTo>
                    <a:pt x="1886419" y="4678985"/>
                  </a:lnTo>
                  <a:lnTo>
                    <a:pt x="1873999" y="4660531"/>
                  </a:lnTo>
                  <a:lnTo>
                    <a:pt x="1855622" y="4648060"/>
                  </a:lnTo>
                  <a:lnTo>
                    <a:pt x="1833181" y="4643475"/>
                  </a:lnTo>
                  <a:lnTo>
                    <a:pt x="1810740" y="4648060"/>
                  </a:lnTo>
                  <a:lnTo>
                    <a:pt x="1792351" y="4660531"/>
                  </a:lnTo>
                  <a:lnTo>
                    <a:pt x="1779943" y="4678985"/>
                  </a:lnTo>
                  <a:lnTo>
                    <a:pt x="1775371" y="4701527"/>
                  </a:lnTo>
                  <a:lnTo>
                    <a:pt x="1779943" y="4724070"/>
                  </a:lnTo>
                  <a:lnTo>
                    <a:pt x="1792351" y="4742523"/>
                  </a:lnTo>
                  <a:lnTo>
                    <a:pt x="1810740" y="4754994"/>
                  </a:lnTo>
                  <a:lnTo>
                    <a:pt x="1833181" y="4759579"/>
                  </a:lnTo>
                  <a:lnTo>
                    <a:pt x="1855622" y="4754994"/>
                  </a:lnTo>
                  <a:lnTo>
                    <a:pt x="1873999" y="4742523"/>
                  </a:lnTo>
                  <a:lnTo>
                    <a:pt x="1886419" y="4724070"/>
                  </a:lnTo>
                  <a:lnTo>
                    <a:pt x="1890979" y="4701527"/>
                  </a:lnTo>
                  <a:close/>
                </a:path>
                <a:path w="7756525" h="9258300">
                  <a:moveTo>
                    <a:pt x="2343594" y="6309449"/>
                  </a:moveTo>
                  <a:lnTo>
                    <a:pt x="2339035" y="6286919"/>
                  </a:lnTo>
                  <a:lnTo>
                    <a:pt x="2326614" y="6268453"/>
                  </a:lnTo>
                  <a:lnTo>
                    <a:pt x="2308237" y="6255982"/>
                  </a:lnTo>
                  <a:lnTo>
                    <a:pt x="2285784" y="6251410"/>
                  </a:lnTo>
                  <a:lnTo>
                    <a:pt x="2263343" y="6255982"/>
                  </a:lnTo>
                  <a:lnTo>
                    <a:pt x="2244966" y="6268453"/>
                  </a:lnTo>
                  <a:lnTo>
                    <a:pt x="2232545" y="6286919"/>
                  </a:lnTo>
                  <a:lnTo>
                    <a:pt x="2227986" y="6309449"/>
                  </a:lnTo>
                  <a:lnTo>
                    <a:pt x="2232545" y="6331991"/>
                  </a:lnTo>
                  <a:lnTo>
                    <a:pt x="2244966" y="6350444"/>
                  </a:lnTo>
                  <a:lnTo>
                    <a:pt x="2263343" y="6362916"/>
                  </a:lnTo>
                  <a:lnTo>
                    <a:pt x="2285784" y="6367500"/>
                  </a:lnTo>
                  <a:lnTo>
                    <a:pt x="2308237" y="6362916"/>
                  </a:lnTo>
                  <a:lnTo>
                    <a:pt x="2326614" y="6350444"/>
                  </a:lnTo>
                  <a:lnTo>
                    <a:pt x="2339035" y="6331991"/>
                  </a:lnTo>
                  <a:lnTo>
                    <a:pt x="2343594" y="6309449"/>
                  </a:lnTo>
                  <a:close/>
                </a:path>
                <a:path w="7756525" h="9258300">
                  <a:moveTo>
                    <a:pt x="2343594" y="5773674"/>
                  </a:moveTo>
                  <a:lnTo>
                    <a:pt x="2339035" y="5751131"/>
                  </a:lnTo>
                  <a:lnTo>
                    <a:pt x="2326614" y="5732678"/>
                  </a:lnTo>
                  <a:lnTo>
                    <a:pt x="2308237" y="5720207"/>
                  </a:lnTo>
                  <a:lnTo>
                    <a:pt x="2285784" y="5715622"/>
                  </a:lnTo>
                  <a:lnTo>
                    <a:pt x="2263343" y="5720207"/>
                  </a:lnTo>
                  <a:lnTo>
                    <a:pt x="2244966" y="5732678"/>
                  </a:lnTo>
                  <a:lnTo>
                    <a:pt x="2232545" y="5751131"/>
                  </a:lnTo>
                  <a:lnTo>
                    <a:pt x="2227986" y="5773674"/>
                  </a:lnTo>
                  <a:lnTo>
                    <a:pt x="2232545" y="5796204"/>
                  </a:lnTo>
                  <a:lnTo>
                    <a:pt x="2244966" y="5814669"/>
                  </a:lnTo>
                  <a:lnTo>
                    <a:pt x="2263343" y="5827141"/>
                  </a:lnTo>
                  <a:lnTo>
                    <a:pt x="2285784" y="5831713"/>
                  </a:lnTo>
                  <a:lnTo>
                    <a:pt x="2308237" y="5827141"/>
                  </a:lnTo>
                  <a:lnTo>
                    <a:pt x="2326614" y="5814669"/>
                  </a:lnTo>
                  <a:lnTo>
                    <a:pt x="2339035" y="5796204"/>
                  </a:lnTo>
                  <a:lnTo>
                    <a:pt x="2343594" y="5773674"/>
                  </a:lnTo>
                  <a:close/>
                </a:path>
                <a:path w="7756525" h="9258300">
                  <a:moveTo>
                    <a:pt x="2343594" y="5237302"/>
                  </a:moveTo>
                  <a:lnTo>
                    <a:pt x="2339035" y="5214772"/>
                  </a:lnTo>
                  <a:lnTo>
                    <a:pt x="2326614" y="5196306"/>
                  </a:lnTo>
                  <a:lnTo>
                    <a:pt x="2308237" y="5183835"/>
                  </a:lnTo>
                  <a:lnTo>
                    <a:pt x="2285784" y="5179263"/>
                  </a:lnTo>
                  <a:lnTo>
                    <a:pt x="2263343" y="5183835"/>
                  </a:lnTo>
                  <a:lnTo>
                    <a:pt x="2244966" y="5196306"/>
                  </a:lnTo>
                  <a:lnTo>
                    <a:pt x="2232545" y="5214772"/>
                  </a:lnTo>
                  <a:lnTo>
                    <a:pt x="2227986" y="5237302"/>
                  </a:lnTo>
                  <a:lnTo>
                    <a:pt x="2232545" y="5259844"/>
                  </a:lnTo>
                  <a:lnTo>
                    <a:pt x="2244966" y="5278298"/>
                  </a:lnTo>
                  <a:lnTo>
                    <a:pt x="2263343" y="5290769"/>
                  </a:lnTo>
                  <a:lnTo>
                    <a:pt x="2285784" y="5295354"/>
                  </a:lnTo>
                  <a:lnTo>
                    <a:pt x="2308237" y="5290769"/>
                  </a:lnTo>
                  <a:lnTo>
                    <a:pt x="2326614" y="5278298"/>
                  </a:lnTo>
                  <a:lnTo>
                    <a:pt x="2339035" y="5259844"/>
                  </a:lnTo>
                  <a:lnTo>
                    <a:pt x="2343594" y="5237302"/>
                  </a:lnTo>
                  <a:close/>
                </a:path>
                <a:path w="7756525" h="9258300">
                  <a:moveTo>
                    <a:pt x="2343594" y="4701527"/>
                  </a:moveTo>
                  <a:lnTo>
                    <a:pt x="2339035" y="4678985"/>
                  </a:lnTo>
                  <a:lnTo>
                    <a:pt x="2326614" y="4660531"/>
                  </a:lnTo>
                  <a:lnTo>
                    <a:pt x="2308237" y="4648060"/>
                  </a:lnTo>
                  <a:lnTo>
                    <a:pt x="2285784" y="4643475"/>
                  </a:lnTo>
                  <a:lnTo>
                    <a:pt x="2263343" y="4648060"/>
                  </a:lnTo>
                  <a:lnTo>
                    <a:pt x="2244966" y="4660531"/>
                  </a:lnTo>
                  <a:lnTo>
                    <a:pt x="2232545" y="4678985"/>
                  </a:lnTo>
                  <a:lnTo>
                    <a:pt x="2227986" y="4701527"/>
                  </a:lnTo>
                  <a:lnTo>
                    <a:pt x="2232545" y="4724070"/>
                  </a:lnTo>
                  <a:lnTo>
                    <a:pt x="2244966" y="4742523"/>
                  </a:lnTo>
                  <a:lnTo>
                    <a:pt x="2263343" y="4754994"/>
                  </a:lnTo>
                  <a:lnTo>
                    <a:pt x="2285784" y="4759579"/>
                  </a:lnTo>
                  <a:lnTo>
                    <a:pt x="2308237" y="4754994"/>
                  </a:lnTo>
                  <a:lnTo>
                    <a:pt x="2326614" y="4742523"/>
                  </a:lnTo>
                  <a:lnTo>
                    <a:pt x="2339035" y="4724070"/>
                  </a:lnTo>
                  <a:lnTo>
                    <a:pt x="2343594" y="4701527"/>
                  </a:lnTo>
                  <a:close/>
                </a:path>
                <a:path w="7756525" h="9258300">
                  <a:moveTo>
                    <a:pt x="2796781" y="6309449"/>
                  </a:moveTo>
                  <a:lnTo>
                    <a:pt x="2792222" y="6286919"/>
                  </a:lnTo>
                  <a:lnTo>
                    <a:pt x="2779801" y="6268453"/>
                  </a:lnTo>
                  <a:lnTo>
                    <a:pt x="2761424" y="6255982"/>
                  </a:lnTo>
                  <a:lnTo>
                    <a:pt x="2738971" y="6251410"/>
                  </a:lnTo>
                  <a:lnTo>
                    <a:pt x="2716288" y="6255982"/>
                  </a:lnTo>
                  <a:lnTo>
                    <a:pt x="2697937" y="6268453"/>
                  </a:lnTo>
                  <a:lnTo>
                    <a:pt x="2685656" y="6286919"/>
                  </a:lnTo>
                  <a:lnTo>
                    <a:pt x="2681173" y="6309449"/>
                  </a:lnTo>
                  <a:lnTo>
                    <a:pt x="2685732" y="6331991"/>
                  </a:lnTo>
                  <a:lnTo>
                    <a:pt x="2698153" y="6350444"/>
                  </a:lnTo>
                  <a:lnTo>
                    <a:pt x="2716530" y="6362916"/>
                  </a:lnTo>
                  <a:lnTo>
                    <a:pt x="2738971" y="6367500"/>
                  </a:lnTo>
                  <a:lnTo>
                    <a:pt x="2761424" y="6362916"/>
                  </a:lnTo>
                  <a:lnTo>
                    <a:pt x="2779801" y="6350444"/>
                  </a:lnTo>
                  <a:lnTo>
                    <a:pt x="2792222" y="6331991"/>
                  </a:lnTo>
                  <a:lnTo>
                    <a:pt x="2796781" y="6309449"/>
                  </a:lnTo>
                  <a:close/>
                </a:path>
                <a:path w="7756525" h="9258300">
                  <a:moveTo>
                    <a:pt x="2796781" y="5773674"/>
                  </a:moveTo>
                  <a:lnTo>
                    <a:pt x="2792222" y="5751131"/>
                  </a:lnTo>
                  <a:lnTo>
                    <a:pt x="2779801" y="5732678"/>
                  </a:lnTo>
                  <a:lnTo>
                    <a:pt x="2761424" y="5720207"/>
                  </a:lnTo>
                  <a:lnTo>
                    <a:pt x="2738971" y="5715622"/>
                  </a:lnTo>
                  <a:lnTo>
                    <a:pt x="2716288" y="5720207"/>
                  </a:lnTo>
                  <a:lnTo>
                    <a:pt x="2697937" y="5732678"/>
                  </a:lnTo>
                  <a:lnTo>
                    <a:pt x="2685656" y="5751131"/>
                  </a:lnTo>
                  <a:lnTo>
                    <a:pt x="2681173" y="5773674"/>
                  </a:lnTo>
                  <a:lnTo>
                    <a:pt x="2685732" y="5796204"/>
                  </a:lnTo>
                  <a:lnTo>
                    <a:pt x="2698153" y="5814669"/>
                  </a:lnTo>
                  <a:lnTo>
                    <a:pt x="2716530" y="5827141"/>
                  </a:lnTo>
                  <a:lnTo>
                    <a:pt x="2738971" y="5831713"/>
                  </a:lnTo>
                  <a:lnTo>
                    <a:pt x="2761424" y="5827141"/>
                  </a:lnTo>
                  <a:lnTo>
                    <a:pt x="2779801" y="5814669"/>
                  </a:lnTo>
                  <a:lnTo>
                    <a:pt x="2792222" y="5796204"/>
                  </a:lnTo>
                  <a:lnTo>
                    <a:pt x="2796781" y="5773674"/>
                  </a:lnTo>
                  <a:close/>
                </a:path>
                <a:path w="7756525" h="9258300">
                  <a:moveTo>
                    <a:pt x="2796781" y="5237302"/>
                  </a:moveTo>
                  <a:lnTo>
                    <a:pt x="2792222" y="5214772"/>
                  </a:lnTo>
                  <a:lnTo>
                    <a:pt x="2779801" y="5196306"/>
                  </a:lnTo>
                  <a:lnTo>
                    <a:pt x="2761424" y="5183835"/>
                  </a:lnTo>
                  <a:lnTo>
                    <a:pt x="2738971" y="5179263"/>
                  </a:lnTo>
                  <a:lnTo>
                    <a:pt x="2716288" y="5183835"/>
                  </a:lnTo>
                  <a:lnTo>
                    <a:pt x="2697937" y="5196306"/>
                  </a:lnTo>
                  <a:lnTo>
                    <a:pt x="2685656" y="5214772"/>
                  </a:lnTo>
                  <a:lnTo>
                    <a:pt x="2681173" y="5237302"/>
                  </a:lnTo>
                  <a:lnTo>
                    <a:pt x="2685732" y="5259844"/>
                  </a:lnTo>
                  <a:lnTo>
                    <a:pt x="2698153" y="5278298"/>
                  </a:lnTo>
                  <a:lnTo>
                    <a:pt x="2716530" y="5290769"/>
                  </a:lnTo>
                  <a:lnTo>
                    <a:pt x="2738971" y="5295354"/>
                  </a:lnTo>
                  <a:lnTo>
                    <a:pt x="2761424" y="5290769"/>
                  </a:lnTo>
                  <a:lnTo>
                    <a:pt x="2779801" y="5278298"/>
                  </a:lnTo>
                  <a:lnTo>
                    <a:pt x="2792222" y="5259844"/>
                  </a:lnTo>
                  <a:lnTo>
                    <a:pt x="2796781" y="5237302"/>
                  </a:lnTo>
                  <a:close/>
                </a:path>
                <a:path w="7756525" h="9258300">
                  <a:moveTo>
                    <a:pt x="2796781" y="4701527"/>
                  </a:moveTo>
                  <a:lnTo>
                    <a:pt x="2792222" y="4678985"/>
                  </a:lnTo>
                  <a:lnTo>
                    <a:pt x="2779801" y="4660531"/>
                  </a:lnTo>
                  <a:lnTo>
                    <a:pt x="2761424" y="4648060"/>
                  </a:lnTo>
                  <a:lnTo>
                    <a:pt x="2738971" y="4643475"/>
                  </a:lnTo>
                  <a:lnTo>
                    <a:pt x="2716288" y="4648060"/>
                  </a:lnTo>
                  <a:lnTo>
                    <a:pt x="2697937" y="4660531"/>
                  </a:lnTo>
                  <a:lnTo>
                    <a:pt x="2685656" y="4678985"/>
                  </a:lnTo>
                  <a:lnTo>
                    <a:pt x="2681173" y="4701527"/>
                  </a:lnTo>
                  <a:lnTo>
                    <a:pt x="2685732" y="4724070"/>
                  </a:lnTo>
                  <a:lnTo>
                    <a:pt x="2698153" y="4742523"/>
                  </a:lnTo>
                  <a:lnTo>
                    <a:pt x="2716530" y="4754994"/>
                  </a:lnTo>
                  <a:lnTo>
                    <a:pt x="2738971" y="4759579"/>
                  </a:lnTo>
                  <a:lnTo>
                    <a:pt x="2761424" y="4754994"/>
                  </a:lnTo>
                  <a:lnTo>
                    <a:pt x="2779801" y="4742523"/>
                  </a:lnTo>
                  <a:lnTo>
                    <a:pt x="2792222" y="4724070"/>
                  </a:lnTo>
                  <a:lnTo>
                    <a:pt x="2796781" y="4701527"/>
                  </a:lnTo>
                  <a:close/>
                </a:path>
                <a:path w="7756525" h="9258300">
                  <a:moveTo>
                    <a:pt x="2855506" y="9258287"/>
                  </a:moveTo>
                  <a:lnTo>
                    <a:pt x="2827159" y="9180360"/>
                  </a:lnTo>
                  <a:lnTo>
                    <a:pt x="2809532" y="9137891"/>
                  </a:lnTo>
                  <a:lnTo>
                    <a:pt x="2790647" y="9096096"/>
                  </a:lnTo>
                  <a:lnTo>
                    <a:pt x="2770543" y="9054973"/>
                  </a:lnTo>
                  <a:lnTo>
                    <a:pt x="2749219" y="9014562"/>
                  </a:lnTo>
                  <a:lnTo>
                    <a:pt x="2726728" y="8974887"/>
                  </a:lnTo>
                  <a:lnTo>
                    <a:pt x="2703080" y="8935961"/>
                  </a:lnTo>
                  <a:lnTo>
                    <a:pt x="2678303" y="8897823"/>
                  </a:lnTo>
                  <a:lnTo>
                    <a:pt x="2652407" y="8860485"/>
                  </a:lnTo>
                  <a:lnTo>
                    <a:pt x="2625420" y="8823973"/>
                  </a:lnTo>
                  <a:lnTo>
                    <a:pt x="2597378" y="8788298"/>
                  </a:lnTo>
                  <a:lnTo>
                    <a:pt x="2568295" y="8753513"/>
                  </a:lnTo>
                  <a:lnTo>
                    <a:pt x="2538196" y="8719617"/>
                  </a:lnTo>
                  <a:lnTo>
                    <a:pt x="2507107" y="8686648"/>
                  </a:lnTo>
                  <a:lnTo>
                    <a:pt x="2475052" y="8654618"/>
                  </a:lnTo>
                  <a:lnTo>
                    <a:pt x="2442045" y="8623554"/>
                  </a:lnTo>
                  <a:lnTo>
                    <a:pt x="2408123" y="8593480"/>
                  </a:lnTo>
                  <a:lnTo>
                    <a:pt x="2373299" y="8564435"/>
                  </a:lnTo>
                  <a:lnTo>
                    <a:pt x="2337600" y="8536419"/>
                  </a:lnTo>
                  <a:lnTo>
                    <a:pt x="2301049" y="8509457"/>
                  </a:lnTo>
                  <a:lnTo>
                    <a:pt x="2263673" y="8483587"/>
                  </a:lnTo>
                  <a:lnTo>
                    <a:pt x="2225497" y="8458822"/>
                  </a:lnTo>
                  <a:lnTo>
                    <a:pt x="2186546" y="8435200"/>
                  </a:lnTo>
                  <a:lnTo>
                    <a:pt x="2146820" y="8412721"/>
                  </a:lnTo>
                  <a:lnTo>
                    <a:pt x="2106384" y="8391436"/>
                  </a:lnTo>
                  <a:lnTo>
                    <a:pt x="2065223" y="8371345"/>
                  </a:lnTo>
                  <a:lnTo>
                    <a:pt x="2023376" y="8352485"/>
                  </a:lnTo>
                  <a:lnTo>
                    <a:pt x="1980869" y="8334870"/>
                  </a:lnTo>
                  <a:lnTo>
                    <a:pt x="1937727" y="8318525"/>
                  </a:lnTo>
                  <a:lnTo>
                    <a:pt x="1893976" y="8303488"/>
                  </a:lnTo>
                  <a:lnTo>
                    <a:pt x="1849628" y="8289760"/>
                  </a:lnTo>
                  <a:lnTo>
                    <a:pt x="1804708" y="8277390"/>
                  </a:lnTo>
                  <a:lnTo>
                    <a:pt x="1759242" y="8266379"/>
                  </a:lnTo>
                  <a:lnTo>
                    <a:pt x="1713268" y="8256765"/>
                  </a:lnTo>
                  <a:lnTo>
                    <a:pt x="1666786" y="8248561"/>
                  </a:lnTo>
                  <a:lnTo>
                    <a:pt x="1619834" y="8241792"/>
                  </a:lnTo>
                  <a:lnTo>
                    <a:pt x="1572425" y="8236496"/>
                  </a:lnTo>
                  <a:lnTo>
                    <a:pt x="1524596" y="8232673"/>
                  </a:lnTo>
                  <a:lnTo>
                    <a:pt x="1476362" y="8230362"/>
                  </a:lnTo>
                  <a:lnTo>
                    <a:pt x="1427772" y="8229600"/>
                  </a:lnTo>
                  <a:lnTo>
                    <a:pt x="1379143" y="8230362"/>
                  </a:lnTo>
                  <a:lnTo>
                    <a:pt x="1330909" y="8232673"/>
                  </a:lnTo>
                  <a:lnTo>
                    <a:pt x="1283081" y="8236496"/>
                  </a:lnTo>
                  <a:lnTo>
                    <a:pt x="1235684" y="8241792"/>
                  </a:lnTo>
                  <a:lnTo>
                    <a:pt x="1188732" y="8248561"/>
                  </a:lnTo>
                  <a:lnTo>
                    <a:pt x="1142250" y="8256765"/>
                  </a:lnTo>
                  <a:lnTo>
                    <a:pt x="1096264" y="8266379"/>
                  </a:lnTo>
                  <a:lnTo>
                    <a:pt x="1050810" y="8277390"/>
                  </a:lnTo>
                  <a:lnTo>
                    <a:pt x="1005890" y="8289760"/>
                  </a:lnTo>
                  <a:lnTo>
                    <a:pt x="961542" y="8303488"/>
                  </a:lnTo>
                  <a:lnTo>
                    <a:pt x="917778" y="8318525"/>
                  </a:lnTo>
                  <a:lnTo>
                    <a:pt x="874636" y="8334870"/>
                  </a:lnTo>
                  <a:lnTo>
                    <a:pt x="832129" y="8352485"/>
                  </a:lnTo>
                  <a:lnTo>
                    <a:pt x="790295" y="8371345"/>
                  </a:lnTo>
                  <a:lnTo>
                    <a:pt x="749134" y="8391436"/>
                  </a:lnTo>
                  <a:lnTo>
                    <a:pt x="708685" y="8412721"/>
                  </a:lnTo>
                  <a:lnTo>
                    <a:pt x="668972" y="8435200"/>
                  </a:lnTo>
                  <a:lnTo>
                    <a:pt x="630021" y="8458822"/>
                  </a:lnTo>
                  <a:lnTo>
                    <a:pt x="591832" y="8483587"/>
                  </a:lnTo>
                  <a:lnTo>
                    <a:pt x="554456" y="8509457"/>
                  </a:lnTo>
                  <a:lnTo>
                    <a:pt x="517918" y="8536419"/>
                  </a:lnTo>
                  <a:lnTo>
                    <a:pt x="482219" y="8564435"/>
                  </a:lnTo>
                  <a:lnTo>
                    <a:pt x="447395" y="8593480"/>
                  </a:lnTo>
                  <a:lnTo>
                    <a:pt x="413473" y="8623554"/>
                  </a:lnTo>
                  <a:lnTo>
                    <a:pt x="380466" y="8654618"/>
                  </a:lnTo>
                  <a:lnTo>
                    <a:pt x="348411" y="8686648"/>
                  </a:lnTo>
                  <a:lnTo>
                    <a:pt x="317322" y="8719617"/>
                  </a:lnTo>
                  <a:lnTo>
                    <a:pt x="287223" y="8753513"/>
                  </a:lnTo>
                  <a:lnTo>
                    <a:pt x="258140" y="8788298"/>
                  </a:lnTo>
                  <a:lnTo>
                    <a:pt x="230098" y="8823973"/>
                  </a:lnTo>
                  <a:lnTo>
                    <a:pt x="203111" y="8860485"/>
                  </a:lnTo>
                  <a:lnTo>
                    <a:pt x="177215" y="8897823"/>
                  </a:lnTo>
                  <a:lnTo>
                    <a:pt x="152438" y="8935961"/>
                  </a:lnTo>
                  <a:lnTo>
                    <a:pt x="128778" y="8974887"/>
                  </a:lnTo>
                  <a:lnTo>
                    <a:pt x="106286" y="9014562"/>
                  </a:lnTo>
                  <a:lnTo>
                    <a:pt x="84975" y="9054973"/>
                  </a:lnTo>
                  <a:lnTo>
                    <a:pt x="64871" y="9096096"/>
                  </a:lnTo>
                  <a:lnTo>
                    <a:pt x="45986" y="9137891"/>
                  </a:lnTo>
                  <a:lnTo>
                    <a:pt x="28359" y="9180360"/>
                  </a:lnTo>
                  <a:lnTo>
                    <a:pt x="12001" y="9223464"/>
                  </a:lnTo>
                  <a:lnTo>
                    <a:pt x="0" y="9258287"/>
                  </a:lnTo>
                  <a:lnTo>
                    <a:pt x="23228" y="9258287"/>
                  </a:lnTo>
                  <a:lnTo>
                    <a:pt x="23545" y="9257284"/>
                  </a:lnTo>
                  <a:lnTo>
                    <a:pt x="39116" y="9213786"/>
                  </a:lnTo>
                  <a:lnTo>
                    <a:pt x="55994" y="9170924"/>
                  </a:lnTo>
                  <a:lnTo>
                    <a:pt x="74155" y="9128709"/>
                  </a:lnTo>
                  <a:lnTo>
                    <a:pt x="93573" y="9087193"/>
                  </a:lnTo>
                  <a:lnTo>
                    <a:pt x="114236" y="9046375"/>
                  </a:lnTo>
                  <a:lnTo>
                    <a:pt x="136105" y="9006294"/>
                  </a:lnTo>
                  <a:lnTo>
                    <a:pt x="159169" y="8966962"/>
                  </a:lnTo>
                  <a:lnTo>
                    <a:pt x="183388" y="8928417"/>
                  </a:lnTo>
                  <a:lnTo>
                    <a:pt x="208749" y="8890673"/>
                  </a:lnTo>
                  <a:lnTo>
                    <a:pt x="235229" y="8853754"/>
                  </a:lnTo>
                  <a:lnTo>
                    <a:pt x="262801" y="8817699"/>
                  </a:lnTo>
                  <a:lnTo>
                    <a:pt x="291439" y="8782507"/>
                  </a:lnTo>
                  <a:lnTo>
                    <a:pt x="321106" y="8748217"/>
                  </a:lnTo>
                  <a:lnTo>
                    <a:pt x="351802" y="8714867"/>
                  </a:lnTo>
                  <a:lnTo>
                    <a:pt x="383501" y="8682457"/>
                  </a:lnTo>
                  <a:lnTo>
                    <a:pt x="416153" y="8651024"/>
                  </a:lnTo>
                  <a:lnTo>
                    <a:pt x="449757" y="8620582"/>
                  </a:lnTo>
                  <a:lnTo>
                    <a:pt x="484289" y="8591169"/>
                  </a:lnTo>
                  <a:lnTo>
                    <a:pt x="519709" y="8562797"/>
                  </a:lnTo>
                  <a:lnTo>
                    <a:pt x="556006" y="8535505"/>
                  </a:lnTo>
                  <a:lnTo>
                    <a:pt x="593140" y="8509305"/>
                  </a:lnTo>
                  <a:lnTo>
                    <a:pt x="631113" y="8484222"/>
                  </a:lnTo>
                  <a:lnTo>
                    <a:pt x="669874" y="8460283"/>
                  </a:lnTo>
                  <a:lnTo>
                    <a:pt x="709422" y="8437512"/>
                  </a:lnTo>
                  <a:lnTo>
                    <a:pt x="749719" y="8415934"/>
                  </a:lnTo>
                  <a:lnTo>
                    <a:pt x="790740" y="8395576"/>
                  </a:lnTo>
                  <a:lnTo>
                    <a:pt x="832459" y="8376450"/>
                  </a:lnTo>
                  <a:lnTo>
                    <a:pt x="874864" y="8358594"/>
                  </a:lnTo>
                  <a:lnTo>
                    <a:pt x="917917" y="8342033"/>
                  </a:lnTo>
                  <a:lnTo>
                    <a:pt x="961605" y="8326780"/>
                  </a:lnTo>
                  <a:lnTo>
                    <a:pt x="1005890" y="8312861"/>
                  </a:lnTo>
                  <a:lnTo>
                    <a:pt x="1050759" y="8300301"/>
                  </a:lnTo>
                  <a:lnTo>
                    <a:pt x="1096187" y="8289137"/>
                  </a:lnTo>
                  <a:lnTo>
                    <a:pt x="1142161" y="8279384"/>
                  </a:lnTo>
                  <a:lnTo>
                    <a:pt x="1188631" y="8271053"/>
                  </a:lnTo>
                  <a:lnTo>
                    <a:pt x="1235583" y="8264195"/>
                  </a:lnTo>
                  <a:lnTo>
                    <a:pt x="1282992" y="8258810"/>
                  </a:lnTo>
                  <a:lnTo>
                    <a:pt x="1330845" y="8254936"/>
                  </a:lnTo>
                  <a:lnTo>
                    <a:pt x="1379105" y="8252600"/>
                  </a:lnTo>
                  <a:lnTo>
                    <a:pt x="1427759" y="8251812"/>
                  </a:lnTo>
                  <a:lnTo>
                    <a:pt x="1476400" y="8252600"/>
                  </a:lnTo>
                  <a:lnTo>
                    <a:pt x="1524673" y="8254936"/>
                  </a:lnTo>
                  <a:lnTo>
                    <a:pt x="1572514" y="8258810"/>
                  </a:lnTo>
                  <a:lnTo>
                    <a:pt x="1619935" y="8264195"/>
                  </a:lnTo>
                  <a:lnTo>
                    <a:pt x="1666887" y="8271053"/>
                  </a:lnTo>
                  <a:lnTo>
                    <a:pt x="1713357" y="8279384"/>
                  </a:lnTo>
                  <a:lnTo>
                    <a:pt x="1759318" y="8289137"/>
                  </a:lnTo>
                  <a:lnTo>
                    <a:pt x="1804746" y="8300301"/>
                  </a:lnTo>
                  <a:lnTo>
                    <a:pt x="1849628" y="8312861"/>
                  </a:lnTo>
                  <a:lnTo>
                    <a:pt x="1893912" y="8326780"/>
                  </a:lnTo>
                  <a:lnTo>
                    <a:pt x="1937600" y="8342033"/>
                  </a:lnTo>
                  <a:lnTo>
                    <a:pt x="1980653" y="8358594"/>
                  </a:lnTo>
                  <a:lnTo>
                    <a:pt x="2023059" y="8376450"/>
                  </a:lnTo>
                  <a:lnTo>
                    <a:pt x="2064778" y="8395576"/>
                  </a:lnTo>
                  <a:lnTo>
                    <a:pt x="2105799" y="8415934"/>
                  </a:lnTo>
                  <a:lnTo>
                    <a:pt x="2146096" y="8437512"/>
                  </a:lnTo>
                  <a:lnTo>
                    <a:pt x="2185632" y="8460283"/>
                  </a:lnTo>
                  <a:lnTo>
                    <a:pt x="2224405" y="8484222"/>
                  </a:lnTo>
                  <a:lnTo>
                    <a:pt x="2262365" y="8509305"/>
                  </a:lnTo>
                  <a:lnTo>
                    <a:pt x="2299512" y="8535505"/>
                  </a:lnTo>
                  <a:lnTo>
                    <a:pt x="2335809" y="8562797"/>
                  </a:lnTo>
                  <a:lnTo>
                    <a:pt x="2371229" y="8591169"/>
                  </a:lnTo>
                  <a:lnTo>
                    <a:pt x="2405748" y="8620582"/>
                  </a:lnTo>
                  <a:lnTo>
                    <a:pt x="2439352" y="8651024"/>
                  </a:lnTo>
                  <a:lnTo>
                    <a:pt x="2472017" y="8682457"/>
                  </a:lnTo>
                  <a:lnTo>
                    <a:pt x="2503703" y="8714867"/>
                  </a:lnTo>
                  <a:lnTo>
                    <a:pt x="2534399" y="8748217"/>
                  </a:lnTo>
                  <a:lnTo>
                    <a:pt x="2564079" y="8782507"/>
                  </a:lnTo>
                  <a:lnTo>
                    <a:pt x="2592717" y="8817699"/>
                  </a:lnTo>
                  <a:lnTo>
                    <a:pt x="2620289" y="8853754"/>
                  </a:lnTo>
                  <a:lnTo>
                    <a:pt x="2646756" y="8890673"/>
                  </a:lnTo>
                  <a:lnTo>
                    <a:pt x="2672130" y="8928417"/>
                  </a:lnTo>
                  <a:lnTo>
                    <a:pt x="2696349" y="8966962"/>
                  </a:lnTo>
                  <a:lnTo>
                    <a:pt x="2719413" y="9006294"/>
                  </a:lnTo>
                  <a:lnTo>
                    <a:pt x="2741282" y="9046375"/>
                  </a:lnTo>
                  <a:lnTo>
                    <a:pt x="2761932" y="9087193"/>
                  </a:lnTo>
                  <a:lnTo>
                    <a:pt x="2781363" y="9128709"/>
                  </a:lnTo>
                  <a:lnTo>
                    <a:pt x="2799524" y="9170924"/>
                  </a:lnTo>
                  <a:lnTo>
                    <a:pt x="2816402" y="9213786"/>
                  </a:lnTo>
                  <a:lnTo>
                    <a:pt x="2831960" y="9257284"/>
                  </a:lnTo>
                  <a:lnTo>
                    <a:pt x="2832290" y="9258287"/>
                  </a:lnTo>
                  <a:lnTo>
                    <a:pt x="2855506" y="9258287"/>
                  </a:lnTo>
                  <a:close/>
                </a:path>
                <a:path w="7756525" h="9258300">
                  <a:moveTo>
                    <a:pt x="3249384" y="6309449"/>
                  </a:moveTo>
                  <a:lnTo>
                    <a:pt x="3244824" y="6286919"/>
                  </a:lnTo>
                  <a:lnTo>
                    <a:pt x="3232404" y="6268453"/>
                  </a:lnTo>
                  <a:lnTo>
                    <a:pt x="3214027" y="6255982"/>
                  </a:lnTo>
                  <a:lnTo>
                    <a:pt x="3191586" y="6251410"/>
                  </a:lnTo>
                  <a:lnTo>
                    <a:pt x="3169145" y="6255982"/>
                  </a:lnTo>
                  <a:lnTo>
                    <a:pt x="3150755" y="6268453"/>
                  </a:lnTo>
                  <a:lnTo>
                    <a:pt x="3138335" y="6286919"/>
                  </a:lnTo>
                  <a:lnTo>
                    <a:pt x="3133775" y="6309449"/>
                  </a:lnTo>
                  <a:lnTo>
                    <a:pt x="3138335" y="6331991"/>
                  </a:lnTo>
                  <a:lnTo>
                    <a:pt x="3150755" y="6350444"/>
                  </a:lnTo>
                  <a:lnTo>
                    <a:pt x="3169145" y="6362916"/>
                  </a:lnTo>
                  <a:lnTo>
                    <a:pt x="3191586" y="6367500"/>
                  </a:lnTo>
                  <a:lnTo>
                    <a:pt x="3214027" y="6362916"/>
                  </a:lnTo>
                  <a:lnTo>
                    <a:pt x="3232404" y="6350444"/>
                  </a:lnTo>
                  <a:lnTo>
                    <a:pt x="3244824" y="6331991"/>
                  </a:lnTo>
                  <a:lnTo>
                    <a:pt x="3249384" y="6309449"/>
                  </a:lnTo>
                  <a:close/>
                </a:path>
                <a:path w="7756525" h="9258300">
                  <a:moveTo>
                    <a:pt x="3249384" y="5773674"/>
                  </a:moveTo>
                  <a:lnTo>
                    <a:pt x="3244824" y="5751131"/>
                  </a:lnTo>
                  <a:lnTo>
                    <a:pt x="3232404" y="5732678"/>
                  </a:lnTo>
                  <a:lnTo>
                    <a:pt x="3214027" y="5720207"/>
                  </a:lnTo>
                  <a:lnTo>
                    <a:pt x="3191586" y="5715622"/>
                  </a:lnTo>
                  <a:lnTo>
                    <a:pt x="3169145" y="5720207"/>
                  </a:lnTo>
                  <a:lnTo>
                    <a:pt x="3150755" y="5732678"/>
                  </a:lnTo>
                  <a:lnTo>
                    <a:pt x="3138335" y="5751131"/>
                  </a:lnTo>
                  <a:lnTo>
                    <a:pt x="3133775" y="5773674"/>
                  </a:lnTo>
                  <a:lnTo>
                    <a:pt x="3138335" y="5796204"/>
                  </a:lnTo>
                  <a:lnTo>
                    <a:pt x="3150755" y="5814669"/>
                  </a:lnTo>
                  <a:lnTo>
                    <a:pt x="3169145" y="5827141"/>
                  </a:lnTo>
                  <a:lnTo>
                    <a:pt x="3191586" y="5831713"/>
                  </a:lnTo>
                  <a:lnTo>
                    <a:pt x="3214027" y="5827141"/>
                  </a:lnTo>
                  <a:lnTo>
                    <a:pt x="3232404" y="5814669"/>
                  </a:lnTo>
                  <a:lnTo>
                    <a:pt x="3244824" y="5796204"/>
                  </a:lnTo>
                  <a:lnTo>
                    <a:pt x="3249384" y="5773674"/>
                  </a:lnTo>
                  <a:close/>
                </a:path>
                <a:path w="7756525" h="9258300">
                  <a:moveTo>
                    <a:pt x="3249384" y="5237302"/>
                  </a:moveTo>
                  <a:lnTo>
                    <a:pt x="3244824" y="5214772"/>
                  </a:lnTo>
                  <a:lnTo>
                    <a:pt x="3232404" y="5196306"/>
                  </a:lnTo>
                  <a:lnTo>
                    <a:pt x="3214027" y="5183835"/>
                  </a:lnTo>
                  <a:lnTo>
                    <a:pt x="3191586" y="5179263"/>
                  </a:lnTo>
                  <a:lnTo>
                    <a:pt x="3169145" y="5183835"/>
                  </a:lnTo>
                  <a:lnTo>
                    <a:pt x="3150755" y="5196306"/>
                  </a:lnTo>
                  <a:lnTo>
                    <a:pt x="3138335" y="5214772"/>
                  </a:lnTo>
                  <a:lnTo>
                    <a:pt x="3133775" y="5237302"/>
                  </a:lnTo>
                  <a:lnTo>
                    <a:pt x="3138335" y="5259844"/>
                  </a:lnTo>
                  <a:lnTo>
                    <a:pt x="3150755" y="5278298"/>
                  </a:lnTo>
                  <a:lnTo>
                    <a:pt x="3169145" y="5290769"/>
                  </a:lnTo>
                  <a:lnTo>
                    <a:pt x="3191586" y="5295354"/>
                  </a:lnTo>
                  <a:lnTo>
                    <a:pt x="3214027" y="5290769"/>
                  </a:lnTo>
                  <a:lnTo>
                    <a:pt x="3232404" y="5278298"/>
                  </a:lnTo>
                  <a:lnTo>
                    <a:pt x="3244824" y="5259844"/>
                  </a:lnTo>
                  <a:lnTo>
                    <a:pt x="3249384" y="5237302"/>
                  </a:lnTo>
                  <a:close/>
                </a:path>
                <a:path w="7756525" h="9258300">
                  <a:moveTo>
                    <a:pt x="3249384" y="4701527"/>
                  </a:moveTo>
                  <a:lnTo>
                    <a:pt x="3244824" y="4678985"/>
                  </a:lnTo>
                  <a:lnTo>
                    <a:pt x="3232404" y="4660531"/>
                  </a:lnTo>
                  <a:lnTo>
                    <a:pt x="3214027" y="4648060"/>
                  </a:lnTo>
                  <a:lnTo>
                    <a:pt x="3191586" y="4643475"/>
                  </a:lnTo>
                  <a:lnTo>
                    <a:pt x="3169145" y="4648060"/>
                  </a:lnTo>
                  <a:lnTo>
                    <a:pt x="3150755" y="4660531"/>
                  </a:lnTo>
                  <a:lnTo>
                    <a:pt x="3138335" y="4678985"/>
                  </a:lnTo>
                  <a:lnTo>
                    <a:pt x="3133775" y="4701527"/>
                  </a:lnTo>
                  <a:lnTo>
                    <a:pt x="3138335" y="4724070"/>
                  </a:lnTo>
                  <a:lnTo>
                    <a:pt x="3150755" y="4742523"/>
                  </a:lnTo>
                  <a:lnTo>
                    <a:pt x="3169145" y="4754994"/>
                  </a:lnTo>
                  <a:lnTo>
                    <a:pt x="3191586" y="4759579"/>
                  </a:lnTo>
                  <a:lnTo>
                    <a:pt x="3214027" y="4754994"/>
                  </a:lnTo>
                  <a:lnTo>
                    <a:pt x="3232404" y="4742523"/>
                  </a:lnTo>
                  <a:lnTo>
                    <a:pt x="3244824" y="4724070"/>
                  </a:lnTo>
                  <a:lnTo>
                    <a:pt x="3249384" y="4701527"/>
                  </a:lnTo>
                  <a:close/>
                </a:path>
                <a:path w="7756525" h="9258300">
                  <a:moveTo>
                    <a:pt x="7756207" y="0"/>
                  </a:moveTo>
                  <a:lnTo>
                    <a:pt x="6268580" y="0"/>
                  </a:lnTo>
                  <a:lnTo>
                    <a:pt x="6268580" y="3251200"/>
                  </a:lnTo>
                  <a:lnTo>
                    <a:pt x="6273978" y="3263900"/>
                  </a:lnTo>
                  <a:lnTo>
                    <a:pt x="7756207" y="3263900"/>
                  </a:lnTo>
                  <a:lnTo>
                    <a:pt x="7756207" y="3238500"/>
                  </a:lnTo>
                  <a:lnTo>
                    <a:pt x="6291681" y="3238500"/>
                  </a:lnTo>
                  <a:lnTo>
                    <a:pt x="6291681" y="2794000"/>
                  </a:lnTo>
                  <a:lnTo>
                    <a:pt x="6341656" y="2768600"/>
                  </a:lnTo>
                  <a:lnTo>
                    <a:pt x="6435839" y="2743200"/>
                  </a:lnTo>
                  <a:lnTo>
                    <a:pt x="6524371" y="2743200"/>
                  </a:lnTo>
                  <a:lnTo>
                    <a:pt x="6694513" y="2794000"/>
                  </a:lnTo>
                  <a:lnTo>
                    <a:pt x="6743217" y="2819400"/>
                  </a:lnTo>
                  <a:lnTo>
                    <a:pt x="6843255" y="2844800"/>
                  </a:lnTo>
                  <a:lnTo>
                    <a:pt x="6895617" y="2857500"/>
                  </a:lnTo>
                  <a:lnTo>
                    <a:pt x="6991210" y="2857500"/>
                  </a:lnTo>
                  <a:lnTo>
                    <a:pt x="7033844" y="2844800"/>
                  </a:lnTo>
                  <a:lnTo>
                    <a:pt x="7078332" y="2832100"/>
                  </a:lnTo>
                  <a:lnTo>
                    <a:pt x="7124852" y="2819400"/>
                  </a:lnTo>
                  <a:lnTo>
                    <a:pt x="7173595" y="2794000"/>
                  </a:lnTo>
                  <a:lnTo>
                    <a:pt x="7174370" y="2794000"/>
                  </a:lnTo>
                  <a:lnTo>
                    <a:pt x="7225170" y="2768600"/>
                  </a:lnTo>
                  <a:lnTo>
                    <a:pt x="7321334" y="2743200"/>
                  </a:lnTo>
                  <a:lnTo>
                    <a:pt x="7412329" y="2743200"/>
                  </a:lnTo>
                  <a:lnTo>
                    <a:pt x="7588745" y="2794000"/>
                  </a:lnTo>
                  <a:lnTo>
                    <a:pt x="7637983" y="2806700"/>
                  </a:lnTo>
                  <a:lnTo>
                    <a:pt x="7688008" y="2832100"/>
                  </a:lnTo>
                  <a:lnTo>
                    <a:pt x="7739202" y="2844800"/>
                  </a:lnTo>
                  <a:lnTo>
                    <a:pt x="7756207" y="2844800"/>
                  </a:lnTo>
                  <a:lnTo>
                    <a:pt x="7756207" y="2819400"/>
                  </a:lnTo>
                  <a:lnTo>
                    <a:pt x="7719263" y="2806700"/>
                  </a:lnTo>
                  <a:lnTo>
                    <a:pt x="7595679" y="2768600"/>
                  </a:lnTo>
                  <a:lnTo>
                    <a:pt x="7507465" y="2743200"/>
                  </a:lnTo>
                  <a:lnTo>
                    <a:pt x="7418883" y="2717800"/>
                  </a:lnTo>
                  <a:lnTo>
                    <a:pt x="7327468" y="2717800"/>
                  </a:lnTo>
                  <a:lnTo>
                    <a:pt x="7230821" y="2743200"/>
                  </a:lnTo>
                  <a:lnTo>
                    <a:pt x="7179754" y="2768600"/>
                  </a:lnTo>
                  <a:lnTo>
                    <a:pt x="7122198" y="2794000"/>
                  </a:lnTo>
                  <a:lnTo>
                    <a:pt x="7067613" y="2819400"/>
                  </a:lnTo>
                  <a:lnTo>
                    <a:pt x="7015708" y="2832100"/>
                  </a:lnTo>
                  <a:lnTo>
                    <a:pt x="6873087" y="2832100"/>
                  </a:lnTo>
                  <a:lnTo>
                    <a:pt x="6828904" y="2819400"/>
                  </a:lnTo>
                  <a:lnTo>
                    <a:pt x="6702222" y="2781300"/>
                  </a:lnTo>
                  <a:lnTo>
                    <a:pt x="6659029" y="2755900"/>
                  </a:lnTo>
                  <a:lnTo>
                    <a:pt x="6616014" y="2743200"/>
                  </a:lnTo>
                  <a:lnTo>
                    <a:pt x="6572821" y="2730500"/>
                  </a:lnTo>
                  <a:lnTo>
                    <a:pt x="6529121" y="2730500"/>
                  </a:lnTo>
                  <a:lnTo>
                    <a:pt x="6484556" y="2717800"/>
                  </a:lnTo>
                  <a:lnTo>
                    <a:pt x="6438798" y="2717800"/>
                  </a:lnTo>
                  <a:lnTo>
                    <a:pt x="6391503" y="2730500"/>
                  </a:lnTo>
                  <a:lnTo>
                    <a:pt x="6342316" y="2743200"/>
                  </a:lnTo>
                  <a:lnTo>
                    <a:pt x="6290919" y="2768600"/>
                  </a:lnTo>
                  <a:lnTo>
                    <a:pt x="6290919" y="2209800"/>
                  </a:lnTo>
                  <a:lnTo>
                    <a:pt x="6339865" y="2184400"/>
                  </a:lnTo>
                  <a:lnTo>
                    <a:pt x="6386804" y="2171700"/>
                  </a:lnTo>
                  <a:lnTo>
                    <a:pt x="6432042" y="2159000"/>
                  </a:lnTo>
                  <a:lnTo>
                    <a:pt x="6475908" y="2159000"/>
                  </a:lnTo>
                  <a:lnTo>
                    <a:pt x="6518732" y="2171700"/>
                  </a:lnTo>
                  <a:lnTo>
                    <a:pt x="6560833" y="2171700"/>
                  </a:lnTo>
                  <a:lnTo>
                    <a:pt x="6644170" y="2197100"/>
                  </a:lnTo>
                  <a:lnTo>
                    <a:pt x="6686042" y="2222500"/>
                  </a:lnTo>
                  <a:lnTo>
                    <a:pt x="6834772" y="2260600"/>
                  </a:lnTo>
                  <a:lnTo>
                    <a:pt x="6887146" y="2273300"/>
                  </a:lnTo>
                  <a:lnTo>
                    <a:pt x="7025373" y="2273300"/>
                  </a:lnTo>
                  <a:lnTo>
                    <a:pt x="7069861" y="2260600"/>
                  </a:lnTo>
                  <a:lnTo>
                    <a:pt x="7093128" y="2247900"/>
                  </a:lnTo>
                  <a:lnTo>
                    <a:pt x="7116381" y="2235200"/>
                  </a:lnTo>
                  <a:lnTo>
                    <a:pt x="7165124" y="2222500"/>
                  </a:lnTo>
                  <a:lnTo>
                    <a:pt x="7165899" y="2222500"/>
                  </a:lnTo>
                  <a:lnTo>
                    <a:pt x="7216699" y="2197100"/>
                  </a:lnTo>
                  <a:lnTo>
                    <a:pt x="7265581" y="2171700"/>
                  </a:lnTo>
                  <a:lnTo>
                    <a:pt x="7312863" y="2159000"/>
                  </a:lnTo>
                  <a:lnTo>
                    <a:pt x="7403859" y="2159000"/>
                  </a:lnTo>
                  <a:lnTo>
                    <a:pt x="7580274" y="2209800"/>
                  </a:lnTo>
                  <a:lnTo>
                    <a:pt x="7629512" y="2235200"/>
                  </a:lnTo>
                  <a:lnTo>
                    <a:pt x="7730731" y="2260600"/>
                  </a:lnTo>
                  <a:lnTo>
                    <a:pt x="7756207" y="2260600"/>
                  </a:lnTo>
                  <a:lnTo>
                    <a:pt x="7756207" y="2235200"/>
                  </a:lnTo>
                  <a:lnTo>
                    <a:pt x="7711554" y="2235200"/>
                  </a:lnTo>
                  <a:lnTo>
                    <a:pt x="7628598" y="2209800"/>
                  </a:lnTo>
                  <a:lnTo>
                    <a:pt x="7587983" y="2184400"/>
                  </a:lnTo>
                  <a:lnTo>
                    <a:pt x="7499769" y="2159000"/>
                  </a:lnTo>
                  <a:lnTo>
                    <a:pt x="7455675" y="2146300"/>
                  </a:lnTo>
                  <a:lnTo>
                    <a:pt x="7411174" y="2146300"/>
                  </a:lnTo>
                  <a:lnTo>
                    <a:pt x="7365974" y="2133600"/>
                  </a:lnTo>
                  <a:lnTo>
                    <a:pt x="7319772" y="2133600"/>
                  </a:lnTo>
                  <a:lnTo>
                    <a:pt x="7223112" y="2159000"/>
                  </a:lnTo>
                  <a:lnTo>
                    <a:pt x="7172058" y="2184400"/>
                  </a:lnTo>
                  <a:lnTo>
                    <a:pt x="7114489" y="2209800"/>
                  </a:lnTo>
                  <a:lnTo>
                    <a:pt x="7059917" y="2235200"/>
                  </a:lnTo>
                  <a:lnTo>
                    <a:pt x="7008012" y="2247900"/>
                  </a:lnTo>
                  <a:lnTo>
                    <a:pt x="6865379" y="2247900"/>
                  </a:lnTo>
                  <a:lnTo>
                    <a:pt x="6821195" y="2235200"/>
                  </a:lnTo>
                  <a:lnTo>
                    <a:pt x="6652095" y="2184400"/>
                  </a:lnTo>
                  <a:lnTo>
                    <a:pt x="6609867" y="2159000"/>
                  </a:lnTo>
                  <a:lnTo>
                    <a:pt x="6567487" y="2146300"/>
                  </a:lnTo>
                  <a:lnTo>
                    <a:pt x="6524625" y="2146300"/>
                  </a:lnTo>
                  <a:lnTo>
                    <a:pt x="6480975" y="2133600"/>
                  </a:lnTo>
                  <a:lnTo>
                    <a:pt x="6436182" y="2133600"/>
                  </a:lnTo>
                  <a:lnTo>
                    <a:pt x="6389916" y="2146300"/>
                  </a:lnTo>
                  <a:lnTo>
                    <a:pt x="6341859" y="2159000"/>
                  </a:lnTo>
                  <a:lnTo>
                    <a:pt x="6291681" y="2184400"/>
                  </a:lnTo>
                  <a:lnTo>
                    <a:pt x="6291681" y="1638300"/>
                  </a:lnTo>
                  <a:lnTo>
                    <a:pt x="6340894" y="1612900"/>
                  </a:lnTo>
                  <a:lnTo>
                    <a:pt x="6364491" y="1600200"/>
                  </a:lnTo>
                  <a:lnTo>
                    <a:pt x="6388087" y="1587500"/>
                  </a:lnTo>
                  <a:lnTo>
                    <a:pt x="6520789" y="1587500"/>
                  </a:lnTo>
                  <a:lnTo>
                    <a:pt x="6563144" y="1600200"/>
                  </a:lnTo>
                  <a:lnTo>
                    <a:pt x="6605105" y="1600200"/>
                  </a:lnTo>
                  <a:lnTo>
                    <a:pt x="6646989" y="1625600"/>
                  </a:lnTo>
                  <a:lnTo>
                    <a:pt x="6689128" y="1638300"/>
                  </a:lnTo>
                  <a:lnTo>
                    <a:pt x="6737832" y="1651000"/>
                  </a:lnTo>
                  <a:lnTo>
                    <a:pt x="6787235" y="1676400"/>
                  </a:lnTo>
                  <a:lnTo>
                    <a:pt x="6837858" y="1689100"/>
                  </a:lnTo>
                  <a:lnTo>
                    <a:pt x="6890220" y="1689100"/>
                  </a:lnTo>
                  <a:lnTo>
                    <a:pt x="6944842" y="1701800"/>
                  </a:lnTo>
                  <a:lnTo>
                    <a:pt x="6985813" y="1689100"/>
                  </a:lnTo>
                  <a:lnTo>
                    <a:pt x="7028459" y="1689100"/>
                  </a:lnTo>
                  <a:lnTo>
                    <a:pt x="7072947" y="1676400"/>
                  </a:lnTo>
                  <a:lnTo>
                    <a:pt x="7119467" y="1663700"/>
                  </a:lnTo>
                  <a:lnTo>
                    <a:pt x="7168210" y="1638300"/>
                  </a:lnTo>
                  <a:lnTo>
                    <a:pt x="7168972" y="1638300"/>
                  </a:lnTo>
                  <a:lnTo>
                    <a:pt x="7219772" y="1612900"/>
                  </a:lnTo>
                  <a:lnTo>
                    <a:pt x="7268667" y="1587500"/>
                  </a:lnTo>
                  <a:lnTo>
                    <a:pt x="7315949" y="1587500"/>
                  </a:lnTo>
                  <a:lnTo>
                    <a:pt x="7361936" y="1574800"/>
                  </a:lnTo>
                  <a:lnTo>
                    <a:pt x="7406945" y="1587500"/>
                  </a:lnTo>
                  <a:lnTo>
                    <a:pt x="7451280" y="1587500"/>
                  </a:lnTo>
                  <a:lnTo>
                    <a:pt x="7539177" y="1612900"/>
                  </a:lnTo>
                  <a:lnTo>
                    <a:pt x="7583360" y="1638300"/>
                  </a:lnTo>
                  <a:lnTo>
                    <a:pt x="7733805" y="1676400"/>
                  </a:lnTo>
                  <a:lnTo>
                    <a:pt x="7756207" y="1676400"/>
                  </a:lnTo>
                  <a:lnTo>
                    <a:pt x="7756207" y="1663700"/>
                  </a:lnTo>
                  <a:lnTo>
                    <a:pt x="7590295" y="1612900"/>
                  </a:lnTo>
                  <a:lnTo>
                    <a:pt x="7457986" y="1574800"/>
                  </a:lnTo>
                  <a:lnTo>
                    <a:pt x="7413485" y="1562100"/>
                  </a:lnTo>
                  <a:lnTo>
                    <a:pt x="7274560" y="1562100"/>
                  </a:lnTo>
                  <a:lnTo>
                    <a:pt x="7225424" y="1587500"/>
                  </a:lnTo>
                  <a:lnTo>
                    <a:pt x="7174370" y="1612900"/>
                  </a:lnTo>
                  <a:lnTo>
                    <a:pt x="7116800" y="1638300"/>
                  </a:lnTo>
                  <a:lnTo>
                    <a:pt x="7062216" y="1651000"/>
                  </a:lnTo>
                  <a:lnTo>
                    <a:pt x="7010324" y="1663700"/>
                  </a:lnTo>
                  <a:lnTo>
                    <a:pt x="6960794" y="1676400"/>
                  </a:lnTo>
                  <a:lnTo>
                    <a:pt x="6913359" y="1676400"/>
                  </a:lnTo>
                  <a:lnTo>
                    <a:pt x="6823507" y="1651000"/>
                  </a:lnTo>
                  <a:lnTo>
                    <a:pt x="6611569" y="1587500"/>
                  </a:lnTo>
                  <a:lnTo>
                    <a:pt x="6525666" y="1562100"/>
                  </a:lnTo>
                  <a:lnTo>
                    <a:pt x="6390119" y="1562100"/>
                  </a:lnTo>
                  <a:lnTo>
                    <a:pt x="6341923" y="1587500"/>
                  </a:lnTo>
                  <a:lnTo>
                    <a:pt x="6291681" y="1600200"/>
                  </a:lnTo>
                  <a:lnTo>
                    <a:pt x="6291681" y="1054100"/>
                  </a:lnTo>
                  <a:lnTo>
                    <a:pt x="6341148" y="1028700"/>
                  </a:lnTo>
                  <a:lnTo>
                    <a:pt x="6434328" y="1003300"/>
                  </a:lnTo>
                  <a:lnTo>
                    <a:pt x="6521945" y="1003300"/>
                  </a:lnTo>
                  <a:lnTo>
                    <a:pt x="6690665" y="1054100"/>
                  </a:lnTo>
                  <a:lnTo>
                    <a:pt x="6739369" y="1079500"/>
                  </a:lnTo>
                  <a:lnTo>
                    <a:pt x="6839394" y="1104900"/>
                  </a:lnTo>
                  <a:lnTo>
                    <a:pt x="6891756" y="1117600"/>
                  </a:lnTo>
                  <a:lnTo>
                    <a:pt x="6987362" y="1117600"/>
                  </a:lnTo>
                  <a:lnTo>
                    <a:pt x="7029996" y="1104900"/>
                  </a:lnTo>
                  <a:lnTo>
                    <a:pt x="7074484" y="1092200"/>
                  </a:lnTo>
                  <a:lnTo>
                    <a:pt x="7121004" y="1079500"/>
                  </a:lnTo>
                  <a:lnTo>
                    <a:pt x="7169747" y="1054100"/>
                  </a:lnTo>
                  <a:lnTo>
                    <a:pt x="7170521" y="1054100"/>
                  </a:lnTo>
                  <a:lnTo>
                    <a:pt x="7221321" y="1028700"/>
                  </a:lnTo>
                  <a:lnTo>
                    <a:pt x="7317486" y="1003300"/>
                  </a:lnTo>
                  <a:lnTo>
                    <a:pt x="7408481" y="1003300"/>
                  </a:lnTo>
                  <a:lnTo>
                    <a:pt x="7584897" y="1054100"/>
                  </a:lnTo>
                  <a:lnTo>
                    <a:pt x="7735354" y="1092200"/>
                  </a:lnTo>
                  <a:lnTo>
                    <a:pt x="7756207" y="1104900"/>
                  </a:lnTo>
                  <a:lnTo>
                    <a:pt x="7756207" y="1079500"/>
                  </a:lnTo>
                  <a:lnTo>
                    <a:pt x="7591831" y="1028700"/>
                  </a:lnTo>
                  <a:lnTo>
                    <a:pt x="7503617" y="1003300"/>
                  </a:lnTo>
                  <a:lnTo>
                    <a:pt x="7415022" y="977900"/>
                  </a:lnTo>
                  <a:lnTo>
                    <a:pt x="7323620" y="977900"/>
                  </a:lnTo>
                  <a:lnTo>
                    <a:pt x="7226960" y="1003300"/>
                  </a:lnTo>
                  <a:lnTo>
                    <a:pt x="7175906" y="1028700"/>
                  </a:lnTo>
                  <a:lnTo>
                    <a:pt x="7118350" y="1054100"/>
                  </a:lnTo>
                  <a:lnTo>
                    <a:pt x="7063765" y="1079500"/>
                  </a:lnTo>
                  <a:lnTo>
                    <a:pt x="7011860" y="1092200"/>
                  </a:lnTo>
                  <a:lnTo>
                    <a:pt x="6914896" y="1092200"/>
                  </a:lnTo>
                  <a:lnTo>
                    <a:pt x="6869239" y="1079500"/>
                  </a:lnTo>
                  <a:lnTo>
                    <a:pt x="6825056" y="1079500"/>
                  </a:lnTo>
                  <a:lnTo>
                    <a:pt x="6739915" y="1054100"/>
                  </a:lnTo>
                  <a:lnTo>
                    <a:pt x="6655435" y="1016000"/>
                  </a:lnTo>
                  <a:lnTo>
                    <a:pt x="6612687" y="1003300"/>
                  </a:lnTo>
                  <a:lnTo>
                    <a:pt x="6526428" y="977900"/>
                  </a:lnTo>
                  <a:lnTo>
                    <a:pt x="6436944" y="977900"/>
                  </a:lnTo>
                  <a:lnTo>
                    <a:pt x="6390170" y="990600"/>
                  </a:lnTo>
                  <a:lnTo>
                    <a:pt x="6341605" y="1003300"/>
                  </a:lnTo>
                  <a:lnTo>
                    <a:pt x="6290919" y="1028700"/>
                  </a:lnTo>
                  <a:lnTo>
                    <a:pt x="6291681" y="469900"/>
                  </a:lnTo>
                  <a:lnTo>
                    <a:pt x="6341402" y="444500"/>
                  </a:lnTo>
                  <a:lnTo>
                    <a:pt x="6435090" y="419100"/>
                  </a:lnTo>
                  <a:lnTo>
                    <a:pt x="6523228" y="419100"/>
                  </a:lnTo>
                  <a:lnTo>
                    <a:pt x="6692976" y="469900"/>
                  </a:lnTo>
                  <a:lnTo>
                    <a:pt x="6741681" y="495300"/>
                  </a:lnTo>
                  <a:lnTo>
                    <a:pt x="6841706" y="520700"/>
                  </a:lnTo>
                  <a:lnTo>
                    <a:pt x="6894068" y="533400"/>
                  </a:lnTo>
                  <a:lnTo>
                    <a:pt x="6989661" y="533400"/>
                  </a:lnTo>
                  <a:lnTo>
                    <a:pt x="7032307" y="520700"/>
                  </a:lnTo>
                  <a:lnTo>
                    <a:pt x="7076795" y="520700"/>
                  </a:lnTo>
                  <a:lnTo>
                    <a:pt x="7100049" y="508000"/>
                  </a:lnTo>
                  <a:lnTo>
                    <a:pt x="7123316" y="495300"/>
                  </a:lnTo>
                  <a:lnTo>
                    <a:pt x="7172058" y="469900"/>
                  </a:lnTo>
                  <a:lnTo>
                    <a:pt x="7172820" y="482600"/>
                  </a:lnTo>
                  <a:lnTo>
                    <a:pt x="7189762" y="469900"/>
                  </a:lnTo>
                  <a:lnTo>
                    <a:pt x="7223633" y="444500"/>
                  </a:lnTo>
                  <a:lnTo>
                    <a:pt x="7319797" y="419100"/>
                  </a:lnTo>
                  <a:lnTo>
                    <a:pt x="7410793" y="419100"/>
                  </a:lnTo>
                  <a:lnTo>
                    <a:pt x="7587208" y="469900"/>
                  </a:lnTo>
                  <a:lnTo>
                    <a:pt x="7636446" y="482600"/>
                  </a:lnTo>
                  <a:lnTo>
                    <a:pt x="7686459" y="508000"/>
                  </a:lnTo>
                  <a:lnTo>
                    <a:pt x="7737665" y="520700"/>
                  </a:lnTo>
                  <a:lnTo>
                    <a:pt x="7756207" y="520700"/>
                  </a:lnTo>
                  <a:lnTo>
                    <a:pt x="7756207" y="495300"/>
                  </a:lnTo>
                  <a:lnTo>
                    <a:pt x="7717714" y="482600"/>
                  </a:lnTo>
                  <a:lnTo>
                    <a:pt x="7675867" y="482600"/>
                  </a:lnTo>
                  <a:lnTo>
                    <a:pt x="7634757" y="457200"/>
                  </a:lnTo>
                  <a:lnTo>
                    <a:pt x="7594143" y="444500"/>
                  </a:lnTo>
                  <a:lnTo>
                    <a:pt x="7505928" y="419100"/>
                  </a:lnTo>
                  <a:lnTo>
                    <a:pt x="7461834" y="406400"/>
                  </a:lnTo>
                  <a:lnTo>
                    <a:pt x="7417333" y="406400"/>
                  </a:lnTo>
                  <a:lnTo>
                    <a:pt x="7372134" y="393700"/>
                  </a:lnTo>
                  <a:lnTo>
                    <a:pt x="7325931" y="393700"/>
                  </a:lnTo>
                  <a:lnTo>
                    <a:pt x="7229272" y="419100"/>
                  </a:lnTo>
                  <a:lnTo>
                    <a:pt x="7178218" y="444500"/>
                  </a:lnTo>
                  <a:lnTo>
                    <a:pt x="7120661" y="469900"/>
                  </a:lnTo>
                  <a:lnTo>
                    <a:pt x="7066077" y="495300"/>
                  </a:lnTo>
                  <a:lnTo>
                    <a:pt x="7014172" y="508000"/>
                  </a:lnTo>
                  <a:lnTo>
                    <a:pt x="6871551" y="508000"/>
                  </a:lnTo>
                  <a:lnTo>
                    <a:pt x="6827355" y="495300"/>
                  </a:lnTo>
                  <a:lnTo>
                    <a:pt x="6700672" y="457200"/>
                  </a:lnTo>
                  <a:lnTo>
                    <a:pt x="6657518" y="431800"/>
                  </a:lnTo>
                  <a:lnTo>
                    <a:pt x="6614579" y="419100"/>
                  </a:lnTo>
                  <a:lnTo>
                    <a:pt x="6571539" y="406400"/>
                  </a:lnTo>
                  <a:lnTo>
                    <a:pt x="6528028" y="406400"/>
                  </a:lnTo>
                  <a:lnTo>
                    <a:pt x="6483731" y="393700"/>
                  </a:lnTo>
                  <a:lnTo>
                    <a:pt x="6438290" y="393700"/>
                  </a:lnTo>
                  <a:lnTo>
                    <a:pt x="6391364" y="406400"/>
                  </a:lnTo>
                  <a:lnTo>
                    <a:pt x="6342608" y="419100"/>
                  </a:lnTo>
                  <a:lnTo>
                    <a:pt x="6291681" y="444500"/>
                  </a:lnTo>
                  <a:lnTo>
                    <a:pt x="6291681" y="12700"/>
                  </a:lnTo>
                  <a:lnTo>
                    <a:pt x="7756207" y="12700"/>
                  </a:lnTo>
                  <a:lnTo>
                    <a:pt x="7756207" y="0"/>
                  </a:lnTo>
                  <a:close/>
                </a:path>
              </a:pathLst>
            </a:custGeom>
            <a:solidFill>
              <a:srgbClr val="2B2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34661"/>
            <a:ext cx="9786620" cy="28581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7430"/>
              </a:lnSpc>
              <a:spcBef>
                <a:spcPts val="210"/>
              </a:spcBef>
            </a:pPr>
            <a:r>
              <a:rPr sz="6200" b="0" spc="110" dirty="0">
                <a:latin typeface="Lucida Sans Unicode"/>
                <a:cs typeface="Lucida Sans Unicode"/>
              </a:rPr>
              <a:t>Машинное </a:t>
            </a:r>
            <a:r>
              <a:rPr sz="6200" b="0" spc="80" dirty="0">
                <a:latin typeface="Lucida Sans Unicode"/>
                <a:cs typeface="Lucida Sans Unicode"/>
              </a:rPr>
              <a:t>обучение </a:t>
            </a:r>
            <a:r>
              <a:rPr sz="6200" b="0" spc="320" dirty="0">
                <a:latin typeface="Lucida Sans Unicode"/>
                <a:cs typeface="Lucida Sans Unicode"/>
              </a:rPr>
              <a:t>в </a:t>
            </a:r>
            <a:r>
              <a:rPr sz="6200" b="0" spc="325" dirty="0">
                <a:latin typeface="Lucida Sans Unicode"/>
                <a:cs typeface="Lucida Sans Unicode"/>
              </a:rPr>
              <a:t> </a:t>
            </a:r>
            <a:r>
              <a:rPr sz="6200" b="0" spc="-45" dirty="0">
                <a:latin typeface="Lucida Sans Unicode"/>
                <a:cs typeface="Lucida Sans Unicode"/>
              </a:rPr>
              <a:t>задачах </a:t>
            </a:r>
            <a:r>
              <a:rPr sz="6200" b="0" spc="55" dirty="0">
                <a:latin typeface="Lucida Sans Unicode"/>
                <a:cs typeface="Lucida Sans Unicode"/>
              </a:rPr>
              <a:t>распознавания </a:t>
            </a:r>
            <a:r>
              <a:rPr sz="6200" b="0" spc="60" dirty="0">
                <a:latin typeface="Lucida Sans Unicode"/>
                <a:cs typeface="Lucida Sans Unicode"/>
              </a:rPr>
              <a:t> </a:t>
            </a:r>
            <a:r>
              <a:rPr sz="6200" b="0" spc="114" dirty="0">
                <a:latin typeface="Lucida Sans Unicode"/>
                <a:cs typeface="Lucida Sans Unicode"/>
              </a:rPr>
              <a:t>объектов</a:t>
            </a:r>
            <a:r>
              <a:rPr sz="6200" b="0" spc="-445" dirty="0">
                <a:latin typeface="Lucida Sans Unicode"/>
                <a:cs typeface="Lucida Sans Unicode"/>
              </a:rPr>
              <a:t> </a:t>
            </a:r>
            <a:r>
              <a:rPr sz="6200" b="0" spc="60" dirty="0">
                <a:latin typeface="Lucida Sans Unicode"/>
                <a:cs typeface="Lucida Sans Unicode"/>
              </a:rPr>
              <a:t>на</a:t>
            </a:r>
            <a:r>
              <a:rPr sz="6200" b="0" spc="-440" dirty="0">
                <a:latin typeface="Lucida Sans Unicode"/>
                <a:cs typeface="Lucida Sans Unicode"/>
              </a:rPr>
              <a:t> </a:t>
            </a:r>
            <a:r>
              <a:rPr sz="6200" b="0" spc="-145" dirty="0">
                <a:latin typeface="Lucida Sans Unicode"/>
                <a:cs typeface="Lucida Sans Unicode"/>
              </a:rPr>
              <a:t>фотографии</a:t>
            </a:r>
            <a:endParaRPr sz="6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906" y="7760761"/>
            <a:ext cx="4759325" cy="201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24100">
              <a:lnSpc>
                <a:spcPct val="116300"/>
              </a:lnSpc>
              <a:spcBef>
                <a:spcPts val="100"/>
              </a:spcBef>
            </a:pPr>
            <a:r>
              <a:rPr sz="2800" spc="55" dirty="0">
                <a:solidFill>
                  <a:srgbClr val="FAFAFA"/>
                </a:solidFill>
                <a:latin typeface="Tahoma"/>
                <a:cs typeface="Tahoma"/>
              </a:rPr>
              <a:t>П</a:t>
            </a:r>
            <a:r>
              <a:rPr sz="2800" spc="15" dirty="0">
                <a:solidFill>
                  <a:srgbClr val="FAFAFA"/>
                </a:solidFill>
                <a:latin typeface="Tahoma"/>
                <a:cs typeface="Tahoma"/>
              </a:rPr>
              <a:t>ОД</a:t>
            </a:r>
            <a:r>
              <a:rPr sz="2800" spc="170" dirty="0">
                <a:solidFill>
                  <a:srgbClr val="FAFAFA"/>
                </a:solidFill>
                <a:latin typeface="Tahoma"/>
                <a:cs typeface="Tahoma"/>
              </a:rPr>
              <a:t>Г</a:t>
            </a:r>
            <a:r>
              <a:rPr sz="2800" spc="15" dirty="0">
                <a:solidFill>
                  <a:srgbClr val="FAFAFA"/>
                </a:solidFill>
                <a:latin typeface="Tahoma"/>
                <a:cs typeface="Tahoma"/>
              </a:rPr>
              <a:t>О</a:t>
            </a:r>
            <a:r>
              <a:rPr sz="2800" spc="114" dirty="0">
                <a:solidFill>
                  <a:srgbClr val="FAFAFA"/>
                </a:solidFill>
                <a:latin typeface="Tahoma"/>
                <a:cs typeface="Tahoma"/>
              </a:rPr>
              <a:t>Т</a:t>
            </a:r>
            <a:r>
              <a:rPr sz="2800" spc="15" dirty="0">
                <a:solidFill>
                  <a:srgbClr val="FAFAFA"/>
                </a:solidFill>
                <a:latin typeface="Tahoma"/>
                <a:cs typeface="Tahoma"/>
              </a:rPr>
              <a:t>О</a:t>
            </a:r>
            <a:r>
              <a:rPr sz="2800" spc="220" dirty="0">
                <a:solidFill>
                  <a:srgbClr val="FAFAFA"/>
                </a:solidFill>
                <a:latin typeface="Tahoma"/>
                <a:cs typeface="Tahoma"/>
              </a:rPr>
              <a:t>В</a:t>
            </a:r>
            <a:r>
              <a:rPr sz="2800" spc="160" dirty="0">
                <a:solidFill>
                  <a:srgbClr val="FAFAFA"/>
                </a:solidFill>
                <a:latin typeface="Tahoma"/>
                <a:cs typeface="Tahoma"/>
              </a:rPr>
              <a:t>И</a:t>
            </a:r>
            <a:r>
              <a:rPr sz="2800" spc="-45" dirty="0">
                <a:solidFill>
                  <a:srgbClr val="FAFAFA"/>
                </a:solidFill>
                <a:latin typeface="Tahoma"/>
                <a:cs typeface="Tahoma"/>
              </a:rPr>
              <a:t>Л  </a:t>
            </a:r>
            <a:r>
              <a:rPr sz="2800" spc="110" dirty="0">
                <a:solidFill>
                  <a:srgbClr val="FAFAFA"/>
                </a:solidFill>
                <a:latin typeface="Tahoma"/>
                <a:cs typeface="Tahoma"/>
              </a:rPr>
              <a:t>БЕДАК</a:t>
            </a:r>
            <a:r>
              <a:rPr sz="2800" spc="140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AFAFA"/>
                </a:solidFill>
                <a:latin typeface="Tahoma"/>
                <a:cs typeface="Tahoma"/>
              </a:rPr>
              <a:t>И.А.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6300"/>
              </a:lnSpc>
            </a:pPr>
            <a:r>
              <a:rPr sz="2800" spc="135" dirty="0">
                <a:solidFill>
                  <a:srgbClr val="FAFAFA"/>
                </a:solidFill>
                <a:latin typeface="Tahoma"/>
                <a:cs typeface="Tahoma"/>
              </a:rPr>
              <a:t>НАУЧНЫЙ </a:t>
            </a:r>
            <a:r>
              <a:rPr sz="2800" spc="105" dirty="0">
                <a:solidFill>
                  <a:srgbClr val="FAFAFA"/>
                </a:solidFill>
                <a:latin typeface="Tahoma"/>
                <a:cs typeface="Tahoma"/>
              </a:rPr>
              <a:t>РУКОВОДИТЕЛЬ </a:t>
            </a:r>
            <a:r>
              <a:rPr sz="2800" spc="-860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FAFAFA"/>
                </a:solidFill>
                <a:latin typeface="Tahoma"/>
                <a:cs typeface="Tahoma"/>
              </a:rPr>
              <a:t>РОМАНОВА</a:t>
            </a:r>
            <a:r>
              <a:rPr sz="2800" spc="155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FAFAFA"/>
                </a:solidFill>
                <a:latin typeface="Tahoma"/>
                <a:cs typeface="Tahoma"/>
              </a:rPr>
              <a:t>Е.В.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4522470"/>
            <a:chOff x="0" y="5"/>
            <a:chExt cx="18288000" cy="4522470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18288000" cy="4522470"/>
            </a:xfrm>
            <a:custGeom>
              <a:avLst/>
              <a:gdLst/>
              <a:ahLst/>
              <a:cxnLst/>
              <a:rect l="l" t="t" r="r" b="b"/>
              <a:pathLst>
                <a:path w="18288000" h="4522470">
                  <a:moveTo>
                    <a:pt x="0" y="0"/>
                  </a:moveTo>
                  <a:lnTo>
                    <a:pt x="18287999" y="0"/>
                  </a:lnTo>
                  <a:lnTo>
                    <a:pt x="18287999" y="4521981"/>
                  </a:lnTo>
                  <a:lnTo>
                    <a:pt x="0" y="452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7211" y="5"/>
              <a:ext cx="5140787" cy="39476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749" y="4727495"/>
            <a:ext cx="4886324" cy="5143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4260" y="4727495"/>
            <a:ext cx="4886324" cy="5143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39069" y="4727495"/>
            <a:ext cx="4886324" cy="51434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744188"/>
            <a:ext cx="5513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АУГМЕНТАЦИЯ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131695"/>
          </a:xfrm>
          <a:custGeom>
            <a:avLst/>
            <a:gdLst/>
            <a:ahLst/>
            <a:cxnLst/>
            <a:rect l="l" t="t" r="r" b="b"/>
            <a:pathLst>
              <a:path w="18288000" h="2131695">
                <a:moveTo>
                  <a:pt x="0" y="2131575"/>
                </a:moveTo>
                <a:lnTo>
                  <a:pt x="18287998" y="2131575"/>
                </a:lnTo>
                <a:lnTo>
                  <a:pt x="18287998" y="0"/>
                </a:lnTo>
                <a:lnTo>
                  <a:pt x="0" y="0"/>
                </a:lnTo>
                <a:lnTo>
                  <a:pt x="0" y="213157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51375"/>
            <a:ext cx="18288000" cy="2136140"/>
          </a:xfrm>
          <a:custGeom>
            <a:avLst/>
            <a:gdLst/>
            <a:ahLst/>
            <a:cxnLst/>
            <a:rect l="l" t="t" r="r" b="b"/>
            <a:pathLst>
              <a:path w="18288000" h="2136140">
                <a:moveTo>
                  <a:pt x="0" y="2135623"/>
                </a:moveTo>
                <a:lnTo>
                  <a:pt x="18287998" y="2135623"/>
                </a:lnTo>
                <a:lnTo>
                  <a:pt x="18287998" y="0"/>
                </a:lnTo>
                <a:lnTo>
                  <a:pt x="0" y="0"/>
                </a:lnTo>
                <a:lnTo>
                  <a:pt x="0" y="213562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31575"/>
            <a:ext cx="18288000" cy="6019800"/>
          </a:xfrm>
          <a:custGeom>
            <a:avLst/>
            <a:gdLst/>
            <a:ahLst/>
            <a:cxnLst/>
            <a:rect l="l" t="t" r="r" b="b"/>
            <a:pathLst>
              <a:path w="18288000" h="6019800">
                <a:moveTo>
                  <a:pt x="0" y="0"/>
                </a:moveTo>
                <a:lnTo>
                  <a:pt x="18287999" y="0"/>
                </a:lnTo>
                <a:lnTo>
                  <a:pt x="18287999" y="6019799"/>
                </a:lnTo>
                <a:lnTo>
                  <a:pt x="0" y="6019799"/>
                </a:lnTo>
                <a:lnTo>
                  <a:pt x="0" y="0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42" y="738565"/>
            <a:ext cx="1724025" cy="568325"/>
          </a:xfrm>
          <a:custGeom>
            <a:avLst/>
            <a:gdLst/>
            <a:ahLst/>
            <a:cxnLst/>
            <a:rect l="l" t="t" r="r" b="b"/>
            <a:pathLst>
              <a:path w="1724025" h="568325">
                <a:moveTo>
                  <a:pt x="651878" y="510412"/>
                </a:moveTo>
                <a:lnTo>
                  <a:pt x="647298" y="532857"/>
                </a:lnTo>
                <a:lnTo>
                  <a:pt x="634827" y="551237"/>
                </a:lnTo>
                <a:lnTo>
                  <a:pt x="616369" y="563656"/>
                </a:lnTo>
                <a:lnTo>
                  <a:pt x="593830" y="568217"/>
                </a:lnTo>
                <a:lnTo>
                  <a:pt x="571291" y="563737"/>
                </a:lnTo>
                <a:lnTo>
                  <a:pt x="552834" y="551454"/>
                </a:lnTo>
                <a:lnTo>
                  <a:pt x="540363" y="533101"/>
                </a:lnTo>
                <a:lnTo>
                  <a:pt x="535782" y="510412"/>
                </a:lnTo>
                <a:lnTo>
                  <a:pt x="540363" y="487968"/>
                </a:lnTo>
                <a:lnTo>
                  <a:pt x="552834" y="469588"/>
                </a:lnTo>
                <a:lnTo>
                  <a:pt x="571291" y="457169"/>
                </a:lnTo>
                <a:lnTo>
                  <a:pt x="593830" y="452608"/>
                </a:lnTo>
                <a:lnTo>
                  <a:pt x="616369" y="457169"/>
                </a:lnTo>
                <a:lnTo>
                  <a:pt x="634827" y="469588"/>
                </a:lnTo>
                <a:lnTo>
                  <a:pt x="647298" y="487968"/>
                </a:lnTo>
                <a:lnTo>
                  <a:pt x="651878" y="510412"/>
                </a:lnTo>
                <a:close/>
              </a:path>
              <a:path w="1724025" h="568325">
                <a:moveTo>
                  <a:pt x="651878" y="57804"/>
                </a:moveTo>
                <a:lnTo>
                  <a:pt x="647298" y="80248"/>
                </a:lnTo>
                <a:lnTo>
                  <a:pt x="634827" y="98628"/>
                </a:lnTo>
                <a:lnTo>
                  <a:pt x="616369" y="111047"/>
                </a:lnTo>
                <a:lnTo>
                  <a:pt x="593830" y="115608"/>
                </a:lnTo>
                <a:lnTo>
                  <a:pt x="571291" y="111047"/>
                </a:lnTo>
                <a:lnTo>
                  <a:pt x="552834" y="98628"/>
                </a:lnTo>
                <a:lnTo>
                  <a:pt x="540363" y="80248"/>
                </a:lnTo>
                <a:lnTo>
                  <a:pt x="535782" y="57804"/>
                </a:lnTo>
                <a:lnTo>
                  <a:pt x="540363" y="35360"/>
                </a:lnTo>
                <a:lnTo>
                  <a:pt x="552834" y="16980"/>
                </a:lnTo>
                <a:lnTo>
                  <a:pt x="571291" y="4561"/>
                </a:lnTo>
                <a:lnTo>
                  <a:pt x="593830" y="0"/>
                </a:lnTo>
                <a:lnTo>
                  <a:pt x="616369" y="4561"/>
                </a:lnTo>
                <a:lnTo>
                  <a:pt x="634827" y="16980"/>
                </a:lnTo>
                <a:lnTo>
                  <a:pt x="647298" y="35360"/>
                </a:lnTo>
                <a:lnTo>
                  <a:pt x="651878" y="57804"/>
                </a:lnTo>
                <a:close/>
              </a:path>
              <a:path w="1724025" h="568325">
                <a:moveTo>
                  <a:pt x="1188242" y="510412"/>
                </a:moveTo>
                <a:lnTo>
                  <a:pt x="1183661" y="532857"/>
                </a:lnTo>
                <a:lnTo>
                  <a:pt x="1171190" y="551237"/>
                </a:lnTo>
                <a:lnTo>
                  <a:pt x="1152733" y="563656"/>
                </a:lnTo>
                <a:lnTo>
                  <a:pt x="1130194" y="568217"/>
                </a:lnTo>
                <a:lnTo>
                  <a:pt x="1107655" y="563737"/>
                </a:lnTo>
                <a:lnTo>
                  <a:pt x="1089197" y="551454"/>
                </a:lnTo>
                <a:lnTo>
                  <a:pt x="1076726" y="533101"/>
                </a:lnTo>
                <a:lnTo>
                  <a:pt x="1072146" y="510412"/>
                </a:lnTo>
                <a:lnTo>
                  <a:pt x="1076726" y="487968"/>
                </a:lnTo>
                <a:lnTo>
                  <a:pt x="1089197" y="469588"/>
                </a:lnTo>
                <a:lnTo>
                  <a:pt x="1107655" y="457169"/>
                </a:lnTo>
                <a:lnTo>
                  <a:pt x="1130194" y="452608"/>
                </a:lnTo>
                <a:lnTo>
                  <a:pt x="1152733" y="457169"/>
                </a:lnTo>
                <a:lnTo>
                  <a:pt x="1171190" y="469588"/>
                </a:lnTo>
                <a:lnTo>
                  <a:pt x="1183661" y="487968"/>
                </a:lnTo>
                <a:lnTo>
                  <a:pt x="1188242" y="510412"/>
                </a:lnTo>
                <a:close/>
              </a:path>
              <a:path w="1724025" h="568325">
                <a:moveTo>
                  <a:pt x="1188242" y="57804"/>
                </a:moveTo>
                <a:lnTo>
                  <a:pt x="1183661" y="80248"/>
                </a:lnTo>
                <a:lnTo>
                  <a:pt x="1171190" y="98628"/>
                </a:lnTo>
                <a:lnTo>
                  <a:pt x="1152733" y="111047"/>
                </a:lnTo>
                <a:lnTo>
                  <a:pt x="1130194" y="115608"/>
                </a:lnTo>
                <a:lnTo>
                  <a:pt x="1107655" y="111047"/>
                </a:lnTo>
                <a:lnTo>
                  <a:pt x="1089197" y="98628"/>
                </a:lnTo>
                <a:lnTo>
                  <a:pt x="1076726" y="80248"/>
                </a:lnTo>
                <a:lnTo>
                  <a:pt x="1072146" y="57804"/>
                </a:lnTo>
                <a:lnTo>
                  <a:pt x="1076726" y="35360"/>
                </a:lnTo>
                <a:lnTo>
                  <a:pt x="1089197" y="16980"/>
                </a:lnTo>
                <a:lnTo>
                  <a:pt x="1107655" y="4561"/>
                </a:lnTo>
                <a:lnTo>
                  <a:pt x="1130194" y="0"/>
                </a:lnTo>
                <a:lnTo>
                  <a:pt x="1152733" y="4561"/>
                </a:lnTo>
                <a:lnTo>
                  <a:pt x="1171190" y="16980"/>
                </a:lnTo>
                <a:lnTo>
                  <a:pt x="1183661" y="35360"/>
                </a:lnTo>
                <a:lnTo>
                  <a:pt x="1188242" y="57804"/>
                </a:lnTo>
                <a:close/>
              </a:path>
              <a:path w="1724025" h="568325">
                <a:moveTo>
                  <a:pt x="116095" y="510412"/>
                </a:moveTo>
                <a:lnTo>
                  <a:pt x="111515" y="532857"/>
                </a:lnTo>
                <a:lnTo>
                  <a:pt x="99044" y="551237"/>
                </a:lnTo>
                <a:lnTo>
                  <a:pt x="80586" y="563656"/>
                </a:lnTo>
                <a:lnTo>
                  <a:pt x="58047" y="568217"/>
                </a:lnTo>
                <a:lnTo>
                  <a:pt x="35508" y="563737"/>
                </a:lnTo>
                <a:lnTo>
                  <a:pt x="17051" y="551454"/>
                </a:lnTo>
                <a:lnTo>
                  <a:pt x="4580" y="533101"/>
                </a:lnTo>
                <a:lnTo>
                  <a:pt x="0" y="510413"/>
                </a:lnTo>
                <a:lnTo>
                  <a:pt x="4580" y="487968"/>
                </a:lnTo>
                <a:lnTo>
                  <a:pt x="17051" y="469588"/>
                </a:lnTo>
                <a:lnTo>
                  <a:pt x="35508" y="457169"/>
                </a:lnTo>
                <a:lnTo>
                  <a:pt x="58047" y="452608"/>
                </a:lnTo>
                <a:lnTo>
                  <a:pt x="80586" y="457169"/>
                </a:lnTo>
                <a:lnTo>
                  <a:pt x="99044" y="469588"/>
                </a:lnTo>
                <a:lnTo>
                  <a:pt x="111515" y="487968"/>
                </a:lnTo>
                <a:lnTo>
                  <a:pt x="116095" y="510412"/>
                </a:lnTo>
                <a:close/>
              </a:path>
              <a:path w="1724025" h="568325">
                <a:moveTo>
                  <a:pt x="116095" y="57804"/>
                </a:moveTo>
                <a:lnTo>
                  <a:pt x="111515" y="80248"/>
                </a:lnTo>
                <a:lnTo>
                  <a:pt x="99044" y="98628"/>
                </a:lnTo>
                <a:lnTo>
                  <a:pt x="80586" y="111047"/>
                </a:lnTo>
                <a:lnTo>
                  <a:pt x="58047" y="115608"/>
                </a:lnTo>
                <a:lnTo>
                  <a:pt x="35508" y="111047"/>
                </a:lnTo>
                <a:lnTo>
                  <a:pt x="17051" y="98628"/>
                </a:lnTo>
                <a:lnTo>
                  <a:pt x="4580" y="80248"/>
                </a:lnTo>
                <a:lnTo>
                  <a:pt x="0" y="57804"/>
                </a:lnTo>
                <a:lnTo>
                  <a:pt x="4580" y="35360"/>
                </a:lnTo>
                <a:lnTo>
                  <a:pt x="17051" y="16980"/>
                </a:lnTo>
                <a:lnTo>
                  <a:pt x="35508" y="4561"/>
                </a:lnTo>
                <a:lnTo>
                  <a:pt x="58047" y="0"/>
                </a:lnTo>
                <a:lnTo>
                  <a:pt x="80586" y="4561"/>
                </a:lnTo>
                <a:lnTo>
                  <a:pt x="99044" y="16980"/>
                </a:lnTo>
                <a:lnTo>
                  <a:pt x="111515" y="35360"/>
                </a:lnTo>
                <a:lnTo>
                  <a:pt x="116095" y="57804"/>
                </a:lnTo>
                <a:close/>
              </a:path>
              <a:path w="1724025" h="568325">
                <a:moveTo>
                  <a:pt x="1724024" y="510412"/>
                </a:moveTo>
                <a:lnTo>
                  <a:pt x="1719444" y="532857"/>
                </a:lnTo>
                <a:lnTo>
                  <a:pt x="1706973" y="551237"/>
                </a:lnTo>
                <a:lnTo>
                  <a:pt x="1688515" y="563656"/>
                </a:lnTo>
                <a:lnTo>
                  <a:pt x="1665976" y="568217"/>
                </a:lnTo>
                <a:lnTo>
                  <a:pt x="1643437" y="563737"/>
                </a:lnTo>
                <a:lnTo>
                  <a:pt x="1624980" y="551454"/>
                </a:lnTo>
                <a:lnTo>
                  <a:pt x="1612509" y="533101"/>
                </a:lnTo>
                <a:lnTo>
                  <a:pt x="1607928" y="510412"/>
                </a:lnTo>
                <a:lnTo>
                  <a:pt x="1612509" y="487968"/>
                </a:lnTo>
                <a:lnTo>
                  <a:pt x="1624980" y="469588"/>
                </a:lnTo>
                <a:lnTo>
                  <a:pt x="1643437" y="457169"/>
                </a:lnTo>
                <a:lnTo>
                  <a:pt x="1665976" y="452608"/>
                </a:lnTo>
                <a:lnTo>
                  <a:pt x="1688515" y="457169"/>
                </a:lnTo>
                <a:lnTo>
                  <a:pt x="1706973" y="469588"/>
                </a:lnTo>
                <a:lnTo>
                  <a:pt x="1719444" y="487968"/>
                </a:lnTo>
                <a:lnTo>
                  <a:pt x="1724024" y="510412"/>
                </a:lnTo>
                <a:close/>
              </a:path>
              <a:path w="1724025" h="568325">
                <a:moveTo>
                  <a:pt x="1724024" y="57804"/>
                </a:moveTo>
                <a:lnTo>
                  <a:pt x="1719444" y="80248"/>
                </a:lnTo>
                <a:lnTo>
                  <a:pt x="1706973" y="98628"/>
                </a:lnTo>
                <a:lnTo>
                  <a:pt x="1688515" y="111047"/>
                </a:lnTo>
                <a:lnTo>
                  <a:pt x="1665976" y="115608"/>
                </a:lnTo>
                <a:lnTo>
                  <a:pt x="1643437" y="111047"/>
                </a:lnTo>
                <a:lnTo>
                  <a:pt x="1624980" y="98628"/>
                </a:lnTo>
                <a:lnTo>
                  <a:pt x="1612509" y="80248"/>
                </a:lnTo>
                <a:lnTo>
                  <a:pt x="1607928" y="57804"/>
                </a:lnTo>
                <a:lnTo>
                  <a:pt x="1612509" y="35360"/>
                </a:lnTo>
                <a:lnTo>
                  <a:pt x="1624980" y="16980"/>
                </a:lnTo>
                <a:lnTo>
                  <a:pt x="1643437" y="4561"/>
                </a:lnTo>
                <a:lnTo>
                  <a:pt x="1665976" y="0"/>
                </a:lnTo>
                <a:lnTo>
                  <a:pt x="1688515" y="4561"/>
                </a:lnTo>
                <a:lnTo>
                  <a:pt x="1706973" y="16980"/>
                </a:lnTo>
                <a:lnTo>
                  <a:pt x="1719444" y="35360"/>
                </a:lnTo>
                <a:lnTo>
                  <a:pt x="1724024" y="57804"/>
                </a:lnTo>
                <a:close/>
              </a:path>
            </a:pathLst>
          </a:custGeom>
          <a:solidFill>
            <a:srgbClr val="2B2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9693" y="8968165"/>
            <a:ext cx="1724025" cy="568325"/>
          </a:xfrm>
          <a:custGeom>
            <a:avLst/>
            <a:gdLst/>
            <a:ahLst/>
            <a:cxnLst/>
            <a:rect l="l" t="t" r="r" b="b"/>
            <a:pathLst>
              <a:path w="1724025" h="568325">
                <a:moveTo>
                  <a:pt x="651878" y="510412"/>
                </a:moveTo>
                <a:lnTo>
                  <a:pt x="647297" y="532857"/>
                </a:lnTo>
                <a:lnTo>
                  <a:pt x="634826" y="551237"/>
                </a:lnTo>
                <a:lnTo>
                  <a:pt x="616369" y="563656"/>
                </a:lnTo>
                <a:lnTo>
                  <a:pt x="593830" y="568217"/>
                </a:lnTo>
                <a:lnTo>
                  <a:pt x="571291" y="563737"/>
                </a:lnTo>
                <a:lnTo>
                  <a:pt x="552833" y="551454"/>
                </a:lnTo>
                <a:lnTo>
                  <a:pt x="540362" y="533101"/>
                </a:lnTo>
                <a:lnTo>
                  <a:pt x="535782" y="510412"/>
                </a:lnTo>
                <a:lnTo>
                  <a:pt x="540362" y="487968"/>
                </a:lnTo>
                <a:lnTo>
                  <a:pt x="552833" y="469588"/>
                </a:lnTo>
                <a:lnTo>
                  <a:pt x="571291" y="457169"/>
                </a:lnTo>
                <a:lnTo>
                  <a:pt x="593830" y="452608"/>
                </a:lnTo>
                <a:lnTo>
                  <a:pt x="616369" y="457169"/>
                </a:lnTo>
                <a:lnTo>
                  <a:pt x="634826" y="469588"/>
                </a:lnTo>
                <a:lnTo>
                  <a:pt x="647297" y="487968"/>
                </a:lnTo>
                <a:lnTo>
                  <a:pt x="651878" y="510412"/>
                </a:lnTo>
                <a:close/>
              </a:path>
              <a:path w="1724025" h="568325">
                <a:moveTo>
                  <a:pt x="651878" y="57804"/>
                </a:moveTo>
                <a:lnTo>
                  <a:pt x="647297" y="80248"/>
                </a:lnTo>
                <a:lnTo>
                  <a:pt x="634826" y="98628"/>
                </a:lnTo>
                <a:lnTo>
                  <a:pt x="616369" y="111047"/>
                </a:lnTo>
                <a:lnTo>
                  <a:pt x="593830" y="115608"/>
                </a:lnTo>
                <a:lnTo>
                  <a:pt x="571291" y="111047"/>
                </a:lnTo>
                <a:lnTo>
                  <a:pt x="552833" y="98628"/>
                </a:lnTo>
                <a:lnTo>
                  <a:pt x="540362" y="80248"/>
                </a:lnTo>
                <a:lnTo>
                  <a:pt x="535782" y="57804"/>
                </a:lnTo>
                <a:lnTo>
                  <a:pt x="540362" y="35360"/>
                </a:lnTo>
                <a:lnTo>
                  <a:pt x="552833" y="16980"/>
                </a:lnTo>
                <a:lnTo>
                  <a:pt x="571291" y="4561"/>
                </a:lnTo>
                <a:lnTo>
                  <a:pt x="593830" y="0"/>
                </a:lnTo>
                <a:lnTo>
                  <a:pt x="616369" y="4561"/>
                </a:lnTo>
                <a:lnTo>
                  <a:pt x="634826" y="16980"/>
                </a:lnTo>
                <a:lnTo>
                  <a:pt x="647297" y="35360"/>
                </a:lnTo>
                <a:lnTo>
                  <a:pt x="651878" y="57804"/>
                </a:lnTo>
                <a:close/>
              </a:path>
              <a:path w="1724025" h="568325">
                <a:moveTo>
                  <a:pt x="1188241" y="510412"/>
                </a:moveTo>
                <a:lnTo>
                  <a:pt x="1183661" y="532857"/>
                </a:lnTo>
                <a:lnTo>
                  <a:pt x="1171190" y="551237"/>
                </a:lnTo>
                <a:lnTo>
                  <a:pt x="1152732" y="563656"/>
                </a:lnTo>
                <a:lnTo>
                  <a:pt x="1130193" y="568217"/>
                </a:lnTo>
                <a:lnTo>
                  <a:pt x="1107654" y="563737"/>
                </a:lnTo>
                <a:lnTo>
                  <a:pt x="1089197" y="551454"/>
                </a:lnTo>
                <a:lnTo>
                  <a:pt x="1076726" y="533101"/>
                </a:lnTo>
                <a:lnTo>
                  <a:pt x="1072145" y="510412"/>
                </a:lnTo>
                <a:lnTo>
                  <a:pt x="1076726" y="487968"/>
                </a:lnTo>
                <a:lnTo>
                  <a:pt x="1089197" y="469588"/>
                </a:lnTo>
                <a:lnTo>
                  <a:pt x="1107654" y="457169"/>
                </a:lnTo>
                <a:lnTo>
                  <a:pt x="1130193" y="452608"/>
                </a:lnTo>
                <a:lnTo>
                  <a:pt x="1152732" y="457169"/>
                </a:lnTo>
                <a:lnTo>
                  <a:pt x="1171190" y="469588"/>
                </a:lnTo>
                <a:lnTo>
                  <a:pt x="1183661" y="487968"/>
                </a:lnTo>
                <a:lnTo>
                  <a:pt x="1188241" y="510412"/>
                </a:lnTo>
                <a:close/>
              </a:path>
              <a:path w="1724025" h="568325">
                <a:moveTo>
                  <a:pt x="1188241" y="57804"/>
                </a:moveTo>
                <a:lnTo>
                  <a:pt x="1183661" y="80248"/>
                </a:lnTo>
                <a:lnTo>
                  <a:pt x="1171190" y="98628"/>
                </a:lnTo>
                <a:lnTo>
                  <a:pt x="1152732" y="111047"/>
                </a:lnTo>
                <a:lnTo>
                  <a:pt x="1130193" y="115608"/>
                </a:lnTo>
                <a:lnTo>
                  <a:pt x="1107654" y="111047"/>
                </a:lnTo>
                <a:lnTo>
                  <a:pt x="1089197" y="98628"/>
                </a:lnTo>
                <a:lnTo>
                  <a:pt x="1076726" y="80248"/>
                </a:lnTo>
                <a:lnTo>
                  <a:pt x="1072145" y="57804"/>
                </a:lnTo>
                <a:lnTo>
                  <a:pt x="1076726" y="35360"/>
                </a:lnTo>
                <a:lnTo>
                  <a:pt x="1089197" y="16980"/>
                </a:lnTo>
                <a:lnTo>
                  <a:pt x="1107654" y="4561"/>
                </a:lnTo>
                <a:lnTo>
                  <a:pt x="1130193" y="0"/>
                </a:lnTo>
                <a:lnTo>
                  <a:pt x="1152732" y="4561"/>
                </a:lnTo>
                <a:lnTo>
                  <a:pt x="1171190" y="16980"/>
                </a:lnTo>
                <a:lnTo>
                  <a:pt x="1183661" y="35360"/>
                </a:lnTo>
                <a:lnTo>
                  <a:pt x="1188241" y="57804"/>
                </a:lnTo>
                <a:close/>
              </a:path>
              <a:path w="1724025" h="568325">
                <a:moveTo>
                  <a:pt x="116095" y="510412"/>
                </a:moveTo>
                <a:lnTo>
                  <a:pt x="111515" y="532857"/>
                </a:lnTo>
                <a:lnTo>
                  <a:pt x="99043" y="551237"/>
                </a:lnTo>
                <a:lnTo>
                  <a:pt x="80586" y="563656"/>
                </a:lnTo>
                <a:lnTo>
                  <a:pt x="58047" y="568217"/>
                </a:lnTo>
                <a:lnTo>
                  <a:pt x="35508" y="563737"/>
                </a:lnTo>
                <a:lnTo>
                  <a:pt x="17051" y="551454"/>
                </a:lnTo>
                <a:lnTo>
                  <a:pt x="4579" y="533101"/>
                </a:lnTo>
                <a:lnTo>
                  <a:pt x="0" y="510415"/>
                </a:lnTo>
                <a:lnTo>
                  <a:pt x="4579" y="487968"/>
                </a:lnTo>
                <a:lnTo>
                  <a:pt x="17051" y="469588"/>
                </a:lnTo>
                <a:lnTo>
                  <a:pt x="35508" y="457169"/>
                </a:lnTo>
                <a:lnTo>
                  <a:pt x="58047" y="452608"/>
                </a:lnTo>
                <a:lnTo>
                  <a:pt x="80586" y="457169"/>
                </a:lnTo>
                <a:lnTo>
                  <a:pt x="99043" y="469588"/>
                </a:lnTo>
                <a:lnTo>
                  <a:pt x="111515" y="487968"/>
                </a:lnTo>
                <a:lnTo>
                  <a:pt x="116095" y="510412"/>
                </a:lnTo>
                <a:close/>
              </a:path>
              <a:path w="1724025" h="568325">
                <a:moveTo>
                  <a:pt x="116095" y="57804"/>
                </a:moveTo>
                <a:lnTo>
                  <a:pt x="111515" y="80248"/>
                </a:lnTo>
                <a:lnTo>
                  <a:pt x="99043" y="98628"/>
                </a:lnTo>
                <a:lnTo>
                  <a:pt x="80586" y="111047"/>
                </a:lnTo>
                <a:lnTo>
                  <a:pt x="58047" y="115608"/>
                </a:lnTo>
                <a:lnTo>
                  <a:pt x="35508" y="111047"/>
                </a:lnTo>
                <a:lnTo>
                  <a:pt x="17051" y="98628"/>
                </a:lnTo>
                <a:lnTo>
                  <a:pt x="4579" y="80248"/>
                </a:lnTo>
                <a:lnTo>
                  <a:pt x="0" y="57806"/>
                </a:lnTo>
                <a:lnTo>
                  <a:pt x="4579" y="35360"/>
                </a:lnTo>
                <a:lnTo>
                  <a:pt x="17051" y="16980"/>
                </a:lnTo>
                <a:lnTo>
                  <a:pt x="35508" y="4561"/>
                </a:lnTo>
                <a:lnTo>
                  <a:pt x="58047" y="0"/>
                </a:lnTo>
                <a:lnTo>
                  <a:pt x="80586" y="4561"/>
                </a:lnTo>
                <a:lnTo>
                  <a:pt x="99043" y="16980"/>
                </a:lnTo>
                <a:lnTo>
                  <a:pt x="111515" y="35360"/>
                </a:lnTo>
                <a:lnTo>
                  <a:pt x="116095" y="57804"/>
                </a:lnTo>
                <a:close/>
              </a:path>
              <a:path w="1724025" h="568325">
                <a:moveTo>
                  <a:pt x="1724024" y="510412"/>
                </a:moveTo>
                <a:lnTo>
                  <a:pt x="1719444" y="532857"/>
                </a:lnTo>
                <a:lnTo>
                  <a:pt x="1706972" y="551237"/>
                </a:lnTo>
                <a:lnTo>
                  <a:pt x="1688515" y="563656"/>
                </a:lnTo>
                <a:lnTo>
                  <a:pt x="1665976" y="568217"/>
                </a:lnTo>
                <a:lnTo>
                  <a:pt x="1643437" y="563737"/>
                </a:lnTo>
                <a:lnTo>
                  <a:pt x="1624980" y="551454"/>
                </a:lnTo>
                <a:lnTo>
                  <a:pt x="1612508" y="533101"/>
                </a:lnTo>
                <a:lnTo>
                  <a:pt x="1607928" y="510412"/>
                </a:lnTo>
                <a:lnTo>
                  <a:pt x="1612508" y="487968"/>
                </a:lnTo>
                <a:lnTo>
                  <a:pt x="1624980" y="469588"/>
                </a:lnTo>
                <a:lnTo>
                  <a:pt x="1643437" y="457169"/>
                </a:lnTo>
                <a:lnTo>
                  <a:pt x="1665976" y="452608"/>
                </a:lnTo>
                <a:lnTo>
                  <a:pt x="1688515" y="457169"/>
                </a:lnTo>
                <a:lnTo>
                  <a:pt x="1706972" y="469588"/>
                </a:lnTo>
                <a:lnTo>
                  <a:pt x="1719444" y="487968"/>
                </a:lnTo>
                <a:lnTo>
                  <a:pt x="1724024" y="510412"/>
                </a:lnTo>
                <a:close/>
              </a:path>
              <a:path w="1724025" h="568325">
                <a:moveTo>
                  <a:pt x="1724024" y="57804"/>
                </a:moveTo>
                <a:lnTo>
                  <a:pt x="1719444" y="80248"/>
                </a:lnTo>
                <a:lnTo>
                  <a:pt x="1706972" y="98628"/>
                </a:lnTo>
                <a:lnTo>
                  <a:pt x="1688515" y="111047"/>
                </a:lnTo>
                <a:lnTo>
                  <a:pt x="1665976" y="115608"/>
                </a:lnTo>
                <a:lnTo>
                  <a:pt x="1643437" y="111047"/>
                </a:lnTo>
                <a:lnTo>
                  <a:pt x="1624980" y="98628"/>
                </a:lnTo>
                <a:lnTo>
                  <a:pt x="1612508" y="80248"/>
                </a:lnTo>
                <a:lnTo>
                  <a:pt x="1607928" y="57804"/>
                </a:lnTo>
                <a:lnTo>
                  <a:pt x="1612508" y="35360"/>
                </a:lnTo>
                <a:lnTo>
                  <a:pt x="1624980" y="16980"/>
                </a:lnTo>
                <a:lnTo>
                  <a:pt x="1643437" y="4561"/>
                </a:lnTo>
                <a:lnTo>
                  <a:pt x="1665976" y="0"/>
                </a:lnTo>
                <a:lnTo>
                  <a:pt x="1688515" y="4561"/>
                </a:lnTo>
                <a:lnTo>
                  <a:pt x="1706972" y="16980"/>
                </a:lnTo>
                <a:lnTo>
                  <a:pt x="1719444" y="35360"/>
                </a:lnTo>
                <a:lnTo>
                  <a:pt x="1724024" y="57804"/>
                </a:lnTo>
                <a:close/>
              </a:path>
            </a:pathLst>
          </a:custGeom>
          <a:solidFill>
            <a:srgbClr val="2B2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1563" y="887731"/>
            <a:ext cx="3816985" cy="297180"/>
          </a:xfrm>
          <a:custGeom>
            <a:avLst/>
            <a:gdLst/>
            <a:ahLst/>
            <a:cxnLst/>
            <a:rect l="l" t="t" r="r" b="b"/>
            <a:pathLst>
              <a:path w="3816984" h="297180">
                <a:moveTo>
                  <a:pt x="18138" y="152798"/>
                </a:moveTo>
                <a:lnTo>
                  <a:pt x="9069" y="151893"/>
                </a:lnTo>
                <a:lnTo>
                  <a:pt x="0" y="141039"/>
                </a:lnTo>
                <a:lnTo>
                  <a:pt x="906" y="131994"/>
                </a:lnTo>
                <a:lnTo>
                  <a:pt x="63034" y="85125"/>
                </a:lnTo>
                <a:lnTo>
                  <a:pt x="115898" y="52187"/>
                </a:lnTo>
                <a:lnTo>
                  <a:pt x="165262" y="27919"/>
                </a:lnTo>
                <a:lnTo>
                  <a:pt x="211312" y="11631"/>
                </a:lnTo>
                <a:lnTo>
                  <a:pt x="254437" y="2563"/>
                </a:lnTo>
                <a:lnTo>
                  <a:pt x="294891" y="0"/>
                </a:lnTo>
                <a:lnTo>
                  <a:pt x="332961" y="3215"/>
                </a:lnTo>
                <a:lnTo>
                  <a:pt x="368935" y="11484"/>
                </a:lnTo>
                <a:lnTo>
                  <a:pt x="403100" y="24080"/>
                </a:lnTo>
                <a:lnTo>
                  <a:pt x="409823" y="27416"/>
                </a:lnTo>
                <a:lnTo>
                  <a:pt x="309330" y="27416"/>
                </a:lnTo>
                <a:lnTo>
                  <a:pt x="269891" y="27931"/>
                </a:lnTo>
                <a:lnTo>
                  <a:pt x="227799" y="35188"/>
                </a:lnTo>
                <a:lnTo>
                  <a:pt x="182455" y="50043"/>
                </a:lnTo>
                <a:lnTo>
                  <a:pt x="133566" y="73294"/>
                </a:lnTo>
                <a:lnTo>
                  <a:pt x="80733" y="105766"/>
                </a:lnTo>
                <a:lnTo>
                  <a:pt x="23580" y="148275"/>
                </a:lnTo>
                <a:lnTo>
                  <a:pt x="18138" y="152798"/>
                </a:lnTo>
                <a:close/>
              </a:path>
              <a:path w="3816984" h="297180">
                <a:moveTo>
                  <a:pt x="922742" y="243809"/>
                </a:moveTo>
                <a:lnTo>
                  <a:pt x="786256" y="243809"/>
                </a:lnTo>
                <a:lnTo>
                  <a:pt x="825625" y="243305"/>
                </a:lnTo>
                <a:lnTo>
                  <a:pt x="867788" y="236036"/>
                </a:lnTo>
                <a:lnTo>
                  <a:pt x="913126" y="221184"/>
                </a:lnTo>
                <a:lnTo>
                  <a:pt x="962020" y="197930"/>
                </a:lnTo>
                <a:lnTo>
                  <a:pt x="1014853" y="165458"/>
                </a:lnTo>
                <a:lnTo>
                  <a:pt x="1072006" y="122949"/>
                </a:lnTo>
                <a:lnTo>
                  <a:pt x="1077448" y="120235"/>
                </a:lnTo>
                <a:lnTo>
                  <a:pt x="1133396" y="82674"/>
                </a:lnTo>
                <a:lnTo>
                  <a:pt x="1185492" y="54619"/>
                </a:lnTo>
                <a:lnTo>
                  <a:pt x="1234040" y="35265"/>
                </a:lnTo>
                <a:lnTo>
                  <a:pt x="1279340" y="23812"/>
                </a:lnTo>
                <a:lnTo>
                  <a:pt x="1321695" y="19455"/>
                </a:lnTo>
                <a:lnTo>
                  <a:pt x="1361407" y="21393"/>
                </a:lnTo>
                <a:lnTo>
                  <a:pt x="1398779" y="28821"/>
                </a:lnTo>
                <a:lnTo>
                  <a:pt x="1434112" y="40939"/>
                </a:lnTo>
                <a:lnTo>
                  <a:pt x="1443700" y="45506"/>
                </a:lnTo>
                <a:lnTo>
                  <a:pt x="1344152" y="45506"/>
                </a:lnTo>
                <a:lnTo>
                  <a:pt x="1304783" y="46009"/>
                </a:lnTo>
                <a:lnTo>
                  <a:pt x="1262620" y="53278"/>
                </a:lnTo>
                <a:lnTo>
                  <a:pt x="1217282" y="68130"/>
                </a:lnTo>
                <a:lnTo>
                  <a:pt x="1168387" y="91384"/>
                </a:lnTo>
                <a:lnTo>
                  <a:pt x="1115554" y="123856"/>
                </a:lnTo>
                <a:lnTo>
                  <a:pt x="1058402" y="166365"/>
                </a:lnTo>
                <a:lnTo>
                  <a:pt x="1056588" y="168174"/>
                </a:lnTo>
                <a:lnTo>
                  <a:pt x="1054774" y="168174"/>
                </a:lnTo>
                <a:lnTo>
                  <a:pt x="1052960" y="169079"/>
                </a:lnTo>
                <a:lnTo>
                  <a:pt x="1004560" y="201955"/>
                </a:lnTo>
                <a:lnTo>
                  <a:pt x="959008" y="227671"/>
                </a:lnTo>
                <a:lnTo>
                  <a:pt x="922742" y="243809"/>
                </a:lnTo>
                <a:close/>
              </a:path>
              <a:path w="3816984" h="297180">
                <a:moveTo>
                  <a:pt x="801737" y="269479"/>
                </a:moveTo>
                <a:lnTo>
                  <a:pt x="750826" y="264504"/>
                </a:lnTo>
                <a:lnTo>
                  <a:pt x="703720" y="250786"/>
                </a:lnTo>
                <a:lnTo>
                  <a:pt x="659687" y="230133"/>
                </a:lnTo>
                <a:lnTo>
                  <a:pt x="617997" y="204355"/>
                </a:lnTo>
                <a:lnTo>
                  <a:pt x="577919" y="175260"/>
                </a:lnTo>
                <a:lnTo>
                  <a:pt x="541040" y="146466"/>
                </a:lnTo>
                <a:lnTo>
                  <a:pt x="508232" y="120693"/>
                </a:lnTo>
                <a:lnTo>
                  <a:pt x="477616" y="97771"/>
                </a:lnTo>
                <a:lnTo>
                  <a:pt x="414488" y="58325"/>
                </a:lnTo>
                <a:lnTo>
                  <a:pt x="346287" y="32861"/>
                </a:lnTo>
                <a:lnTo>
                  <a:pt x="309330" y="27416"/>
                </a:lnTo>
                <a:lnTo>
                  <a:pt x="409823" y="27416"/>
                </a:lnTo>
                <a:lnTo>
                  <a:pt x="467155" y="59351"/>
                </a:lnTo>
                <a:lnTo>
                  <a:pt x="527427" y="103222"/>
                </a:lnTo>
                <a:lnTo>
                  <a:pt x="552301" y="122949"/>
                </a:lnTo>
                <a:lnTo>
                  <a:pt x="587354" y="150531"/>
                </a:lnTo>
                <a:lnTo>
                  <a:pt x="617970" y="173453"/>
                </a:lnTo>
                <a:lnTo>
                  <a:pt x="681099" y="212899"/>
                </a:lnTo>
                <a:lnTo>
                  <a:pt x="749300" y="238363"/>
                </a:lnTo>
                <a:lnTo>
                  <a:pt x="786256" y="243809"/>
                </a:lnTo>
                <a:lnTo>
                  <a:pt x="922742" y="243809"/>
                </a:lnTo>
                <a:lnTo>
                  <a:pt x="916125" y="246753"/>
                </a:lnTo>
                <a:lnTo>
                  <a:pt x="875737" y="259730"/>
                </a:lnTo>
                <a:lnTo>
                  <a:pt x="837666" y="267130"/>
                </a:lnTo>
                <a:lnTo>
                  <a:pt x="801737" y="269479"/>
                </a:lnTo>
                <a:close/>
              </a:path>
              <a:path w="3816984" h="297180">
                <a:moveTo>
                  <a:pt x="1955676" y="262293"/>
                </a:moveTo>
                <a:lnTo>
                  <a:pt x="1833108" y="262293"/>
                </a:lnTo>
                <a:lnTo>
                  <a:pt x="1875423" y="259328"/>
                </a:lnTo>
                <a:lnTo>
                  <a:pt x="1920975" y="248562"/>
                </a:lnTo>
                <a:lnTo>
                  <a:pt x="1970203" y="229053"/>
                </a:lnTo>
                <a:lnTo>
                  <a:pt x="2023543" y="199857"/>
                </a:lnTo>
                <a:lnTo>
                  <a:pt x="2081433" y="160034"/>
                </a:lnTo>
                <a:lnTo>
                  <a:pt x="2082340" y="158225"/>
                </a:lnTo>
                <a:lnTo>
                  <a:pt x="2084154" y="156416"/>
                </a:lnTo>
                <a:lnTo>
                  <a:pt x="2141020" y="113901"/>
                </a:lnTo>
                <a:lnTo>
                  <a:pt x="2194035" y="80838"/>
                </a:lnTo>
                <a:lnTo>
                  <a:pt x="2243483" y="56489"/>
                </a:lnTo>
                <a:lnTo>
                  <a:pt x="2289652" y="40117"/>
                </a:lnTo>
                <a:lnTo>
                  <a:pt x="2332827" y="30983"/>
                </a:lnTo>
                <a:lnTo>
                  <a:pt x="2373292" y="28350"/>
                </a:lnTo>
                <a:lnTo>
                  <a:pt x="2411334" y="31481"/>
                </a:lnTo>
                <a:lnTo>
                  <a:pt x="2447238" y="39637"/>
                </a:lnTo>
                <a:lnTo>
                  <a:pt x="2481290" y="52081"/>
                </a:lnTo>
                <a:lnTo>
                  <a:pt x="2485373" y="54091"/>
                </a:lnTo>
                <a:lnTo>
                  <a:pt x="2374199" y="54091"/>
                </a:lnTo>
                <a:lnTo>
                  <a:pt x="2331884" y="57088"/>
                </a:lnTo>
                <a:lnTo>
                  <a:pt x="2286331" y="67873"/>
                </a:lnTo>
                <a:lnTo>
                  <a:pt x="2237104" y="87393"/>
                </a:lnTo>
                <a:lnTo>
                  <a:pt x="2183764" y="116592"/>
                </a:lnTo>
                <a:lnTo>
                  <a:pt x="2125874" y="156416"/>
                </a:lnTo>
                <a:lnTo>
                  <a:pt x="2124967" y="158225"/>
                </a:lnTo>
                <a:lnTo>
                  <a:pt x="2123153" y="160034"/>
                </a:lnTo>
                <a:lnTo>
                  <a:pt x="2067031" y="201829"/>
                </a:lnTo>
                <a:lnTo>
                  <a:pt x="2014588" y="234505"/>
                </a:lnTo>
                <a:lnTo>
                  <a:pt x="1965571" y="258738"/>
                </a:lnTo>
                <a:lnTo>
                  <a:pt x="1955676" y="262293"/>
                </a:lnTo>
                <a:close/>
              </a:path>
              <a:path w="3816984" h="297180">
                <a:moveTo>
                  <a:pt x="1836559" y="287569"/>
                </a:moveTo>
                <a:lnTo>
                  <a:pt x="1785648" y="282594"/>
                </a:lnTo>
                <a:lnTo>
                  <a:pt x="1738542" y="268876"/>
                </a:lnTo>
                <a:lnTo>
                  <a:pt x="1694509" y="248223"/>
                </a:lnTo>
                <a:lnTo>
                  <a:pt x="1652819" y="222445"/>
                </a:lnTo>
                <a:lnTo>
                  <a:pt x="1612741" y="193350"/>
                </a:lnTo>
                <a:lnTo>
                  <a:pt x="1565489" y="156416"/>
                </a:lnTo>
                <a:lnTo>
                  <a:pt x="1543053" y="138783"/>
                </a:lnTo>
                <a:lnTo>
                  <a:pt x="1512438" y="115861"/>
                </a:lnTo>
                <a:lnTo>
                  <a:pt x="1449309" y="76415"/>
                </a:lnTo>
                <a:lnTo>
                  <a:pt x="1381108" y="50951"/>
                </a:lnTo>
                <a:lnTo>
                  <a:pt x="1344152" y="45506"/>
                </a:lnTo>
                <a:lnTo>
                  <a:pt x="1443700" y="45506"/>
                </a:lnTo>
                <a:lnTo>
                  <a:pt x="1499872" y="76027"/>
                </a:lnTo>
                <a:lnTo>
                  <a:pt x="1561104" y="120235"/>
                </a:lnTo>
                <a:lnTo>
                  <a:pt x="1622772" y="169079"/>
                </a:lnTo>
                <a:lnTo>
                  <a:pt x="1654771" y="193073"/>
                </a:lnTo>
                <a:lnTo>
                  <a:pt x="1687466" y="214982"/>
                </a:lnTo>
                <a:lnTo>
                  <a:pt x="1721209" y="233801"/>
                </a:lnTo>
                <a:lnTo>
                  <a:pt x="1756439" y="248587"/>
                </a:lnTo>
                <a:lnTo>
                  <a:pt x="1793592" y="258399"/>
                </a:lnTo>
                <a:lnTo>
                  <a:pt x="1833108" y="262293"/>
                </a:lnTo>
                <a:lnTo>
                  <a:pt x="1955676" y="262293"/>
                </a:lnTo>
                <a:lnTo>
                  <a:pt x="1919729" y="275208"/>
                </a:lnTo>
                <a:lnTo>
                  <a:pt x="1876808" y="284592"/>
                </a:lnTo>
                <a:lnTo>
                  <a:pt x="1836559" y="287569"/>
                </a:lnTo>
                <a:close/>
              </a:path>
              <a:path w="3816984" h="297180">
                <a:moveTo>
                  <a:pt x="3002228" y="270039"/>
                </a:moveTo>
                <a:lnTo>
                  <a:pt x="2863155" y="270039"/>
                </a:lnTo>
                <a:lnTo>
                  <a:pt x="2902524" y="269536"/>
                </a:lnTo>
                <a:lnTo>
                  <a:pt x="2944686" y="262267"/>
                </a:lnTo>
                <a:lnTo>
                  <a:pt x="2990025" y="247415"/>
                </a:lnTo>
                <a:lnTo>
                  <a:pt x="3038919" y="224161"/>
                </a:lnTo>
                <a:lnTo>
                  <a:pt x="3091752" y="191689"/>
                </a:lnTo>
                <a:lnTo>
                  <a:pt x="3148905" y="149180"/>
                </a:lnTo>
                <a:lnTo>
                  <a:pt x="3149812" y="148275"/>
                </a:lnTo>
                <a:lnTo>
                  <a:pt x="3153440" y="146466"/>
                </a:lnTo>
                <a:lnTo>
                  <a:pt x="3209373" y="108905"/>
                </a:lnTo>
                <a:lnTo>
                  <a:pt x="3261458" y="80838"/>
                </a:lnTo>
                <a:lnTo>
                  <a:pt x="3309920" y="61496"/>
                </a:lnTo>
                <a:lnTo>
                  <a:pt x="3355177" y="50040"/>
                </a:lnTo>
                <a:lnTo>
                  <a:pt x="3397439" y="45686"/>
                </a:lnTo>
                <a:lnTo>
                  <a:pt x="3437087" y="47623"/>
                </a:lnTo>
                <a:lnTo>
                  <a:pt x="3474407" y="55052"/>
                </a:lnTo>
                <a:lnTo>
                  <a:pt x="3509708" y="67169"/>
                </a:lnTo>
                <a:lnTo>
                  <a:pt x="3521193" y="72641"/>
                </a:lnTo>
                <a:lnTo>
                  <a:pt x="3421051" y="72641"/>
                </a:lnTo>
                <a:lnTo>
                  <a:pt x="3381682" y="73144"/>
                </a:lnTo>
                <a:lnTo>
                  <a:pt x="3339520" y="80413"/>
                </a:lnTo>
                <a:lnTo>
                  <a:pt x="3294181" y="95265"/>
                </a:lnTo>
                <a:lnTo>
                  <a:pt x="3245287" y="118519"/>
                </a:lnTo>
                <a:lnTo>
                  <a:pt x="3192454" y="150992"/>
                </a:lnTo>
                <a:lnTo>
                  <a:pt x="3135301" y="193500"/>
                </a:lnTo>
                <a:lnTo>
                  <a:pt x="3134394" y="194405"/>
                </a:lnTo>
                <a:lnTo>
                  <a:pt x="3130766" y="196214"/>
                </a:lnTo>
                <a:lnTo>
                  <a:pt x="3082052" y="229090"/>
                </a:lnTo>
                <a:lnTo>
                  <a:pt x="3036411" y="254806"/>
                </a:lnTo>
                <a:lnTo>
                  <a:pt x="3002228" y="270039"/>
                </a:lnTo>
                <a:close/>
              </a:path>
              <a:path w="3816984" h="297180">
                <a:moveTo>
                  <a:pt x="2879543" y="296614"/>
                </a:moveTo>
                <a:lnTo>
                  <a:pt x="2828632" y="291639"/>
                </a:lnTo>
                <a:lnTo>
                  <a:pt x="2781526" y="277921"/>
                </a:lnTo>
                <a:lnTo>
                  <a:pt x="2737493" y="257268"/>
                </a:lnTo>
                <a:lnTo>
                  <a:pt x="2695803" y="231490"/>
                </a:lnTo>
                <a:lnTo>
                  <a:pt x="2655725" y="202395"/>
                </a:lnTo>
                <a:lnTo>
                  <a:pt x="2612994" y="169016"/>
                </a:lnTo>
                <a:lnTo>
                  <a:pt x="2584255" y="146466"/>
                </a:lnTo>
                <a:lnTo>
                  <a:pt x="2552535" y="122853"/>
                </a:lnTo>
                <a:lnTo>
                  <a:pt x="2519841" y="101085"/>
                </a:lnTo>
                <a:lnTo>
                  <a:pt x="2486098" y="82380"/>
                </a:lnTo>
                <a:lnTo>
                  <a:pt x="2450868" y="67683"/>
                </a:lnTo>
                <a:lnTo>
                  <a:pt x="2413714" y="57938"/>
                </a:lnTo>
                <a:lnTo>
                  <a:pt x="2374199" y="54091"/>
                </a:lnTo>
                <a:lnTo>
                  <a:pt x="2485373" y="54091"/>
                </a:lnTo>
                <a:lnTo>
                  <a:pt x="2544980" y="86881"/>
                </a:lnTo>
                <a:lnTo>
                  <a:pt x="2604687" y="129980"/>
                </a:lnTo>
                <a:lnTo>
                  <a:pt x="2664253" y="176762"/>
                </a:lnTo>
                <a:lnTo>
                  <a:pt x="2694869" y="199684"/>
                </a:lnTo>
                <a:lnTo>
                  <a:pt x="2757997" y="239130"/>
                </a:lnTo>
                <a:lnTo>
                  <a:pt x="2826199" y="264594"/>
                </a:lnTo>
                <a:lnTo>
                  <a:pt x="2863155" y="270039"/>
                </a:lnTo>
                <a:lnTo>
                  <a:pt x="3002228" y="270039"/>
                </a:lnTo>
                <a:lnTo>
                  <a:pt x="2993591" y="273888"/>
                </a:lnTo>
                <a:lnTo>
                  <a:pt x="2953341" y="286866"/>
                </a:lnTo>
                <a:lnTo>
                  <a:pt x="2915409" y="294265"/>
                </a:lnTo>
                <a:lnTo>
                  <a:pt x="2879543" y="296614"/>
                </a:lnTo>
                <a:close/>
              </a:path>
              <a:path w="3816984" h="297180">
                <a:moveTo>
                  <a:pt x="3816436" y="296301"/>
                </a:moveTo>
                <a:lnTo>
                  <a:pt x="3771408" y="275358"/>
                </a:lnTo>
                <a:lnTo>
                  <a:pt x="3729718" y="249580"/>
                </a:lnTo>
                <a:lnTo>
                  <a:pt x="3689640" y="220485"/>
                </a:lnTo>
                <a:lnTo>
                  <a:pt x="3619953" y="165918"/>
                </a:lnTo>
                <a:lnTo>
                  <a:pt x="3589337" y="142996"/>
                </a:lnTo>
                <a:lnTo>
                  <a:pt x="3526209" y="103551"/>
                </a:lnTo>
                <a:lnTo>
                  <a:pt x="3458007" y="78086"/>
                </a:lnTo>
                <a:lnTo>
                  <a:pt x="3421051" y="72641"/>
                </a:lnTo>
                <a:lnTo>
                  <a:pt x="3521193" y="72641"/>
                </a:lnTo>
                <a:lnTo>
                  <a:pt x="3575492" y="102258"/>
                </a:lnTo>
                <a:lnTo>
                  <a:pt x="3636918" y="146466"/>
                </a:lnTo>
                <a:lnTo>
                  <a:pt x="3665621" y="169079"/>
                </a:lnTo>
                <a:lnTo>
                  <a:pt x="3697261" y="193948"/>
                </a:lnTo>
                <a:lnTo>
                  <a:pt x="3727877" y="216869"/>
                </a:lnTo>
                <a:lnTo>
                  <a:pt x="3758998" y="237931"/>
                </a:lnTo>
                <a:lnTo>
                  <a:pt x="3791005" y="256315"/>
                </a:lnTo>
                <a:lnTo>
                  <a:pt x="3816436" y="267694"/>
                </a:lnTo>
                <a:lnTo>
                  <a:pt x="3816436" y="296301"/>
                </a:lnTo>
                <a:close/>
              </a:path>
            </a:pathLst>
          </a:custGeom>
          <a:solidFill>
            <a:srgbClr val="2B2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17331"/>
            <a:ext cx="3989704" cy="314960"/>
          </a:xfrm>
          <a:custGeom>
            <a:avLst/>
            <a:gdLst/>
            <a:ahLst/>
            <a:cxnLst/>
            <a:rect l="l" t="t" r="r" b="b"/>
            <a:pathLst>
              <a:path w="3989704" h="314959">
                <a:moveTo>
                  <a:pt x="0" y="39056"/>
                </a:moveTo>
                <a:lnTo>
                  <a:pt x="0" y="10648"/>
                </a:lnTo>
                <a:lnTo>
                  <a:pt x="38448" y="2563"/>
                </a:lnTo>
                <a:lnTo>
                  <a:pt x="78901" y="0"/>
                </a:lnTo>
                <a:lnTo>
                  <a:pt x="116971" y="3215"/>
                </a:lnTo>
                <a:lnTo>
                  <a:pt x="152945" y="11484"/>
                </a:lnTo>
                <a:lnTo>
                  <a:pt x="187111" y="24080"/>
                </a:lnTo>
                <a:lnTo>
                  <a:pt x="193833" y="27416"/>
                </a:lnTo>
                <a:lnTo>
                  <a:pt x="93341" y="27416"/>
                </a:lnTo>
                <a:lnTo>
                  <a:pt x="53972" y="27919"/>
                </a:lnTo>
                <a:lnTo>
                  <a:pt x="11809" y="35188"/>
                </a:lnTo>
                <a:lnTo>
                  <a:pt x="0" y="39056"/>
                </a:lnTo>
                <a:close/>
              </a:path>
              <a:path w="3989704" h="314959">
                <a:moveTo>
                  <a:pt x="706753" y="243809"/>
                </a:moveTo>
                <a:lnTo>
                  <a:pt x="570267" y="243809"/>
                </a:lnTo>
                <a:lnTo>
                  <a:pt x="609635" y="243305"/>
                </a:lnTo>
                <a:lnTo>
                  <a:pt x="651798" y="236036"/>
                </a:lnTo>
                <a:lnTo>
                  <a:pt x="697136" y="221184"/>
                </a:lnTo>
                <a:lnTo>
                  <a:pt x="746031" y="197930"/>
                </a:lnTo>
                <a:lnTo>
                  <a:pt x="798864" y="165458"/>
                </a:lnTo>
                <a:lnTo>
                  <a:pt x="856017" y="122949"/>
                </a:lnTo>
                <a:lnTo>
                  <a:pt x="861458" y="120235"/>
                </a:lnTo>
                <a:lnTo>
                  <a:pt x="917406" y="82674"/>
                </a:lnTo>
                <a:lnTo>
                  <a:pt x="969503" y="54619"/>
                </a:lnTo>
                <a:lnTo>
                  <a:pt x="1018050" y="35265"/>
                </a:lnTo>
                <a:lnTo>
                  <a:pt x="1063350" y="23812"/>
                </a:lnTo>
                <a:lnTo>
                  <a:pt x="1105705" y="19455"/>
                </a:lnTo>
                <a:lnTo>
                  <a:pt x="1145418" y="21393"/>
                </a:lnTo>
                <a:lnTo>
                  <a:pt x="1182789" y="28821"/>
                </a:lnTo>
                <a:lnTo>
                  <a:pt x="1218123" y="40939"/>
                </a:lnTo>
                <a:lnTo>
                  <a:pt x="1227711" y="45506"/>
                </a:lnTo>
                <a:lnTo>
                  <a:pt x="1128162" y="45506"/>
                </a:lnTo>
                <a:lnTo>
                  <a:pt x="1088794" y="46009"/>
                </a:lnTo>
                <a:lnTo>
                  <a:pt x="1046631" y="53278"/>
                </a:lnTo>
                <a:lnTo>
                  <a:pt x="1001293" y="68130"/>
                </a:lnTo>
                <a:lnTo>
                  <a:pt x="952398" y="91384"/>
                </a:lnTo>
                <a:lnTo>
                  <a:pt x="899565" y="123856"/>
                </a:lnTo>
                <a:lnTo>
                  <a:pt x="842412" y="166365"/>
                </a:lnTo>
                <a:lnTo>
                  <a:pt x="840598" y="168174"/>
                </a:lnTo>
                <a:lnTo>
                  <a:pt x="838785" y="168174"/>
                </a:lnTo>
                <a:lnTo>
                  <a:pt x="836971" y="169079"/>
                </a:lnTo>
                <a:lnTo>
                  <a:pt x="788571" y="201955"/>
                </a:lnTo>
                <a:lnTo>
                  <a:pt x="743018" y="227671"/>
                </a:lnTo>
                <a:lnTo>
                  <a:pt x="706753" y="243809"/>
                </a:lnTo>
                <a:close/>
              </a:path>
              <a:path w="3989704" h="314959">
                <a:moveTo>
                  <a:pt x="585748" y="269479"/>
                </a:moveTo>
                <a:lnTo>
                  <a:pt x="534837" y="264504"/>
                </a:lnTo>
                <a:lnTo>
                  <a:pt x="487731" y="250786"/>
                </a:lnTo>
                <a:lnTo>
                  <a:pt x="443698" y="230133"/>
                </a:lnTo>
                <a:lnTo>
                  <a:pt x="402008" y="204355"/>
                </a:lnTo>
                <a:lnTo>
                  <a:pt x="361930" y="175260"/>
                </a:lnTo>
                <a:lnTo>
                  <a:pt x="325051" y="146466"/>
                </a:lnTo>
                <a:lnTo>
                  <a:pt x="292242" y="120693"/>
                </a:lnTo>
                <a:lnTo>
                  <a:pt x="261627" y="97771"/>
                </a:lnTo>
                <a:lnTo>
                  <a:pt x="198498" y="58325"/>
                </a:lnTo>
                <a:lnTo>
                  <a:pt x="130297" y="32861"/>
                </a:lnTo>
                <a:lnTo>
                  <a:pt x="93341" y="27416"/>
                </a:lnTo>
                <a:lnTo>
                  <a:pt x="193833" y="27416"/>
                </a:lnTo>
                <a:lnTo>
                  <a:pt x="251166" y="59351"/>
                </a:lnTo>
                <a:lnTo>
                  <a:pt x="311437" y="103222"/>
                </a:lnTo>
                <a:lnTo>
                  <a:pt x="336311" y="122949"/>
                </a:lnTo>
                <a:lnTo>
                  <a:pt x="371365" y="150531"/>
                </a:lnTo>
                <a:lnTo>
                  <a:pt x="401981" y="173453"/>
                </a:lnTo>
                <a:lnTo>
                  <a:pt x="465109" y="212899"/>
                </a:lnTo>
                <a:lnTo>
                  <a:pt x="533310" y="238363"/>
                </a:lnTo>
                <a:lnTo>
                  <a:pt x="570267" y="243809"/>
                </a:lnTo>
                <a:lnTo>
                  <a:pt x="706753" y="243809"/>
                </a:lnTo>
                <a:lnTo>
                  <a:pt x="700136" y="246753"/>
                </a:lnTo>
                <a:lnTo>
                  <a:pt x="659747" y="259730"/>
                </a:lnTo>
                <a:lnTo>
                  <a:pt x="621677" y="267130"/>
                </a:lnTo>
                <a:lnTo>
                  <a:pt x="585748" y="269479"/>
                </a:lnTo>
                <a:close/>
              </a:path>
              <a:path w="3989704" h="314959">
                <a:moveTo>
                  <a:pt x="1739686" y="262293"/>
                </a:moveTo>
                <a:lnTo>
                  <a:pt x="1617118" y="262293"/>
                </a:lnTo>
                <a:lnTo>
                  <a:pt x="1659434" y="259328"/>
                </a:lnTo>
                <a:lnTo>
                  <a:pt x="1704986" y="248562"/>
                </a:lnTo>
                <a:lnTo>
                  <a:pt x="1754213" y="229053"/>
                </a:lnTo>
                <a:lnTo>
                  <a:pt x="1807553" y="199857"/>
                </a:lnTo>
                <a:lnTo>
                  <a:pt x="1865444" y="160034"/>
                </a:lnTo>
                <a:lnTo>
                  <a:pt x="1866351" y="158225"/>
                </a:lnTo>
                <a:lnTo>
                  <a:pt x="1868165" y="156416"/>
                </a:lnTo>
                <a:lnTo>
                  <a:pt x="1925031" y="113901"/>
                </a:lnTo>
                <a:lnTo>
                  <a:pt x="1978045" y="80838"/>
                </a:lnTo>
                <a:lnTo>
                  <a:pt x="2027494" y="56489"/>
                </a:lnTo>
                <a:lnTo>
                  <a:pt x="2073663" y="40117"/>
                </a:lnTo>
                <a:lnTo>
                  <a:pt x="2116837" y="30983"/>
                </a:lnTo>
                <a:lnTo>
                  <a:pt x="2157303" y="28350"/>
                </a:lnTo>
                <a:lnTo>
                  <a:pt x="2195345" y="31481"/>
                </a:lnTo>
                <a:lnTo>
                  <a:pt x="2231249" y="39637"/>
                </a:lnTo>
                <a:lnTo>
                  <a:pt x="2265301" y="52081"/>
                </a:lnTo>
                <a:lnTo>
                  <a:pt x="2269384" y="54091"/>
                </a:lnTo>
                <a:lnTo>
                  <a:pt x="2158209" y="54091"/>
                </a:lnTo>
                <a:lnTo>
                  <a:pt x="2115894" y="57088"/>
                </a:lnTo>
                <a:lnTo>
                  <a:pt x="2070342" y="67873"/>
                </a:lnTo>
                <a:lnTo>
                  <a:pt x="2021115" y="87393"/>
                </a:lnTo>
                <a:lnTo>
                  <a:pt x="1967775" y="116592"/>
                </a:lnTo>
                <a:lnTo>
                  <a:pt x="1909884" y="156416"/>
                </a:lnTo>
                <a:lnTo>
                  <a:pt x="1908977" y="158225"/>
                </a:lnTo>
                <a:lnTo>
                  <a:pt x="1907163" y="160034"/>
                </a:lnTo>
                <a:lnTo>
                  <a:pt x="1851042" y="201829"/>
                </a:lnTo>
                <a:lnTo>
                  <a:pt x="1798599" y="234505"/>
                </a:lnTo>
                <a:lnTo>
                  <a:pt x="1749582" y="258738"/>
                </a:lnTo>
                <a:lnTo>
                  <a:pt x="1739686" y="262293"/>
                </a:lnTo>
                <a:close/>
              </a:path>
              <a:path w="3989704" h="314959">
                <a:moveTo>
                  <a:pt x="1620569" y="287569"/>
                </a:moveTo>
                <a:lnTo>
                  <a:pt x="1569659" y="282594"/>
                </a:lnTo>
                <a:lnTo>
                  <a:pt x="1522552" y="268876"/>
                </a:lnTo>
                <a:lnTo>
                  <a:pt x="1478519" y="248223"/>
                </a:lnTo>
                <a:lnTo>
                  <a:pt x="1436829" y="222445"/>
                </a:lnTo>
                <a:lnTo>
                  <a:pt x="1396752" y="193350"/>
                </a:lnTo>
                <a:lnTo>
                  <a:pt x="1357556" y="162747"/>
                </a:lnTo>
                <a:lnTo>
                  <a:pt x="1327064" y="138783"/>
                </a:lnTo>
                <a:lnTo>
                  <a:pt x="1296448" y="115861"/>
                </a:lnTo>
                <a:lnTo>
                  <a:pt x="1233320" y="76415"/>
                </a:lnTo>
                <a:lnTo>
                  <a:pt x="1165119" y="50951"/>
                </a:lnTo>
                <a:lnTo>
                  <a:pt x="1128162" y="45506"/>
                </a:lnTo>
                <a:lnTo>
                  <a:pt x="1227711" y="45506"/>
                </a:lnTo>
                <a:lnTo>
                  <a:pt x="1283882" y="76027"/>
                </a:lnTo>
                <a:lnTo>
                  <a:pt x="1345114" y="120235"/>
                </a:lnTo>
                <a:lnTo>
                  <a:pt x="1406782" y="169079"/>
                </a:lnTo>
                <a:lnTo>
                  <a:pt x="1438782" y="193073"/>
                </a:lnTo>
                <a:lnTo>
                  <a:pt x="1471477" y="214982"/>
                </a:lnTo>
                <a:lnTo>
                  <a:pt x="1505220" y="233801"/>
                </a:lnTo>
                <a:lnTo>
                  <a:pt x="1540449" y="248587"/>
                </a:lnTo>
                <a:lnTo>
                  <a:pt x="1577603" y="258399"/>
                </a:lnTo>
                <a:lnTo>
                  <a:pt x="1617118" y="262293"/>
                </a:lnTo>
                <a:lnTo>
                  <a:pt x="1739686" y="262293"/>
                </a:lnTo>
                <a:lnTo>
                  <a:pt x="1703739" y="275208"/>
                </a:lnTo>
                <a:lnTo>
                  <a:pt x="1660819" y="284592"/>
                </a:lnTo>
                <a:lnTo>
                  <a:pt x="1620569" y="287569"/>
                </a:lnTo>
                <a:close/>
              </a:path>
              <a:path w="3989704" h="314959">
                <a:moveTo>
                  <a:pt x="2786239" y="270039"/>
                </a:moveTo>
                <a:lnTo>
                  <a:pt x="2647165" y="270039"/>
                </a:lnTo>
                <a:lnTo>
                  <a:pt x="2686534" y="269536"/>
                </a:lnTo>
                <a:lnTo>
                  <a:pt x="2728697" y="262267"/>
                </a:lnTo>
                <a:lnTo>
                  <a:pt x="2774035" y="247415"/>
                </a:lnTo>
                <a:lnTo>
                  <a:pt x="2822930" y="224161"/>
                </a:lnTo>
                <a:lnTo>
                  <a:pt x="2875763" y="191689"/>
                </a:lnTo>
                <a:lnTo>
                  <a:pt x="2932916" y="149180"/>
                </a:lnTo>
                <a:lnTo>
                  <a:pt x="2933823" y="148275"/>
                </a:lnTo>
                <a:lnTo>
                  <a:pt x="2937450" y="146466"/>
                </a:lnTo>
                <a:lnTo>
                  <a:pt x="2993384" y="108905"/>
                </a:lnTo>
                <a:lnTo>
                  <a:pt x="3045469" y="80838"/>
                </a:lnTo>
                <a:lnTo>
                  <a:pt x="3093931" y="61496"/>
                </a:lnTo>
                <a:lnTo>
                  <a:pt x="3139164" y="50043"/>
                </a:lnTo>
                <a:lnTo>
                  <a:pt x="3181450" y="45686"/>
                </a:lnTo>
                <a:lnTo>
                  <a:pt x="3221098" y="47623"/>
                </a:lnTo>
                <a:lnTo>
                  <a:pt x="3258417" y="55052"/>
                </a:lnTo>
                <a:lnTo>
                  <a:pt x="3293718" y="67169"/>
                </a:lnTo>
                <a:lnTo>
                  <a:pt x="3305204" y="72641"/>
                </a:lnTo>
                <a:lnTo>
                  <a:pt x="3205062" y="72641"/>
                </a:lnTo>
                <a:lnTo>
                  <a:pt x="3165693" y="73144"/>
                </a:lnTo>
                <a:lnTo>
                  <a:pt x="3123530" y="80413"/>
                </a:lnTo>
                <a:lnTo>
                  <a:pt x="3078192" y="95265"/>
                </a:lnTo>
                <a:lnTo>
                  <a:pt x="3029297" y="118519"/>
                </a:lnTo>
                <a:lnTo>
                  <a:pt x="2976464" y="150992"/>
                </a:lnTo>
                <a:lnTo>
                  <a:pt x="2919312" y="193500"/>
                </a:lnTo>
                <a:lnTo>
                  <a:pt x="2918405" y="194405"/>
                </a:lnTo>
                <a:lnTo>
                  <a:pt x="2914777" y="196214"/>
                </a:lnTo>
                <a:lnTo>
                  <a:pt x="2866062" y="229090"/>
                </a:lnTo>
                <a:lnTo>
                  <a:pt x="2820421" y="254806"/>
                </a:lnTo>
                <a:lnTo>
                  <a:pt x="2786239" y="270039"/>
                </a:lnTo>
                <a:close/>
              </a:path>
              <a:path w="3989704" h="314959">
                <a:moveTo>
                  <a:pt x="2663553" y="296614"/>
                </a:moveTo>
                <a:lnTo>
                  <a:pt x="2612643" y="291639"/>
                </a:lnTo>
                <a:lnTo>
                  <a:pt x="2565536" y="277921"/>
                </a:lnTo>
                <a:lnTo>
                  <a:pt x="2521504" y="257268"/>
                </a:lnTo>
                <a:lnTo>
                  <a:pt x="2479814" y="231490"/>
                </a:lnTo>
                <a:lnTo>
                  <a:pt x="2439736" y="202395"/>
                </a:lnTo>
                <a:lnTo>
                  <a:pt x="2380957" y="156416"/>
                </a:lnTo>
                <a:lnTo>
                  <a:pt x="2368266" y="146466"/>
                </a:lnTo>
                <a:lnTo>
                  <a:pt x="2336546" y="122853"/>
                </a:lnTo>
                <a:lnTo>
                  <a:pt x="2303851" y="101085"/>
                </a:lnTo>
                <a:lnTo>
                  <a:pt x="2270108" y="82380"/>
                </a:lnTo>
                <a:lnTo>
                  <a:pt x="2234879" y="67683"/>
                </a:lnTo>
                <a:lnTo>
                  <a:pt x="2197725" y="57938"/>
                </a:lnTo>
                <a:lnTo>
                  <a:pt x="2158209" y="54091"/>
                </a:lnTo>
                <a:lnTo>
                  <a:pt x="2269384" y="54091"/>
                </a:lnTo>
                <a:lnTo>
                  <a:pt x="2328990" y="86881"/>
                </a:lnTo>
                <a:lnTo>
                  <a:pt x="2388698" y="129980"/>
                </a:lnTo>
                <a:lnTo>
                  <a:pt x="2448264" y="176762"/>
                </a:lnTo>
                <a:lnTo>
                  <a:pt x="2478880" y="199684"/>
                </a:lnTo>
                <a:lnTo>
                  <a:pt x="2542008" y="239130"/>
                </a:lnTo>
                <a:lnTo>
                  <a:pt x="2610251" y="264600"/>
                </a:lnTo>
                <a:lnTo>
                  <a:pt x="2647165" y="270039"/>
                </a:lnTo>
                <a:lnTo>
                  <a:pt x="2786239" y="270039"/>
                </a:lnTo>
                <a:lnTo>
                  <a:pt x="2777602" y="273888"/>
                </a:lnTo>
                <a:lnTo>
                  <a:pt x="2737352" y="286866"/>
                </a:lnTo>
                <a:lnTo>
                  <a:pt x="2699420" y="294265"/>
                </a:lnTo>
                <a:lnTo>
                  <a:pt x="2663553" y="296614"/>
                </a:lnTo>
                <a:close/>
              </a:path>
              <a:path w="3989704" h="314959">
                <a:moveTo>
                  <a:pt x="3697468" y="314704"/>
                </a:moveTo>
                <a:lnTo>
                  <a:pt x="3646558" y="309729"/>
                </a:lnTo>
                <a:lnTo>
                  <a:pt x="3599451" y="296011"/>
                </a:lnTo>
                <a:lnTo>
                  <a:pt x="3555418" y="275358"/>
                </a:lnTo>
                <a:lnTo>
                  <a:pt x="3513728" y="249580"/>
                </a:lnTo>
                <a:lnTo>
                  <a:pt x="3473651" y="220485"/>
                </a:lnTo>
                <a:lnTo>
                  <a:pt x="3403963" y="165918"/>
                </a:lnTo>
                <a:lnTo>
                  <a:pt x="3373348" y="142996"/>
                </a:lnTo>
                <a:lnTo>
                  <a:pt x="3310219" y="103551"/>
                </a:lnTo>
                <a:lnTo>
                  <a:pt x="3242018" y="78086"/>
                </a:lnTo>
                <a:lnTo>
                  <a:pt x="3205062" y="72641"/>
                </a:lnTo>
                <a:lnTo>
                  <a:pt x="3305204" y="72641"/>
                </a:lnTo>
                <a:lnTo>
                  <a:pt x="3359503" y="102258"/>
                </a:lnTo>
                <a:lnTo>
                  <a:pt x="3420928" y="146466"/>
                </a:lnTo>
                <a:lnTo>
                  <a:pt x="3449632" y="169079"/>
                </a:lnTo>
                <a:lnTo>
                  <a:pt x="3481272" y="193948"/>
                </a:lnTo>
                <a:lnTo>
                  <a:pt x="3511887" y="216869"/>
                </a:lnTo>
                <a:lnTo>
                  <a:pt x="3575016" y="256315"/>
                </a:lnTo>
                <a:lnTo>
                  <a:pt x="3643217" y="281780"/>
                </a:lnTo>
                <a:lnTo>
                  <a:pt x="3680173" y="287225"/>
                </a:lnTo>
                <a:lnTo>
                  <a:pt x="3822718" y="287225"/>
                </a:lnTo>
                <a:lnTo>
                  <a:pt x="3780638" y="302343"/>
                </a:lnTo>
                <a:lnTo>
                  <a:pt x="3737718" y="311727"/>
                </a:lnTo>
                <a:lnTo>
                  <a:pt x="3697468" y="314704"/>
                </a:lnTo>
                <a:close/>
              </a:path>
              <a:path w="3989704" h="314959">
                <a:moveTo>
                  <a:pt x="3822718" y="287225"/>
                </a:moveTo>
                <a:lnTo>
                  <a:pt x="3680173" y="287225"/>
                </a:lnTo>
                <a:lnTo>
                  <a:pt x="3719542" y="286722"/>
                </a:lnTo>
                <a:lnTo>
                  <a:pt x="3761705" y="279453"/>
                </a:lnTo>
                <a:lnTo>
                  <a:pt x="3807056" y="264594"/>
                </a:lnTo>
                <a:lnTo>
                  <a:pt x="3855938" y="241347"/>
                </a:lnTo>
                <a:lnTo>
                  <a:pt x="3908771" y="208874"/>
                </a:lnTo>
                <a:lnTo>
                  <a:pt x="3965923" y="166365"/>
                </a:lnTo>
                <a:lnTo>
                  <a:pt x="3971365" y="161843"/>
                </a:lnTo>
                <a:lnTo>
                  <a:pt x="3980435" y="162747"/>
                </a:lnTo>
                <a:lnTo>
                  <a:pt x="3984969" y="168174"/>
                </a:lnTo>
                <a:lnTo>
                  <a:pt x="3989504" y="174506"/>
                </a:lnTo>
                <a:lnTo>
                  <a:pt x="3988597" y="182646"/>
                </a:lnTo>
                <a:lnTo>
                  <a:pt x="3984062" y="187169"/>
                </a:lnTo>
                <a:lnTo>
                  <a:pt x="3927941" y="228965"/>
                </a:lnTo>
                <a:lnTo>
                  <a:pt x="3875498" y="261640"/>
                </a:lnTo>
                <a:lnTo>
                  <a:pt x="3826481" y="285873"/>
                </a:lnTo>
                <a:lnTo>
                  <a:pt x="3822718" y="287225"/>
                </a:lnTo>
                <a:close/>
              </a:path>
            </a:pathLst>
          </a:custGeom>
          <a:solidFill>
            <a:srgbClr val="2B2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0416" y="2613290"/>
            <a:ext cx="7715249" cy="5057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4626847"/>
            <a:ext cx="2260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90" dirty="0">
                <a:latin typeface="Calibri"/>
                <a:cs typeface="Calibri"/>
              </a:rPr>
              <a:t>V</a:t>
            </a:r>
            <a:r>
              <a:rPr spc="229" dirty="0">
                <a:latin typeface="Calibri"/>
                <a:cs typeface="Calibri"/>
              </a:rPr>
              <a:t>GG</a:t>
            </a:r>
            <a:r>
              <a:rPr spc="-894" dirty="0">
                <a:latin typeface="Calibri"/>
                <a:cs typeface="Calibri"/>
              </a:rPr>
              <a:t>1</a:t>
            </a:r>
            <a:r>
              <a:rPr lang="ru-RU" spc="-894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99500" cy="10287000"/>
          </a:xfrm>
          <a:custGeom>
            <a:avLst/>
            <a:gdLst/>
            <a:ahLst/>
            <a:cxnLst/>
            <a:rect l="l" t="t" r="r" b="b"/>
            <a:pathLst>
              <a:path w="8699500" h="10287000">
                <a:moveTo>
                  <a:pt x="0" y="10286999"/>
                </a:moveTo>
                <a:lnTo>
                  <a:pt x="8699408" y="10286999"/>
                </a:lnTo>
                <a:lnTo>
                  <a:pt x="869940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254525"/>
            <a:ext cx="2573655" cy="3022600"/>
          </a:xfrm>
          <a:custGeom>
            <a:avLst/>
            <a:gdLst/>
            <a:ahLst/>
            <a:cxnLst/>
            <a:rect l="l" t="t" r="r" b="b"/>
            <a:pathLst>
              <a:path w="2573655" h="3022600">
                <a:moveTo>
                  <a:pt x="334540" y="12699"/>
                </a:moveTo>
                <a:lnTo>
                  <a:pt x="328616" y="12699"/>
                </a:lnTo>
                <a:lnTo>
                  <a:pt x="330590" y="0"/>
                </a:lnTo>
                <a:lnTo>
                  <a:pt x="334540" y="12699"/>
                </a:lnTo>
                <a:close/>
              </a:path>
              <a:path w="2573655" h="3022600">
                <a:moveTo>
                  <a:pt x="805273" y="12699"/>
                </a:moveTo>
                <a:lnTo>
                  <a:pt x="334540" y="12699"/>
                </a:lnTo>
                <a:lnTo>
                  <a:pt x="381345" y="0"/>
                </a:lnTo>
                <a:lnTo>
                  <a:pt x="758525" y="0"/>
                </a:lnTo>
                <a:lnTo>
                  <a:pt x="805273" y="12699"/>
                </a:lnTo>
                <a:close/>
              </a:path>
              <a:path w="2573655" h="3022600">
                <a:moveTo>
                  <a:pt x="897789" y="25399"/>
                </a:moveTo>
                <a:lnTo>
                  <a:pt x="232257" y="25399"/>
                </a:lnTo>
                <a:lnTo>
                  <a:pt x="280253" y="12699"/>
                </a:lnTo>
                <a:lnTo>
                  <a:pt x="851698" y="12699"/>
                </a:lnTo>
                <a:lnTo>
                  <a:pt x="897789" y="25399"/>
                </a:lnTo>
                <a:close/>
              </a:path>
              <a:path w="2573655" h="3022600">
                <a:moveTo>
                  <a:pt x="19899" y="101599"/>
                </a:moveTo>
                <a:lnTo>
                  <a:pt x="0" y="101599"/>
                </a:lnTo>
                <a:lnTo>
                  <a:pt x="0" y="76199"/>
                </a:lnTo>
                <a:lnTo>
                  <a:pt x="44221" y="63499"/>
                </a:lnTo>
                <a:lnTo>
                  <a:pt x="184641" y="25399"/>
                </a:lnTo>
                <a:lnTo>
                  <a:pt x="400545" y="25399"/>
                </a:lnTo>
                <a:lnTo>
                  <a:pt x="345402" y="38099"/>
                </a:lnTo>
                <a:lnTo>
                  <a:pt x="302942" y="38099"/>
                </a:lnTo>
                <a:lnTo>
                  <a:pt x="254761" y="50799"/>
                </a:lnTo>
                <a:lnTo>
                  <a:pt x="206964" y="50799"/>
                </a:lnTo>
                <a:lnTo>
                  <a:pt x="19899" y="101599"/>
                </a:lnTo>
                <a:close/>
              </a:path>
              <a:path w="2573655" h="3022600">
                <a:moveTo>
                  <a:pt x="14154" y="1371599"/>
                </a:moveTo>
                <a:lnTo>
                  <a:pt x="0" y="1371599"/>
                </a:lnTo>
                <a:lnTo>
                  <a:pt x="0" y="1346199"/>
                </a:lnTo>
                <a:lnTo>
                  <a:pt x="3547" y="1333499"/>
                </a:lnTo>
                <a:lnTo>
                  <a:pt x="44701" y="1320799"/>
                </a:lnTo>
                <a:lnTo>
                  <a:pt x="85410" y="1295399"/>
                </a:lnTo>
                <a:lnTo>
                  <a:pt x="125348" y="1269999"/>
                </a:lnTo>
                <a:lnTo>
                  <a:pt x="164188" y="1244599"/>
                </a:lnTo>
                <a:lnTo>
                  <a:pt x="201605" y="1219199"/>
                </a:lnTo>
                <a:lnTo>
                  <a:pt x="237274" y="1181099"/>
                </a:lnTo>
                <a:lnTo>
                  <a:pt x="270868" y="1142999"/>
                </a:lnTo>
                <a:lnTo>
                  <a:pt x="302062" y="1104899"/>
                </a:lnTo>
                <a:lnTo>
                  <a:pt x="330531" y="1054099"/>
                </a:lnTo>
                <a:lnTo>
                  <a:pt x="355948" y="1003299"/>
                </a:lnTo>
                <a:lnTo>
                  <a:pt x="377988" y="952499"/>
                </a:lnTo>
                <a:lnTo>
                  <a:pt x="394333" y="888999"/>
                </a:lnTo>
                <a:lnTo>
                  <a:pt x="414528" y="838199"/>
                </a:lnTo>
                <a:lnTo>
                  <a:pt x="438269" y="800099"/>
                </a:lnTo>
                <a:lnTo>
                  <a:pt x="465249" y="761999"/>
                </a:lnTo>
                <a:lnTo>
                  <a:pt x="495164" y="723899"/>
                </a:lnTo>
                <a:lnTo>
                  <a:pt x="527710" y="685799"/>
                </a:lnTo>
                <a:lnTo>
                  <a:pt x="562580" y="660399"/>
                </a:lnTo>
                <a:lnTo>
                  <a:pt x="599469" y="634999"/>
                </a:lnTo>
                <a:lnTo>
                  <a:pt x="638072" y="609599"/>
                </a:lnTo>
                <a:lnTo>
                  <a:pt x="678085" y="596899"/>
                </a:lnTo>
                <a:lnTo>
                  <a:pt x="719202" y="571499"/>
                </a:lnTo>
                <a:lnTo>
                  <a:pt x="761118" y="546099"/>
                </a:lnTo>
                <a:lnTo>
                  <a:pt x="800126" y="533399"/>
                </a:lnTo>
                <a:lnTo>
                  <a:pt x="839037" y="507999"/>
                </a:lnTo>
                <a:lnTo>
                  <a:pt x="877579" y="495299"/>
                </a:lnTo>
                <a:lnTo>
                  <a:pt x="915479" y="469899"/>
                </a:lnTo>
                <a:lnTo>
                  <a:pt x="952465" y="444499"/>
                </a:lnTo>
                <a:lnTo>
                  <a:pt x="988265" y="419099"/>
                </a:lnTo>
                <a:lnTo>
                  <a:pt x="1022605" y="393699"/>
                </a:lnTo>
                <a:lnTo>
                  <a:pt x="1055214" y="355599"/>
                </a:lnTo>
                <a:lnTo>
                  <a:pt x="1085820" y="317499"/>
                </a:lnTo>
                <a:lnTo>
                  <a:pt x="1114149" y="279399"/>
                </a:lnTo>
                <a:lnTo>
                  <a:pt x="1139930" y="228599"/>
                </a:lnTo>
                <a:lnTo>
                  <a:pt x="1162890" y="177799"/>
                </a:lnTo>
                <a:lnTo>
                  <a:pt x="1182758" y="126999"/>
                </a:lnTo>
                <a:lnTo>
                  <a:pt x="1132958" y="101599"/>
                </a:lnTo>
                <a:lnTo>
                  <a:pt x="930604" y="50799"/>
                </a:lnTo>
                <a:lnTo>
                  <a:pt x="879364" y="50799"/>
                </a:lnTo>
                <a:lnTo>
                  <a:pt x="827919" y="38099"/>
                </a:lnTo>
                <a:lnTo>
                  <a:pt x="776295" y="38099"/>
                </a:lnTo>
                <a:lnTo>
                  <a:pt x="724520" y="25399"/>
                </a:lnTo>
                <a:lnTo>
                  <a:pt x="943532" y="25399"/>
                </a:lnTo>
                <a:lnTo>
                  <a:pt x="1252936" y="114299"/>
                </a:lnTo>
                <a:lnTo>
                  <a:pt x="1295442" y="126999"/>
                </a:lnTo>
                <a:lnTo>
                  <a:pt x="1209419" y="126999"/>
                </a:lnTo>
                <a:lnTo>
                  <a:pt x="1188817" y="190499"/>
                </a:lnTo>
                <a:lnTo>
                  <a:pt x="1165024" y="241299"/>
                </a:lnTo>
                <a:lnTo>
                  <a:pt x="1138322" y="292099"/>
                </a:lnTo>
                <a:lnTo>
                  <a:pt x="1108991" y="342899"/>
                </a:lnTo>
                <a:lnTo>
                  <a:pt x="1077311" y="380999"/>
                </a:lnTo>
                <a:lnTo>
                  <a:pt x="1043562" y="406399"/>
                </a:lnTo>
                <a:lnTo>
                  <a:pt x="1008026" y="444499"/>
                </a:lnTo>
                <a:lnTo>
                  <a:pt x="970982" y="469899"/>
                </a:lnTo>
                <a:lnTo>
                  <a:pt x="932711" y="495299"/>
                </a:lnTo>
                <a:lnTo>
                  <a:pt x="893494" y="520699"/>
                </a:lnTo>
                <a:lnTo>
                  <a:pt x="853610" y="546099"/>
                </a:lnTo>
                <a:lnTo>
                  <a:pt x="813341" y="558799"/>
                </a:lnTo>
                <a:lnTo>
                  <a:pt x="772967" y="584199"/>
                </a:lnTo>
                <a:lnTo>
                  <a:pt x="728221" y="609599"/>
                </a:lnTo>
                <a:lnTo>
                  <a:pt x="684334" y="622299"/>
                </a:lnTo>
                <a:lnTo>
                  <a:pt x="641750" y="647699"/>
                </a:lnTo>
                <a:lnTo>
                  <a:pt x="600914" y="673099"/>
                </a:lnTo>
                <a:lnTo>
                  <a:pt x="562270" y="698499"/>
                </a:lnTo>
                <a:lnTo>
                  <a:pt x="526263" y="736599"/>
                </a:lnTo>
                <a:lnTo>
                  <a:pt x="493336" y="774699"/>
                </a:lnTo>
                <a:lnTo>
                  <a:pt x="463935" y="812799"/>
                </a:lnTo>
                <a:lnTo>
                  <a:pt x="438504" y="863599"/>
                </a:lnTo>
                <a:lnTo>
                  <a:pt x="417486" y="914399"/>
                </a:lnTo>
                <a:lnTo>
                  <a:pt x="418473" y="914399"/>
                </a:lnTo>
                <a:lnTo>
                  <a:pt x="415495" y="927099"/>
                </a:lnTo>
                <a:lnTo>
                  <a:pt x="412425" y="939799"/>
                </a:lnTo>
                <a:lnTo>
                  <a:pt x="409170" y="952499"/>
                </a:lnTo>
                <a:lnTo>
                  <a:pt x="405636" y="965199"/>
                </a:lnTo>
                <a:lnTo>
                  <a:pt x="404649" y="965199"/>
                </a:lnTo>
                <a:lnTo>
                  <a:pt x="383484" y="1015999"/>
                </a:lnTo>
                <a:lnTo>
                  <a:pt x="359360" y="1066799"/>
                </a:lnTo>
                <a:lnTo>
                  <a:pt x="332545" y="1117599"/>
                </a:lnTo>
                <a:lnTo>
                  <a:pt x="303306" y="1155699"/>
                </a:lnTo>
                <a:lnTo>
                  <a:pt x="271910" y="1193799"/>
                </a:lnTo>
                <a:lnTo>
                  <a:pt x="238623" y="1231899"/>
                </a:lnTo>
                <a:lnTo>
                  <a:pt x="203712" y="1257299"/>
                </a:lnTo>
                <a:lnTo>
                  <a:pt x="167446" y="1282699"/>
                </a:lnTo>
                <a:lnTo>
                  <a:pt x="130089" y="1308099"/>
                </a:lnTo>
                <a:lnTo>
                  <a:pt x="91911" y="1333499"/>
                </a:lnTo>
                <a:lnTo>
                  <a:pt x="53176" y="1346199"/>
                </a:lnTo>
                <a:lnTo>
                  <a:pt x="14154" y="1371599"/>
                </a:lnTo>
                <a:close/>
              </a:path>
              <a:path w="2573655" h="3022600">
                <a:moveTo>
                  <a:pt x="0" y="279399"/>
                </a:moveTo>
                <a:lnTo>
                  <a:pt x="0" y="253999"/>
                </a:lnTo>
                <a:lnTo>
                  <a:pt x="36703" y="228599"/>
                </a:lnTo>
                <a:lnTo>
                  <a:pt x="77572" y="215899"/>
                </a:lnTo>
                <a:lnTo>
                  <a:pt x="118094" y="190499"/>
                </a:lnTo>
                <a:lnTo>
                  <a:pt x="157910" y="165099"/>
                </a:lnTo>
                <a:lnTo>
                  <a:pt x="196662" y="139699"/>
                </a:lnTo>
                <a:lnTo>
                  <a:pt x="233990" y="114299"/>
                </a:lnTo>
                <a:lnTo>
                  <a:pt x="269536" y="76199"/>
                </a:lnTo>
                <a:lnTo>
                  <a:pt x="302942" y="38099"/>
                </a:lnTo>
                <a:lnTo>
                  <a:pt x="345402" y="38099"/>
                </a:lnTo>
                <a:lnTo>
                  <a:pt x="309185" y="76199"/>
                </a:lnTo>
                <a:lnTo>
                  <a:pt x="270433" y="114299"/>
                </a:lnTo>
                <a:lnTo>
                  <a:pt x="229576" y="152399"/>
                </a:lnTo>
                <a:lnTo>
                  <a:pt x="187040" y="177799"/>
                </a:lnTo>
                <a:lnTo>
                  <a:pt x="143255" y="203199"/>
                </a:lnTo>
                <a:lnTo>
                  <a:pt x="53648" y="253999"/>
                </a:lnTo>
                <a:lnTo>
                  <a:pt x="0" y="279399"/>
                </a:lnTo>
                <a:close/>
              </a:path>
              <a:path w="2573655" h="3022600">
                <a:moveTo>
                  <a:pt x="0" y="2514599"/>
                </a:moveTo>
                <a:lnTo>
                  <a:pt x="0" y="2476499"/>
                </a:lnTo>
                <a:lnTo>
                  <a:pt x="14395" y="2476499"/>
                </a:lnTo>
                <a:lnTo>
                  <a:pt x="49955" y="2451099"/>
                </a:lnTo>
                <a:lnTo>
                  <a:pt x="84010" y="2412999"/>
                </a:lnTo>
                <a:lnTo>
                  <a:pt x="116275" y="2374899"/>
                </a:lnTo>
                <a:lnTo>
                  <a:pt x="146463" y="2336799"/>
                </a:lnTo>
                <a:lnTo>
                  <a:pt x="174288" y="2298699"/>
                </a:lnTo>
                <a:lnTo>
                  <a:pt x="199466" y="2247899"/>
                </a:lnTo>
                <a:lnTo>
                  <a:pt x="221709" y="2197099"/>
                </a:lnTo>
                <a:lnTo>
                  <a:pt x="240733" y="2133599"/>
                </a:lnTo>
                <a:lnTo>
                  <a:pt x="259668" y="2082799"/>
                </a:lnTo>
                <a:lnTo>
                  <a:pt x="282827" y="2031999"/>
                </a:lnTo>
                <a:lnTo>
                  <a:pt x="309832" y="1981199"/>
                </a:lnTo>
                <a:lnTo>
                  <a:pt x="340305" y="1943099"/>
                </a:lnTo>
                <a:lnTo>
                  <a:pt x="373867" y="1904999"/>
                </a:lnTo>
                <a:lnTo>
                  <a:pt x="410140" y="1879599"/>
                </a:lnTo>
                <a:lnTo>
                  <a:pt x="448746" y="1854199"/>
                </a:lnTo>
                <a:lnTo>
                  <a:pt x="489305" y="1828799"/>
                </a:lnTo>
                <a:lnTo>
                  <a:pt x="531441" y="1803399"/>
                </a:lnTo>
                <a:lnTo>
                  <a:pt x="574773" y="1777999"/>
                </a:lnTo>
                <a:lnTo>
                  <a:pt x="618925" y="1752599"/>
                </a:lnTo>
                <a:lnTo>
                  <a:pt x="660200" y="1739899"/>
                </a:lnTo>
                <a:lnTo>
                  <a:pt x="742063" y="1689099"/>
                </a:lnTo>
                <a:lnTo>
                  <a:pt x="782000" y="1676399"/>
                </a:lnTo>
                <a:lnTo>
                  <a:pt x="820840" y="1638299"/>
                </a:lnTo>
                <a:lnTo>
                  <a:pt x="858258" y="1612899"/>
                </a:lnTo>
                <a:lnTo>
                  <a:pt x="893926" y="1587499"/>
                </a:lnTo>
                <a:lnTo>
                  <a:pt x="927521" y="1549399"/>
                </a:lnTo>
                <a:lnTo>
                  <a:pt x="958715" y="1498599"/>
                </a:lnTo>
                <a:lnTo>
                  <a:pt x="987183" y="1460499"/>
                </a:lnTo>
                <a:lnTo>
                  <a:pt x="1012601" y="1409699"/>
                </a:lnTo>
                <a:lnTo>
                  <a:pt x="1034640" y="1346199"/>
                </a:lnTo>
                <a:lnTo>
                  <a:pt x="1051022" y="1295399"/>
                </a:lnTo>
                <a:lnTo>
                  <a:pt x="1071313" y="1244599"/>
                </a:lnTo>
                <a:lnTo>
                  <a:pt x="1095183" y="1193799"/>
                </a:lnTo>
                <a:lnTo>
                  <a:pt x="1122304" y="1155699"/>
                </a:lnTo>
                <a:lnTo>
                  <a:pt x="1152346" y="1117599"/>
                </a:lnTo>
                <a:lnTo>
                  <a:pt x="1184979" y="1092199"/>
                </a:lnTo>
                <a:lnTo>
                  <a:pt x="1219876" y="1066799"/>
                </a:lnTo>
                <a:lnTo>
                  <a:pt x="1256706" y="1041399"/>
                </a:lnTo>
                <a:lnTo>
                  <a:pt x="1295142" y="1015999"/>
                </a:lnTo>
                <a:lnTo>
                  <a:pt x="1334852" y="990599"/>
                </a:lnTo>
                <a:lnTo>
                  <a:pt x="1375509" y="977899"/>
                </a:lnTo>
                <a:lnTo>
                  <a:pt x="1416783" y="952499"/>
                </a:lnTo>
                <a:lnTo>
                  <a:pt x="1456732" y="927099"/>
                </a:lnTo>
                <a:lnTo>
                  <a:pt x="1496623" y="914399"/>
                </a:lnTo>
                <a:lnTo>
                  <a:pt x="1536149" y="888999"/>
                </a:lnTo>
                <a:lnTo>
                  <a:pt x="1575006" y="863599"/>
                </a:lnTo>
                <a:lnTo>
                  <a:pt x="1612890" y="838199"/>
                </a:lnTo>
                <a:lnTo>
                  <a:pt x="1649496" y="812799"/>
                </a:lnTo>
                <a:lnTo>
                  <a:pt x="1684519" y="787399"/>
                </a:lnTo>
                <a:lnTo>
                  <a:pt x="1717654" y="749299"/>
                </a:lnTo>
                <a:lnTo>
                  <a:pt x="1748596" y="711199"/>
                </a:lnTo>
                <a:lnTo>
                  <a:pt x="1777042" y="660399"/>
                </a:lnTo>
                <a:lnTo>
                  <a:pt x="1802685" y="622299"/>
                </a:lnTo>
                <a:lnTo>
                  <a:pt x="1825222" y="558799"/>
                </a:lnTo>
                <a:lnTo>
                  <a:pt x="1844348" y="495299"/>
                </a:lnTo>
                <a:lnTo>
                  <a:pt x="1849285" y="495299"/>
                </a:lnTo>
                <a:lnTo>
                  <a:pt x="1811186" y="469899"/>
                </a:lnTo>
                <a:lnTo>
                  <a:pt x="1772345" y="431799"/>
                </a:lnTo>
                <a:lnTo>
                  <a:pt x="1732782" y="406399"/>
                </a:lnTo>
                <a:lnTo>
                  <a:pt x="1692518" y="380999"/>
                </a:lnTo>
                <a:lnTo>
                  <a:pt x="1651576" y="355599"/>
                </a:lnTo>
                <a:lnTo>
                  <a:pt x="1567737" y="304799"/>
                </a:lnTo>
                <a:lnTo>
                  <a:pt x="1481433" y="253999"/>
                </a:lnTo>
                <a:lnTo>
                  <a:pt x="1392833" y="203199"/>
                </a:lnTo>
                <a:lnTo>
                  <a:pt x="1347724" y="190499"/>
                </a:lnTo>
                <a:lnTo>
                  <a:pt x="1302105" y="165099"/>
                </a:lnTo>
                <a:lnTo>
                  <a:pt x="1255996" y="152399"/>
                </a:lnTo>
                <a:lnTo>
                  <a:pt x="1209419" y="126999"/>
                </a:lnTo>
                <a:lnTo>
                  <a:pt x="1295442" y="126999"/>
                </a:lnTo>
                <a:lnTo>
                  <a:pt x="1337486" y="152399"/>
                </a:lnTo>
                <a:lnTo>
                  <a:pt x="1420139" y="177799"/>
                </a:lnTo>
                <a:lnTo>
                  <a:pt x="1500792" y="228599"/>
                </a:lnTo>
                <a:lnTo>
                  <a:pt x="1540338" y="241299"/>
                </a:lnTo>
                <a:lnTo>
                  <a:pt x="1617803" y="292099"/>
                </a:lnTo>
                <a:lnTo>
                  <a:pt x="1655697" y="317499"/>
                </a:lnTo>
                <a:lnTo>
                  <a:pt x="1693016" y="342899"/>
                </a:lnTo>
                <a:lnTo>
                  <a:pt x="1729745" y="368299"/>
                </a:lnTo>
                <a:lnTo>
                  <a:pt x="1765874" y="393699"/>
                </a:lnTo>
                <a:lnTo>
                  <a:pt x="1801389" y="419099"/>
                </a:lnTo>
                <a:lnTo>
                  <a:pt x="1836278" y="444499"/>
                </a:lnTo>
                <a:lnTo>
                  <a:pt x="1870527" y="469899"/>
                </a:lnTo>
                <a:lnTo>
                  <a:pt x="1904124" y="507999"/>
                </a:lnTo>
                <a:lnTo>
                  <a:pt x="1920590" y="520699"/>
                </a:lnTo>
                <a:lnTo>
                  <a:pt x="1871008" y="520699"/>
                </a:lnTo>
                <a:lnTo>
                  <a:pt x="1852140" y="571499"/>
                </a:lnTo>
                <a:lnTo>
                  <a:pt x="1830393" y="622299"/>
                </a:lnTo>
                <a:lnTo>
                  <a:pt x="1806004" y="673099"/>
                </a:lnTo>
                <a:lnTo>
                  <a:pt x="1779207" y="711199"/>
                </a:lnTo>
                <a:lnTo>
                  <a:pt x="1750239" y="749299"/>
                </a:lnTo>
                <a:lnTo>
                  <a:pt x="1719333" y="787399"/>
                </a:lnTo>
                <a:lnTo>
                  <a:pt x="1686726" y="825499"/>
                </a:lnTo>
                <a:lnTo>
                  <a:pt x="1652653" y="850899"/>
                </a:lnTo>
                <a:lnTo>
                  <a:pt x="1617349" y="876299"/>
                </a:lnTo>
                <a:lnTo>
                  <a:pt x="1581050" y="901699"/>
                </a:lnTo>
                <a:lnTo>
                  <a:pt x="1543991" y="914399"/>
                </a:lnTo>
                <a:lnTo>
                  <a:pt x="1506407" y="939799"/>
                </a:lnTo>
                <a:lnTo>
                  <a:pt x="1468534" y="952499"/>
                </a:lnTo>
                <a:lnTo>
                  <a:pt x="1430607" y="977899"/>
                </a:lnTo>
                <a:lnTo>
                  <a:pt x="1385861" y="1003299"/>
                </a:lnTo>
                <a:lnTo>
                  <a:pt x="1341974" y="1015999"/>
                </a:lnTo>
                <a:lnTo>
                  <a:pt x="1299390" y="1041399"/>
                </a:lnTo>
                <a:lnTo>
                  <a:pt x="1258554" y="1066799"/>
                </a:lnTo>
                <a:lnTo>
                  <a:pt x="1219910" y="1104899"/>
                </a:lnTo>
                <a:lnTo>
                  <a:pt x="1183903" y="1130299"/>
                </a:lnTo>
                <a:lnTo>
                  <a:pt x="1150977" y="1168399"/>
                </a:lnTo>
                <a:lnTo>
                  <a:pt x="1121575" y="1206499"/>
                </a:lnTo>
                <a:lnTo>
                  <a:pt x="1096144" y="1257299"/>
                </a:lnTo>
                <a:lnTo>
                  <a:pt x="1075126" y="1308099"/>
                </a:lnTo>
                <a:lnTo>
                  <a:pt x="1076113" y="1308099"/>
                </a:lnTo>
                <a:lnTo>
                  <a:pt x="1073135" y="1320799"/>
                </a:lnTo>
                <a:lnTo>
                  <a:pt x="1070065" y="1333499"/>
                </a:lnTo>
                <a:lnTo>
                  <a:pt x="1066810" y="1346199"/>
                </a:lnTo>
                <a:lnTo>
                  <a:pt x="1063276" y="1358899"/>
                </a:lnTo>
                <a:lnTo>
                  <a:pt x="1062289" y="1358899"/>
                </a:lnTo>
                <a:lnTo>
                  <a:pt x="1041124" y="1409699"/>
                </a:lnTo>
                <a:lnTo>
                  <a:pt x="1017000" y="1460499"/>
                </a:lnTo>
                <a:lnTo>
                  <a:pt x="990185" y="1511299"/>
                </a:lnTo>
                <a:lnTo>
                  <a:pt x="960946" y="1549399"/>
                </a:lnTo>
                <a:lnTo>
                  <a:pt x="929550" y="1587499"/>
                </a:lnTo>
                <a:lnTo>
                  <a:pt x="896263" y="1625599"/>
                </a:lnTo>
                <a:lnTo>
                  <a:pt x="861353" y="1650999"/>
                </a:lnTo>
                <a:lnTo>
                  <a:pt x="825086" y="1676399"/>
                </a:lnTo>
                <a:lnTo>
                  <a:pt x="787730" y="1701799"/>
                </a:lnTo>
                <a:lnTo>
                  <a:pt x="749551" y="1727199"/>
                </a:lnTo>
                <a:lnTo>
                  <a:pt x="710817" y="1739899"/>
                </a:lnTo>
                <a:lnTo>
                  <a:pt x="671794" y="1765299"/>
                </a:lnTo>
                <a:lnTo>
                  <a:pt x="632749" y="1777999"/>
                </a:lnTo>
                <a:lnTo>
                  <a:pt x="592275" y="1803399"/>
                </a:lnTo>
                <a:lnTo>
                  <a:pt x="552524" y="1828799"/>
                </a:lnTo>
                <a:lnTo>
                  <a:pt x="513808" y="1841499"/>
                </a:lnTo>
                <a:lnTo>
                  <a:pt x="476440" y="1866899"/>
                </a:lnTo>
                <a:lnTo>
                  <a:pt x="440731" y="1892299"/>
                </a:lnTo>
                <a:lnTo>
                  <a:pt x="406994" y="1917699"/>
                </a:lnTo>
                <a:lnTo>
                  <a:pt x="375540" y="1943099"/>
                </a:lnTo>
                <a:lnTo>
                  <a:pt x="346682" y="1981199"/>
                </a:lnTo>
                <a:lnTo>
                  <a:pt x="320731" y="2019299"/>
                </a:lnTo>
                <a:lnTo>
                  <a:pt x="298000" y="2070099"/>
                </a:lnTo>
                <a:lnTo>
                  <a:pt x="278800" y="2108199"/>
                </a:lnTo>
                <a:lnTo>
                  <a:pt x="263444" y="2171699"/>
                </a:lnTo>
                <a:lnTo>
                  <a:pt x="262456" y="2171699"/>
                </a:lnTo>
                <a:lnTo>
                  <a:pt x="241940" y="2222499"/>
                </a:lnTo>
                <a:lnTo>
                  <a:pt x="218398" y="2285999"/>
                </a:lnTo>
                <a:lnTo>
                  <a:pt x="192101" y="2324099"/>
                </a:lnTo>
                <a:lnTo>
                  <a:pt x="163316" y="2374899"/>
                </a:lnTo>
                <a:lnTo>
                  <a:pt x="132315" y="2412999"/>
                </a:lnTo>
                <a:lnTo>
                  <a:pt x="99367" y="2438399"/>
                </a:lnTo>
                <a:lnTo>
                  <a:pt x="64742" y="2476499"/>
                </a:lnTo>
                <a:lnTo>
                  <a:pt x="28709" y="2501899"/>
                </a:lnTo>
                <a:lnTo>
                  <a:pt x="0" y="2514599"/>
                </a:lnTo>
                <a:close/>
              </a:path>
              <a:path w="2573655" h="3022600">
                <a:moveTo>
                  <a:pt x="619900" y="3022599"/>
                </a:moveTo>
                <a:lnTo>
                  <a:pt x="573748" y="3022599"/>
                </a:lnTo>
                <a:lnTo>
                  <a:pt x="605564" y="2997199"/>
                </a:lnTo>
                <a:lnTo>
                  <a:pt x="636246" y="2959099"/>
                </a:lnTo>
                <a:lnTo>
                  <a:pt x="664479" y="2908299"/>
                </a:lnTo>
                <a:lnTo>
                  <a:pt x="689964" y="2857499"/>
                </a:lnTo>
                <a:lnTo>
                  <a:pt x="712402" y="2806699"/>
                </a:lnTo>
                <a:lnTo>
                  <a:pt x="731494" y="2743199"/>
                </a:lnTo>
                <a:lnTo>
                  <a:pt x="750429" y="2692399"/>
                </a:lnTo>
                <a:lnTo>
                  <a:pt x="773588" y="2641599"/>
                </a:lnTo>
                <a:lnTo>
                  <a:pt x="800594" y="2590799"/>
                </a:lnTo>
                <a:lnTo>
                  <a:pt x="831067" y="2552699"/>
                </a:lnTo>
                <a:lnTo>
                  <a:pt x="864629" y="2514599"/>
                </a:lnTo>
                <a:lnTo>
                  <a:pt x="900902" y="2489199"/>
                </a:lnTo>
                <a:lnTo>
                  <a:pt x="939507" y="2463799"/>
                </a:lnTo>
                <a:lnTo>
                  <a:pt x="980067" y="2438399"/>
                </a:lnTo>
                <a:lnTo>
                  <a:pt x="1022202" y="2412999"/>
                </a:lnTo>
                <a:lnTo>
                  <a:pt x="1065535" y="2387599"/>
                </a:lnTo>
                <a:lnTo>
                  <a:pt x="1109686" y="2374899"/>
                </a:lnTo>
                <a:lnTo>
                  <a:pt x="1191699" y="2324099"/>
                </a:lnTo>
                <a:lnTo>
                  <a:pt x="1232253" y="2311399"/>
                </a:lnTo>
                <a:lnTo>
                  <a:pt x="1272067" y="2285999"/>
                </a:lnTo>
                <a:lnTo>
                  <a:pt x="1310810" y="2260599"/>
                </a:lnTo>
                <a:lnTo>
                  <a:pt x="1348155" y="2222499"/>
                </a:lnTo>
                <a:lnTo>
                  <a:pt x="1383772" y="2197099"/>
                </a:lnTo>
                <a:lnTo>
                  <a:pt x="1417331" y="2158999"/>
                </a:lnTo>
                <a:lnTo>
                  <a:pt x="1448504" y="2120899"/>
                </a:lnTo>
                <a:lnTo>
                  <a:pt x="1476962" y="2070099"/>
                </a:lnTo>
                <a:lnTo>
                  <a:pt x="1502375" y="2019299"/>
                </a:lnTo>
                <a:lnTo>
                  <a:pt x="1524414" y="1955799"/>
                </a:lnTo>
                <a:lnTo>
                  <a:pt x="1540778" y="1904999"/>
                </a:lnTo>
                <a:lnTo>
                  <a:pt x="1561023" y="1854199"/>
                </a:lnTo>
                <a:lnTo>
                  <a:pt x="1584834" y="1816099"/>
                </a:lnTo>
                <a:lnTo>
                  <a:pt x="1611895" y="1765299"/>
                </a:lnTo>
                <a:lnTo>
                  <a:pt x="1641891" y="1739899"/>
                </a:lnTo>
                <a:lnTo>
                  <a:pt x="1674506" y="1701799"/>
                </a:lnTo>
                <a:lnTo>
                  <a:pt x="1709426" y="1676399"/>
                </a:lnTo>
                <a:lnTo>
                  <a:pt x="1746334" y="1650999"/>
                </a:lnTo>
                <a:lnTo>
                  <a:pt x="1784915" y="1625599"/>
                </a:lnTo>
                <a:lnTo>
                  <a:pt x="1824854" y="1600199"/>
                </a:lnTo>
                <a:lnTo>
                  <a:pt x="1865836" y="1587499"/>
                </a:lnTo>
                <a:lnTo>
                  <a:pt x="1947267" y="1549399"/>
                </a:lnTo>
                <a:lnTo>
                  <a:pt x="2026251" y="1498599"/>
                </a:lnTo>
                <a:lnTo>
                  <a:pt x="2064914" y="1485899"/>
                </a:lnTo>
                <a:lnTo>
                  <a:pt x="2102624" y="1460499"/>
                </a:lnTo>
                <a:lnTo>
                  <a:pt x="2139084" y="1422399"/>
                </a:lnTo>
                <a:lnTo>
                  <a:pt x="2173993" y="1396999"/>
                </a:lnTo>
                <a:lnTo>
                  <a:pt x="2207052" y="1358899"/>
                </a:lnTo>
                <a:lnTo>
                  <a:pt x="2237962" y="1320799"/>
                </a:lnTo>
                <a:lnTo>
                  <a:pt x="2266423" y="1282699"/>
                </a:lnTo>
                <a:lnTo>
                  <a:pt x="2292136" y="1231899"/>
                </a:lnTo>
                <a:lnTo>
                  <a:pt x="2314802" y="1168399"/>
                </a:lnTo>
                <a:lnTo>
                  <a:pt x="2334121" y="1117599"/>
                </a:lnTo>
                <a:lnTo>
                  <a:pt x="2310649" y="1066799"/>
                </a:lnTo>
                <a:lnTo>
                  <a:pt x="2286058" y="1028699"/>
                </a:lnTo>
                <a:lnTo>
                  <a:pt x="2260363" y="977899"/>
                </a:lnTo>
                <a:lnTo>
                  <a:pt x="2233578" y="939799"/>
                </a:lnTo>
                <a:lnTo>
                  <a:pt x="2205716" y="888999"/>
                </a:lnTo>
                <a:lnTo>
                  <a:pt x="2176793" y="850899"/>
                </a:lnTo>
                <a:lnTo>
                  <a:pt x="2146822" y="812799"/>
                </a:lnTo>
                <a:lnTo>
                  <a:pt x="2115817" y="774699"/>
                </a:lnTo>
                <a:lnTo>
                  <a:pt x="2083791" y="736599"/>
                </a:lnTo>
                <a:lnTo>
                  <a:pt x="2050760" y="698499"/>
                </a:lnTo>
                <a:lnTo>
                  <a:pt x="2016737" y="660399"/>
                </a:lnTo>
                <a:lnTo>
                  <a:pt x="1981737" y="622299"/>
                </a:lnTo>
                <a:lnTo>
                  <a:pt x="1945772" y="584199"/>
                </a:lnTo>
                <a:lnTo>
                  <a:pt x="1908858" y="546099"/>
                </a:lnTo>
                <a:lnTo>
                  <a:pt x="1871008" y="520699"/>
                </a:lnTo>
                <a:lnTo>
                  <a:pt x="1920590" y="520699"/>
                </a:lnTo>
                <a:lnTo>
                  <a:pt x="1937057" y="533399"/>
                </a:lnTo>
                <a:lnTo>
                  <a:pt x="1969312" y="571499"/>
                </a:lnTo>
                <a:lnTo>
                  <a:pt x="2000878" y="596899"/>
                </a:lnTo>
                <a:lnTo>
                  <a:pt x="2031741" y="634999"/>
                </a:lnTo>
                <a:lnTo>
                  <a:pt x="2061889" y="660399"/>
                </a:lnTo>
                <a:lnTo>
                  <a:pt x="2091308" y="698499"/>
                </a:lnTo>
                <a:lnTo>
                  <a:pt x="2119988" y="736599"/>
                </a:lnTo>
                <a:lnTo>
                  <a:pt x="2147913" y="761999"/>
                </a:lnTo>
                <a:lnTo>
                  <a:pt x="2175073" y="800099"/>
                </a:lnTo>
                <a:lnTo>
                  <a:pt x="2201454" y="838199"/>
                </a:lnTo>
                <a:lnTo>
                  <a:pt x="2227044" y="876299"/>
                </a:lnTo>
                <a:lnTo>
                  <a:pt x="2251830" y="914399"/>
                </a:lnTo>
                <a:lnTo>
                  <a:pt x="2275799" y="952499"/>
                </a:lnTo>
                <a:lnTo>
                  <a:pt x="2298939" y="990599"/>
                </a:lnTo>
                <a:lnTo>
                  <a:pt x="2321237" y="1028699"/>
                </a:lnTo>
                <a:lnTo>
                  <a:pt x="2342680" y="1066799"/>
                </a:lnTo>
                <a:lnTo>
                  <a:pt x="2363255" y="1104899"/>
                </a:lnTo>
                <a:lnTo>
                  <a:pt x="2382951" y="1142999"/>
                </a:lnTo>
                <a:lnTo>
                  <a:pt x="2387651" y="1155699"/>
                </a:lnTo>
                <a:lnTo>
                  <a:pt x="2352883" y="1155699"/>
                </a:lnTo>
                <a:lnTo>
                  <a:pt x="2331894" y="1206499"/>
                </a:lnTo>
                <a:lnTo>
                  <a:pt x="2307847" y="1269999"/>
                </a:lnTo>
                <a:lnTo>
                  <a:pt x="2281014" y="1308099"/>
                </a:lnTo>
                <a:lnTo>
                  <a:pt x="2251668" y="1358899"/>
                </a:lnTo>
                <a:lnTo>
                  <a:pt x="2220081" y="1396999"/>
                </a:lnTo>
                <a:lnTo>
                  <a:pt x="2186525" y="1422399"/>
                </a:lnTo>
                <a:lnTo>
                  <a:pt x="2151273" y="1460499"/>
                </a:lnTo>
                <a:lnTo>
                  <a:pt x="2114598" y="1485899"/>
                </a:lnTo>
                <a:lnTo>
                  <a:pt x="2076770" y="1511299"/>
                </a:lnTo>
                <a:lnTo>
                  <a:pt x="2038064" y="1536699"/>
                </a:lnTo>
                <a:lnTo>
                  <a:pt x="1998751" y="1549399"/>
                </a:lnTo>
                <a:lnTo>
                  <a:pt x="1959103" y="1574799"/>
                </a:lnTo>
                <a:lnTo>
                  <a:pt x="1919394" y="1587499"/>
                </a:lnTo>
                <a:lnTo>
                  <a:pt x="1874647" y="1612899"/>
                </a:lnTo>
                <a:lnTo>
                  <a:pt x="1830760" y="1638299"/>
                </a:lnTo>
                <a:lnTo>
                  <a:pt x="1788177" y="1663699"/>
                </a:lnTo>
                <a:lnTo>
                  <a:pt x="1747341" y="1689099"/>
                </a:lnTo>
                <a:lnTo>
                  <a:pt x="1708697" y="1714499"/>
                </a:lnTo>
                <a:lnTo>
                  <a:pt x="1672690" y="1752599"/>
                </a:lnTo>
                <a:lnTo>
                  <a:pt x="1639763" y="1777999"/>
                </a:lnTo>
                <a:lnTo>
                  <a:pt x="1610362" y="1828799"/>
                </a:lnTo>
                <a:lnTo>
                  <a:pt x="1584930" y="1866899"/>
                </a:lnTo>
                <a:lnTo>
                  <a:pt x="1563912" y="1930399"/>
                </a:lnTo>
                <a:lnTo>
                  <a:pt x="1564900" y="1930399"/>
                </a:lnTo>
                <a:lnTo>
                  <a:pt x="1561922" y="1943099"/>
                </a:lnTo>
                <a:lnTo>
                  <a:pt x="1558852" y="1943099"/>
                </a:lnTo>
                <a:lnTo>
                  <a:pt x="1555597" y="1955799"/>
                </a:lnTo>
                <a:lnTo>
                  <a:pt x="1552063" y="1968499"/>
                </a:lnTo>
                <a:lnTo>
                  <a:pt x="1551076" y="1968499"/>
                </a:lnTo>
                <a:lnTo>
                  <a:pt x="1529911" y="2031999"/>
                </a:lnTo>
                <a:lnTo>
                  <a:pt x="1505787" y="2082799"/>
                </a:lnTo>
                <a:lnTo>
                  <a:pt x="1478972" y="2120899"/>
                </a:lnTo>
                <a:lnTo>
                  <a:pt x="1449733" y="2171699"/>
                </a:lnTo>
                <a:lnTo>
                  <a:pt x="1418337" y="2209799"/>
                </a:lnTo>
                <a:lnTo>
                  <a:pt x="1385050" y="2235199"/>
                </a:lnTo>
                <a:lnTo>
                  <a:pt x="1350139" y="2260599"/>
                </a:lnTo>
                <a:lnTo>
                  <a:pt x="1313873" y="2298699"/>
                </a:lnTo>
                <a:lnTo>
                  <a:pt x="1276516" y="2311399"/>
                </a:lnTo>
                <a:lnTo>
                  <a:pt x="1199603" y="2362199"/>
                </a:lnTo>
                <a:lnTo>
                  <a:pt x="1160581" y="2374899"/>
                </a:lnTo>
                <a:lnTo>
                  <a:pt x="1121536" y="2400299"/>
                </a:lnTo>
                <a:lnTo>
                  <a:pt x="1081062" y="2412999"/>
                </a:lnTo>
                <a:lnTo>
                  <a:pt x="1041311" y="2438399"/>
                </a:lnTo>
                <a:lnTo>
                  <a:pt x="1002595" y="2463799"/>
                </a:lnTo>
                <a:lnTo>
                  <a:pt x="965227" y="2476499"/>
                </a:lnTo>
                <a:lnTo>
                  <a:pt x="929518" y="2501899"/>
                </a:lnTo>
                <a:lnTo>
                  <a:pt x="895781" y="2539999"/>
                </a:lnTo>
                <a:lnTo>
                  <a:pt x="864327" y="2565399"/>
                </a:lnTo>
                <a:lnTo>
                  <a:pt x="835469" y="2603499"/>
                </a:lnTo>
                <a:lnTo>
                  <a:pt x="809518" y="2641599"/>
                </a:lnTo>
                <a:lnTo>
                  <a:pt x="786787" y="2679699"/>
                </a:lnTo>
                <a:lnTo>
                  <a:pt x="767587" y="2730499"/>
                </a:lnTo>
                <a:lnTo>
                  <a:pt x="752231" y="2781299"/>
                </a:lnTo>
                <a:lnTo>
                  <a:pt x="751243" y="2781299"/>
                </a:lnTo>
                <a:lnTo>
                  <a:pt x="730675" y="2844799"/>
                </a:lnTo>
                <a:lnTo>
                  <a:pt x="706982" y="2895599"/>
                </a:lnTo>
                <a:lnTo>
                  <a:pt x="680438" y="2946399"/>
                </a:lnTo>
                <a:lnTo>
                  <a:pt x="651319" y="2984499"/>
                </a:lnTo>
                <a:lnTo>
                  <a:pt x="619900" y="3022599"/>
                </a:lnTo>
                <a:close/>
              </a:path>
              <a:path w="2573655" h="3022600">
                <a:moveTo>
                  <a:pt x="1518025" y="3022599"/>
                </a:moveTo>
                <a:lnTo>
                  <a:pt x="1486558" y="3022599"/>
                </a:lnTo>
                <a:lnTo>
                  <a:pt x="1504839" y="2971799"/>
                </a:lnTo>
                <a:lnTo>
                  <a:pt x="1527999" y="2920999"/>
                </a:lnTo>
                <a:lnTo>
                  <a:pt x="1555004" y="2882899"/>
                </a:lnTo>
                <a:lnTo>
                  <a:pt x="1585477" y="2832099"/>
                </a:lnTo>
                <a:lnTo>
                  <a:pt x="1619039" y="2806699"/>
                </a:lnTo>
                <a:lnTo>
                  <a:pt x="1655312" y="2768599"/>
                </a:lnTo>
                <a:lnTo>
                  <a:pt x="1693917" y="2743199"/>
                </a:lnTo>
                <a:lnTo>
                  <a:pt x="1734477" y="2717799"/>
                </a:lnTo>
                <a:lnTo>
                  <a:pt x="1776612" y="2692399"/>
                </a:lnTo>
                <a:lnTo>
                  <a:pt x="1819945" y="2679699"/>
                </a:lnTo>
                <a:lnTo>
                  <a:pt x="1864096" y="2654299"/>
                </a:lnTo>
                <a:lnTo>
                  <a:pt x="1905144" y="2628899"/>
                </a:lnTo>
                <a:lnTo>
                  <a:pt x="1946109" y="2616199"/>
                </a:lnTo>
                <a:lnTo>
                  <a:pt x="1986663" y="2590799"/>
                </a:lnTo>
                <a:lnTo>
                  <a:pt x="2026477" y="2565399"/>
                </a:lnTo>
                <a:lnTo>
                  <a:pt x="2065220" y="2539999"/>
                </a:lnTo>
                <a:lnTo>
                  <a:pt x="2102565" y="2514599"/>
                </a:lnTo>
                <a:lnTo>
                  <a:pt x="2138182" y="2476499"/>
                </a:lnTo>
                <a:lnTo>
                  <a:pt x="2171741" y="2438399"/>
                </a:lnTo>
                <a:lnTo>
                  <a:pt x="2202914" y="2400299"/>
                </a:lnTo>
                <a:lnTo>
                  <a:pt x="2231372" y="2349499"/>
                </a:lnTo>
                <a:lnTo>
                  <a:pt x="2256785" y="2298699"/>
                </a:lnTo>
                <a:lnTo>
                  <a:pt x="2278824" y="2247899"/>
                </a:lnTo>
                <a:lnTo>
                  <a:pt x="2295860" y="2184399"/>
                </a:lnTo>
                <a:lnTo>
                  <a:pt x="2317025" y="2133599"/>
                </a:lnTo>
                <a:lnTo>
                  <a:pt x="2341838" y="2082799"/>
                </a:lnTo>
                <a:lnTo>
                  <a:pt x="2369821" y="2044699"/>
                </a:lnTo>
                <a:lnTo>
                  <a:pt x="2400494" y="2006599"/>
                </a:lnTo>
                <a:lnTo>
                  <a:pt x="2433378" y="1981199"/>
                </a:lnTo>
                <a:lnTo>
                  <a:pt x="2467993" y="1955799"/>
                </a:lnTo>
                <a:lnTo>
                  <a:pt x="2503859" y="1930399"/>
                </a:lnTo>
                <a:lnTo>
                  <a:pt x="2540498" y="1904999"/>
                </a:lnTo>
                <a:lnTo>
                  <a:pt x="2537444" y="1854199"/>
                </a:lnTo>
                <a:lnTo>
                  <a:pt x="2533024" y="1803399"/>
                </a:lnTo>
                <a:lnTo>
                  <a:pt x="2527242" y="1752599"/>
                </a:lnTo>
                <a:lnTo>
                  <a:pt x="2520102" y="1701799"/>
                </a:lnTo>
                <a:lnTo>
                  <a:pt x="2511606" y="1650999"/>
                </a:lnTo>
                <a:lnTo>
                  <a:pt x="2501758" y="1600199"/>
                </a:lnTo>
                <a:lnTo>
                  <a:pt x="2490563" y="1549399"/>
                </a:lnTo>
                <a:lnTo>
                  <a:pt x="2478022" y="1498599"/>
                </a:lnTo>
                <a:lnTo>
                  <a:pt x="2464141" y="1447799"/>
                </a:lnTo>
                <a:lnTo>
                  <a:pt x="2448921" y="1396999"/>
                </a:lnTo>
                <a:lnTo>
                  <a:pt x="2432368" y="1346199"/>
                </a:lnTo>
                <a:lnTo>
                  <a:pt x="2414484" y="1295399"/>
                </a:lnTo>
                <a:lnTo>
                  <a:pt x="2395273" y="1244599"/>
                </a:lnTo>
                <a:lnTo>
                  <a:pt x="2374738" y="1206499"/>
                </a:lnTo>
                <a:lnTo>
                  <a:pt x="2352883" y="1155699"/>
                </a:lnTo>
                <a:lnTo>
                  <a:pt x="2387651" y="1155699"/>
                </a:lnTo>
                <a:lnTo>
                  <a:pt x="2401753" y="1193799"/>
                </a:lnTo>
                <a:lnTo>
                  <a:pt x="2419651" y="1231899"/>
                </a:lnTo>
                <a:lnTo>
                  <a:pt x="2436630" y="1269999"/>
                </a:lnTo>
                <a:lnTo>
                  <a:pt x="2452678" y="1320799"/>
                </a:lnTo>
                <a:lnTo>
                  <a:pt x="2467783" y="1358899"/>
                </a:lnTo>
                <a:lnTo>
                  <a:pt x="2481931" y="1396999"/>
                </a:lnTo>
                <a:lnTo>
                  <a:pt x="2495111" y="1447799"/>
                </a:lnTo>
                <a:lnTo>
                  <a:pt x="2507309" y="1485899"/>
                </a:lnTo>
                <a:lnTo>
                  <a:pt x="2518513" y="1536699"/>
                </a:lnTo>
                <a:lnTo>
                  <a:pt x="2528711" y="1574799"/>
                </a:lnTo>
                <a:lnTo>
                  <a:pt x="2537888" y="1625599"/>
                </a:lnTo>
                <a:lnTo>
                  <a:pt x="2546034" y="1663699"/>
                </a:lnTo>
                <a:lnTo>
                  <a:pt x="2553134" y="1714499"/>
                </a:lnTo>
                <a:lnTo>
                  <a:pt x="2559177" y="1765299"/>
                </a:lnTo>
                <a:lnTo>
                  <a:pt x="2564150" y="1803399"/>
                </a:lnTo>
                <a:lnTo>
                  <a:pt x="2568039" y="1854199"/>
                </a:lnTo>
                <a:lnTo>
                  <a:pt x="2570833" y="1904999"/>
                </a:lnTo>
                <a:lnTo>
                  <a:pt x="2572098" y="1943099"/>
                </a:lnTo>
                <a:lnTo>
                  <a:pt x="2542473" y="1943099"/>
                </a:lnTo>
                <a:lnTo>
                  <a:pt x="2503890" y="1968499"/>
                </a:lnTo>
                <a:lnTo>
                  <a:pt x="2466448" y="1993899"/>
                </a:lnTo>
                <a:lnTo>
                  <a:pt x="2430802" y="2019299"/>
                </a:lnTo>
                <a:lnTo>
                  <a:pt x="2397609" y="2057399"/>
                </a:lnTo>
                <a:lnTo>
                  <a:pt x="2367525" y="2108199"/>
                </a:lnTo>
                <a:lnTo>
                  <a:pt x="2341206" y="2146299"/>
                </a:lnTo>
                <a:lnTo>
                  <a:pt x="2319310" y="2209799"/>
                </a:lnTo>
                <a:lnTo>
                  <a:pt x="2320297" y="2209799"/>
                </a:lnTo>
                <a:lnTo>
                  <a:pt x="2317319" y="2222499"/>
                </a:lnTo>
                <a:lnTo>
                  <a:pt x="2314249" y="2235199"/>
                </a:lnTo>
                <a:lnTo>
                  <a:pt x="2310994" y="2235199"/>
                </a:lnTo>
                <a:lnTo>
                  <a:pt x="2307460" y="2247899"/>
                </a:lnTo>
                <a:lnTo>
                  <a:pt x="2285308" y="2311399"/>
                </a:lnTo>
                <a:lnTo>
                  <a:pt x="2261184" y="2362199"/>
                </a:lnTo>
                <a:lnTo>
                  <a:pt x="2234369" y="2412999"/>
                </a:lnTo>
                <a:lnTo>
                  <a:pt x="2205130" y="2451099"/>
                </a:lnTo>
                <a:lnTo>
                  <a:pt x="2173734" y="2489199"/>
                </a:lnTo>
                <a:lnTo>
                  <a:pt x="2140447" y="2514599"/>
                </a:lnTo>
                <a:lnTo>
                  <a:pt x="2105537" y="2552699"/>
                </a:lnTo>
                <a:lnTo>
                  <a:pt x="2069270" y="2578099"/>
                </a:lnTo>
                <a:lnTo>
                  <a:pt x="2031913" y="2603499"/>
                </a:lnTo>
                <a:lnTo>
                  <a:pt x="1993735" y="2616199"/>
                </a:lnTo>
                <a:lnTo>
                  <a:pt x="1915978" y="2666999"/>
                </a:lnTo>
                <a:lnTo>
                  <a:pt x="1876933" y="2679699"/>
                </a:lnTo>
                <a:lnTo>
                  <a:pt x="1836459" y="2705099"/>
                </a:lnTo>
                <a:lnTo>
                  <a:pt x="1796708" y="2717799"/>
                </a:lnTo>
                <a:lnTo>
                  <a:pt x="1757992" y="2743199"/>
                </a:lnTo>
                <a:lnTo>
                  <a:pt x="1720624" y="2768599"/>
                </a:lnTo>
                <a:lnTo>
                  <a:pt x="1684915" y="2793999"/>
                </a:lnTo>
                <a:lnTo>
                  <a:pt x="1651178" y="2819399"/>
                </a:lnTo>
                <a:lnTo>
                  <a:pt x="1619724" y="2844799"/>
                </a:lnTo>
                <a:lnTo>
                  <a:pt x="1590866" y="2882899"/>
                </a:lnTo>
                <a:lnTo>
                  <a:pt x="1564915" y="2920999"/>
                </a:lnTo>
                <a:lnTo>
                  <a:pt x="1542184" y="2959099"/>
                </a:lnTo>
                <a:lnTo>
                  <a:pt x="1522984" y="3009899"/>
                </a:lnTo>
                <a:lnTo>
                  <a:pt x="1518025" y="3022599"/>
                </a:lnTo>
                <a:close/>
              </a:path>
              <a:path w="2573655" h="3022600">
                <a:moveTo>
                  <a:pt x="2289199" y="3022599"/>
                </a:moveTo>
                <a:lnTo>
                  <a:pt x="2254409" y="3022599"/>
                </a:lnTo>
                <a:lnTo>
                  <a:pt x="2265869" y="3009899"/>
                </a:lnTo>
                <a:lnTo>
                  <a:pt x="2288432" y="2971799"/>
                </a:lnTo>
                <a:lnTo>
                  <a:pt x="2310132" y="2933699"/>
                </a:lnTo>
                <a:lnTo>
                  <a:pt x="2330957" y="2895599"/>
                </a:lnTo>
                <a:lnTo>
                  <a:pt x="2350893" y="2844799"/>
                </a:lnTo>
                <a:lnTo>
                  <a:pt x="2369926" y="2806699"/>
                </a:lnTo>
                <a:lnTo>
                  <a:pt x="2388045" y="2768599"/>
                </a:lnTo>
                <a:lnTo>
                  <a:pt x="2405236" y="2730499"/>
                </a:lnTo>
                <a:lnTo>
                  <a:pt x="2421486" y="2679699"/>
                </a:lnTo>
                <a:lnTo>
                  <a:pt x="2436782" y="2641599"/>
                </a:lnTo>
                <a:lnTo>
                  <a:pt x="2451111" y="2590799"/>
                </a:lnTo>
                <a:lnTo>
                  <a:pt x="2464459" y="2552699"/>
                </a:lnTo>
                <a:lnTo>
                  <a:pt x="2476815" y="2514599"/>
                </a:lnTo>
                <a:lnTo>
                  <a:pt x="2488164" y="2463799"/>
                </a:lnTo>
                <a:lnTo>
                  <a:pt x="2498495" y="2412999"/>
                </a:lnTo>
                <a:lnTo>
                  <a:pt x="2507793" y="2374899"/>
                </a:lnTo>
                <a:lnTo>
                  <a:pt x="2516046" y="2324099"/>
                </a:lnTo>
                <a:lnTo>
                  <a:pt x="2523241" y="2285999"/>
                </a:lnTo>
                <a:lnTo>
                  <a:pt x="2529365" y="2235199"/>
                </a:lnTo>
                <a:lnTo>
                  <a:pt x="2534405" y="2184399"/>
                </a:lnTo>
                <a:lnTo>
                  <a:pt x="2538347" y="2146299"/>
                </a:lnTo>
                <a:lnTo>
                  <a:pt x="2541179" y="2095499"/>
                </a:lnTo>
                <a:lnTo>
                  <a:pt x="2542888" y="2044699"/>
                </a:lnTo>
                <a:lnTo>
                  <a:pt x="2543317" y="2006599"/>
                </a:lnTo>
                <a:lnTo>
                  <a:pt x="2543337" y="1968499"/>
                </a:lnTo>
                <a:lnTo>
                  <a:pt x="2543044" y="1955799"/>
                </a:lnTo>
                <a:lnTo>
                  <a:pt x="2542473" y="1943099"/>
                </a:lnTo>
                <a:lnTo>
                  <a:pt x="2572098" y="1943099"/>
                </a:lnTo>
                <a:lnTo>
                  <a:pt x="2572519" y="1955799"/>
                </a:lnTo>
                <a:lnTo>
                  <a:pt x="2573084" y="1993899"/>
                </a:lnTo>
                <a:lnTo>
                  <a:pt x="2572519" y="2044699"/>
                </a:lnTo>
                <a:lnTo>
                  <a:pt x="2570833" y="2095499"/>
                </a:lnTo>
                <a:lnTo>
                  <a:pt x="2568039" y="2146299"/>
                </a:lnTo>
                <a:lnTo>
                  <a:pt x="2564150" y="2184399"/>
                </a:lnTo>
                <a:lnTo>
                  <a:pt x="2559177" y="2235199"/>
                </a:lnTo>
                <a:lnTo>
                  <a:pt x="2553134" y="2285999"/>
                </a:lnTo>
                <a:lnTo>
                  <a:pt x="2546034" y="2324099"/>
                </a:lnTo>
                <a:lnTo>
                  <a:pt x="2537888" y="2374899"/>
                </a:lnTo>
                <a:lnTo>
                  <a:pt x="2528711" y="2425699"/>
                </a:lnTo>
                <a:lnTo>
                  <a:pt x="2518513" y="2463799"/>
                </a:lnTo>
                <a:lnTo>
                  <a:pt x="2507309" y="2514599"/>
                </a:lnTo>
                <a:lnTo>
                  <a:pt x="2495111" y="2552699"/>
                </a:lnTo>
                <a:lnTo>
                  <a:pt x="2481931" y="2603499"/>
                </a:lnTo>
                <a:lnTo>
                  <a:pt x="2467783" y="2641599"/>
                </a:lnTo>
                <a:lnTo>
                  <a:pt x="2452678" y="2679699"/>
                </a:lnTo>
                <a:lnTo>
                  <a:pt x="2436630" y="2730499"/>
                </a:lnTo>
                <a:lnTo>
                  <a:pt x="2419651" y="2768599"/>
                </a:lnTo>
                <a:lnTo>
                  <a:pt x="2401753" y="2806699"/>
                </a:lnTo>
                <a:lnTo>
                  <a:pt x="2382951" y="2844799"/>
                </a:lnTo>
                <a:lnTo>
                  <a:pt x="2363255" y="2895599"/>
                </a:lnTo>
                <a:lnTo>
                  <a:pt x="2342680" y="2933699"/>
                </a:lnTo>
                <a:lnTo>
                  <a:pt x="2321237" y="2971799"/>
                </a:lnTo>
                <a:lnTo>
                  <a:pt x="2298939" y="3009899"/>
                </a:lnTo>
                <a:lnTo>
                  <a:pt x="2289199" y="3022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4985" y="0"/>
            <a:ext cx="4009390" cy="1993900"/>
          </a:xfrm>
          <a:custGeom>
            <a:avLst/>
            <a:gdLst/>
            <a:ahLst/>
            <a:cxnLst/>
            <a:rect l="l" t="t" r="r" b="b"/>
            <a:pathLst>
              <a:path w="4009390" h="1993900">
                <a:moveTo>
                  <a:pt x="1858376" y="1968499"/>
                </a:moveTo>
                <a:lnTo>
                  <a:pt x="1629551" y="1968499"/>
                </a:lnTo>
                <a:lnTo>
                  <a:pt x="1584168" y="1955799"/>
                </a:lnTo>
                <a:lnTo>
                  <a:pt x="1277641" y="1866899"/>
                </a:lnTo>
                <a:lnTo>
                  <a:pt x="1235597" y="1841499"/>
                </a:lnTo>
                <a:lnTo>
                  <a:pt x="1152944" y="1816099"/>
                </a:lnTo>
                <a:lnTo>
                  <a:pt x="1072291" y="1765299"/>
                </a:lnTo>
                <a:lnTo>
                  <a:pt x="1032745" y="1752599"/>
                </a:lnTo>
                <a:lnTo>
                  <a:pt x="993737" y="1727199"/>
                </a:lnTo>
                <a:lnTo>
                  <a:pt x="917386" y="1676399"/>
                </a:lnTo>
                <a:lnTo>
                  <a:pt x="880068" y="1650999"/>
                </a:lnTo>
                <a:lnTo>
                  <a:pt x="843338" y="1625599"/>
                </a:lnTo>
                <a:lnTo>
                  <a:pt x="807209" y="1600199"/>
                </a:lnTo>
                <a:lnTo>
                  <a:pt x="771694" y="1574799"/>
                </a:lnTo>
                <a:lnTo>
                  <a:pt x="736806" y="1549399"/>
                </a:lnTo>
                <a:lnTo>
                  <a:pt x="702556" y="1523999"/>
                </a:lnTo>
                <a:lnTo>
                  <a:pt x="668959" y="1485899"/>
                </a:lnTo>
                <a:lnTo>
                  <a:pt x="636026" y="1460499"/>
                </a:lnTo>
                <a:lnTo>
                  <a:pt x="603771" y="1422399"/>
                </a:lnTo>
                <a:lnTo>
                  <a:pt x="572205" y="1396999"/>
                </a:lnTo>
                <a:lnTo>
                  <a:pt x="541342" y="1358899"/>
                </a:lnTo>
                <a:lnTo>
                  <a:pt x="511195" y="1333499"/>
                </a:lnTo>
                <a:lnTo>
                  <a:pt x="481775" y="1295399"/>
                </a:lnTo>
                <a:lnTo>
                  <a:pt x="453096" y="1257299"/>
                </a:lnTo>
                <a:lnTo>
                  <a:pt x="425170" y="1231899"/>
                </a:lnTo>
                <a:lnTo>
                  <a:pt x="398010" y="1193799"/>
                </a:lnTo>
                <a:lnTo>
                  <a:pt x="371629" y="1155699"/>
                </a:lnTo>
                <a:lnTo>
                  <a:pt x="346039" y="1117599"/>
                </a:lnTo>
                <a:lnTo>
                  <a:pt x="321253" y="1079499"/>
                </a:lnTo>
                <a:lnTo>
                  <a:pt x="297284" y="1041399"/>
                </a:lnTo>
                <a:lnTo>
                  <a:pt x="274144" y="1003299"/>
                </a:lnTo>
                <a:lnTo>
                  <a:pt x="251847" y="965199"/>
                </a:lnTo>
                <a:lnTo>
                  <a:pt x="230404" y="927099"/>
                </a:lnTo>
                <a:lnTo>
                  <a:pt x="209828" y="888999"/>
                </a:lnTo>
                <a:lnTo>
                  <a:pt x="190133" y="850899"/>
                </a:lnTo>
                <a:lnTo>
                  <a:pt x="171330" y="800099"/>
                </a:lnTo>
                <a:lnTo>
                  <a:pt x="153433" y="761999"/>
                </a:lnTo>
                <a:lnTo>
                  <a:pt x="136454" y="723899"/>
                </a:lnTo>
                <a:lnTo>
                  <a:pt x="120405" y="685799"/>
                </a:lnTo>
                <a:lnTo>
                  <a:pt x="105300" y="634999"/>
                </a:lnTo>
                <a:lnTo>
                  <a:pt x="91152" y="596899"/>
                </a:lnTo>
                <a:lnTo>
                  <a:pt x="77972" y="546099"/>
                </a:lnTo>
                <a:lnTo>
                  <a:pt x="65774" y="507999"/>
                </a:lnTo>
                <a:lnTo>
                  <a:pt x="54570" y="457199"/>
                </a:lnTo>
                <a:lnTo>
                  <a:pt x="44373" y="419099"/>
                </a:lnTo>
                <a:lnTo>
                  <a:pt x="35195" y="368299"/>
                </a:lnTo>
                <a:lnTo>
                  <a:pt x="27050" y="330199"/>
                </a:lnTo>
                <a:lnTo>
                  <a:pt x="19949" y="279399"/>
                </a:lnTo>
                <a:lnTo>
                  <a:pt x="13906" y="228599"/>
                </a:lnTo>
                <a:lnTo>
                  <a:pt x="8934" y="190499"/>
                </a:lnTo>
                <a:lnTo>
                  <a:pt x="5044" y="139699"/>
                </a:lnTo>
                <a:lnTo>
                  <a:pt x="2250" y="88899"/>
                </a:lnTo>
                <a:lnTo>
                  <a:pt x="564" y="38099"/>
                </a:lnTo>
                <a:lnTo>
                  <a:pt x="0" y="0"/>
                </a:lnTo>
                <a:lnTo>
                  <a:pt x="29623" y="0"/>
                </a:lnTo>
                <a:lnTo>
                  <a:pt x="30322" y="50799"/>
                </a:lnTo>
                <a:lnTo>
                  <a:pt x="32421" y="101599"/>
                </a:lnTo>
                <a:lnTo>
                  <a:pt x="35918" y="152399"/>
                </a:lnTo>
                <a:lnTo>
                  <a:pt x="40814" y="203199"/>
                </a:lnTo>
                <a:lnTo>
                  <a:pt x="47109" y="253999"/>
                </a:lnTo>
                <a:lnTo>
                  <a:pt x="54803" y="304799"/>
                </a:lnTo>
                <a:lnTo>
                  <a:pt x="63896" y="355599"/>
                </a:lnTo>
                <a:lnTo>
                  <a:pt x="74387" y="406399"/>
                </a:lnTo>
                <a:lnTo>
                  <a:pt x="86278" y="457199"/>
                </a:lnTo>
                <a:lnTo>
                  <a:pt x="99567" y="507999"/>
                </a:lnTo>
                <a:lnTo>
                  <a:pt x="114255" y="558799"/>
                </a:lnTo>
                <a:lnTo>
                  <a:pt x="130343" y="609599"/>
                </a:lnTo>
                <a:lnTo>
                  <a:pt x="185434" y="609599"/>
                </a:lnTo>
                <a:lnTo>
                  <a:pt x="174716" y="622299"/>
                </a:lnTo>
                <a:lnTo>
                  <a:pt x="139230" y="647699"/>
                </a:lnTo>
                <a:lnTo>
                  <a:pt x="156321" y="698499"/>
                </a:lnTo>
                <a:lnTo>
                  <a:pt x="174579" y="736599"/>
                </a:lnTo>
                <a:lnTo>
                  <a:pt x="193990" y="787399"/>
                </a:lnTo>
                <a:lnTo>
                  <a:pt x="214540" y="825499"/>
                </a:lnTo>
                <a:lnTo>
                  <a:pt x="236218" y="876299"/>
                </a:lnTo>
                <a:lnTo>
                  <a:pt x="259010" y="914399"/>
                </a:lnTo>
                <a:lnTo>
                  <a:pt x="282903" y="965199"/>
                </a:lnTo>
                <a:lnTo>
                  <a:pt x="307885" y="1003299"/>
                </a:lnTo>
                <a:lnTo>
                  <a:pt x="333941" y="1054099"/>
                </a:lnTo>
                <a:lnTo>
                  <a:pt x="361060" y="1092199"/>
                </a:lnTo>
                <a:lnTo>
                  <a:pt x="389228" y="1130299"/>
                </a:lnTo>
                <a:lnTo>
                  <a:pt x="418433" y="1168399"/>
                </a:lnTo>
                <a:lnTo>
                  <a:pt x="448661" y="1206499"/>
                </a:lnTo>
                <a:lnTo>
                  <a:pt x="479899" y="1244599"/>
                </a:lnTo>
                <a:lnTo>
                  <a:pt x="549020" y="1244599"/>
                </a:lnTo>
                <a:lnTo>
                  <a:pt x="499648" y="1269999"/>
                </a:lnTo>
                <a:lnTo>
                  <a:pt x="532498" y="1308099"/>
                </a:lnTo>
                <a:lnTo>
                  <a:pt x="566215" y="1346199"/>
                </a:lnTo>
                <a:lnTo>
                  <a:pt x="600784" y="1384299"/>
                </a:lnTo>
                <a:lnTo>
                  <a:pt x="636192" y="1422399"/>
                </a:lnTo>
                <a:lnTo>
                  <a:pt x="672423" y="1447799"/>
                </a:lnTo>
                <a:lnTo>
                  <a:pt x="709464" y="1485899"/>
                </a:lnTo>
                <a:lnTo>
                  <a:pt x="747299" y="1511299"/>
                </a:lnTo>
                <a:lnTo>
                  <a:pt x="785914" y="1549399"/>
                </a:lnTo>
                <a:lnTo>
                  <a:pt x="825295" y="1574799"/>
                </a:lnTo>
                <a:lnTo>
                  <a:pt x="865428" y="1600199"/>
                </a:lnTo>
                <a:lnTo>
                  <a:pt x="906297" y="1638299"/>
                </a:lnTo>
                <a:lnTo>
                  <a:pt x="947888" y="1663699"/>
                </a:lnTo>
                <a:lnTo>
                  <a:pt x="1033181" y="1714499"/>
                </a:lnTo>
                <a:lnTo>
                  <a:pt x="1076852" y="1739899"/>
                </a:lnTo>
                <a:lnTo>
                  <a:pt x="1121189" y="1752599"/>
                </a:lnTo>
                <a:lnTo>
                  <a:pt x="1166175" y="1777999"/>
                </a:lnTo>
                <a:lnTo>
                  <a:pt x="1234615" y="1777999"/>
                </a:lnTo>
                <a:lnTo>
                  <a:pt x="1198761" y="1790699"/>
                </a:lnTo>
                <a:lnTo>
                  <a:pt x="1295426" y="1841499"/>
                </a:lnTo>
                <a:lnTo>
                  <a:pt x="1393764" y="1866899"/>
                </a:lnTo>
                <a:lnTo>
                  <a:pt x="1443517" y="1892299"/>
                </a:lnTo>
                <a:lnTo>
                  <a:pt x="1594910" y="1930399"/>
                </a:lnTo>
                <a:lnTo>
                  <a:pt x="1646028" y="1930399"/>
                </a:lnTo>
                <a:lnTo>
                  <a:pt x="1749142" y="1955799"/>
                </a:lnTo>
                <a:lnTo>
                  <a:pt x="1878310" y="1955799"/>
                </a:lnTo>
                <a:lnTo>
                  <a:pt x="1858376" y="1968499"/>
                </a:lnTo>
                <a:close/>
              </a:path>
              <a:path w="4009390" h="1993900">
                <a:moveTo>
                  <a:pt x="185434" y="609599"/>
                </a:moveTo>
                <a:lnTo>
                  <a:pt x="130343" y="609599"/>
                </a:lnTo>
                <a:lnTo>
                  <a:pt x="165474" y="584199"/>
                </a:lnTo>
                <a:lnTo>
                  <a:pt x="196625" y="546099"/>
                </a:lnTo>
                <a:lnTo>
                  <a:pt x="223518" y="507999"/>
                </a:lnTo>
                <a:lnTo>
                  <a:pt x="245874" y="469899"/>
                </a:lnTo>
                <a:lnTo>
                  <a:pt x="269100" y="419099"/>
                </a:lnTo>
                <a:lnTo>
                  <a:pt x="295886" y="380999"/>
                </a:lnTo>
                <a:lnTo>
                  <a:pt x="325884" y="342899"/>
                </a:lnTo>
                <a:lnTo>
                  <a:pt x="358743" y="317499"/>
                </a:lnTo>
                <a:lnTo>
                  <a:pt x="394115" y="279399"/>
                </a:lnTo>
                <a:lnTo>
                  <a:pt x="431648" y="253999"/>
                </a:lnTo>
                <a:lnTo>
                  <a:pt x="470995" y="228599"/>
                </a:lnTo>
                <a:lnTo>
                  <a:pt x="511805" y="215899"/>
                </a:lnTo>
                <a:lnTo>
                  <a:pt x="553729" y="190499"/>
                </a:lnTo>
                <a:lnTo>
                  <a:pt x="635913" y="152399"/>
                </a:lnTo>
                <a:lnTo>
                  <a:pt x="675353" y="139699"/>
                </a:lnTo>
                <a:lnTo>
                  <a:pt x="714441" y="114299"/>
                </a:lnTo>
                <a:lnTo>
                  <a:pt x="752876" y="88899"/>
                </a:lnTo>
                <a:lnTo>
                  <a:pt x="790359" y="63499"/>
                </a:lnTo>
                <a:lnTo>
                  <a:pt x="826591" y="38099"/>
                </a:lnTo>
                <a:lnTo>
                  <a:pt x="861272" y="12699"/>
                </a:lnTo>
                <a:lnTo>
                  <a:pt x="878221" y="0"/>
                </a:lnTo>
                <a:lnTo>
                  <a:pt x="921907" y="0"/>
                </a:lnTo>
                <a:lnTo>
                  <a:pt x="909426" y="12699"/>
                </a:lnTo>
                <a:lnTo>
                  <a:pt x="875981" y="38099"/>
                </a:lnTo>
                <a:lnTo>
                  <a:pt x="840786" y="76199"/>
                </a:lnTo>
                <a:lnTo>
                  <a:pt x="804116" y="101599"/>
                </a:lnTo>
                <a:lnTo>
                  <a:pt x="766246" y="126999"/>
                </a:lnTo>
                <a:lnTo>
                  <a:pt x="727451" y="139699"/>
                </a:lnTo>
                <a:lnTo>
                  <a:pt x="648187" y="190499"/>
                </a:lnTo>
                <a:lnTo>
                  <a:pt x="608267" y="203199"/>
                </a:lnTo>
                <a:lnTo>
                  <a:pt x="565291" y="228599"/>
                </a:lnTo>
                <a:lnTo>
                  <a:pt x="523126" y="241299"/>
                </a:lnTo>
                <a:lnTo>
                  <a:pt x="482169" y="266699"/>
                </a:lnTo>
                <a:lnTo>
                  <a:pt x="442818" y="292099"/>
                </a:lnTo>
                <a:lnTo>
                  <a:pt x="405470" y="317499"/>
                </a:lnTo>
                <a:lnTo>
                  <a:pt x="370521" y="342899"/>
                </a:lnTo>
                <a:lnTo>
                  <a:pt x="338369" y="380999"/>
                </a:lnTo>
                <a:lnTo>
                  <a:pt x="309410" y="419099"/>
                </a:lnTo>
                <a:lnTo>
                  <a:pt x="284042" y="457199"/>
                </a:lnTo>
                <a:lnTo>
                  <a:pt x="262661" y="507999"/>
                </a:lnTo>
                <a:lnTo>
                  <a:pt x="259698" y="507999"/>
                </a:lnTo>
                <a:lnTo>
                  <a:pt x="235321" y="546099"/>
                </a:lnTo>
                <a:lnTo>
                  <a:pt x="206870" y="584199"/>
                </a:lnTo>
                <a:lnTo>
                  <a:pt x="185434" y="609599"/>
                </a:lnTo>
                <a:close/>
              </a:path>
              <a:path w="4009390" h="1993900">
                <a:moveTo>
                  <a:pt x="549020" y="1244599"/>
                </a:moveTo>
                <a:lnTo>
                  <a:pt x="479899" y="1244599"/>
                </a:lnTo>
                <a:lnTo>
                  <a:pt x="578924" y="1206499"/>
                </a:lnTo>
                <a:lnTo>
                  <a:pt x="621452" y="1181099"/>
                </a:lnTo>
                <a:lnTo>
                  <a:pt x="663197" y="1155699"/>
                </a:lnTo>
                <a:lnTo>
                  <a:pt x="703591" y="1130299"/>
                </a:lnTo>
                <a:lnTo>
                  <a:pt x="742066" y="1104899"/>
                </a:lnTo>
                <a:lnTo>
                  <a:pt x="778053" y="1079499"/>
                </a:lnTo>
                <a:lnTo>
                  <a:pt x="810982" y="1041399"/>
                </a:lnTo>
                <a:lnTo>
                  <a:pt x="840286" y="1003299"/>
                </a:lnTo>
                <a:lnTo>
                  <a:pt x="865395" y="965199"/>
                </a:lnTo>
                <a:lnTo>
                  <a:pt x="885740" y="914399"/>
                </a:lnTo>
                <a:lnTo>
                  <a:pt x="907810" y="863599"/>
                </a:lnTo>
                <a:lnTo>
                  <a:pt x="933379" y="812799"/>
                </a:lnTo>
                <a:lnTo>
                  <a:pt x="962078" y="774699"/>
                </a:lnTo>
                <a:lnTo>
                  <a:pt x="993536" y="736599"/>
                </a:lnTo>
                <a:lnTo>
                  <a:pt x="1027384" y="711199"/>
                </a:lnTo>
                <a:lnTo>
                  <a:pt x="1063254" y="673099"/>
                </a:lnTo>
                <a:lnTo>
                  <a:pt x="1100774" y="647699"/>
                </a:lnTo>
                <a:lnTo>
                  <a:pt x="1139577" y="634999"/>
                </a:lnTo>
                <a:lnTo>
                  <a:pt x="1219551" y="584199"/>
                </a:lnTo>
                <a:lnTo>
                  <a:pt x="1259983" y="571499"/>
                </a:lnTo>
                <a:lnTo>
                  <a:pt x="1298778" y="558799"/>
                </a:lnTo>
                <a:lnTo>
                  <a:pt x="1375858" y="507999"/>
                </a:lnTo>
                <a:lnTo>
                  <a:pt x="1413570" y="495299"/>
                </a:lnTo>
                <a:lnTo>
                  <a:pt x="1450348" y="469899"/>
                </a:lnTo>
                <a:lnTo>
                  <a:pt x="1485908" y="444499"/>
                </a:lnTo>
                <a:lnTo>
                  <a:pt x="1519963" y="406399"/>
                </a:lnTo>
                <a:lnTo>
                  <a:pt x="1552228" y="380999"/>
                </a:lnTo>
                <a:lnTo>
                  <a:pt x="1582415" y="342899"/>
                </a:lnTo>
                <a:lnTo>
                  <a:pt x="1610241" y="292099"/>
                </a:lnTo>
                <a:lnTo>
                  <a:pt x="1635418" y="241299"/>
                </a:lnTo>
                <a:lnTo>
                  <a:pt x="1657662" y="190499"/>
                </a:lnTo>
                <a:lnTo>
                  <a:pt x="1676685" y="126999"/>
                </a:lnTo>
                <a:lnTo>
                  <a:pt x="1695621" y="76199"/>
                </a:lnTo>
                <a:lnTo>
                  <a:pt x="1718780" y="25399"/>
                </a:lnTo>
                <a:lnTo>
                  <a:pt x="1736666" y="0"/>
                </a:lnTo>
                <a:lnTo>
                  <a:pt x="1772896" y="0"/>
                </a:lnTo>
                <a:lnTo>
                  <a:pt x="1756684" y="12699"/>
                </a:lnTo>
                <a:lnTo>
                  <a:pt x="1733953" y="63499"/>
                </a:lnTo>
                <a:lnTo>
                  <a:pt x="1714753" y="114299"/>
                </a:lnTo>
                <a:lnTo>
                  <a:pt x="1699397" y="165099"/>
                </a:lnTo>
                <a:lnTo>
                  <a:pt x="1698409" y="165099"/>
                </a:lnTo>
                <a:lnTo>
                  <a:pt x="1677893" y="228599"/>
                </a:lnTo>
                <a:lnTo>
                  <a:pt x="1654351" y="279399"/>
                </a:lnTo>
                <a:lnTo>
                  <a:pt x="1628053" y="317499"/>
                </a:lnTo>
                <a:lnTo>
                  <a:pt x="1599269" y="368299"/>
                </a:lnTo>
                <a:lnTo>
                  <a:pt x="1568268" y="406399"/>
                </a:lnTo>
                <a:lnTo>
                  <a:pt x="1535320" y="431799"/>
                </a:lnTo>
                <a:lnTo>
                  <a:pt x="1500695" y="469899"/>
                </a:lnTo>
                <a:lnTo>
                  <a:pt x="1464662" y="495299"/>
                </a:lnTo>
                <a:lnTo>
                  <a:pt x="1427491" y="520699"/>
                </a:lnTo>
                <a:lnTo>
                  <a:pt x="1389451" y="533399"/>
                </a:lnTo>
                <a:lnTo>
                  <a:pt x="1311846" y="584199"/>
                </a:lnTo>
                <a:lnTo>
                  <a:pt x="1272819" y="596899"/>
                </a:lnTo>
                <a:lnTo>
                  <a:pt x="1229740" y="622299"/>
                </a:lnTo>
                <a:lnTo>
                  <a:pt x="1187454" y="634999"/>
                </a:lnTo>
                <a:lnTo>
                  <a:pt x="1146311" y="660399"/>
                </a:lnTo>
                <a:lnTo>
                  <a:pt x="1106664" y="685799"/>
                </a:lnTo>
                <a:lnTo>
                  <a:pt x="1068864" y="711199"/>
                </a:lnTo>
                <a:lnTo>
                  <a:pt x="1033264" y="736599"/>
                </a:lnTo>
                <a:lnTo>
                  <a:pt x="1000213" y="774699"/>
                </a:lnTo>
                <a:lnTo>
                  <a:pt x="970066" y="812799"/>
                </a:lnTo>
                <a:lnTo>
                  <a:pt x="943171" y="863599"/>
                </a:lnTo>
                <a:lnTo>
                  <a:pt x="919883" y="914399"/>
                </a:lnTo>
                <a:lnTo>
                  <a:pt x="900552" y="965199"/>
                </a:lnTo>
                <a:lnTo>
                  <a:pt x="896602" y="965199"/>
                </a:lnTo>
                <a:lnTo>
                  <a:pt x="870443" y="1015999"/>
                </a:lnTo>
                <a:lnTo>
                  <a:pt x="839766" y="1054099"/>
                </a:lnTo>
                <a:lnTo>
                  <a:pt x="805172" y="1092199"/>
                </a:lnTo>
                <a:lnTo>
                  <a:pt x="767261" y="1130299"/>
                </a:lnTo>
                <a:lnTo>
                  <a:pt x="726636" y="1155699"/>
                </a:lnTo>
                <a:lnTo>
                  <a:pt x="683898" y="1181099"/>
                </a:lnTo>
                <a:lnTo>
                  <a:pt x="639649" y="1206499"/>
                </a:lnTo>
                <a:lnTo>
                  <a:pt x="594489" y="1231899"/>
                </a:lnTo>
                <a:lnTo>
                  <a:pt x="549020" y="1244599"/>
                </a:lnTo>
                <a:close/>
              </a:path>
              <a:path w="4009390" h="1993900">
                <a:moveTo>
                  <a:pt x="1234615" y="1777999"/>
                </a:moveTo>
                <a:lnTo>
                  <a:pt x="1166175" y="1777999"/>
                </a:lnTo>
                <a:lnTo>
                  <a:pt x="1240928" y="1727199"/>
                </a:lnTo>
                <a:lnTo>
                  <a:pt x="1277386" y="1701799"/>
                </a:lnTo>
                <a:lnTo>
                  <a:pt x="1311293" y="1663699"/>
                </a:lnTo>
                <a:lnTo>
                  <a:pt x="1341195" y="1612899"/>
                </a:lnTo>
                <a:lnTo>
                  <a:pt x="1365639" y="1562099"/>
                </a:lnTo>
                <a:lnTo>
                  <a:pt x="1382170" y="1511299"/>
                </a:lnTo>
                <a:lnTo>
                  <a:pt x="1402431" y="1460499"/>
                </a:lnTo>
                <a:lnTo>
                  <a:pt x="1426120" y="1422399"/>
                </a:lnTo>
                <a:lnTo>
                  <a:pt x="1452937" y="1384299"/>
                </a:lnTo>
                <a:lnTo>
                  <a:pt x="1482579" y="1346199"/>
                </a:lnTo>
                <a:lnTo>
                  <a:pt x="1514744" y="1320799"/>
                </a:lnTo>
                <a:lnTo>
                  <a:pt x="1549131" y="1295399"/>
                </a:lnTo>
                <a:lnTo>
                  <a:pt x="1585438" y="1269999"/>
                </a:lnTo>
                <a:lnTo>
                  <a:pt x="1623363" y="1244599"/>
                </a:lnTo>
                <a:lnTo>
                  <a:pt x="1662605" y="1219199"/>
                </a:lnTo>
                <a:lnTo>
                  <a:pt x="1702862" y="1206499"/>
                </a:lnTo>
                <a:lnTo>
                  <a:pt x="1743832" y="1181099"/>
                </a:lnTo>
                <a:lnTo>
                  <a:pt x="1783326" y="1168399"/>
                </a:lnTo>
                <a:lnTo>
                  <a:pt x="1822767" y="1142999"/>
                </a:lnTo>
                <a:lnTo>
                  <a:pt x="1861855" y="1130299"/>
                </a:lnTo>
                <a:lnTo>
                  <a:pt x="1900290" y="1104899"/>
                </a:lnTo>
                <a:lnTo>
                  <a:pt x="1937773" y="1079499"/>
                </a:lnTo>
                <a:lnTo>
                  <a:pt x="1974004" y="1054099"/>
                </a:lnTo>
                <a:lnTo>
                  <a:pt x="2008686" y="1028699"/>
                </a:lnTo>
                <a:lnTo>
                  <a:pt x="2041517" y="990599"/>
                </a:lnTo>
                <a:lnTo>
                  <a:pt x="2072199" y="952499"/>
                </a:lnTo>
                <a:lnTo>
                  <a:pt x="2100432" y="901699"/>
                </a:lnTo>
                <a:lnTo>
                  <a:pt x="2125917" y="863599"/>
                </a:lnTo>
                <a:lnTo>
                  <a:pt x="2148355" y="800099"/>
                </a:lnTo>
                <a:lnTo>
                  <a:pt x="2167447" y="736599"/>
                </a:lnTo>
                <a:lnTo>
                  <a:pt x="2186382" y="685799"/>
                </a:lnTo>
                <a:lnTo>
                  <a:pt x="2209541" y="634999"/>
                </a:lnTo>
                <a:lnTo>
                  <a:pt x="2236547" y="596899"/>
                </a:lnTo>
                <a:lnTo>
                  <a:pt x="2267019" y="546099"/>
                </a:lnTo>
                <a:lnTo>
                  <a:pt x="2300582" y="520699"/>
                </a:lnTo>
                <a:lnTo>
                  <a:pt x="2336854" y="482599"/>
                </a:lnTo>
                <a:lnTo>
                  <a:pt x="2375460" y="457199"/>
                </a:lnTo>
                <a:lnTo>
                  <a:pt x="2416019" y="431799"/>
                </a:lnTo>
                <a:lnTo>
                  <a:pt x="2458155" y="406399"/>
                </a:lnTo>
                <a:lnTo>
                  <a:pt x="2501487" y="393699"/>
                </a:lnTo>
                <a:lnTo>
                  <a:pt x="2545639" y="368299"/>
                </a:lnTo>
                <a:lnTo>
                  <a:pt x="2586687" y="342899"/>
                </a:lnTo>
                <a:lnTo>
                  <a:pt x="2627652" y="330199"/>
                </a:lnTo>
                <a:lnTo>
                  <a:pt x="2668206" y="304799"/>
                </a:lnTo>
                <a:lnTo>
                  <a:pt x="2708019" y="279399"/>
                </a:lnTo>
                <a:lnTo>
                  <a:pt x="2746763" y="253999"/>
                </a:lnTo>
                <a:lnTo>
                  <a:pt x="2784108" y="228599"/>
                </a:lnTo>
                <a:lnTo>
                  <a:pt x="2819724" y="190499"/>
                </a:lnTo>
                <a:lnTo>
                  <a:pt x="2853284" y="152399"/>
                </a:lnTo>
                <a:lnTo>
                  <a:pt x="2884457" y="114299"/>
                </a:lnTo>
                <a:lnTo>
                  <a:pt x="2912915" y="63499"/>
                </a:lnTo>
                <a:lnTo>
                  <a:pt x="2938328" y="12699"/>
                </a:lnTo>
                <a:lnTo>
                  <a:pt x="2946169" y="0"/>
                </a:lnTo>
                <a:lnTo>
                  <a:pt x="2978058" y="0"/>
                </a:lnTo>
                <a:lnTo>
                  <a:pt x="2965863" y="25399"/>
                </a:lnTo>
                <a:lnTo>
                  <a:pt x="2941740" y="76199"/>
                </a:lnTo>
                <a:lnTo>
                  <a:pt x="2914925" y="126999"/>
                </a:lnTo>
                <a:lnTo>
                  <a:pt x="2885686" y="165099"/>
                </a:lnTo>
                <a:lnTo>
                  <a:pt x="2854290" y="203199"/>
                </a:lnTo>
                <a:lnTo>
                  <a:pt x="2821003" y="228599"/>
                </a:lnTo>
                <a:lnTo>
                  <a:pt x="2786092" y="266699"/>
                </a:lnTo>
                <a:lnTo>
                  <a:pt x="2749826" y="292099"/>
                </a:lnTo>
                <a:lnTo>
                  <a:pt x="2712469" y="317499"/>
                </a:lnTo>
                <a:lnTo>
                  <a:pt x="2674291" y="330199"/>
                </a:lnTo>
                <a:lnTo>
                  <a:pt x="2596533" y="380999"/>
                </a:lnTo>
                <a:lnTo>
                  <a:pt x="2557489" y="393699"/>
                </a:lnTo>
                <a:lnTo>
                  <a:pt x="2517014" y="419099"/>
                </a:lnTo>
                <a:lnTo>
                  <a:pt x="2477263" y="431799"/>
                </a:lnTo>
                <a:lnTo>
                  <a:pt x="2438548" y="457199"/>
                </a:lnTo>
                <a:lnTo>
                  <a:pt x="2401180" y="482599"/>
                </a:lnTo>
                <a:lnTo>
                  <a:pt x="2365471" y="507999"/>
                </a:lnTo>
                <a:lnTo>
                  <a:pt x="2331734" y="533399"/>
                </a:lnTo>
                <a:lnTo>
                  <a:pt x="2300280" y="558799"/>
                </a:lnTo>
                <a:lnTo>
                  <a:pt x="2271422" y="596899"/>
                </a:lnTo>
                <a:lnTo>
                  <a:pt x="2245471" y="634999"/>
                </a:lnTo>
                <a:lnTo>
                  <a:pt x="2222740" y="673099"/>
                </a:lnTo>
                <a:lnTo>
                  <a:pt x="2203540" y="723899"/>
                </a:lnTo>
                <a:lnTo>
                  <a:pt x="2188183" y="774699"/>
                </a:lnTo>
                <a:lnTo>
                  <a:pt x="2187196" y="774699"/>
                </a:lnTo>
                <a:lnTo>
                  <a:pt x="2166628" y="838199"/>
                </a:lnTo>
                <a:lnTo>
                  <a:pt x="2142935" y="888999"/>
                </a:lnTo>
                <a:lnTo>
                  <a:pt x="2116391" y="939799"/>
                </a:lnTo>
                <a:lnTo>
                  <a:pt x="2087272" y="977899"/>
                </a:lnTo>
                <a:lnTo>
                  <a:pt x="2055852" y="1015999"/>
                </a:lnTo>
                <a:lnTo>
                  <a:pt x="2022408" y="1054099"/>
                </a:lnTo>
                <a:lnTo>
                  <a:pt x="1987213" y="1079499"/>
                </a:lnTo>
                <a:lnTo>
                  <a:pt x="1950543" y="1104899"/>
                </a:lnTo>
                <a:lnTo>
                  <a:pt x="1912673" y="1130299"/>
                </a:lnTo>
                <a:lnTo>
                  <a:pt x="1873878" y="1155699"/>
                </a:lnTo>
                <a:lnTo>
                  <a:pt x="1834433" y="1181099"/>
                </a:lnTo>
                <a:lnTo>
                  <a:pt x="1794613" y="1193799"/>
                </a:lnTo>
                <a:lnTo>
                  <a:pt x="1754694" y="1219199"/>
                </a:lnTo>
                <a:lnTo>
                  <a:pt x="1709682" y="1231899"/>
                </a:lnTo>
                <a:lnTo>
                  <a:pt x="1665595" y="1257299"/>
                </a:lnTo>
                <a:lnTo>
                  <a:pt x="1622882" y="1282699"/>
                </a:lnTo>
                <a:lnTo>
                  <a:pt x="1581993" y="1308099"/>
                </a:lnTo>
                <a:lnTo>
                  <a:pt x="1543380" y="1333499"/>
                </a:lnTo>
                <a:lnTo>
                  <a:pt x="1507492" y="1358899"/>
                </a:lnTo>
                <a:lnTo>
                  <a:pt x="1474780" y="1396999"/>
                </a:lnTo>
                <a:lnTo>
                  <a:pt x="1445694" y="1447799"/>
                </a:lnTo>
                <a:lnTo>
                  <a:pt x="1420684" y="1485899"/>
                </a:lnTo>
                <a:lnTo>
                  <a:pt x="1400200" y="1549399"/>
                </a:lnTo>
                <a:lnTo>
                  <a:pt x="1398966" y="1549399"/>
                </a:lnTo>
                <a:lnTo>
                  <a:pt x="1394523" y="1574799"/>
                </a:lnTo>
                <a:lnTo>
                  <a:pt x="1392301" y="1574799"/>
                </a:lnTo>
                <a:lnTo>
                  <a:pt x="1390326" y="1587499"/>
                </a:lnTo>
                <a:lnTo>
                  <a:pt x="1389338" y="1587499"/>
                </a:lnTo>
                <a:lnTo>
                  <a:pt x="1365416" y="1638299"/>
                </a:lnTo>
                <a:lnTo>
                  <a:pt x="1336857" y="1676399"/>
                </a:lnTo>
                <a:lnTo>
                  <a:pt x="1304788" y="1714499"/>
                </a:lnTo>
                <a:lnTo>
                  <a:pt x="1270333" y="1752599"/>
                </a:lnTo>
                <a:lnTo>
                  <a:pt x="1234615" y="1777999"/>
                </a:lnTo>
                <a:close/>
              </a:path>
              <a:path w="4009390" h="1993900">
                <a:moveTo>
                  <a:pt x="1878310" y="1955799"/>
                </a:moveTo>
                <a:lnTo>
                  <a:pt x="1801104" y="1955799"/>
                </a:lnTo>
                <a:lnTo>
                  <a:pt x="1841533" y="1943099"/>
                </a:lnTo>
                <a:lnTo>
                  <a:pt x="2002420" y="1841499"/>
                </a:lnTo>
                <a:lnTo>
                  <a:pt x="2041338" y="1803399"/>
                </a:lnTo>
                <a:lnTo>
                  <a:pt x="2079297" y="1765299"/>
                </a:lnTo>
                <a:lnTo>
                  <a:pt x="2116076" y="1727199"/>
                </a:lnTo>
                <a:lnTo>
                  <a:pt x="2151457" y="1676399"/>
                </a:lnTo>
                <a:lnTo>
                  <a:pt x="2185221" y="1625599"/>
                </a:lnTo>
                <a:lnTo>
                  <a:pt x="2187196" y="1625599"/>
                </a:lnTo>
                <a:lnTo>
                  <a:pt x="2217022" y="1587499"/>
                </a:lnTo>
                <a:lnTo>
                  <a:pt x="2250655" y="1549399"/>
                </a:lnTo>
                <a:lnTo>
                  <a:pt x="2287644" y="1523999"/>
                </a:lnTo>
                <a:lnTo>
                  <a:pt x="2327537" y="1498599"/>
                </a:lnTo>
                <a:lnTo>
                  <a:pt x="2369884" y="1473199"/>
                </a:lnTo>
                <a:lnTo>
                  <a:pt x="2414232" y="1447799"/>
                </a:lnTo>
                <a:lnTo>
                  <a:pt x="2460131" y="1435099"/>
                </a:lnTo>
                <a:lnTo>
                  <a:pt x="2546377" y="1396999"/>
                </a:lnTo>
                <a:lnTo>
                  <a:pt x="2624274" y="1371599"/>
                </a:lnTo>
                <a:lnTo>
                  <a:pt x="2662309" y="1346199"/>
                </a:lnTo>
                <a:lnTo>
                  <a:pt x="2699324" y="1333499"/>
                </a:lnTo>
                <a:lnTo>
                  <a:pt x="2735012" y="1308099"/>
                </a:lnTo>
                <a:lnTo>
                  <a:pt x="2769067" y="1282699"/>
                </a:lnTo>
                <a:lnTo>
                  <a:pt x="2801179" y="1244599"/>
                </a:lnTo>
                <a:lnTo>
                  <a:pt x="2831042" y="1219199"/>
                </a:lnTo>
                <a:lnTo>
                  <a:pt x="2858349" y="1181099"/>
                </a:lnTo>
                <a:lnTo>
                  <a:pt x="2882792" y="1130299"/>
                </a:lnTo>
                <a:lnTo>
                  <a:pt x="2904064" y="1079499"/>
                </a:lnTo>
                <a:lnTo>
                  <a:pt x="2921857" y="1028699"/>
                </a:lnTo>
                <a:lnTo>
                  <a:pt x="2940792" y="965199"/>
                </a:lnTo>
                <a:lnTo>
                  <a:pt x="2963951" y="914399"/>
                </a:lnTo>
                <a:lnTo>
                  <a:pt x="2990957" y="876299"/>
                </a:lnTo>
                <a:lnTo>
                  <a:pt x="3021430" y="838199"/>
                </a:lnTo>
                <a:lnTo>
                  <a:pt x="3054992" y="800099"/>
                </a:lnTo>
                <a:lnTo>
                  <a:pt x="3091265" y="774699"/>
                </a:lnTo>
                <a:lnTo>
                  <a:pt x="3129870" y="736599"/>
                </a:lnTo>
                <a:lnTo>
                  <a:pt x="3170430" y="711199"/>
                </a:lnTo>
                <a:lnTo>
                  <a:pt x="3212565" y="698499"/>
                </a:lnTo>
                <a:lnTo>
                  <a:pt x="3255898" y="673099"/>
                </a:lnTo>
                <a:lnTo>
                  <a:pt x="3300049" y="647699"/>
                </a:lnTo>
                <a:lnTo>
                  <a:pt x="3341097" y="634999"/>
                </a:lnTo>
                <a:lnTo>
                  <a:pt x="3422616" y="584199"/>
                </a:lnTo>
                <a:lnTo>
                  <a:pt x="3462430" y="558799"/>
                </a:lnTo>
                <a:lnTo>
                  <a:pt x="3501173" y="533399"/>
                </a:lnTo>
                <a:lnTo>
                  <a:pt x="3538518" y="507999"/>
                </a:lnTo>
                <a:lnTo>
                  <a:pt x="3574135" y="469899"/>
                </a:lnTo>
                <a:lnTo>
                  <a:pt x="3607694" y="431799"/>
                </a:lnTo>
                <a:lnTo>
                  <a:pt x="3638867" y="393699"/>
                </a:lnTo>
                <a:lnTo>
                  <a:pt x="3667325" y="342899"/>
                </a:lnTo>
                <a:lnTo>
                  <a:pt x="3692738" y="292099"/>
                </a:lnTo>
                <a:lnTo>
                  <a:pt x="3714777" y="241299"/>
                </a:lnTo>
                <a:lnTo>
                  <a:pt x="3731813" y="177799"/>
                </a:lnTo>
                <a:lnTo>
                  <a:pt x="3752978" y="126999"/>
                </a:lnTo>
                <a:lnTo>
                  <a:pt x="3777791" y="88899"/>
                </a:lnTo>
                <a:lnTo>
                  <a:pt x="3805774" y="38099"/>
                </a:lnTo>
                <a:lnTo>
                  <a:pt x="3851772" y="0"/>
                </a:lnTo>
                <a:lnTo>
                  <a:pt x="3898452" y="0"/>
                </a:lnTo>
                <a:lnTo>
                  <a:pt x="3866755" y="25399"/>
                </a:lnTo>
                <a:lnTo>
                  <a:pt x="3833562" y="63499"/>
                </a:lnTo>
                <a:lnTo>
                  <a:pt x="3803478" y="101599"/>
                </a:lnTo>
                <a:lnTo>
                  <a:pt x="3777159" y="152399"/>
                </a:lnTo>
                <a:lnTo>
                  <a:pt x="3755262" y="203199"/>
                </a:lnTo>
                <a:lnTo>
                  <a:pt x="3756250" y="203199"/>
                </a:lnTo>
                <a:lnTo>
                  <a:pt x="3753272" y="215899"/>
                </a:lnTo>
                <a:lnTo>
                  <a:pt x="3750202" y="228599"/>
                </a:lnTo>
                <a:lnTo>
                  <a:pt x="3746946" y="241299"/>
                </a:lnTo>
                <a:lnTo>
                  <a:pt x="3743413" y="241299"/>
                </a:lnTo>
                <a:lnTo>
                  <a:pt x="3742426" y="253999"/>
                </a:lnTo>
                <a:lnTo>
                  <a:pt x="3721261" y="304799"/>
                </a:lnTo>
                <a:lnTo>
                  <a:pt x="3697137" y="355599"/>
                </a:lnTo>
                <a:lnTo>
                  <a:pt x="3670322" y="406399"/>
                </a:lnTo>
                <a:lnTo>
                  <a:pt x="3641083" y="444499"/>
                </a:lnTo>
                <a:lnTo>
                  <a:pt x="3609687" y="482599"/>
                </a:lnTo>
                <a:lnTo>
                  <a:pt x="3576400" y="507999"/>
                </a:lnTo>
                <a:lnTo>
                  <a:pt x="3541489" y="546099"/>
                </a:lnTo>
                <a:lnTo>
                  <a:pt x="3505223" y="571499"/>
                </a:lnTo>
                <a:lnTo>
                  <a:pt x="3467866" y="596899"/>
                </a:lnTo>
                <a:lnTo>
                  <a:pt x="3429688" y="622299"/>
                </a:lnTo>
                <a:lnTo>
                  <a:pt x="3390953" y="634999"/>
                </a:lnTo>
                <a:lnTo>
                  <a:pt x="3351930" y="660399"/>
                </a:lnTo>
                <a:lnTo>
                  <a:pt x="3312886" y="673099"/>
                </a:lnTo>
                <a:lnTo>
                  <a:pt x="3272412" y="698499"/>
                </a:lnTo>
                <a:lnTo>
                  <a:pt x="3232661" y="711199"/>
                </a:lnTo>
                <a:lnTo>
                  <a:pt x="3193945" y="736599"/>
                </a:lnTo>
                <a:lnTo>
                  <a:pt x="3156577" y="761999"/>
                </a:lnTo>
                <a:lnTo>
                  <a:pt x="3120868" y="787399"/>
                </a:lnTo>
                <a:lnTo>
                  <a:pt x="3087131" y="812799"/>
                </a:lnTo>
                <a:lnTo>
                  <a:pt x="3055677" y="838199"/>
                </a:lnTo>
                <a:lnTo>
                  <a:pt x="3026819" y="876299"/>
                </a:lnTo>
                <a:lnTo>
                  <a:pt x="3000868" y="914399"/>
                </a:lnTo>
                <a:lnTo>
                  <a:pt x="2978137" y="952499"/>
                </a:lnTo>
                <a:lnTo>
                  <a:pt x="2958937" y="1003299"/>
                </a:lnTo>
                <a:lnTo>
                  <a:pt x="2943581" y="1054099"/>
                </a:lnTo>
                <a:lnTo>
                  <a:pt x="2942593" y="1054099"/>
                </a:lnTo>
                <a:lnTo>
                  <a:pt x="2922886" y="1117599"/>
                </a:lnTo>
                <a:lnTo>
                  <a:pt x="2899959" y="1168399"/>
                </a:lnTo>
                <a:lnTo>
                  <a:pt x="2874098" y="1206499"/>
                </a:lnTo>
                <a:lnTo>
                  <a:pt x="2845589" y="1244599"/>
                </a:lnTo>
                <a:lnTo>
                  <a:pt x="2814717" y="1282699"/>
                </a:lnTo>
                <a:lnTo>
                  <a:pt x="2781769" y="1308099"/>
                </a:lnTo>
                <a:lnTo>
                  <a:pt x="2747030" y="1333499"/>
                </a:lnTo>
                <a:lnTo>
                  <a:pt x="2710787" y="1358899"/>
                </a:lnTo>
                <a:lnTo>
                  <a:pt x="2673325" y="1384299"/>
                </a:lnTo>
                <a:lnTo>
                  <a:pt x="2595887" y="1409699"/>
                </a:lnTo>
                <a:lnTo>
                  <a:pt x="2556483" y="1435099"/>
                </a:lnTo>
                <a:lnTo>
                  <a:pt x="2469689" y="1460499"/>
                </a:lnTo>
                <a:lnTo>
                  <a:pt x="2423612" y="1485899"/>
                </a:lnTo>
                <a:lnTo>
                  <a:pt x="2379272" y="1498599"/>
                </a:lnTo>
                <a:lnTo>
                  <a:pt x="2337164" y="1523999"/>
                </a:lnTo>
                <a:lnTo>
                  <a:pt x="2297788" y="1549399"/>
                </a:lnTo>
                <a:lnTo>
                  <a:pt x="2261640" y="1587499"/>
                </a:lnTo>
                <a:lnTo>
                  <a:pt x="2229218" y="1612899"/>
                </a:lnTo>
                <a:lnTo>
                  <a:pt x="2201020" y="1663699"/>
                </a:lnTo>
                <a:lnTo>
                  <a:pt x="2199045" y="1663699"/>
                </a:lnTo>
                <a:lnTo>
                  <a:pt x="2165029" y="1714499"/>
                </a:lnTo>
                <a:lnTo>
                  <a:pt x="2129599" y="1752599"/>
                </a:lnTo>
                <a:lnTo>
                  <a:pt x="2092949" y="1803399"/>
                </a:lnTo>
                <a:lnTo>
                  <a:pt x="2055276" y="1841499"/>
                </a:lnTo>
                <a:lnTo>
                  <a:pt x="2016774" y="1866899"/>
                </a:lnTo>
                <a:lnTo>
                  <a:pt x="1878310" y="1955799"/>
                </a:lnTo>
                <a:close/>
              </a:path>
              <a:path w="4009390" h="1993900">
                <a:moveTo>
                  <a:pt x="2379485" y="1968499"/>
                </a:moveTo>
                <a:lnTo>
                  <a:pt x="2147425" y="1968499"/>
                </a:lnTo>
                <a:lnTo>
                  <a:pt x="2194471" y="1955799"/>
                </a:lnTo>
                <a:lnTo>
                  <a:pt x="2241202" y="1955799"/>
                </a:lnTo>
                <a:lnTo>
                  <a:pt x="2287604" y="1943099"/>
                </a:lnTo>
                <a:lnTo>
                  <a:pt x="2333664" y="1943099"/>
                </a:lnTo>
                <a:lnTo>
                  <a:pt x="2379368" y="1930399"/>
                </a:lnTo>
                <a:lnTo>
                  <a:pt x="2424705" y="1930399"/>
                </a:lnTo>
                <a:lnTo>
                  <a:pt x="2645410" y="1866899"/>
                </a:lnTo>
                <a:lnTo>
                  <a:pt x="2688264" y="1841499"/>
                </a:lnTo>
                <a:lnTo>
                  <a:pt x="2772582" y="1816099"/>
                </a:lnTo>
                <a:lnTo>
                  <a:pt x="2814020" y="1790699"/>
                </a:lnTo>
                <a:lnTo>
                  <a:pt x="2854959" y="1777999"/>
                </a:lnTo>
                <a:lnTo>
                  <a:pt x="2895387" y="1752599"/>
                </a:lnTo>
                <a:lnTo>
                  <a:pt x="2935291" y="1739899"/>
                </a:lnTo>
                <a:lnTo>
                  <a:pt x="2974657" y="1714499"/>
                </a:lnTo>
                <a:lnTo>
                  <a:pt x="3051726" y="1663699"/>
                </a:lnTo>
                <a:lnTo>
                  <a:pt x="3089402" y="1638299"/>
                </a:lnTo>
                <a:lnTo>
                  <a:pt x="3126488" y="1612899"/>
                </a:lnTo>
                <a:lnTo>
                  <a:pt x="3162973" y="1587499"/>
                </a:lnTo>
                <a:lnTo>
                  <a:pt x="3198841" y="1562099"/>
                </a:lnTo>
                <a:lnTo>
                  <a:pt x="3234081" y="1536699"/>
                </a:lnTo>
                <a:lnTo>
                  <a:pt x="3268680" y="1511299"/>
                </a:lnTo>
                <a:lnTo>
                  <a:pt x="3302624" y="1485899"/>
                </a:lnTo>
                <a:lnTo>
                  <a:pt x="3335900" y="1447799"/>
                </a:lnTo>
                <a:lnTo>
                  <a:pt x="3368496" y="1422399"/>
                </a:lnTo>
                <a:lnTo>
                  <a:pt x="3400399" y="1384299"/>
                </a:lnTo>
                <a:lnTo>
                  <a:pt x="3431594" y="1358899"/>
                </a:lnTo>
                <a:lnTo>
                  <a:pt x="3462070" y="1320799"/>
                </a:lnTo>
                <a:lnTo>
                  <a:pt x="3491814" y="1295399"/>
                </a:lnTo>
                <a:lnTo>
                  <a:pt x="3520811" y="1257299"/>
                </a:lnTo>
                <a:lnTo>
                  <a:pt x="3549050" y="1219199"/>
                </a:lnTo>
                <a:lnTo>
                  <a:pt x="3576517" y="1193799"/>
                </a:lnTo>
                <a:lnTo>
                  <a:pt x="3603200" y="1155699"/>
                </a:lnTo>
                <a:lnTo>
                  <a:pt x="3629084" y="1117599"/>
                </a:lnTo>
                <a:lnTo>
                  <a:pt x="3654158" y="1079499"/>
                </a:lnTo>
                <a:lnTo>
                  <a:pt x="3678408" y="1041399"/>
                </a:lnTo>
                <a:lnTo>
                  <a:pt x="3701821" y="1003299"/>
                </a:lnTo>
                <a:lnTo>
                  <a:pt x="3724385" y="965199"/>
                </a:lnTo>
                <a:lnTo>
                  <a:pt x="3746085" y="927099"/>
                </a:lnTo>
                <a:lnTo>
                  <a:pt x="3766910" y="888999"/>
                </a:lnTo>
                <a:lnTo>
                  <a:pt x="3786846" y="850899"/>
                </a:lnTo>
                <a:lnTo>
                  <a:pt x="3805879" y="800099"/>
                </a:lnTo>
                <a:lnTo>
                  <a:pt x="3823998" y="761999"/>
                </a:lnTo>
                <a:lnTo>
                  <a:pt x="3841189" y="723899"/>
                </a:lnTo>
                <a:lnTo>
                  <a:pt x="3857439" y="673099"/>
                </a:lnTo>
                <a:lnTo>
                  <a:pt x="3872735" y="634999"/>
                </a:lnTo>
                <a:lnTo>
                  <a:pt x="3887063" y="596899"/>
                </a:lnTo>
                <a:lnTo>
                  <a:pt x="3900412" y="546099"/>
                </a:lnTo>
                <a:lnTo>
                  <a:pt x="3912768" y="507999"/>
                </a:lnTo>
                <a:lnTo>
                  <a:pt x="3924117" y="457199"/>
                </a:lnTo>
                <a:lnTo>
                  <a:pt x="3934448" y="419099"/>
                </a:lnTo>
                <a:lnTo>
                  <a:pt x="3943746" y="368299"/>
                </a:lnTo>
                <a:lnTo>
                  <a:pt x="3951999" y="330199"/>
                </a:lnTo>
                <a:lnTo>
                  <a:pt x="3959194" y="279399"/>
                </a:lnTo>
                <a:lnTo>
                  <a:pt x="3965318" y="228599"/>
                </a:lnTo>
                <a:lnTo>
                  <a:pt x="3970357" y="190499"/>
                </a:lnTo>
                <a:lnTo>
                  <a:pt x="3974300" y="139699"/>
                </a:lnTo>
                <a:lnTo>
                  <a:pt x="3977132" y="88899"/>
                </a:lnTo>
                <a:lnTo>
                  <a:pt x="3978841" y="38099"/>
                </a:lnTo>
                <a:lnTo>
                  <a:pt x="3979413" y="0"/>
                </a:lnTo>
                <a:lnTo>
                  <a:pt x="4009037" y="0"/>
                </a:lnTo>
                <a:lnTo>
                  <a:pt x="4008472" y="38099"/>
                </a:lnTo>
                <a:lnTo>
                  <a:pt x="4006786" y="88899"/>
                </a:lnTo>
                <a:lnTo>
                  <a:pt x="4003992" y="139699"/>
                </a:lnTo>
                <a:lnTo>
                  <a:pt x="4000102" y="190499"/>
                </a:lnTo>
                <a:lnTo>
                  <a:pt x="3995130" y="228599"/>
                </a:lnTo>
                <a:lnTo>
                  <a:pt x="3989087" y="279399"/>
                </a:lnTo>
                <a:lnTo>
                  <a:pt x="3981987" y="330199"/>
                </a:lnTo>
                <a:lnTo>
                  <a:pt x="3973841" y="368299"/>
                </a:lnTo>
                <a:lnTo>
                  <a:pt x="3964664" y="419099"/>
                </a:lnTo>
                <a:lnTo>
                  <a:pt x="3954466" y="457199"/>
                </a:lnTo>
                <a:lnTo>
                  <a:pt x="3943262" y="507999"/>
                </a:lnTo>
                <a:lnTo>
                  <a:pt x="3931064" y="546099"/>
                </a:lnTo>
                <a:lnTo>
                  <a:pt x="3917884" y="596899"/>
                </a:lnTo>
                <a:lnTo>
                  <a:pt x="3903736" y="634999"/>
                </a:lnTo>
                <a:lnTo>
                  <a:pt x="3888631" y="685799"/>
                </a:lnTo>
                <a:lnTo>
                  <a:pt x="3872582" y="723899"/>
                </a:lnTo>
                <a:lnTo>
                  <a:pt x="3855603" y="761999"/>
                </a:lnTo>
                <a:lnTo>
                  <a:pt x="3837706" y="800099"/>
                </a:lnTo>
                <a:lnTo>
                  <a:pt x="3818903" y="850899"/>
                </a:lnTo>
                <a:lnTo>
                  <a:pt x="3799208" y="888999"/>
                </a:lnTo>
                <a:lnTo>
                  <a:pt x="3778633" y="927099"/>
                </a:lnTo>
                <a:lnTo>
                  <a:pt x="3757190" y="965199"/>
                </a:lnTo>
                <a:lnTo>
                  <a:pt x="3734892" y="1003299"/>
                </a:lnTo>
                <a:lnTo>
                  <a:pt x="3711752" y="1041399"/>
                </a:lnTo>
                <a:lnTo>
                  <a:pt x="3687783" y="1079499"/>
                </a:lnTo>
                <a:lnTo>
                  <a:pt x="3662997" y="1117599"/>
                </a:lnTo>
                <a:lnTo>
                  <a:pt x="3637407" y="1155699"/>
                </a:lnTo>
                <a:lnTo>
                  <a:pt x="3611026" y="1193799"/>
                </a:lnTo>
                <a:lnTo>
                  <a:pt x="3583866" y="1231899"/>
                </a:lnTo>
                <a:lnTo>
                  <a:pt x="3555940" y="1257299"/>
                </a:lnTo>
                <a:lnTo>
                  <a:pt x="3527261" y="1295399"/>
                </a:lnTo>
                <a:lnTo>
                  <a:pt x="3497841" y="1333499"/>
                </a:lnTo>
                <a:lnTo>
                  <a:pt x="3467694" y="1358899"/>
                </a:lnTo>
                <a:lnTo>
                  <a:pt x="3436831" y="1396999"/>
                </a:lnTo>
                <a:lnTo>
                  <a:pt x="3405265" y="1422399"/>
                </a:lnTo>
                <a:lnTo>
                  <a:pt x="3373010" y="1460499"/>
                </a:lnTo>
                <a:lnTo>
                  <a:pt x="3340077" y="1485899"/>
                </a:lnTo>
                <a:lnTo>
                  <a:pt x="3306480" y="1523999"/>
                </a:lnTo>
                <a:lnTo>
                  <a:pt x="3272230" y="1549399"/>
                </a:lnTo>
                <a:lnTo>
                  <a:pt x="3237342" y="1574799"/>
                </a:lnTo>
                <a:lnTo>
                  <a:pt x="3201827" y="1600199"/>
                </a:lnTo>
                <a:lnTo>
                  <a:pt x="3165698" y="1625599"/>
                </a:lnTo>
                <a:lnTo>
                  <a:pt x="3128968" y="1650999"/>
                </a:lnTo>
                <a:lnTo>
                  <a:pt x="3091650" y="1676399"/>
                </a:lnTo>
                <a:lnTo>
                  <a:pt x="3015299" y="1727199"/>
                </a:lnTo>
                <a:lnTo>
                  <a:pt x="2976291" y="1752599"/>
                </a:lnTo>
                <a:lnTo>
                  <a:pt x="2936745" y="1765299"/>
                </a:lnTo>
                <a:lnTo>
                  <a:pt x="2856092" y="1816099"/>
                </a:lnTo>
                <a:lnTo>
                  <a:pt x="2773439" y="1841499"/>
                </a:lnTo>
                <a:lnTo>
                  <a:pt x="2731395" y="1866899"/>
                </a:lnTo>
                <a:lnTo>
                  <a:pt x="2424868" y="1955799"/>
                </a:lnTo>
                <a:lnTo>
                  <a:pt x="2379485" y="1968499"/>
                </a:lnTo>
                <a:close/>
              </a:path>
              <a:path w="4009390" h="1993900">
                <a:moveTo>
                  <a:pt x="2287651" y="1981199"/>
                </a:moveTo>
                <a:lnTo>
                  <a:pt x="1721385" y="1981199"/>
                </a:lnTo>
                <a:lnTo>
                  <a:pt x="1675294" y="1968499"/>
                </a:lnTo>
                <a:lnTo>
                  <a:pt x="2333742" y="1968499"/>
                </a:lnTo>
                <a:lnTo>
                  <a:pt x="2287651" y="1981199"/>
                </a:lnTo>
                <a:close/>
              </a:path>
              <a:path w="4009390" h="1993900">
                <a:moveTo>
                  <a:pt x="2194478" y="1993899"/>
                </a:moveTo>
                <a:lnTo>
                  <a:pt x="1814558" y="1993899"/>
                </a:lnTo>
                <a:lnTo>
                  <a:pt x="1767810" y="1981199"/>
                </a:lnTo>
                <a:lnTo>
                  <a:pt x="2241226" y="1981199"/>
                </a:lnTo>
                <a:lnTo>
                  <a:pt x="2194478" y="1993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030" y="585323"/>
            <a:ext cx="1474470" cy="1724025"/>
          </a:xfrm>
          <a:custGeom>
            <a:avLst/>
            <a:gdLst/>
            <a:ahLst/>
            <a:cxnLst/>
            <a:rect l="l" t="t" r="r" b="b"/>
            <a:pathLst>
              <a:path w="1474470" h="1724025">
                <a:moveTo>
                  <a:pt x="963599" y="651878"/>
                </a:moveTo>
                <a:lnTo>
                  <a:pt x="941155" y="647298"/>
                </a:lnTo>
                <a:lnTo>
                  <a:pt x="922775" y="634827"/>
                </a:lnTo>
                <a:lnTo>
                  <a:pt x="910356" y="616369"/>
                </a:lnTo>
                <a:lnTo>
                  <a:pt x="905795" y="593830"/>
                </a:lnTo>
                <a:lnTo>
                  <a:pt x="910274" y="571291"/>
                </a:lnTo>
                <a:lnTo>
                  <a:pt x="922558" y="552834"/>
                </a:lnTo>
                <a:lnTo>
                  <a:pt x="940911" y="540363"/>
                </a:lnTo>
                <a:lnTo>
                  <a:pt x="963599" y="535782"/>
                </a:lnTo>
                <a:lnTo>
                  <a:pt x="986043" y="540363"/>
                </a:lnTo>
                <a:lnTo>
                  <a:pt x="1004423" y="552834"/>
                </a:lnTo>
                <a:lnTo>
                  <a:pt x="1016842" y="571291"/>
                </a:lnTo>
                <a:lnTo>
                  <a:pt x="1021403" y="593830"/>
                </a:lnTo>
                <a:lnTo>
                  <a:pt x="1016842" y="616369"/>
                </a:lnTo>
                <a:lnTo>
                  <a:pt x="1004423" y="634827"/>
                </a:lnTo>
                <a:lnTo>
                  <a:pt x="986043" y="647298"/>
                </a:lnTo>
                <a:lnTo>
                  <a:pt x="963599" y="651878"/>
                </a:lnTo>
                <a:close/>
              </a:path>
              <a:path w="1474470" h="1724025">
                <a:moveTo>
                  <a:pt x="510412" y="651878"/>
                </a:moveTo>
                <a:lnTo>
                  <a:pt x="487968" y="647298"/>
                </a:lnTo>
                <a:lnTo>
                  <a:pt x="469588" y="634827"/>
                </a:lnTo>
                <a:lnTo>
                  <a:pt x="457169" y="616369"/>
                </a:lnTo>
                <a:lnTo>
                  <a:pt x="452608" y="593830"/>
                </a:lnTo>
                <a:lnTo>
                  <a:pt x="457169" y="571291"/>
                </a:lnTo>
                <a:lnTo>
                  <a:pt x="469588" y="552834"/>
                </a:lnTo>
                <a:lnTo>
                  <a:pt x="487968" y="540363"/>
                </a:lnTo>
                <a:lnTo>
                  <a:pt x="510412" y="535782"/>
                </a:lnTo>
                <a:lnTo>
                  <a:pt x="532857" y="540363"/>
                </a:lnTo>
                <a:lnTo>
                  <a:pt x="551237" y="552834"/>
                </a:lnTo>
                <a:lnTo>
                  <a:pt x="563656" y="571291"/>
                </a:lnTo>
                <a:lnTo>
                  <a:pt x="568217" y="593830"/>
                </a:lnTo>
                <a:lnTo>
                  <a:pt x="563656" y="616369"/>
                </a:lnTo>
                <a:lnTo>
                  <a:pt x="551237" y="634827"/>
                </a:lnTo>
                <a:lnTo>
                  <a:pt x="532857" y="647298"/>
                </a:lnTo>
                <a:lnTo>
                  <a:pt x="510412" y="651878"/>
                </a:lnTo>
                <a:close/>
              </a:path>
              <a:path w="1474470" h="1724025">
                <a:moveTo>
                  <a:pt x="57804" y="651878"/>
                </a:moveTo>
                <a:lnTo>
                  <a:pt x="35360" y="647298"/>
                </a:lnTo>
                <a:lnTo>
                  <a:pt x="16980" y="634827"/>
                </a:lnTo>
                <a:lnTo>
                  <a:pt x="4561" y="616369"/>
                </a:lnTo>
                <a:lnTo>
                  <a:pt x="0" y="593830"/>
                </a:lnTo>
                <a:lnTo>
                  <a:pt x="4561" y="571291"/>
                </a:lnTo>
                <a:lnTo>
                  <a:pt x="16980" y="552834"/>
                </a:lnTo>
                <a:lnTo>
                  <a:pt x="35360" y="540363"/>
                </a:lnTo>
                <a:lnTo>
                  <a:pt x="57804" y="535782"/>
                </a:lnTo>
                <a:lnTo>
                  <a:pt x="80248" y="540363"/>
                </a:lnTo>
                <a:lnTo>
                  <a:pt x="98628" y="552834"/>
                </a:lnTo>
                <a:lnTo>
                  <a:pt x="111047" y="571291"/>
                </a:lnTo>
                <a:lnTo>
                  <a:pt x="115608" y="593830"/>
                </a:lnTo>
                <a:lnTo>
                  <a:pt x="111047" y="616369"/>
                </a:lnTo>
                <a:lnTo>
                  <a:pt x="98628" y="634827"/>
                </a:lnTo>
                <a:lnTo>
                  <a:pt x="80248" y="647298"/>
                </a:lnTo>
                <a:lnTo>
                  <a:pt x="57804" y="651878"/>
                </a:lnTo>
                <a:close/>
              </a:path>
              <a:path w="1474470" h="1724025">
                <a:moveTo>
                  <a:pt x="1416208" y="651878"/>
                </a:moveTo>
                <a:lnTo>
                  <a:pt x="1393763" y="647298"/>
                </a:lnTo>
                <a:lnTo>
                  <a:pt x="1375383" y="634827"/>
                </a:lnTo>
                <a:lnTo>
                  <a:pt x="1362964" y="616369"/>
                </a:lnTo>
                <a:lnTo>
                  <a:pt x="1358403" y="593830"/>
                </a:lnTo>
                <a:lnTo>
                  <a:pt x="1362964" y="571291"/>
                </a:lnTo>
                <a:lnTo>
                  <a:pt x="1375383" y="552834"/>
                </a:lnTo>
                <a:lnTo>
                  <a:pt x="1393763" y="540363"/>
                </a:lnTo>
                <a:lnTo>
                  <a:pt x="1416208" y="535782"/>
                </a:lnTo>
                <a:lnTo>
                  <a:pt x="1438652" y="540363"/>
                </a:lnTo>
                <a:lnTo>
                  <a:pt x="1457032" y="552834"/>
                </a:lnTo>
                <a:lnTo>
                  <a:pt x="1469451" y="571291"/>
                </a:lnTo>
                <a:lnTo>
                  <a:pt x="1474012" y="593830"/>
                </a:lnTo>
                <a:lnTo>
                  <a:pt x="1469451" y="616369"/>
                </a:lnTo>
                <a:lnTo>
                  <a:pt x="1457032" y="634827"/>
                </a:lnTo>
                <a:lnTo>
                  <a:pt x="1438652" y="647298"/>
                </a:lnTo>
                <a:lnTo>
                  <a:pt x="1416208" y="651878"/>
                </a:lnTo>
                <a:close/>
              </a:path>
              <a:path w="1474470" h="1724025">
                <a:moveTo>
                  <a:pt x="963599" y="1188242"/>
                </a:moveTo>
                <a:lnTo>
                  <a:pt x="941155" y="1183661"/>
                </a:lnTo>
                <a:lnTo>
                  <a:pt x="922775" y="1171190"/>
                </a:lnTo>
                <a:lnTo>
                  <a:pt x="910356" y="1152733"/>
                </a:lnTo>
                <a:lnTo>
                  <a:pt x="905795" y="1130194"/>
                </a:lnTo>
                <a:lnTo>
                  <a:pt x="910274" y="1107655"/>
                </a:lnTo>
                <a:lnTo>
                  <a:pt x="922558" y="1089197"/>
                </a:lnTo>
                <a:lnTo>
                  <a:pt x="940911" y="1076726"/>
                </a:lnTo>
                <a:lnTo>
                  <a:pt x="963599" y="1072146"/>
                </a:lnTo>
                <a:lnTo>
                  <a:pt x="986043" y="1076726"/>
                </a:lnTo>
                <a:lnTo>
                  <a:pt x="1004423" y="1089197"/>
                </a:lnTo>
                <a:lnTo>
                  <a:pt x="1016842" y="1107655"/>
                </a:lnTo>
                <a:lnTo>
                  <a:pt x="1021403" y="1130194"/>
                </a:lnTo>
                <a:lnTo>
                  <a:pt x="1016842" y="1152733"/>
                </a:lnTo>
                <a:lnTo>
                  <a:pt x="1004423" y="1171190"/>
                </a:lnTo>
                <a:lnTo>
                  <a:pt x="986043" y="1183661"/>
                </a:lnTo>
                <a:lnTo>
                  <a:pt x="963599" y="1188242"/>
                </a:lnTo>
                <a:close/>
              </a:path>
              <a:path w="1474470" h="1724025">
                <a:moveTo>
                  <a:pt x="510412" y="1188242"/>
                </a:moveTo>
                <a:lnTo>
                  <a:pt x="487968" y="1183661"/>
                </a:lnTo>
                <a:lnTo>
                  <a:pt x="469588" y="1171190"/>
                </a:lnTo>
                <a:lnTo>
                  <a:pt x="457169" y="1152733"/>
                </a:lnTo>
                <a:lnTo>
                  <a:pt x="452608" y="1130194"/>
                </a:lnTo>
                <a:lnTo>
                  <a:pt x="457169" y="1107655"/>
                </a:lnTo>
                <a:lnTo>
                  <a:pt x="469588" y="1089197"/>
                </a:lnTo>
                <a:lnTo>
                  <a:pt x="487968" y="1076726"/>
                </a:lnTo>
                <a:lnTo>
                  <a:pt x="510412" y="1072146"/>
                </a:lnTo>
                <a:lnTo>
                  <a:pt x="532857" y="1076726"/>
                </a:lnTo>
                <a:lnTo>
                  <a:pt x="551237" y="1089197"/>
                </a:lnTo>
                <a:lnTo>
                  <a:pt x="563656" y="1107655"/>
                </a:lnTo>
                <a:lnTo>
                  <a:pt x="568217" y="1130194"/>
                </a:lnTo>
                <a:lnTo>
                  <a:pt x="563656" y="1152733"/>
                </a:lnTo>
                <a:lnTo>
                  <a:pt x="551237" y="1171190"/>
                </a:lnTo>
                <a:lnTo>
                  <a:pt x="532857" y="1183661"/>
                </a:lnTo>
                <a:lnTo>
                  <a:pt x="510412" y="1188242"/>
                </a:lnTo>
                <a:close/>
              </a:path>
              <a:path w="1474470" h="1724025">
                <a:moveTo>
                  <a:pt x="57804" y="1188242"/>
                </a:moveTo>
                <a:lnTo>
                  <a:pt x="35360" y="1183661"/>
                </a:lnTo>
                <a:lnTo>
                  <a:pt x="16980" y="1171190"/>
                </a:lnTo>
                <a:lnTo>
                  <a:pt x="4561" y="1152733"/>
                </a:lnTo>
                <a:lnTo>
                  <a:pt x="0" y="1130194"/>
                </a:lnTo>
                <a:lnTo>
                  <a:pt x="4561" y="1107655"/>
                </a:lnTo>
                <a:lnTo>
                  <a:pt x="16980" y="1089197"/>
                </a:lnTo>
                <a:lnTo>
                  <a:pt x="35360" y="1076726"/>
                </a:lnTo>
                <a:lnTo>
                  <a:pt x="57804" y="1072146"/>
                </a:lnTo>
                <a:lnTo>
                  <a:pt x="80248" y="1076726"/>
                </a:lnTo>
                <a:lnTo>
                  <a:pt x="98628" y="1089197"/>
                </a:lnTo>
                <a:lnTo>
                  <a:pt x="111047" y="1107655"/>
                </a:lnTo>
                <a:lnTo>
                  <a:pt x="115608" y="1130194"/>
                </a:lnTo>
                <a:lnTo>
                  <a:pt x="111047" y="1152733"/>
                </a:lnTo>
                <a:lnTo>
                  <a:pt x="98628" y="1171190"/>
                </a:lnTo>
                <a:lnTo>
                  <a:pt x="80248" y="1183661"/>
                </a:lnTo>
                <a:lnTo>
                  <a:pt x="57804" y="1188242"/>
                </a:lnTo>
                <a:close/>
              </a:path>
              <a:path w="1474470" h="1724025">
                <a:moveTo>
                  <a:pt x="1416208" y="1188242"/>
                </a:moveTo>
                <a:lnTo>
                  <a:pt x="1393763" y="1183661"/>
                </a:lnTo>
                <a:lnTo>
                  <a:pt x="1375383" y="1171190"/>
                </a:lnTo>
                <a:lnTo>
                  <a:pt x="1362964" y="1152733"/>
                </a:lnTo>
                <a:lnTo>
                  <a:pt x="1358403" y="1130194"/>
                </a:lnTo>
                <a:lnTo>
                  <a:pt x="1362964" y="1107655"/>
                </a:lnTo>
                <a:lnTo>
                  <a:pt x="1375383" y="1089197"/>
                </a:lnTo>
                <a:lnTo>
                  <a:pt x="1393763" y="1076726"/>
                </a:lnTo>
                <a:lnTo>
                  <a:pt x="1416208" y="1072146"/>
                </a:lnTo>
                <a:lnTo>
                  <a:pt x="1438652" y="1076726"/>
                </a:lnTo>
                <a:lnTo>
                  <a:pt x="1457032" y="1089197"/>
                </a:lnTo>
                <a:lnTo>
                  <a:pt x="1469451" y="1107655"/>
                </a:lnTo>
                <a:lnTo>
                  <a:pt x="1474012" y="1130194"/>
                </a:lnTo>
                <a:lnTo>
                  <a:pt x="1469451" y="1152733"/>
                </a:lnTo>
                <a:lnTo>
                  <a:pt x="1457032" y="1171190"/>
                </a:lnTo>
                <a:lnTo>
                  <a:pt x="1438652" y="1183661"/>
                </a:lnTo>
                <a:lnTo>
                  <a:pt x="1416208" y="1188242"/>
                </a:lnTo>
                <a:close/>
              </a:path>
              <a:path w="1474470" h="1724025">
                <a:moveTo>
                  <a:pt x="963599" y="116095"/>
                </a:moveTo>
                <a:lnTo>
                  <a:pt x="941155" y="111515"/>
                </a:lnTo>
                <a:lnTo>
                  <a:pt x="922775" y="99044"/>
                </a:lnTo>
                <a:lnTo>
                  <a:pt x="910356" y="80586"/>
                </a:lnTo>
                <a:lnTo>
                  <a:pt x="905795" y="58047"/>
                </a:lnTo>
                <a:lnTo>
                  <a:pt x="910274" y="35509"/>
                </a:lnTo>
                <a:lnTo>
                  <a:pt x="922558" y="17051"/>
                </a:lnTo>
                <a:lnTo>
                  <a:pt x="940911" y="4580"/>
                </a:lnTo>
                <a:lnTo>
                  <a:pt x="963599" y="0"/>
                </a:lnTo>
                <a:lnTo>
                  <a:pt x="986043" y="4580"/>
                </a:lnTo>
                <a:lnTo>
                  <a:pt x="1004423" y="17051"/>
                </a:lnTo>
                <a:lnTo>
                  <a:pt x="1016842" y="35509"/>
                </a:lnTo>
                <a:lnTo>
                  <a:pt x="1021403" y="58047"/>
                </a:lnTo>
                <a:lnTo>
                  <a:pt x="1016842" y="80586"/>
                </a:lnTo>
                <a:lnTo>
                  <a:pt x="1004423" y="99044"/>
                </a:lnTo>
                <a:lnTo>
                  <a:pt x="986043" y="111515"/>
                </a:lnTo>
                <a:lnTo>
                  <a:pt x="963599" y="116095"/>
                </a:lnTo>
                <a:close/>
              </a:path>
              <a:path w="1474470" h="1724025">
                <a:moveTo>
                  <a:pt x="510412" y="116095"/>
                </a:moveTo>
                <a:lnTo>
                  <a:pt x="487968" y="111515"/>
                </a:lnTo>
                <a:lnTo>
                  <a:pt x="469588" y="99044"/>
                </a:lnTo>
                <a:lnTo>
                  <a:pt x="457169" y="80586"/>
                </a:lnTo>
                <a:lnTo>
                  <a:pt x="452608" y="58047"/>
                </a:lnTo>
                <a:lnTo>
                  <a:pt x="457169" y="35509"/>
                </a:lnTo>
                <a:lnTo>
                  <a:pt x="469588" y="17051"/>
                </a:lnTo>
                <a:lnTo>
                  <a:pt x="487968" y="4580"/>
                </a:lnTo>
                <a:lnTo>
                  <a:pt x="510412" y="0"/>
                </a:lnTo>
                <a:lnTo>
                  <a:pt x="532857" y="4580"/>
                </a:lnTo>
                <a:lnTo>
                  <a:pt x="551237" y="17051"/>
                </a:lnTo>
                <a:lnTo>
                  <a:pt x="563656" y="35509"/>
                </a:lnTo>
                <a:lnTo>
                  <a:pt x="568217" y="58047"/>
                </a:lnTo>
                <a:lnTo>
                  <a:pt x="563656" y="80586"/>
                </a:lnTo>
                <a:lnTo>
                  <a:pt x="551237" y="99044"/>
                </a:lnTo>
                <a:lnTo>
                  <a:pt x="532857" y="111515"/>
                </a:lnTo>
                <a:lnTo>
                  <a:pt x="510412" y="116095"/>
                </a:lnTo>
                <a:close/>
              </a:path>
              <a:path w="1474470" h="1724025">
                <a:moveTo>
                  <a:pt x="57804" y="116095"/>
                </a:moveTo>
                <a:lnTo>
                  <a:pt x="35360" y="111515"/>
                </a:lnTo>
                <a:lnTo>
                  <a:pt x="16980" y="99044"/>
                </a:lnTo>
                <a:lnTo>
                  <a:pt x="4561" y="80586"/>
                </a:lnTo>
                <a:lnTo>
                  <a:pt x="0" y="58047"/>
                </a:lnTo>
                <a:lnTo>
                  <a:pt x="4561" y="35509"/>
                </a:lnTo>
                <a:lnTo>
                  <a:pt x="16980" y="17051"/>
                </a:lnTo>
                <a:lnTo>
                  <a:pt x="35360" y="4580"/>
                </a:lnTo>
                <a:lnTo>
                  <a:pt x="57804" y="0"/>
                </a:lnTo>
                <a:lnTo>
                  <a:pt x="80248" y="4580"/>
                </a:lnTo>
                <a:lnTo>
                  <a:pt x="98628" y="17051"/>
                </a:lnTo>
                <a:lnTo>
                  <a:pt x="111047" y="35509"/>
                </a:lnTo>
                <a:lnTo>
                  <a:pt x="115608" y="58047"/>
                </a:lnTo>
                <a:lnTo>
                  <a:pt x="111047" y="80586"/>
                </a:lnTo>
                <a:lnTo>
                  <a:pt x="98628" y="99044"/>
                </a:lnTo>
                <a:lnTo>
                  <a:pt x="80248" y="111515"/>
                </a:lnTo>
                <a:lnTo>
                  <a:pt x="57804" y="116095"/>
                </a:lnTo>
                <a:close/>
              </a:path>
              <a:path w="1474470" h="1724025">
                <a:moveTo>
                  <a:pt x="1416208" y="116095"/>
                </a:moveTo>
                <a:lnTo>
                  <a:pt x="1393763" y="111515"/>
                </a:lnTo>
                <a:lnTo>
                  <a:pt x="1375383" y="99044"/>
                </a:lnTo>
                <a:lnTo>
                  <a:pt x="1362964" y="80586"/>
                </a:lnTo>
                <a:lnTo>
                  <a:pt x="1358403" y="58047"/>
                </a:lnTo>
                <a:lnTo>
                  <a:pt x="1362964" y="35509"/>
                </a:lnTo>
                <a:lnTo>
                  <a:pt x="1375383" y="17051"/>
                </a:lnTo>
                <a:lnTo>
                  <a:pt x="1393763" y="4580"/>
                </a:lnTo>
                <a:lnTo>
                  <a:pt x="1416208" y="0"/>
                </a:lnTo>
                <a:lnTo>
                  <a:pt x="1438652" y="4580"/>
                </a:lnTo>
                <a:lnTo>
                  <a:pt x="1457032" y="17051"/>
                </a:lnTo>
                <a:lnTo>
                  <a:pt x="1469451" y="35509"/>
                </a:lnTo>
                <a:lnTo>
                  <a:pt x="1474012" y="58047"/>
                </a:lnTo>
                <a:lnTo>
                  <a:pt x="1469451" y="80586"/>
                </a:lnTo>
                <a:lnTo>
                  <a:pt x="1457032" y="99044"/>
                </a:lnTo>
                <a:lnTo>
                  <a:pt x="1438652" y="111515"/>
                </a:lnTo>
                <a:lnTo>
                  <a:pt x="1416208" y="116095"/>
                </a:lnTo>
                <a:close/>
              </a:path>
              <a:path w="1474470" h="1724025">
                <a:moveTo>
                  <a:pt x="963599" y="1724024"/>
                </a:moveTo>
                <a:lnTo>
                  <a:pt x="941155" y="1719444"/>
                </a:lnTo>
                <a:lnTo>
                  <a:pt x="922775" y="1706973"/>
                </a:lnTo>
                <a:lnTo>
                  <a:pt x="910356" y="1688515"/>
                </a:lnTo>
                <a:lnTo>
                  <a:pt x="905795" y="1665976"/>
                </a:lnTo>
                <a:lnTo>
                  <a:pt x="910274" y="1643438"/>
                </a:lnTo>
                <a:lnTo>
                  <a:pt x="922558" y="1624980"/>
                </a:lnTo>
                <a:lnTo>
                  <a:pt x="940911" y="1612509"/>
                </a:lnTo>
                <a:lnTo>
                  <a:pt x="963599" y="1607928"/>
                </a:lnTo>
                <a:lnTo>
                  <a:pt x="986043" y="1612509"/>
                </a:lnTo>
                <a:lnTo>
                  <a:pt x="1004423" y="1624980"/>
                </a:lnTo>
                <a:lnTo>
                  <a:pt x="1016842" y="1643438"/>
                </a:lnTo>
                <a:lnTo>
                  <a:pt x="1021403" y="1665976"/>
                </a:lnTo>
                <a:lnTo>
                  <a:pt x="1016842" y="1688515"/>
                </a:lnTo>
                <a:lnTo>
                  <a:pt x="1004423" y="1706973"/>
                </a:lnTo>
                <a:lnTo>
                  <a:pt x="986043" y="1719444"/>
                </a:lnTo>
                <a:lnTo>
                  <a:pt x="963599" y="1724024"/>
                </a:lnTo>
                <a:close/>
              </a:path>
              <a:path w="1474470" h="1724025">
                <a:moveTo>
                  <a:pt x="510412" y="1724024"/>
                </a:moveTo>
                <a:lnTo>
                  <a:pt x="487968" y="1719444"/>
                </a:lnTo>
                <a:lnTo>
                  <a:pt x="469588" y="1706973"/>
                </a:lnTo>
                <a:lnTo>
                  <a:pt x="457169" y="1688515"/>
                </a:lnTo>
                <a:lnTo>
                  <a:pt x="452608" y="1665976"/>
                </a:lnTo>
                <a:lnTo>
                  <a:pt x="457169" y="1643438"/>
                </a:lnTo>
                <a:lnTo>
                  <a:pt x="469588" y="1624980"/>
                </a:lnTo>
                <a:lnTo>
                  <a:pt x="487968" y="1612509"/>
                </a:lnTo>
                <a:lnTo>
                  <a:pt x="510412" y="1607928"/>
                </a:lnTo>
                <a:lnTo>
                  <a:pt x="532857" y="1612509"/>
                </a:lnTo>
                <a:lnTo>
                  <a:pt x="551237" y="1624980"/>
                </a:lnTo>
                <a:lnTo>
                  <a:pt x="563656" y="1643438"/>
                </a:lnTo>
                <a:lnTo>
                  <a:pt x="568217" y="1665976"/>
                </a:lnTo>
                <a:lnTo>
                  <a:pt x="563656" y="1688515"/>
                </a:lnTo>
                <a:lnTo>
                  <a:pt x="551237" y="1706973"/>
                </a:lnTo>
                <a:lnTo>
                  <a:pt x="532857" y="1719444"/>
                </a:lnTo>
                <a:lnTo>
                  <a:pt x="510412" y="1724024"/>
                </a:lnTo>
                <a:close/>
              </a:path>
              <a:path w="1474470" h="1724025">
                <a:moveTo>
                  <a:pt x="57804" y="1724024"/>
                </a:moveTo>
                <a:lnTo>
                  <a:pt x="35360" y="1719444"/>
                </a:lnTo>
                <a:lnTo>
                  <a:pt x="16980" y="1706973"/>
                </a:lnTo>
                <a:lnTo>
                  <a:pt x="4561" y="1688515"/>
                </a:lnTo>
                <a:lnTo>
                  <a:pt x="0" y="1665976"/>
                </a:lnTo>
                <a:lnTo>
                  <a:pt x="4561" y="1643438"/>
                </a:lnTo>
                <a:lnTo>
                  <a:pt x="16980" y="1624980"/>
                </a:lnTo>
                <a:lnTo>
                  <a:pt x="35360" y="1612509"/>
                </a:lnTo>
                <a:lnTo>
                  <a:pt x="57804" y="1607928"/>
                </a:lnTo>
                <a:lnTo>
                  <a:pt x="80248" y="1612509"/>
                </a:lnTo>
                <a:lnTo>
                  <a:pt x="98628" y="1624980"/>
                </a:lnTo>
                <a:lnTo>
                  <a:pt x="111047" y="1643438"/>
                </a:lnTo>
                <a:lnTo>
                  <a:pt x="115608" y="1665976"/>
                </a:lnTo>
                <a:lnTo>
                  <a:pt x="111047" y="1688515"/>
                </a:lnTo>
                <a:lnTo>
                  <a:pt x="98628" y="1706973"/>
                </a:lnTo>
                <a:lnTo>
                  <a:pt x="80248" y="1719444"/>
                </a:lnTo>
                <a:lnTo>
                  <a:pt x="57804" y="1724024"/>
                </a:lnTo>
                <a:close/>
              </a:path>
              <a:path w="1474470" h="1724025">
                <a:moveTo>
                  <a:pt x="1416208" y="1724024"/>
                </a:moveTo>
                <a:lnTo>
                  <a:pt x="1393763" y="1719444"/>
                </a:lnTo>
                <a:lnTo>
                  <a:pt x="1375383" y="1706973"/>
                </a:lnTo>
                <a:lnTo>
                  <a:pt x="1362964" y="1688515"/>
                </a:lnTo>
                <a:lnTo>
                  <a:pt x="1358403" y="1665976"/>
                </a:lnTo>
                <a:lnTo>
                  <a:pt x="1362964" y="1643438"/>
                </a:lnTo>
                <a:lnTo>
                  <a:pt x="1375383" y="1624980"/>
                </a:lnTo>
                <a:lnTo>
                  <a:pt x="1393763" y="1612509"/>
                </a:lnTo>
                <a:lnTo>
                  <a:pt x="1416208" y="1607928"/>
                </a:lnTo>
                <a:lnTo>
                  <a:pt x="1438652" y="1612509"/>
                </a:lnTo>
                <a:lnTo>
                  <a:pt x="1457032" y="1624980"/>
                </a:lnTo>
                <a:lnTo>
                  <a:pt x="1469451" y="1643438"/>
                </a:lnTo>
                <a:lnTo>
                  <a:pt x="1474012" y="1665976"/>
                </a:lnTo>
                <a:lnTo>
                  <a:pt x="1469451" y="1688515"/>
                </a:lnTo>
                <a:lnTo>
                  <a:pt x="1457032" y="1706973"/>
                </a:lnTo>
                <a:lnTo>
                  <a:pt x="1438652" y="1719444"/>
                </a:lnTo>
                <a:lnTo>
                  <a:pt x="1416208" y="17240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4649" y="7925466"/>
            <a:ext cx="1474470" cy="1724025"/>
          </a:xfrm>
          <a:custGeom>
            <a:avLst/>
            <a:gdLst/>
            <a:ahLst/>
            <a:cxnLst/>
            <a:rect l="l" t="t" r="r" b="b"/>
            <a:pathLst>
              <a:path w="1474470" h="1724025">
                <a:moveTo>
                  <a:pt x="963599" y="651878"/>
                </a:moveTo>
                <a:lnTo>
                  <a:pt x="941155" y="647298"/>
                </a:lnTo>
                <a:lnTo>
                  <a:pt x="922775" y="634827"/>
                </a:lnTo>
                <a:lnTo>
                  <a:pt x="910356" y="616369"/>
                </a:lnTo>
                <a:lnTo>
                  <a:pt x="905795" y="593830"/>
                </a:lnTo>
                <a:lnTo>
                  <a:pt x="910274" y="571291"/>
                </a:lnTo>
                <a:lnTo>
                  <a:pt x="922558" y="552834"/>
                </a:lnTo>
                <a:lnTo>
                  <a:pt x="940911" y="540363"/>
                </a:lnTo>
                <a:lnTo>
                  <a:pt x="963599" y="535782"/>
                </a:lnTo>
                <a:lnTo>
                  <a:pt x="986043" y="540363"/>
                </a:lnTo>
                <a:lnTo>
                  <a:pt x="1004423" y="552834"/>
                </a:lnTo>
                <a:lnTo>
                  <a:pt x="1016842" y="571291"/>
                </a:lnTo>
                <a:lnTo>
                  <a:pt x="1021403" y="593830"/>
                </a:lnTo>
                <a:lnTo>
                  <a:pt x="1016842" y="616369"/>
                </a:lnTo>
                <a:lnTo>
                  <a:pt x="1004423" y="634827"/>
                </a:lnTo>
                <a:lnTo>
                  <a:pt x="986043" y="647298"/>
                </a:lnTo>
                <a:lnTo>
                  <a:pt x="963599" y="651878"/>
                </a:lnTo>
                <a:close/>
              </a:path>
              <a:path w="1474470" h="1724025">
                <a:moveTo>
                  <a:pt x="510412" y="651878"/>
                </a:moveTo>
                <a:lnTo>
                  <a:pt x="487968" y="647298"/>
                </a:lnTo>
                <a:lnTo>
                  <a:pt x="469588" y="634827"/>
                </a:lnTo>
                <a:lnTo>
                  <a:pt x="457169" y="616369"/>
                </a:lnTo>
                <a:lnTo>
                  <a:pt x="452608" y="593830"/>
                </a:lnTo>
                <a:lnTo>
                  <a:pt x="457169" y="571291"/>
                </a:lnTo>
                <a:lnTo>
                  <a:pt x="469588" y="552834"/>
                </a:lnTo>
                <a:lnTo>
                  <a:pt x="487968" y="540363"/>
                </a:lnTo>
                <a:lnTo>
                  <a:pt x="510412" y="535782"/>
                </a:lnTo>
                <a:lnTo>
                  <a:pt x="532857" y="540363"/>
                </a:lnTo>
                <a:lnTo>
                  <a:pt x="551237" y="552834"/>
                </a:lnTo>
                <a:lnTo>
                  <a:pt x="563656" y="571291"/>
                </a:lnTo>
                <a:lnTo>
                  <a:pt x="568217" y="593830"/>
                </a:lnTo>
                <a:lnTo>
                  <a:pt x="563656" y="616369"/>
                </a:lnTo>
                <a:lnTo>
                  <a:pt x="551237" y="634827"/>
                </a:lnTo>
                <a:lnTo>
                  <a:pt x="532857" y="647298"/>
                </a:lnTo>
                <a:lnTo>
                  <a:pt x="510412" y="651878"/>
                </a:lnTo>
                <a:close/>
              </a:path>
              <a:path w="1474470" h="1724025">
                <a:moveTo>
                  <a:pt x="57804" y="651878"/>
                </a:moveTo>
                <a:lnTo>
                  <a:pt x="35360" y="647298"/>
                </a:lnTo>
                <a:lnTo>
                  <a:pt x="16980" y="634827"/>
                </a:lnTo>
                <a:lnTo>
                  <a:pt x="4561" y="616369"/>
                </a:lnTo>
                <a:lnTo>
                  <a:pt x="0" y="593830"/>
                </a:lnTo>
                <a:lnTo>
                  <a:pt x="4561" y="571291"/>
                </a:lnTo>
                <a:lnTo>
                  <a:pt x="16980" y="552834"/>
                </a:lnTo>
                <a:lnTo>
                  <a:pt x="35360" y="540363"/>
                </a:lnTo>
                <a:lnTo>
                  <a:pt x="57804" y="535782"/>
                </a:lnTo>
                <a:lnTo>
                  <a:pt x="80248" y="540363"/>
                </a:lnTo>
                <a:lnTo>
                  <a:pt x="98628" y="552834"/>
                </a:lnTo>
                <a:lnTo>
                  <a:pt x="111047" y="571291"/>
                </a:lnTo>
                <a:lnTo>
                  <a:pt x="115608" y="593830"/>
                </a:lnTo>
                <a:lnTo>
                  <a:pt x="111047" y="616369"/>
                </a:lnTo>
                <a:lnTo>
                  <a:pt x="98628" y="634827"/>
                </a:lnTo>
                <a:lnTo>
                  <a:pt x="80248" y="647298"/>
                </a:lnTo>
                <a:lnTo>
                  <a:pt x="57804" y="651878"/>
                </a:lnTo>
                <a:close/>
              </a:path>
              <a:path w="1474470" h="1724025">
                <a:moveTo>
                  <a:pt x="1416208" y="651878"/>
                </a:moveTo>
                <a:lnTo>
                  <a:pt x="1393763" y="647298"/>
                </a:lnTo>
                <a:lnTo>
                  <a:pt x="1375383" y="634827"/>
                </a:lnTo>
                <a:lnTo>
                  <a:pt x="1362964" y="616369"/>
                </a:lnTo>
                <a:lnTo>
                  <a:pt x="1358403" y="593830"/>
                </a:lnTo>
                <a:lnTo>
                  <a:pt x="1362964" y="571291"/>
                </a:lnTo>
                <a:lnTo>
                  <a:pt x="1375383" y="552834"/>
                </a:lnTo>
                <a:lnTo>
                  <a:pt x="1393763" y="540363"/>
                </a:lnTo>
                <a:lnTo>
                  <a:pt x="1416208" y="535782"/>
                </a:lnTo>
                <a:lnTo>
                  <a:pt x="1438652" y="540363"/>
                </a:lnTo>
                <a:lnTo>
                  <a:pt x="1457032" y="552834"/>
                </a:lnTo>
                <a:lnTo>
                  <a:pt x="1469451" y="571291"/>
                </a:lnTo>
                <a:lnTo>
                  <a:pt x="1474012" y="593830"/>
                </a:lnTo>
                <a:lnTo>
                  <a:pt x="1469451" y="616369"/>
                </a:lnTo>
                <a:lnTo>
                  <a:pt x="1457032" y="634827"/>
                </a:lnTo>
                <a:lnTo>
                  <a:pt x="1438652" y="647298"/>
                </a:lnTo>
                <a:lnTo>
                  <a:pt x="1416208" y="651878"/>
                </a:lnTo>
                <a:close/>
              </a:path>
              <a:path w="1474470" h="1724025">
                <a:moveTo>
                  <a:pt x="963599" y="1188242"/>
                </a:moveTo>
                <a:lnTo>
                  <a:pt x="941155" y="1183661"/>
                </a:lnTo>
                <a:lnTo>
                  <a:pt x="922775" y="1171190"/>
                </a:lnTo>
                <a:lnTo>
                  <a:pt x="910356" y="1152733"/>
                </a:lnTo>
                <a:lnTo>
                  <a:pt x="905795" y="1130194"/>
                </a:lnTo>
                <a:lnTo>
                  <a:pt x="910274" y="1107655"/>
                </a:lnTo>
                <a:lnTo>
                  <a:pt x="922558" y="1089197"/>
                </a:lnTo>
                <a:lnTo>
                  <a:pt x="940911" y="1076726"/>
                </a:lnTo>
                <a:lnTo>
                  <a:pt x="963599" y="1072146"/>
                </a:lnTo>
                <a:lnTo>
                  <a:pt x="986043" y="1076726"/>
                </a:lnTo>
                <a:lnTo>
                  <a:pt x="1004423" y="1089197"/>
                </a:lnTo>
                <a:lnTo>
                  <a:pt x="1016842" y="1107655"/>
                </a:lnTo>
                <a:lnTo>
                  <a:pt x="1021403" y="1130194"/>
                </a:lnTo>
                <a:lnTo>
                  <a:pt x="1016842" y="1152733"/>
                </a:lnTo>
                <a:lnTo>
                  <a:pt x="1004423" y="1171190"/>
                </a:lnTo>
                <a:lnTo>
                  <a:pt x="986043" y="1183661"/>
                </a:lnTo>
                <a:lnTo>
                  <a:pt x="963599" y="1188242"/>
                </a:lnTo>
                <a:close/>
              </a:path>
              <a:path w="1474470" h="1724025">
                <a:moveTo>
                  <a:pt x="510412" y="1188242"/>
                </a:moveTo>
                <a:lnTo>
                  <a:pt x="487968" y="1183661"/>
                </a:lnTo>
                <a:lnTo>
                  <a:pt x="469588" y="1171190"/>
                </a:lnTo>
                <a:lnTo>
                  <a:pt x="457169" y="1152733"/>
                </a:lnTo>
                <a:lnTo>
                  <a:pt x="452608" y="1130194"/>
                </a:lnTo>
                <a:lnTo>
                  <a:pt x="457169" y="1107655"/>
                </a:lnTo>
                <a:lnTo>
                  <a:pt x="469588" y="1089197"/>
                </a:lnTo>
                <a:lnTo>
                  <a:pt x="487968" y="1076726"/>
                </a:lnTo>
                <a:lnTo>
                  <a:pt x="510412" y="1072146"/>
                </a:lnTo>
                <a:lnTo>
                  <a:pt x="532857" y="1076726"/>
                </a:lnTo>
                <a:lnTo>
                  <a:pt x="551237" y="1089197"/>
                </a:lnTo>
                <a:lnTo>
                  <a:pt x="563656" y="1107655"/>
                </a:lnTo>
                <a:lnTo>
                  <a:pt x="568217" y="1130194"/>
                </a:lnTo>
                <a:lnTo>
                  <a:pt x="563656" y="1152733"/>
                </a:lnTo>
                <a:lnTo>
                  <a:pt x="551237" y="1171190"/>
                </a:lnTo>
                <a:lnTo>
                  <a:pt x="532857" y="1183661"/>
                </a:lnTo>
                <a:lnTo>
                  <a:pt x="510412" y="1188242"/>
                </a:lnTo>
                <a:close/>
              </a:path>
              <a:path w="1474470" h="1724025">
                <a:moveTo>
                  <a:pt x="57804" y="1188242"/>
                </a:moveTo>
                <a:lnTo>
                  <a:pt x="35360" y="1183661"/>
                </a:lnTo>
                <a:lnTo>
                  <a:pt x="16980" y="1171190"/>
                </a:lnTo>
                <a:lnTo>
                  <a:pt x="4561" y="1152733"/>
                </a:lnTo>
                <a:lnTo>
                  <a:pt x="0" y="1130194"/>
                </a:lnTo>
                <a:lnTo>
                  <a:pt x="4561" y="1107655"/>
                </a:lnTo>
                <a:lnTo>
                  <a:pt x="16980" y="1089197"/>
                </a:lnTo>
                <a:lnTo>
                  <a:pt x="35360" y="1076726"/>
                </a:lnTo>
                <a:lnTo>
                  <a:pt x="57804" y="1072146"/>
                </a:lnTo>
                <a:lnTo>
                  <a:pt x="80248" y="1076726"/>
                </a:lnTo>
                <a:lnTo>
                  <a:pt x="98628" y="1089197"/>
                </a:lnTo>
                <a:lnTo>
                  <a:pt x="111047" y="1107655"/>
                </a:lnTo>
                <a:lnTo>
                  <a:pt x="115608" y="1130194"/>
                </a:lnTo>
                <a:lnTo>
                  <a:pt x="111047" y="1152733"/>
                </a:lnTo>
                <a:lnTo>
                  <a:pt x="98628" y="1171190"/>
                </a:lnTo>
                <a:lnTo>
                  <a:pt x="80248" y="1183661"/>
                </a:lnTo>
                <a:lnTo>
                  <a:pt x="57804" y="1188242"/>
                </a:lnTo>
                <a:close/>
              </a:path>
              <a:path w="1474470" h="1724025">
                <a:moveTo>
                  <a:pt x="1416208" y="1188242"/>
                </a:moveTo>
                <a:lnTo>
                  <a:pt x="1393763" y="1183661"/>
                </a:lnTo>
                <a:lnTo>
                  <a:pt x="1375383" y="1171190"/>
                </a:lnTo>
                <a:lnTo>
                  <a:pt x="1362964" y="1152733"/>
                </a:lnTo>
                <a:lnTo>
                  <a:pt x="1358403" y="1130194"/>
                </a:lnTo>
                <a:lnTo>
                  <a:pt x="1362964" y="1107655"/>
                </a:lnTo>
                <a:lnTo>
                  <a:pt x="1375383" y="1089197"/>
                </a:lnTo>
                <a:lnTo>
                  <a:pt x="1393763" y="1076726"/>
                </a:lnTo>
                <a:lnTo>
                  <a:pt x="1416208" y="1072146"/>
                </a:lnTo>
                <a:lnTo>
                  <a:pt x="1438652" y="1076726"/>
                </a:lnTo>
                <a:lnTo>
                  <a:pt x="1457032" y="1089197"/>
                </a:lnTo>
                <a:lnTo>
                  <a:pt x="1469451" y="1107655"/>
                </a:lnTo>
                <a:lnTo>
                  <a:pt x="1474012" y="1130194"/>
                </a:lnTo>
                <a:lnTo>
                  <a:pt x="1469451" y="1152733"/>
                </a:lnTo>
                <a:lnTo>
                  <a:pt x="1457032" y="1171190"/>
                </a:lnTo>
                <a:lnTo>
                  <a:pt x="1438652" y="1183661"/>
                </a:lnTo>
                <a:lnTo>
                  <a:pt x="1416208" y="1188242"/>
                </a:lnTo>
                <a:close/>
              </a:path>
              <a:path w="1474470" h="1724025">
                <a:moveTo>
                  <a:pt x="963599" y="116095"/>
                </a:moveTo>
                <a:lnTo>
                  <a:pt x="941155" y="111515"/>
                </a:lnTo>
                <a:lnTo>
                  <a:pt x="922775" y="99044"/>
                </a:lnTo>
                <a:lnTo>
                  <a:pt x="910356" y="80586"/>
                </a:lnTo>
                <a:lnTo>
                  <a:pt x="905795" y="58047"/>
                </a:lnTo>
                <a:lnTo>
                  <a:pt x="910274" y="35509"/>
                </a:lnTo>
                <a:lnTo>
                  <a:pt x="922558" y="17051"/>
                </a:lnTo>
                <a:lnTo>
                  <a:pt x="940911" y="4580"/>
                </a:lnTo>
                <a:lnTo>
                  <a:pt x="963599" y="0"/>
                </a:lnTo>
                <a:lnTo>
                  <a:pt x="986043" y="4580"/>
                </a:lnTo>
                <a:lnTo>
                  <a:pt x="1004423" y="17051"/>
                </a:lnTo>
                <a:lnTo>
                  <a:pt x="1016842" y="35509"/>
                </a:lnTo>
                <a:lnTo>
                  <a:pt x="1021403" y="58047"/>
                </a:lnTo>
                <a:lnTo>
                  <a:pt x="1016842" y="80586"/>
                </a:lnTo>
                <a:lnTo>
                  <a:pt x="1004423" y="99044"/>
                </a:lnTo>
                <a:lnTo>
                  <a:pt x="986043" y="111515"/>
                </a:lnTo>
                <a:lnTo>
                  <a:pt x="963599" y="116095"/>
                </a:lnTo>
                <a:close/>
              </a:path>
              <a:path w="1474470" h="1724025">
                <a:moveTo>
                  <a:pt x="510412" y="116095"/>
                </a:moveTo>
                <a:lnTo>
                  <a:pt x="487968" y="111515"/>
                </a:lnTo>
                <a:lnTo>
                  <a:pt x="469588" y="99044"/>
                </a:lnTo>
                <a:lnTo>
                  <a:pt x="457169" y="80586"/>
                </a:lnTo>
                <a:lnTo>
                  <a:pt x="452608" y="58047"/>
                </a:lnTo>
                <a:lnTo>
                  <a:pt x="457169" y="35509"/>
                </a:lnTo>
                <a:lnTo>
                  <a:pt x="469588" y="17051"/>
                </a:lnTo>
                <a:lnTo>
                  <a:pt x="487968" y="4580"/>
                </a:lnTo>
                <a:lnTo>
                  <a:pt x="510412" y="0"/>
                </a:lnTo>
                <a:lnTo>
                  <a:pt x="532857" y="4580"/>
                </a:lnTo>
                <a:lnTo>
                  <a:pt x="551237" y="17051"/>
                </a:lnTo>
                <a:lnTo>
                  <a:pt x="563656" y="35509"/>
                </a:lnTo>
                <a:lnTo>
                  <a:pt x="568217" y="58047"/>
                </a:lnTo>
                <a:lnTo>
                  <a:pt x="563656" y="80586"/>
                </a:lnTo>
                <a:lnTo>
                  <a:pt x="551237" y="99044"/>
                </a:lnTo>
                <a:lnTo>
                  <a:pt x="532857" y="111515"/>
                </a:lnTo>
                <a:lnTo>
                  <a:pt x="510412" y="116095"/>
                </a:lnTo>
                <a:close/>
              </a:path>
              <a:path w="1474470" h="1724025">
                <a:moveTo>
                  <a:pt x="57804" y="116095"/>
                </a:moveTo>
                <a:lnTo>
                  <a:pt x="35360" y="111515"/>
                </a:lnTo>
                <a:lnTo>
                  <a:pt x="16980" y="99044"/>
                </a:lnTo>
                <a:lnTo>
                  <a:pt x="4561" y="80586"/>
                </a:lnTo>
                <a:lnTo>
                  <a:pt x="0" y="58047"/>
                </a:lnTo>
                <a:lnTo>
                  <a:pt x="4561" y="35509"/>
                </a:lnTo>
                <a:lnTo>
                  <a:pt x="16980" y="17051"/>
                </a:lnTo>
                <a:lnTo>
                  <a:pt x="35360" y="4580"/>
                </a:lnTo>
                <a:lnTo>
                  <a:pt x="57804" y="0"/>
                </a:lnTo>
                <a:lnTo>
                  <a:pt x="80248" y="4580"/>
                </a:lnTo>
                <a:lnTo>
                  <a:pt x="98628" y="17051"/>
                </a:lnTo>
                <a:lnTo>
                  <a:pt x="111047" y="35509"/>
                </a:lnTo>
                <a:lnTo>
                  <a:pt x="115608" y="58047"/>
                </a:lnTo>
                <a:lnTo>
                  <a:pt x="111047" y="80586"/>
                </a:lnTo>
                <a:lnTo>
                  <a:pt x="98628" y="99044"/>
                </a:lnTo>
                <a:lnTo>
                  <a:pt x="80248" y="111515"/>
                </a:lnTo>
                <a:lnTo>
                  <a:pt x="57804" y="116095"/>
                </a:lnTo>
                <a:close/>
              </a:path>
              <a:path w="1474470" h="1724025">
                <a:moveTo>
                  <a:pt x="1416208" y="116095"/>
                </a:moveTo>
                <a:lnTo>
                  <a:pt x="1393763" y="111515"/>
                </a:lnTo>
                <a:lnTo>
                  <a:pt x="1375383" y="99044"/>
                </a:lnTo>
                <a:lnTo>
                  <a:pt x="1362964" y="80586"/>
                </a:lnTo>
                <a:lnTo>
                  <a:pt x="1358403" y="58047"/>
                </a:lnTo>
                <a:lnTo>
                  <a:pt x="1362964" y="35509"/>
                </a:lnTo>
                <a:lnTo>
                  <a:pt x="1375383" y="17051"/>
                </a:lnTo>
                <a:lnTo>
                  <a:pt x="1393763" y="4580"/>
                </a:lnTo>
                <a:lnTo>
                  <a:pt x="1416208" y="0"/>
                </a:lnTo>
                <a:lnTo>
                  <a:pt x="1438652" y="4580"/>
                </a:lnTo>
                <a:lnTo>
                  <a:pt x="1457032" y="17051"/>
                </a:lnTo>
                <a:lnTo>
                  <a:pt x="1469451" y="35509"/>
                </a:lnTo>
                <a:lnTo>
                  <a:pt x="1474012" y="58047"/>
                </a:lnTo>
                <a:lnTo>
                  <a:pt x="1469451" y="80586"/>
                </a:lnTo>
                <a:lnTo>
                  <a:pt x="1457032" y="99044"/>
                </a:lnTo>
                <a:lnTo>
                  <a:pt x="1438652" y="111515"/>
                </a:lnTo>
                <a:lnTo>
                  <a:pt x="1416208" y="116095"/>
                </a:lnTo>
                <a:close/>
              </a:path>
              <a:path w="1474470" h="1724025">
                <a:moveTo>
                  <a:pt x="963599" y="1724024"/>
                </a:moveTo>
                <a:lnTo>
                  <a:pt x="941155" y="1719444"/>
                </a:lnTo>
                <a:lnTo>
                  <a:pt x="922775" y="1706973"/>
                </a:lnTo>
                <a:lnTo>
                  <a:pt x="910356" y="1688515"/>
                </a:lnTo>
                <a:lnTo>
                  <a:pt x="905795" y="1665976"/>
                </a:lnTo>
                <a:lnTo>
                  <a:pt x="910274" y="1643438"/>
                </a:lnTo>
                <a:lnTo>
                  <a:pt x="922558" y="1624980"/>
                </a:lnTo>
                <a:lnTo>
                  <a:pt x="940911" y="1612509"/>
                </a:lnTo>
                <a:lnTo>
                  <a:pt x="963599" y="1607928"/>
                </a:lnTo>
                <a:lnTo>
                  <a:pt x="986043" y="1612509"/>
                </a:lnTo>
                <a:lnTo>
                  <a:pt x="1004423" y="1624980"/>
                </a:lnTo>
                <a:lnTo>
                  <a:pt x="1016842" y="1643438"/>
                </a:lnTo>
                <a:lnTo>
                  <a:pt x="1021403" y="1665976"/>
                </a:lnTo>
                <a:lnTo>
                  <a:pt x="1016842" y="1688515"/>
                </a:lnTo>
                <a:lnTo>
                  <a:pt x="1004423" y="1706973"/>
                </a:lnTo>
                <a:lnTo>
                  <a:pt x="986043" y="1719444"/>
                </a:lnTo>
                <a:lnTo>
                  <a:pt x="963599" y="1724024"/>
                </a:lnTo>
                <a:close/>
              </a:path>
              <a:path w="1474470" h="1724025">
                <a:moveTo>
                  <a:pt x="510412" y="1724024"/>
                </a:moveTo>
                <a:lnTo>
                  <a:pt x="487968" y="1719444"/>
                </a:lnTo>
                <a:lnTo>
                  <a:pt x="469588" y="1706973"/>
                </a:lnTo>
                <a:lnTo>
                  <a:pt x="457169" y="1688515"/>
                </a:lnTo>
                <a:lnTo>
                  <a:pt x="452608" y="1665976"/>
                </a:lnTo>
                <a:lnTo>
                  <a:pt x="457169" y="1643438"/>
                </a:lnTo>
                <a:lnTo>
                  <a:pt x="469588" y="1624980"/>
                </a:lnTo>
                <a:lnTo>
                  <a:pt x="487968" y="1612509"/>
                </a:lnTo>
                <a:lnTo>
                  <a:pt x="510412" y="1607928"/>
                </a:lnTo>
                <a:lnTo>
                  <a:pt x="532857" y="1612509"/>
                </a:lnTo>
                <a:lnTo>
                  <a:pt x="551237" y="1624980"/>
                </a:lnTo>
                <a:lnTo>
                  <a:pt x="563656" y="1643438"/>
                </a:lnTo>
                <a:lnTo>
                  <a:pt x="568217" y="1665976"/>
                </a:lnTo>
                <a:lnTo>
                  <a:pt x="563656" y="1688515"/>
                </a:lnTo>
                <a:lnTo>
                  <a:pt x="551237" y="1706973"/>
                </a:lnTo>
                <a:lnTo>
                  <a:pt x="532857" y="1719444"/>
                </a:lnTo>
                <a:lnTo>
                  <a:pt x="510412" y="1724024"/>
                </a:lnTo>
                <a:close/>
              </a:path>
              <a:path w="1474470" h="1724025">
                <a:moveTo>
                  <a:pt x="57804" y="1724024"/>
                </a:moveTo>
                <a:lnTo>
                  <a:pt x="35360" y="1719444"/>
                </a:lnTo>
                <a:lnTo>
                  <a:pt x="16980" y="1706973"/>
                </a:lnTo>
                <a:lnTo>
                  <a:pt x="4561" y="1688515"/>
                </a:lnTo>
                <a:lnTo>
                  <a:pt x="0" y="1665976"/>
                </a:lnTo>
                <a:lnTo>
                  <a:pt x="4561" y="1643438"/>
                </a:lnTo>
                <a:lnTo>
                  <a:pt x="16980" y="1624980"/>
                </a:lnTo>
                <a:lnTo>
                  <a:pt x="35360" y="1612509"/>
                </a:lnTo>
                <a:lnTo>
                  <a:pt x="57804" y="1607928"/>
                </a:lnTo>
                <a:lnTo>
                  <a:pt x="80248" y="1612509"/>
                </a:lnTo>
                <a:lnTo>
                  <a:pt x="98628" y="1624980"/>
                </a:lnTo>
                <a:lnTo>
                  <a:pt x="111047" y="1643438"/>
                </a:lnTo>
                <a:lnTo>
                  <a:pt x="115608" y="1665976"/>
                </a:lnTo>
                <a:lnTo>
                  <a:pt x="111047" y="1688515"/>
                </a:lnTo>
                <a:lnTo>
                  <a:pt x="98628" y="1706973"/>
                </a:lnTo>
                <a:lnTo>
                  <a:pt x="80248" y="1719444"/>
                </a:lnTo>
                <a:lnTo>
                  <a:pt x="57804" y="1724024"/>
                </a:lnTo>
                <a:close/>
              </a:path>
              <a:path w="1474470" h="1724025">
                <a:moveTo>
                  <a:pt x="1416208" y="1724024"/>
                </a:moveTo>
                <a:lnTo>
                  <a:pt x="1393763" y="1719444"/>
                </a:lnTo>
                <a:lnTo>
                  <a:pt x="1375383" y="1706973"/>
                </a:lnTo>
                <a:lnTo>
                  <a:pt x="1362964" y="1688515"/>
                </a:lnTo>
                <a:lnTo>
                  <a:pt x="1358403" y="1665976"/>
                </a:lnTo>
                <a:lnTo>
                  <a:pt x="1362964" y="1643438"/>
                </a:lnTo>
                <a:lnTo>
                  <a:pt x="1375383" y="1624980"/>
                </a:lnTo>
                <a:lnTo>
                  <a:pt x="1393763" y="1612509"/>
                </a:lnTo>
                <a:lnTo>
                  <a:pt x="1416208" y="1607928"/>
                </a:lnTo>
                <a:lnTo>
                  <a:pt x="1438652" y="1612509"/>
                </a:lnTo>
                <a:lnTo>
                  <a:pt x="1457032" y="1624980"/>
                </a:lnTo>
                <a:lnTo>
                  <a:pt x="1469451" y="1643438"/>
                </a:lnTo>
                <a:lnTo>
                  <a:pt x="1474012" y="1665976"/>
                </a:lnTo>
                <a:lnTo>
                  <a:pt x="1469451" y="1688515"/>
                </a:lnTo>
                <a:lnTo>
                  <a:pt x="1457032" y="1706973"/>
                </a:lnTo>
                <a:lnTo>
                  <a:pt x="1438652" y="1719444"/>
                </a:lnTo>
                <a:lnTo>
                  <a:pt x="1416208" y="17240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9408" y="0"/>
            <a:ext cx="9589135" cy="10287000"/>
          </a:xfrm>
          <a:custGeom>
            <a:avLst/>
            <a:gdLst/>
            <a:ahLst/>
            <a:cxnLst/>
            <a:rect l="l" t="t" r="r" b="b"/>
            <a:pathLst>
              <a:path w="9589135" h="10287000">
                <a:moveTo>
                  <a:pt x="958859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588590" y="0"/>
                </a:lnTo>
                <a:lnTo>
                  <a:pt x="9588590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697" y="2528911"/>
            <a:ext cx="7458074" cy="54006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95430" y="3613851"/>
            <a:ext cx="47428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>
                <a:solidFill>
                  <a:srgbClr val="2B2840"/>
                </a:solidFill>
              </a:rPr>
              <a:t>РЕЗУЛЬТАТЫ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3690" y="0"/>
            <a:ext cx="13044805" cy="10287000"/>
          </a:xfrm>
          <a:custGeom>
            <a:avLst/>
            <a:gdLst/>
            <a:ahLst/>
            <a:cxnLst/>
            <a:rect l="l" t="t" r="r" b="b"/>
            <a:pathLst>
              <a:path w="13044805" h="10287000">
                <a:moveTo>
                  <a:pt x="0" y="10286999"/>
                </a:moveTo>
                <a:lnTo>
                  <a:pt x="13044307" y="10286999"/>
                </a:lnTo>
                <a:lnTo>
                  <a:pt x="13044307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243830" cy="10287000"/>
            <a:chOff x="0" y="0"/>
            <a:chExt cx="524383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243830" cy="10287000"/>
            </a:xfrm>
            <a:custGeom>
              <a:avLst/>
              <a:gdLst/>
              <a:ahLst/>
              <a:cxnLst/>
              <a:rect l="l" t="t" r="r" b="b"/>
              <a:pathLst>
                <a:path w="5243830" h="10287000">
                  <a:moveTo>
                    <a:pt x="0" y="10286999"/>
                  </a:moveTo>
                  <a:lnTo>
                    <a:pt x="0" y="0"/>
                  </a:lnTo>
                  <a:lnTo>
                    <a:pt x="5243690" y="0"/>
                  </a:lnTo>
                  <a:lnTo>
                    <a:pt x="5243690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81" y="6768642"/>
              <a:ext cx="4211320" cy="2636520"/>
            </a:xfrm>
            <a:custGeom>
              <a:avLst/>
              <a:gdLst/>
              <a:ahLst/>
              <a:cxnLst/>
              <a:rect l="l" t="t" r="r" b="b"/>
              <a:pathLst>
                <a:path w="4211320" h="2636520">
                  <a:moveTo>
                    <a:pt x="115608" y="1665973"/>
                  </a:moveTo>
                  <a:lnTo>
                    <a:pt x="111036" y="1643430"/>
                  </a:lnTo>
                  <a:lnTo>
                    <a:pt x="98628" y="1624977"/>
                  </a:lnTo>
                  <a:lnTo>
                    <a:pt x="80238" y="1612506"/>
                  </a:lnTo>
                  <a:lnTo>
                    <a:pt x="57797" y="1607921"/>
                  </a:lnTo>
                  <a:lnTo>
                    <a:pt x="35356" y="1612506"/>
                  </a:lnTo>
                  <a:lnTo>
                    <a:pt x="16979" y="1624977"/>
                  </a:lnTo>
                  <a:lnTo>
                    <a:pt x="4559" y="1643430"/>
                  </a:lnTo>
                  <a:lnTo>
                    <a:pt x="0" y="1665973"/>
                  </a:lnTo>
                  <a:lnTo>
                    <a:pt x="4559" y="1688515"/>
                  </a:lnTo>
                  <a:lnTo>
                    <a:pt x="16979" y="1706968"/>
                  </a:lnTo>
                  <a:lnTo>
                    <a:pt x="35356" y="1719440"/>
                  </a:lnTo>
                  <a:lnTo>
                    <a:pt x="57797" y="1724025"/>
                  </a:lnTo>
                  <a:lnTo>
                    <a:pt x="80238" y="1719440"/>
                  </a:lnTo>
                  <a:lnTo>
                    <a:pt x="98628" y="1706968"/>
                  </a:lnTo>
                  <a:lnTo>
                    <a:pt x="111036" y="1688515"/>
                  </a:lnTo>
                  <a:lnTo>
                    <a:pt x="115608" y="1665973"/>
                  </a:lnTo>
                  <a:close/>
                </a:path>
                <a:path w="4211320" h="2636520">
                  <a:moveTo>
                    <a:pt x="115608" y="1130185"/>
                  </a:moveTo>
                  <a:lnTo>
                    <a:pt x="111036" y="1107655"/>
                  </a:lnTo>
                  <a:lnTo>
                    <a:pt x="98628" y="1089190"/>
                  </a:lnTo>
                  <a:lnTo>
                    <a:pt x="80238" y="1076718"/>
                  </a:lnTo>
                  <a:lnTo>
                    <a:pt x="57797" y="1072146"/>
                  </a:lnTo>
                  <a:lnTo>
                    <a:pt x="35356" y="1076718"/>
                  </a:lnTo>
                  <a:lnTo>
                    <a:pt x="16979" y="1089190"/>
                  </a:lnTo>
                  <a:lnTo>
                    <a:pt x="4559" y="1107655"/>
                  </a:lnTo>
                  <a:lnTo>
                    <a:pt x="0" y="1130185"/>
                  </a:lnTo>
                  <a:lnTo>
                    <a:pt x="4559" y="1152728"/>
                  </a:lnTo>
                  <a:lnTo>
                    <a:pt x="16979" y="1171181"/>
                  </a:lnTo>
                  <a:lnTo>
                    <a:pt x="35356" y="1183652"/>
                  </a:lnTo>
                  <a:lnTo>
                    <a:pt x="57797" y="1188237"/>
                  </a:lnTo>
                  <a:lnTo>
                    <a:pt x="80238" y="1183652"/>
                  </a:lnTo>
                  <a:lnTo>
                    <a:pt x="98628" y="1171181"/>
                  </a:lnTo>
                  <a:lnTo>
                    <a:pt x="111036" y="1152728"/>
                  </a:lnTo>
                  <a:lnTo>
                    <a:pt x="115608" y="1130185"/>
                  </a:lnTo>
                  <a:close/>
                </a:path>
                <a:path w="4211320" h="2636520">
                  <a:moveTo>
                    <a:pt x="115608" y="593826"/>
                  </a:moveTo>
                  <a:lnTo>
                    <a:pt x="111036" y="571284"/>
                  </a:lnTo>
                  <a:lnTo>
                    <a:pt x="98628" y="552831"/>
                  </a:lnTo>
                  <a:lnTo>
                    <a:pt x="80238" y="540359"/>
                  </a:lnTo>
                  <a:lnTo>
                    <a:pt x="57797" y="535774"/>
                  </a:lnTo>
                  <a:lnTo>
                    <a:pt x="35356" y="540359"/>
                  </a:lnTo>
                  <a:lnTo>
                    <a:pt x="16979" y="552831"/>
                  </a:lnTo>
                  <a:lnTo>
                    <a:pt x="4559" y="571284"/>
                  </a:lnTo>
                  <a:lnTo>
                    <a:pt x="0" y="593826"/>
                  </a:lnTo>
                  <a:lnTo>
                    <a:pt x="4559" y="616369"/>
                  </a:lnTo>
                  <a:lnTo>
                    <a:pt x="16979" y="634822"/>
                  </a:lnTo>
                  <a:lnTo>
                    <a:pt x="35356" y="647293"/>
                  </a:lnTo>
                  <a:lnTo>
                    <a:pt x="57797" y="651878"/>
                  </a:lnTo>
                  <a:lnTo>
                    <a:pt x="80238" y="647293"/>
                  </a:lnTo>
                  <a:lnTo>
                    <a:pt x="98628" y="634822"/>
                  </a:lnTo>
                  <a:lnTo>
                    <a:pt x="111036" y="616369"/>
                  </a:lnTo>
                  <a:lnTo>
                    <a:pt x="115608" y="593826"/>
                  </a:lnTo>
                  <a:close/>
                </a:path>
                <a:path w="4211320" h="2636520">
                  <a:moveTo>
                    <a:pt x="115608" y="58039"/>
                  </a:moveTo>
                  <a:lnTo>
                    <a:pt x="111036" y="35509"/>
                  </a:lnTo>
                  <a:lnTo>
                    <a:pt x="98628" y="17043"/>
                  </a:lnTo>
                  <a:lnTo>
                    <a:pt x="80238" y="4572"/>
                  </a:lnTo>
                  <a:lnTo>
                    <a:pt x="57797" y="0"/>
                  </a:lnTo>
                  <a:lnTo>
                    <a:pt x="35356" y="4572"/>
                  </a:lnTo>
                  <a:lnTo>
                    <a:pt x="16979" y="17043"/>
                  </a:lnTo>
                  <a:lnTo>
                    <a:pt x="4559" y="35509"/>
                  </a:lnTo>
                  <a:lnTo>
                    <a:pt x="0" y="58039"/>
                  </a:lnTo>
                  <a:lnTo>
                    <a:pt x="4559" y="80581"/>
                  </a:lnTo>
                  <a:lnTo>
                    <a:pt x="16979" y="99034"/>
                  </a:lnTo>
                  <a:lnTo>
                    <a:pt x="35356" y="111506"/>
                  </a:lnTo>
                  <a:lnTo>
                    <a:pt x="57797" y="116090"/>
                  </a:lnTo>
                  <a:lnTo>
                    <a:pt x="80238" y="111506"/>
                  </a:lnTo>
                  <a:lnTo>
                    <a:pt x="98628" y="99034"/>
                  </a:lnTo>
                  <a:lnTo>
                    <a:pt x="111036" y="80581"/>
                  </a:lnTo>
                  <a:lnTo>
                    <a:pt x="115608" y="58039"/>
                  </a:lnTo>
                  <a:close/>
                </a:path>
                <a:path w="4211320" h="2636520">
                  <a:moveTo>
                    <a:pt x="568210" y="1665973"/>
                  </a:moveTo>
                  <a:lnTo>
                    <a:pt x="563651" y="1643430"/>
                  </a:lnTo>
                  <a:lnTo>
                    <a:pt x="551230" y="1624977"/>
                  </a:lnTo>
                  <a:lnTo>
                    <a:pt x="532853" y="1612506"/>
                  </a:lnTo>
                  <a:lnTo>
                    <a:pt x="510413" y="1607921"/>
                  </a:lnTo>
                  <a:lnTo>
                    <a:pt x="487959" y="1612506"/>
                  </a:lnTo>
                  <a:lnTo>
                    <a:pt x="469582" y="1624977"/>
                  </a:lnTo>
                  <a:lnTo>
                    <a:pt x="457161" y="1643430"/>
                  </a:lnTo>
                  <a:lnTo>
                    <a:pt x="452602" y="1665973"/>
                  </a:lnTo>
                  <a:lnTo>
                    <a:pt x="457161" y="1688515"/>
                  </a:lnTo>
                  <a:lnTo>
                    <a:pt x="469582" y="1706968"/>
                  </a:lnTo>
                  <a:lnTo>
                    <a:pt x="487959" y="1719440"/>
                  </a:lnTo>
                  <a:lnTo>
                    <a:pt x="510413" y="1724025"/>
                  </a:lnTo>
                  <a:lnTo>
                    <a:pt x="532853" y="1719440"/>
                  </a:lnTo>
                  <a:lnTo>
                    <a:pt x="551230" y="1706968"/>
                  </a:lnTo>
                  <a:lnTo>
                    <a:pt x="563651" y="1688515"/>
                  </a:lnTo>
                  <a:lnTo>
                    <a:pt x="568210" y="1665973"/>
                  </a:lnTo>
                  <a:close/>
                </a:path>
                <a:path w="4211320" h="2636520">
                  <a:moveTo>
                    <a:pt x="568210" y="1130185"/>
                  </a:moveTo>
                  <a:lnTo>
                    <a:pt x="563651" y="1107655"/>
                  </a:lnTo>
                  <a:lnTo>
                    <a:pt x="551230" y="1089190"/>
                  </a:lnTo>
                  <a:lnTo>
                    <a:pt x="532853" y="1076718"/>
                  </a:lnTo>
                  <a:lnTo>
                    <a:pt x="510413" y="1072146"/>
                  </a:lnTo>
                  <a:lnTo>
                    <a:pt x="487959" y="1076718"/>
                  </a:lnTo>
                  <a:lnTo>
                    <a:pt x="469582" y="1089190"/>
                  </a:lnTo>
                  <a:lnTo>
                    <a:pt x="457161" y="1107655"/>
                  </a:lnTo>
                  <a:lnTo>
                    <a:pt x="452602" y="1130185"/>
                  </a:lnTo>
                  <a:lnTo>
                    <a:pt x="457161" y="1152728"/>
                  </a:lnTo>
                  <a:lnTo>
                    <a:pt x="469582" y="1171181"/>
                  </a:lnTo>
                  <a:lnTo>
                    <a:pt x="487959" y="1183652"/>
                  </a:lnTo>
                  <a:lnTo>
                    <a:pt x="510413" y="1188237"/>
                  </a:lnTo>
                  <a:lnTo>
                    <a:pt x="532853" y="1183652"/>
                  </a:lnTo>
                  <a:lnTo>
                    <a:pt x="551230" y="1171181"/>
                  </a:lnTo>
                  <a:lnTo>
                    <a:pt x="563651" y="1152728"/>
                  </a:lnTo>
                  <a:lnTo>
                    <a:pt x="568210" y="1130185"/>
                  </a:lnTo>
                  <a:close/>
                </a:path>
                <a:path w="4211320" h="2636520">
                  <a:moveTo>
                    <a:pt x="568210" y="593826"/>
                  </a:moveTo>
                  <a:lnTo>
                    <a:pt x="563651" y="571284"/>
                  </a:lnTo>
                  <a:lnTo>
                    <a:pt x="551230" y="552831"/>
                  </a:lnTo>
                  <a:lnTo>
                    <a:pt x="532853" y="540359"/>
                  </a:lnTo>
                  <a:lnTo>
                    <a:pt x="510413" y="535774"/>
                  </a:lnTo>
                  <a:lnTo>
                    <a:pt x="487959" y="540359"/>
                  </a:lnTo>
                  <a:lnTo>
                    <a:pt x="469582" y="552831"/>
                  </a:lnTo>
                  <a:lnTo>
                    <a:pt x="457161" y="571284"/>
                  </a:lnTo>
                  <a:lnTo>
                    <a:pt x="452602" y="593826"/>
                  </a:lnTo>
                  <a:lnTo>
                    <a:pt x="457161" y="616369"/>
                  </a:lnTo>
                  <a:lnTo>
                    <a:pt x="469582" y="634822"/>
                  </a:lnTo>
                  <a:lnTo>
                    <a:pt x="487959" y="647293"/>
                  </a:lnTo>
                  <a:lnTo>
                    <a:pt x="510413" y="651878"/>
                  </a:lnTo>
                  <a:lnTo>
                    <a:pt x="532853" y="647293"/>
                  </a:lnTo>
                  <a:lnTo>
                    <a:pt x="551230" y="634822"/>
                  </a:lnTo>
                  <a:lnTo>
                    <a:pt x="563651" y="616369"/>
                  </a:lnTo>
                  <a:lnTo>
                    <a:pt x="568210" y="593826"/>
                  </a:lnTo>
                  <a:close/>
                </a:path>
                <a:path w="4211320" h="2636520">
                  <a:moveTo>
                    <a:pt x="568210" y="58039"/>
                  </a:moveTo>
                  <a:lnTo>
                    <a:pt x="563651" y="35509"/>
                  </a:lnTo>
                  <a:lnTo>
                    <a:pt x="551230" y="17043"/>
                  </a:lnTo>
                  <a:lnTo>
                    <a:pt x="532853" y="4572"/>
                  </a:lnTo>
                  <a:lnTo>
                    <a:pt x="510413" y="0"/>
                  </a:lnTo>
                  <a:lnTo>
                    <a:pt x="487959" y="4572"/>
                  </a:lnTo>
                  <a:lnTo>
                    <a:pt x="469582" y="17043"/>
                  </a:lnTo>
                  <a:lnTo>
                    <a:pt x="457161" y="35509"/>
                  </a:lnTo>
                  <a:lnTo>
                    <a:pt x="452602" y="58039"/>
                  </a:lnTo>
                  <a:lnTo>
                    <a:pt x="457161" y="80581"/>
                  </a:lnTo>
                  <a:lnTo>
                    <a:pt x="469582" y="99034"/>
                  </a:lnTo>
                  <a:lnTo>
                    <a:pt x="487959" y="111506"/>
                  </a:lnTo>
                  <a:lnTo>
                    <a:pt x="510413" y="116090"/>
                  </a:lnTo>
                  <a:lnTo>
                    <a:pt x="532853" y="111506"/>
                  </a:lnTo>
                  <a:lnTo>
                    <a:pt x="551230" y="99034"/>
                  </a:lnTo>
                  <a:lnTo>
                    <a:pt x="563651" y="80581"/>
                  </a:lnTo>
                  <a:lnTo>
                    <a:pt x="568210" y="58039"/>
                  </a:lnTo>
                  <a:close/>
                </a:path>
                <a:path w="4211320" h="2636520">
                  <a:moveTo>
                    <a:pt x="1021397" y="1665973"/>
                  </a:moveTo>
                  <a:lnTo>
                    <a:pt x="1016838" y="1643430"/>
                  </a:lnTo>
                  <a:lnTo>
                    <a:pt x="1004417" y="1624977"/>
                  </a:lnTo>
                  <a:lnTo>
                    <a:pt x="986040" y="1612506"/>
                  </a:lnTo>
                  <a:lnTo>
                    <a:pt x="963587" y="1607921"/>
                  </a:lnTo>
                  <a:lnTo>
                    <a:pt x="940904" y="1612506"/>
                  </a:lnTo>
                  <a:lnTo>
                    <a:pt x="922553" y="1624977"/>
                  </a:lnTo>
                  <a:lnTo>
                    <a:pt x="910272" y="1643430"/>
                  </a:lnTo>
                  <a:lnTo>
                    <a:pt x="905789" y="1665973"/>
                  </a:lnTo>
                  <a:lnTo>
                    <a:pt x="910348" y="1688515"/>
                  </a:lnTo>
                  <a:lnTo>
                    <a:pt x="922769" y="1706968"/>
                  </a:lnTo>
                  <a:lnTo>
                    <a:pt x="941146" y="1719440"/>
                  </a:lnTo>
                  <a:lnTo>
                    <a:pt x="963587" y="1724025"/>
                  </a:lnTo>
                  <a:lnTo>
                    <a:pt x="986040" y="1719440"/>
                  </a:lnTo>
                  <a:lnTo>
                    <a:pt x="1004417" y="1706968"/>
                  </a:lnTo>
                  <a:lnTo>
                    <a:pt x="1016838" y="1688515"/>
                  </a:lnTo>
                  <a:lnTo>
                    <a:pt x="1021397" y="1665973"/>
                  </a:lnTo>
                  <a:close/>
                </a:path>
                <a:path w="4211320" h="2636520">
                  <a:moveTo>
                    <a:pt x="1021397" y="1130185"/>
                  </a:moveTo>
                  <a:lnTo>
                    <a:pt x="1016838" y="1107655"/>
                  </a:lnTo>
                  <a:lnTo>
                    <a:pt x="1004417" y="1089190"/>
                  </a:lnTo>
                  <a:lnTo>
                    <a:pt x="986040" y="1076718"/>
                  </a:lnTo>
                  <a:lnTo>
                    <a:pt x="963587" y="1072146"/>
                  </a:lnTo>
                  <a:lnTo>
                    <a:pt x="940904" y="1076718"/>
                  </a:lnTo>
                  <a:lnTo>
                    <a:pt x="922553" y="1089190"/>
                  </a:lnTo>
                  <a:lnTo>
                    <a:pt x="910272" y="1107655"/>
                  </a:lnTo>
                  <a:lnTo>
                    <a:pt x="905789" y="1130185"/>
                  </a:lnTo>
                  <a:lnTo>
                    <a:pt x="910348" y="1152728"/>
                  </a:lnTo>
                  <a:lnTo>
                    <a:pt x="922769" y="1171181"/>
                  </a:lnTo>
                  <a:lnTo>
                    <a:pt x="941146" y="1183652"/>
                  </a:lnTo>
                  <a:lnTo>
                    <a:pt x="963587" y="1188237"/>
                  </a:lnTo>
                  <a:lnTo>
                    <a:pt x="986040" y="1183652"/>
                  </a:lnTo>
                  <a:lnTo>
                    <a:pt x="1004417" y="1171181"/>
                  </a:lnTo>
                  <a:lnTo>
                    <a:pt x="1016838" y="1152728"/>
                  </a:lnTo>
                  <a:lnTo>
                    <a:pt x="1021397" y="1130185"/>
                  </a:lnTo>
                  <a:close/>
                </a:path>
                <a:path w="4211320" h="2636520">
                  <a:moveTo>
                    <a:pt x="1021397" y="593826"/>
                  </a:moveTo>
                  <a:lnTo>
                    <a:pt x="1016838" y="571284"/>
                  </a:lnTo>
                  <a:lnTo>
                    <a:pt x="1004417" y="552831"/>
                  </a:lnTo>
                  <a:lnTo>
                    <a:pt x="986040" y="540359"/>
                  </a:lnTo>
                  <a:lnTo>
                    <a:pt x="963587" y="535774"/>
                  </a:lnTo>
                  <a:lnTo>
                    <a:pt x="940904" y="540359"/>
                  </a:lnTo>
                  <a:lnTo>
                    <a:pt x="922553" y="552831"/>
                  </a:lnTo>
                  <a:lnTo>
                    <a:pt x="910272" y="571284"/>
                  </a:lnTo>
                  <a:lnTo>
                    <a:pt x="905789" y="593826"/>
                  </a:lnTo>
                  <a:lnTo>
                    <a:pt x="910348" y="616369"/>
                  </a:lnTo>
                  <a:lnTo>
                    <a:pt x="922769" y="634822"/>
                  </a:lnTo>
                  <a:lnTo>
                    <a:pt x="941146" y="647293"/>
                  </a:lnTo>
                  <a:lnTo>
                    <a:pt x="963587" y="651878"/>
                  </a:lnTo>
                  <a:lnTo>
                    <a:pt x="986040" y="647293"/>
                  </a:lnTo>
                  <a:lnTo>
                    <a:pt x="1004417" y="634822"/>
                  </a:lnTo>
                  <a:lnTo>
                    <a:pt x="1016838" y="616369"/>
                  </a:lnTo>
                  <a:lnTo>
                    <a:pt x="1021397" y="593826"/>
                  </a:lnTo>
                  <a:close/>
                </a:path>
                <a:path w="4211320" h="2636520">
                  <a:moveTo>
                    <a:pt x="1021397" y="58039"/>
                  </a:moveTo>
                  <a:lnTo>
                    <a:pt x="1016838" y="35509"/>
                  </a:lnTo>
                  <a:lnTo>
                    <a:pt x="1004417" y="17043"/>
                  </a:lnTo>
                  <a:lnTo>
                    <a:pt x="986040" y="4572"/>
                  </a:lnTo>
                  <a:lnTo>
                    <a:pt x="963587" y="0"/>
                  </a:lnTo>
                  <a:lnTo>
                    <a:pt x="940904" y="4572"/>
                  </a:lnTo>
                  <a:lnTo>
                    <a:pt x="922553" y="17043"/>
                  </a:lnTo>
                  <a:lnTo>
                    <a:pt x="910272" y="35509"/>
                  </a:lnTo>
                  <a:lnTo>
                    <a:pt x="905789" y="58039"/>
                  </a:lnTo>
                  <a:lnTo>
                    <a:pt x="910348" y="80581"/>
                  </a:lnTo>
                  <a:lnTo>
                    <a:pt x="922769" y="99034"/>
                  </a:lnTo>
                  <a:lnTo>
                    <a:pt x="941146" y="111506"/>
                  </a:lnTo>
                  <a:lnTo>
                    <a:pt x="963587" y="116090"/>
                  </a:lnTo>
                  <a:lnTo>
                    <a:pt x="986040" y="111506"/>
                  </a:lnTo>
                  <a:lnTo>
                    <a:pt x="1004417" y="99034"/>
                  </a:lnTo>
                  <a:lnTo>
                    <a:pt x="1016838" y="80581"/>
                  </a:lnTo>
                  <a:lnTo>
                    <a:pt x="1021397" y="58039"/>
                  </a:lnTo>
                  <a:close/>
                </a:path>
                <a:path w="4211320" h="2636520">
                  <a:moveTo>
                    <a:pt x="1474000" y="1665973"/>
                  </a:moveTo>
                  <a:lnTo>
                    <a:pt x="1469440" y="1643430"/>
                  </a:lnTo>
                  <a:lnTo>
                    <a:pt x="1457020" y="1624977"/>
                  </a:lnTo>
                  <a:lnTo>
                    <a:pt x="1438643" y="1612506"/>
                  </a:lnTo>
                  <a:lnTo>
                    <a:pt x="1416202" y="1607921"/>
                  </a:lnTo>
                  <a:lnTo>
                    <a:pt x="1393761" y="1612506"/>
                  </a:lnTo>
                  <a:lnTo>
                    <a:pt x="1375371" y="1624977"/>
                  </a:lnTo>
                  <a:lnTo>
                    <a:pt x="1362964" y="1643430"/>
                  </a:lnTo>
                  <a:lnTo>
                    <a:pt x="1358392" y="1665973"/>
                  </a:lnTo>
                  <a:lnTo>
                    <a:pt x="1362964" y="1688515"/>
                  </a:lnTo>
                  <a:lnTo>
                    <a:pt x="1375371" y="1706968"/>
                  </a:lnTo>
                  <a:lnTo>
                    <a:pt x="1393761" y="1719440"/>
                  </a:lnTo>
                  <a:lnTo>
                    <a:pt x="1416202" y="1724025"/>
                  </a:lnTo>
                  <a:lnTo>
                    <a:pt x="1438643" y="1719440"/>
                  </a:lnTo>
                  <a:lnTo>
                    <a:pt x="1457020" y="1706968"/>
                  </a:lnTo>
                  <a:lnTo>
                    <a:pt x="1469440" y="1688515"/>
                  </a:lnTo>
                  <a:lnTo>
                    <a:pt x="1474000" y="1665973"/>
                  </a:lnTo>
                  <a:close/>
                </a:path>
                <a:path w="4211320" h="2636520">
                  <a:moveTo>
                    <a:pt x="1474000" y="1130185"/>
                  </a:moveTo>
                  <a:lnTo>
                    <a:pt x="1469440" y="1107655"/>
                  </a:lnTo>
                  <a:lnTo>
                    <a:pt x="1457020" y="1089190"/>
                  </a:lnTo>
                  <a:lnTo>
                    <a:pt x="1438643" y="1076718"/>
                  </a:lnTo>
                  <a:lnTo>
                    <a:pt x="1416202" y="1072146"/>
                  </a:lnTo>
                  <a:lnTo>
                    <a:pt x="1393761" y="1076718"/>
                  </a:lnTo>
                  <a:lnTo>
                    <a:pt x="1375371" y="1089190"/>
                  </a:lnTo>
                  <a:lnTo>
                    <a:pt x="1362964" y="1107655"/>
                  </a:lnTo>
                  <a:lnTo>
                    <a:pt x="1358392" y="1130185"/>
                  </a:lnTo>
                  <a:lnTo>
                    <a:pt x="1362964" y="1152728"/>
                  </a:lnTo>
                  <a:lnTo>
                    <a:pt x="1375371" y="1171181"/>
                  </a:lnTo>
                  <a:lnTo>
                    <a:pt x="1393761" y="1183652"/>
                  </a:lnTo>
                  <a:lnTo>
                    <a:pt x="1416202" y="1188237"/>
                  </a:lnTo>
                  <a:lnTo>
                    <a:pt x="1438643" y="1183652"/>
                  </a:lnTo>
                  <a:lnTo>
                    <a:pt x="1457020" y="1171181"/>
                  </a:lnTo>
                  <a:lnTo>
                    <a:pt x="1469440" y="1152728"/>
                  </a:lnTo>
                  <a:lnTo>
                    <a:pt x="1474000" y="1130185"/>
                  </a:lnTo>
                  <a:close/>
                </a:path>
                <a:path w="4211320" h="2636520">
                  <a:moveTo>
                    <a:pt x="1474000" y="593826"/>
                  </a:moveTo>
                  <a:lnTo>
                    <a:pt x="1469440" y="571284"/>
                  </a:lnTo>
                  <a:lnTo>
                    <a:pt x="1457020" y="552831"/>
                  </a:lnTo>
                  <a:lnTo>
                    <a:pt x="1438643" y="540359"/>
                  </a:lnTo>
                  <a:lnTo>
                    <a:pt x="1416202" y="535774"/>
                  </a:lnTo>
                  <a:lnTo>
                    <a:pt x="1393761" y="540359"/>
                  </a:lnTo>
                  <a:lnTo>
                    <a:pt x="1375371" y="552831"/>
                  </a:lnTo>
                  <a:lnTo>
                    <a:pt x="1362964" y="571284"/>
                  </a:lnTo>
                  <a:lnTo>
                    <a:pt x="1358392" y="593826"/>
                  </a:lnTo>
                  <a:lnTo>
                    <a:pt x="1362964" y="616369"/>
                  </a:lnTo>
                  <a:lnTo>
                    <a:pt x="1375371" y="634822"/>
                  </a:lnTo>
                  <a:lnTo>
                    <a:pt x="1393761" y="647293"/>
                  </a:lnTo>
                  <a:lnTo>
                    <a:pt x="1416202" y="651878"/>
                  </a:lnTo>
                  <a:lnTo>
                    <a:pt x="1438643" y="647293"/>
                  </a:lnTo>
                  <a:lnTo>
                    <a:pt x="1457020" y="634822"/>
                  </a:lnTo>
                  <a:lnTo>
                    <a:pt x="1469440" y="616369"/>
                  </a:lnTo>
                  <a:lnTo>
                    <a:pt x="1474000" y="593826"/>
                  </a:lnTo>
                  <a:close/>
                </a:path>
                <a:path w="4211320" h="2636520">
                  <a:moveTo>
                    <a:pt x="1474000" y="58039"/>
                  </a:moveTo>
                  <a:lnTo>
                    <a:pt x="1469440" y="35509"/>
                  </a:lnTo>
                  <a:lnTo>
                    <a:pt x="1457020" y="17043"/>
                  </a:lnTo>
                  <a:lnTo>
                    <a:pt x="1438643" y="4572"/>
                  </a:lnTo>
                  <a:lnTo>
                    <a:pt x="1416202" y="0"/>
                  </a:lnTo>
                  <a:lnTo>
                    <a:pt x="1393761" y="4572"/>
                  </a:lnTo>
                  <a:lnTo>
                    <a:pt x="1375371" y="17043"/>
                  </a:lnTo>
                  <a:lnTo>
                    <a:pt x="1362964" y="35509"/>
                  </a:lnTo>
                  <a:lnTo>
                    <a:pt x="1358392" y="58039"/>
                  </a:lnTo>
                  <a:lnTo>
                    <a:pt x="1362964" y="80581"/>
                  </a:lnTo>
                  <a:lnTo>
                    <a:pt x="1375371" y="99034"/>
                  </a:lnTo>
                  <a:lnTo>
                    <a:pt x="1393761" y="111506"/>
                  </a:lnTo>
                  <a:lnTo>
                    <a:pt x="1416202" y="116090"/>
                  </a:lnTo>
                  <a:lnTo>
                    <a:pt x="1438643" y="111506"/>
                  </a:lnTo>
                  <a:lnTo>
                    <a:pt x="1457020" y="99034"/>
                  </a:lnTo>
                  <a:lnTo>
                    <a:pt x="1469440" y="80581"/>
                  </a:lnTo>
                  <a:lnTo>
                    <a:pt x="1474000" y="58039"/>
                  </a:lnTo>
                  <a:close/>
                </a:path>
                <a:path w="4211320" h="2636520">
                  <a:moveTo>
                    <a:pt x="4210774" y="2402738"/>
                  </a:moveTo>
                  <a:lnTo>
                    <a:pt x="4154424" y="2429535"/>
                  </a:lnTo>
                  <a:lnTo>
                    <a:pt x="4101401" y="2462593"/>
                  </a:lnTo>
                  <a:lnTo>
                    <a:pt x="4044543" y="2505113"/>
                  </a:lnTo>
                  <a:lnTo>
                    <a:pt x="4041825" y="2508732"/>
                  </a:lnTo>
                  <a:lnTo>
                    <a:pt x="3983926" y="2548547"/>
                  </a:lnTo>
                  <a:lnTo>
                    <a:pt x="3930586" y="2577744"/>
                  </a:lnTo>
                  <a:lnTo>
                    <a:pt x="3881361" y="2597251"/>
                  </a:lnTo>
                  <a:lnTo>
                    <a:pt x="3835806" y="2608021"/>
                  </a:lnTo>
                  <a:lnTo>
                    <a:pt x="3793490" y="2610993"/>
                  </a:lnTo>
                  <a:lnTo>
                    <a:pt x="3753980" y="2607094"/>
                  </a:lnTo>
                  <a:lnTo>
                    <a:pt x="3716820" y="2597277"/>
                  </a:lnTo>
                  <a:lnTo>
                    <a:pt x="3681603" y="2582494"/>
                  </a:lnTo>
                  <a:lnTo>
                    <a:pt x="3647859" y="2563672"/>
                  </a:lnTo>
                  <a:lnTo>
                    <a:pt x="3615156" y="2541765"/>
                  </a:lnTo>
                  <a:lnTo>
                    <a:pt x="3583165" y="2517775"/>
                  </a:lnTo>
                  <a:lnTo>
                    <a:pt x="3521494" y="2468930"/>
                  </a:lnTo>
                  <a:lnTo>
                    <a:pt x="3491293" y="2446083"/>
                  </a:lnTo>
                  <a:lnTo>
                    <a:pt x="3460254" y="2424722"/>
                  </a:lnTo>
                  <a:lnTo>
                    <a:pt x="3428098" y="2405634"/>
                  </a:lnTo>
                  <a:lnTo>
                    <a:pt x="3404082" y="2394204"/>
                  </a:lnTo>
                  <a:lnTo>
                    <a:pt x="3394494" y="2389632"/>
                  </a:lnTo>
                  <a:lnTo>
                    <a:pt x="3359162" y="2377516"/>
                  </a:lnTo>
                  <a:lnTo>
                    <a:pt x="3321799" y="2370086"/>
                  </a:lnTo>
                  <a:lnTo>
                    <a:pt x="3282086" y="2368156"/>
                  </a:lnTo>
                  <a:lnTo>
                    <a:pt x="3239732" y="2372512"/>
                  </a:lnTo>
                  <a:lnTo>
                    <a:pt x="3194431" y="2383955"/>
                  </a:lnTo>
                  <a:lnTo>
                    <a:pt x="3145879" y="2403310"/>
                  </a:lnTo>
                  <a:lnTo>
                    <a:pt x="3093783" y="2431364"/>
                  </a:lnTo>
                  <a:lnTo>
                    <a:pt x="3037840" y="2468930"/>
                  </a:lnTo>
                  <a:lnTo>
                    <a:pt x="3032391" y="2471648"/>
                  </a:lnTo>
                  <a:lnTo>
                    <a:pt x="2975241" y="2514155"/>
                  </a:lnTo>
                  <a:lnTo>
                    <a:pt x="2922409" y="2546629"/>
                  </a:lnTo>
                  <a:lnTo>
                    <a:pt x="2873514" y="2569883"/>
                  </a:lnTo>
                  <a:lnTo>
                    <a:pt x="2828175" y="2584729"/>
                  </a:lnTo>
                  <a:lnTo>
                    <a:pt x="2786011" y="2592006"/>
                  </a:lnTo>
                  <a:lnTo>
                    <a:pt x="2746641" y="2592501"/>
                  </a:lnTo>
                  <a:lnTo>
                    <a:pt x="2709684" y="2587053"/>
                  </a:lnTo>
                  <a:lnTo>
                    <a:pt x="2641485" y="2561590"/>
                  </a:lnTo>
                  <a:lnTo>
                    <a:pt x="2578354" y="2522143"/>
                  </a:lnTo>
                  <a:lnTo>
                    <a:pt x="2547747" y="2499220"/>
                  </a:lnTo>
                  <a:lnTo>
                    <a:pt x="2509266" y="2468930"/>
                  </a:lnTo>
                  <a:lnTo>
                    <a:pt x="2487815" y="2451912"/>
                  </a:lnTo>
                  <a:lnTo>
                    <a:pt x="2458008" y="2429268"/>
                  </a:lnTo>
                  <a:lnTo>
                    <a:pt x="2396134" y="2388971"/>
                  </a:lnTo>
                  <a:lnTo>
                    <a:pt x="2329319" y="2360180"/>
                  </a:lnTo>
                  <a:lnTo>
                    <a:pt x="2255278" y="2348700"/>
                  </a:lnTo>
                  <a:lnTo>
                    <a:pt x="2214829" y="2351252"/>
                  </a:lnTo>
                  <a:lnTo>
                    <a:pt x="2171700" y="2360333"/>
                  </a:lnTo>
                  <a:lnTo>
                    <a:pt x="2125649" y="2376614"/>
                  </a:lnTo>
                  <a:lnTo>
                    <a:pt x="2076284" y="2400884"/>
                  </a:lnTo>
                  <a:lnTo>
                    <a:pt x="2023427" y="2433815"/>
                  </a:lnTo>
                  <a:lnTo>
                    <a:pt x="1966734" y="2476169"/>
                  </a:lnTo>
                  <a:lnTo>
                    <a:pt x="1960384" y="2489733"/>
                  </a:lnTo>
                  <a:lnTo>
                    <a:pt x="1969452" y="2500592"/>
                  </a:lnTo>
                  <a:lnTo>
                    <a:pt x="1978520" y="2501493"/>
                  </a:lnTo>
                  <a:lnTo>
                    <a:pt x="1983968" y="2496972"/>
                  </a:lnTo>
                  <a:lnTo>
                    <a:pt x="2041118" y="2454465"/>
                  </a:lnTo>
                  <a:lnTo>
                    <a:pt x="2093950" y="2421991"/>
                  </a:lnTo>
                  <a:lnTo>
                    <a:pt x="2142845" y="2398738"/>
                  </a:lnTo>
                  <a:lnTo>
                    <a:pt x="2188184" y="2383879"/>
                  </a:lnTo>
                  <a:lnTo>
                    <a:pt x="2230285" y="2376627"/>
                  </a:lnTo>
                  <a:lnTo>
                    <a:pt x="2269718" y="2376106"/>
                  </a:lnTo>
                  <a:lnTo>
                    <a:pt x="2306675" y="2381554"/>
                  </a:lnTo>
                  <a:lnTo>
                    <a:pt x="2374874" y="2407018"/>
                  </a:lnTo>
                  <a:lnTo>
                    <a:pt x="2438006" y="2446464"/>
                  </a:lnTo>
                  <a:lnTo>
                    <a:pt x="2468613" y="2469388"/>
                  </a:lnTo>
                  <a:lnTo>
                    <a:pt x="2514168" y="2505113"/>
                  </a:lnTo>
                  <a:lnTo>
                    <a:pt x="2538311" y="2523960"/>
                  </a:lnTo>
                  <a:lnTo>
                    <a:pt x="2578379" y="2553055"/>
                  </a:lnTo>
                  <a:lnTo>
                    <a:pt x="2620073" y="2578824"/>
                  </a:lnTo>
                  <a:lnTo>
                    <a:pt x="2664104" y="2599486"/>
                  </a:lnTo>
                  <a:lnTo>
                    <a:pt x="2711208" y="2613202"/>
                  </a:lnTo>
                  <a:lnTo>
                    <a:pt x="2762123" y="2618168"/>
                  </a:lnTo>
                  <a:lnTo>
                    <a:pt x="2798051" y="2615819"/>
                  </a:lnTo>
                  <a:lnTo>
                    <a:pt x="2836126" y="2608427"/>
                  </a:lnTo>
                  <a:lnTo>
                    <a:pt x="2876512" y="2595448"/>
                  </a:lnTo>
                  <a:lnTo>
                    <a:pt x="2883128" y="2592501"/>
                  </a:lnTo>
                  <a:lnTo>
                    <a:pt x="2919399" y="2576360"/>
                  </a:lnTo>
                  <a:lnTo>
                    <a:pt x="2964942" y="2550655"/>
                  </a:lnTo>
                  <a:lnTo>
                    <a:pt x="3013341" y="2517775"/>
                  </a:lnTo>
                  <a:lnTo>
                    <a:pt x="3015157" y="2516873"/>
                  </a:lnTo>
                  <a:lnTo>
                    <a:pt x="3016974" y="2516873"/>
                  </a:lnTo>
                  <a:lnTo>
                    <a:pt x="3018790" y="2515057"/>
                  </a:lnTo>
                  <a:lnTo>
                    <a:pt x="3075940" y="2472550"/>
                  </a:lnTo>
                  <a:lnTo>
                    <a:pt x="3128772" y="2440076"/>
                  </a:lnTo>
                  <a:lnTo>
                    <a:pt x="3177667" y="2416822"/>
                  </a:lnTo>
                  <a:lnTo>
                    <a:pt x="3223006" y="2401976"/>
                  </a:lnTo>
                  <a:lnTo>
                    <a:pt x="3265170" y="2394699"/>
                  </a:lnTo>
                  <a:lnTo>
                    <a:pt x="3304540" y="2394204"/>
                  </a:lnTo>
                  <a:lnTo>
                    <a:pt x="3341497" y="2399652"/>
                  </a:lnTo>
                  <a:lnTo>
                    <a:pt x="3409696" y="2425115"/>
                  </a:lnTo>
                  <a:lnTo>
                    <a:pt x="3472827" y="2464562"/>
                  </a:lnTo>
                  <a:lnTo>
                    <a:pt x="3503447" y="2487472"/>
                  </a:lnTo>
                  <a:lnTo>
                    <a:pt x="3525875" y="2505113"/>
                  </a:lnTo>
                  <a:lnTo>
                    <a:pt x="3573132" y="2542044"/>
                  </a:lnTo>
                  <a:lnTo>
                    <a:pt x="3613200" y="2571140"/>
                  </a:lnTo>
                  <a:lnTo>
                    <a:pt x="3654895" y="2596921"/>
                  </a:lnTo>
                  <a:lnTo>
                    <a:pt x="3698925" y="2617571"/>
                  </a:lnTo>
                  <a:lnTo>
                    <a:pt x="3746030" y="2631287"/>
                  </a:lnTo>
                  <a:lnTo>
                    <a:pt x="3796944" y="2636266"/>
                  </a:lnTo>
                  <a:lnTo>
                    <a:pt x="3837190" y="2633281"/>
                  </a:lnTo>
                  <a:lnTo>
                    <a:pt x="3880116" y="2623909"/>
                  </a:lnTo>
                  <a:lnTo>
                    <a:pt x="3916057" y="2610993"/>
                  </a:lnTo>
                  <a:lnTo>
                    <a:pt x="3925963" y="2607437"/>
                  </a:lnTo>
                  <a:lnTo>
                    <a:pt x="3974973" y="2583205"/>
                  </a:lnTo>
                  <a:lnTo>
                    <a:pt x="4027424" y="2550528"/>
                  </a:lnTo>
                  <a:lnTo>
                    <a:pt x="4083545" y="2508732"/>
                  </a:lnTo>
                  <a:lnTo>
                    <a:pt x="4086263" y="2505113"/>
                  </a:lnTo>
                  <a:lnTo>
                    <a:pt x="4144149" y="2465286"/>
                  </a:lnTo>
                  <a:lnTo>
                    <a:pt x="4197489" y="2436088"/>
                  </a:lnTo>
                  <a:lnTo>
                    <a:pt x="4210774" y="2430818"/>
                  </a:lnTo>
                  <a:lnTo>
                    <a:pt x="4210774" y="240273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04797" cy="579822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2101" y="2227980"/>
            <a:ext cx="11220448" cy="76580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4583" y="934492"/>
            <a:ext cx="6395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>
                <a:solidFill>
                  <a:srgbClr val="2B2840"/>
                </a:solidFill>
              </a:rPr>
              <a:t>ТЕПЛОВАЯ</a:t>
            </a:r>
            <a:r>
              <a:rPr spc="-215" dirty="0">
                <a:solidFill>
                  <a:srgbClr val="2B2840"/>
                </a:solidFill>
              </a:rPr>
              <a:t> </a:t>
            </a:r>
            <a:r>
              <a:rPr spc="-90" dirty="0">
                <a:solidFill>
                  <a:srgbClr val="2B2840"/>
                </a:solidFill>
              </a:rPr>
              <a:t>КАРТА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24374"/>
            <a:ext cx="18288000" cy="5762625"/>
          </a:xfrm>
          <a:custGeom>
            <a:avLst/>
            <a:gdLst/>
            <a:ahLst/>
            <a:cxnLst/>
            <a:rect l="l" t="t" r="r" b="b"/>
            <a:pathLst>
              <a:path w="18288000" h="5762625">
                <a:moveTo>
                  <a:pt x="0" y="5762624"/>
                </a:moveTo>
                <a:lnTo>
                  <a:pt x="18287998" y="5762624"/>
                </a:lnTo>
                <a:lnTo>
                  <a:pt x="18287998" y="0"/>
                </a:lnTo>
                <a:lnTo>
                  <a:pt x="0" y="0"/>
                </a:lnTo>
                <a:lnTo>
                  <a:pt x="0" y="57626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4524375"/>
            </a:xfrm>
            <a:custGeom>
              <a:avLst/>
              <a:gdLst/>
              <a:ahLst/>
              <a:cxnLst/>
              <a:rect l="l" t="t" r="r" b="b"/>
              <a:pathLst>
                <a:path w="18288000" h="4524375">
                  <a:moveTo>
                    <a:pt x="18287998" y="4524374"/>
                  </a:moveTo>
                  <a:lnTo>
                    <a:pt x="0" y="45243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4524374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064" y="0"/>
              <a:ext cx="5177743" cy="37574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7402" y="0"/>
              <a:ext cx="6440597" cy="10286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9763" y="6530994"/>
              <a:ext cx="6924674" cy="1523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4180" y="1744177"/>
            <a:ext cx="57918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ТЕСТИРОВАНИЕ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23547" y="5040404"/>
            <a:ext cx="8964930" cy="5247005"/>
            <a:chOff x="9323547" y="5040404"/>
            <a:chExt cx="8964930" cy="5247005"/>
          </a:xfrm>
        </p:grpSpPr>
        <p:sp>
          <p:nvSpPr>
            <p:cNvPr id="4" name="object 4"/>
            <p:cNvSpPr/>
            <p:nvPr/>
          </p:nvSpPr>
          <p:spPr>
            <a:xfrm>
              <a:off x="9323547" y="5040404"/>
              <a:ext cx="8964930" cy="5247005"/>
            </a:xfrm>
            <a:custGeom>
              <a:avLst/>
              <a:gdLst/>
              <a:ahLst/>
              <a:cxnLst/>
              <a:rect l="l" t="t" r="r" b="b"/>
              <a:pathLst>
                <a:path w="8964930" h="5247005">
                  <a:moveTo>
                    <a:pt x="8964451" y="5246594"/>
                  </a:moveTo>
                  <a:lnTo>
                    <a:pt x="0" y="5246594"/>
                  </a:lnTo>
                  <a:lnTo>
                    <a:pt x="1012320" y="4654117"/>
                  </a:lnTo>
                  <a:lnTo>
                    <a:pt x="8964451" y="0"/>
                  </a:lnTo>
                  <a:lnTo>
                    <a:pt x="8964451" y="524659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74171" y="5629595"/>
              <a:ext cx="1214120" cy="1754505"/>
            </a:xfrm>
            <a:custGeom>
              <a:avLst/>
              <a:gdLst/>
              <a:ahLst/>
              <a:cxnLst/>
              <a:rect l="l" t="t" r="r" b="b"/>
              <a:pathLst>
                <a:path w="1214119" h="1754504">
                  <a:moveTo>
                    <a:pt x="1213826" y="1754386"/>
                  </a:moveTo>
                  <a:lnTo>
                    <a:pt x="6370" y="1754386"/>
                  </a:lnTo>
                  <a:lnTo>
                    <a:pt x="0" y="1747996"/>
                  </a:lnTo>
                  <a:lnTo>
                    <a:pt x="0" y="1740693"/>
                  </a:lnTo>
                  <a:lnTo>
                    <a:pt x="624" y="1692194"/>
                  </a:lnTo>
                  <a:lnTo>
                    <a:pt x="2486" y="1643997"/>
                  </a:lnTo>
                  <a:lnTo>
                    <a:pt x="5571" y="1596119"/>
                  </a:lnTo>
                  <a:lnTo>
                    <a:pt x="9863" y="1548573"/>
                  </a:lnTo>
                  <a:lnTo>
                    <a:pt x="15347" y="1501376"/>
                  </a:lnTo>
                  <a:lnTo>
                    <a:pt x="22008" y="1454544"/>
                  </a:lnTo>
                  <a:lnTo>
                    <a:pt x="29831" y="1408090"/>
                  </a:lnTo>
                  <a:lnTo>
                    <a:pt x="38799" y="1362032"/>
                  </a:lnTo>
                  <a:lnTo>
                    <a:pt x="48897" y="1316384"/>
                  </a:lnTo>
                  <a:lnTo>
                    <a:pt x="60111" y="1271161"/>
                  </a:lnTo>
                  <a:lnTo>
                    <a:pt x="72425" y="1226380"/>
                  </a:lnTo>
                  <a:lnTo>
                    <a:pt x="85824" y="1182055"/>
                  </a:lnTo>
                  <a:lnTo>
                    <a:pt x="100291" y="1138202"/>
                  </a:lnTo>
                  <a:lnTo>
                    <a:pt x="115813" y="1094836"/>
                  </a:lnTo>
                  <a:lnTo>
                    <a:pt x="132373" y="1051973"/>
                  </a:lnTo>
                  <a:lnTo>
                    <a:pt x="149956" y="1009628"/>
                  </a:lnTo>
                  <a:lnTo>
                    <a:pt x="168547" y="967816"/>
                  </a:lnTo>
                  <a:lnTo>
                    <a:pt x="188130" y="926553"/>
                  </a:lnTo>
                  <a:lnTo>
                    <a:pt x="208690" y="885854"/>
                  </a:lnTo>
                  <a:lnTo>
                    <a:pt x="230212" y="845735"/>
                  </a:lnTo>
                  <a:lnTo>
                    <a:pt x="252680" y="806211"/>
                  </a:lnTo>
                  <a:lnTo>
                    <a:pt x="276080" y="767298"/>
                  </a:lnTo>
                  <a:lnTo>
                    <a:pt x="300395" y="729010"/>
                  </a:lnTo>
                  <a:lnTo>
                    <a:pt x="325610" y="691364"/>
                  </a:lnTo>
                  <a:lnTo>
                    <a:pt x="351710" y="654374"/>
                  </a:lnTo>
                  <a:lnTo>
                    <a:pt x="378680" y="618056"/>
                  </a:lnTo>
                  <a:lnTo>
                    <a:pt x="406504" y="582426"/>
                  </a:lnTo>
                  <a:lnTo>
                    <a:pt x="435167" y="547499"/>
                  </a:lnTo>
                  <a:lnTo>
                    <a:pt x="464654" y="513289"/>
                  </a:lnTo>
                  <a:lnTo>
                    <a:pt x="494948" y="479814"/>
                  </a:lnTo>
                  <a:lnTo>
                    <a:pt x="526036" y="447087"/>
                  </a:lnTo>
                  <a:lnTo>
                    <a:pt x="557901" y="415125"/>
                  </a:lnTo>
                  <a:lnTo>
                    <a:pt x="590645" y="383836"/>
                  </a:lnTo>
                  <a:lnTo>
                    <a:pt x="623902" y="353556"/>
                  </a:lnTo>
                  <a:lnTo>
                    <a:pt x="658007" y="323980"/>
                  </a:lnTo>
                  <a:lnTo>
                    <a:pt x="692828" y="295230"/>
                  </a:lnTo>
                  <a:lnTo>
                    <a:pt x="728350" y="267321"/>
                  </a:lnTo>
                  <a:lnTo>
                    <a:pt x="764558" y="240269"/>
                  </a:lnTo>
                  <a:lnTo>
                    <a:pt x="801435" y="214089"/>
                  </a:lnTo>
                  <a:lnTo>
                    <a:pt x="838967" y="188797"/>
                  </a:lnTo>
                  <a:lnTo>
                    <a:pt x="877139" y="164408"/>
                  </a:lnTo>
                  <a:lnTo>
                    <a:pt x="915934" y="140937"/>
                  </a:lnTo>
                  <a:lnTo>
                    <a:pt x="955338" y="118400"/>
                  </a:lnTo>
                  <a:lnTo>
                    <a:pt x="995335" y="96813"/>
                  </a:lnTo>
                  <a:lnTo>
                    <a:pt x="1035910" y="76190"/>
                  </a:lnTo>
                  <a:lnTo>
                    <a:pt x="1077048" y="56547"/>
                  </a:lnTo>
                  <a:lnTo>
                    <a:pt x="1118732" y="37899"/>
                  </a:lnTo>
                  <a:lnTo>
                    <a:pt x="1160949" y="20263"/>
                  </a:lnTo>
                  <a:lnTo>
                    <a:pt x="1203682" y="3653"/>
                  </a:lnTo>
                  <a:lnTo>
                    <a:pt x="1213826" y="0"/>
                  </a:lnTo>
                  <a:lnTo>
                    <a:pt x="1213826" y="29055"/>
                  </a:lnTo>
                  <a:lnTo>
                    <a:pt x="1206159" y="31849"/>
                  </a:lnTo>
                  <a:lnTo>
                    <a:pt x="1163650" y="48568"/>
                  </a:lnTo>
                  <a:lnTo>
                    <a:pt x="1121665" y="66320"/>
                  </a:lnTo>
                  <a:lnTo>
                    <a:pt x="1080220" y="85087"/>
                  </a:lnTo>
                  <a:lnTo>
                    <a:pt x="1039330" y="104855"/>
                  </a:lnTo>
                  <a:lnTo>
                    <a:pt x="999012" y="125607"/>
                  </a:lnTo>
                  <a:lnTo>
                    <a:pt x="959280" y="147328"/>
                  </a:lnTo>
                  <a:lnTo>
                    <a:pt x="920150" y="170003"/>
                  </a:lnTo>
                  <a:lnTo>
                    <a:pt x="881639" y="193615"/>
                  </a:lnTo>
                  <a:lnTo>
                    <a:pt x="843761" y="218149"/>
                  </a:lnTo>
                  <a:lnTo>
                    <a:pt x="806532" y="243589"/>
                  </a:lnTo>
                  <a:lnTo>
                    <a:pt x="769968" y="269920"/>
                  </a:lnTo>
                  <a:lnTo>
                    <a:pt x="734085" y="297126"/>
                  </a:lnTo>
                  <a:lnTo>
                    <a:pt x="698898" y="325191"/>
                  </a:lnTo>
                  <a:lnTo>
                    <a:pt x="664422" y="354100"/>
                  </a:lnTo>
                  <a:lnTo>
                    <a:pt x="630559" y="383943"/>
                  </a:lnTo>
                  <a:lnTo>
                    <a:pt x="597669" y="414385"/>
                  </a:lnTo>
                  <a:lnTo>
                    <a:pt x="565422" y="445731"/>
                  </a:lnTo>
                  <a:lnTo>
                    <a:pt x="533949" y="477857"/>
                  </a:lnTo>
                  <a:lnTo>
                    <a:pt x="503267" y="510748"/>
                  </a:lnTo>
                  <a:lnTo>
                    <a:pt x="473390" y="544389"/>
                  </a:lnTo>
                  <a:lnTo>
                    <a:pt x="444334" y="578764"/>
                  </a:lnTo>
                  <a:lnTo>
                    <a:pt x="416115" y="613856"/>
                  </a:lnTo>
                  <a:lnTo>
                    <a:pt x="388748" y="649652"/>
                  </a:lnTo>
                  <a:lnTo>
                    <a:pt x="362249" y="686134"/>
                  </a:lnTo>
                  <a:lnTo>
                    <a:pt x="336634" y="723287"/>
                  </a:lnTo>
                  <a:lnTo>
                    <a:pt x="311918" y="761096"/>
                  </a:lnTo>
                  <a:lnTo>
                    <a:pt x="288117" y="799545"/>
                  </a:lnTo>
                  <a:lnTo>
                    <a:pt x="265246" y="838617"/>
                  </a:lnTo>
                  <a:lnTo>
                    <a:pt x="243322" y="878299"/>
                  </a:lnTo>
                  <a:lnTo>
                    <a:pt x="222359" y="918572"/>
                  </a:lnTo>
                  <a:lnTo>
                    <a:pt x="202373" y="959424"/>
                  </a:lnTo>
                  <a:lnTo>
                    <a:pt x="183381" y="1000836"/>
                  </a:lnTo>
                  <a:lnTo>
                    <a:pt x="165397" y="1042794"/>
                  </a:lnTo>
                  <a:lnTo>
                    <a:pt x="148438" y="1085282"/>
                  </a:lnTo>
                  <a:lnTo>
                    <a:pt x="132518" y="1128285"/>
                  </a:lnTo>
                  <a:lnTo>
                    <a:pt x="117654" y="1171787"/>
                  </a:lnTo>
                  <a:lnTo>
                    <a:pt x="103861" y="1215771"/>
                  </a:lnTo>
                  <a:lnTo>
                    <a:pt x="91155" y="1260223"/>
                  </a:lnTo>
                  <a:lnTo>
                    <a:pt x="79551" y="1305126"/>
                  </a:lnTo>
                  <a:lnTo>
                    <a:pt x="69066" y="1350466"/>
                  </a:lnTo>
                  <a:lnTo>
                    <a:pt x="59714" y="1396226"/>
                  </a:lnTo>
                  <a:lnTo>
                    <a:pt x="51511" y="1442391"/>
                  </a:lnTo>
                  <a:lnTo>
                    <a:pt x="44473" y="1488944"/>
                  </a:lnTo>
                  <a:lnTo>
                    <a:pt x="38615" y="1535871"/>
                  </a:lnTo>
                  <a:lnTo>
                    <a:pt x="33954" y="1583156"/>
                  </a:lnTo>
                  <a:lnTo>
                    <a:pt x="30505" y="1630782"/>
                  </a:lnTo>
                  <a:lnTo>
                    <a:pt x="28283" y="1678735"/>
                  </a:lnTo>
                  <a:lnTo>
                    <a:pt x="27304" y="1726999"/>
                  </a:lnTo>
                  <a:lnTo>
                    <a:pt x="1213826" y="1726999"/>
                  </a:lnTo>
                  <a:lnTo>
                    <a:pt x="1213826" y="1754386"/>
                  </a:lnTo>
                  <a:close/>
                </a:path>
              </a:pathLst>
            </a:custGeom>
            <a:solidFill>
              <a:srgbClr val="2B2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53980" y="7970671"/>
              <a:ext cx="1494155" cy="2316480"/>
            </a:xfrm>
            <a:custGeom>
              <a:avLst/>
              <a:gdLst/>
              <a:ahLst/>
              <a:cxnLst/>
              <a:rect l="l" t="t" r="r" b="b"/>
              <a:pathLst>
                <a:path w="1494155" h="2316479">
                  <a:moveTo>
                    <a:pt x="1493594" y="2316327"/>
                  </a:moveTo>
                  <a:lnTo>
                    <a:pt x="9998" y="2316327"/>
                  </a:lnTo>
                  <a:lnTo>
                    <a:pt x="0" y="525120"/>
                  </a:lnTo>
                  <a:lnTo>
                    <a:pt x="1493594" y="0"/>
                  </a:lnTo>
                  <a:lnTo>
                    <a:pt x="1493594" y="2316327"/>
                  </a:lnTo>
                  <a:close/>
                </a:path>
              </a:pathLst>
            </a:custGeom>
            <a:solidFill>
              <a:srgbClr val="99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8941" y="7386822"/>
              <a:ext cx="3033429" cy="2895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820974" y="9261886"/>
              <a:ext cx="1724025" cy="1021715"/>
            </a:xfrm>
            <a:custGeom>
              <a:avLst/>
              <a:gdLst/>
              <a:ahLst/>
              <a:cxnLst/>
              <a:rect l="l" t="t" r="r" b="b"/>
              <a:pathLst>
                <a:path w="1724025" h="1021715">
                  <a:moveTo>
                    <a:pt x="651878" y="510412"/>
                  </a:moveTo>
                  <a:lnTo>
                    <a:pt x="647298" y="532857"/>
                  </a:lnTo>
                  <a:lnTo>
                    <a:pt x="634827" y="551237"/>
                  </a:lnTo>
                  <a:lnTo>
                    <a:pt x="616369" y="563656"/>
                  </a:lnTo>
                  <a:lnTo>
                    <a:pt x="593830" y="568217"/>
                  </a:lnTo>
                  <a:lnTo>
                    <a:pt x="571291" y="563737"/>
                  </a:lnTo>
                  <a:lnTo>
                    <a:pt x="552834" y="551454"/>
                  </a:lnTo>
                  <a:lnTo>
                    <a:pt x="540363" y="533101"/>
                  </a:lnTo>
                  <a:lnTo>
                    <a:pt x="535782" y="510412"/>
                  </a:lnTo>
                  <a:lnTo>
                    <a:pt x="540363" y="487968"/>
                  </a:lnTo>
                  <a:lnTo>
                    <a:pt x="552834" y="469588"/>
                  </a:lnTo>
                  <a:lnTo>
                    <a:pt x="571291" y="457169"/>
                  </a:lnTo>
                  <a:lnTo>
                    <a:pt x="593830" y="452608"/>
                  </a:lnTo>
                  <a:lnTo>
                    <a:pt x="616369" y="457169"/>
                  </a:lnTo>
                  <a:lnTo>
                    <a:pt x="634827" y="469588"/>
                  </a:lnTo>
                  <a:lnTo>
                    <a:pt x="647298" y="487968"/>
                  </a:lnTo>
                  <a:lnTo>
                    <a:pt x="651878" y="510412"/>
                  </a:lnTo>
                  <a:close/>
                </a:path>
                <a:path w="1724025" h="1021715">
                  <a:moveTo>
                    <a:pt x="651878" y="963599"/>
                  </a:moveTo>
                  <a:lnTo>
                    <a:pt x="647298" y="986043"/>
                  </a:lnTo>
                  <a:lnTo>
                    <a:pt x="634827" y="1004423"/>
                  </a:lnTo>
                  <a:lnTo>
                    <a:pt x="616369" y="1016842"/>
                  </a:lnTo>
                  <a:lnTo>
                    <a:pt x="593830" y="1021403"/>
                  </a:lnTo>
                  <a:lnTo>
                    <a:pt x="571291" y="1016842"/>
                  </a:lnTo>
                  <a:lnTo>
                    <a:pt x="552834" y="1004423"/>
                  </a:lnTo>
                  <a:lnTo>
                    <a:pt x="540363" y="986043"/>
                  </a:lnTo>
                  <a:lnTo>
                    <a:pt x="535782" y="963599"/>
                  </a:lnTo>
                  <a:lnTo>
                    <a:pt x="540363" y="941155"/>
                  </a:lnTo>
                  <a:lnTo>
                    <a:pt x="552834" y="922775"/>
                  </a:lnTo>
                  <a:lnTo>
                    <a:pt x="571291" y="910356"/>
                  </a:lnTo>
                  <a:lnTo>
                    <a:pt x="593830" y="905795"/>
                  </a:lnTo>
                  <a:lnTo>
                    <a:pt x="616369" y="910356"/>
                  </a:lnTo>
                  <a:lnTo>
                    <a:pt x="634827" y="922775"/>
                  </a:lnTo>
                  <a:lnTo>
                    <a:pt x="647298" y="941155"/>
                  </a:lnTo>
                  <a:lnTo>
                    <a:pt x="651878" y="963599"/>
                  </a:lnTo>
                  <a:close/>
                </a:path>
                <a:path w="1724025" h="1021715">
                  <a:moveTo>
                    <a:pt x="651878" y="57804"/>
                  </a:moveTo>
                  <a:lnTo>
                    <a:pt x="647298" y="80248"/>
                  </a:lnTo>
                  <a:lnTo>
                    <a:pt x="634827" y="98628"/>
                  </a:lnTo>
                  <a:lnTo>
                    <a:pt x="616369" y="111047"/>
                  </a:lnTo>
                  <a:lnTo>
                    <a:pt x="593830" y="115608"/>
                  </a:lnTo>
                  <a:lnTo>
                    <a:pt x="571291" y="111047"/>
                  </a:lnTo>
                  <a:lnTo>
                    <a:pt x="552834" y="98628"/>
                  </a:lnTo>
                  <a:lnTo>
                    <a:pt x="540363" y="80248"/>
                  </a:lnTo>
                  <a:lnTo>
                    <a:pt x="535782" y="57804"/>
                  </a:lnTo>
                  <a:lnTo>
                    <a:pt x="540363" y="35360"/>
                  </a:lnTo>
                  <a:lnTo>
                    <a:pt x="552834" y="16980"/>
                  </a:lnTo>
                  <a:lnTo>
                    <a:pt x="571291" y="4561"/>
                  </a:lnTo>
                  <a:lnTo>
                    <a:pt x="593830" y="0"/>
                  </a:lnTo>
                  <a:lnTo>
                    <a:pt x="616369" y="4561"/>
                  </a:lnTo>
                  <a:lnTo>
                    <a:pt x="634827" y="16980"/>
                  </a:lnTo>
                  <a:lnTo>
                    <a:pt x="647298" y="35360"/>
                  </a:lnTo>
                  <a:lnTo>
                    <a:pt x="651878" y="57804"/>
                  </a:lnTo>
                  <a:close/>
                </a:path>
                <a:path w="1724025" h="1021715">
                  <a:moveTo>
                    <a:pt x="1188242" y="510412"/>
                  </a:moveTo>
                  <a:lnTo>
                    <a:pt x="1183661" y="532857"/>
                  </a:lnTo>
                  <a:lnTo>
                    <a:pt x="1171190" y="551237"/>
                  </a:lnTo>
                  <a:lnTo>
                    <a:pt x="1152733" y="563656"/>
                  </a:lnTo>
                  <a:lnTo>
                    <a:pt x="1130194" y="568217"/>
                  </a:lnTo>
                  <a:lnTo>
                    <a:pt x="1107655" y="563737"/>
                  </a:lnTo>
                  <a:lnTo>
                    <a:pt x="1089197" y="551454"/>
                  </a:lnTo>
                  <a:lnTo>
                    <a:pt x="1076726" y="533101"/>
                  </a:lnTo>
                  <a:lnTo>
                    <a:pt x="1072146" y="510412"/>
                  </a:lnTo>
                  <a:lnTo>
                    <a:pt x="1076726" y="487968"/>
                  </a:lnTo>
                  <a:lnTo>
                    <a:pt x="1089197" y="469588"/>
                  </a:lnTo>
                  <a:lnTo>
                    <a:pt x="1107655" y="457169"/>
                  </a:lnTo>
                  <a:lnTo>
                    <a:pt x="1130194" y="452608"/>
                  </a:lnTo>
                  <a:lnTo>
                    <a:pt x="1152733" y="457169"/>
                  </a:lnTo>
                  <a:lnTo>
                    <a:pt x="1171190" y="469588"/>
                  </a:lnTo>
                  <a:lnTo>
                    <a:pt x="1183661" y="487968"/>
                  </a:lnTo>
                  <a:lnTo>
                    <a:pt x="1188242" y="510412"/>
                  </a:lnTo>
                  <a:close/>
                </a:path>
                <a:path w="1724025" h="1021715">
                  <a:moveTo>
                    <a:pt x="1188242" y="963599"/>
                  </a:moveTo>
                  <a:lnTo>
                    <a:pt x="1183661" y="986043"/>
                  </a:lnTo>
                  <a:lnTo>
                    <a:pt x="1171190" y="1004423"/>
                  </a:lnTo>
                  <a:lnTo>
                    <a:pt x="1152733" y="1016842"/>
                  </a:lnTo>
                  <a:lnTo>
                    <a:pt x="1130194" y="1021403"/>
                  </a:lnTo>
                  <a:lnTo>
                    <a:pt x="1107655" y="1016842"/>
                  </a:lnTo>
                  <a:lnTo>
                    <a:pt x="1089197" y="1004423"/>
                  </a:lnTo>
                  <a:lnTo>
                    <a:pt x="1076726" y="986043"/>
                  </a:lnTo>
                  <a:lnTo>
                    <a:pt x="1072146" y="963599"/>
                  </a:lnTo>
                  <a:lnTo>
                    <a:pt x="1076726" y="941155"/>
                  </a:lnTo>
                  <a:lnTo>
                    <a:pt x="1089197" y="922775"/>
                  </a:lnTo>
                  <a:lnTo>
                    <a:pt x="1107655" y="910356"/>
                  </a:lnTo>
                  <a:lnTo>
                    <a:pt x="1130194" y="905795"/>
                  </a:lnTo>
                  <a:lnTo>
                    <a:pt x="1152733" y="910356"/>
                  </a:lnTo>
                  <a:lnTo>
                    <a:pt x="1171190" y="922775"/>
                  </a:lnTo>
                  <a:lnTo>
                    <a:pt x="1183661" y="941155"/>
                  </a:lnTo>
                  <a:lnTo>
                    <a:pt x="1188242" y="963599"/>
                  </a:lnTo>
                  <a:close/>
                </a:path>
                <a:path w="1724025" h="1021715">
                  <a:moveTo>
                    <a:pt x="1188242" y="57804"/>
                  </a:moveTo>
                  <a:lnTo>
                    <a:pt x="1183661" y="80248"/>
                  </a:lnTo>
                  <a:lnTo>
                    <a:pt x="1171190" y="98628"/>
                  </a:lnTo>
                  <a:lnTo>
                    <a:pt x="1152733" y="111047"/>
                  </a:lnTo>
                  <a:lnTo>
                    <a:pt x="1130194" y="115608"/>
                  </a:lnTo>
                  <a:lnTo>
                    <a:pt x="1107655" y="111047"/>
                  </a:lnTo>
                  <a:lnTo>
                    <a:pt x="1089197" y="98628"/>
                  </a:lnTo>
                  <a:lnTo>
                    <a:pt x="1076726" y="80248"/>
                  </a:lnTo>
                  <a:lnTo>
                    <a:pt x="1072146" y="57804"/>
                  </a:lnTo>
                  <a:lnTo>
                    <a:pt x="1076726" y="35360"/>
                  </a:lnTo>
                  <a:lnTo>
                    <a:pt x="1089197" y="16980"/>
                  </a:lnTo>
                  <a:lnTo>
                    <a:pt x="1107655" y="4561"/>
                  </a:lnTo>
                  <a:lnTo>
                    <a:pt x="1130194" y="0"/>
                  </a:lnTo>
                  <a:lnTo>
                    <a:pt x="1152733" y="4561"/>
                  </a:lnTo>
                  <a:lnTo>
                    <a:pt x="1171190" y="16980"/>
                  </a:lnTo>
                  <a:lnTo>
                    <a:pt x="1183661" y="35360"/>
                  </a:lnTo>
                  <a:lnTo>
                    <a:pt x="1188242" y="57804"/>
                  </a:lnTo>
                  <a:close/>
                </a:path>
                <a:path w="1724025" h="1021715">
                  <a:moveTo>
                    <a:pt x="116095" y="510412"/>
                  </a:moveTo>
                  <a:lnTo>
                    <a:pt x="111515" y="532857"/>
                  </a:lnTo>
                  <a:lnTo>
                    <a:pt x="99044" y="551237"/>
                  </a:lnTo>
                  <a:lnTo>
                    <a:pt x="80586" y="563656"/>
                  </a:lnTo>
                  <a:lnTo>
                    <a:pt x="58047" y="568217"/>
                  </a:lnTo>
                  <a:lnTo>
                    <a:pt x="35509" y="563737"/>
                  </a:lnTo>
                  <a:lnTo>
                    <a:pt x="17051" y="551454"/>
                  </a:lnTo>
                  <a:lnTo>
                    <a:pt x="4580" y="533101"/>
                  </a:lnTo>
                  <a:lnTo>
                    <a:pt x="0" y="510412"/>
                  </a:lnTo>
                  <a:lnTo>
                    <a:pt x="4580" y="487968"/>
                  </a:lnTo>
                  <a:lnTo>
                    <a:pt x="17051" y="469588"/>
                  </a:lnTo>
                  <a:lnTo>
                    <a:pt x="35509" y="457169"/>
                  </a:lnTo>
                  <a:lnTo>
                    <a:pt x="58047" y="452608"/>
                  </a:lnTo>
                  <a:lnTo>
                    <a:pt x="80586" y="457169"/>
                  </a:lnTo>
                  <a:lnTo>
                    <a:pt x="99044" y="469588"/>
                  </a:lnTo>
                  <a:lnTo>
                    <a:pt x="111515" y="487968"/>
                  </a:lnTo>
                  <a:lnTo>
                    <a:pt x="116095" y="510412"/>
                  </a:lnTo>
                  <a:close/>
                </a:path>
                <a:path w="1724025" h="1021715">
                  <a:moveTo>
                    <a:pt x="116095" y="963599"/>
                  </a:moveTo>
                  <a:lnTo>
                    <a:pt x="111515" y="986043"/>
                  </a:lnTo>
                  <a:lnTo>
                    <a:pt x="99044" y="1004423"/>
                  </a:lnTo>
                  <a:lnTo>
                    <a:pt x="80586" y="1016842"/>
                  </a:lnTo>
                  <a:lnTo>
                    <a:pt x="58047" y="1021403"/>
                  </a:lnTo>
                  <a:lnTo>
                    <a:pt x="35509" y="1016842"/>
                  </a:lnTo>
                  <a:lnTo>
                    <a:pt x="17051" y="1004423"/>
                  </a:lnTo>
                  <a:lnTo>
                    <a:pt x="4580" y="986043"/>
                  </a:lnTo>
                  <a:lnTo>
                    <a:pt x="0" y="963599"/>
                  </a:lnTo>
                  <a:lnTo>
                    <a:pt x="4580" y="941155"/>
                  </a:lnTo>
                  <a:lnTo>
                    <a:pt x="17051" y="922775"/>
                  </a:lnTo>
                  <a:lnTo>
                    <a:pt x="35509" y="910356"/>
                  </a:lnTo>
                  <a:lnTo>
                    <a:pt x="58047" y="905795"/>
                  </a:lnTo>
                  <a:lnTo>
                    <a:pt x="80586" y="910356"/>
                  </a:lnTo>
                  <a:lnTo>
                    <a:pt x="99044" y="922775"/>
                  </a:lnTo>
                  <a:lnTo>
                    <a:pt x="111515" y="941155"/>
                  </a:lnTo>
                  <a:lnTo>
                    <a:pt x="116095" y="963599"/>
                  </a:lnTo>
                  <a:close/>
                </a:path>
                <a:path w="1724025" h="1021715">
                  <a:moveTo>
                    <a:pt x="116095" y="57804"/>
                  </a:moveTo>
                  <a:lnTo>
                    <a:pt x="111515" y="80248"/>
                  </a:lnTo>
                  <a:lnTo>
                    <a:pt x="99044" y="98628"/>
                  </a:lnTo>
                  <a:lnTo>
                    <a:pt x="80586" y="111047"/>
                  </a:lnTo>
                  <a:lnTo>
                    <a:pt x="58047" y="115608"/>
                  </a:lnTo>
                  <a:lnTo>
                    <a:pt x="35509" y="111047"/>
                  </a:lnTo>
                  <a:lnTo>
                    <a:pt x="17051" y="98628"/>
                  </a:lnTo>
                  <a:lnTo>
                    <a:pt x="4580" y="80248"/>
                  </a:lnTo>
                  <a:lnTo>
                    <a:pt x="0" y="57804"/>
                  </a:lnTo>
                  <a:lnTo>
                    <a:pt x="4580" y="35360"/>
                  </a:lnTo>
                  <a:lnTo>
                    <a:pt x="17051" y="16980"/>
                  </a:lnTo>
                  <a:lnTo>
                    <a:pt x="35509" y="4561"/>
                  </a:lnTo>
                  <a:lnTo>
                    <a:pt x="58047" y="0"/>
                  </a:lnTo>
                  <a:lnTo>
                    <a:pt x="80586" y="4561"/>
                  </a:lnTo>
                  <a:lnTo>
                    <a:pt x="99044" y="16980"/>
                  </a:lnTo>
                  <a:lnTo>
                    <a:pt x="111515" y="35360"/>
                  </a:lnTo>
                  <a:lnTo>
                    <a:pt x="116095" y="57804"/>
                  </a:lnTo>
                  <a:close/>
                </a:path>
                <a:path w="1724025" h="1021715">
                  <a:moveTo>
                    <a:pt x="1724023" y="510408"/>
                  </a:moveTo>
                  <a:lnTo>
                    <a:pt x="1719444" y="532857"/>
                  </a:lnTo>
                  <a:lnTo>
                    <a:pt x="1706973" y="551237"/>
                  </a:lnTo>
                  <a:lnTo>
                    <a:pt x="1688515" y="563656"/>
                  </a:lnTo>
                  <a:lnTo>
                    <a:pt x="1665976" y="568217"/>
                  </a:lnTo>
                  <a:lnTo>
                    <a:pt x="1643438" y="563737"/>
                  </a:lnTo>
                  <a:lnTo>
                    <a:pt x="1624980" y="551454"/>
                  </a:lnTo>
                  <a:lnTo>
                    <a:pt x="1612509" y="533101"/>
                  </a:lnTo>
                  <a:lnTo>
                    <a:pt x="1607928" y="510412"/>
                  </a:lnTo>
                  <a:lnTo>
                    <a:pt x="1612509" y="487968"/>
                  </a:lnTo>
                  <a:lnTo>
                    <a:pt x="1624980" y="469588"/>
                  </a:lnTo>
                  <a:lnTo>
                    <a:pt x="1643438" y="457169"/>
                  </a:lnTo>
                  <a:lnTo>
                    <a:pt x="1665976" y="452608"/>
                  </a:lnTo>
                  <a:lnTo>
                    <a:pt x="1688515" y="457169"/>
                  </a:lnTo>
                  <a:lnTo>
                    <a:pt x="1706973" y="469588"/>
                  </a:lnTo>
                  <a:lnTo>
                    <a:pt x="1719444" y="487968"/>
                  </a:lnTo>
                  <a:lnTo>
                    <a:pt x="1724023" y="510408"/>
                  </a:lnTo>
                  <a:close/>
                </a:path>
                <a:path w="1724025" h="1021715">
                  <a:moveTo>
                    <a:pt x="1724023" y="963594"/>
                  </a:moveTo>
                  <a:lnTo>
                    <a:pt x="1719444" y="986043"/>
                  </a:lnTo>
                  <a:lnTo>
                    <a:pt x="1706973" y="1004423"/>
                  </a:lnTo>
                  <a:lnTo>
                    <a:pt x="1688515" y="1016842"/>
                  </a:lnTo>
                  <a:lnTo>
                    <a:pt x="1665976" y="1021403"/>
                  </a:lnTo>
                  <a:lnTo>
                    <a:pt x="1643438" y="1016842"/>
                  </a:lnTo>
                  <a:lnTo>
                    <a:pt x="1624980" y="1004423"/>
                  </a:lnTo>
                  <a:lnTo>
                    <a:pt x="1612509" y="986043"/>
                  </a:lnTo>
                  <a:lnTo>
                    <a:pt x="1607928" y="963599"/>
                  </a:lnTo>
                  <a:lnTo>
                    <a:pt x="1612509" y="941155"/>
                  </a:lnTo>
                  <a:lnTo>
                    <a:pt x="1624980" y="922775"/>
                  </a:lnTo>
                  <a:lnTo>
                    <a:pt x="1643438" y="910356"/>
                  </a:lnTo>
                  <a:lnTo>
                    <a:pt x="1665976" y="905795"/>
                  </a:lnTo>
                  <a:lnTo>
                    <a:pt x="1688515" y="910356"/>
                  </a:lnTo>
                  <a:lnTo>
                    <a:pt x="1706973" y="922775"/>
                  </a:lnTo>
                  <a:lnTo>
                    <a:pt x="1719444" y="941155"/>
                  </a:lnTo>
                  <a:lnTo>
                    <a:pt x="1724023" y="963594"/>
                  </a:lnTo>
                  <a:close/>
                </a:path>
                <a:path w="1724025" h="1021715">
                  <a:moveTo>
                    <a:pt x="1724023" y="57799"/>
                  </a:moveTo>
                  <a:lnTo>
                    <a:pt x="1719444" y="80248"/>
                  </a:lnTo>
                  <a:lnTo>
                    <a:pt x="1706973" y="98628"/>
                  </a:lnTo>
                  <a:lnTo>
                    <a:pt x="1688515" y="111047"/>
                  </a:lnTo>
                  <a:lnTo>
                    <a:pt x="1665976" y="115608"/>
                  </a:lnTo>
                  <a:lnTo>
                    <a:pt x="1643438" y="111047"/>
                  </a:lnTo>
                  <a:lnTo>
                    <a:pt x="1624980" y="98628"/>
                  </a:lnTo>
                  <a:lnTo>
                    <a:pt x="1612509" y="80248"/>
                  </a:lnTo>
                  <a:lnTo>
                    <a:pt x="1607928" y="57804"/>
                  </a:lnTo>
                  <a:lnTo>
                    <a:pt x="1612509" y="35360"/>
                  </a:lnTo>
                  <a:lnTo>
                    <a:pt x="1624980" y="16980"/>
                  </a:lnTo>
                  <a:lnTo>
                    <a:pt x="1643438" y="4561"/>
                  </a:lnTo>
                  <a:lnTo>
                    <a:pt x="1665976" y="0"/>
                  </a:lnTo>
                  <a:lnTo>
                    <a:pt x="1688515" y="4561"/>
                  </a:lnTo>
                  <a:lnTo>
                    <a:pt x="1706973" y="16980"/>
                  </a:lnTo>
                  <a:lnTo>
                    <a:pt x="1719444" y="35360"/>
                  </a:lnTo>
                  <a:lnTo>
                    <a:pt x="1724023" y="57799"/>
                  </a:lnTo>
                  <a:close/>
                </a:path>
              </a:pathLst>
            </a:custGeom>
            <a:solidFill>
              <a:srgbClr val="2B2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4000" y="2552700"/>
            <a:ext cx="79444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45" dirty="0">
                <a:latin typeface="Lucida Sans Unicode"/>
                <a:cs typeface="Lucida Sans Unicode"/>
              </a:rPr>
              <a:t>С</a:t>
            </a:r>
            <a:r>
              <a:rPr b="0" spc="-20" dirty="0">
                <a:latin typeface="Lucida Sans Unicode"/>
                <a:cs typeface="Lucida Sans Unicode"/>
              </a:rPr>
              <a:t>п</a:t>
            </a:r>
            <a:r>
              <a:rPr b="0" spc="40" dirty="0">
                <a:latin typeface="Lucida Sans Unicode"/>
                <a:cs typeface="Lucida Sans Unicode"/>
              </a:rPr>
              <a:t>а</a:t>
            </a:r>
            <a:r>
              <a:rPr b="0" spc="-190" dirty="0">
                <a:latin typeface="Lucida Sans Unicode"/>
                <a:cs typeface="Lucida Sans Unicode"/>
              </a:rPr>
              <a:t>с</a:t>
            </a:r>
            <a:r>
              <a:rPr b="0" spc="85" dirty="0">
                <a:latin typeface="Lucida Sans Unicode"/>
                <a:cs typeface="Lucida Sans Unicode"/>
              </a:rPr>
              <a:t>и</a:t>
            </a:r>
            <a:r>
              <a:rPr b="0" spc="10" dirty="0">
                <a:latin typeface="Lucida Sans Unicode"/>
                <a:cs typeface="Lucida Sans Unicode"/>
              </a:rPr>
              <a:t>б</a:t>
            </a:r>
            <a:r>
              <a:rPr b="0" spc="-55" dirty="0">
                <a:latin typeface="Lucida Sans Unicode"/>
                <a:cs typeface="Lucida Sans Unicode"/>
              </a:rPr>
              <a:t>о</a:t>
            </a:r>
            <a:r>
              <a:rPr b="0" spc="-375" dirty="0">
                <a:latin typeface="Lucida Sans Unicode"/>
                <a:cs typeface="Lucida Sans Unicode"/>
              </a:rPr>
              <a:t> </a:t>
            </a:r>
            <a:r>
              <a:rPr b="0" spc="45" dirty="0">
                <a:latin typeface="Lucida Sans Unicode"/>
                <a:cs typeface="Lucida Sans Unicode"/>
              </a:rPr>
              <a:t>за</a:t>
            </a:r>
            <a:r>
              <a:rPr b="0" spc="-375" dirty="0">
                <a:latin typeface="Lucida Sans Unicode"/>
                <a:cs typeface="Lucida Sans Unicode"/>
              </a:rPr>
              <a:t> </a:t>
            </a:r>
            <a:r>
              <a:rPr b="0" spc="280" dirty="0">
                <a:latin typeface="Lucida Sans Unicode"/>
                <a:cs typeface="Lucida Sans Unicode"/>
              </a:rPr>
              <a:t>в</a:t>
            </a:r>
            <a:r>
              <a:rPr b="0" spc="50" dirty="0">
                <a:latin typeface="Lucida Sans Unicode"/>
                <a:cs typeface="Lucida Sans Unicode"/>
              </a:rPr>
              <a:t>н</a:t>
            </a:r>
            <a:r>
              <a:rPr b="0" spc="85" dirty="0">
                <a:latin typeface="Lucida Sans Unicode"/>
                <a:cs typeface="Lucida Sans Unicode"/>
              </a:rPr>
              <a:t>и</a:t>
            </a:r>
            <a:r>
              <a:rPr b="0" spc="105" dirty="0">
                <a:latin typeface="Lucida Sans Unicode"/>
                <a:cs typeface="Lucida Sans Unicode"/>
              </a:rPr>
              <a:t>м</a:t>
            </a:r>
            <a:r>
              <a:rPr b="0" spc="40" dirty="0">
                <a:latin typeface="Lucida Sans Unicode"/>
                <a:cs typeface="Lucida Sans Unicode"/>
              </a:rPr>
              <a:t>а</a:t>
            </a:r>
            <a:r>
              <a:rPr b="0" spc="50" dirty="0">
                <a:latin typeface="Lucida Sans Unicode"/>
                <a:cs typeface="Lucida Sans Unicode"/>
              </a:rPr>
              <a:t>н</a:t>
            </a:r>
            <a:r>
              <a:rPr b="0" spc="85" dirty="0">
                <a:latin typeface="Lucida Sans Unicode"/>
                <a:cs typeface="Lucida Sans Unicode"/>
              </a:rPr>
              <a:t>и</a:t>
            </a:r>
            <a:r>
              <a:rPr b="0" spc="30" dirty="0">
                <a:latin typeface="Lucida Sans Unicode"/>
                <a:cs typeface="Lucida Sans Unicode"/>
              </a:rPr>
              <a:t>е</a:t>
            </a:r>
            <a:r>
              <a:rPr spc="195" dirty="0">
                <a:latin typeface="Verdana"/>
                <a:cs typeface="Verdana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7546264"/>
              <a:ext cx="11191240" cy="2741295"/>
            </a:xfrm>
            <a:custGeom>
              <a:avLst/>
              <a:gdLst/>
              <a:ahLst/>
              <a:cxnLst/>
              <a:rect l="l" t="t" r="r" b="b"/>
              <a:pathLst>
                <a:path w="11191240" h="2741295">
                  <a:moveTo>
                    <a:pt x="11190679" y="2740734"/>
                  </a:moveTo>
                  <a:lnTo>
                    <a:pt x="0" y="2740734"/>
                  </a:lnTo>
                  <a:lnTo>
                    <a:pt x="0" y="0"/>
                  </a:lnTo>
                  <a:lnTo>
                    <a:pt x="11190679" y="0"/>
                  </a:lnTo>
                  <a:lnTo>
                    <a:pt x="11190679" y="2740734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81" y="8574964"/>
              <a:ext cx="1474470" cy="652145"/>
            </a:xfrm>
            <a:custGeom>
              <a:avLst/>
              <a:gdLst/>
              <a:ahLst/>
              <a:cxnLst/>
              <a:rect l="l" t="t" r="r" b="b"/>
              <a:pathLst>
                <a:path w="1474470" h="652145">
                  <a:moveTo>
                    <a:pt x="963599" y="651878"/>
                  </a:moveTo>
                  <a:lnTo>
                    <a:pt x="941155" y="647298"/>
                  </a:lnTo>
                  <a:lnTo>
                    <a:pt x="922775" y="634827"/>
                  </a:lnTo>
                  <a:lnTo>
                    <a:pt x="910356" y="616369"/>
                  </a:lnTo>
                  <a:lnTo>
                    <a:pt x="905795" y="593830"/>
                  </a:lnTo>
                  <a:lnTo>
                    <a:pt x="910274" y="571291"/>
                  </a:lnTo>
                  <a:lnTo>
                    <a:pt x="922558" y="552834"/>
                  </a:lnTo>
                  <a:lnTo>
                    <a:pt x="940911" y="540363"/>
                  </a:lnTo>
                  <a:lnTo>
                    <a:pt x="963599" y="535782"/>
                  </a:lnTo>
                  <a:lnTo>
                    <a:pt x="986043" y="540363"/>
                  </a:lnTo>
                  <a:lnTo>
                    <a:pt x="1004423" y="552834"/>
                  </a:lnTo>
                  <a:lnTo>
                    <a:pt x="1016842" y="571291"/>
                  </a:lnTo>
                  <a:lnTo>
                    <a:pt x="1021403" y="593830"/>
                  </a:lnTo>
                  <a:lnTo>
                    <a:pt x="1016842" y="616369"/>
                  </a:lnTo>
                  <a:lnTo>
                    <a:pt x="1004423" y="634827"/>
                  </a:lnTo>
                  <a:lnTo>
                    <a:pt x="986043" y="647298"/>
                  </a:lnTo>
                  <a:lnTo>
                    <a:pt x="963599" y="651878"/>
                  </a:lnTo>
                  <a:close/>
                </a:path>
                <a:path w="1474470" h="652145">
                  <a:moveTo>
                    <a:pt x="510412" y="651878"/>
                  </a:moveTo>
                  <a:lnTo>
                    <a:pt x="487968" y="647298"/>
                  </a:lnTo>
                  <a:lnTo>
                    <a:pt x="469588" y="634827"/>
                  </a:lnTo>
                  <a:lnTo>
                    <a:pt x="457169" y="616369"/>
                  </a:lnTo>
                  <a:lnTo>
                    <a:pt x="452608" y="593830"/>
                  </a:lnTo>
                  <a:lnTo>
                    <a:pt x="457169" y="571291"/>
                  </a:lnTo>
                  <a:lnTo>
                    <a:pt x="469588" y="552834"/>
                  </a:lnTo>
                  <a:lnTo>
                    <a:pt x="487968" y="540363"/>
                  </a:lnTo>
                  <a:lnTo>
                    <a:pt x="510412" y="535782"/>
                  </a:lnTo>
                  <a:lnTo>
                    <a:pt x="532857" y="540363"/>
                  </a:lnTo>
                  <a:lnTo>
                    <a:pt x="551237" y="552834"/>
                  </a:lnTo>
                  <a:lnTo>
                    <a:pt x="563656" y="571291"/>
                  </a:lnTo>
                  <a:lnTo>
                    <a:pt x="568217" y="593830"/>
                  </a:lnTo>
                  <a:lnTo>
                    <a:pt x="563656" y="616369"/>
                  </a:lnTo>
                  <a:lnTo>
                    <a:pt x="551237" y="634827"/>
                  </a:lnTo>
                  <a:lnTo>
                    <a:pt x="532857" y="647298"/>
                  </a:lnTo>
                  <a:lnTo>
                    <a:pt x="510412" y="651878"/>
                  </a:lnTo>
                  <a:close/>
                </a:path>
                <a:path w="1474470" h="652145">
                  <a:moveTo>
                    <a:pt x="57804" y="651878"/>
                  </a:moveTo>
                  <a:lnTo>
                    <a:pt x="35360" y="647298"/>
                  </a:lnTo>
                  <a:lnTo>
                    <a:pt x="16980" y="634827"/>
                  </a:lnTo>
                  <a:lnTo>
                    <a:pt x="4561" y="616369"/>
                  </a:lnTo>
                  <a:lnTo>
                    <a:pt x="0" y="593830"/>
                  </a:lnTo>
                  <a:lnTo>
                    <a:pt x="4561" y="571291"/>
                  </a:lnTo>
                  <a:lnTo>
                    <a:pt x="16980" y="552834"/>
                  </a:lnTo>
                  <a:lnTo>
                    <a:pt x="35360" y="540363"/>
                  </a:lnTo>
                  <a:lnTo>
                    <a:pt x="57804" y="535782"/>
                  </a:lnTo>
                  <a:lnTo>
                    <a:pt x="80248" y="540363"/>
                  </a:lnTo>
                  <a:lnTo>
                    <a:pt x="98628" y="552834"/>
                  </a:lnTo>
                  <a:lnTo>
                    <a:pt x="111047" y="571291"/>
                  </a:lnTo>
                  <a:lnTo>
                    <a:pt x="115608" y="593830"/>
                  </a:lnTo>
                  <a:lnTo>
                    <a:pt x="111047" y="616369"/>
                  </a:lnTo>
                  <a:lnTo>
                    <a:pt x="98628" y="634827"/>
                  </a:lnTo>
                  <a:lnTo>
                    <a:pt x="80248" y="647298"/>
                  </a:lnTo>
                  <a:lnTo>
                    <a:pt x="57804" y="651878"/>
                  </a:lnTo>
                  <a:close/>
                </a:path>
                <a:path w="1474470" h="652145">
                  <a:moveTo>
                    <a:pt x="1416208" y="651878"/>
                  </a:moveTo>
                  <a:lnTo>
                    <a:pt x="1393763" y="647298"/>
                  </a:lnTo>
                  <a:lnTo>
                    <a:pt x="1375383" y="634827"/>
                  </a:lnTo>
                  <a:lnTo>
                    <a:pt x="1362964" y="616369"/>
                  </a:lnTo>
                  <a:lnTo>
                    <a:pt x="1358403" y="593830"/>
                  </a:lnTo>
                  <a:lnTo>
                    <a:pt x="1362964" y="571291"/>
                  </a:lnTo>
                  <a:lnTo>
                    <a:pt x="1375383" y="552834"/>
                  </a:lnTo>
                  <a:lnTo>
                    <a:pt x="1393763" y="540363"/>
                  </a:lnTo>
                  <a:lnTo>
                    <a:pt x="1416208" y="535782"/>
                  </a:lnTo>
                  <a:lnTo>
                    <a:pt x="1438652" y="540363"/>
                  </a:lnTo>
                  <a:lnTo>
                    <a:pt x="1457032" y="552834"/>
                  </a:lnTo>
                  <a:lnTo>
                    <a:pt x="1469451" y="571291"/>
                  </a:lnTo>
                  <a:lnTo>
                    <a:pt x="1474012" y="593830"/>
                  </a:lnTo>
                  <a:lnTo>
                    <a:pt x="1469451" y="616369"/>
                  </a:lnTo>
                  <a:lnTo>
                    <a:pt x="1457032" y="634827"/>
                  </a:lnTo>
                  <a:lnTo>
                    <a:pt x="1438652" y="647298"/>
                  </a:lnTo>
                  <a:lnTo>
                    <a:pt x="1416208" y="651878"/>
                  </a:lnTo>
                  <a:close/>
                </a:path>
                <a:path w="1474470" h="652145">
                  <a:moveTo>
                    <a:pt x="963599" y="116095"/>
                  </a:moveTo>
                  <a:lnTo>
                    <a:pt x="941155" y="111515"/>
                  </a:lnTo>
                  <a:lnTo>
                    <a:pt x="922775" y="99044"/>
                  </a:lnTo>
                  <a:lnTo>
                    <a:pt x="910356" y="80586"/>
                  </a:lnTo>
                  <a:lnTo>
                    <a:pt x="905795" y="58047"/>
                  </a:lnTo>
                  <a:lnTo>
                    <a:pt x="910274" y="35508"/>
                  </a:lnTo>
                  <a:lnTo>
                    <a:pt x="922558" y="17051"/>
                  </a:lnTo>
                  <a:lnTo>
                    <a:pt x="940911" y="4580"/>
                  </a:lnTo>
                  <a:lnTo>
                    <a:pt x="963599" y="0"/>
                  </a:lnTo>
                  <a:lnTo>
                    <a:pt x="986043" y="4580"/>
                  </a:lnTo>
                  <a:lnTo>
                    <a:pt x="1004423" y="17051"/>
                  </a:lnTo>
                  <a:lnTo>
                    <a:pt x="1016842" y="35508"/>
                  </a:lnTo>
                  <a:lnTo>
                    <a:pt x="1021403" y="58047"/>
                  </a:lnTo>
                  <a:lnTo>
                    <a:pt x="1016842" y="80586"/>
                  </a:lnTo>
                  <a:lnTo>
                    <a:pt x="1004423" y="99044"/>
                  </a:lnTo>
                  <a:lnTo>
                    <a:pt x="986043" y="111515"/>
                  </a:lnTo>
                  <a:lnTo>
                    <a:pt x="963599" y="116095"/>
                  </a:lnTo>
                  <a:close/>
                </a:path>
                <a:path w="1474470" h="652145">
                  <a:moveTo>
                    <a:pt x="510412" y="116095"/>
                  </a:moveTo>
                  <a:lnTo>
                    <a:pt x="487968" y="111515"/>
                  </a:lnTo>
                  <a:lnTo>
                    <a:pt x="469588" y="99044"/>
                  </a:lnTo>
                  <a:lnTo>
                    <a:pt x="457169" y="80586"/>
                  </a:lnTo>
                  <a:lnTo>
                    <a:pt x="452608" y="58047"/>
                  </a:lnTo>
                  <a:lnTo>
                    <a:pt x="457169" y="35508"/>
                  </a:lnTo>
                  <a:lnTo>
                    <a:pt x="469588" y="17051"/>
                  </a:lnTo>
                  <a:lnTo>
                    <a:pt x="487968" y="4580"/>
                  </a:lnTo>
                  <a:lnTo>
                    <a:pt x="510412" y="0"/>
                  </a:lnTo>
                  <a:lnTo>
                    <a:pt x="532857" y="4580"/>
                  </a:lnTo>
                  <a:lnTo>
                    <a:pt x="551237" y="17051"/>
                  </a:lnTo>
                  <a:lnTo>
                    <a:pt x="563656" y="35508"/>
                  </a:lnTo>
                  <a:lnTo>
                    <a:pt x="568217" y="58047"/>
                  </a:lnTo>
                  <a:lnTo>
                    <a:pt x="563656" y="80586"/>
                  </a:lnTo>
                  <a:lnTo>
                    <a:pt x="551237" y="99044"/>
                  </a:lnTo>
                  <a:lnTo>
                    <a:pt x="532857" y="111515"/>
                  </a:lnTo>
                  <a:lnTo>
                    <a:pt x="510412" y="116095"/>
                  </a:lnTo>
                  <a:close/>
                </a:path>
                <a:path w="1474470" h="652145">
                  <a:moveTo>
                    <a:pt x="57804" y="116095"/>
                  </a:moveTo>
                  <a:lnTo>
                    <a:pt x="35360" y="111515"/>
                  </a:lnTo>
                  <a:lnTo>
                    <a:pt x="16980" y="99044"/>
                  </a:lnTo>
                  <a:lnTo>
                    <a:pt x="4561" y="80586"/>
                  </a:lnTo>
                  <a:lnTo>
                    <a:pt x="0" y="58047"/>
                  </a:lnTo>
                  <a:lnTo>
                    <a:pt x="4561" y="35508"/>
                  </a:lnTo>
                  <a:lnTo>
                    <a:pt x="16980" y="17051"/>
                  </a:lnTo>
                  <a:lnTo>
                    <a:pt x="35360" y="4580"/>
                  </a:lnTo>
                  <a:lnTo>
                    <a:pt x="57804" y="0"/>
                  </a:lnTo>
                  <a:lnTo>
                    <a:pt x="80248" y="4580"/>
                  </a:lnTo>
                  <a:lnTo>
                    <a:pt x="98628" y="17051"/>
                  </a:lnTo>
                  <a:lnTo>
                    <a:pt x="111047" y="35508"/>
                  </a:lnTo>
                  <a:lnTo>
                    <a:pt x="115608" y="58047"/>
                  </a:lnTo>
                  <a:lnTo>
                    <a:pt x="111047" y="80586"/>
                  </a:lnTo>
                  <a:lnTo>
                    <a:pt x="98628" y="99044"/>
                  </a:lnTo>
                  <a:lnTo>
                    <a:pt x="80248" y="111515"/>
                  </a:lnTo>
                  <a:lnTo>
                    <a:pt x="57804" y="116095"/>
                  </a:lnTo>
                  <a:close/>
                </a:path>
                <a:path w="1474470" h="652145">
                  <a:moveTo>
                    <a:pt x="1416208" y="116095"/>
                  </a:moveTo>
                  <a:lnTo>
                    <a:pt x="1393763" y="111515"/>
                  </a:lnTo>
                  <a:lnTo>
                    <a:pt x="1375383" y="99044"/>
                  </a:lnTo>
                  <a:lnTo>
                    <a:pt x="1362964" y="80586"/>
                  </a:lnTo>
                  <a:lnTo>
                    <a:pt x="1358403" y="58047"/>
                  </a:lnTo>
                  <a:lnTo>
                    <a:pt x="1362964" y="35508"/>
                  </a:lnTo>
                  <a:lnTo>
                    <a:pt x="1375383" y="17051"/>
                  </a:lnTo>
                  <a:lnTo>
                    <a:pt x="1393763" y="4580"/>
                  </a:lnTo>
                  <a:lnTo>
                    <a:pt x="1416207" y="0"/>
                  </a:lnTo>
                  <a:lnTo>
                    <a:pt x="1438652" y="4580"/>
                  </a:lnTo>
                  <a:lnTo>
                    <a:pt x="1457032" y="17051"/>
                  </a:lnTo>
                  <a:lnTo>
                    <a:pt x="1469451" y="35508"/>
                  </a:lnTo>
                  <a:lnTo>
                    <a:pt x="1474012" y="58047"/>
                  </a:lnTo>
                  <a:lnTo>
                    <a:pt x="1469451" y="80586"/>
                  </a:lnTo>
                  <a:lnTo>
                    <a:pt x="1457032" y="99044"/>
                  </a:lnTo>
                  <a:lnTo>
                    <a:pt x="1438652" y="111515"/>
                  </a:lnTo>
                  <a:lnTo>
                    <a:pt x="1416208" y="11609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672" y="0"/>
              <a:ext cx="7095327" cy="102869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13453"/>
            <a:ext cx="4867910" cy="33096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8610"/>
              </a:lnSpc>
              <a:spcBef>
                <a:spcPts val="225"/>
              </a:spcBef>
            </a:pPr>
            <a:r>
              <a:rPr sz="7200" b="0" spc="95" dirty="0">
                <a:solidFill>
                  <a:srgbClr val="2B2840"/>
                </a:solidFill>
                <a:latin typeface="Lucida Sans Unicode"/>
                <a:cs typeface="Lucida Sans Unicode"/>
              </a:rPr>
              <a:t>Что </a:t>
            </a:r>
            <a:r>
              <a:rPr sz="7200" b="0" spc="-35" dirty="0">
                <a:solidFill>
                  <a:srgbClr val="2B2840"/>
                </a:solidFill>
                <a:latin typeface="Lucida Sans Unicode"/>
                <a:cs typeface="Lucida Sans Unicode"/>
              </a:rPr>
              <a:t>такое </a:t>
            </a:r>
            <a:r>
              <a:rPr sz="7200" b="0" spc="-30" dirty="0">
                <a:solidFill>
                  <a:srgbClr val="2B2840"/>
                </a:solidFill>
                <a:latin typeface="Lucida Sans Unicode"/>
                <a:cs typeface="Lucida Sans Unicode"/>
              </a:rPr>
              <a:t> </a:t>
            </a:r>
            <a:r>
              <a:rPr sz="7200" b="0" spc="135" dirty="0">
                <a:solidFill>
                  <a:srgbClr val="2B2840"/>
                </a:solidFill>
                <a:latin typeface="Lucida Sans Unicode"/>
                <a:cs typeface="Lucida Sans Unicode"/>
              </a:rPr>
              <a:t>м</a:t>
            </a:r>
            <a:r>
              <a:rPr sz="7200" b="0" spc="55" dirty="0">
                <a:solidFill>
                  <a:srgbClr val="2B2840"/>
                </a:solidFill>
                <a:latin typeface="Lucida Sans Unicode"/>
                <a:cs typeface="Lucida Sans Unicode"/>
              </a:rPr>
              <a:t>а</a:t>
            </a:r>
            <a:r>
              <a:rPr sz="7200" b="0" spc="385" dirty="0">
                <a:solidFill>
                  <a:srgbClr val="2B2840"/>
                </a:solidFill>
                <a:latin typeface="Lucida Sans Unicode"/>
                <a:cs typeface="Lucida Sans Unicode"/>
              </a:rPr>
              <a:t>ш</a:t>
            </a:r>
            <a:r>
              <a:rPr sz="7200" b="0" spc="110" dirty="0">
                <a:solidFill>
                  <a:srgbClr val="2B2840"/>
                </a:solidFill>
                <a:latin typeface="Lucida Sans Unicode"/>
                <a:cs typeface="Lucida Sans Unicode"/>
              </a:rPr>
              <a:t>и</a:t>
            </a:r>
            <a:r>
              <a:rPr sz="7200" b="0" spc="70" dirty="0">
                <a:solidFill>
                  <a:srgbClr val="2B2840"/>
                </a:solidFill>
                <a:latin typeface="Lucida Sans Unicode"/>
                <a:cs typeface="Lucida Sans Unicode"/>
              </a:rPr>
              <a:t>нн</a:t>
            </a:r>
            <a:r>
              <a:rPr sz="7200" b="0" spc="-75" dirty="0">
                <a:solidFill>
                  <a:srgbClr val="2B2840"/>
                </a:solidFill>
                <a:latin typeface="Lucida Sans Unicode"/>
                <a:cs typeface="Lucida Sans Unicode"/>
              </a:rPr>
              <a:t>о</a:t>
            </a:r>
            <a:r>
              <a:rPr sz="7200" b="0" spc="35" dirty="0">
                <a:solidFill>
                  <a:srgbClr val="2B2840"/>
                </a:solidFill>
                <a:latin typeface="Lucida Sans Unicode"/>
                <a:cs typeface="Lucida Sans Unicode"/>
              </a:rPr>
              <a:t>е  </a:t>
            </a:r>
            <a:r>
              <a:rPr sz="7200" b="0" spc="-75" dirty="0">
                <a:solidFill>
                  <a:srgbClr val="2B2840"/>
                </a:solidFill>
                <a:latin typeface="Lucida Sans Unicode"/>
                <a:cs typeface="Lucida Sans Unicode"/>
              </a:rPr>
              <a:t>о</a:t>
            </a:r>
            <a:r>
              <a:rPr sz="7200" b="0" spc="15" dirty="0">
                <a:solidFill>
                  <a:srgbClr val="2B2840"/>
                </a:solidFill>
                <a:latin typeface="Lucida Sans Unicode"/>
                <a:cs typeface="Lucida Sans Unicode"/>
              </a:rPr>
              <a:t>б</a:t>
            </a:r>
            <a:r>
              <a:rPr sz="7200" b="0" spc="-120" dirty="0">
                <a:solidFill>
                  <a:srgbClr val="2B2840"/>
                </a:solidFill>
                <a:latin typeface="Lucida Sans Unicode"/>
                <a:cs typeface="Lucida Sans Unicode"/>
              </a:rPr>
              <a:t>у</a:t>
            </a:r>
            <a:r>
              <a:rPr sz="7200" b="0" spc="635" dirty="0">
                <a:solidFill>
                  <a:srgbClr val="2B2840"/>
                </a:solidFill>
                <a:latin typeface="Lucida Sans Unicode"/>
                <a:cs typeface="Lucida Sans Unicode"/>
              </a:rPr>
              <a:t>ч</a:t>
            </a:r>
            <a:r>
              <a:rPr sz="7200" b="0" spc="40" dirty="0">
                <a:solidFill>
                  <a:srgbClr val="2B2840"/>
                </a:solidFill>
                <a:latin typeface="Lucida Sans Unicode"/>
                <a:cs typeface="Lucida Sans Unicode"/>
              </a:rPr>
              <a:t>е</a:t>
            </a:r>
            <a:r>
              <a:rPr sz="7200" b="0" spc="70" dirty="0">
                <a:solidFill>
                  <a:srgbClr val="2B2840"/>
                </a:solidFill>
                <a:latin typeface="Lucida Sans Unicode"/>
                <a:cs typeface="Lucida Sans Unicode"/>
              </a:rPr>
              <a:t>н</a:t>
            </a:r>
            <a:r>
              <a:rPr sz="7200" b="0" spc="110" dirty="0">
                <a:solidFill>
                  <a:srgbClr val="2B2840"/>
                </a:solidFill>
                <a:latin typeface="Lucida Sans Unicode"/>
                <a:cs typeface="Lucida Sans Unicode"/>
              </a:rPr>
              <a:t>и</a:t>
            </a:r>
            <a:r>
              <a:rPr sz="7200" b="0" spc="40" dirty="0">
                <a:solidFill>
                  <a:srgbClr val="2B2840"/>
                </a:solidFill>
                <a:latin typeface="Lucida Sans Unicode"/>
                <a:cs typeface="Lucida Sans Unicode"/>
              </a:rPr>
              <a:t>е</a:t>
            </a:r>
            <a:r>
              <a:rPr sz="7200" spc="-405" dirty="0">
                <a:solidFill>
                  <a:srgbClr val="2B2840"/>
                </a:solidFill>
                <a:latin typeface="Verdana"/>
                <a:cs typeface="Verdana"/>
              </a:rPr>
              <a:t>?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01351" y="1"/>
            <a:ext cx="3187065" cy="10287000"/>
            <a:chOff x="15101351" y="1"/>
            <a:chExt cx="3187065" cy="10287000"/>
          </a:xfrm>
        </p:grpSpPr>
        <p:sp>
          <p:nvSpPr>
            <p:cNvPr id="4" name="object 4"/>
            <p:cNvSpPr/>
            <p:nvPr/>
          </p:nvSpPr>
          <p:spPr>
            <a:xfrm>
              <a:off x="15272844" y="1"/>
              <a:ext cx="3015615" cy="10287000"/>
            </a:xfrm>
            <a:custGeom>
              <a:avLst/>
              <a:gdLst/>
              <a:ahLst/>
              <a:cxnLst/>
              <a:rect l="l" t="t" r="r" b="b"/>
              <a:pathLst>
                <a:path w="3015615" h="10287000">
                  <a:moveTo>
                    <a:pt x="3015154" y="10286997"/>
                  </a:moveTo>
                  <a:lnTo>
                    <a:pt x="0" y="10286997"/>
                  </a:lnTo>
                  <a:lnTo>
                    <a:pt x="0" y="0"/>
                  </a:lnTo>
                  <a:lnTo>
                    <a:pt x="3015154" y="0"/>
                  </a:lnTo>
                  <a:lnTo>
                    <a:pt x="3015154" y="10286997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5928" y="7068125"/>
              <a:ext cx="3052445" cy="2296795"/>
            </a:xfrm>
            <a:custGeom>
              <a:avLst/>
              <a:gdLst/>
              <a:ahLst/>
              <a:cxnLst/>
              <a:rect l="l" t="t" r="r" b="b"/>
              <a:pathLst>
                <a:path w="3052444" h="2296795">
                  <a:moveTo>
                    <a:pt x="3052070" y="1474096"/>
                  </a:moveTo>
                  <a:lnTo>
                    <a:pt x="3052070" y="1521021"/>
                  </a:lnTo>
                  <a:lnTo>
                    <a:pt x="3023460" y="1565227"/>
                  </a:lnTo>
                  <a:lnTo>
                    <a:pt x="2997162" y="1603181"/>
                  </a:lnTo>
                  <a:lnTo>
                    <a:pt x="2969913" y="1640241"/>
                  </a:lnTo>
                  <a:lnTo>
                    <a:pt x="2941737" y="1676397"/>
                  </a:lnTo>
                  <a:lnTo>
                    <a:pt x="2912659" y="1711638"/>
                  </a:lnTo>
                  <a:lnTo>
                    <a:pt x="2882703" y="1745955"/>
                  </a:lnTo>
                  <a:lnTo>
                    <a:pt x="2851892" y="1779337"/>
                  </a:lnTo>
                  <a:lnTo>
                    <a:pt x="2820252" y="1811775"/>
                  </a:lnTo>
                  <a:lnTo>
                    <a:pt x="2787806" y="1843258"/>
                  </a:lnTo>
                  <a:lnTo>
                    <a:pt x="2754578" y="1873777"/>
                  </a:lnTo>
                  <a:lnTo>
                    <a:pt x="2720594" y="1903321"/>
                  </a:lnTo>
                  <a:lnTo>
                    <a:pt x="2685876" y="1931881"/>
                  </a:lnTo>
                  <a:lnTo>
                    <a:pt x="2650450" y="1959446"/>
                  </a:lnTo>
                  <a:lnTo>
                    <a:pt x="2614340" y="1986006"/>
                  </a:lnTo>
                  <a:lnTo>
                    <a:pt x="2577569" y="2011551"/>
                  </a:lnTo>
                  <a:lnTo>
                    <a:pt x="2540163" y="2036072"/>
                  </a:lnTo>
                  <a:lnTo>
                    <a:pt x="2502145" y="2059557"/>
                  </a:lnTo>
                  <a:lnTo>
                    <a:pt x="2463539" y="2081998"/>
                  </a:lnTo>
                  <a:lnTo>
                    <a:pt x="2424370" y="2103384"/>
                  </a:lnTo>
                  <a:lnTo>
                    <a:pt x="2384663" y="2123705"/>
                  </a:lnTo>
                  <a:lnTo>
                    <a:pt x="2344440" y="2142950"/>
                  </a:lnTo>
                  <a:lnTo>
                    <a:pt x="2303727" y="2161111"/>
                  </a:lnTo>
                  <a:lnTo>
                    <a:pt x="2262548" y="2178176"/>
                  </a:lnTo>
                  <a:lnTo>
                    <a:pt x="2220926" y="2194137"/>
                  </a:lnTo>
                  <a:lnTo>
                    <a:pt x="2178887" y="2208982"/>
                  </a:lnTo>
                  <a:lnTo>
                    <a:pt x="2136454" y="2222701"/>
                  </a:lnTo>
                  <a:lnTo>
                    <a:pt x="2093652" y="2235286"/>
                  </a:lnTo>
                  <a:lnTo>
                    <a:pt x="2050505" y="2246725"/>
                  </a:lnTo>
                  <a:lnTo>
                    <a:pt x="2007038" y="2257008"/>
                  </a:lnTo>
                  <a:lnTo>
                    <a:pt x="1963273" y="2266126"/>
                  </a:lnTo>
                  <a:lnTo>
                    <a:pt x="1919236" y="2274069"/>
                  </a:lnTo>
                  <a:lnTo>
                    <a:pt x="1874951" y="2280826"/>
                  </a:lnTo>
                  <a:lnTo>
                    <a:pt x="1830442" y="2286388"/>
                  </a:lnTo>
                  <a:lnTo>
                    <a:pt x="1785734" y="2290744"/>
                  </a:lnTo>
                  <a:lnTo>
                    <a:pt x="1740850" y="2293884"/>
                  </a:lnTo>
                  <a:lnTo>
                    <a:pt x="1695815" y="2295798"/>
                  </a:lnTo>
                  <a:lnTo>
                    <a:pt x="1650653" y="2296477"/>
                  </a:lnTo>
                  <a:lnTo>
                    <a:pt x="1605388" y="2295910"/>
                  </a:lnTo>
                  <a:lnTo>
                    <a:pt x="1560045" y="2294087"/>
                  </a:lnTo>
                  <a:lnTo>
                    <a:pt x="1514647" y="2290998"/>
                  </a:lnTo>
                  <a:lnTo>
                    <a:pt x="1469220" y="2286633"/>
                  </a:lnTo>
                  <a:lnTo>
                    <a:pt x="1423787" y="2280983"/>
                  </a:lnTo>
                  <a:lnTo>
                    <a:pt x="1378372" y="2274036"/>
                  </a:lnTo>
                  <a:lnTo>
                    <a:pt x="1333000" y="2265783"/>
                  </a:lnTo>
                  <a:lnTo>
                    <a:pt x="1287695" y="2256214"/>
                  </a:lnTo>
                  <a:lnTo>
                    <a:pt x="1242481" y="2245319"/>
                  </a:lnTo>
                  <a:lnTo>
                    <a:pt x="1197383" y="2233087"/>
                  </a:lnTo>
                  <a:lnTo>
                    <a:pt x="1152424" y="2219510"/>
                  </a:lnTo>
                  <a:lnTo>
                    <a:pt x="1107629" y="2204576"/>
                  </a:lnTo>
                  <a:lnTo>
                    <a:pt x="1063023" y="2188275"/>
                  </a:lnTo>
                  <a:lnTo>
                    <a:pt x="1018629" y="2170599"/>
                  </a:lnTo>
                  <a:lnTo>
                    <a:pt x="974757" y="2151661"/>
                  </a:lnTo>
                  <a:lnTo>
                    <a:pt x="931711" y="2131601"/>
                  </a:lnTo>
                  <a:lnTo>
                    <a:pt x="889498" y="2110442"/>
                  </a:lnTo>
                  <a:lnTo>
                    <a:pt x="848129" y="2088210"/>
                  </a:lnTo>
                  <a:lnTo>
                    <a:pt x="807615" y="2064927"/>
                  </a:lnTo>
                  <a:lnTo>
                    <a:pt x="767965" y="2040619"/>
                  </a:lnTo>
                  <a:lnTo>
                    <a:pt x="765972" y="2039318"/>
                  </a:lnTo>
                  <a:lnTo>
                    <a:pt x="1027998" y="2148012"/>
                  </a:lnTo>
                  <a:lnTo>
                    <a:pt x="1073146" y="2165966"/>
                  </a:lnTo>
                  <a:lnTo>
                    <a:pt x="1118514" y="2182477"/>
                  </a:lnTo>
                  <a:lnTo>
                    <a:pt x="1164076" y="2197556"/>
                  </a:lnTo>
                  <a:lnTo>
                    <a:pt x="1209806" y="2211213"/>
                  </a:lnTo>
                  <a:lnTo>
                    <a:pt x="1255678" y="2223460"/>
                  </a:lnTo>
                  <a:lnTo>
                    <a:pt x="1301666" y="2234308"/>
                  </a:lnTo>
                  <a:lnTo>
                    <a:pt x="1347743" y="2243767"/>
                  </a:lnTo>
                  <a:lnTo>
                    <a:pt x="1393883" y="2251848"/>
                  </a:lnTo>
                  <a:lnTo>
                    <a:pt x="1440061" y="2258562"/>
                  </a:lnTo>
                  <a:lnTo>
                    <a:pt x="1486249" y="2263920"/>
                  </a:lnTo>
                  <a:lnTo>
                    <a:pt x="1532422" y="2267933"/>
                  </a:lnTo>
                  <a:lnTo>
                    <a:pt x="1578554" y="2270611"/>
                  </a:lnTo>
                  <a:lnTo>
                    <a:pt x="1624618" y="2271966"/>
                  </a:lnTo>
                  <a:lnTo>
                    <a:pt x="1670589" y="2272008"/>
                  </a:lnTo>
                  <a:lnTo>
                    <a:pt x="1716439" y="2270748"/>
                  </a:lnTo>
                  <a:lnTo>
                    <a:pt x="1762143" y="2268197"/>
                  </a:lnTo>
                  <a:lnTo>
                    <a:pt x="1807675" y="2264365"/>
                  </a:lnTo>
                  <a:lnTo>
                    <a:pt x="1853009" y="2259265"/>
                  </a:lnTo>
                  <a:lnTo>
                    <a:pt x="1898118" y="2252905"/>
                  </a:lnTo>
                  <a:lnTo>
                    <a:pt x="1942976" y="2245298"/>
                  </a:lnTo>
                  <a:lnTo>
                    <a:pt x="1987557" y="2236454"/>
                  </a:lnTo>
                  <a:lnTo>
                    <a:pt x="2031835" y="2226385"/>
                  </a:lnTo>
                  <a:lnTo>
                    <a:pt x="2075784" y="2215100"/>
                  </a:lnTo>
                  <a:lnTo>
                    <a:pt x="2119377" y="2202610"/>
                  </a:lnTo>
                  <a:lnTo>
                    <a:pt x="2162589" y="2188928"/>
                  </a:lnTo>
                  <a:lnTo>
                    <a:pt x="2205392" y="2174062"/>
                  </a:lnTo>
                  <a:lnTo>
                    <a:pt x="2247762" y="2158025"/>
                  </a:lnTo>
                  <a:lnTo>
                    <a:pt x="2289672" y="2140827"/>
                  </a:lnTo>
                  <a:lnTo>
                    <a:pt x="2331095" y="2122479"/>
                  </a:lnTo>
                  <a:lnTo>
                    <a:pt x="2372005" y="2102992"/>
                  </a:lnTo>
                  <a:lnTo>
                    <a:pt x="2412377" y="2082376"/>
                  </a:lnTo>
                  <a:lnTo>
                    <a:pt x="2452184" y="2060643"/>
                  </a:lnTo>
                  <a:lnTo>
                    <a:pt x="2491400" y="2037803"/>
                  </a:lnTo>
                  <a:lnTo>
                    <a:pt x="2529999" y="2013868"/>
                  </a:lnTo>
                  <a:lnTo>
                    <a:pt x="2567954" y="1988847"/>
                  </a:lnTo>
                  <a:lnTo>
                    <a:pt x="2605240" y="1962752"/>
                  </a:lnTo>
                  <a:lnTo>
                    <a:pt x="2641830" y="1935594"/>
                  </a:lnTo>
                  <a:lnTo>
                    <a:pt x="2677698" y="1907383"/>
                  </a:lnTo>
                  <a:lnTo>
                    <a:pt x="2712818" y="1878131"/>
                  </a:lnTo>
                  <a:lnTo>
                    <a:pt x="2747164" y="1847848"/>
                  </a:lnTo>
                  <a:lnTo>
                    <a:pt x="2780709" y="1816546"/>
                  </a:lnTo>
                  <a:lnTo>
                    <a:pt x="2813428" y="1784234"/>
                  </a:lnTo>
                  <a:lnTo>
                    <a:pt x="2845294" y="1750924"/>
                  </a:lnTo>
                  <a:lnTo>
                    <a:pt x="2876281" y="1716626"/>
                  </a:lnTo>
                  <a:lnTo>
                    <a:pt x="2906362" y="1681352"/>
                  </a:lnTo>
                  <a:lnTo>
                    <a:pt x="2935513" y="1645112"/>
                  </a:lnTo>
                  <a:lnTo>
                    <a:pt x="2963706" y="1607918"/>
                  </a:lnTo>
                  <a:lnTo>
                    <a:pt x="2990915" y="1569779"/>
                  </a:lnTo>
                  <a:lnTo>
                    <a:pt x="3017115" y="1530708"/>
                  </a:lnTo>
                  <a:lnTo>
                    <a:pt x="3042278" y="1490714"/>
                  </a:lnTo>
                  <a:lnTo>
                    <a:pt x="3052070" y="1474096"/>
                  </a:lnTo>
                  <a:close/>
                </a:path>
                <a:path w="3052444" h="2296795">
                  <a:moveTo>
                    <a:pt x="136322" y="0"/>
                  </a:moveTo>
                  <a:lnTo>
                    <a:pt x="3052070" y="1209512"/>
                  </a:lnTo>
                  <a:lnTo>
                    <a:pt x="3052070" y="1235986"/>
                  </a:lnTo>
                  <a:lnTo>
                    <a:pt x="144245" y="29759"/>
                  </a:lnTo>
                  <a:lnTo>
                    <a:pt x="126625" y="75020"/>
                  </a:lnTo>
                  <a:lnTo>
                    <a:pt x="110444" y="120493"/>
                  </a:lnTo>
                  <a:lnTo>
                    <a:pt x="95691" y="166153"/>
                  </a:lnTo>
                  <a:lnTo>
                    <a:pt x="82355" y="211973"/>
                  </a:lnTo>
                  <a:lnTo>
                    <a:pt x="70425" y="257927"/>
                  </a:lnTo>
                  <a:lnTo>
                    <a:pt x="59891" y="303990"/>
                  </a:lnTo>
                  <a:lnTo>
                    <a:pt x="50741" y="350134"/>
                  </a:lnTo>
                  <a:lnTo>
                    <a:pt x="42965" y="396334"/>
                  </a:lnTo>
                  <a:lnTo>
                    <a:pt x="36552" y="442563"/>
                  </a:lnTo>
                  <a:lnTo>
                    <a:pt x="31491" y="488796"/>
                  </a:lnTo>
                  <a:lnTo>
                    <a:pt x="27772" y="535005"/>
                  </a:lnTo>
                  <a:lnTo>
                    <a:pt x="25383" y="581166"/>
                  </a:lnTo>
                  <a:lnTo>
                    <a:pt x="24314" y="627251"/>
                  </a:lnTo>
                  <a:lnTo>
                    <a:pt x="24554" y="673235"/>
                  </a:lnTo>
                  <a:lnTo>
                    <a:pt x="26093" y="719091"/>
                  </a:lnTo>
                  <a:lnTo>
                    <a:pt x="28918" y="764794"/>
                  </a:lnTo>
                  <a:lnTo>
                    <a:pt x="33020" y="810316"/>
                  </a:lnTo>
                  <a:lnTo>
                    <a:pt x="38388" y="855632"/>
                  </a:lnTo>
                  <a:lnTo>
                    <a:pt x="45010" y="900716"/>
                  </a:lnTo>
                  <a:lnTo>
                    <a:pt x="52877" y="945541"/>
                  </a:lnTo>
                  <a:lnTo>
                    <a:pt x="61977" y="990081"/>
                  </a:lnTo>
                  <a:lnTo>
                    <a:pt x="72300" y="1034310"/>
                  </a:lnTo>
                  <a:lnTo>
                    <a:pt x="83834" y="1078202"/>
                  </a:lnTo>
                  <a:lnTo>
                    <a:pt x="96569" y="1121731"/>
                  </a:lnTo>
                  <a:lnTo>
                    <a:pt x="110494" y="1164870"/>
                  </a:lnTo>
                  <a:lnTo>
                    <a:pt x="125598" y="1207593"/>
                  </a:lnTo>
                  <a:lnTo>
                    <a:pt x="141871" y="1249875"/>
                  </a:lnTo>
                  <a:lnTo>
                    <a:pt x="159301" y="1291688"/>
                  </a:lnTo>
                  <a:lnTo>
                    <a:pt x="177878" y="1333007"/>
                  </a:lnTo>
                  <a:lnTo>
                    <a:pt x="197592" y="1373806"/>
                  </a:lnTo>
                  <a:lnTo>
                    <a:pt x="218430" y="1414058"/>
                  </a:lnTo>
                  <a:lnTo>
                    <a:pt x="240383" y="1453737"/>
                  </a:lnTo>
                  <a:lnTo>
                    <a:pt x="263439" y="1492817"/>
                  </a:lnTo>
                  <a:lnTo>
                    <a:pt x="287588" y="1531272"/>
                  </a:lnTo>
                  <a:lnTo>
                    <a:pt x="312819" y="1569075"/>
                  </a:lnTo>
                  <a:lnTo>
                    <a:pt x="339121" y="1606201"/>
                  </a:lnTo>
                  <a:lnTo>
                    <a:pt x="366483" y="1642623"/>
                  </a:lnTo>
                  <a:lnTo>
                    <a:pt x="394895" y="1678315"/>
                  </a:lnTo>
                  <a:lnTo>
                    <a:pt x="424346" y="1713250"/>
                  </a:lnTo>
                  <a:lnTo>
                    <a:pt x="454824" y="1747404"/>
                  </a:lnTo>
                  <a:lnTo>
                    <a:pt x="486320" y="1780748"/>
                  </a:lnTo>
                  <a:lnTo>
                    <a:pt x="518822" y="1813259"/>
                  </a:lnTo>
                  <a:lnTo>
                    <a:pt x="552319" y="1844908"/>
                  </a:lnTo>
                  <a:lnTo>
                    <a:pt x="586801" y="1875670"/>
                  </a:lnTo>
                  <a:lnTo>
                    <a:pt x="622257" y="1905518"/>
                  </a:lnTo>
                  <a:lnTo>
                    <a:pt x="658676" y="1934428"/>
                  </a:lnTo>
                  <a:lnTo>
                    <a:pt x="696047" y="1962371"/>
                  </a:lnTo>
                  <a:lnTo>
                    <a:pt x="734359" y="1989323"/>
                  </a:lnTo>
                  <a:lnTo>
                    <a:pt x="773602" y="2015256"/>
                  </a:lnTo>
                  <a:lnTo>
                    <a:pt x="813765" y="2040146"/>
                  </a:lnTo>
                  <a:lnTo>
                    <a:pt x="854837" y="2063965"/>
                  </a:lnTo>
                  <a:lnTo>
                    <a:pt x="896807" y="2086687"/>
                  </a:lnTo>
                  <a:lnTo>
                    <a:pt x="939665" y="2108286"/>
                  </a:lnTo>
                  <a:lnTo>
                    <a:pt x="983398" y="2128737"/>
                  </a:lnTo>
                  <a:lnTo>
                    <a:pt x="1027998" y="2148012"/>
                  </a:lnTo>
                  <a:lnTo>
                    <a:pt x="765972" y="2039318"/>
                  </a:lnTo>
                  <a:lnTo>
                    <a:pt x="729190" y="2015310"/>
                  </a:lnTo>
                  <a:lnTo>
                    <a:pt x="691299" y="1989024"/>
                  </a:lnTo>
                  <a:lnTo>
                    <a:pt x="654302" y="1961784"/>
                  </a:lnTo>
                  <a:lnTo>
                    <a:pt x="618209" y="1933616"/>
                  </a:lnTo>
                  <a:lnTo>
                    <a:pt x="583031" y="1904544"/>
                  </a:lnTo>
                  <a:lnTo>
                    <a:pt x="548777" y="1874592"/>
                  </a:lnTo>
                  <a:lnTo>
                    <a:pt x="515457" y="1843784"/>
                  </a:lnTo>
                  <a:lnTo>
                    <a:pt x="483082" y="1812144"/>
                  </a:lnTo>
                  <a:lnTo>
                    <a:pt x="451661" y="1779698"/>
                  </a:lnTo>
                  <a:lnTo>
                    <a:pt x="421205" y="1746468"/>
                  </a:lnTo>
                  <a:lnTo>
                    <a:pt x="391723" y="1712479"/>
                  </a:lnTo>
                  <a:lnTo>
                    <a:pt x="363225" y="1677755"/>
                  </a:lnTo>
                  <a:lnTo>
                    <a:pt x="335722" y="1642322"/>
                  </a:lnTo>
                  <a:lnTo>
                    <a:pt x="309223" y="1606202"/>
                  </a:lnTo>
                  <a:lnTo>
                    <a:pt x="283739" y="1569421"/>
                  </a:lnTo>
                  <a:lnTo>
                    <a:pt x="259279" y="1532002"/>
                  </a:lnTo>
                  <a:lnTo>
                    <a:pt x="235853" y="1493969"/>
                  </a:lnTo>
                  <a:lnTo>
                    <a:pt x="213472" y="1455348"/>
                  </a:lnTo>
                  <a:lnTo>
                    <a:pt x="192146" y="1416162"/>
                  </a:lnTo>
                  <a:lnTo>
                    <a:pt x="171884" y="1376435"/>
                  </a:lnTo>
                  <a:lnTo>
                    <a:pt x="152696" y="1336192"/>
                  </a:lnTo>
                  <a:lnTo>
                    <a:pt x="134594" y="1295457"/>
                  </a:lnTo>
                  <a:lnTo>
                    <a:pt x="117585" y="1254254"/>
                  </a:lnTo>
                  <a:lnTo>
                    <a:pt x="101681" y="1212607"/>
                  </a:lnTo>
                  <a:lnTo>
                    <a:pt x="86892" y="1170542"/>
                  </a:lnTo>
                  <a:lnTo>
                    <a:pt x="73227" y="1128081"/>
                  </a:lnTo>
                  <a:lnTo>
                    <a:pt x="60697" y="1085249"/>
                  </a:lnTo>
                  <a:lnTo>
                    <a:pt x="49311" y="1042071"/>
                  </a:lnTo>
                  <a:lnTo>
                    <a:pt x="39081" y="998571"/>
                  </a:lnTo>
                  <a:lnTo>
                    <a:pt x="30014" y="954772"/>
                  </a:lnTo>
                  <a:lnTo>
                    <a:pt x="22122" y="910700"/>
                  </a:lnTo>
                  <a:lnTo>
                    <a:pt x="15415" y="866378"/>
                  </a:lnTo>
                  <a:lnTo>
                    <a:pt x="9903" y="821831"/>
                  </a:lnTo>
                  <a:lnTo>
                    <a:pt x="5595" y="777083"/>
                  </a:lnTo>
                  <a:lnTo>
                    <a:pt x="2502" y="732159"/>
                  </a:lnTo>
                  <a:lnTo>
                    <a:pt x="633" y="687081"/>
                  </a:lnTo>
                  <a:lnTo>
                    <a:pt x="0" y="641876"/>
                  </a:lnTo>
                  <a:lnTo>
                    <a:pt x="610" y="596566"/>
                  </a:lnTo>
                  <a:lnTo>
                    <a:pt x="2476" y="551177"/>
                  </a:lnTo>
                  <a:lnTo>
                    <a:pt x="5606" y="505732"/>
                  </a:lnTo>
                  <a:lnTo>
                    <a:pt x="10011" y="460256"/>
                  </a:lnTo>
                  <a:lnTo>
                    <a:pt x="15701" y="414772"/>
                  </a:lnTo>
                  <a:lnTo>
                    <a:pt x="22686" y="369306"/>
                  </a:lnTo>
                  <a:lnTo>
                    <a:pt x="30975" y="323882"/>
                  </a:lnTo>
                  <a:lnTo>
                    <a:pt x="40579" y="278523"/>
                  </a:lnTo>
                  <a:lnTo>
                    <a:pt x="51508" y="233255"/>
                  </a:lnTo>
                  <a:lnTo>
                    <a:pt x="63772" y="188100"/>
                  </a:lnTo>
                  <a:lnTo>
                    <a:pt x="77380" y="143084"/>
                  </a:lnTo>
                  <a:lnTo>
                    <a:pt x="92343" y="98231"/>
                  </a:lnTo>
                  <a:lnTo>
                    <a:pt x="108671" y="53565"/>
                  </a:lnTo>
                  <a:lnTo>
                    <a:pt x="126374" y="9110"/>
                  </a:lnTo>
                  <a:lnTo>
                    <a:pt x="128873" y="3087"/>
                  </a:lnTo>
                  <a:lnTo>
                    <a:pt x="136322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22939" y="4093587"/>
              <a:ext cx="465455" cy="2967990"/>
            </a:xfrm>
            <a:custGeom>
              <a:avLst/>
              <a:gdLst/>
              <a:ahLst/>
              <a:cxnLst/>
              <a:rect l="l" t="t" r="r" b="b"/>
              <a:pathLst>
                <a:path w="465455" h="2967990">
                  <a:moveTo>
                    <a:pt x="15655" y="2967473"/>
                  </a:moveTo>
                  <a:lnTo>
                    <a:pt x="0" y="163475"/>
                  </a:lnTo>
                  <a:lnTo>
                    <a:pt x="465059" y="0"/>
                  </a:lnTo>
                  <a:lnTo>
                    <a:pt x="465059" y="2800109"/>
                  </a:lnTo>
                  <a:lnTo>
                    <a:pt x="15655" y="2967473"/>
                  </a:lnTo>
                  <a:close/>
                </a:path>
              </a:pathLst>
            </a:custGeom>
            <a:solidFill>
              <a:srgbClr val="99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6574" y="3224764"/>
              <a:ext cx="1881424" cy="3835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399396" y="3776616"/>
              <a:ext cx="1456690" cy="3263900"/>
            </a:xfrm>
            <a:custGeom>
              <a:avLst/>
              <a:gdLst/>
              <a:ahLst/>
              <a:cxnLst/>
              <a:rect l="l" t="t" r="r" b="b"/>
              <a:pathLst>
                <a:path w="1456690" h="3263900">
                  <a:moveTo>
                    <a:pt x="74441" y="12699"/>
                  </a:moveTo>
                  <a:lnTo>
                    <a:pt x="10175" y="12699"/>
                  </a:lnTo>
                  <a:lnTo>
                    <a:pt x="13072" y="0"/>
                  </a:lnTo>
                  <a:lnTo>
                    <a:pt x="73815" y="0"/>
                  </a:lnTo>
                  <a:lnTo>
                    <a:pt x="74441" y="12699"/>
                  </a:lnTo>
                  <a:close/>
                </a:path>
                <a:path w="1456690" h="3263900">
                  <a:moveTo>
                    <a:pt x="97728" y="25399"/>
                  </a:moveTo>
                  <a:lnTo>
                    <a:pt x="5087" y="25399"/>
                  </a:lnTo>
                  <a:lnTo>
                    <a:pt x="7514" y="12699"/>
                  </a:lnTo>
                  <a:lnTo>
                    <a:pt x="95328" y="12699"/>
                  </a:lnTo>
                  <a:lnTo>
                    <a:pt x="97728" y="25399"/>
                  </a:lnTo>
                  <a:close/>
                </a:path>
                <a:path w="1456690" h="3263900">
                  <a:moveTo>
                    <a:pt x="132992" y="38099"/>
                  </a:moveTo>
                  <a:lnTo>
                    <a:pt x="6496" y="38099"/>
                  </a:lnTo>
                  <a:lnTo>
                    <a:pt x="7275" y="25399"/>
                  </a:lnTo>
                  <a:lnTo>
                    <a:pt x="131583" y="25399"/>
                  </a:lnTo>
                  <a:lnTo>
                    <a:pt x="132992" y="38099"/>
                  </a:lnTo>
                  <a:close/>
                </a:path>
                <a:path w="1456690" h="3263900">
                  <a:moveTo>
                    <a:pt x="140137" y="38099"/>
                  </a:moveTo>
                  <a:lnTo>
                    <a:pt x="132992" y="38099"/>
                  </a:lnTo>
                  <a:lnTo>
                    <a:pt x="136906" y="25399"/>
                  </a:lnTo>
                  <a:lnTo>
                    <a:pt x="138863" y="25399"/>
                  </a:lnTo>
                  <a:lnTo>
                    <a:pt x="140137" y="38099"/>
                  </a:lnTo>
                  <a:close/>
                </a:path>
                <a:path w="1456690" h="3263900">
                  <a:moveTo>
                    <a:pt x="176592" y="50799"/>
                  </a:moveTo>
                  <a:lnTo>
                    <a:pt x="9726" y="50799"/>
                  </a:lnTo>
                  <a:lnTo>
                    <a:pt x="9309" y="38099"/>
                  </a:lnTo>
                  <a:lnTo>
                    <a:pt x="176044" y="38099"/>
                  </a:lnTo>
                  <a:lnTo>
                    <a:pt x="176592" y="50799"/>
                  </a:lnTo>
                  <a:close/>
                </a:path>
                <a:path w="1456690" h="3263900">
                  <a:moveTo>
                    <a:pt x="159539" y="88899"/>
                  </a:moveTo>
                  <a:lnTo>
                    <a:pt x="12054" y="88899"/>
                  </a:lnTo>
                  <a:lnTo>
                    <a:pt x="14481" y="76199"/>
                  </a:lnTo>
                  <a:lnTo>
                    <a:pt x="13776" y="76199"/>
                  </a:lnTo>
                  <a:lnTo>
                    <a:pt x="13072" y="63499"/>
                  </a:lnTo>
                  <a:lnTo>
                    <a:pt x="12527" y="63499"/>
                  </a:lnTo>
                  <a:lnTo>
                    <a:pt x="12005" y="50799"/>
                  </a:lnTo>
                  <a:lnTo>
                    <a:pt x="175571" y="50799"/>
                  </a:lnTo>
                  <a:lnTo>
                    <a:pt x="169844" y="63499"/>
                  </a:lnTo>
                  <a:lnTo>
                    <a:pt x="164625" y="76199"/>
                  </a:lnTo>
                  <a:lnTo>
                    <a:pt x="159539" y="88899"/>
                  </a:lnTo>
                  <a:close/>
                </a:path>
                <a:path w="1456690" h="3263900">
                  <a:moveTo>
                    <a:pt x="255877" y="76199"/>
                  </a:moveTo>
                  <a:lnTo>
                    <a:pt x="222149" y="76199"/>
                  </a:lnTo>
                  <a:lnTo>
                    <a:pt x="223749" y="63499"/>
                  </a:lnTo>
                  <a:lnTo>
                    <a:pt x="253147" y="63499"/>
                  </a:lnTo>
                  <a:lnTo>
                    <a:pt x="255877" y="76199"/>
                  </a:lnTo>
                  <a:close/>
                </a:path>
                <a:path w="1456690" h="3263900">
                  <a:moveTo>
                    <a:pt x="304183" y="88899"/>
                  </a:moveTo>
                  <a:lnTo>
                    <a:pt x="217531" y="88899"/>
                  </a:lnTo>
                  <a:lnTo>
                    <a:pt x="219331" y="76199"/>
                  </a:lnTo>
                  <a:lnTo>
                    <a:pt x="294947" y="76199"/>
                  </a:lnTo>
                  <a:lnTo>
                    <a:pt x="304183" y="88899"/>
                  </a:lnTo>
                  <a:close/>
                </a:path>
                <a:path w="1456690" h="3263900">
                  <a:moveTo>
                    <a:pt x="138256" y="139699"/>
                  </a:moveTo>
                  <a:lnTo>
                    <a:pt x="16776" y="139699"/>
                  </a:lnTo>
                  <a:lnTo>
                    <a:pt x="16306" y="126999"/>
                  </a:lnTo>
                  <a:lnTo>
                    <a:pt x="15185" y="126999"/>
                  </a:lnTo>
                  <a:lnTo>
                    <a:pt x="15185" y="114299"/>
                  </a:lnTo>
                  <a:lnTo>
                    <a:pt x="18473" y="101599"/>
                  </a:lnTo>
                  <a:lnTo>
                    <a:pt x="15464" y="101599"/>
                  </a:lnTo>
                  <a:lnTo>
                    <a:pt x="14368" y="88899"/>
                  </a:lnTo>
                  <a:lnTo>
                    <a:pt x="154753" y="88899"/>
                  </a:lnTo>
                  <a:lnTo>
                    <a:pt x="152266" y="101599"/>
                  </a:lnTo>
                  <a:lnTo>
                    <a:pt x="147499" y="114299"/>
                  </a:lnTo>
                  <a:lnTo>
                    <a:pt x="144968" y="114299"/>
                  </a:lnTo>
                  <a:lnTo>
                    <a:pt x="138256" y="139699"/>
                  </a:lnTo>
                  <a:close/>
                </a:path>
                <a:path w="1456690" h="3263900">
                  <a:moveTo>
                    <a:pt x="375772" y="114299"/>
                  </a:moveTo>
                  <a:lnTo>
                    <a:pt x="207833" y="114299"/>
                  </a:lnTo>
                  <a:lnTo>
                    <a:pt x="214357" y="88899"/>
                  </a:lnTo>
                  <a:lnTo>
                    <a:pt x="331189" y="88899"/>
                  </a:lnTo>
                  <a:lnTo>
                    <a:pt x="337999" y="101599"/>
                  </a:lnTo>
                  <a:lnTo>
                    <a:pt x="373463" y="101599"/>
                  </a:lnTo>
                  <a:lnTo>
                    <a:pt x="375772" y="114299"/>
                  </a:lnTo>
                  <a:close/>
                </a:path>
                <a:path w="1456690" h="3263900">
                  <a:moveTo>
                    <a:pt x="397568" y="126999"/>
                  </a:moveTo>
                  <a:lnTo>
                    <a:pt x="203598" y="126999"/>
                  </a:lnTo>
                  <a:lnTo>
                    <a:pt x="203676" y="114299"/>
                  </a:lnTo>
                  <a:lnTo>
                    <a:pt x="391305" y="114299"/>
                  </a:lnTo>
                  <a:lnTo>
                    <a:pt x="397568" y="126999"/>
                  </a:lnTo>
                  <a:close/>
                </a:path>
                <a:path w="1456690" h="3263900">
                  <a:moveTo>
                    <a:pt x="448900" y="152399"/>
                  </a:moveTo>
                  <a:lnTo>
                    <a:pt x="188568" y="152399"/>
                  </a:lnTo>
                  <a:lnTo>
                    <a:pt x="194283" y="139699"/>
                  </a:lnTo>
                  <a:lnTo>
                    <a:pt x="198588" y="126999"/>
                  </a:lnTo>
                  <a:lnTo>
                    <a:pt x="431148" y="126999"/>
                  </a:lnTo>
                  <a:lnTo>
                    <a:pt x="439032" y="139699"/>
                  </a:lnTo>
                  <a:lnTo>
                    <a:pt x="443908" y="139699"/>
                  </a:lnTo>
                  <a:lnTo>
                    <a:pt x="448900" y="152399"/>
                  </a:lnTo>
                  <a:close/>
                </a:path>
                <a:path w="1456690" h="3263900">
                  <a:moveTo>
                    <a:pt x="131661" y="152399"/>
                  </a:moveTo>
                  <a:lnTo>
                    <a:pt x="15968" y="152399"/>
                  </a:lnTo>
                  <a:lnTo>
                    <a:pt x="16594" y="139699"/>
                  </a:lnTo>
                  <a:lnTo>
                    <a:pt x="134929" y="139699"/>
                  </a:lnTo>
                  <a:lnTo>
                    <a:pt x="131661" y="152399"/>
                  </a:lnTo>
                  <a:close/>
                </a:path>
                <a:path w="1456690" h="3263900">
                  <a:moveTo>
                    <a:pt x="112773" y="203199"/>
                  </a:moveTo>
                  <a:lnTo>
                    <a:pt x="16907" y="203199"/>
                  </a:lnTo>
                  <a:lnTo>
                    <a:pt x="16907" y="177799"/>
                  </a:lnTo>
                  <a:lnTo>
                    <a:pt x="16203" y="165099"/>
                  </a:lnTo>
                  <a:lnTo>
                    <a:pt x="13541" y="165099"/>
                  </a:lnTo>
                  <a:lnTo>
                    <a:pt x="12289" y="152399"/>
                  </a:lnTo>
                  <a:lnTo>
                    <a:pt x="128101" y="152399"/>
                  </a:lnTo>
                  <a:lnTo>
                    <a:pt x="124931" y="165099"/>
                  </a:lnTo>
                  <a:lnTo>
                    <a:pt x="122152" y="177799"/>
                  </a:lnTo>
                  <a:lnTo>
                    <a:pt x="119763" y="177799"/>
                  </a:lnTo>
                  <a:lnTo>
                    <a:pt x="118667" y="190499"/>
                  </a:lnTo>
                  <a:lnTo>
                    <a:pt x="113971" y="190499"/>
                  </a:lnTo>
                  <a:lnTo>
                    <a:pt x="112773" y="203199"/>
                  </a:lnTo>
                  <a:close/>
                </a:path>
                <a:path w="1456690" h="3263900">
                  <a:moveTo>
                    <a:pt x="459954" y="165099"/>
                  </a:moveTo>
                  <a:lnTo>
                    <a:pt x="181382" y="165099"/>
                  </a:lnTo>
                  <a:lnTo>
                    <a:pt x="183078" y="152399"/>
                  </a:lnTo>
                  <a:lnTo>
                    <a:pt x="457763" y="152399"/>
                  </a:lnTo>
                  <a:lnTo>
                    <a:pt x="459954" y="165099"/>
                  </a:lnTo>
                  <a:close/>
                </a:path>
                <a:path w="1456690" h="3263900">
                  <a:moveTo>
                    <a:pt x="477019" y="177799"/>
                  </a:moveTo>
                  <a:lnTo>
                    <a:pt x="179353" y="177799"/>
                  </a:lnTo>
                  <a:lnTo>
                    <a:pt x="180240" y="165099"/>
                  </a:lnTo>
                  <a:lnTo>
                    <a:pt x="467782" y="165099"/>
                  </a:lnTo>
                  <a:lnTo>
                    <a:pt x="477019" y="177799"/>
                  </a:lnTo>
                  <a:close/>
                </a:path>
                <a:path w="1456690" h="3263900">
                  <a:moveTo>
                    <a:pt x="551639" y="177799"/>
                  </a:moveTo>
                  <a:lnTo>
                    <a:pt x="540579" y="177799"/>
                  </a:lnTo>
                  <a:lnTo>
                    <a:pt x="540579" y="165099"/>
                  </a:lnTo>
                  <a:lnTo>
                    <a:pt x="548407" y="165099"/>
                  </a:lnTo>
                  <a:lnTo>
                    <a:pt x="551639" y="177799"/>
                  </a:lnTo>
                  <a:close/>
                </a:path>
                <a:path w="1456690" h="3263900">
                  <a:moveTo>
                    <a:pt x="518213" y="215899"/>
                  </a:moveTo>
                  <a:lnTo>
                    <a:pt x="163755" y="215899"/>
                  </a:lnTo>
                  <a:lnTo>
                    <a:pt x="165712" y="203199"/>
                  </a:lnTo>
                  <a:lnTo>
                    <a:pt x="166886" y="203199"/>
                  </a:lnTo>
                  <a:lnTo>
                    <a:pt x="171739" y="190499"/>
                  </a:lnTo>
                  <a:lnTo>
                    <a:pt x="171974" y="177799"/>
                  </a:lnTo>
                  <a:lnTo>
                    <a:pt x="482263" y="177799"/>
                  </a:lnTo>
                  <a:lnTo>
                    <a:pt x="487743" y="190499"/>
                  </a:lnTo>
                  <a:lnTo>
                    <a:pt x="495570" y="190499"/>
                  </a:lnTo>
                  <a:lnTo>
                    <a:pt x="510687" y="203199"/>
                  </a:lnTo>
                  <a:lnTo>
                    <a:pt x="518213" y="215899"/>
                  </a:lnTo>
                  <a:close/>
                </a:path>
                <a:path w="1456690" h="3263900">
                  <a:moveTo>
                    <a:pt x="593886" y="190499"/>
                  </a:moveTo>
                  <a:lnTo>
                    <a:pt x="557930" y="190499"/>
                  </a:lnTo>
                  <a:lnTo>
                    <a:pt x="552973" y="177799"/>
                  </a:lnTo>
                  <a:lnTo>
                    <a:pt x="591551" y="177799"/>
                  </a:lnTo>
                  <a:lnTo>
                    <a:pt x="593886" y="190499"/>
                  </a:lnTo>
                  <a:close/>
                </a:path>
                <a:path w="1456690" h="3263900">
                  <a:moveTo>
                    <a:pt x="623944" y="203199"/>
                  </a:moveTo>
                  <a:lnTo>
                    <a:pt x="568759" y="203199"/>
                  </a:lnTo>
                  <a:lnTo>
                    <a:pt x="566489" y="190499"/>
                  </a:lnTo>
                  <a:lnTo>
                    <a:pt x="623240" y="190499"/>
                  </a:lnTo>
                  <a:lnTo>
                    <a:pt x="623944" y="203199"/>
                  </a:lnTo>
                  <a:close/>
                </a:path>
                <a:path w="1456690" h="3263900">
                  <a:moveTo>
                    <a:pt x="629345" y="203199"/>
                  </a:moveTo>
                  <a:lnTo>
                    <a:pt x="623944" y="203199"/>
                  </a:lnTo>
                  <a:lnTo>
                    <a:pt x="628797" y="190499"/>
                  </a:lnTo>
                  <a:lnTo>
                    <a:pt x="629345" y="203199"/>
                  </a:lnTo>
                  <a:close/>
                </a:path>
                <a:path w="1456690" h="3263900">
                  <a:moveTo>
                    <a:pt x="108059" y="215899"/>
                  </a:moveTo>
                  <a:lnTo>
                    <a:pt x="17300" y="215899"/>
                  </a:lnTo>
                  <a:lnTo>
                    <a:pt x="18239" y="203199"/>
                  </a:lnTo>
                  <a:lnTo>
                    <a:pt x="110262" y="203199"/>
                  </a:lnTo>
                  <a:lnTo>
                    <a:pt x="108059" y="215899"/>
                  </a:lnTo>
                  <a:close/>
                </a:path>
                <a:path w="1456690" h="3263900">
                  <a:moveTo>
                    <a:pt x="662613" y="215899"/>
                  </a:moveTo>
                  <a:lnTo>
                    <a:pt x="587232" y="215899"/>
                  </a:lnTo>
                  <a:lnTo>
                    <a:pt x="582614" y="203199"/>
                  </a:lnTo>
                  <a:lnTo>
                    <a:pt x="658621" y="203199"/>
                  </a:lnTo>
                  <a:lnTo>
                    <a:pt x="662613" y="215899"/>
                  </a:lnTo>
                  <a:close/>
                </a:path>
                <a:path w="1456690" h="3263900">
                  <a:moveTo>
                    <a:pt x="674276" y="215899"/>
                  </a:moveTo>
                  <a:lnTo>
                    <a:pt x="666448" y="215899"/>
                  </a:lnTo>
                  <a:lnTo>
                    <a:pt x="671615" y="203199"/>
                  </a:lnTo>
                  <a:lnTo>
                    <a:pt x="674276" y="215899"/>
                  </a:lnTo>
                  <a:close/>
                </a:path>
                <a:path w="1456690" h="3263900">
                  <a:moveTo>
                    <a:pt x="107708" y="253999"/>
                  </a:moveTo>
                  <a:lnTo>
                    <a:pt x="13807" y="253999"/>
                  </a:lnTo>
                  <a:lnTo>
                    <a:pt x="15498" y="241299"/>
                  </a:lnTo>
                  <a:lnTo>
                    <a:pt x="15498" y="215899"/>
                  </a:lnTo>
                  <a:lnTo>
                    <a:pt x="107787" y="215899"/>
                  </a:lnTo>
                  <a:lnTo>
                    <a:pt x="108178" y="228599"/>
                  </a:lnTo>
                  <a:lnTo>
                    <a:pt x="105125" y="228599"/>
                  </a:lnTo>
                  <a:lnTo>
                    <a:pt x="105595" y="241299"/>
                  </a:lnTo>
                  <a:lnTo>
                    <a:pt x="107004" y="241299"/>
                  </a:lnTo>
                  <a:lnTo>
                    <a:pt x="107708" y="253999"/>
                  </a:lnTo>
                  <a:close/>
                </a:path>
                <a:path w="1456690" h="3263900">
                  <a:moveTo>
                    <a:pt x="535573" y="228599"/>
                  </a:moveTo>
                  <a:lnTo>
                    <a:pt x="158330" y="228599"/>
                  </a:lnTo>
                  <a:lnTo>
                    <a:pt x="160627" y="215899"/>
                  </a:lnTo>
                  <a:lnTo>
                    <a:pt x="530474" y="215899"/>
                  </a:lnTo>
                  <a:lnTo>
                    <a:pt x="535573" y="228599"/>
                  </a:lnTo>
                  <a:close/>
                </a:path>
                <a:path w="1456690" h="3263900">
                  <a:moveTo>
                    <a:pt x="696814" y="228599"/>
                  </a:moveTo>
                  <a:lnTo>
                    <a:pt x="601638" y="228599"/>
                  </a:lnTo>
                  <a:lnTo>
                    <a:pt x="596422" y="215899"/>
                  </a:lnTo>
                  <a:lnTo>
                    <a:pt x="691596" y="215899"/>
                  </a:lnTo>
                  <a:lnTo>
                    <a:pt x="696814" y="228599"/>
                  </a:lnTo>
                  <a:close/>
                </a:path>
                <a:path w="1456690" h="3263900">
                  <a:moveTo>
                    <a:pt x="550956" y="241299"/>
                  </a:moveTo>
                  <a:lnTo>
                    <a:pt x="156421" y="241299"/>
                  </a:lnTo>
                  <a:lnTo>
                    <a:pt x="156866" y="228599"/>
                  </a:lnTo>
                  <a:lnTo>
                    <a:pt x="546528" y="228599"/>
                  </a:lnTo>
                  <a:lnTo>
                    <a:pt x="550956" y="241299"/>
                  </a:lnTo>
                  <a:close/>
                </a:path>
                <a:path w="1456690" h="3263900">
                  <a:moveTo>
                    <a:pt x="718581" y="241299"/>
                  </a:moveTo>
                  <a:lnTo>
                    <a:pt x="616041" y="241299"/>
                  </a:lnTo>
                  <a:lnTo>
                    <a:pt x="611655" y="228599"/>
                  </a:lnTo>
                  <a:lnTo>
                    <a:pt x="716546" y="228599"/>
                  </a:lnTo>
                  <a:lnTo>
                    <a:pt x="718581" y="241299"/>
                  </a:lnTo>
                  <a:close/>
                </a:path>
                <a:path w="1456690" h="3263900">
                  <a:moveTo>
                    <a:pt x="728835" y="241299"/>
                  </a:moveTo>
                  <a:lnTo>
                    <a:pt x="718581" y="241299"/>
                  </a:lnTo>
                  <a:lnTo>
                    <a:pt x="722260" y="228599"/>
                  </a:lnTo>
                  <a:lnTo>
                    <a:pt x="725391" y="228599"/>
                  </a:lnTo>
                  <a:lnTo>
                    <a:pt x="728835" y="241299"/>
                  </a:lnTo>
                  <a:close/>
                </a:path>
                <a:path w="1456690" h="3263900">
                  <a:moveTo>
                    <a:pt x="736506" y="241299"/>
                  </a:moveTo>
                  <a:lnTo>
                    <a:pt x="733453" y="241299"/>
                  </a:lnTo>
                  <a:lnTo>
                    <a:pt x="734628" y="228599"/>
                  </a:lnTo>
                  <a:lnTo>
                    <a:pt x="736506" y="241299"/>
                  </a:lnTo>
                  <a:close/>
                </a:path>
                <a:path w="1456690" h="3263900">
                  <a:moveTo>
                    <a:pt x="566098" y="253999"/>
                  </a:moveTo>
                  <a:lnTo>
                    <a:pt x="148804" y="253999"/>
                  </a:lnTo>
                  <a:lnTo>
                    <a:pt x="154203" y="241299"/>
                  </a:lnTo>
                  <a:lnTo>
                    <a:pt x="559288" y="241299"/>
                  </a:lnTo>
                  <a:lnTo>
                    <a:pt x="566098" y="253999"/>
                  </a:lnTo>
                  <a:close/>
                </a:path>
                <a:path w="1456690" h="3263900">
                  <a:moveTo>
                    <a:pt x="753571" y="253999"/>
                  </a:moveTo>
                  <a:lnTo>
                    <a:pt x="624101" y="253999"/>
                  </a:lnTo>
                  <a:lnTo>
                    <a:pt x="621518" y="241299"/>
                  </a:lnTo>
                  <a:lnTo>
                    <a:pt x="752005" y="241299"/>
                  </a:lnTo>
                  <a:lnTo>
                    <a:pt x="753571" y="253999"/>
                  </a:lnTo>
                  <a:close/>
                </a:path>
                <a:path w="1456690" h="3263900">
                  <a:moveTo>
                    <a:pt x="764060" y="253999"/>
                  </a:moveTo>
                  <a:lnTo>
                    <a:pt x="753571" y="253999"/>
                  </a:lnTo>
                  <a:lnTo>
                    <a:pt x="759050" y="241299"/>
                  </a:lnTo>
                  <a:lnTo>
                    <a:pt x="764060" y="253999"/>
                  </a:lnTo>
                  <a:close/>
                </a:path>
                <a:path w="1456690" h="3263900">
                  <a:moveTo>
                    <a:pt x="111741" y="266699"/>
                  </a:moveTo>
                  <a:lnTo>
                    <a:pt x="15029" y="266699"/>
                  </a:lnTo>
                  <a:lnTo>
                    <a:pt x="13475" y="253999"/>
                  </a:lnTo>
                  <a:lnTo>
                    <a:pt x="108558" y="253999"/>
                  </a:lnTo>
                  <a:lnTo>
                    <a:pt x="111741" y="266699"/>
                  </a:lnTo>
                  <a:close/>
                </a:path>
                <a:path w="1456690" h="3263900">
                  <a:moveTo>
                    <a:pt x="586872" y="266699"/>
                  </a:moveTo>
                  <a:lnTo>
                    <a:pt x="139620" y="266699"/>
                  </a:lnTo>
                  <a:lnTo>
                    <a:pt x="144107" y="253999"/>
                  </a:lnTo>
                  <a:lnTo>
                    <a:pt x="579326" y="253999"/>
                  </a:lnTo>
                  <a:lnTo>
                    <a:pt x="586872" y="266699"/>
                  </a:lnTo>
                  <a:close/>
                </a:path>
                <a:path w="1456690" h="3263900">
                  <a:moveTo>
                    <a:pt x="809382" y="266699"/>
                  </a:moveTo>
                  <a:lnTo>
                    <a:pt x="617134" y="266699"/>
                  </a:lnTo>
                  <a:lnTo>
                    <a:pt x="619639" y="253999"/>
                  </a:lnTo>
                  <a:lnTo>
                    <a:pt x="806564" y="253999"/>
                  </a:lnTo>
                  <a:lnTo>
                    <a:pt x="809382" y="266699"/>
                  </a:lnTo>
                  <a:close/>
                </a:path>
                <a:path w="1456690" h="3263900">
                  <a:moveTo>
                    <a:pt x="816349" y="266699"/>
                  </a:moveTo>
                  <a:lnTo>
                    <a:pt x="811730" y="266699"/>
                  </a:lnTo>
                  <a:lnTo>
                    <a:pt x="813296" y="253999"/>
                  </a:lnTo>
                  <a:lnTo>
                    <a:pt x="816349" y="266699"/>
                  </a:lnTo>
                  <a:close/>
                </a:path>
                <a:path w="1456690" h="3263900">
                  <a:moveTo>
                    <a:pt x="830282" y="266699"/>
                  </a:moveTo>
                  <a:lnTo>
                    <a:pt x="820654" y="266699"/>
                  </a:lnTo>
                  <a:lnTo>
                    <a:pt x="821828" y="253999"/>
                  </a:lnTo>
                  <a:lnTo>
                    <a:pt x="830282" y="266699"/>
                  </a:lnTo>
                  <a:close/>
                </a:path>
                <a:path w="1456690" h="3263900">
                  <a:moveTo>
                    <a:pt x="338636" y="279399"/>
                  </a:moveTo>
                  <a:lnTo>
                    <a:pt x="11506" y="279399"/>
                  </a:lnTo>
                  <a:lnTo>
                    <a:pt x="15577" y="266699"/>
                  </a:lnTo>
                  <a:lnTo>
                    <a:pt x="344014" y="266699"/>
                  </a:lnTo>
                  <a:lnTo>
                    <a:pt x="338636" y="279399"/>
                  </a:lnTo>
                  <a:close/>
                </a:path>
                <a:path w="1456690" h="3263900">
                  <a:moveTo>
                    <a:pt x="842580" y="279399"/>
                  </a:moveTo>
                  <a:lnTo>
                    <a:pt x="380336" y="279399"/>
                  </a:lnTo>
                  <a:lnTo>
                    <a:pt x="379407" y="266699"/>
                  </a:lnTo>
                  <a:lnTo>
                    <a:pt x="837483" y="266699"/>
                  </a:lnTo>
                  <a:lnTo>
                    <a:pt x="842580" y="279399"/>
                  </a:lnTo>
                  <a:close/>
                </a:path>
                <a:path w="1456690" h="3263900">
                  <a:moveTo>
                    <a:pt x="324848" y="292099"/>
                  </a:moveTo>
                  <a:lnTo>
                    <a:pt x="8375" y="292099"/>
                  </a:lnTo>
                  <a:lnTo>
                    <a:pt x="10175" y="279399"/>
                  </a:lnTo>
                  <a:lnTo>
                    <a:pt x="329623" y="279399"/>
                  </a:lnTo>
                  <a:lnTo>
                    <a:pt x="324848" y="292099"/>
                  </a:lnTo>
                  <a:close/>
                </a:path>
                <a:path w="1456690" h="3263900">
                  <a:moveTo>
                    <a:pt x="881475" y="292099"/>
                  </a:moveTo>
                  <a:lnTo>
                    <a:pt x="386765" y="292099"/>
                  </a:lnTo>
                  <a:lnTo>
                    <a:pt x="381129" y="279399"/>
                  </a:lnTo>
                  <a:lnTo>
                    <a:pt x="879753" y="279399"/>
                  </a:lnTo>
                  <a:lnTo>
                    <a:pt x="881475" y="292099"/>
                  </a:lnTo>
                  <a:close/>
                </a:path>
                <a:path w="1456690" h="3263900">
                  <a:moveTo>
                    <a:pt x="311130" y="304799"/>
                  </a:moveTo>
                  <a:lnTo>
                    <a:pt x="9314" y="304799"/>
                  </a:lnTo>
                  <a:lnTo>
                    <a:pt x="10019" y="292099"/>
                  </a:lnTo>
                  <a:lnTo>
                    <a:pt x="316006" y="292099"/>
                  </a:lnTo>
                  <a:lnTo>
                    <a:pt x="311130" y="304799"/>
                  </a:lnTo>
                  <a:close/>
                </a:path>
                <a:path w="1456690" h="3263900">
                  <a:moveTo>
                    <a:pt x="919754" y="304799"/>
                  </a:moveTo>
                  <a:lnTo>
                    <a:pt x="377685" y="304799"/>
                  </a:lnTo>
                  <a:lnTo>
                    <a:pt x="378938" y="292099"/>
                  </a:lnTo>
                  <a:lnTo>
                    <a:pt x="920667" y="292099"/>
                  </a:lnTo>
                  <a:lnTo>
                    <a:pt x="919754" y="304799"/>
                  </a:lnTo>
                  <a:close/>
                </a:path>
                <a:path w="1456690" h="3263900">
                  <a:moveTo>
                    <a:pt x="301365" y="317499"/>
                  </a:moveTo>
                  <a:lnTo>
                    <a:pt x="9158" y="317499"/>
                  </a:lnTo>
                  <a:lnTo>
                    <a:pt x="10019" y="304799"/>
                  </a:lnTo>
                  <a:lnTo>
                    <a:pt x="306285" y="304799"/>
                  </a:lnTo>
                  <a:lnTo>
                    <a:pt x="301365" y="317499"/>
                  </a:lnTo>
                  <a:close/>
                </a:path>
                <a:path w="1456690" h="3263900">
                  <a:moveTo>
                    <a:pt x="918500" y="317499"/>
                  </a:moveTo>
                  <a:lnTo>
                    <a:pt x="368683" y="317499"/>
                  </a:lnTo>
                  <a:lnTo>
                    <a:pt x="370171" y="304799"/>
                  </a:lnTo>
                  <a:lnTo>
                    <a:pt x="918472" y="304799"/>
                  </a:lnTo>
                  <a:lnTo>
                    <a:pt x="918500" y="317499"/>
                  </a:lnTo>
                  <a:close/>
                </a:path>
                <a:path w="1456690" h="3263900">
                  <a:moveTo>
                    <a:pt x="275456" y="342899"/>
                  </a:moveTo>
                  <a:lnTo>
                    <a:pt x="9001" y="342899"/>
                  </a:lnTo>
                  <a:lnTo>
                    <a:pt x="13385" y="330199"/>
                  </a:lnTo>
                  <a:lnTo>
                    <a:pt x="7436" y="330199"/>
                  </a:lnTo>
                  <a:lnTo>
                    <a:pt x="8532" y="317499"/>
                  </a:lnTo>
                  <a:lnTo>
                    <a:pt x="296198" y="317499"/>
                  </a:lnTo>
                  <a:lnTo>
                    <a:pt x="285305" y="330199"/>
                  </a:lnTo>
                  <a:lnTo>
                    <a:pt x="275456" y="342899"/>
                  </a:lnTo>
                  <a:close/>
                </a:path>
                <a:path w="1456690" h="3263900">
                  <a:moveTo>
                    <a:pt x="918030" y="342899"/>
                  </a:moveTo>
                  <a:lnTo>
                    <a:pt x="348459" y="342899"/>
                  </a:lnTo>
                  <a:lnTo>
                    <a:pt x="357803" y="330199"/>
                  </a:lnTo>
                  <a:lnTo>
                    <a:pt x="357412" y="330199"/>
                  </a:lnTo>
                  <a:lnTo>
                    <a:pt x="360151" y="317499"/>
                  </a:lnTo>
                  <a:lnTo>
                    <a:pt x="918416" y="317499"/>
                  </a:lnTo>
                  <a:lnTo>
                    <a:pt x="918071" y="330199"/>
                  </a:lnTo>
                  <a:lnTo>
                    <a:pt x="918030" y="342899"/>
                  </a:lnTo>
                  <a:close/>
                </a:path>
                <a:path w="1456690" h="3263900">
                  <a:moveTo>
                    <a:pt x="998932" y="330199"/>
                  </a:moveTo>
                  <a:lnTo>
                    <a:pt x="960691" y="330199"/>
                  </a:lnTo>
                  <a:lnTo>
                    <a:pt x="960065" y="317499"/>
                  </a:lnTo>
                  <a:lnTo>
                    <a:pt x="992922" y="317499"/>
                  </a:lnTo>
                  <a:lnTo>
                    <a:pt x="998932" y="330199"/>
                  </a:lnTo>
                  <a:close/>
                </a:path>
                <a:path w="1456690" h="3263900">
                  <a:moveTo>
                    <a:pt x="1039829" y="342899"/>
                  </a:moveTo>
                  <a:lnTo>
                    <a:pt x="963587" y="342899"/>
                  </a:lnTo>
                  <a:lnTo>
                    <a:pt x="962892" y="330199"/>
                  </a:lnTo>
                  <a:lnTo>
                    <a:pt x="1037246" y="330199"/>
                  </a:lnTo>
                  <a:lnTo>
                    <a:pt x="1039829" y="342899"/>
                  </a:lnTo>
                  <a:close/>
                </a:path>
                <a:path w="1456690" h="3263900">
                  <a:moveTo>
                    <a:pt x="263088" y="355599"/>
                  </a:moveTo>
                  <a:lnTo>
                    <a:pt x="6027" y="355599"/>
                  </a:lnTo>
                  <a:lnTo>
                    <a:pt x="11037" y="342899"/>
                  </a:lnTo>
                  <a:lnTo>
                    <a:pt x="271072" y="342899"/>
                  </a:lnTo>
                  <a:lnTo>
                    <a:pt x="263088" y="355599"/>
                  </a:lnTo>
                  <a:close/>
                </a:path>
                <a:path w="1456690" h="3263900">
                  <a:moveTo>
                    <a:pt x="489097" y="355599"/>
                  </a:moveTo>
                  <a:lnTo>
                    <a:pt x="334242" y="355599"/>
                  </a:lnTo>
                  <a:lnTo>
                    <a:pt x="339173" y="342899"/>
                  </a:lnTo>
                  <a:lnTo>
                    <a:pt x="489856" y="342899"/>
                  </a:lnTo>
                  <a:lnTo>
                    <a:pt x="489097" y="355599"/>
                  </a:lnTo>
                  <a:close/>
                </a:path>
                <a:path w="1456690" h="3263900">
                  <a:moveTo>
                    <a:pt x="919674" y="355599"/>
                  </a:moveTo>
                  <a:lnTo>
                    <a:pt x="514122" y="355599"/>
                  </a:lnTo>
                  <a:lnTo>
                    <a:pt x="513652" y="342899"/>
                  </a:lnTo>
                  <a:lnTo>
                    <a:pt x="919283" y="342899"/>
                  </a:lnTo>
                  <a:lnTo>
                    <a:pt x="919674" y="355599"/>
                  </a:lnTo>
                  <a:close/>
                </a:path>
                <a:path w="1456690" h="3263900">
                  <a:moveTo>
                    <a:pt x="1071687" y="355599"/>
                  </a:moveTo>
                  <a:lnTo>
                    <a:pt x="967110" y="355599"/>
                  </a:lnTo>
                  <a:lnTo>
                    <a:pt x="967580" y="342899"/>
                  </a:lnTo>
                  <a:lnTo>
                    <a:pt x="1069261" y="342899"/>
                  </a:lnTo>
                  <a:lnTo>
                    <a:pt x="1071687" y="355599"/>
                  </a:lnTo>
                  <a:close/>
                </a:path>
                <a:path w="1456690" h="3263900">
                  <a:moveTo>
                    <a:pt x="1078889" y="355599"/>
                  </a:moveTo>
                  <a:lnTo>
                    <a:pt x="1071766" y="355599"/>
                  </a:lnTo>
                  <a:lnTo>
                    <a:pt x="1073879" y="342899"/>
                  </a:lnTo>
                  <a:lnTo>
                    <a:pt x="1078889" y="342899"/>
                  </a:lnTo>
                  <a:lnTo>
                    <a:pt x="1078889" y="355599"/>
                  </a:lnTo>
                  <a:close/>
                </a:path>
                <a:path w="1456690" h="3263900">
                  <a:moveTo>
                    <a:pt x="240422" y="380999"/>
                  </a:moveTo>
                  <a:lnTo>
                    <a:pt x="11350" y="380999"/>
                  </a:lnTo>
                  <a:lnTo>
                    <a:pt x="9549" y="368299"/>
                  </a:lnTo>
                  <a:lnTo>
                    <a:pt x="12211" y="355599"/>
                  </a:lnTo>
                  <a:lnTo>
                    <a:pt x="256982" y="355599"/>
                  </a:lnTo>
                  <a:lnTo>
                    <a:pt x="252442" y="368299"/>
                  </a:lnTo>
                  <a:lnTo>
                    <a:pt x="246568" y="368299"/>
                  </a:lnTo>
                  <a:lnTo>
                    <a:pt x="240422" y="380999"/>
                  </a:lnTo>
                  <a:close/>
                </a:path>
                <a:path w="1456690" h="3263900">
                  <a:moveTo>
                    <a:pt x="482890" y="368299"/>
                  </a:moveTo>
                  <a:lnTo>
                    <a:pt x="324927" y="368299"/>
                  </a:lnTo>
                  <a:lnTo>
                    <a:pt x="329467" y="355599"/>
                  </a:lnTo>
                  <a:lnTo>
                    <a:pt x="486775" y="355599"/>
                  </a:lnTo>
                  <a:lnTo>
                    <a:pt x="482890" y="368299"/>
                  </a:lnTo>
                  <a:close/>
                </a:path>
                <a:path w="1456690" h="3263900">
                  <a:moveTo>
                    <a:pt x="920300" y="368299"/>
                  </a:moveTo>
                  <a:lnTo>
                    <a:pt x="547886" y="368299"/>
                  </a:lnTo>
                  <a:lnTo>
                    <a:pt x="540580" y="355599"/>
                  </a:lnTo>
                  <a:lnTo>
                    <a:pt x="920144" y="355599"/>
                  </a:lnTo>
                  <a:lnTo>
                    <a:pt x="920300" y="368299"/>
                  </a:lnTo>
                  <a:close/>
                </a:path>
                <a:path w="1456690" h="3263900">
                  <a:moveTo>
                    <a:pt x="1155943" y="380999"/>
                  </a:moveTo>
                  <a:lnTo>
                    <a:pt x="969928" y="380999"/>
                  </a:lnTo>
                  <a:lnTo>
                    <a:pt x="968348" y="368299"/>
                  </a:lnTo>
                  <a:lnTo>
                    <a:pt x="967409" y="355599"/>
                  </a:lnTo>
                  <a:lnTo>
                    <a:pt x="1115105" y="355599"/>
                  </a:lnTo>
                  <a:lnTo>
                    <a:pt x="1121371" y="368299"/>
                  </a:lnTo>
                  <a:lnTo>
                    <a:pt x="1150903" y="368299"/>
                  </a:lnTo>
                  <a:lnTo>
                    <a:pt x="1155943" y="380999"/>
                  </a:lnTo>
                  <a:close/>
                </a:path>
                <a:path w="1456690" h="3263900">
                  <a:moveTo>
                    <a:pt x="480072" y="380999"/>
                  </a:moveTo>
                  <a:lnTo>
                    <a:pt x="315142" y="380999"/>
                  </a:lnTo>
                  <a:lnTo>
                    <a:pt x="316942" y="368299"/>
                  </a:lnTo>
                  <a:lnTo>
                    <a:pt x="477175" y="368299"/>
                  </a:lnTo>
                  <a:lnTo>
                    <a:pt x="480072" y="380999"/>
                  </a:lnTo>
                  <a:close/>
                </a:path>
                <a:path w="1456690" h="3263900">
                  <a:moveTo>
                    <a:pt x="920554" y="380999"/>
                  </a:moveTo>
                  <a:lnTo>
                    <a:pt x="581979" y="380999"/>
                  </a:lnTo>
                  <a:lnTo>
                    <a:pt x="575100" y="368299"/>
                  </a:lnTo>
                  <a:lnTo>
                    <a:pt x="920535" y="368299"/>
                  </a:lnTo>
                  <a:lnTo>
                    <a:pt x="920554" y="380999"/>
                  </a:lnTo>
                  <a:close/>
                </a:path>
                <a:path w="1456690" h="3263900">
                  <a:moveTo>
                    <a:pt x="223167" y="393699"/>
                  </a:moveTo>
                  <a:lnTo>
                    <a:pt x="3679" y="393699"/>
                  </a:lnTo>
                  <a:lnTo>
                    <a:pt x="7592" y="380999"/>
                  </a:lnTo>
                  <a:lnTo>
                    <a:pt x="234005" y="380999"/>
                  </a:lnTo>
                  <a:lnTo>
                    <a:pt x="223167" y="393699"/>
                  </a:lnTo>
                  <a:close/>
                </a:path>
                <a:path w="1456690" h="3263900">
                  <a:moveTo>
                    <a:pt x="489073" y="393699"/>
                  </a:moveTo>
                  <a:lnTo>
                    <a:pt x="303322" y="393699"/>
                  </a:lnTo>
                  <a:lnTo>
                    <a:pt x="306688" y="380999"/>
                  </a:lnTo>
                  <a:lnTo>
                    <a:pt x="485353" y="380999"/>
                  </a:lnTo>
                  <a:lnTo>
                    <a:pt x="489073" y="393699"/>
                  </a:lnTo>
                  <a:close/>
                </a:path>
                <a:path w="1456690" h="3263900">
                  <a:moveTo>
                    <a:pt x="921709" y="406399"/>
                  </a:moveTo>
                  <a:lnTo>
                    <a:pt x="652124" y="406399"/>
                  </a:lnTo>
                  <a:lnTo>
                    <a:pt x="637721" y="393699"/>
                  </a:lnTo>
                  <a:lnTo>
                    <a:pt x="617031" y="393699"/>
                  </a:lnTo>
                  <a:lnTo>
                    <a:pt x="609516" y="380999"/>
                  </a:lnTo>
                  <a:lnTo>
                    <a:pt x="920682" y="380999"/>
                  </a:lnTo>
                  <a:lnTo>
                    <a:pt x="921031" y="393699"/>
                  </a:lnTo>
                  <a:lnTo>
                    <a:pt x="921709" y="406399"/>
                  </a:lnTo>
                  <a:close/>
                </a:path>
                <a:path w="1456690" h="3263900">
                  <a:moveTo>
                    <a:pt x="1189651" y="393699"/>
                  </a:moveTo>
                  <a:lnTo>
                    <a:pt x="971278" y="393699"/>
                  </a:lnTo>
                  <a:lnTo>
                    <a:pt x="970669" y="380999"/>
                  </a:lnTo>
                  <a:lnTo>
                    <a:pt x="1188007" y="380999"/>
                  </a:lnTo>
                  <a:lnTo>
                    <a:pt x="1189651" y="393699"/>
                  </a:lnTo>
                  <a:close/>
                </a:path>
                <a:path w="1456690" h="3263900">
                  <a:moveTo>
                    <a:pt x="1198887" y="393699"/>
                  </a:moveTo>
                  <a:lnTo>
                    <a:pt x="1189651" y="393699"/>
                  </a:lnTo>
                  <a:lnTo>
                    <a:pt x="1192390" y="380999"/>
                  </a:lnTo>
                  <a:lnTo>
                    <a:pt x="1194190" y="380999"/>
                  </a:lnTo>
                  <a:lnTo>
                    <a:pt x="1198887" y="393699"/>
                  </a:lnTo>
                  <a:close/>
                </a:path>
                <a:path w="1456690" h="3263900">
                  <a:moveTo>
                    <a:pt x="215652" y="406399"/>
                  </a:moveTo>
                  <a:lnTo>
                    <a:pt x="9314" y="406399"/>
                  </a:lnTo>
                  <a:lnTo>
                    <a:pt x="10097" y="393699"/>
                  </a:lnTo>
                  <a:lnTo>
                    <a:pt x="220584" y="393699"/>
                  </a:lnTo>
                  <a:lnTo>
                    <a:pt x="215652" y="406399"/>
                  </a:lnTo>
                  <a:close/>
                </a:path>
                <a:path w="1456690" h="3263900">
                  <a:moveTo>
                    <a:pt x="507625" y="406399"/>
                  </a:moveTo>
                  <a:lnTo>
                    <a:pt x="292677" y="406399"/>
                  </a:lnTo>
                  <a:lnTo>
                    <a:pt x="296121" y="393699"/>
                  </a:lnTo>
                  <a:lnTo>
                    <a:pt x="502850" y="393699"/>
                  </a:lnTo>
                  <a:lnTo>
                    <a:pt x="507625" y="406399"/>
                  </a:lnTo>
                  <a:close/>
                </a:path>
                <a:path w="1456690" h="3263900">
                  <a:moveTo>
                    <a:pt x="1274894" y="419099"/>
                  </a:moveTo>
                  <a:lnTo>
                    <a:pt x="972198" y="419099"/>
                  </a:lnTo>
                  <a:lnTo>
                    <a:pt x="972276" y="406399"/>
                  </a:lnTo>
                  <a:lnTo>
                    <a:pt x="971799" y="393699"/>
                  </a:lnTo>
                  <a:lnTo>
                    <a:pt x="1230718" y="393699"/>
                  </a:lnTo>
                  <a:lnTo>
                    <a:pt x="1236617" y="406399"/>
                  </a:lnTo>
                  <a:lnTo>
                    <a:pt x="1269296" y="406399"/>
                  </a:lnTo>
                  <a:lnTo>
                    <a:pt x="1274894" y="419099"/>
                  </a:lnTo>
                  <a:close/>
                </a:path>
                <a:path w="1456690" h="3263900">
                  <a:moveTo>
                    <a:pt x="200444" y="419099"/>
                  </a:moveTo>
                  <a:lnTo>
                    <a:pt x="0" y="419099"/>
                  </a:lnTo>
                  <a:lnTo>
                    <a:pt x="7358" y="406399"/>
                  </a:lnTo>
                  <a:lnTo>
                    <a:pt x="210486" y="406399"/>
                  </a:lnTo>
                  <a:lnTo>
                    <a:pt x="200444" y="419099"/>
                  </a:lnTo>
                  <a:close/>
                </a:path>
                <a:path w="1456690" h="3263900">
                  <a:moveTo>
                    <a:pt x="532053" y="419099"/>
                  </a:moveTo>
                  <a:lnTo>
                    <a:pt x="279960" y="419099"/>
                  </a:lnTo>
                  <a:lnTo>
                    <a:pt x="282569" y="406399"/>
                  </a:lnTo>
                  <a:lnTo>
                    <a:pt x="525081" y="406399"/>
                  </a:lnTo>
                  <a:lnTo>
                    <a:pt x="532053" y="419099"/>
                  </a:lnTo>
                  <a:close/>
                </a:path>
                <a:path w="1456690" h="3263900">
                  <a:moveTo>
                    <a:pt x="926699" y="431799"/>
                  </a:moveTo>
                  <a:lnTo>
                    <a:pt x="714589" y="431799"/>
                  </a:lnTo>
                  <a:lnTo>
                    <a:pt x="714119" y="419099"/>
                  </a:lnTo>
                  <a:lnTo>
                    <a:pt x="686592" y="419099"/>
                  </a:lnTo>
                  <a:lnTo>
                    <a:pt x="680392" y="406399"/>
                  </a:lnTo>
                  <a:lnTo>
                    <a:pt x="923864" y="406399"/>
                  </a:lnTo>
                  <a:lnTo>
                    <a:pt x="925388" y="419099"/>
                  </a:lnTo>
                  <a:lnTo>
                    <a:pt x="926699" y="431799"/>
                  </a:lnTo>
                  <a:close/>
                </a:path>
                <a:path w="1456690" h="3263900">
                  <a:moveTo>
                    <a:pt x="1282722" y="419099"/>
                  </a:moveTo>
                  <a:lnTo>
                    <a:pt x="1274894" y="419099"/>
                  </a:lnTo>
                  <a:lnTo>
                    <a:pt x="1277503" y="406399"/>
                  </a:lnTo>
                  <a:lnTo>
                    <a:pt x="1280112" y="406399"/>
                  </a:lnTo>
                  <a:lnTo>
                    <a:pt x="1282722" y="419099"/>
                  </a:lnTo>
                  <a:close/>
                </a:path>
                <a:path w="1456690" h="3263900">
                  <a:moveTo>
                    <a:pt x="188076" y="431799"/>
                  </a:moveTo>
                  <a:lnTo>
                    <a:pt x="10097" y="431799"/>
                  </a:lnTo>
                  <a:lnTo>
                    <a:pt x="6731" y="419099"/>
                  </a:lnTo>
                  <a:lnTo>
                    <a:pt x="194070" y="419099"/>
                  </a:lnTo>
                  <a:lnTo>
                    <a:pt x="188076" y="431799"/>
                  </a:lnTo>
                  <a:close/>
                </a:path>
                <a:path w="1456690" h="3263900">
                  <a:moveTo>
                    <a:pt x="566098" y="431799"/>
                  </a:moveTo>
                  <a:lnTo>
                    <a:pt x="268176" y="431799"/>
                  </a:lnTo>
                  <a:lnTo>
                    <a:pt x="273029" y="419099"/>
                  </a:lnTo>
                  <a:lnTo>
                    <a:pt x="556939" y="419099"/>
                  </a:lnTo>
                  <a:lnTo>
                    <a:pt x="566098" y="431799"/>
                  </a:lnTo>
                  <a:close/>
                </a:path>
                <a:path w="1456690" h="3263900">
                  <a:moveTo>
                    <a:pt x="1314267" y="431799"/>
                  </a:moveTo>
                  <a:lnTo>
                    <a:pt x="972902" y="431799"/>
                  </a:lnTo>
                  <a:lnTo>
                    <a:pt x="972902" y="419099"/>
                  </a:lnTo>
                  <a:lnTo>
                    <a:pt x="1290784" y="419099"/>
                  </a:lnTo>
                  <a:lnTo>
                    <a:pt x="1314267" y="431799"/>
                  </a:lnTo>
                  <a:close/>
                </a:path>
                <a:path w="1456690" h="3263900">
                  <a:moveTo>
                    <a:pt x="1325226" y="431799"/>
                  </a:moveTo>
                  <a:lnTo>
                    <a:pt x="1314267" y="431799"/>
                  </a:lnTo>
                  <a:lnTo>
                    <a:pt x="1317398" y="419099"/>
                  </a:lnTo>
                  <a:lnTo>
                    <a:pt x="1325226" y="431799"/>
                  </a:lnTo>
                  <a:close/>
                </a:path>
                <a:path w="1456690" h="3263900">
                  <a:moveTo>
                    <a:pt x="180271" y="444499"/>
                  </a:moveTo>
                  <a:lnTo>
                    <a:pt x="29275" y="444499"/>
                  </a:lnTo>
                  <a:lnTo>
                    <a:pt x="24109" y="431799"/>
                  </a:lnTo>
                  <a:lnTo>
                    <a:pt x="182463" y="431799"/>
                  </a:lnTo>
                  <a:lnTo>
                    <a:pt x="180271" y="444499"/>
                  </a:lnTo>
                  <a:close/>
                </a:path>
                <a:path w="1456690" h="3263900">
                  <a:moveTo>
                    <a:pt x="594590" y="444499"/>
                  </a:moveTo>
                  <a:lnTo>
                    <a:pt x="254947" y="444499"/>
                  </a:lnTo>
                  <a:lnTo>
                    <a:pt x="259409" y="431799"/>
                  </a:lnTo>
                  <a:lnTo>
                    <a:pt x="587702" y="431799"/>
                  </a:lnTo>
                  <a:lnTo>
                    <a:pt x="594590" y="444499"/>
                  </a:lnTo>
                  <a:close/>
                </a:path>
                <a:path w="1456690" h="3263900">
                  <a:moveTo>
                    <a:pt x="931416" y="457199"/>
                  </a:moveTo>
                  <a:lnTo>
                    <a:pt x="737210" y="457199"/>
                  </a:lnTo>
                  <a:lnTo>
                    <a:pt x="737107" y="444499"/>
                  </a:lnTo>
                  <a:lnTo>
                    <a:pt x="731810" y="444499"/>
                  </a:lnTo>
                  <a:lnTo>
                    <a:pt x="728444" y="431799"/>
                  </a:lnTo>
                  <a:lnTo>
                    <a:pt x="927952" y="431799"/>
                  </a:lnTo>
                  <a:lnTo>
                    <a:pt x="930398" y="444499"/>
                  </a:lnTo>
                  <a:lnTo>
                    <a:pt x="931416" y="457199"/>
                  </a:lnTo>
                  <a:close/>
                </a:path>
                <a:path w="1456690" h="3263900">
                  <a:moveTo>
                    <a:pt x="1323191" y="469899"/>
                  </a:moveTo>
                  <a:lnTo>
                    <a:pt x="970106" y="469899"/>
                  </a:lnTo>
                  <a:lnTo>
                    <a:pt x="971332" y="457199"/>
                  </a:lnTo>
                  <a:lnTo>
                    <a:pt x="971024" y="457199"/>
                  </a:lnTo>
                  <a:lnTo>
                    <a:pt x="971201" y="444499"/>
                  </a:lnTo>
                  <a:lnTo>
                    <a:pt x="971827" y="431799"/>
                  </a:lnTo>
                  <a:lnTo>
                    <a:pt x="1329123" y="431799"/>
                  </a:lnTo>
                  <a:lnTo>
                    <a:pt x="1327975" y="444499"/>
                  </a:lnTo>
                  <a:lnTo>
                    <a:pt x="1325852" y="444499"/>
                  </a:lnTo>
                  <a:lnTo>
                    <a:pt x="1325069" y="457199"/>
                  </a:lnTo>
                  <a:lnTo>
                    <a:pt x="1323191" y="469899"/>
                  </a:lnTo>
                  <a:close/>
                </a:path>
                <a:path w="1456690" h="3263900">
                  <a:moveTo>
                    <a:pt x="173481" y="469899"/>
                  </a:moveTo>
                  <a:lnTo>
                    <a:pt x="35808" y="469899"/>
                  </a:lnTo>
                  <a:lnTo>
                    <a:pt x="35302" y="457199"/>
                  </a:lnTo>
                  <a:lnTo>
                    <a:pt x="36242" y="444499"/>
                  </a:lnTo>
                  <a:lnTo>
                    <a:pt x="173286" y="444499"/>
                  </a:lnTo>
                  <a:lnTo>
                    <a:pt x="171585" y="457199"/>
                  </a:lnTo>
                  <a:lnTo>
                    <a:pt x="172496" y="457199"/>
                  </a:lnTo>
                  <a:lnTo>
                    <a:pt x="173481" y="469899"/>
                  </a:lnTo>
                  <a:close/>
                </a:path>
                <a:path w="1456690" h="3263900">
                  <a:moveTo>
                    <a:pt x="629241" y="457199"/>
                  </a:moveTo>
                  <a:lnTo>
                    <a:pt x="242031" y="457199"/>
                  </a:lnTo>
                  <a:lnTo>
                    <a:pt x="245476" y="444499"/>
                  </a:lnTo>
                  <a:lnTo>
                    <a:pt x="622927" y="444499"/>
                  </a:lnTo>
                  <a:lnTo>
                    <a:pt x="629241" y="457199"/>
                  </a:lnTo>
                  <a:close/>
                </a:path>
                <a:path w="1456690" h="3263900">
                  <a:moveTo>
                    <a:pt x="1371174" y="457199"/>
                  </a:moveTo>
                  <a:lnTo>
                    <a:pt x="1365041" y="457199"/>
                  </a:lnTo>
                  <a:lnTo>
                    <a:pt x="1367026" y="444499"/>
                  </a:lnTo>
                  <a:lnTo>
                    <a:pt x="1369650" y="444499"/>
                  </a:lnTo>
                  <a:lnTo>
                    <a:pt x="1371174" y="457199"/>
                  </a:lnTo>
                  <a:close/>
                </a:path>
                <a:path w="1456690" h="3263900">
                  <a:moveTo>
                    <a:pt x="675891" y="469899"/>
                  </a:moveTo>
                  <a:lnTo>
                    <a:pt x="222257" y="469899"/>
                  </a:lnTo>
                  <a:lnTo>
                    <a:pt x="228568" y="457199"/>
                  </a:lnTo>
                  <a:lnTo>
                    <a:pt x="668446" y="457199"/>
                  </a:lnTo>
                  <a:lnTo>
                    <a:pt x="675891" y="469899"/>
                  </a:lnTo>
                  <a:close/>
                </a:path>
                <a:path w="1456690" h="3263900">
                  <a:moveTo>
                    <a:pt x="933842" y="482599"/>
                  </a:moveTo>
                  <a:lnTo>
                    <a:pt x="198040" y="482599"/>
                  </a:lnTo>
                  <a:lnTo>
                    <a:pt x="206112" y="469899"/>
                  </a:lnTo>
                  <a:lnTo>
                    <a:pt x="730357" y="469899"/>
                  </a:lnTo>
                  <a:lnTo>
                    <a:pt x="732358" y="457199"/>
                  </a:lnTo>
                  <a:lnTo>
                    <a:pt x="932825" y="457199"/>
                  </a:lnTo>
                  <a:lnTo>
                    <a:pt x="933216" y="469899"/>
                  </a:lnTo>
                  <a:lnTo>
                    <a:pt x="933842" y="482599"/>
                  </a:lnTo>
                  <a:close/>
                </a:path>
                <a:path w="1456690" h="3263900">
                  <a:moveTo>
                    <a:pt x="1419863" y="469899"/>
                  </a:moveTo>
                  <a:lnTo>
                    <a:pt x="1364599" y="469899"/>
                  </a:lnTo>
                  <a:lnTo>
                    <a:pt x="1363361" y="457199"/>
                  </a:lnTo>
                  <a:lnTo>
                    <a:pt x="1408591" y="457199"/>
                  </a:lnTo>
                  <a:lnTo>
                    <a:pt x="1419863" y="469899"/>
                  </a:lnTo>
                  <a:close/>
                </a:path>
                <a:path w="1456690" h="3263900">
                  <a:moveTo>
                    <a:pt x="185565" y="482599"/>
                  </a:moveTo>
                  <a:lnTo>
                    <a:pt x="29040" y="482599"/>
                  </a:lnTo>
                  <a:lnTo>
                    <a:pt x="33721" y="469899"/>
                  </a:lnTo>
                  <a:lnTo>
                    <a:pt x="179602" y="469899"/>
                  </a:lnTo>
                  <a:lnTo>
                    <a:pt x="185565" y="482599"/>
                  </a:lnTo>
                  <a:close/>
                </a:path>
                <a:path w="1456690" h="3263900">
                  <a:moveTo>
                    <a:pt x="1321469" y="482599"/>
                  </a:moveTo>
                  <a:lnTo>
                    <a:pt x="963803" y="482599"/>
                  </a:lnTo>
                  <a:lnTo>
                    <a:pt x="967345" y="469899"/>
                  </a:lnTo>
                  <a:lnTo>
                    <a:pt x="1322330" y="469899"/>
                  </a:lnTo>
                  <a:lnTo>
                    <a:pt x="1321469" y="482599"/>
                  </a:lnTo>
                  <a:close/>
                </a:path>
                <a:path w="1456690" h="3263900">
                  <a:moveTo>
                    <a:pt x="1448199" y="507999"/>
                  </a:moveTo>
                  <a:lnTo>
                    <a:pt x="1353249" y="507999"/>
                  </a:lnTo>
                  <a:lnTo>
                    <a:pt x="1355900" y="495299"/>
                  </a:lnTo>
                  <a:lnTo>
                    <a:pt x="1358023" y="495299"/>
                  </a:lnTo>
                  <a:lnTo>
                    <a:pt x="1359618" y="482599"/>
                  </a:lnTo>
                  <a:lnTo>
                    <a:pt x="1360685" y="469899"/>
                  </a:lnTo>
                  <a:lnTo>
                    <a:pt x="1437945" y="469899"/>
                  </a:lnTo>
                  <a:lnTo>
                    <a:pt x="1445772" y="482599"/>
                  </a:lnTo>
                  <a:lnTo>
                    <a:pt x="1447651" y="482599"/>
                  </a:lnTo>
                  <a:lnTo>
                    <a:pt x="1447651" y="495299"/>
                  </a:lnTo>
                  <a:lnTo>
                    <a:pt x="1448199" y="507999"/>
                  </a:lnTo>
                  <a:close/>
                </a:path>
                <a:path w="1456690" h="3263900">
                  <a:moveTo>
                    <a:pt x="1323191" y="495299"/>
                  </a:moveTo>
                  <a:lnTo>
                    <a:pt x="13072" y="495299"/>
                  </a:lnTo>
                  <a:lnTo>
                    <a:pt x="24813" y="482599"/>
                  </a:lnTo>
                  <a:lnTo>
                    <a:pt x="1320999" y="482599"/>
                  </a:lnTo>
                  <a:lnTo>
                    <a:pt x="1323191" y="495299"/>
                  </a:lnTo>
                  <a:close/>
                </a:path>
                <a:path w="1456690" h="3263900">
                  <a:moveTo>
                    <a:pt x="1093762" y="507999"/>
                  </a:moveTo>
                  <a:lnTo>
                    <a:pt x="7598" y="507999"/>
                  </a:lnTo>
                  <a:lnTo>
                    <a:pt x="5870" y="495299"/>
                  </a:lnTo>
                  <a:lnTo>
                    <a:pt x="1094449" y="495299"/>
                  </a:lnTo>
                  <a:lnTo>
                    <a:pt x="1093762" y="507999"/>
                  </a:lnTo>
                  <a:close/>
                </a:path>
                <a:path w="1456690" h="3263900">
                  <a:moveTo>
                    <a:pt x="1322017" y="507999"/>
                  </a:moveTo>
                  <a:lnTo>
                    <a:pt x="1136344" y="507999"/>
                  </a:lnTo>
                  <a:lnTo>
                    <a:pt x="1129769" y="495299"/>
                  </a:lnTo>
                  <a:lnTo>
                    <a:pt x="1325226" y="495299"/>
                  </a:lnTo>
                  <a:lnTo>
                    <a:pt x="1322017" y="507999"/>
                  </a:lnTo>
                  <a:close/>
                </a:path>
                <a:path w="1456690" h="3263900">
                  <a:moveTo>
                    <a:pt x="1094310" y="520699"/>
                  </a:moveTo>
                  <a:lnTo>
                    <a:pt x="6810" y="520699"/>
                  </a:lnTo>
                  <a:lnTo>
                    <a:pt x="6810" y="507999"/>
                  </a:lnTo>
                  <a:lnTo>
                    <a:pt x="1093214" y="507999"/>
                  </a:lnTo>
                  <a:lnTo>
                    <a:pt x="1094310" y="520699"/>
                  </a:lnTo>
                  <a:close/>
                </a:path>
                <a:path w="1456690" h="3263900">
                  <a:moveTo>
                    <a:pt x="1329218" y="520699"/>
                  </a:moveTo>
                  <a:lnTo>
                    <a:pt x="1141902" y="520699"/>
                  </a:lnTo>
                  <a:lnTo>
                    <a:pt x="1138536" y="507999"/>
                  </a:lnTo>
                  <a:lnTo>
                    <a:pt x="1326713" y="507999"/>
                  </a:lnTo>
                  <a:lnTo>
                    <a:pt x="1329218" y="520699"/>
                  </a:lnTo>
                  <a:close/>
                </a:path>
                <a:path w="1456690" h="3263900">
                  <a:moveTo>
                    <a:pt x="1449258" y="520699"/>
                  </a:moveTo>
                  <a:lnTo>
                    <a:pt x="1346358" y="520699"/>
                  </a:lnTo>
                  <a:lnTo>
                    <a:pt x="1351081" y="507999"/>
                  </a:lnTo>
                  <a:lnTo>
                    <a:pt x="1449258" y="507999"/>
                  </a:lnTo>
                  <a:lnTo>
                    <a:pt x="1449258" y="520699"/>
                  </a:lnTo>
                  <a:close/>
                </a:path>
                <a:path w="1456690" h="3263900">
                  <a:moveTo>
                    <a:pt x="1101395" y="533399"/>
                  </a:moveTo>
                  <a:lnTo>
                    <a:pt x="6262" y="533399"/>
                  </a:lnTo>
                  <a:lnTo>
                    <a:pt x="6262" y="520699"/>
                  </a:lnTo>
                  <a:lnTo>
                    <a:pt x="1098067" y="520699"/>
                  </a:lnTo>
                  <a:lnTo>
                    <a:pt x="1101395" y="533399"/>
                  </a:lnTo>
                  <a:close/>
                </a:path>
                <a:path w="1456690" h="3263900">
                  <a:moveTo>
                    <a:pt x="1448747" y="546099"/>
                  </a:moveTo>
                  <a:lnTo>
                    <a:pt x="1167016" y="546099"/>
                  </a:lnTo>
                  <a:lnTo>
                    <a:pt x="1162489" y="533399"/>
                  </a:lnTo>
                  <a:lnTo>
                    <a:pt x="1154075" y="533399"/>
                  </a:lnTo>
                  <a:lnTo>
                    <a:pt x="1150278" y="520699"/>
                  </a:lnTo>
                  <a:lnTo>
                    <a:pt x="1448199" y="520699"/>
                  </a:lnTo>
                  <a:lnTo>
                    <a:pt x="1446164" y="533399"/>
                  </a:lnTo>
                  <a:lnTo>
                    <a:pt x="1448747" y="546099"/>
                  </a:lnTo>
                  <a:close/>
                </a:path>
                <a:path w="1456690" h="3263900">
                  <a:moveTo>
                    <a:pt x="392988" y="546099"/>
                  </a:moveTo>
                  <a:lnTo>
                    <a:pt x="4696" y="546099"/>
                  </a:lnTo>
                  <a:lnTo>
                    <a:pt x="5635" y="533399"/>
                  </a:lnTo>
                  <a:lnTo>
                    <a:pt x="397646" y="533399"/>
                  </a:lnTo>
                  <a:lnTo>
                    <a:pt x="392988" y="546099"/>
                  </a:lnTo>
                  <a:close/>
                </a:path>
                <a:path w="1456690" h="3263900">
                  <a:moveTo>
                    <a:pt x="1110513" y="546099"/>
                  </a:moveTo>
                  <a:lnTo>
                    <a:pt x="430525" y="546099"/>
                  </a:lnTo>
                  <a:lnTo>
                    <a:pt x="427479" y="533399"/>
                  </a:lnTo>
                  <a:lnTo>
                    <a:pt x="1106208" y="533399"/>
                  </a:lnTo>
                  <a:lnTo>
                    <a:pt x="1110513" y="546099"/>
                  </a:lnTo>
                  <a:close/>
                </a:path>
                <a:path w="1456690" h="3263900">
                  <a:moveTo>
                    <a:pt x="386734" y="558799"/>
                  </a:moveTo>
                  <a:lnTo>
                    <a:pt x="8767" y="558799"/>
                  </a:lnTo>
                  <a:lnTo>
                    <a:pt x="5870" y="546099"/>
                  </a:lnTo>
                  <a:lnTo>
                    <a:pt x="389270" y="546099"/>
                  </a:lnTo>
                  <a:lnTo>
                    <a:pt x="386734" y="558799"/>
                  </a:lnTo>
                  <a:close/>
                </a:path>
                <a:path w="1456690" h="3263900">
                  <a:moveTo>
                    <a:pt x="1119985" y="558799"/>
                  </a:moveTo>
                  <a:lnTo>
                    <a:pt x="429739" y="558799"/>
                  </a:lnTo>
                  <a:lnTo>
                    <a:pt x="430771" y="546099"/>
                  </a:lnTo>
                  <a:lnTo>
                    <a:pt x="1115366" y="546099"/>
                  </a:lnTo>
                  <a:lnTo>
                    <a:pt x="1119985" y="558799"/>
                  </a:lnTo>
                  <a:close/>
                </a:path>
                <a:path w="1456690" h="3263900">
                  <a:moveTo>
                    <a:pt x="1446320" y="558799"/>
                  </a:moveTo>
                  <a:lnTo>
                    <a:pt x="1175548" y="558799"/>
                  </a:lnTo>
                  <a:lnTo>
                    <a:pt x="1171369" y="546099"/>
                  </a:lnTo>
                  <a:lnTo>
                    <a:pt x="1443894" y="546099"/>
                  </a:lnTo>
                  <a:lnTo>
                    <a:pt x="1446320" y="558799"/>
                  </a:lnTo>
                  <a:close/>
                </a:path>
                <a:path w="1456690" h="3263900">
                  <a:moveTo>
                    <a:pt x="382546" y="571499"/>
                  </a:moveTo>
                  <a:lnTo>
                    <a:pt x="4866" y="571499"/>
                  </a:lnTo>
                  <a:lnTo>
                    <a:pt x="5570" y="558799"/>
                  </a:lnTo>
                  <a:lnTo>
                    <a:pt x="384493" y="558799"/>
                  </a:lnTo>
                  <a:lnTo>
                    <a:pt x="382546" y="571499"/>
                  </a:lnTo>
                  <a:close/>
                </a:path>
                <a:path w="1456690" h="3263900">
                  <a:moveTo>
                    <a:pt x="1128830" y="571499"/>
                  </a:moveTo>
                  <a:lnTo>
                    <a:pt x="426373" y="571499"/>
                  </a:lnTo>
                  <a:lnTo>
                    <a:pt x="428330" y="558799"/>
                  </a:lnTo>
                  <a:lnTo>
                    <a:pt x="1125699" y="558799"/>
                  </a:lnTo>
                  <a:lnTo>
                    <a:pt x="1128830" y="571499"/>
                  </a:lnTo>
                  <a:close/>
                </a:path>
                <a:path w="1456690" h="3263900">
                  <a:moveTo>
                    <a:pt x="1447808" y="571499"/>
                  </a:moveTo>
                  <a:lnTo>
                    <a:pt x="1190248" y="571499"/>
                  </a:lnTo>
                  <a:lnTo>
                    <a:pt x="1184801" y="558799"/>
                  </a:lnTo>
                  <a:lnTo>
                    <a:pt x="1447416" y="558799"/>
                  </a:lnTo>
                  <a:lnTo>
                    <a:pt x="1447808" y="571499"/>
                  </a:lnTo>
                  <a:close/>
                </a:path>
                <a:path w="1456690" h="3263900">
                  <a:moveTo>
                    <a:pt x="379173" y="584199"/>
                  </a:moveTo>
                  <a:lnTo>
                    <a:pt x="5595" y="584199"/>
                  </a:lnTo>
                  <a:lnTo>
                    <a:pt x="6340" y="571499"/>
                  </a:lnTo>
                  <a:lnTo>
                    <a:pt x="380895" y="571499"/>
                  </a:lnTo>
                  <a:lnTo>
                    <a:pt x="379173" y="584199"/>
                  </a:lnTo>
                  <a:close/>
                </a:path>
                <a:path w="1456690" h="3263900">
                  <a:moveTo>
                    <a:pt x="849225" y="609599"/>
                  </a:moveTo>
                  <a:lnTo>
                    <a:pt x="420816" y="609599"/>
                  </a:lnTo>
                  <a:lnTo>
                    <a:pt x="421950" y="596899"/>
                  </a:lnTo>
                  <a:lnTo>
                    <a:pt x="423953" y="584199"/>
                  </a:lnTo>
                  <a:lnTo>
                    <a:pt x="425043" y="571499"/>
                  </a:lnTo>
                  <a:lnTo>
                    <a:pt x="1135092" y="571499"/>
                  </a:lnTo>
                  <a:lnTo>
                    <a:pt x="1140885" y="584199"/>
                  </a:lnTo>
                  <a:lnTo>
                    <a:pt x="1142528" y="584199"/>
                  </a:lnTo>
                  <a:lnTo>
                    <a:pt x="1151608" y="596899"/>
                  </a:lnTo>
                  <a:lnTo>
                    <a:pt x="849695" y="596899"/>
                  </a:lnTo>
                  <a:lnTo>
                    <a:pt x="849225" y="609599"/>
                  </a:lnTo>
                  <a:close/>
                </a:path>
                <a:path w="1456690" h="3263900">
                  <a:moveTo>
                    <a:pt x="1449217" y="584199"/>
                  </a:moveTo>
                  <a:lnTo>
                    <a:pt x="1201236" y="584199"/>
                  </a:lnTo>
                  <a:lnTo>
                    <a:pt x="1195767" y="571499"/>
                  </a:lnTo>
                  <a:lnTo>
                    <a:pt x="1448434" y="571499"/>
                  </a:lnTo>
                  <a:lnTo>
                    <a:pt x="1449217" y="584199"/>
                  </a:lnTo>
                  <a:close/>
                </a:path>
                <a:path w="1456690" h="3263900">
                  <a:moveTo>
                    <a:pt x="375102" y="596899"/>
                  </a:moveTo>
                  <a:lnTo>
                    <a:pt x="5947" y="596899"/>
                  </a:lnTo>
                  <a:lnTo>
                    <a:pt x="5009" y="584199"/>
                  </a:lnTo>
                  <a:lnTo>
                    <a:pt x="376511" y="584199"/>
                  </a:lnTo>
                  <a:lnTo>
                    <a:pt x="375102" y="596899"/>
                  </a:lnTo>
                  <a:close/>
                </a:path>
                <a:path w="1456690" h="3263900">
                  <a:moveTo>
                    <a:pt x="1451174" y="596899"/>
                  </a:moveTo>
                  <a:lnTo>
                    <a:pt x="1209690" y="596899"/>
                  </a:lnTo>
                  <a:lnTo>
                    <a:pt x="1203897" y="584199"/>
                  </a:lnTo>
                  <a:lnTo>
                    <a:pt x="1450313" y="584199"/>
                  </a:lnTo>
                  <a:lnTo>
                    <a:pt x="1451174" y="596899"/>
                  </a:lnTo>
                  <a:close/>
                </a:path>
                <a:path w="1456690" h="3263900">
                  <a:moveTo>
                    <a:pt x="371492" y="609599"/>
                  </a:moveTo>
                  <a:lnTo>
                    <a:pt x="7671" y="609599"/>
                  </a:lnTo>
                  <a:lnTo>
                    <a:pt x="12915" y="596899"/>
                  </a:lnTo>
                  <a:lnTo>
                    <a:pt x="373220" y="596899"/>
                  </a:lnTo>
                  <a:lnTo>
                    <a:pt x="371492" y="609599"/>
                  </a:lnTo>
                  <a:close/>
                </a:path>
                <a:path w="1456690" h="3263900">
                  <a:moveTo>
                    <a:pt x="862610" y="609599"/>
                  </a:moveTo>
                  <a:lnTo>
                    <a:pt x="854391" y="609599"/>
                  </a:lnTo>
                  <a:lnTo>
                    <a:pt x="849695" y="596899"/>
                  </a:lnTo>
                  <a:lnTo>
                    <a:pt x="863315" y="596899"/>
                  </a:lnTo>
                  <a:lnTo>
                    <a:pt x="862610" y="609599"/>
                  </a:lnTo>
                  <a:close/>
                </a:path>
                <a:path w="1456690" h="3263900">
                  <a:moveTo>
                    <a:pt x="1172626" y="622299"/>
                  </a:moveTo>
                  <a:lnTo>
                    <a:pt x="966953" y="622299"/>
                  </a:lnTo>
                  <a:lnTo>
                    <a:pt x="965544" y="609599"/>
                  </a:lnTo>
                  <a:lnTo>
                    <a:pt x="966953" y="609599"/>
                  </a:lnTo>
                  <a:lnTo>
                    <a:pt x="963509" y="596899"/>
                  </a:lnTo>
                  <a:lnTo>
                    <a:pt x="1158027" y="596899"/>
                  </a:lnTo>
                  <a:lnTo>
                    <a:pt x="1165297" y="609599"/>
                  </a:lnTo>
                  <a:lnTo>
                    <a:pt x="1172626" y="622299"/>
                  </a:lnTo>
                  <a:close/>
                </a:path>
                <a:path w="1456690" h="3263900">
                  <a:moveTo>
                    <a:pt x="1451677" y="609599"/>
                  </a:moveTo>
                  <a:lnTo>
                    <a:pt x="1219005" y="609599"/>
                  </a:lnTo>
                  <a:lnTo>
                    <a:pt x="1215639" y="596899"/>
                  </a:lnTo>
                  <a:lnTo>
                    <a:pt x="1451286" y="596899"/>
                  </a:lnTo>
                  <a:lnTo>
                    <a:pt x="1451677" y="609599"/>
                  </a:lnTo>
                  <a:close/>
                </a:path>
                <a:path w="1456690" h="3263900">
                  <a:moveTo>
                    <a:pt x="368057" y="622299"/>
                  </a:moveTo>
                  <a:lnTo>
                    <a:pt x="14794" y="622299"/>
                  </a:lnTo>
                  <a:lnTo>
                    <a:pt x="9941" y="609599"/>
                  </a:lnTo>
                  <a:lnTo>
                    <a:pt x="369807" y="609599"/>
                  </a:lnTo>
                  <a:lnTo>
                    <a:pt x="368057" y="622299"/>
                  </a:lnTo>
                  <a:close/>
                </a:path>
                <a:path w="1456690" h="3263900">
                  <a:moveTo>
                    <a:pt x="753478" y="622299"/>
                  </a:moveTo>
                  <a:lnTo>
                    <a:pt x="416198" y="622299"/>
                  </a:lnTo>
                  <a:lnTo>
                    <a:pt x="417606" y="609599"/>
                  </a:lnTo>
                  <a:lnTo>
                    <a:pt x="756348" y="609599"/>
                  </a:lnTo>
                  <a:lnTo>
                    <a:pt x="753478" y="622299"/>
                  </a:lnTo>
                  <a:close/>
                </a:path>
                <a:path w="1456690" h="3263900">
                  <a:moveTo>
                    <a:pt x="1456340" y="622299"/>
                  </a:moveTo>
                  <a:lnTo>
                    <a:pt x="1230277" y="622299"/>
                  </a:lnTo>
                  <a:lnTo>
                    <a:pt x="1228476" y="609599"/>
                  </a:lnTo>
                  <a:lnTo>
                    <a:pt x="1453522" y="609599"/>
                  </a:lnTo>
                  <a:lnTo>
                    <a:pt x="1456340" y="622299"/>
                  </a:lnTo>
                  <a:close/>
                </a:path>
                <a:path w="1456690" h="3263900">
                  <a:moveTo>
                    <a:pt x="364065" y="634999"/>
                  </a:moveTo>
                  <a:lnTo>
                    <a:pt x="93853" y="634999"/>
                  </a:lnTo>
                  <a:lnTo>
                    <a:pt x="69196" y="622299"/>
                  </a:lnTo>
                  <a:lnTo>
                    <a:pt x="367274" y="622299"/>
                  </a:lnTo>
                  <a:lnTo>
                    <a:pt x="364065" y="634999"/>
                  </a:lnTo>
                  <a:close/>
                </a:path>
                <a:path w="1456690" h="3263900">
                  <a:moveTo>
                    <a:pt x="755127" y="673099"/>
                  </a:moveTo>
                  <a:lnTo>
                    <a:pt x="404221" y="673099"/>
                  </a:lnTo>
                  <a:lnTo>
                    <a:pt x="407039" y="660399"/>
                  </a:lnTo>
                  <a:lnTo>
                    <a:pt x="409309" y="647699"/>
                  </a:lnTo>
                  <a:lnTo>
                    <a:pt x="412832" y="634999"/>
                  </a:lnTo>
                  <a:lnTo>
                    <a:pt x="414319" y="622299"/>
                  </a:lnTo>
                  <a:lnTo>
                    <a:pt x="735939" y="622299"/>
                  </a:lnTo>
                  <a:lnTo>
                    <a:pt x="732847" y="634999"/>
                  </a:lnTo>
                  <a:lnTo>
                    <a:pt x="729696" y="634999"/>
                  </a:lnTo>
                  <a:lnTo>
                    <a:pt x="727504" y="647699"/>
                  </a:lnTo>
                  <a:lnTo>
                    <a:pt x="733767" y="647699"/>
                  </a:lnTo>
                  <a:lnTo>
                    <a:pt x="737376" y="660399"/>
                  </a:lnTo>
                  <a:lnTo>
                    <a:pt x="750117" y="660399"/>
                  </a:lnTo>
                  <a:lnTo>
                    <a:pt x="755127" y="673099"/>
                  </a:lnTo>
                  <a:close/>
                </a:path>
                <a:path w="1456690" h="3263900">
                  <a:moveTo>
                    <a:pt x="1187224" y="634999"/>
                  </a:moveTo>
                  <a:lnTo>
                    <a:pt x="956073" y="634999"/>
                  </a:lnTo>
                  <a:lnTo>
                    <a:pt x="963196" y="622299"/>
                  </a:lnTo>
                  <a:lnTo>
                    <a:pt x="1179954" y="622299"/>
                  </a:lnTo>
                  <a:lnTo>
                    <a:pt x="1187224" y="634999"/>
                  </a:lnTo>
                  <a:close/>
                </a:path>
                <a:path w="1456690" h="3263900">
                  <a:moveTo>
                    <a:pt x="1451875" y="634999"/>
                  </a:moveTo>
                  <a:lnTo>
                    <a:pt x="1238026" y="634999"/>
                  </a:lnTo>
                  <a:lnTo>
                    <a:pt x="1237713" y="622299"/>
                  </a:lnTo>
                  <a:lnTo>
                    <a:pt x="1451484" y="622299"/>
                  </a:lnTo>
                  <a:lnTo>
                    <a:pt x="1451875" y="634999"/>
                  </a:lnTo>
                  <a:close/>
                </a:path>
                <a:path w="1456690" h="3263900">
                  <a:moveTo>
                    <a:pt x="144107" y="647699"/>
                  </a:moveTo>
                  <a:lnTo>
                    <a:pt x="140272" y="634999"/>
                  </a:lnTo>
                  <a:lnTo>
                    <a:pt x="148099" y="634999"/>
                  </a:lnTo>
                  <a:lnTo>
                    <a:pt x="144107" y="647699"/>
                  </a:lnTo>
                  <a:close/>
                </a:path>
                <a:path w="1456690" h="3263900">
                  <a:moveTo>
                    <a:pt x="363690" y="647699"/>
                  </a:moveTo>
                  <a:lnTo>
                    <a:pt x="151935" y="647699"/>
                  </a:lnTo>
                  <a:lnTo>
                    <a:pt x="148099" y="634999"/>
                  </a:lnTo>
                  <a:lnTo>
                    <a:pt x="363987" y="634999"/>
                  </a:lnTo>
                  <a:lnTo>
                    <a:pt x="363690" y="647699"/>
                  </a:lnTo>
                  <a:close/>
                </a:path>
                <a:path w="1456690" h="3263900">
                  <a:moveTo>
                    <a:pt x="1196177" y="647699"/>
                  </a:moveTo>
                  <a:lnTo>
                    <a:pt x="933181" y="647699"/>
                  </a:lnTo>
                  <a:lnTo>
                    <a:pt x="938461" y="634999"/>
                  </a:lnTo>
                  <a:lnTo>
                    <a:pt x="1191741" y="634999"/>
                  </a:lnTo>
                  <a:lnTo>
                    <a:pt x="1196177" y="647699"/>
                  </a:lnTo>
                  <a:close/>
                </a:path>
                <a:path w="1456690" h="3263900">
                  <a:moveTo>
                    <a:pt x="1451408" y="660399"/>
                  </a:moveTo>
                  <a:lnTo>
                    <a:pt x="1263857" y="660399"/>
                  </a:lnTo>
                  <a:lnTo>
                    <a:pt x="1260570" y="647699"/>
                  </a:lnTo>
                  <a:lnTo>
                    <a:pt x="1253055" y="647699"/>
                  </a:lnTo>
                  <a:lnTo>
                    <a:pt x="1249852" y="634999"/>
                  </a:lnTo>
                  <a:lnTo>
                    <a:pt x="1449921" y="634999"/>
                  </a:lnTo>
                  <a:lnTo>
                    <a:pt x="1451408" y="660399"/>
                  </a:lnTo>
                  <a:close/>
                </a:path>
                <a:path w="1456690" h="3263900">
                  <a:moveTo>
                    <a:pt x="358899" y="660399"/>
                  </a:moveTo>
                  <a:lnTo>
                    <a:pt x="198118" y="660399"/>
                  </a:lnTo>
                  <a:lnTo>
                    <a:pt x="191967" y="647699"/>
                  </a:lnTo>
                  <a:lnTo>
                    <a:pt x="361247" y="647699"/>
                  </a:lnTo>
                  <a:lnTo>
                    <a:pt x="358899" y="660399"/>
                  </a:lnTo>
                  <a:close/>
                </a:path>
                <a:path w="1456690" h="3263900">
                  <a:moveTo>
                    <a:pt x="866211" y="660399"/>
                  </a:moveTo>
                  <a:lnTo>
                    <a:pt x="857366" y="660399"/>
                  </a:lnTo>
                  <a:lnTo>
                    <a:pt x="858305" y="647699"/>
                  </a:lnTo>
                  <a:lnTo>
                    <a:pt x="866211" y="660399"/>
                  </a:lnTo>
                  <a:close/>
                </a:path>
                <a:path w="1456690" h="3263900">
                  <a:moveTo>
                    <a:pt x="869342" y="660399"/>
                  </a:moveTo>
                  <a:lnTo>
                    <a:pt x="866211" y="660399"/>
                  </a:lnTo>
                  <a:lnTo>
                    <a:pt x="868090" y="647699"/>
                  </a:lnTo>
                  <a:lnTo>
                    <a:pt x="869342" y="660399"/>
                  </a:lnTo>
                  <a:close/>
                </a:path>
                <a:path w="1456690" h="3263900">
                  <a:moveTo>
                    <a:pt x="1205071" y="660399"/>
                  </a:moveTo>
                  <a:lnTo>
                    <a:pt x="871161" y="660399"/>
                  </a:lnTo>
                  <a:lnTo>
                    <a:pt x="873066" y="647699"/>
                  </a:lnTo>
                  <a:lnTo>
                    <a:pt x="1200599" y="647699"/>
                  </a:lnTo>
                  <a:lnTo>
                    <a:pt x="1205071" y="660399"/>
                  </a:lnTo>
                  <a:close/>
                </a:path>
                <a:path w="1456690" h="3263900">
                  <a:moveTo>
                    <a:pt x="64500" y="673099"/>
                  </a:moveTo>
                  <a:lnTo>
                    <a:pt x="14128" y="673099"/>
                  </a:lnTo>
                  <a:lnTo>
                    <a:pt x="13945" y="660399"/>
                  </a:lnTo>
                  <a:lnTo>
                    <a:pt x="58003" y="660399"/>
                  </a:lnTo>
                  <a:lnTo>
                    <a:pt x="64500" y="673099"/>
                  </a:lnTo>
                  <a:close/>
                </a:path>
                <a:path w="1456690" h="3263900">
                  <a:moveTo>
                    <a:pt x="350288" y="685799"/>
                  </a:moveTo>
                  <a:lnTo>
                    <a:pt x="208842" y="685799"/>
                  </a:lnTo>
                  <a:lnTo>
                    <a:pt x="209077" y="673099"/>
                  </a:lnTo>
                  <a:lnTo>
                    <a:pt x="209267" y="673099"/>
                  </a:lnTo>
                  <a:lnTo>
                    <a:pt x="208366" y="660399"/>
                  </a:lnTo>
                  <a:lnTo>
                    <a:pt x="355924" y="660399"/>
                  </a:lnTo>
                  <a:lnTo>
                    <a:pt x="351854" y="673099"/>
                  </a:lnTo>
                  <a:lnTo>
                    <a:pt x="350288" y="685799"/>
                  </a:lnTo>
                  <a:close/>
                </a:path>
                <a:path w="1456690" h="3263900">
                  <a:moveTo>
                    <a:pt x="1218378" y="673099"/>
                  </a:moveTo>
                  <a:lnTo>
                    <a:pt x="781806" y="673099"/>
                  </a:lnTo>
                  <a:lnTo>
                    <a:pt x="787934" y="660399"/>
                  </a:lnTo>
                  <a:lnTo>
                    <a:pt x="1211490" y="660399"/>
                  </a:lnTo>
                  <a:lnTo>
                    <a:pt x="1218378" y="673099"/>
                  </a:lnTo>
                  <a:close/>
                </a:path>
                <a:path w="1456690" h="3263900">
                  <a:moveTo>
                    <a:pt x="1448434" y="673099"/>
                  </a:moveTo>
                  <a:lnTo>
                    <a:pt x="1272722" y="673099"/>
                  </a:lnTo>
                  <a:lnTo>
                    <a:pt x="1268334" y="660399"/>
                  </a:lnTo>
                  <a:lnTo>
                    <a:pt x="1455009" y="660399"/>
                  </a:lnTo>
                  <a:lnTo>
                    <a:pt x="1448434" y="673099"/>
                  </a:lnTo>
                  <a:close/>
                </a:path>
                <a:path w="1456690" h="3263900">
                  <a:moveTo>
                    <a:pt x="348253" y="698499"/>
                  </a:moveTo>
                  <a:lnTo>
                    <a:pt x="14559" y="698499"/>
                  </a:lnTo>
                  <a:lnTo>
                    <a:pt x="14324" y="685799"/>
                  </a:lnTo>
                  <a:lnTo>
                    <a:pt x="12759" y="673099"/>
                  </a:lnTo>
                  <a:lnTo>
                    <a:pt x="132757" y="673099"/>
                  </a:lnTo>
                  <a:lnTo>
                    <a:pt x="137923" y="685799"/>
                  </a:lnTo>
                  <a:lnTo>
                    <a:pt x="350288" y="685799"/>
                  </a:lnTo>
                  <a:lnTo>
                    <a:pt x="348253" y="698499"/>
                  </a:lnTo>
                  <a:close/>
                </a:path>
                <a:path w="1456690" h="3263900">
                  <a:moveTo>
                    <a:pt x="1232772" y="685799"/>
                  </a:moveTo>
                  <a:lnTo>
                    <a:pt x="400542" y="685799"/>
                  </a:lnTo>
                  <a:lnTo>
                    <a:pt x="403517" y="673099"/>
                  </a:lnTo>
                  <a:lnTo>
                    <a:pt x="1226989" y="673099"/>
                  </a:lnTo>
                  <a:lnTo>
                    <a:pt x="1232772" y="685799"/>
                  </a:lnTo>
                  <a:close/>
                </a:path>
                <a:path w="1456690" h="3263900">
                  <a:moveTo>
                    <a:pt x="1454305" y="685799"/>
                  </a:moveTo>
                  <a:lnTo>
                    <a:pt x="1281235" y="685799"/>
                  </a:lnTo>
                  <a:lnTo>
                    <a:pt x="1277022" y="673099"/>
                  </a:lnTo>
                  <a:lnTo>
                    <a:pt x="1453052" y="673099"/>
                  </a:lnTo>
                  <a:lnTo>
                    <a:pt x="1454305" y="685799"/>
                  </a:lnTo>
                  <a:close/>
                </a:path>
                <a:path w="1456690" h="3263900">
                  <a:moveTo>
                    <a:pt x="1249768" y="698499"/>
                  </a:moveTo>
                  <a:lnTo>
                    <a:pt x="397176" y="698499"/>
                  </a:lnTo>
                  <a:lnTo>
                    <a:pt x="398429" y="685799"/>
                  </a:lnTo>
                  <a:lnTo>
                    <a:pt x="1244073" y="685799"/>
                  </a:lnTo>
                  <a:lnTo>
                    <a:pt x="1249768" y="698499"/>
                  </a:lnTo>
                  <a:close/>
                </a:path>
                <a:path w="1456690" h="3263900">
                  <a:moveTo>
                    <a:pt x="1453776" y="711199"/>
                  </a:moveTo>
                  <a:lnTo>
                    <a:pt x="1274984" y="711199"/>
                  </a:lnTo>
                  <a:lnTo>
                    <a:pt x="1278614" y="698499"/>
                  </a:lnTo>
                  <a:lnTo>
                    <a:pt x="1285227" y="698499"/>
                  </a:lnTo>
                  <a:lnTo>
                    <a:pt x="1281626" y="685799"/>
                  </a:lnTo>
                  <a:lnTo>
                    <a:pt x="1455714" y="685799"/>
                  </a:lnTo>
                  <a:lnTo>
                    <a:pt x="1452778" y="698499"/>
                  </a:lnTo>
                  <a:lnTo>
                    <a:pt x="1453776" y="711199"/>
                  </a:lnTo>
                  <a:close/>
                </a:path>
                <a:path w="1456690" h="3263900">
                  <a:moveTo>
                    <a:pt x="341365" y="723899"/>
                  </a:moveTo>
                  <a:lnTo>
                    <a:pt x="20117" y="723899"/>
                  </a:lnTo>
                  <a:lnTo>
                    <a:pt x="19442" y="711199"/>
                  </a:lnTo>
                  <a:lnTo>
                    <a:pt x="15420" y="711199"/>
                  </a:lnTo>
                  <a:lnTo>
                    <a:pt x="15185" y="698499"/>
                  </a:lnTo>
                  <a:lnTo>
                    <a:pt x="344731" y="698499"/>
                  </a:lnTo>
                  <a:lnTo>
                    <a:pt x="342852" y="711199"/>
                  </a:lnTo>
                  <a:lnTo>
                    <a:pt x="341365" y="723899"/>
                  </a:lnTo>
                  <a:close/>
                </a:path>
                <a:path w="1456690" h="3263900">
                  <a:moveTo>
                    <a:pt x="1267290" y="711199"/>
                  </a:moveTo>
                  <a:lnTo>
                    <a:pt x="394593" y="711199"/>
                  </a:lnTo>
                  <a:lnTo>
                    <a:pt x="395454" y="698499"/>
                  </a:lnTo>
                  <a:lnTo>
                    <a:pt x="1263660" y="698499"/>
                  </a:lnTo>
                  <a:lnTo>
                    <a:pt x="1267290" y="711199"/>
                  </a:lnTo>
                  <a:close/>
                </a:path>
                <a:path w="1456690" h="3263900">
                  <a:moveTo>
                    <a:pt x="1455557" y="749299"/>
                  </a:moveTo>
                  <a:lnTo>
                    <a:pt x="384413" y="749299"/>
                  </a:lnTo>
                  <a:lnTo>
                    <a:pt x="386139" y="736599"/>
                  </a:lnTo>
                  <a:lnTo>
                    <a:pt x="387184" y="723899"/>
                  </a:lnTo>
                  <a:lnTo>
                    <a:pt x="392493" y="723899"/>
                  </a:lnTo>
                  <a:lnTo>
                    <a:pt x="392949" y="711199"/>
                  </a:lnTo>
                  <a:lnTo>
                    <a:pt x="1453835" y="711199"/>
                  </a:lnTo>
                  <a:lnTo>
                    <a:pt x="1456262" y="723899"/>
                  </a:lnTo>
                  <a:lnTo>
                    <a:pt x="1456262" y="736599"/>
                  </a:lnTo>
                  <a:lnTo>
                    <a:pt x="1455557" y="749299"/>
                  </a:lnTo>
                  <a:close/>
                </a:path>
                <a:path w="1456690" h="3263900">
                  <a:moveTo>
                    <a:pt x="338625" y="736599"/>
                  </a:moveTo>
                  <a:lnTo>
                    <a:pt x="17321" y="736599"/>
                  </a:lnTo>
                  <a:lnTo>
                    <a:pt x="18238" y="723899"/>
                  </a:lnTo>
                  <a:lnTo>
                    <a:pt x="337999" y="723899"/>
                  </a:lnTo>
                  <a:lnTo>
                    <a:pt x="338625" y="736599"/>
                  </a:lnTo>
                  <a:close/>
                </a:path>
                <a:path w="1456690" h="3263900">
                  <a:moveTo>
                    <a:pt x="336042" y="749299"/>
                  </a:moveTo>
                  <a:lnTo>
                    <a:pt x="20743" y="749299"/>
                  </a:lnTo>
                  <a:lnTo>
                    <a:pt x="18238" y="736599"/>
                  </a:lnTo>
                  <a:lnTo>
                    <a:pt x="336590" y="736599"/>
                  </a:lnTo>
                  <a:lnTo>
                    <a:pt x="336042" y="749299"/>
                  </a:lnTo>
                  <a:close/>
                </a:path>
                <a:path w="1456690" h="3263900">
                  <a:moveTo>
                    <a:pt x="332747" y="761999"/>
                  </a:moveTo>
                  <a:lnTo>
                    <a:pt x="17612" y="761999"/>
                  </a:lnTo>
                  <a:lnTo>
                    <a:pt x="14950" y="749299"/>
                  </a:lnTo>
                  <a:lnTo>
                    <a:pt x="334868" y="749299"/>
                  </a:lnTo>
                  <a:lnTo>
                    <a:pt x="332747" y="761999"/>
                  </a:lnTo>
                  <a:close/>
                </a:path>
                <a:path w="1456690" h="3263900">
                  <a:moveTo>
                    <a:pt x="1453678" y="761999"/>
                  </a:moveTo>
                  <a:lnTo>
                    <a:pt x="379016" y="761999"/>
                  </a:lnTo>
                  <a:lnTo>
                    <a:pt x="382038" y="749299"/>
                  </a:lnTo>
                  <a:lnTo>
                    <a:pt x="1454931" y="749299"/>
                  </a:lnTo>
                  <a:lnTo>
                    <a:pt x="1453678" y="761999"/>
                  </a:lnTo>
                  <a:close/>
                </a:path>
                <a:path w="1456690" h="3263900">
                  <a:moveTo>
                    <a:pt x="332509" y="774699"/>
                  </a:moveTo>
                  <a:lnTo>
                    <a:pt x="16438" y="774699"/>
                  </a:lnTo>
                  <a:lnTo>
                    <a:pt x="21134" y="761999"/>
                  </a:lnTo>
                  <a:lnTo>
                    <a:pt x="332520" y="761999"/>
                  </a:lnTo>
                  <a:lnTo>
                    <a:pt x="332509" y="774699"/>
                  </a:lnTo>
                  <a:close/>
                </a:path>
                <a:path w="1456690" h="3263900">
                  <a:moveTo>
                    <a:pt x="530716" y="787399"/>
                  </a:moveTo>
                  <a:lnTo>
                    <a:pt x="369388" y="787399"/>
                  </a:lnTo>
                  <a:lnTo>
                    <a:pt x="370640" y="774699"/>
                  </a:lnTo>
                  <a:lnTo>
                    <a:pt x="374398" y="761999"/>
                  </a:lnTo>
                  <a:lnTo>
                    <a:pt x="1453209" y="761999"/>
                  </a:lnTo>
                  <a:lnTo>
                    <a:pt x="1454383" y="774699"/>
                  </a:lnTo>
                  <a:lnTo>
                    <a:pt x="536509" y="774699"/>
                  </a:lnTo>
                  <a:lnTo>
                    <a:pt x="530716" y="787399"/>
                  </a:lnTo>
                  <a:close/>
                </a:path>
                <a:path w="1456690" h="3263900">
                  <a:moveTo>
                    <a:pt x="147630" y="800099"/>
                  </a:moveTo>
                  <a:lnTo>
                    <a:pt x="20371" y="800099"/>
                  </a:lnTo>
                  <a:lnTo>
                    <a:pt x="19880" y="787399"/>
                  </a:lnTo>
                  <a:lnTo>
                    <a:pt x="18051" y="774699"/>
                  </a:lnTo>
                  <a:lnTo>
                    <a:pt x="334743" y="774699"/>
                  </a:lnTo>
                  <a:lnTo>
                    <a:pt x="336569" y="787399"/>
                  </a:lnTo>
                  <a:lnTo>
                    <a:pt x="150779" y="787399"/>
                  </a:lnTo>
                  <a:lnTo>
                    <a:pt x="147630" y="800099"/>
                  </a:lnTo>
                  <a:close/>
                </a:path>
                <a:path w="1456690" h="3263900">
                  <a:moveTo>
                    <a:pt x="1390881" y="787399"/>
                  </a:moveTo>
                  <a:lnTo>
                    <a:pt x="562575" y="787399"/>
                  </a:lnTo>
                  <a:lnTo>
                    <a:pt x="560227" y="774699"/>
                  </a:lnTo>
                  <a:lnTo>
                    <a:pt x="1393334" y="774699"/>
                  </a:lnTo>
                  <a:lnTo>
                    <a:pt x="1390881" y="787399"/>
                  </a:lnTo>
                  <a:close/>
                </a:path>
                <a:path w="1456690" h="3263900">
                  <a:moveTo>
                    <a:pt x="1451128" y="800099"/>
                  </a:moveTo>
                  <a:lnTo>
                    <a:pt x="1374804" y="800099"/>
                  </a:lnTo>
                  <a:lnTo>
                    <a:pt x="1380022" y="787399"/>
                  </a:lnTo>
                  <a:lnTo>
                    <a:pt x="1424247" y="787399"/>
                  </a:lnTo>
                  <a:lnTo>
                    <a:pt x="1427143" y="774699"/>
                  </a:lnTo>
                  <a:lnTo>
                    <a:pt x="1452811" y="774699"/>
                  </a:lnTo>
                  <a:lnTo>
                    <a:pt x="1451804" y="787399"/>
                  </a:lnTo>
                  <a:lnTo>
                    <a:pt x="1451128" y="800099"/>
                  </a:lnTo>
                  <a:close/>
                </a:path>
                <a:path w="1456690" h="3263900">
                  <a:moveTo>
                    <a:pt x="347836" y="800099"/>
                  </a:moveTo>
                  <a:lnTo>
                    <a:pt x="156553" y="800099"/>
                  </a:lnTo>
                  <a:lnTo>
                    <a:pt x="153754" y="787399"/>
                  </a:lnTo>
                  <a:lnTo>
                    <a:pt x="343374" y="787399"/>
                  </a:lnTo>
                  <a:lnTo>
                    <a:pt x="347836" y="800099"/>
                  </a:lnTo>
                  <a:close/>
                </a:path>
                <a:path w="1456690" h="3263900">
                  <a:moveTo>
                    <a:pt x="534395" y="800099"/>
                  </a:moveTo>
                  <a:lnTo>
                    <a:pt x="361639" y="800099"/>
                  </a:lnTo>
                  <a:lnTo>
                    <a:pt x="362265" y="787399"/>
                  </a:lnTo>
                  <a:lnTo>
                    <a:pt x="527820" y="787399"/>
                  </a:lnTo>
                  <a:lnTo>
                    <a:pt x="534395" y="800099"/>
                  </a:lnTo>
                  <a:close/>
                </a:path>
                <a:path w="1456690" h="3263900">
                  <a:moveTo>
                    <a:pt x="918820" y="800099"/>
                  </a:moveTo>
                  <a:lnTo>
                    <a:pt x="582066" y="800099"/>
                  </a:lnTo>
                  <a:lnTo>
                    <a:pt x="579405" y="787399"/>
                  </a:lnTo>
                  <a:lnTo>
                    <a:pt x="921057" y="787399"/>
                  </a:lnTo>
                  <a:lnTo>
                    <a:pt x="918820" y="800099"/>
                  </a:lnTo>
                  <a:close/>
                </a:path>
                <a:path w="1456690" h="3263900">
                  <a:moveTo>
                    <a:pt x="1343818" y="800099"/>
                  </a:moveTo>
                  <a:lnTo>
                    <a:pt x="951141" y="800099"/>
                  </a:lnTo>
                  <a:lnTo>
                    <a:pt x="945271" y="787399"/>
                  </a:lnTo>
                  <a:lnTo>
                    <a:pt x="1349975" y="787399"/>
                  </a:lnTo>
                  <a:lnTo>
                    <a:pt x="1343818" y="800099"/>
                  </a:lnTo>
                  <a:close/>
                </a:path>
                <a:path w="1456690" h="3263900">
                  <a:moveTo>
                    <a:pt x="128608" y="812799"/>
                  </a:moveTo>
                  <a:lnTo>
                    <a:pt x="18757" y="812799"/>
                  </a:lnTo>
                  <a:lnTo>
                    <a:pt x="15968" y="800099"/>
                  </a:lnTo>
                  <a:lnTo>
                    <a:pt x="132497" y="800099"/>
                  </a:lnTo>
                  <a:lnTo>
                    <a:pt x="128608" y="812799"/>
                  </a:lnTo>
                  <a:close/>
                </a:path>
                <a:path w="1456690" h="3263900">
                  <a:moveTo>
                    <a:pt x="548798" y="825499"/>
                  </a:moveTo>
                  <a:lnTo>
                    <a:pt x="163118" y="825499"/>
                  </a:lnTo>
                  <a:lnTo>
                    <a:pt x="165946" y="812799"/>
                  </a:lnTo>
                  <a:lnTo>
                    <a:pt x="165700" y="800099"/>
                  </a:lnTo>
                  <a:lnTo>
                    <a:pt x="537996" y="800099"/>
                  </a:lnTo>
                  <a:lnTo>
                    <a:pt x="539562" y="812799"/>
                  </a:lnTo>
                  <a:lnTo>
                    <a:pt x="546215" y="812799"/>
                  </a:lnTo>
                  <a:lnTo>
                    <a:pt x="548798" y="825499"/>
                  </a:lnTo>
                  <a:close/>
                </a:path>
                <a:path w="1456690" h="3263900">
                  <a:moveTo>
                    <a:pt x="911612" y="812799"/>
                  </a:moveTo>
                  <a:lnTo>
                    <a:pt x="600740" y="812799"/>
                  </a:lnTo>
                  <a:lnTo>
                    <a:pt x="593704" y="800099"/>
                  </a:lnTo>
                  <a:lnTo>
                    <a:pt x="914899" y="800099"/>
                  </a:lnTo>
                  <a:lnTo>
                    <a:pt x="911612" y="812799"/>
                  </a:lnTo>
                  <a:close/>
                </a:path>
                <a:path w="1456690" h="3263900">
                  <a:moveTo>
                    <a:pt x="1333403" y="812799"/>
                  </a:moveTo>
                  <a:lnTo>
                    <a:pt x="955525" y="812799"/>
                  </a:lnTo>
                  <a:lnTo>
                    <a:pt x="951689" y="800099"/>
                  </a:lnTo>
                  <a:lnTo>
                    <a:pt x="1335490" y="800099"/>
                  </a:lnTo>
                  <a:lnTo>
                    <a:pt x="1333403" y="812799"/>
                  </a:lnTo>
                  <a:close/>
                </a:path>
                <a:path w="1456690" h="3263900">
                  <a:moveTo>
                    <a:pt x="1435901" y="812799"/>
                  </a:moveTo>
                  <a:lnTo>
                    <a:pt x="1348005" y="812799"/>
                  </a:lnTo>
                  <a:lnTo>
                    <a:pt x="1348788" y="800099"/>
                  </a:lnTo>
                  <a:lnTo>
                    <a:pt x="1441624" y="800099"/>
                  </a:lnTo>
                  <a:lnTo>
                    <a:pt x="1435901" y="812799"/>
                  </a:lnTo>
                  <a:close/>
                </a:path>
                <a:path w="1456690" h="3263900">
                  <a:moveTo>
                    <a:pt x="1450650" y="812799"/>
                  </a:moveTo>
                  <a:lnTo>
                    <a:pt x="1446477" y="812799"/>
                  </a:lnTo>
                  <a:lnTo>
                    <a:pt x="1443738" y="800099"/>
                  </a:lnTo>
                  <a:lnTo>
                    <a:pt x="1450782" y="800099"/>
                  </a:lnTo>
                  <a:lnTo>
                    <a:pt x="1450650" y="812799"/>
                  </a:lnTo>
                  <a:close/>
                </a:path>
                <a:path w="1456690" h="3263900">
                  <a:moveTo>
                    <a:pt x="117180" y="838199"/>
                  </a:moveTo>
                  <a:lnTo>
                    <a:pt x="19076" y="838199"/>
                  </a:lnTo>
                  <a:lnTo>
                    <a:pt x="19076" y="825499"/>
                  </a:lnTo>
                  <a:lnTo>
                    <a:pt x="18127" y="825499"/>
                  </a:lnTo>
                  <a:lnTo>
                    <a:pt x="19256" y="812799"/>
                  </a:lnTo>
                  <a:lnTo>
                    <a:pt x="124460" y="812799"/>
                  </a:lnTo>
                  <a:lnTo>
                    <a:pt x="120781" y="825499"/>
                  </a:lnTo>
                  <a:lnTo>
                    <a:pt x="117180" y="838199"/>
                  </a:lnTo>
                  <a:close/>
                </a:path>
                <a:path w="1456690" h="3263900">
                  <a:moveTo>
                    <a:pt x="903001" y="825499"/>
                  </a:moveTo>
                  <a:lnTo>
                    <a:pt x="616508" y="825499"/>
                  </a:lnTo>
                  <a:lnTo>
                    <a:pt x="608342" y="812799"/>
                  </a:lnTo>
                  <a:lnTo>
                    <a:pt x="906758" y="812799"/>
                  </a:lnTo>
                  <a:lnTo>
                    <a:pt x="903001" y="825499"/>
                  </a:lnTo>
                  <a:close/>
                </a:path>
                <a:path w="1456690" h="3263900">
                  <a:moveTo>
                    <a:pt x="1084884" y="825499"/>
                  </a:moveTo>
                  <a:lnTo>
                    <a:pt x="953646" y="825499"/>
                  </a:lnTo>
                  <a:lnTo>
                    <a:pt x="953881" y="812799"/>
                  </a:lnTo>
                  <a:lnTo>
                    <a:pt x="1091850" y="812799"/>
                  </a:lnTo>
                  <a:lnTo>
                    <a:pt x="1084884" y="825499"/>
                  </a:lnTo>
                  <a:close/>
                </a:path>
                <a:path w="1456690" h="3263900">
                  <a:moveTo>
                    <a:pt x="1332506" y="838199"/>
                  </a:moveTo>
                  <a:lnTo>
                    <a:pt x="1151996" y="838199"/>
                  </a:lnTo>
                  <a:lnTo>
                    <a:pt x="1147851" y="825499"/>
                  </a:lnTo>
                  <a:lnTo>
                    <a:pt x="1113018" y="825499"/>
                  </a:lnTo>
                  <a:lnTo>
                    <a:pt x="1106678" y="812799"/>
                  </a:lnTo>
                  <a:lnTo>
                    <a:pt x="1330784" y="812799"/>
                  </a:lnTo>
                  <a:lnTo>
                    <a:pt x="1329375" y="825499"/>
                  </a:lnTo>
                  <a:lnTo>
                    <a:pt x="1332506" y="838199"/>
                  </a:lnTo>
                  <a:close/>
                </a:path>
                <a:path w="1456690" h="3263900">
                  <a:moveTo>
                    <a:pt x="1394662" y="825499"/>
                  </a:moveTo>
                  <a:lnTo>
                    <a:pt x="1340644" y="825499"/>
                  </a:lnTo>
                  <a:lnTo>
                    <a:pt x="1341691" y="812799"/>
                  </a:lnTo>
                  <a:lnTo>
                    <a:pt x="1398572" y="812799"/>
                  </a:lnTo>
                  <a:lnTo>
                    <a:pt x="1394662" y="825499"/>
                  </a:lnTo>
                  <a:close/>
                </a:path>
                <a:path w="1456690" h="3263900">
                  <a:moveTo>
                    <a:pt x="1449769" y="825499"/>
                  </a:moveTo>
                  <a:lnTo>
                    <a:pt x="1435988" y="825499"/>
                  </a:lnTo>
                  <a:lnTo>
                    <a:pt x="1442172" y="812799"/>
                  </a:lnTo>
                  <a:lnTo>
                    <a:pt x="1450019" y="812799"/>
                  </a:lnTo>
                  <a:lnTo>
                    <a:pt x="1449769" y="825499"/>
                  </a:lnTo>
                  <a:close/>
                </a:path>
                <a:path w="1456690" h="3263900">
                  <a:moveTo>
                    <a:pt x="573612" y="850899"/>
                  </a:moveTo>
                  <a:lnTo>
                    <a:pt x="156592" y="850899"/>
                  </a:lnTo>
                  <a:lnTo>
                    <a:pt x="158270" y="838199"/>
                  </a:lnTo>
                  <a:lnTo>
                    <a:pt x="160952" y="825499"/>
                  </a:lnTo>
                  <a:lnTo>
                    <a:pt x="561792" y="825499"/>
                  </a:lnTo>
                  <a:lnTo>
                    <a:pt x="562575" y="838199"/>
                  </a:lnTo>
                  <a:lnTo>
                    <a:pt x="568524" y="838199"/>
                  </a:lnTo>
                  <a:lnTo>
                    <a:pt x="573612" y="850899"/>
                  </a:lnTo>
                  <a:close/>
                </a:path>
                <a:path w="1456690" h="3263900">
                  <a:moveTo>
                    <a:pt x="903623" y="838199"/>
                  </a:moveTo>
                  <a:lnTo>
                    <a:pt x="625666" y="838199"/>
                  </a:lnTo>
                  <a:lnTo>
                    <a:pt x="622442" y="825499"/>
                  </a:lnTo>
                  <a:lnTo>
                    <a:pt x="904484" y="825499"/>
                  </a:lnTo>
                  <a:lnTo>
                    <a:pt x="903623" y="838199"/>
                  </a:lnTo>
                  <a:close/>
                </a:path>
                <a:path w="1456690" h="3263900">
                  <a:moveTo>
                    <a:pt x="1077324" y="838199"/>
                  </a:moveTo>
                  <a:lnTo>
                    <a:pt x="949567" y="838199"/>
                  </a:lnTo>
                  <a:lnTo>
                    <a:pt x="952159" y="825499"/>
                  </a:lnTo>
                  <a:lnTo>
                    <a:pt x="1078263" y="825499"/>
                  </a:lnTo>
                  <a:lnTo>
                    <a:pt x="1077324" y="838199"/>
                  </a:lnTo>
                  <a:close/>
                </a:path>
                <a:path w="1456690" h="3263900">
                  <a:moveTo>
                    <a:pt x="1451848" y="838199"/>
                  </a:moveTo>
                  <a:lnTo>
                    <a:pt x="1378768" y="838199"/>
                  </a:lnTo>
                  <a:lnTo>
                    <a:pt x="1384482" y="825499"/>
                  </a:lnTo>
                  <a:lnTo>
                    <a:pt x="1450782" y="825499"/>
                  </a:lnTo>
                  <a:lnTo>
                    <a:pt x="1451848" y="838199"/>
                  </a:lnTo>
                  <a:close/>
                </a:path>
                <a:path w="1456690" h="3263900">
                  <a:moveTo>
                    <a:pt x="111153" y="850899"/>
                  </a:moveTo>
                  <a:lnTo>
                    <a:pt x="20743" y="850899"/>
                  </a:lnTo>
                  <a:lnTo>
                    <a:pt x="20661" y="838199"/>
                  </a:lnTo>
                  <a:lnTo>
                    <a:pt x="114127" y="838199"/>
                  </a:lnTo>
                  <a:lnTo>
                    <a:pt x="111153" y="850899"/>
                  </a:lnTo>
                  <a:close/>
                </a:path>
                <a:path w="1456690" h="3263900">
                  <a:moveTo>
                    <a:pt x="897991" y="850899"/>
                  </a:moveTo>
                  <a:lnTo>
                    <a:pt x="643279" y="850899"/>
                  </a:lnTo>
                  <a:lnTo>
                    <a:pt x="634981" y="838199"/>
                  </a:lnTo>
                  <a:lnTo>
                    <a:pt x="899244" y="838199"/>
                  </a:lnTo>
                  <a:lnTo>
                    <a:pt x="897991" y="850899"/>
                  </a:lnTo>
                  <a:close/>
                </a:path>
                <a:path w="1456690" h="3263900">
                  <a:moveTo>
                    <a:pt x="1085856" y="850899"/>
                  </a:moveTo>
                  <a:lnTo>
                    <a:pt x="947219" y="850899"/>
                  </a:lnTo>
                  <a:lnTo>
                    <a:pt x="947920" y="838199"/>
                  </a:lnTo>
                  <a:lnTo>
                    <a:pt x="1079907" y="838199"/>
                  </a:lnTo>
                  <a:lnTo>
                    <a:pt x="1085856" y="850899"/>
                  </a:lnTo>
                  <a:close/>
                </a:path>
                <a:path w="1456690" h="3263900">
                  <a:moveTo>
                    <a:pt x="1452235" y="876299"/>
                  </a:moveTo>
                  <a:lnTo>
                    <a:pt x="1206011" y="876299"/>
                  </a:lnTo>
                  <a:lnTo>
                    <a:pt x="1200532" y="863599"/>
                  </a:lnTo>
                  <a:lnTo>
                    <a:pt x="1189393" y="863599"/>
                  </a:lnTo>
                  <a:lnTo>
                    <a:pt x="1183577" y="850899"/>
                  </a:lnTo>
                  <a:lnTo>
                    <a:pt x="1171001" y="850899"/>
                  </a:lnTo>
                  <a:lnTo>
                    <a:pt x="1164869" y="838199"/>
                  </a:lnTo>
                  <a:lnTo>
                    <a:pt x="1452083" y="838199"/>
                  </a:lnTo>
                  <a:lnTo>
                    <a:pt x="1451487" y="850899"/>
                  </a:lnTo>
                  <a:lnTo>
                    <a:pt x="1452145" y="863599"/>
                  </a:lnTo>
                  <a:lnTo>
                    <a:pt x="1452235" y="876299"/>
                  </a:lnTo>
                  <a:close/>
                </a:path>
                <a:path w="1456690" h="3263900">
                  <a:moveTo>
                    <a:pt x="91114" y="901699"/>
                  </a:moveTo>
                  <a:lnTo>
                    <a:pt x="20821" y="901699"/>
                  </a:lnTo>
                  <a:lnTo>
                    <a:pt x="20351" y="888999"/>
                  </a:lnTo>
                  <a:lnTo>
                    <a:pt x="19743" y="888999"/>
                  </a:lnTo>
                  <a:lnTo>
                    <a:pt x="20239" y="876299"/>
                  </a:lnTo>
                  <a:lnTo>
                    <a:pt x="21839" y="863599"/>
                  </a:lnTo>
                  <a:lnTo>
                    <a:pt x="21369" y="863599"/>
                  </a:lnTo>
                  <a:lnTo>
                    <a:pt x="20195" y="850899"/>
                  </a:lnTo>
                  <a:lnTo>
                    <a:pt x="108335" y="850899"/>
                  </a:lnTo>
                  <a:lnTo>
                    <a:pt x="105282" y="863599"/>
                  </a:lnTo>
                  <a:lnTo>
                    <a:pt x="101955" y="876299"/>
                  </a:lnTo>
                  <a:lnTo>
                    <a:pt x="98570" y="876299"/>
                  </a:lnTo>
                  <a:lnTo>
                    <a:pt x="91114" y="901699"/>
                  </a:lnTo>
                  <a:close/>
                </a:path>
                <a:path w="1456690" h="3263900">
                  <a:moveTo>
                    <a:pt x="586450" y="863599"/>
                  </a:moveTo>
                  <a:lnTo>
                    <a:pt x="154440" y="863599"/>
                  </a:lnTo>
                  <a:lnTo>
                    <a:pt x="155090" y="850899"/>
                  </a:lnTo>
                  <a:lnTo>
                    <a:pt x="585745" y="850899"/>
                  </a:lnTo>
                  <a:lnTo>
                    <a:pt x="586450" y="863599"/>
                  </a:lnTo>
                  <a:close/>
                </a:path>
                <a:path w="1456690" h="3263900">
                  <a:moveTo>
                    <a:pt x="891729" y="863599"/>
                  </a:moveTo>
                  <a:lnTo>
                    <a:pt x="655959" y="863599"/>
                  </a:lnTo>
                  <a:lnTo>
                    <a:pt x="646253" y="850899"/>
                  </a:lnTo>
                  <a:lnTo>
                    <a:pt x="893095" y="850899"/>
                  </a:lnTo>
                  <a:lnTo>
                    <a:pt x="891729" y="863599"/>
                  </a:lnTo>
                  <a:close/>
                </a:path>
                <a:path w="1456690" h="3263900">
                  <a:moveTo>
                    <a:pt x="1103546" y="863599"/>
                  </a:moveTo>
                  <a:lnTo>
                    <a:pt x="947019" y="863599"/>
                  </a:lnTo>
                  <a:lnTo>
                    <a:pt x="947332" y="850899"/>
                  </a:lnTo>
                  <a:lnTo>
                    <a:pt x="1091492" y="850899"/>
                  </a:lnTo>
                  <a:lnTo>
                    <a:pt x="1103546" y="863599"/>
                  </a:lnTo>
                  <a:close/>
                </a:path>
                <a:path w="1456690" h="3263900">
                  <a:moveTo>
                    <a:pt x="599444" y="876299"/>
                  </a:moveTo>
                  <a:lnTo>
                    <a:pt x="151724" y="876299"/>
                  </a:lnTo>
                  <a:lnTo>
                    <a:pt x="153446" y="863599"/>
                  </a:lnTo>
                  <a:lnTo>
                    <a:pt x="597565" y="863599"/>
                  </a:lnTo>
                  <a:lnTo>
                    <a:pt x="599444" y="876299"/>
                  </a:lnTo>
                  <a:close/>
                </a:path>
                <a:path w="1456690" h="3263900">
                  <a:moveTo>
                    <a:pt x="890242" y="876299"/>
                  </a:moveTo>
                  <a:lnTo>
                    <a:pt x="665822" y="876299"/>
                  </a:lnTo>
                  <a:lnTo>
                    <a:pt x="661126" y="863599"/>
                  </a:lnTo>
                  <a:lnTo>
                    <a:pt x="890946" y="863599"/>
                  </a:lnTo>
                  <a:lnTo>
                    <a:pt x="890242" y="876299"/>
                  </a:lnTo>
                  <a:close/>
                </a:path>
                <a:path w="1456690" h="3263900">
                  <a:moveTo>
                    <a:pt x="1123194" y="876299"/>
                  </a:moveTo>
                  <a:lnTo>
                    <a:pt x="942218" y="876299"/>
                  </a:lnTo>
                  <a:lnTo>
                    <a:pt x="943392" y="863599"/>
                  </a:lnTo>
                  <a:lnTo>
                    <a:pt x="1110357" y="863599"/>
                  </a:lnTo>
                  <a:lnTo>
                    <a:pt x="1123194" y="876299"/>
                  </a:lnTo>
                  <a:close/>
                </a:path>
                <a:path w="1456690" h="3263900">
                  <a:moveTo>
                    <a:pt x="614708" y="888999"/>
                  </a:moveTo>
                  <a:lnTo>
                    <a:pt x="147395" y="888999"/>
                  </a:lnTo>
                  <a:lnTo>
                    <a:pt x="149273" y="876299"/>
                  </a:lnTo>
                  <a:lnTo>
                    <a:pt x="609776" y="876299"/>
                  </a:lnTo>
                  <a:lnTo>
                    <a:pt x="614708" y="888999"/>
                  </a:lnTo>
                  <a:close/>
                </a:path>
                <a:path w="1456690" h="3263900">
                  <a:moveTo>
                    <a:pt x="879113" y="914399"/>
                  </a:moveTo>
                  <a:lnTo>
                    <a:pt x="694550" y="914399"/>
                  </a:lnTo>
                  <a:lnTo>
                    <a:pt x="691262" y="901699"/>
                  </a:lnTo>
                  <a:lnTo>
                    <a:pt x="690245" y="888999"/>
                  </a:lnTo>
                  <a:lnTo>
                    <a:pt x="675998" y="876299"/>
                  </a:lnTo>
                  <a:lnTo>
                    <a:pt x="887984" y="876299"/>
                  </a:lnTo>
                  <a:lnTo>
                    <a:pt x="885624" y="888999"/>
                  </a:lnTo>
                  <a:lnTo>
                    <a:pt x="883439" y="888999"/>
                  </a:lnTo>
                  <a:lnTo>
                    <a:pt x="881710" y="901699"/>
                  </a:lnTo>
                  <a:lnTo>
                    <a:pt x="879113" y="914399"/>
                  </a:lnTo>
                  <a:close/>
                </a:path>
                <a:path w="1456690" h="3263900">
                  <a:moveTo>
                    <a:pt x="1141902" y="888999"/>
                  </a:moveTo>
                  <a:lnTo>
                    <a:pt x="941435" y="888999"/>
                  </a:lnTo>
                  <a:lnTo>
                    <a:pt x="943235" y="876299"/>
                  </a:lnTo>
                  <a:lnTo>
                    <a:pt x="1129065" y="876299"/>
                  </a:lnTo>
                  <a:lnTo>
                    <a:pt x="1141902" y="888999"/>
                  </a:lnTo>
                  <a:close/>
                </a:path>
                <a:path w="1456690" h="3263900">
                  <a:moveTo>
                    <a:pt x="1450704" y="888999"/>
                  </a:moveTo>
                  <a:lnTo>
                    <a:pt x="1225893" y="888999"/>
                  </a:lnTo>
                  <a:lnTo>
                    <a:pt x="1221823" y="876299"/>
                  </a:lnTo>
                  <a:lnTo>
                    <a:pt x="1451754" y="876299"/>
                  </a:lnTo>
                  <a:lnTo>
                    <a:pt x="1450704" y="888999"/>
                  </a:lnTo>
                  <a:close/>
                </a:path>
                <a:path w="1456690" h="3263900">
                  <a:moveTo>
                    <a:pt x="623569" y="901699"/>
                  </a:moveTo>
                  <a:lnTo>
                    <a:pt x="142776" y="901699"/>
                  </a:lnTo>
                  <a:lnTo>
                    <a:pt x="144029" y="888999"/>
                  </a:lnTo>
                  <a:lnTo>
                    <a:pt x="617369" y="888999"/>
                  </a:lnTo>
                  <a:lnTo>
                    <a:pt x="623569" y="901699"/>
                  </a:lnTo>
                  <a:close/>
                </a:path>
                <a:path w="1456690" h="3263900">
                  <a:moveTo>
                    <a:pt x="1165705" y="901699"/>
                  </a:moveTo>
                  <a:lnTo>
                    <a:pt x="937599" y="901699"/>
                  </a:lnTo>
                  <a:lnTo>
                    <a:pt x="936269" y="888999"/>
                  </a:lnTo>
                  <a:lnTo>
                    <a:pt x="1158739" y="888999"/>
                  </a:lnTo>
                  <a:lnTo>
                    <a:pt x="1165705" y="901699"/>
                  </a:lnTo>
                  <a:close/>
                </a:path>
                <a:path w="1456690" h="3263900">
                  <a:moveTo>
                    <a:pt x="1450154" y="901699"/>
                  </a:moveTo>
                  <a:lnTo>
                    <a:pt x="1250159" y="901699"/>
                  </a:lnTo>
                  <a:lnTo>
                    <a:pt x="1247028" y="888999"/>
                  </a:lnTo>
                  <a:lnTo>
                    <a:pt x="1450154" y="888999"/>
                  </a:lnTo>
                  <a:lnTo>
                    <a:pt x="1450154" y="901699"/>
                  </a:lnTo>
                  <a:close/>
                </a:path>
                <a:path w="1456690" h="3263900">
                  <a:moveTo>
                    <a:pt x="86490" y="914399"/>
                  </a:moveTo>
                  <a:lnTo>
                    <a:pt x="21499" y="914399"/>
                  </a:lnTo>
                  <a:lnTo>
                    <a:pt x="19334" y="901699"/>
                  </a:lnTo>
                  <a:lnTo>
                    <a:pt x="86495" y="901699"/>
                  </a:lnTo>
                  <a:lnTo>
                    <a:pt x="86490" y="914399"/>
                  </a:lnTo>
                  <a:close/>
                </a:path>
                <a:path w="1456690" h="3263900">
                  <a:moveTo>
                    <a:pt x="635920" y="914399"/>
                  </a:moveTo>
                  <a:lnTo>
                    <a:pt x="140898" y="914399"/>
                  </a:lnTo>
                  <a:lnTo>
                    <a:pt x="141994" y="901699"/>
                  </a:lnTo>
                  <a:lnTo>
                    <a:pt x="633494" y="901699"/>
                  </a:lnTo>
                  <a:lnTo>
                    <a:pt x="635920" y="914399"/>
                  </a:lnTo>
                  <a:close/>
                </a:path>
                <a:path w="1456690" h="3263900">
                  <a:moveTo>
                    <a:pt x="1206405" y="927099"/>
                  </a:moveTo>
                  <a:lnTo>
                    <a:pt x="929693" y="927099"/>
                  </a:lnTo>
                  <a:lnTo>
                    <a:pt x="936504" y="901699"/>
                  </a:lnTo>
                  <a:lnTo>
                    <a:pt x="1179654" y="901699"/>
                  </a:lnTo>
                  <a:lnTo>
                    <a:pt x="1186301" y="914399"/>
                  </a:lnTo>
                  <a:lnTo>
                    <a:pt x="1199279" y="914399"/>
                  </a:lnTo>
                  <a:lnTo>
                    <a:pt x="1206405" y="927099"/>
                  </a:lnTo>
                  <a:close/>
                </a:path>
                <a:path w="1456690" h="3263900">
                  <a:moveTo>
                    <a:pt x="1450704" y="914399"/>
                  </a:moveTo>
                  <a:lnTo>
                    <a:pt x="1267145" y="914399"/>
                  </a:lnTo>
                  <a:lnTo>
                    <a:pt x="1264562" y="901699"/>
                  </a:lnTo>
                  <a:lnTo>
                    <a:pt x="1450704" y="901699"/>
                  </a:lnTo>
                  <a:lnTo>
                    <a:pt x="1450704" y="914399"/>
                  </a:lnTo>
                  <a:close/>
                </a:path>
                <a:path w="1456690" h="3263900">
                  <a:moveTo>
                    <a:pt x="77102" y="952499"/>
                  </a:moveTo>
                  <a:lnTo>
                    <a:pt x="13463" y="952499"/>
                  </a:lnTo>
                  <a:lnTo>
                    <a:pt x="20430" y="939799"/>
                  </a:lnTo>
                  <a:lnTo>
                    <a:pt x="19334" y="939799"/>
                  </a:lnTo>
                  <a:lnTo>
                    <a:pt x="18496" y="927099"/>
                  </a:lnTo>
                  <a:lnTo>
                    <a:pt x="19334" y="914399"/>
                  </a:lnTo>
                  <a:lnTo>
                    <a:pt x="85634" y="914399"/>
                  </a:lnTo>
                  <a:lnTo>
                    <a:pt x="83834" y="927099"/>
                  </a:lnTo>
                  <a:lnTo>
                    <a:pt x="81329" y="927099"/>
                  </a:lnTo>
                  <a:lnTo>
                    <a:pt x="77102" y="952499"/>
                  </a:lnTo>
                  <a:close/>
                </a:path>
                <a:path w="1456690" h="3263900">
                  <a:moveTo>
                    <a:pt x="652812" y="927099"/>
                  </a:moveTo>
                  <a:lnTo>
                    <a:pt x="134714" y="927099"/>
                  </a:lnTo>
                  <a:lnTo>
                    <a:pt x="138002" y="914399"/>
                  </a:lnTo>
                  <a:lnTo>
                    <a:pt x="647349" y="914399"/>
                  </a:lnTo>
                  <a:lnTo>
                    <a:pt x="652812" y="927099"/>
                  </a:lnTo>
                  <a:close/>
                </a:path>
                <a:path w="1456690" h="3263900">
                  <a:moveTo>
                    <a:pt x="867698" y="965199"/>
                  </a:moveTo>
                  <a:lnTo>
                    <a:pt x="122346" y="965199"/>
                  </a:lnTo>
                  <a:lnTo>
                    <a:pt x="124616" y="952499"/>
                  </a:lnTo>
                  <a:lnTo>
                    <a:pt x="125477" y="952499"/>
                  </a:lnTo>
                  <a:lnTo>
                    <a:pt x="130800" y="927099"/>
                  </a:lnTo>
                  <a:lnTo>
                    <a:pt x="694550" y="927099"/>
                  </a:lnTo>
                  <a:lnTo>
                    <a:pt x="695993" y="914399"/>
                  </a:lnTo>
                  <a:lnTo>
                    <a:pt x="877860" y="914399"/>
                  </a:lnTo>
                  <a:lnTo>
                    <a:pt x="877953" y="927099"/>
                  </a:lnTo>
                  <a:lnTo>
                    <a:pt x="875054" y="939799"/>
                  </a:lnTo>
                  <a:lnTo>
                    <a:pt x="872378" y="939799"/>
                  </a:lnTo>
                  <a:lnTo>
                    <a:pt x="869926" y="952499"/>
                  </a:lnTo>
                  <a:lnTo>
                    <a:pt x="867698" y="965199"/>
                  </a:lnTo>
                  <a:close/>
                </a:path>
                <a:path w="1456690" h="3263900">
                  <a:moveTo>
                    <a:pt x="1448737" y="939799"/>
                  </a:moveTo>
                  <a:lnTo>
                    <a:pt x="1288906" y="939799"/>
                  </a:lnTo>
                  <a:lnTo>
                    <a:pt x="1287999" y="927099"/>
                  </a:lnTo>
                  <a:lnTo>
                    <a:pt x="1281845" y="927099"/>
                  </a:lnTo>
                  <a:lnTo>
                    <a:pt x="1279236" y="914399"/>
                  </a:lnTo>
                  <a:lnTo>
                    <a:pt x="1450312" y="914399"/>
                  </a:lnTo>
                  <a:lnTo>
                    <a:pt x="1450078" y="927099"/>
                  </a:lnTo>
                  <a:lnTo>
                    <a:pt x="1448737" y="939799"/>
                  </a:lnTo>
                  <a:close/>
                </a:path>
                <a:path w="1456690" h="3263900">
                  <a:moveTo>
                    <a:pt x="1227694" y="939799"/>
                  </a:moveTo>
                  <a:lnTo>
                    <a:pt x="925310" y="939799"/>
                  </a:lnTo>
                  <a:lnTo>
                    <a:pt x="927267" y="927099"/>
                  </a:lnTo>
                  <a:lnTo>
                    <a:pt x="1220568" y="927099"/>
                  </a:lnTo>
                  <a:lnTo>
                    <a:pt x="1227694" y="939799"/>
                  </a:lnTo>
                  <a:close/>
                </a:path>
                <a:path w="1456690" h="3263900">
                  <a:moveTo>
                    <a:pt x="1447338" y="977899"/>
                  </a:moveTo>
                  <a:lnTo>
                    <a:pt x="913490" y="977899"/>
                  </a:lnTo>
                  <a:lnTo>
                    <a:pt x="915604" y="965199"/>
                  </a:lnTo>
                  <a:lnTo>
                    <a:pt x="921249" y="952499"/>
                  </a:lnTo>
                  <a:lnTo>
                    <a:pt x="923195" y="939799"/>
                  </a:lnTo>
                  <a:lnTo>
                    <a:pt x="1246245" y="939799"/>
                  </a:lnTo>
                  <a:lnTo>
                    <a:pt x="1250159" y="952499"/>
                  </a:lnTo>
                  <a:lnTo>
                    <a:pt x="1449451" y="952499"/>
                  </a:lnTo>
                  <a:lnTo>
                    <a:pt x="1448982" y="965199"/>
                  </a:lnTo>
                  <a:lnTo>
                    <a:pt x="1447808" y="965199"/>
                  </a:lnTo>
                  <a:lnTo>
                    <a:pt x="1447338" y="977899"/>
                  </a:lnTo>
                  <a:close/>
                </a:path>
                <a:path w="1456690" h="3263900">
                  <a:moveTo>
                    <a:pt x="1448424" y="952499"/>
                  </a:moveTo>
                  <a:lnTo>
                    <a:pt x="1288906" y="952499"/>
                  </a:lnTo>
                  <a:lnTo>
                    <a:pt x="1289617" y="939799"/>
                  </a:lnTo>
                  <a:lnTo>
                    <a:pt x="1448186" y="939799"/>
                  </a:lnTo>
                  <a:lnTo>
                    <a:pt x="1448424" y="952499"/>
                  </a:lnTo>
                  <a:close/>
                </a:path>
                <a:path w="1456690" h="3263900">
                  <a:moveTo>
                    <a:pt x="73110" y="965199"/>
                  </a:moveTo>
                  <a:lnTo>
                    <a:pt x="19804" y="965199"/>
                  </a:lnTo>
                  <a:lnTo>
                    <a:pt x="19960" y="952499"/>
                  </a:lnTo>
                  <a:lnTo>
                    <a:pt x="74441" y="952499"/>
                  </a:lnTo>
                  <a:lnTo>
                    <a:pt x="73110" y="965199"/>
                  </a:lnTo>
                  <a:close/>
                </a:path>
                <a:path w="1456690" h="3263900">
                  <a:moveTo>
                    <a:pt x="67631" y="990599"/>
                  </a:moveTo>
                  <a:lnTo>
                    <a:pt x="19177" y="990599"/>
                  </a:lnTo>
                  <a:lnTo>
                    <a:pt x="20273" y="977899"/>
                  </a:lnTo>
                  <a:lnTo>
                    <a:pt x="19725" y="965199"/>
                  </a:lnTo>
                  <a:lnTo>
                    <a:pt x="70136" y="965199"/>
                  </a:lnTo>
                  <a:lnTo>
                    <a:pt x="70780" y="977899"/>
                  </a:lnTo>
                  <a:lnTo>
                    <a:pt x="69945" y="977899"/>
                  </a:lnTo>
                  <a:lnTo>
                    <a:pt x="67631" y="990599"/>
                  </a:lnTo>
                  <a:close/>
                </a:path>
                <a:path w="1456690" h="3263900">
                  <a:moveTo>
                    <a:pt x="863432" y="977899"/>
                  </a:moveTo>
                  <a:lnTo>
                    <a:pt x="114049" y="977899"/>
                  </a:lnTo>
                  <a:lnTo>
                    <a:pt x="116241" y="965199"/>
                  </a:lnTo>
                  <a:lnTo>
                    <a:pt x="865668" y="965199"/>
                  </a:lnTo>
                  <a:lnTo>
                    <a:pt x="863432" y="977899"/>
                  </a:lnTo>
                  <a:close/>
                </a:path>
                <a:path w="1456690" h="3263900">
                  <a:moveTo>
                    <a:pt x="258235" y="990599"/>
                  </a:moveTo>
                  <a:lnTo>
                    <a:pt x="108026" y="990599"/>
                  </a:lnTo>
                  <a:lnTo>
                    <a:pt x="110448" y="977899"/>
                  </a:lnTo>
                  <a:lnTo>
                    <a:pt x="258939" y="977899"/>
                  </a:lnTo>
                  <a:lnTo>
                    <a:pt x="258235" y="990599"/>
                  </a:lnTo>
                  <a:close/>
                </a:path>
                <a:path w="1456690" h="3263900">
                  <a:moveTo>
                    <a:pt x="861749" y="990599"/>
                  </a:moveTo>
                  <a:lnTo>
                    <a:pt x="400307" y="990599"/>
                  </a:lnTo>
                  <a:lnTo>
                    <a:pt x="380582" y="977899"/>
                  </a:lnTo>
                  <a:lnTo>
                    <a:pt x="861842" y="977899"/>
                  </a:lnTo>
                  <a:lnTo>
                    <a:pt x="861749" y="990599"/>
                  </a:lnTo>
                  <a:close/>
                </a:path>
                <a:path w="1456690" h="3263900">
                  <a:moveTo>
                    <a:pt x="1449530" y="990599"/>
                  </a:moveTo>
                  <a:lnTo>
                    <a:pt x="911611" y="990599"/>
                  </a:lnTo>
                  <a:lnTo>
                    <a:pt x="911413" y="977899"/>
                  </a:lnTo>
                  <a:lnTo>
                    <a:pt x="1449530" y="977899"/>
                  </a:lnTo>
                  <a:lnTo>
                    <a:pt x="1449530" y="990599"/>
                  </a:lnTo>
                  <a:close/>
                </a:path>
                <a:path w="1456690" h="3263900">
                  <a:moveTo>
                    <a:pt x="66861" y="1003299"/>
                  </a:moveTo>
                  <a:lnTo>
                    <a:pt x="19725" y="1003299"/>
                  </a:lnTo>
                  <a:lnTo>
                    <a:pt x="15655" y="990599"/>
                  </a:lnTo>
                  <a:lnTo>
                    <a:pt x="65694" y="990599"/>
                  </a:lnTo>
                  <a:lnTo>
                    <a:pt x="66861" y="1003299"/>
                  </a:lnTo>
                  <a:close/>
                </a:path>
                <a:path w="1456690" h="3263900">
                  <a:moveTo>
                    <a:pt x="252754" y="1003299"/>
                  </a:moveTo>
                  <a:lnTo>
                    <a:pt x="105204" y="1003299"/>
                  </a:lnTo>
                  <a:lnTo>
                    <a:pt x="106278" y="990599"/>
                  </a:lnTo>
                  <a:lnTo>
                    <a:pt x="253848" y="990599"/>
                  </a:lnTo>
                  <a:lnTo>
                    <a:pt x="252754" y="1003299"/>
                  </a:lnTo>
                  <a:close/>
                </a:path>
                <a:path w="1456690" h="3263900">
                  <a:moveTo>
                    <a:pt x="858931" y="1003299"/>
                  </a:moveTo>
                  <a:lnTo>
                    <a:pt x="525081" y="1003299"/>
                  </a:lnTo>
                  <a:lnTo>
                    <a:pt x="518975" y="990599"/>
                  </a:lnTo>
                  <a:lnTo>
                    <a:pt x="858149" y="990599"/>
                  </a:lnTo>
                  <a:lnTo>
                    <a:pt x="858931" y="1003299"/>
                  </a:lnTo>
                  <a:close/>
                </a:path>
                <a:path w="1456690" h="3263900">
                  <a:moveTo>
                    <a:pt x="1448355" y="1003299"/>
                  </a:moveTo>
                  <a:lnTo>
                    <a:pt x="911164" y="1003299"/>
                  </a:lnTo>
                  <a:lnTo>
                    <a:pt x="912233" y="990599"/>
                  </a:lnTo>
                  <a:lnTo>
                    <a:pt x="1448747" y="990599"/>
                  </a:lnTo>
                  <a:lnTo>
                    <a:pt x="1448355" y="1003299"/>
                  </a:lnTo>
                  <a:close/>
                </a:path>
                <a:path w="1456690" h="3263900">
                  <a:moveTo>
                    <a:pt x="70918" y="1015999"/>
                  </a:moveTo>
                  <a:lnTo>
                    <a:pt x="19099" y="1015999"/>
                  </a:lnTo>
                  <a:lnTo>
                    <a:pt x="19099" y="1003299"/>
                  </a:lnTo>
                  <a:lnTo>
                    <a:pt x="68408" y="1003299"/>
                  </a:lnTo>
                  <a:lnTo>
                    <a:pt x="70918" y="1015999"/>
                  </a:lnTo>
                  <a:close/>
                </a:path>
                <a:path w="1456690" h="3263900">
                  <a:moveTo>
                    <a:pt x="260192" y="1015999"/>
                  </a:moveTo>
                  <a:lnTo>
                    <a:pt x="97376" y="1015999"/>
                  </a:lnTo>
                  <a:lnTo>
                    <a:pt x="101659" y="1003299"/>
                  </a:lnTo>
                  <a:lnTo>
                    <a:pt x="258078" y="1003299"/>
                  </a:lnTo>
                  <a:lnTo>
                    <a:pt x="260192" y="1015999"/>
                  </a:lnTo>
                  <a:close/>
                </a:path>
                <a:path w="1456690" h="3263900">
                  <a:moveTo>
                    <a:pt x="858540" y="1015999"/>
                  </a:moveTo>
                  <a:lnTo>
                    <a:pt x="540501" y="1015999"/>
                  </a:lnTo>
                  <a:lnTo>
                    <a:pt x="535100" y="1003299"/>
                  </a:lnTo>
                  <a:lnTo>
                    <a:pt x="859143" y="1003299"/>
                  </a:lnTo>
                  <a:lnTo>
                    <a:pt x="858540" y="1015999"/>
                  </a:lnTo>
                  <a:close/>
                </a:path>
                <a:path w="1456690" h="3263900">
                  <a:moveTo>
                    <a:pt x="1447260" y="1015999"/>
                  </a:moveTo>
                  <a:lnTo>
                    <a:pt x="905436" y="1015999"/>
                  </a:lnTo>
                  <a:lnTo>
                    <a:pt x="908402" y="1003299"/>
                  </a:lnTo>
                  <a:lnTo>
                    <a:pt x="1446750" y="1003299"/>
                  </a:lnTo>
                  <a:lnTo>
                    <a:pt x="1447260" y="1015999"/>
                  </a:lnTo>
                  <a:close/>
                </a:path>
                <a:path w="1456690" h="3263900">
                  <a:moveTo>
                    <a:pt x="308684" y="1028699"/>
                  </a:moveTo>
                  <a:lnTo>
                    <a:pt x="19725" y="1028699"/>
                  </a:lnTo>
                  <a:lnTo>
                    <a:pt x="19402" y="1015999"/>
                  </a:lnTo>
                  <a:lnTo>
                    <a:pt x="299369" y="1015999"/>
                  </a:lnTo>
                  <a:lnTo>
                    <a:pt x="308684" y="1028699"/>
                  </a:lnTo>
                  <a:close/>
                </a:path>
                <a:path w="1456690" h="3263900">
                  <a:moveTo>
                    <a:pt x="860771" y="1028699"/>
                  </a:moveTo>
                  <a:lnTo>
                    <a:pt x="534446" y="1028699"/>
                  </a:lnTo>
                  <a:lnTo>
                    <a:pt x="536979" y="1015999"/>
                  </a:lnTo>
                  <a:lnTo>
                    <a:pt x="858736" y="1015999"/>
                  </a:lnTo>
                  <a:lnTo>
                    <a:pt x="860771" y="1028699"/>
                  </a:lnTo>
                  <a:close/>
                </a:path>
                <a:path w="1456690" h="3263900">
                  <a:moveTo>
                    <a:pt x="1446712" y="1028699"/>
                  </a:moveTo>
                  <a:lnTo>
                    <a:pt x="892042" y="1028699"/>
                  </a:lnTo>
                  <a:lnTo>
                    <a:pt x="897256" y="1015999"/>
                  </a:lnTo>
                  <a:lnTo>
                    <a:pt x="1448590" y="1015999"/>
                  </a:lnTo>
                  <a:lnTo>
                    <a:pt x="1446712" y="1028699"/>
                  </a:lnTo>
                  <a:close/>
                </a:path>
                <a:path w="1456690" h="3263900">
                  <a:moveTo>
                    <a:pt x="443360" y="1041399"/>
                  </a:moveTo>
                  <a:lnTo>
                    <a:pt x="20508" y="1041399"/>
                  </a:lnTo>
                  <a:lnTo>
                    <a:pt x="16516" y="1028699"/>
                  </a:lnTo>
                  <a:lnTo>
                    <a:pt x="440620" y="1028699"/>
                  </a:lnTo>
                  <a:lnTo>
                    <a:pt x="443360" y="1041399"/>
                  </a:lnTo>
                  <a:close/>
                </a:path>
                <a:path w="1456690" h="3263900">
                  <a:moveTo>
                    <a:pt x="492517" y="1041399"/>
                  </a:moveTo>
                  <a:lnTo>
                    <a:pt x="443360" y="1041399"/>
                  </a:lnTo>
                  <a:lnTo>
                    <a:pt x="451558" y="1028699"/>
                  </a:lnTo>
                  <a:lnTo>
                    <a:pt x="482690" y="1028699"/>
                  </a:lnTo>
                  <a:lnTo>
                    <a:pt x="492517" y="1041399"/>
                  </a:lnTo>
                  <a:close/>
                </a:path>
                <a:path w="1456690" h="3263900">
                  <a:moveTo>
                    <a:pt x="1449295" y="1041399"/>
                  </a:moveTo>
                  <a:lnTo>
                    <a:pt x="492517" y="1041399"/>
                  </a:lnTo>
                  <a:lnTo>
                    <a:pt x="508799" y="1028699"/>
                  </a:lnTo>
                  <a:lnTo>
                    <a:pt x="1448512" y="1028699"/>
                  </a:lnTo>
                  <a:lnTo>
                    <a:pt x="1449295" y="1041399"/>
                  </a:lnTo>
                  <a:close/>
                </a:path>
                <a:path w="1456690" h="3263900">
                  <a:moveTo>
                    <a:pt x="1446712" y="1054099"/>
                  </a:moveTo>
                  <a:lnTo>
                    <a:pt x="19323" y="1054099"/>
                  </a:lnTo>
                  <a:lnTo>
                    <a:pt x="18801" y="1041399"/>
                  </a:lnTo>
                  <a:lnTo>
                    <a:pt x="1447886" y="1041399"/>
                  </a:lnTo>
                  <a:lnTo>
                    <a:pt x="1446712" y="1054099"/>
                  </a:lnTo>
                  <a:close/>
                </a:path>
                <a:path w="1456690" h="3263900">
                  <a:moveTo>
                    <a:pt x="1126638" y="1066799"/>
                  </a:moveTo>
                  <a:lnTo>
                    <a:pt x="19647" y="1066799"/>
                  </a:lnTo>
                  <a:lnTo>
                    <a:pt x="19961" y="1054099"/>
                  </a:lnTo>
                  <a:lnTo>
                    <a:pt x="1129221" y="1054099"/>
                  </a:lnTo>
                  <a:lnTo>
                    <a:pt x="1126638" y="1066799"/>
                  </a:lnTo>
                  <a:close/>
                </a:path>
                <a:path w="1456690" h="3263900">
                  <a:moveTo>
                    <a:pt x="1446361" y="1066799"/>
                  </a:moveTo>
                  <a:lnTo>
                    <a:pt x="1134507" y="1066799"/>
                  </a:lnTo>
                  <a:lnTo>
                    <a:pt x="1131898" y="1054099"/>
                  </a:lnTo>
                  <a:lnTo>
                    <a:pt x="1446204" y="1054099"/>
                  </a:lnTo>
                  <a:lnTo>
                    <a:pt x="1446361" y="1066799"/>
                  </a:lnTo>
                  <a:close/>
                </a:path>
                <a:path w="1456690" h="3263900">
                  <a:moveTo>
                    <a:pt x="1110435" y="1079499"/>
                  </a:moveTo>
                  <a:lnTo>
                    <a:pt x="17960" y="1079499"/>
                  </a:lnTo>
                  <a:lnTo>
                    <a:pt x="17647" y="1066799"/>
                  </a:lnTo>
                  <a:lnTo>
                    <a:pt x="1111811" y="1066799"/>
                  </a:lnTo>
                  <a:lnTo>
                    <a:pt x="1110435" y="1079499"/>
                  </a:lnTo>
                  <a:close/>
                </a:path>
                <a:path w="1456690" h="3263900">
                  <a:moveTo>
                    <a:pt x="1448042" y="1079499"/>
                  </a:moveTo>
                  <a:lnTo>
                    <a:pt x="1145581" y="1079499"/>
                  </a:lnTo>
                  <a:lnTo>
                    <a:pt x="1146442" y="1066799"/>
                  </a:lnTo>
                  <a:lnTo>
                    <a:pt x="1447729" y="1066799"/>
                  </a:lnTo>
                  <a:lnTo>
                    <a:pt x="1448042" y="1079499"/>
                  </a:lnTo>
                  <a:close/>
                </a:path>
                <a:path w="1456690" h="3263900">
                  <a:moveTo>
                    <a:pt x="1106090" y="1092199"/>
                  </a:moveTo>
                  <a:lnTo>
                    <a:pt x="19739" y="1092199"/>
                  </a:lnTo>
                  <a:lnTo>
                    <a:pt x="18551" y="1079499"/>
                  </a:lnTo>
                  <a:lnTo>
                    <a:pt x="1107943" y="1079499"/>
                  </a:lnTo>
                  <a:lnTo>
                    <a:pt x="1106090" y="1092199"/>
                  </a:lnTo>
                  <a:close/>
                </a:path>
                <a:path w="1456690" h="3263900">
                  <a:moveTo>
                    <a:pt x="1446884" y="1104899"/>
                  </a:moveTo>
                  <a:lnTo>
                    <a:pt x="1151619" y="1104899"/>
                  </a:lnTo>
                  <a:lnTo>
                    <a:pt x="1151374" y="1092199"/>
                  </a:lnTo>
                  <a:lnTo>
                    <a:pt x="1150591" y="1079499"/>
                  </a:lnTo>
                  <a:lnTo>
                    <a:pt x="1448747" y="1079499"/>
                  </a:lnTo>
                  <a:lnTo>
                    <a:pt x="1447025" y="1092199"/>
                  </a:lnTo>
                  <a:lnTo>
                    <a:pt x="1446441" y="1092199"/>
                  </a:lnTo>
                  <a:lnTo>
                    <a:pt x="1446884" y="1104899"/>
                  </a:lnTo>
                  <a:close/>
                </a:path>
                <a:path w="1456690" h="3263900">
                  <a:moveTo>
                    <a:pt x="1103187" y="1104899"/>
                  </a:moveTo>
                  <a:lnTo>
                    <a:pt x="19490" y="1104899"/>
                  </a:lnTo>
                  <a:lnTo>
                    <a:pt x="20052" y="1092199"/>
                  </a:lnTo>
                  <a:lnTo>
                    <a:pt x="1104231" y="1092199"/>
                  </a:lnTo>
                  <a:lnTo>
                    <a:pt x="1103187" y="1104899"/>
                  </a:lnTo>
                  <a:close/>
                </a:path>
                <a:path w="1456690" h="3263900">
                  <a:moveTo>
                    <a:pt x="1099319" y="1117599"/>
                  </a:moveTo>
                  <a:lnTo>
                    <a:pt x="19490" y="1117599"/>
                  </a:lnTo>
                  <a:lnTo>
                    <a:pt x="18865" y="1104899"/>
                  </a:lnTo>
                  <a:lnTo>
                    <a:pt x="1100337" y="1104899"/>
                  </a:lnTo>
                  <a:lnTo>
                    <a:pt x="1099319" y="1117599"/>
                  </a:lnTo>
                  <a:close/>
                </a:path>
                <a:path w="1456690" h="3263900">
                  <a:moveTo>
                    <a:pt x="1450447" y="1130299"/>
                  </a:moveTo>
                  <a:lnTo>
                    <a:pt x="1148634" y="1130299"/>
                  </a:lnTo>
                  <a:lnTo>
                    <a:pt x="1150250" y="1117599"/>
                  </a:lnTo>
                  <a:lnTo>
                    <a:pt x="1151245" y="1104899"/>
                  </a:lnTo>
                  <a:lnTo>
                    <a:pt x="1448355" y="1104899"/>
                  </a:lnTo>
                  <a:lnTo>
                    <a:pt x="1445224" y="1117599"/>
                  </a:lnTo>
                  <a:lnTo>
                    <a:pt x="1450078" y="1117599"/>
                  </a:lnTo>
                  <a:lnTo>
                    <a:pt x="1450447" y="1130299"/>
                  </a:lnTo>
                  <a:close/>
                </a:path>
                <a:path w="1456690" h="3263900">
                  <a:moveTo>
                    <a:pt x="1092878" y="1130299"/>
                  </a:moveTo>
                  <a:lnTo>
                    <a:pt x="17036" y="1130299"/>
                  </a:lnTo>
                  <a:lnTo>
                    <a:pt x="17532" y="1117599"/>
                  </a:lnTo>
                  <a:lnTo>
                    <a:pt x="1094991" y="1117599"/>
                  </a:lnTo>
                  <a:lnTo>
                    <a:pt x="1092878" y="1130299"/>
                  </a:lnTo>
                  <a:close/>
                </a:path>
                <a:path w="1456690" h="3263900">
                  <a:moveTo>
                    <a:pt x="491500" y="1142999"/>
                  </a:moveTo>
                  <a:lnTo>
                    <a:pt x="19490" y="1142999"/>
                  </a:lnTo>
                  <a:lnTo>
                    <a:pt x="19099" y="1130299"/>
                  </a:lnTo>
                  <a:lnTo>
                    <a:pt x="493457" y="1130299"/>
                  </a:lnTo>
                  <a:lnTo>
                    <a:pt x="491500" y="1142999"/>
                  </a:lnTo>
                  <a:close/>
                </a:path>
                <a:path w="1456690" h="3263900">
                  <a:moveTo>
                    <a:pt x="1090495" y="1142999"/>
                  </a:moveTo>
                  <a:lnTo>
                    <a:pt x="515762" y="1142999"/>
                  </a:lnTo>
                  <a:lnTo>
                    <a:pt x="515061" y="1130299"/>
                  </a:lnTo>
                  <a:lnTo>
                    <a:pt x="1091414" y="1130299"/>
                  </a:lnTo>
                  <a:lnTo>
                    <a:pt x="1090495" y="1142999"/>
                  </a:lnTo>
                  <a:close/>
                </a:path>
                <a:path w="1456690" h="3263900">
                  <a:moveTo>
                    <a:pt x="1448982" y="1155699"/>
                  </a:moveTo>
                  <a:lnTo>
                    <a:pt x="1325696" y="1155699"/>
                  </a:lnTo>
                  <a:lnTo>
                    <a:pt x="1323191" y="1142999"/>
                  </a:lnTo>
                  <a:lnTo>
                    <a:pt x="1144563" y="1142999"/>
                  </a:lnTo>
                  <a:lnTo>
                    <a:pt x="1145503" y="1130299"/>
                  </a:lnTo>
                  <a:lnTo>
                    <a:pt x="1446086" y="1130299"/>
                  </a:lnTo>
                  <a:lnTo>
                    <a:pt x="1448747" y="1142999"/>
                  </a:lnTo>
                  <a:lnTo>
                    <a:pt x="1448982" y="1155699"/>
                  </a:lnTo>
                  <a:close/>
                </a:path>
                <a:path w="1456690" h="3263900">
                  <a:moveTo>
                    <a:pt x="478976" y="1155699"/>
                  </a:moveTo>
                  <a:lnTo>
                    <a:pt x="19490" y="1155699"/>
                  </a:lnTo>
                  <a:lnTo>
                    <a:pt x="19726" y="1142999"/>
                  </a:lnTo>
                  <a:lnTo>
                    <a:pt x="481089" y="1142999"/>
                  </a:lnTo>
                  <a:lnTo>
                    <a:pt x="478976" y="1155699"/>
                  </a:lnTo>
                  <a:close/>
                </a:path>
                <a:path w="1456690" h="3263900">
                  <a:moveTo>
                    <a:pt x="680695" y="1155699"/>
                  </a:moveTo>
                  <a:lnTo>
                    <a:pt x="515922" y="1155699"/>
                  </a:lnTo>
                  <a:lnTo>
                    <a:pt x="515922" y="1142999"/>
                  </a:lnTo>
                  <a:lnTo>
                    <a:pt x="682495" y="1142999"/>
                  </a:lnTo>
                  <a:lnTo>
                    <a:pt x="680695" y="1155699"/>
                  </a:lnTo>
                  <a:close/>
                </a:path>
                <a:path w="1456690" h="3263900">
                  <a:moveTo>
                    <a:pt x="1086169" y="1155699"/>
                  </a:moveTo>
                  <a:lnTo>
                    <a:pt x="741829" y="1155699"/>
                  </a:lnTo>
                  <a:lnTo>
                    <a:pt x="738072" y="1142999"/>
                  </a:lnTo>
                  <a:lnTo>
                    <a:pt x="1088747" y="1142999"/>
                  </a:lnTo>
                  <a:lnTo>
                    <a:pt x="1086169" y="1155699"/>
                  </a:lnTo>
                  <a:close/>
                </a:path>
                <a:path w="1456690" h="3263900">
                  <a:moveTo>
                    <a:pt x="1302683" y="1155699"/>
                  </a:moveTo>
                  <a:lnTo>
                    <a:pt x="1140180" y="1155699"/>
                  </a:lnTo>
                  <a:lnTo>
                    <a:pt x="1142293" y="1142999"/>
                  </a:lnTo>
                  <a:lnTo>
                    <a:pt x="1302683" y="1142999"/>
                  </a:lnTo>
                  <a:lnTo>
                    <a:pt x="1302683" y="1155699"/>
                  </a:lnTo>
                  <a:close/>
                </a:path>
                <a:path w="1456690" h="3263900">
                  <a:moveTo>
                    <a:pt x="464338" y="1168399"/>
                  </a:moveTo>
                  <a:lnTo>
                    <a:pt x="18081" y="1168399"/>
                  </a:lnTo>
                  <a:lnTo>
                    <a:pt x="18316" y="1155699"/>
                  </a:lnTo>
                  <a:lnTo>
                    <a:pt x="468173" y="1155699"/>
                  </a:lnTo>
                  <a:lnTo>
                    <a:pt x="464338" y="1168399"/>
                  </a:lnTo>
                  <a:close/>
                </a:path>
                <a:path w="1456690" h="3263900">
                  <a:moveTo>
                    <a:pt x="676537" y="1168399"/>
                  </a:moveTo>
                  <a:lnTo>
                    <a:pt x="507312" y="1168399"/>
                  </a:lnTo>
                  <a:lnTo>
                    <a:pt x="511460" y="1155699"/>
                  </a:lnTo>
                  <a:lnTo>
                    <a:pt x="675851" y="1155699"/>
                  </a:lnTo>
                  <a:lnTo>
                    <a:pt x="676537" y="1168399"/>
                  </a:lnTo>
                  <a:close/>
                </a:path>
                <a:path w="1456690" h="3263900">
                  <a:moveTo>
                    <a:pt x="1081673" y="1168399"/>
                  </a:moveTo>
                  <a:lnTo>
                    <a:pt x="773923" y="1168399"/>
                  </a:lnTo>
                  <a:lnTo>
                    <a:pt x="770244" y="1155699"/>
                  </a:lnTo>
                  <a:lnTo>
                    <a:pt x="1083541" y="1155699"/>
                  </a:lnTo>
                  <a:lnTo>
                    <a:pt x="1081673" y="1168399"/>
                  </a:lnTo>
                  <a:close/>
                </a:path>
                <a:path w="1456690" h="3263900">
                  <a:moveTo>
                    <a:pt x="1302683" y="1168399"/>
                  </a:moveTo>
                  <a:lnTo>
                    <a:pt x="1137440" y="1168399"/>
                  </a:lnTo>
                  <a:lnTo>
                    <a:pt x="1138223" y="1155699"/>
                  </a:lnTo>
                  <a:lnTo>
                    <a:pt x="1302135" y="1155699"/>
                  </a:lnTo>
                  <a:lnTo>
                    <a:pt x="1302683" y="1168399"/>
                  </a:lnTo>
                  <a:close/>
                </a:path>
                <a:path w="1456690" h="3263900">
                  <a:moveTo>
                    <a:pt x="1331439" y="1168399"/>
                  </a:moveTo>
                  <a:lnTo>
                    <a:pt x="1315990" y="1168399"/>
                  </a:lnTo>
                  <a:lnTo>
                    <a:pt x="1309414" y="1155699"/>
                  </a:lnTo>
                  <a:lnTo>
                    <a:pt x="1324310" y="1155699"/>
                  </a:lnTo>
                  <a:lnTo>
                    <a:pt x="1331439" y="1168399"/>
                  </a:lnTo>
                  <a:close/>
                </a:path>
                <a:path w="1456690" h="3263900">
                  <a:moveTo>
                    <a:pt x="1448835" y="1168399"/>
                  </a:moveTo>
                  <a:lnTo>
                    <a:pt x="1343434" y="1168399"/>
                  </a:lnTo>
                  <a:lnTo>
                    <a:pt x="1339233" y="1155699"/>
                  </a:lnTo>
                  <a:lnTo>
                    <a:pt x="1448652" y="1155699"/>
                  </a:lnTo>
                  <a:lnTo>
                    <a:pt x="1448835" y="1168399"/>
                  </a:lnTo>
                  <a:close/>
                </a:path>
                <a:path w="1456690" h="3263900">
                  <a:moveTo>
                    <a:pt x="444769" y="1193799"/>
                  </a:moveTo>
                  <a:lnTo>
                    <a:pt x="17690" y="1193799"/>
                  </a:lnTo>
                  <a:lnTo>
                    <a:pt x="17690" y="1168399"/>
                  </a:lnTo>
                  <a:lnTo>
                    <a:pt x="457919" y="1168399"/>
                  </a:lnTo>
                  <a:lnTo>
                    <a:pt x="455283" y="1181099"/>
                  </a:lnTo>
                  <a:lnTo>
                    <a:pt x="447164" y="1181099"/>
                  </a:lnTo>
                  <a:lnTo>
                    <a:pt x="444769" y="1193799"/>
                  </a:lnTo>
                  <a:close/>
                </a:path>
                <a:path w="1456690" h="3263900">
                  <a:moveTo>
                    <a:pt x="685333" y="1181099"/>
                  </a:moveTo>
                  <a:lnTo>
                    <a:pt x="499014" y="1181099"/>
                  </a:lnTo>
                  <a:lnTo>
                    <a:pt x="502145" y="1168399"/>
                  </a:lnTo>
                  <a:lnTo>
                    <a:pt x="680069" y="1168399"/>
                  </a:lnTo>
                  <a:lnTo>
                    <a:pt x="685333" y="1181099"/>
                  </a:lnTo>
                  <a:close/>
                </a:path>
                <a:path w="1456690" h="3263900">
                  <a:moveTo>
                    <a:pt x="1080220" y="1181099"/>
                  </a:moveTo>
                  <a:lnTo>
                    <a:pt x="804083" y="1181099"/>
                  </a:lnTo>
                  <a:lnTo>
                    <a:pt x="800926" y="1168399"/>
                  </a:lnTo>
                  <a:lnTo>
                    <a:pt x="1080566" y="1168399"/>
                  </a:lnTo>
                  <a:lnTo>
                    <a:pt x="1080220" y="1181099"/>
                  </a:lnTo>
                  <a:close/>
                </a:path>
                <a:path w="1456690" h="3263900">
                  <a:moveTo>
                    <a:pt x="1304453" y="1181099"/>
                  </a:moveTo>
                  <a:lnTo>
                    <a:pt x="1135327" y="1181099"/>
                  </a:lnTo>
                  <a:lnTo>
                    <a:pt x="1137284" y="1168399"/>
                  </a:lnTo>
                  <a:lnTo>
                    <a:pt x="1302365" y="1168399"/>
                  </a:lnTo>
                  <a:lnTo>
                    <a:pt x="1304453" y="1181099"/>
                  </a:lnTo>
                  <a:close/>
                </a:path>
                <a:path w="1456690" h="3263900">
                  <a:moveTo>
                    <a:pt x="1344796" y="1181099"/>
                  </a:moveTo>
                  <a:lnTo>
                    <a:pt x="1316459" y="1181099"/>
                  </a:lnTo>
                  <a:lnTo>
                    <a:pt x="1316147" y="1168399"/>
                  </a:lnTo>
                  <a:lnTo>
                    <a:pt x="1338084" y="1168399"/>
                  </a:lnTo>
                  <a:lnTo>
                    <a:pt x="1344796" y="1181099"/>
                  </a:lnTo>
                  <a:close/>
                </a:path>
                <a:path w="1456690" h="3263900">
                  <a:moveTo>
                    <a:pt x="1450677" y="1181099"/>
                  </a:moveTo>
                  <a:lnTo>
                    <a:pt x="1358807" y="1181099"/>
                  </a:lnTo>
                  <a:lnTo>
                    <a:pt x="1356302" y="1168399"/>
                  </a:lnTo>
                  <a:lnTo>
                    <a:pt x="1449530" y="1168399"/>
                  </a:lnTo>
                  <a:lnTo>
                    <a:pt x="1450677" y="1181099"/>
                  </a:lnTo>
                  <a:close/>
                </a:path>
                <a:path w="1456690" h="3263900">
                  <a:moveTo>
                    <a:pt x="701360" y="1193799"/>
                  </a:moveTo>
                  <a:lnTo>
                    <a:pt x="492204" y="1193799"/>
                  </a:lnTo>
                  <a:lnTo>
                    <a:pt x="492596" y="1181099"/>
                  </a:lnTo>
                  <a:lnTo>
                    <a:pt x="690656" y="1181099"/>
                  </a:lnTo>
                  <a:lnTo>
                    <a:pt x="701360" y="1193799"/>
                  </a:lnTo>
                  <a:close/>
                </a:path>
                <a:path w="1456690" h="3263900">
                  <a:moveTo>
                    <a:pt x="1078028" y="1193799"/>
                  </a:moveTo>
                  <a:lnTo>
                    <a:pt x="835213" y="1193799"/>
                  </a:lnTo>
                  <a:lnTo>
                    <a:pt x="832630" y="1181099"/>
                  </a:lnTo>
                  <a:lnTo>
                    <a:pt x="1079380" y="1181099"/>
                  </a:lnTo>
                  <a:lnTo>
                    <a:pt x="1078028" y="1193799"/>
                  </a:lnTo>
                  <a:close/>
                </a:path>
                <a:path w="1456690" h="3263900">
                  <a:moveTo>
                    <a:pt x="1310197" y="1193799"/>
                  </a:moveTo>
                  <a:lnTo>
                    <a:pt x="1132352" y="1193799"/>
                  </a:lnTo>
                  <a:lnTo>
                    <a:pt x="1133918" y="1181099"/>
                  </a:lnTo>
                  <a:lnTo>
                    <a:pt x="1310197" y="1181099"/>
                  </a:lnTo>
                  <a:lnTo>
                    <a:pt x="1310197" y="1193799"/>
                  </a:lnTo>
                  <a:close/>
                </a:path>
                <a:path w="1456690" h="3263900">
                  <a:moveTo>
                    <a:pt x="1362095" y="1193799"/>
                  </a:moveTo>
                  <a:lnTo>
                    <a:pt x="1325086" y="1193799"/>
                  </a:lnTo>
                  <a:lnTo>
                    <a:pt x="1322408" y="1181099"/>
                  </a:lnTo>
                  <a:lnTo>
                    <a:pt x="1356898" y="1181099"/>
                  </a:lnTo>
                  <a:lnTo>
                    <a:pt x="1362095" y="1193799"/>
                  </a:lnTo>
                  <a:close/>
                </a:path>
                <a:path w="1456690" h="3263900">
                  <a:moveTo>
                    <a:pt x="1448121" y="1193799"/>
                  </a:moveTo>
                  <a:lnTo>
                    <a:pt x="1375324" y="1193799"/>
                  </a:lnTo>
                  <a:lnTo>
                    <a:pt x="1373913" y="1181099"/>
                  </a:lnTo>
                  <a:lnTo>
                    <a:pt x="1448121" y="1181099"/>
                  </a:lnTo>
                  <a:lnTo>
                    <a:pt x="1448121" y="1193799"/>
                  </a:lnTo>
                  <a:close/>
                </a:path>
                <a:path w="1456690" h="3263900">
                  <a:moveTo>
                    <a:pt x="434601" y="1206499"/>
                  </a:moveTo>
                  <a:lnTo>
                    <a:pt x="18451" y="1206499"/>
                  </a:lnTo>
                  <a:lnTo>
                    <a:pt x="17459" y="1193799"/>
                  </a:lnTo>
                  <a:lnTo>
                    <a:pt x="439193" y="1193799"/>
                  </a:lnTo>
                  <a:lnTo>
                    <a:pt x="434601" y="1206499"/>
                  </a:lnTo>
                  <a:close/>
                </a:path>
                <a:path w="1456690" h="3263900">
                  <a:moveTo>
                    <a:pt x="714667" y="1206499"/>
                  </a:moveTo>
                  <a:lnTo>
                    <a:pt x="480541" y="1206499"/>
                  </a:lnTo>
                  <a:lnTo>
                    <a:pt x="482263" y="1193799"/>
                  </a:lnTo>
                  <a:lnTo>
                    <a:pt x="713963" y="1193799"/>
                  </a:lnTo>
                  <a:lnTo>
                    <a:pt x="714667" y="1206499"/>
                  </a:lnTo>
                  <a:close/>
                </a:path>
                <a:path w="1456690" h="3263900">
                  <a:moveTo>
                    <a:pt x="1072236" y="1206499"/>
                  </a:moveTo>
                  <a:lnTo>
                    <a:pt x="866916" y="1206499"/>
                  </a:lnTo>
                  <a:lnTo>
                    <a:pt x="859703" y="1193799"/>
                  </a:lnTo>
                  <a:lnTo>
                    <a:pt x="1073488" y="1193799"/>
                  </a:lnTo>
                  <a:lnTo>
                    <a:pt x="1072236" y="1206499"/>
                  </a:lnTo>
                  <a:close/>
                </a:path>
                <a:path w="1456690" h="3263900">
                  <a:moveTo>
                    <a:pt x="1320138" y="1206499"/>
                  </a:moveTo>
                  <a:lnTo>
                    <a:pt x="1128497" y="1206499"/>
                  </a:lnTo>
                  <a:lnTo>
                    <a:pt x="1130403" y="1193799"/>
                  </a:lnTo>
                  <a:lnTo>
                    <a:pt x="1320138" y="1193799"/>
                  </a:lnTo>
                  <a:lnTo>
                    <a:pt x="1320138" y="1206499"/>
                  </a:lnTo>
                  <a:close/>
                </a:path>
                <a:path w="1456690" h="3263900">
                  <a:moveTo>
                    <a:pt x="1374306" y="1206499"/>
                  </a:moveTo>
                  <a:lnTo>
                    <a:pt x="1333757" y="1206499"/>
                  </a:lnTo>
                  <a:lnTo>
                    <a:pt x="1329150" y="1193799"/>
                  </a:lnTo>
                  <a:lnTo>
                    <a:pt x="1369453" y="1193799"/>
                  </a:lnTo>
                  <a:lnTo>
                    <a:pt x="1374306" y="1206499"/>
                  </a:lnTo>
                  <a:close/>
                </a:path>
                <a:path w="1456690" h="3263900">
                  <a:moveTo>
                    <a:pt x="1451643" y="1206499"/>
                  </a:moveTo>
                  <a:lnTo>
                    <a:pt x="1391208" y="1206499"/>
                  </a:lnTo>
                  <a:lnTo>
                    <a:pt x="1385760" y="1193799"/>
                  </a:lnTo>
                  <a:lnTo>
                    <a:pt x="1450234" y="1193799"/>
                  </a:lnTo>
                  <a:lnTo>
                    <a:pt x="1451643" y="1206499"/>
                  </a:lnTo>
                  <a:close/>
                </a:path>
                <a:path w="1456690" h="3263900">
                  <a:moveTo>
                    <a:pt x="198427" y="1219199"/>
                  </a:moveTo>
                  <a:lnTo>
                    <a:pt x="17377" y="1219199"/>
                  </a:lnTo>
                  <a:lnTo>
                    <a:pt x="15029" y="1206499"/>
                  </a:lnTo>
                  <a:lnTo>
                    <a:pt x="201875" y="1206499"/>
                  </a:lnTo>
                  <a:lnTo>
                    <a:pt x="198427" y="1219199"/>
                  </a:lnTo>
                  <a:close/>
                </a:path>
                <a:path w="1456690" h="3263900">
                  <a:moveTo>
                    <a:pt x="427354" y="1219199"/>
                  </a:moveTo>
                  <a:lnTo>
                    <a:pt x="230946" y="1219199"/>
                  </a:lnTo>
                  <a:lnTo>
                    <a:pt x="228519" y="1206499"/>
                  </a:lnTo>
                  <a:lnTo>
                    <a:pt x="430992" y="1206499"/>
                  </a:lnTo>
                  <a:lnTo>
                    <a:pt x="427354" y="1219199"/>
                  </a:lnTo>
                  <a:close/>
                </a:path>
                <a:path w="1456690" h="3263900">
                  <a:moveTo>
                    <a:pt x="748561" y="1219199"/>
                  </a:moveTo>
                  <a:lnTo>
                    <a:pt x="471618" y="1219199"/>
                  </a:lnTo>
                  <a:lnTo>
                    <a:pt x="471696" y="1206499"/>
                  </a:lnTo>
                  <a:lnTo>
                    <a:pt x="744099" y="1206499"/>
                  </a:lnTo>
                  <a:lnTo>
                    <a:pt x="748561" y="1219199"/>
                  </a:lnTo>
                  <a:close/>
                </a:path>
                <a:path w="1456690" h="3263900">
                  <a:moveTo>
                    <a:pt x="1065582" y="1231899"/>
                  </a:moveTo>
                  <a:lnTo>
                    <a:pt x="906602" y="1231899"/>
                  </a:lnTo>
                  <a:lnTo>
                    <a:pt x="905115" y="1219199"/>
                  </a:lnTo>
                  <a:lnTo>
                    <a:pt x="890712" y="1219199"/>
                  </a:lnTo>
                  <a:lnTo>
                    <a:pt x="885467" y="1206499"/>
                  </a:lnTo>
                  <a:lnTo>
                    <a:pt x="1071844" y="1206499"/>
                  </a:lnTo>
                  <a:lnTo>
                    <a:pt x="1070122" y="1219199"/>
                  </a:lnTo>
                  <a:lnTo>
                    <a:pt x="1065582" y="1231899"/>
                  </a:lnTo>
                  <a:close/>
                </a:path>
                <a:path w="1456690" h="3263900">
                  <a:moveTo>
                    <a:pt x="1335167" y="1219199"/>
                  </a:moveTo>
                  <a:lnTo>
                    <a:pt x="1124525" y="1219199"/>
                  </a:lnTo>
                  <a:lnTo>
                    <a:pt x="1126562" y="1206499"/>
                  </a:lnTo>
                  <a:lnTo>
                    <a:pt x="1331488" y="1206499"/>
                  </a:lnTo>
                  <a:lnTo>
                    <a:pt x="1335167" y="1219199"/>
                  </a:lnTo>
                  <a:close/>
                </a:path>
                <a:path w="1456690" h="3263900">
                  <a:moveTo>
                    <a:pt x="1388161" y="1219199"/>
                  </a:moveTo>
                  <a:lnTo>
                    <a:pt x="1345541" y="1219199"/>
                  </a:lnTo>
                  <a:lnTo>
                    <a:pt x="1341653" y="1206499"/>
                  </a:lnTo>
                  <a:lnTo>
                    <a:pt x="1378611" y="1206499"/>
                  </a:lnTo>
                  <a:lnTo>
                    <a:pt x="1388161" y="1219199"/>
                  </a:lnTo>
                  <a:close/>
                </a:path>
                <a:path w="1456690" h="3263900">
                  <a:moveTo>
                    <a:pt x="1449060" y="1257299"/>
                  </a:moveTo>
                  <a:lnTo>
                    <a:pt x="1432779" y="1257299"/>
                  </a:lnTo>
                  <a:lnTo>
                    <a:pt x="1427456" y="1244599"/>
                  </a:lnTo>
                  <a:lnTo>
                    <a:pt x="1422681" y="1231899"/>
                  </a:lnTo>
                  <a:lnTo>
                    <a:pt x="1414853" y="1231899"/>
                  </a:lnTo>
                  <a:lnTo>
                    <a:pt x="1413601" y="1219199"/>
                  </a:lnTo>
                  <a:lnTo>
                    <a:pt x="1400764" y="1219199"/>
                  </a:lnTo>
                  <a:lnTo>
                    <a:pt x="1396210" y="1206499"/>
                  </a:lnTo>
                  <a:lnTo>
                    <a:pt x="1448199" y="1206499"/>
                  </a:lnTo>
                  <a:lnTo>
                    <a:pt x="1448747" y="1219199"/>
                  </a:lnTo>
                  <a:lnTo>
                    <a:pt x="1447886" y="1231899"/>
                  </a:lnTo>
                  <a:lnTo>
                    <a:pt x="1448042" y="1244599"/>
                  </a:lnTo>
                  <a:lnTo>
                    <a:pt x="1449373" y="1244599"/>
                  </a:lnTo>
                  <a:lnTo>
                    <a:pt x="1449060" y="1257299"/>
                  </a:lnTo>
                  <a:close/>
                </a:path>
                <a:path w="1456690" h="3263900">
                  <a:moveTo>
                    <a:pt x="195218" y="1231899"/>
                  </a:moveTo>
                  <a:lnTo>
                    <a:pt x="14637" y="1231899"/>
                  </a:lnTo>
                  <a:lnTo>
                    <a:pt x="16203" y="1219199"/>
                  </a:lnTo>
                  <a:lnTo>
                    <a:pt x="196208" y="1219199"/>
                  </a:lnTo>
                  <a:lnTo>
                    <a:pt x="195218" y="1231899"/>
                  </a:lnTo>
                  <a:close/>
                </a:path>
                <a:path w="1456690" h="3263900">
                  <a:moveTo>
                    <a:pt x="400353" y="1257299"/>
                  </a:moveTo>
                  <a:lnTo>
                    <a:pt x="235691" y="1257299"/>
                  </a:lnTo>
                  <a:lnTo>
                    <a:pt x="238118" y="1244599"/>
                  </a:lnTo>
                  <a:lnTo>
                    <a:pt x="236004" y="1244599"/>
                  </a:lnTo>
                  <a:lnTo>
                    <a:pt x="234908" y="1231899"/>
                  </a:lnTo>
                  <a:lnTo>
                    <a:pt x="234047" y="1231899"/>
                  </a:lnTo>
                  <a:lnTo>
                    <a:pt x="233030" y="1219199"/>
                  </a:lnTo>
                  <a:lnTo>
                    <a:pt x="418859" y="1219199"/>
                  </a:lnTo>
                  <a:lnTo>
                    <a:pt x="401795" y="1244599"/>
                  </a:lnTo>
                  <a:lnTo>
                    <a:pt x="400353" y="1257299"/>
                  </a:lnTo>
                  <a:close/>
                </a:path>
                <a:path w="1456690" h="3263900">
                  <a:moveTo>
                    <a:pt x="779167" y="1231899"/>
                  </a:moveTo>
                  <a:lnTo>
                    <a:pt x="462173" y="1231899"/>
                  </a:lnTo>
                  <a:lnTo>
                    <a:pt x="466921" y="1219199"/>
                  </a:lnTo>
                  <a:lnTo>
                    <a:pt x="770557" y="1219199"/>
                  </a:lnTo>
                  <a:lnTo>
                    <a:pt x="779167" y="1231899"/>
                  </a:lnTo>
                  <a:close/>
                </a:path>
                <a:path w="1456690" h="3263900">
                  <a:moveTo>
                    <a:pt x="1346204" y="1231899"/>
                  </a:moveTo>
                  <a:lnTo>
                    <a:pt x="1120298" y="1231899"/>
                  </a:lnTo>
                  <a:lnTo>
                    <a:pt x="1122959" y="1219199"/>
                  </a:lnTo>
                  <a:lnTo>
                    <a:pt x="1338690" y="1219199"/>
                  </a:lnTo>
                  <a:lnTo>
                    <a:pt x="1346204" y="1231899"/>
                  </a:lnTo>
                  <a:close/>
                </a:path>
                <a:path w="1456690" h="3263900">
                  <a:moveTo>
                    <a:pt x="1400685" y="1231899"/>
                  </a:moveTo>
                  <a:lnTo>
                    <a:pt x="1360842" y="1231899"/>
                  </a:lnTo>
                  <a:lnTo>
                    <a:pt x="1354971" y="1219199"/>
                  </a:lnTo>
                  <a:lnTo>
                    <a:pt x="1392388" y="1219199"/>
                  </a:lnTo>
                  <a:lnTo>
                    <a:pt x="1400685" y="1231899"/>
                  </a:lnTo>
                  <a:close/>
                </a:path>
                <a:path w="1456690" h="3263900">
                  <a:moveTo>
                    <a:pt x="197492" y="1257299"/>
                  </a:moveTo>
                  <a:lnTo>
                    <a:pt x="18081" y="1257299"/>
                  </a:lnTo>
                  <a:lnTo>
                    <a:pt x="22465" y="1244599"/>
                  </a:lnTo>
                  <a:lnTo>
                    <a:pt x="18081" y="1244599"/>
                  </a:lnTo>
                  <a:lnTo>
                    <a:pt x="18551" y="1231899"/>
                  </a:lnTo>
                  <a:lnTo>
                    <a:pt x="195457" y="1231899"/>
                  </a:lnTo>
                  <a:lnTo>
                    <a:pt x="196394" y="1244599"/>
                  </a:lnTo>
                  <a:lnTo>
                    <a:pt x="197492" y="1257299"/>
                  </a:lnTo>
                  <a:close/>
                </a:path>
                <a:path w="1456690" h="3263900">
                  <a:moveTo>
                    <a:pt x="816897" y="1244599"/>
                  </a:moveTo>
                  <a:lnTo>
                    <a:pt x="454005" y="1244599"/>
                  </a:lnTo>
                  <a:lnTo>
                    <a:pt x="457868" y="1231899"/>
                  </a:lnTo>
                  <a:lnTo>
                    <a:pt x="812357" y="1231899"/>
                  </a:lnTo>
                  <a:lnTo>
                    <a:pt x="816897" y="1244599"/>
                  </a:lnTo>
                  <a:close/>
                </a:path>
                <a:path w="1456690" h="3263900">
                  <a:moveTo>
                    <a:pt x="1063931" y="1244599"/>
                  </a:moveTo>
                  <a:lnTo>
                    <a:pt x="909342" y="1244599"/>
                  </a:lnTo>
                  <a:lnTo>
                    <a:pt x="908324" y="1231899"/>
                  </a:lnTo>
                  <a:lnTo>
                    <a:pt x="1066756" y="1231899"/>
                  </a:lnTo>
                  <a:lnTo>
                    <a:pt x="1063931" y="1244599"/>
                  </a:lnTo>
                  <a:close/>
                </a:path>
                <a:path w="1456690" h="3263900">
                  <a:moveTo>
                    <a:pt x="1352075" y="1244599"/>
                  </a:moveTo>
                  <a:lnTo>
                    <a:pt x="1113273" y="1244599"/>
                  </a:lnTo>
                  <a:lnTo>
                    <a:pt x="1115673" y="1231899"/>
                  </a:lnTo>
                  <a:lnTo>
                    <a:pt x="1350275" y="1231899"/>
                  </a:lnTo>
                  <a:lnTo>
                    <a:pt x="1352075" y="1244599"/>
                  </a:lnTo>
                  <a:close/>
                </a:path>
                <a:path w="1456690" h="3263900">
                  <a:moveTo>
                    <a:pt x="1412451" y="1244599"/>
                  </a:moveTo>
                  <a:lnTo>
                    <a:pt x="1374541" y="1244599"/>
                  </a:lnTo>
                  <a:lnTo>
                    <a:pt x="1369922" y="1231899"/>
                  </a:lnTo>
                  <a:lnTo>
                    <a:pt x="1407730" y="1231899"/>
                  </a:lnTo>
                  <a:lnTo>
                    <a:pt x="1412451" y="1244599"/>
                  </a:lnTo>
                  <a:close/>
                </a:path>
                <a:path w="1456690" h="3263900">
                  <a:moveTo>
                    <a:pt x="851293" y="1257299"/>
                  </a:moveTo>
                  <a:lnTo>
                    <a:pt x="443986" y="1257299"/>
                  </a:lnTo>
                  <a:lnTo>
                    <a:pt x="449622" y="1244599"/>
                  </a:lnTo>
                  <a:lnTo>
                    <a:pt x="846309" y="1244599"/>
                  </a:lnTo>
                  <a:lnTo>
                    <a:pt x="851293" y="1257299"/>
                  </a:lnTo>
                  <a:close/>
                </a:path>
                <a:path w="1456690" h="3263900">
                  <a:moveTo>
                    <a:pt x="1063866" y="1257299"/>
                  </a:moveTo>
                  <a:lnTo>
                    <a:pt x="905326" y="1257299"/>
                  </a:lnTo>
                  <a:lnTo>
                    <a:pt x="907602" y="1244599"/>
                  </a:lnTo>
                  <a:lnTo>
                    <a:pt x="1063782" y="1244599"/>
                  </a:lnTo>
                  <a:lnTo>
                    <a:pt x="1063866" y="1257299"/>
                  </a:lnTo>
                  <a:close/>
                </a:path>
                <a:path w="1456690" h="3263900">
                  <a:moveTo>
                    <a:pt x="1367418" y="1257299"/>
                  </a:moveTo>
                  <a:lnTo>
                    <a:pt x="1110826" y="1257299"/>
                  </a:lnTo>
                  <a:lnTo>
                    <a:pt x="1111452" y="1244599"/>
                  </a:lnTo>
                  <a:lnTo>
                    <a:pt x="1362643" y="1244599"/>
                  </a:lnTo>
                  <a:lnTo>
                    <a:pt x="1367418" y="1257299"/>
                  </a:lnTo>
                  <a:close/>
                </a:path>
                <a:path w="1456690" h="3263900">
                  <a:moveTo>
                    <a:pt x="1426673" y="1257299"/>
                  </a:moveTo>
                  <a:lnTo>
                    <a:pt x="1387163" y="1257299"/>
                  </a:lnTo>
                  <a:lnTo>
                    <a:pt x="1381586" y="1244599"/>
                  </a:lnTo>
                  <a:lnTo>
                    <a:pt x="1421864" y="1244599"/>
                  </a:lnTo>
                  <a:lnTo>
                    <a:pt x="1426673" y="1257299"/>
                  </a:lnTo>
                  <a:close/>
                </a:path>
                <a:path w="1456690" h="3263900">
                  <a:moveTo>
                    <a:pt x="203050" y="1295399"/>
                  </a:moveTo>
                  <a:lnTo>
                    <a:pt x="76398" y="1295399"/>
                  </a:lnTo>
                  <a:lnTo>
                    <a:pt x="71623" y="1282699"/>
                  </a:lnTo>
                  <a:lnTo>
                    <a:pt x="51897" y="1282699"/>
                  </a:lnTo>
                  <a:lnTo>
                    <a:pt x="46731" y="1269999"/>
                  </a:lnTo>
                  <a:lnTo>
                    <a:pt x="21604" y="1269999"/>
                  </a:lnTo>
                  <a:lnTo>
                    <a:pt x="20821" y="1257299"/>
                  </a:lnTo>
                  <a:lnTo>
                    <a:pt x="198649" y="1257299"/>
                  </a:lnTo>
                  <a:lnTo>
                    <a:pt x="199762" y="1269999"/>
                  </a:lnTo>
                  <a:lnTo>
                    <a:pt x="201719" y="1282699"/>
                  </a:lnTo>
                  <a:lnTo>
                    <a:pt x="203050" y="1295399"/>
                  </a:lnTo>
                  <a:close/>
                </a:path>
                <a:path w="1456690" h="3263900">
                  <a:moveTo>
                    <a:pt x="392558" y="1269999"/>
                  </a:moveTo>
                  <a:lnTo>
                    <a:pt x="238073" y="1269999"/>
                  </a:lnTo>
                  <a:lnTo>
                    <a:pt x="238352" y="1257299"/>
                  </a:lnTo>
                  <a:lnTo>
                    <a:pt x="392010" y="1257299"/>
                  </a:lnTo>
                  <a:lnTo>
                    <a:pt x="392558" y="1269999"/>
                  </a:lnTo>
                  <a:close/>
                </a:path>
                <a:path w="1456690" h="3263900">
                  <a:moveTo>
                    <a:pt x="1059043" y="1269999"/>
                  </a:moveTo>
                  <a:lnTo>
                    <a:pt x="436595" y="1269999"/>
                  </a:lnTo>
                  <a:lnTo>
                    <a:pt x="439759" y="1257299"/>
                  </a:lnTo>
                  <a:lnTo>
                    <a:pt x="1060191" y="1257299"/>
                  </a:lnTo>
                  <a:lnTo>
                    <a:pt x="1059043" y="1269999"/>
                  </a:lnTo>
                  <a:close/>
                </a:path>
                <a:path w="1456690" h="3263900">
                  <a:moveTo>
                    <a:pt x="1384873" y="1269999"/>
                  </a:moveTo>
                  <a:lnTo>
                    <a:pt x="1102998" y="1269999"/>
                  </a:lnTo>
                  <a:lnTo>
                    <a:pt x="1105034" y="1257299"/>
                  </a:lnTo>
                  <a:lnTo>
                    <a:pt x="1383044" y="1257299"/>
                  </a:lnTo>
                  <a:lnTo>
                    <a:pt x="1384873" y="1269999"/>
                  </a:lnTo>
                  <a:close/>
                </a:path>
                <a:path w="1456690" h="3263900">
                  <a:moveTo>
                    <a:pt x="1447808" y="1269999"/>
                  </a:moveTo>
                  <a:lnTo>
                    <a:pt x="1400763" y="1269999"/>
                  </a:lnTo>
                  <a:lnTo>
                    <a:pt x="1396752" y="1257299"/>
                  </a:lnTo>
                  <a:lnTo>
                    <a:pt x="1452113" y="1257299"/>
                  </a:lnTo>
                  <a:lnTo>
                    <a:pt x="1447808" y="1269999"/>
                  </a:lnTo>
                  <a:close/>
                </a:path>
                <a:path w="1456690" h="3263900">
                  <a:moveTo>
                    <a:pt x="379642" y="1282699"/>
                  </a:moveTo>
                  <a:lnTo>
                    <a:pt x="240169" y="1282699"/>
                  </a:lnTo>
                  <a:lnTo>
                    <a:pt x="239856" y="1269999"/>
                  </a:lnTo>
                  <a:lnTo>
                    <a:pt x="381599" y="1269999"/>
                  </a:lnTo>
                  <a:lnTo>
                    <a:pt x="379642" y="1282699"/>
                  </a:lnTo>
                  <a:close/>
                </a:path>
                <a:path w="1456690" h="3263900">
                  <a:moveTo>
                    <a:pt x="1062752" y="1308099"/>
                  </a:moveTo>
                  <a:lnTo>
                    <a:pt x="411425" y="1308099"/>
                  </a:lnTo>
                  <a:lnTo>
                    <a:pt x="416461" y="1295399"/>
                  </a:lnTo>
                  <a:lnTo>
                    <a:pt x="420190" y="1282699"/>
                  </a:lnTo>
                  <a:lnTo>
                    <a:pt x="427023" y="1282699"/>
                  </a:lnTo>
                  <a:lnTo>
                    <a:pt x="427780" y="1269999"/>
                  </a:lnTo>
                  <a:lnTo>
                    <a:pt x="1059398" y="1269999"/>
                  </a:lnTo>
                  <a:lnTo>
                    <a:pt x="1058684" y="1282699"/>
                  </a:lnTo>
                  <a:lnTo>
                    <a:pt x="1059365" y="1295399"/>
                  </a:lnTo>
                  <a:lnTo>
                    <a:pt x="1062686" y="1295399"/>
                  </a:lnTo>
                  <a:lnTo>
                    <a:pt x="1062752" y="1308099"/>
                  </a:lnTo>
                  <a:close/>
                </a:path>
                <a:path w="1456690" h="3263900">
                  <a:moveTo>
                    <a:pt x="1398204" y="1282699"/>
                  </a:moveTo>
                  <a:lnTo>
                    <a:pt x="1097837" y="1282699"/>
                  </a:lnTo>
                  <a:lnTo>
                    <a:pt x="1100301" y="1269999"/>
                  </a:lnTo>
                  <a:lnTo>
                    <a:pt x="1393728" y="1269999"/>
                  </a:lnTo>
                  <a:lnTo>
                    <a:pt x="1398204" y="1282699"/>
                  </a:lnTo>
                  <a:close/>
                </a:path>
                <a:path w="1456690" h="3263900">
                  <a:moveTo>
                    <a:pt x="1448277" y="1282699"/>
                  </a:moveTo>
                  <a:lnTo>
                    <a:pt x="1409358" y="1282699"/>
                  </a:lnTo>
                  <a:lnTo>
                    <a:pt x="1404740" y="1269999"/>
                  </a:lnTo>
                  <a:lnTo>
                    <a:pt x="1446609" y="1269999"/>
                  </a:lnTo>
                  <a:lnTo>
                    <a:pt x="1448277" y="1282699"/>
                  </a:lnTo>
                  <a:close/>
                </a:path>
                <a:path w="1456690" h="3263900">
                  <a:moveTo>
                    <a:pt x="371726" y="1295399"/>
                  </a:moveTo>
                  <a:lnTo>
                    <a:pt x="240538" y="1295399"/>
                  </a:lnTo>
                  <a:lnTo>
                    <a:pt x="239650" y="1282699"/>
                  </a:lnTo>
                  <a:lnTo>
                    <a:pt x="375585" y="1282699"/>
                  </a:lnTo>
                  <a:lnTo>
                    <a:pt x="371726" y="1295399"/>
                  </a:lnTo>
                  <a:close/>
                </a:path>
                <a:path w="1456690" h="3263900">
                  <a:moveTo>
                    <a:pt x="1420126" y="1308099"/>
                  </a:moveTo>
                  <a:lnTo>
                    <a:pt x="1087328" y="1308099"/>
                  </a:lnTo>
                  <a:lnTo>
                    <a:pt x="1091685" y="1295399"/>
                  </a:lnTo>
                  <a:lnTo>
                    <a:pt x="1093605" y="1295399"/>
                  </a:lnTo>
                  <a:lnTo>
                    <a:pt x="1095605" y="1282699"/>
                  </a:lnTo>
                  <a:lnTo>
                    <a:pt x="1402877" y="1282699"/>
                  </a:lnTo>
                  <a:lnTo>
                    <a:pt x="1408147" y="1295399"/>
                  </a:lnTo>
                  <a:lnTo>
                    <a:pt x="1420126" y="1308099"/>
                  </a:lnTo>
                  <a:close/>
                </a:path>
                <a:path w="1456690" h="3263900">
                  <a:moveTo>
                    <a:pt x="1448111" y="1295399"/>
                  </a:moveTo>
                  <a:lnTo>
                    <a:pt x="1423620" y="1295399"/>
                  </a:lnTo>
                  <a:lnTo>
                    <a:pt x="1419237" y="1282699"/>
                  </a:lnTo>
                  <a:lnTo>
                    <a:pt x="1449060" y="1282699"/>
                  </a:lnTo>
                  <a:lnTo>
                    <a:pt x="1448111" y="1295399"/>
                  </a:lnTo>
                  <a:close/>
                </a:path>
                <a:path w="1456690" h="3263900">
                  <a:moveTo>
                    <a:pt x="205007" y="1308099"/>
                  </a:moveTo>
                  <a:lnTo>
                    <a:pt x="99881" y="1308099"/>
                  </a:lnTo>
                  <a:lnTo>
                    <a:pt x="94167" y="1295399"/>
                  </a:lnTo>
                  <a:lnTo>
                    <a:pt x="204302" y="1295399"/>
                  </a:lnTo>
                  <a:lnTo>
                    <a:pt x="205007" y="1308099"/>
                  </a:lnTo>
                  <a:close/>
                </a:path>
                <a:path w="1456690" h="3263900">
                  <a:moveTo>
                    <a:pt x="368683" y="1308099"/>
                  </a:moveTo>
                  <a:lnTo>
                    <a:pt x="242266" y="1308099"/>
                  </a:lnTo>
                  <a:lnTo>
                    <a:pt x="242266" y="1295399"/>
                  </a:lnTo>
                  <a:lnTo>
                    <a:pt x="369086" y="1295399"/>
                  </a:lnTo>
                  <a:lnTo>
                    <a:pt x="368683" y="1308099"/>
                  </a:lnTo>
                  <a:close/>
                </a:path>
                <a:path w="1456690" h="3263900">
                  <a:moveTo>
                    <a:pt x="1451408" y="1308099"/>
                  </a:moveTo>
                  <a:lnTo>
                    <a:pt x="1440215" y="1308099"/>
                  </a:lnTo>
                  <a:lnTo>
                    <a:pt x="1430195" y="1295399"/>
                  </a:lnTo>
                  <a:lnTo>
                    <a:pt x="1449060" y="1295399"/>
                  </a:lnTo>
                  <a:lnTo>
                    <a:pt x="1451408" y="1308099"/>
                  </a:lnTo>
                  <a:close/>
                </a:path>
                <a:path w="1456690" h="3263900">
                  <a:moveTo>
                    <a:pt x="41408" y="1320799"/>
                  </a:moveTo>
                  <a:lnTo>
                    <a:pt x="19334" y="1320799"/>
                  </a:lnTo>
                  <a:lnTo>
                    <a:pt x="19334" y="1308099"/>
                  </a:lnTo>
                  <a:lnTo>
                    <a:pt x="36085" y="1308099"/>
                  </a:lnTo>
                  <a:lnTo>
                    <a:pt x="41408" y="1320799"/>
                  </a:lnTo>
                  <a:close/>
                </a:path>
                <a:path w="1456690" h="3263900">
                  <a:moveTo>
                    <a:pt x="207862" y="1320799"/>
                  </a:moveTo>
                  <a:lnTo>
                    <a:pt x="104029" y="1320799"/>
                  </a:lnTo>
                  <a:lnTo>
                    <a:pt x="101446" y="1308099"/>
                  </a:lnTo>
                  <a:lnTo>
                    <a:pt x="206494" y="1308099"/>
                  </a:lnTo>
                  <a:lnTo>
                    <a:pt x="207862" y="1320799"/>
                  </a:lnTo>
                  <a:close/>
                </a:path>
                <a:path w="1456690" h="3263900">
                  <a:moveTo>
                    <a:pt x="378134" y="1320799"/>
                  </a:moveTo>
                  <a:lnTo>
                    <a:pt x="245163" y="1320799"/>
                  </a:lnTo>
                  <a:lnTo>
                    <a:pt x="245163" y="1308099"/>
                  </a:lnTo>
                  <a:lnTo>
                    <a:pt x="371738" y="1308099"/>
                  </a:lnTo>
                  <a:lnTo>
                    <a:pt x="378134" y="1320799"/>
                  </a:lnTo>
                  <a:close/>
                </a:path>
                <a:path w="1456690" h="3263900">
                  <a:moveTo>
                    <a:pt x="1433796" y="1320799"/>
                  </a:moveTo>
                  <a:lnTo>
                    <a:pt x="393534" y="1320799"/>
                  </a:lnTo>
                  <a:lnTo>
                    <a:pt x="400005" y="1308099"/>
                  </a:lnTo>
                  <a:lnTo>
                    <a:pt x="1431493" y="1308099"/>
                  </a:lnTo>
                  <a:lnTo>
                    <a:pt x="1433796" y="1320799"/>
                  </a:lnTo>
                  <a:close/>
                </a:path>
                <a:path w="1456690" h="3263900">
                  <a:moveTo>
                    <a:pt x="83364" y="1333499"/>
                  </a:moveTo>
                  <a:lnTo>
                    <a:pt x="20821" y="1333499"/>
                  </a:lnTo>
                  <a:lnTo>
                    <a:pt x="20821" y="1320799"/>
                  </a:lnTo>
                  <a:lnTo>
                    <a:pt x="75122" y="1320799"/>
                  </a:lnTo>
                  <a:lnTo>
                    <a:pt x="83364" y="1333499"/>
                  </a:lnTo>
                  <a:close/>
                </a:path>
                <a:path w="1456690" h="3263900">
                  <a:moveTo>
                    <a:pt x="211582" y="1346199"/>
                  </a:moveTo>
                  <a:lnTo>
                    <a:pt x="19725" y="1346199"/>
                  </a:lnTo>
                  <a:lnTo>
                    <a:pt x="19334" y="1333499"/>
                  </a:lnTo>
                  <a:lnTo>
                    <a:pt x="88609" y="1333499"/>
                  </a:lnTo>
                  <a:lnTo>
                    <a:pt x="97767" y="1320799"/>
                  </a:lnTo>
                  <a:lnTo>
                    <a:pt x="208880" y="1320799"/>
                  </a:lnTo>
                  <a:lnTo>
                    <a:pt x="209547" y="1333499"/>
                  </a:lnTo>
                  <a:lnTo>
                    <a:pt x="211582" y="1346199"/>
                  </a:lnTo>
                  <a:close/>
                </a:path>
                <a:path w="1456690" h="3263900">
                  <a:moveTo>
                    <a:pt x="1448825" y="1333499"/>
                  </a:moveTo>
                  <a:lnTo>
                    <a:pt x="248167" y="1333499"/>
                  </a:lnTo>
                  <a:lnTo>
                    <a:pt x="246789" y="1320799"/>
                  </a:lnTo>
                  <a:lnTo>
                    <a:pt x="1451409" y="1320799"/>
                  </a:lnTo>
                  <a:lnTo>
                    <a:pt x="1448825" y="1333499"/>
                  </a:lnTo>
                  <a:close/>
                </a:path>
                <a:path w="1456690" h="3263900">
                  <a:moveTo>
                    <a:pt x="1289214" y="1346199"/>
                  </a:moveTo>
                  <a:lnTo>
                    <a:pt x="250172" y="1346199"/>
                  </a:lnTo>
                  <a:lnTo>
                    <a:pt x="249294" y="1333499"/>
                  </a:lnTo>
                  <a:lnTo>
                    <a:pt x="1296285" y="1333499"/>
                  </a:lnTo>
                  <a:lnTo>
                    <a:pt x="1289214" y="1346199"/>
                  </a:lnTo>
                  <a:close/>
                </a:path>
                <a:path w="1456690" h="3263900">
                  <a:moveTo>
                    <a:pt x="1450078" y="1346199"/>
                  </a:moveTo>
                  <a:lnTo>
                    <a:pt x="1316772" y="1346199"/>
                  </a:lnTo>
                  <a:lnTo>
                    <a:pt x="1307144" y="1333499"/>
                  </a:lnTo>
                  <a:lnTo>
                    <a:pt x="1448904" y="1333499"/>
                  </a:lnTo>
                  <a:lnTo>
                    <a:pt x="1450078" y="1346199"/>
                  </a:lnTo>
                  <a:close/>
                </a:path>
                <a:path w="1456690" h="3263900">
                  <a:moveTo>
                    <a:pt x="212801" y="1358899"/>
                  </a:moveTo>
                  <a:lnTo>
                    <a:pt x="19334" y="1358899"/>
                  </a:lnTo>
                  <a:lnTo>
                    <a:pt x="15498" y="1346199"/>
                  </a:lnTo>
                  <a:lnTo>
                    <a:pt x="211548" y="1346199"/>
                  </a:lnTo>
                  <a:lnTo>
                    <a:pt x="212801" y="1358899"/>
                  </a:lnTo>
                  <a:close/>
                </a:path>
                <a:path w="1456690" h="3263900">
                  <a:moveTo>
                    <a:pt x="1272311" y="1358899"/>
                  </a:moveTo>
                  <a:lnTo>
                    <a:pt x="253695" y="1358899"/>
                  </a:lnTo>
                  <a:lnTo>
                    <a:pt x="251738" y="1346199"/>
                  </a:lnTo>
                  <a:lnTo>
                    <a:pt x="1277399" y="1346199"/>
                  </a:lnTo>
                  <a:lnTo>
                    <a:pt x="1272311" y="1358899"/>
                  </a:lnTo>
                  <a:close/>
                </a:path>
                <a:path w="1456690" h="3263900">
                  <a:moveTo>
                    <a:pt x="1447651" y="1371599"/>
                  </a:moveTo>
                  <a:lnTo>
                    <a:pt x="1318333" y="1371599"/>
                  </a:lnTo>
                  <a:lnTo>
                    <a:pt x="1318776" y="1358899"/>
                  </a:lnTo>
                  <a:lnTo>
                    <a:pt x="1320053" y="1358899"/>
                  </a:lnTo>
                  <a:lnTo>
                    <a:pt x="1319479" y="1346199"/>
                  </a:lnTo>
                  <a:lnTo>
                    <a:pt x="1447255" y="1346199"/>
                  </a:lnTo>
                  <a:lnTo>
                    <a:pt x="1446602" y="1358899"/>
                  </a:lnTo>
                  <a:lnTo>
                    <a:pt x="1447651" y="1371599"/>
                  </a:lnTo>
                  <a:close/>
                </a:path>
                <a:path w="1456690" h="3263900">
                  <a:moveTo>
                    <a:pt x="216513" y="1371599"/>
                  </a:moveTo>
                  <a:lnTo>
                    <a:pt x="17438" y="1371599"/>
                  </a:lnTo>
                  <a:lnTo>
                    <a:pt x="18551" y="1358899"/>
                  </a:lnTo>
                  <a:lnTo>
                    <a:pt x="216326" y="1358899"/>
                  </a:lnTo>
                  <a:lnTo>
                    <a:pt x="216513" y="1371599"/>
                  </a:lnTo>
                  <a:close/>
                </a:path>
                <a:path w="1456690" h="3263900">
                  <a:moveTo>
                    <a:pt x="836074" y="1371599"/>
                  </a:moveTo>
                  <a:lnTo>
                    <a:pt x="255573" y="1371599"/>
                  </a:lnTo>
                  <a:lnTo>
                    <a:pt x="254869" y="1358899"/>
                  </a:lnTo>
                  <a:lnTo>
                    <a:pt x="844607" y="1358899"/>
                  </a:lnTo>
                  <a:lnTo>
                    <a:pt x="836074" y="1371599"/>
                  </a:lnTo>
                  <a:close/>
                </a:path>
                <a:path w="1456690" h="3263900">
                  <a:moveTo>
                    <a:pt x="1252742" y="1371599"/>
                  </a:moveTo>
                  <a:lnTo>
                    <a:pt x="849773" y="1371599"/>
                  </a:lnTo>
                  <a:lnTo>
                    <a:pt x="844607" y="1358899"/>
                  </a:lnTo>
                  <a:lnTo>
                    <a:pt x="1256824" y="1358899"/>
                  </a:lnTo>
                  <a:lnTo>
                    <a:pt x="1252742" y="1371599"/>
                  </a:lnTo>
                  <a:close/>
                </a:path>
                <a:path w="1456690" h="3263900">
                  <a:moveTo>
                    <a:pt x="219253" y="1384299"/>
                  </a:moveTo>
                  <a:lnTo>
                    <a:pt x="22230" y="1384299"/>
                  </a:lnTo>
                  <a:lnTo>
                    <a:pt x="18786" y="1371599"/>
                  </a:lnTo>
                  <a:lnTo>
                    <a:pt x="217932" y="1371599"/>
                  </a:lnTo>
                  <a:lnTo>
                    <a:pt x="219253" y="1384299"/>
                  </a:lnTo>
                  <a:close/>
                </a:path>
                <a:path w="1456690" h="3263900">
                  <a:moveTo>
                    <a:pt x="820231" y="1384299"/>
                  </a:moveTo>
                  <a:lnTo>
                    <a:pt x="256121" y="1384299"/>
                  </a:lnTo>
                  <a:lnTo>
                    <a:pt x="255025" y="1371599"/>
                  </a:lnTo>
                  <a:lnTo>
                    <a:pt x="822611" y="1371599"/>
                  </a:lnTo>
                  <a:lnTo>
                    <a:pt x="820231" y="1384299"/>
                  </a:lnTo>
                  <a:close/>
                </a:path>
                <a:path w="1456690" h="3263900">
                  <a:moveTo>
                    <a:pt x="1243505" y="1384299"/>
                  </a:moveTo>
                  <a:lnTo>
                    <a:pt x="858472" y="1384299"/>
                  </a:lnTo>
                  <a:lnTo>
                    <a:pt x="854235" y="1371599"/>
                  </a:lnTo>
                  <a:lnTo>
                    <a:pt x="1244914" y="1371599"/>
                  </a:lnTo>
                  <a:lnTo>
                    <a:pt x="1243505" y="1384299"/>
                  </a:lnTo>
                  <a:close/>
                </a:path>
                <a:path w="1456690" h="3263900">
                  <a:moveTo>
                    <a:pt x="1448043" y="1384299"/>
                  </a:moveTo>
                  <a:lnTo>
                    <a:pt x="1308175" y="1384299"/>
                  </a:lnTo>
                  <a:lnTo>
                    <a:pt x="1313393" y="1371599"/>
                  </a:lnTo>
                  <a:lnTo>
                    <a:pt x="1451330" y="1371599"/>
                  </a:lnTo>
                  <a:lnTo>
                    <a:pt x="1448043" y="1384299"/>
                  </a:lnTo>
                  <a:close/>
                </a:path>
                <a:path w="1456690" h="3263900">
                  <a:moveTo>
                    <a:pt x="221088" y="1396999"/>
                  </a:moveTo>
                  <a:lnTo>
                    <a:pt x="15365" y="1396999"/>
                  </a:lnTo>
                  <a:lnTo>
                    <a:pt x="15365" y="1384299"/>
                  </a:lnTo>
                  <a:lnTo>
                    <a:pt x="220427" y="1384299"/>
                  </a:lnTo>
                  <a:lnTo>
                    <a:pt x="221088" y="1396999"/>
                  </a:lnTo>
                  <a:close/>
                </a:path>
                <a:path w="1456690" h="3263900">
                  <a:moveTo>
                    <a:pt x="818744" y="1396999"/>
                  </a:moveTo>
                  <a:lnTo>
                    <a:pt x="259361" y="1396999"/>
                  </a:lnTo>
                  <a:lnTo>
                    <a:pt x="258313" y="1384299"/>
                  </a:lnTo>
                  <a:lnTo>
                    <a:pt x="818943" y="1384299"/>
                  </a:lnTo>
                  <a:lnTo>
                    <a:pt x="818744" y="1396999"/>
                  </a:lnTo>
                  <a:close/>
                </a:path>
                <a:path w="1456690" h="3263900">
                  <a:moveTo>
                    <a:pt x="1228711" y="1396999"/>
                  </a:moveTo>
                  <a:lnTo>
                    <a:pt x="865439" y="1396999"/>
                  </a:lnTo>
                  <a:lnTo>
                    <a:pt x="862207" y="1384299"/>
                  </a:lnTo>
                  <a:lnTo>
                    <a:pt x="1231920" y="1384299"/>
                  </a:lnTo>
                  <a:lnTo>
                    <a:pt x="1228711" y="1396999"/>
                  </a:lnTo>
                  <a:close/>
                </a:path>
                <a:path w="1456690" h="3263900">
                  <a:moveTo>
                    <a:pt x="1449530" y="1396999"/>
                  </a:moveTo>
                  <a:lnTo>
                    <a:pt x="1291731" y="1396999"/>
                  </a:lnTo>
                  <a:lnTo>
                    <a:pt x="1296532" y="1384299"/>
                  </a:lnTo>
                  <a:lnTo>
                    <a:pt x="1449530" y="1384299"/>
                  </a:lnTo>
                  <a:lnTo>
                    <a:pt x="1449530" y="1396999"/>
                  </a:lnTo>
                  <a:close/>
                </a:path>
                <a:path w="1456690" h="3263900">
                  <a:moveTo>
                    <a:pt x="225045" y="1409699"/>
                  </a:moveTo>
                  <a:lnTo>
                    <a:pt x="16438" y="1409699"/>
                  </a:lnTo>
                  <a:lnTo>
                    <a:pt x="21447" y="1396999"/>
                  </a:lnTo>
                  <a:lnTo>
                    <a:pt x="222627" y="1396999"/>
                  </a:lnTo>
                  <a:lnTo>
                    <a:pt x="225045" y="1409699"/>
                  </a:lnTo>
                  <a:close/>
                </a:path>
                <a:path w="1456690" h="3263900">
                  <a:moveTo>
                    <a:pt x="608993" y="1422399"/>
                  </a:moveTo>
                  <a:lnTo>
                    <a:pt x="261679" y="1422399"/>
                  </a:lnTo>
                  <a:lnTo>
                    <a:pt x="260427" y="1409699"/>
                  </a:lnTo>
                  <a:lnTo>
                    <a:pt x="260066" y="1396999"/>
                  </a:lnTo>
                  <a:lnTo>
                    <a:pt x="638112" y="1396999"/>
                  </a:lnTo>
                  <a:lnTo>
                    <a:pt x="632398" y="1409699"/>
                  </a:lnTo>
                  <a:lnTo>
                    <a:pt x="615569" y="1409699"/>
                  </a:lnTo>
                  <a:lnTo>
                    <a:pt x="608993" y="1422399"/>
                  </a:lnTo>
                  <a:close/>
                </a:path>
                <a:path w="1456690" h="3263900">
                  <a:moveTo>
                    <a:pt x="820924" y="1409699"/>
                  </a:moveTo>
                  <a:lnTo>
                    <a:pt x="662848" y="1409699"/>
                  </a:lnTo>
                  <a:lnTo>
                    <a:pt x="661361" y="1396999"/>
                  </a:lnTo>
                  <a:lnTo>
                    <a:pt x="819636" y="1396999"/>
                  </a:lnTo>
                  <a:lnTo>
                    <a:pt x="820924" y="1409699"/>
                  </a:lnTo>
                  <a:close/>
                </a:path>
                <a:path w="1456690" h="3263900">
                  <a:moveTo>
                    <a:pt x="1212977" y="1409699"/>
                  </a:moveTo>
                  <a:lnTo>
                    <a:pt x="871669" y="1409699"/>
                  </a:lnTo>
                  <a:lnTo>
                    <a:pt x="869582" y="1396999"/>
                  </a:lnTo>
                  <a:lnTo>
                    <a:pt x="1215073" y="1396999"/>
                  </a:lnTo>
                  <a:lnTo>
                    <a:pt x="1212977" y="1409699"/>
                  </a:lnTo>
                  <a:close/>
                </a:path>
                <a:path w="1456690" h="3263900">
                  <a:moveTo>
                    <a:pt x="1451581" y="1409699"/>
                  </a:moveTo>
                  <a:lnTo>
                    <a:pt x="1281157" y="1409699"/>
                  </a:lnTo>
                  <a:lnTo>
                    <a:pt x="1284914" y="1396999"/>
                  </a:lnTo>
                  <a:lnTo>
                    <a:pt x="1451800" y="1396999"/>
                  </a:lnTo>
                  <a:lnTo>
                    <a:pt x="1451581" y="1409699"/>
                  </a:lnTo>
                  <a:close/>
                </a:path>
                <a:path w="1456690" h="3263900">
                  <a:moveTo>
                    <a:pt x="229429" y="1422399"/>
                  </a:moveTo>
                  <a:lnTo>
                    <a:pt x="16281" y="1422399"/>
                  </a:lnTo>
                  <a:lnTo>
                    <a:pt x="21682" y="1409699"/>
                  </a:lnTo>
                  <a:lnTo>
                    <a:pt x="229429" y="1409699"/>
                  </a:lnTo>
                  <a:lnTo>
                    <a:pt x="229429" y="1422399"/>
                  </a:lnTo>
                  <a:close/>
                </a:path>
                <a:path w="1456690" h="3263900">
                  <a:moveTo>
                    <a:pt x="823060" y="1422399"/>
                  </a:moveTo>
                  <a:lnTo>
                    <a:pt x="664807" y="1422399"/>
                  </a:lnTo>
                  <a:lnTo>
                    <a:pt x="666006" y="1409699"/>
                  </a:lnTo>
                  <a:lnTo>
                    <a:pt x="821955" y="1409699"/>
                  </a:lnTo>
                  <a:lnTo>
                    <a:pt x="823060" y="1422399"/>
                  </a:lnTo>
                  <a:close/>
                </a:path>
                <a:path w="1456690" h="3263900">
                  <a:moveTo>
                    <a:pt x="1201079" y="1422399"/>
                  </a:moveTo>
                  <a:lnTo>
                    <a:pt x="876857" y="1422399"/>
                  </a:lnTo>
                  <a:lnTo>
                    <a:pt x="876935" y="1409699"/>
                  </a:lnTo>
                  <a:lnTo>
                    <a:pt x="1202694" y="1409699"/>
                  </a:lnTo>
                  <a:lnTo>
                    <a:pt x="1201079" y="1422399"/>
                  </a:lnTo>
                  <a:close/>
                </a:path>
                <a:path w="1456690" h="3263900">
                  <a:moveTo>
                    <a:pt x="1452504" y="1422399"/>
                  </a:moveTo>
                  <a:lnTo>
                    <a:pt x="1264327" y="1422399"/>
                  </a:lnTo>
                  <a:lnTo>
                    <a:pt x="1272624" y="1409699"/>
                  </a:lnTo>
                  <a:lnTo>
                    <a:pt x="1452035" y="1409699"/>
                  </a:lnTo>
                  <a:lnTo>
                    <a:pt x="1452504" y="1422399"/>
                  </a:lnTo>
                  <a:close/>
                </a:path>
                <a:path w="1456690" h="3263900">
                  <a:moveTo>
                    <a:pt x="230892" y="1435099"/>
                  </a:moveTo>
                  <a:lnTo>
                    <a:pt x="19021" y="1435099"/>
                  </a:lnTo>
                  <a:lnTo>
                    <a:pt x="19021" y="1422399"/>
                  </a:lnTo>
                  <a:lnTo>
                    <a:pt x="228700" y="1422399"/>
                  </a:lnTo>
                  <a:lnTo>
                    <a:pt x="230892" y="1435099"/>
                  </a:lnTo>
                  <a:close/>
                </a:path>
                <a:path w="1456690" h="3263900">
                  <a:moveTo>
                    <a:pt x="590207" y="1435099"/>
                  </a:moveTo>
                  <a:lnTo>
                    <a:pt x="253851" y="1435099"/>
                  </a:lnTo>
                  <a:lnTo>
                    <a:pt x="256356" y="1422399"/>
                  </a:lnTo>
                  <a:lnTo>
                    <a:pt x="596312" y="1422399"/>
                  </a:lnTo>
                  <a:lnTo>
                    <a:pt x="590207" y="1435099"/>
                  </a:lnTo>
                  <a:close/>
                </a:path>
                <a:path w="1456690" h="3263900">
                  <a:moveTo>
                    <a:pt x="829827" y="1447799"/>
                  </a:moveTo>
                  <a:lnTo>
                    <a:pt x="642339" y="1447799"/>
                  </a:lnTo>
                  <a:lnTo>
                    <a:pt x="652359" y="1435099"/>
                  </a:lnTo>
                  <a:lnTo>
                    <a:pt x="656429" y="1435099"/>
                  </a:lnTo>
                  <a:lnTo>
                    <a:pt x="661126" y="1422399"/>
                  </a:lnTo>
                  <a:lnTo>
                    <a:pt x="824568" y="1422399"/>
                  </a:lnTo>
                  <a:lnTo>
                    <a:pt x="826908" y="1435099"/>
                  </a:lnTo>
                  <a:lnTo>
                    <a:pt x="829827" y="1447799"/>
                  </a:lnTo>
                  <a:close/>
                </a:path>
                <a:path w="1456690" h="3263900">
                  <a:moveTo>
                    <a:pt x="1165590" y="1460499"/>
                  </a:moveTo>
                  <a:lnTo>
                    <a:pt x="891808" y="1460499"/>
                  </a:lnTo>
                  <a:lnTo>
                    <a:pt x="887424" y="1447799"/>
                  </a:lnTo>
                  <a:lnTo>
                    <a:pt x="882727" y="1435099"/>
                  </a:lnTo>
                  <a:lnTo>
                    <a:pt x="880379" y="1422399"/>
                  </a:lnTo>
                  <a:lnTo>
                    <a:pt x="1190677" y="1422399"/>
                  </a:lnTo>
                  <a:lnTo>
                    <a:pt x="1186667" y="1435099"/>
                  </a:lnTo>
                  <a:lnTo>
                    <a:pt x="1177127" y="1435099"/>
                  </a:lnTo>
                  <a:lnTo>
                    <a:pt x="1173698" y="1447799"/>
                  </a:lnTo>
                  <a:lnTo>
                    <a:pt x="1169299" y="1447799"/>
                  </a:lnTo>
                  <a:lnTo>
                    <a:pt x="1165590" y="1460499"/>
                  </a:lnTo>
                  <a:close/>
                </a:path>
                <a:path w="1456690" h="3263900">
                  <a:moveTo>
                    <a:pt x="1451174" y="1435099"/>
                  </a:moveTo>
                  <a:lnTo>
                    <a:pt x="1255873" y="1435099"/>
                  </a:lnTo>
                  <a:lnTo>
                    <a:pt x="1259865" y="1422399"/>
                  </a:lnTo>
                  <a:lnTo>
                    <a:pt x="1452270" y="1422399"/>
                  </a:lnTo>
                  <a:lnTo>
                    <a:pt x="1451174" y="1435099"/>
                  </a:lnTo>
                  <a:close/>
                </a:path>
                <a:path w="1456690" h="3263900">
                  <a:moveTo>
                    <a:pt x="578152" y="1447799"/>
                  </a:moveTo>
                  <a:lnTo>
                    <a:pt x="19647" y="1447799"/>
                  </a:lnTo>
                  <a:lnTo>
                    <a:pt x="17777" y="1435099"/>
                  </a:lnTo>
                  <a:lnTo>
                    <a:pt x="584727" y="1435099"/>
                  </a:lnTo>
                  <a:lnTo>
                    <a:pt x="578152" y="1447799"/>
                  </a:lnTo>
                  <a:close/>
                </a:path>
                <a:path w="1456690" h="3263900">
                  <a:moveTo>
                    <a:pt x="1449124" y="1447799"/>
                  </a:moveTo>
                  <a:lnTo>
                    <a:pt x="1238574" y="1447799"/>
                  </a:lnTo>
                  <a:lnTo>
                    <a:pt x="1244366" y="1435099"/>
                  </a:lnTo>
                  <a:lnTo>
                    <a:pt x="1449687" y="1435099"/>
                  </a:lnTo>
                  <a:lnTo>
                    <a:pt x="1449124" y="1447799"/>
                  </a:lnTo>
                  <a:close/>
                </a:path>
                <a:path w="1456690" h="3263900">
                  <a:moveTo>
                    <a:pt x="557487" y="1460499"/>
                  </a:moveTo>
                  <a:lnTo>
                    <a:pt x="21460" y="1460499"/>
                  </a:lnTo>
                  <a:lnTo>
                    <a:pt x="21526" y="1447799"/>
                  </a:lnTo>
                  <a:lnTo>
                    <a:pt x="558035" y="1447799"/>
                  </a:lnTo>
                  <a:lnTo>
                    <a:pt x="557487" y="1460499"/>
                  </a:lnTo>
                  <a:close/>
                </a:path>
                <a:path w="1456690" h="3263900">
                  <a:moveTo>
                    <a:pt x="839953" y="1473199"/>
                  </a:moveTo>
                  <a:lnTo>
                    <a:pt x="612907" y="1473199"/>
                  </a:lnTo>
                  <a:lnTo>
                    <a:pt x="621518" y="1460499"/>
                  </a:lnTo>
                  <a:lnTo>
                    <a:pt x="632085" y="1447799"/>
                  </a:lnTo>
                  <a:lnTo>
                    <a:pt x="833326" y="1447799"/>
                  </a:lnTo>
                  <a:lnTo>
                    <a:pt x="837405" y="1460499"/>
                  </a:lnTo>
                  <a:lnTo>
                    <a:pt x="839953" y="1473199"/>
                  </a:lnTo>
                  <a:close/>
                </a:path>
                <a:path w="1456690" h="3263900">
                  <a:moveTo>
                    <a:pt x="1448591" y="1473199"/>
                  </a:moveTo>
                  <a:lnTo>
                    <a:pt x="1216187" y="1473199"/>
                  </a:lnTo>
                  <a:lnTo>
                    <a:pt x="1219944" y="1460499"/>
                  </a:lnTo>
                  <a:lnTo>
                    <a:pt x="1228007" y="1460499"/>
                  </a:lnTo>
                  <a:lnTo>
                    <a:pt x="1230355" y="1447799"/>
                  </a:lnTo>
                  <a:lnTo>
                    <a:pt x="1448591" y="1447799"/>
                  </a:lnTo>
                  <a:lnTo>
                    <a:pt x="1448591" y="1473199"/>
                  </a:lnTo>
                  <a:close/>
                </a:path>
                <a:path w="1456690" h="3263900">
                  <a:moveTo>
                    <a:pt x="535325" y="1473199"/>
                  </a:moveTo>
                  <a:lnTo>
                    <a:pt x="21327" y="1473199"/>
                  </a:lnTo>
                  <a:lnTo>
                    <a:pt x="21350" y="1460499"/>
                  </a:lnTo>
                  <a:lnTo>
                    <a:pt x="540563" y="1460499"/>
                  </a:lnTo>
                  <a:lnTo>
                    <a:pt x="535325" y="1473199"/>
                  </a:lnTo>
                  <a:close/>
                </a:path>
                <a:path w="1456690" h="3263900">
                  <a:moveTo>
                    <a:pt x="1154661" y="1473199"/>
                  </a:moveTo>
                  <a:lnTo>
                    <a:pt x="897477" y="1473199"/>
                  </a:lnTo>
                  <a:lnTo>
                    <a:pt x="894078" y="1460499"/>
                  </a:lnTo>
                  <a:lnTo>
                    <a:pt x="1160710" y="1460499"/>
                  </a:lnTo>
                  <a:lnTo>
                    <a:pt x="1154661" y="1473199"/>
                  </a:lnTo>
                  <a:close/>
                </a:path>
                <a:path w="1456690" h="3263900">
                  <a:moveTo>
                    <a:pt x="499341" y="1498599"/>
                  </a:moveTo>
                  <a:lnTo>
                    <a:pt x="21096" y="1498599"/>
                  </a:lnTo>
                  <a:lnTo>
                    <a:pt x="21566" y="1485899"/>
                  </a:lnTo>
                  <a:lnTo>
                    <a:pt x="21526" y="1473199"/>
                  </a:lnTo>
                  <a:lnTo>
                    <a:pt x="521480" y="1473199"/>
                  </a:lnTo>
                  <a:lnTo>
                    <a:pt x="519210" y="1485899"/>
                  </a:lnTo>
                  <a:lnTo>
                    <a:pt x="504604" y="1485899"/>
                  </a:lnTo>
                  <a:lnTo>
                    <a:pt x="499341" y="1498599"/>
                  </a:lnTo>
                  <a:close/>
                </a:path>
                <a:path w="1456690" h="3263900">
                  <a:moveTo>
                    <a:pt x="844337" y="1485899"/>
                  </a:moveTo>
                  <a:lnTo>
                    <a:pt x="593209" y="1485899"/>
                  </a:lnTo>
                  <a:lnTo>
                    <a:pt x="598896" y="1473199"/>
                  </a:lnTo>
                  <a:lnTo>
                    <a:pt x="842264" y="1473199"/>
                  </a:lnTo>
                  <a:lnTo>
                    <a:pt x="844337" y="1485899"/>
                  </a:lnTo>
                  <a:close/>
                </a:path>
                <a:path w="1456690" h="3263900">
                  <a:moveTo>
                    <a:pt x="1144971" y="1498599"/>
                  </a:moveTo>
                  <a:lnTo>
                    <a:pt x="903784" y="1498599"/>
                  </a:lnTo>
                  <a:lnTo>
                    <a:pt x="901398" y="1485899"/>
                  </a:lnTo>
                  <a:lnTo>
                    <a:pt x="899606" y="1473199"/>
                  </a:lnTo>
                  <a:lnTo>
                    <a:pt x="1148086" y="1473199"/>
                  </a:lnTo>
                  <a:lnTo>
                    <a:pt x="1147026" y="1485899"/>
                  </a:lnTo>
                  <a:lnTo>
                    <a:pt x="1144939" y="1485899"/>
                  </a:lnTo>
                  <a:lnTo>
                    <a:pt x="1144971" y="1498599"/>
                  </a:lnTo>
                  <a:close/>
                </a:path>
                <a:path w="1456690" h="3263900">
                  <a:moveTo>
                    <a:pt x="1445851" y="1485899"/>
                  </a:moveTo>
                  <a:lnTo>
                    <a:pt x="1203819" y="1485899"/>
                  </a:lnTo>
                  <a:lnTo>
                    <a:pt x="1210081" y="1473199"/>
                  </a:lnTo>
                  <a:lnTo>
                    <a:pt x="1450156" y="1473199"/>
                  </a:lnTo>
                  <a:lnTo>
                    <a:pt x="1445851" y="1485899"/>
                  </a:lnTo>
                  <a:close/>
                </a:path>
                <a:path w="1456690" h="3263900">
                  <a:moveTo>
                    <a:pt x="848442" y="1498599"/>
                  </a:moveTo>
                  <a:lnTo>
                    <a:pt x="575256" y="1498599"/>
                  </a:lnTo>
                  <a:lnTo>
                    <a:pt x="581389" y="1485899"/>
                  </a:lnTo>
                  <a:lnTo>
                    <a:pt x="846172" y="1485899"/>
                  </a:lnTo>
                  <a:lnTo>
                    <a:pt x="848442" y="1498599"/>
                  </a:lnTo>
                  <a:close/>
                </a:path>
                <a:path w="1456690" h="3263900">
                  <a:moveTo>
                    <a:pt x="1450548" y="1498599"/>
                  </a:moveTo>
                  <a:lnTo>
                    <a:pt x="1187068" y="1498599"/>
                  </a:lnTo>
                  <a:lnTo>
                    <a:pt x="1190669" y="1485899"/>
                  </a:lnTo>
                  <a:lnTo>
                    <a:pt x="1450156" y="1485899"/>
                  </a:lnTo>
                  <a:lnTo>
                    <a:pt x="1450548" y="1498599"/>
                  </a:lnTo>
                  <a:close/>
                </a:path>
                <a:path w="1456690" h="3263900">
                  <a:moveTo>
                    <a:pt x="481011" y="1511299"/>
                  </a:moveTo>
                  <a:lnTo>
                    <a:pt x="21447" y="1511299"/>
                  </a:lnTo>
                  <a:lnTo>
                    <a:pt x="21917" y="1498599"/>
                  </a:lnTo>
                  <a:lnTo>
                    <a:pt x="486881" y="1498599"/>
                  </a:lnTo>
                  <a:lnTo>
                    <a:pt x="481011" y="1511299"/>
                  </a:lnTo>
                  <a:close/>
                </a:path>
                <a:path w="1456690" h="3263900">
                  <a:moveTo>
                    <a:pt x="854616" y="1511299"/>
                  </a:moveTo>
                  <a:lnTo>
                    <a:pt x="553338" y="1511299"/>
                  </a:lnTo>
                  <a:lnTo>
                    <a:pt x="558648" y="1498599"/>
                  </a:lnTo>
                  <a:lnTo>
                    <a:pt x="854000" y="1498600"/>
                  </a:lnTo>
                  <a:lnTo>
                    <a:pt x="854616" y="1511299"/>
                  </a:lnTo>
                  <a:close/>
                </a:path>
                <a:path w="1456690" h="3263900">
                  <a:moveTo>
                    <a:pt x="1153573" y="1511299"/>
                  </a:moveTo>
                  <a:lnTo>
                    <a:pt x="907776" y="1511299"/>
                  </a:lnTo>
                  <a:lnTo>
                    <a:pt x="905819" y="1498599"/>
                  </a:lnTo>
                  <a:lnTo>
                    <a:pt x="1150513" y="1498600"/>
                  </a:lnTo>
                  <a:lnTo>
                    <a:pt x="1153573" y="1511299"/>
                  </a:lnTo>
                  <a:close/>
                </a:path>
                <a:path w="1456690" h="3263900">
                  <a:moveTo>
                    <a:pt x="1417437" y="1511299"/>
                  </a:moveTo>
                  <a:lnTo>
                    <a:pt x="1168097" y="1511299"/>
                  </a:lnTo>
                  <a:lnTo>
                    <a:pt x="1171256" y="1498599"/>
                  </a:lnTo>
                  <a:lnTo>
                    <a:pt x="1424325" y="1498599"/>
                  </a:lnTo>
                  <a:lnTo>
                    <a:pt x="1417437" y="1511299"/>
                  </a:lnTo>
                  <a:close/>
                </a:path>
                <a:path w="1456690" h="3263900">
                  <a:moveTo>
                    <a:pt x="1431370" y="1511299"/>
                  </a:moveTo>
                  <a:lnTo>
                    <a:pt x="1424325" y="1498599"/>
                  </a:lnTo>
                  <a:lnTo>
                    <a:pt x="1438258" y="1498600"/>
                  </a:lnTo>
                  <a:lnTo>
                    <a:pt x="1431370" y="1511299"/>
                  </a:lnTo>
                  <a:close/>
                </a:path>
                <a:path w="1456690" h="3263900">
                  <a:moveTo>
                    <a:pt x="1449765" y="1511299"/>
                  </a:moveTo>
                  <a:lnTo>
                    <a:pt x="1438493" y="1511299"/>
                  </a:lnTo>
                  <a:lnTo>
                    <a:pt x="1438258" y="1498599"/>
                  </a:lnTo>
                  <a:lnTo>
                    <a:pt x="1446086" y="1498600"/>
                  </a:lnTo>
                  <a:lnTo>
                    <a:pt x="1449765" y="1511299"/>
                  </a:lnTo>
                  <a:close/>
                </a:path>
                <a:path w="1456690" h="3263900">
                  <a:moveTo>
                    <a:pt x="464416" y="1523999"/>
                  </a:moveTo>
                  <a:lnTo>
                    <a:pt x="19960" y="1523999"/>
                  </a:lnTo>
                  <a:lnTo>
                    <a:pt x="19334" y="1511299"/>
                  </a:lnTo>
                  <a:lnTo>
                    <a:pt x="467375" y="1511299"/>
                  </a:lnTo>
                  <a:lnTo>
                    <a:pt x="464416" y="1523999"/>
                  </a:lnTo>
                  <a:close/>
                </a:path>
                <a:path w="1456690" h="3263900">
                  <a:moveTo>
                    <a:pt x="857757" y="1523999"/>
                  </a:moveTo>
                  <a:lnTo>
                    <a:pt x="536232" y="1523999"/>
                  </a:lnTo>
                  <a:lnTo>
                    <a:pt x="540266" y="1511299"/>
                  </a:lnTo>
                  <a:lnTo>
                    <a:pt x="856505" y="1511299"/>
                  </a:lnTo>
                  <a:lnTo>
                    <a:pt x="857757" y="1523999"/>
                  </a:lnTo>
                  <a:close/>
                </a:path>
                <a:path w="1456690" h="3263900">
                  <a:moveTo>
                    <a:pt x="1405934" y="1523999"/>
                  </a:moveTo>
                  <a:lnTo>
                    <a:pt x="912942" y="1523999"/>
                  </a:lnTo>
                  <a:lnTo>
                    <a:pt x="912003" y="1511299"/>
                  </a:lnTo>
                  <a:lnTo>
                    <a:pt x="1407114" y="1511299"/>
                  </a:lnTo>
                  <a:lnTo>
                    <a:pt x="1405934" y="1523999"/>
                  </a:lnTo>
                  <a:close/>
                </a:path>
                <a:path w="1456690" h="3263900">
                  <a:moveTo>
                    <a:pt x="1448043" y="1523999"/>
                  </a:moveTo>
                  <a:lnTo>
                    <a:pt x="1414577" y="1523999"/>
                  </a:lnTo>
                  <a:lnTo>
                    <a:pt x="1417045" y="1511299"/>
                  </a:lnTo>
                  <a:lnTo>
                    <a:pt x="1447495" y="1511299"/>
                  </a:lnTo>
                  <a:lnTo>
                    <a:pt x="1448043" y="1523999"/>
                  </a:lnTo>
                  <a:close/>
                </a:path>
                <a:path w="1456690" h="3263900">
                  <a:moveTo>
                    <a:pt x="447741" y="1536699"/>
                  </a:moveTo>
                  <a:lnTo>
                    <a:pt x="20516" y="1536699"/>
                  </a:lnTo>
                  <a:lnTo>
                    <a:pt x="19421" y="1523999"/>
                  </a:lnTo>
                  <a:lnTo>
                    <a:pt x="452370" y="1523999"/>
                  </a:lnTo>
                  <a:lnTo>
                    <a:pt x="447741" y="1536699"/>
                  </a:lnTo>
                  <a:close/>
                </a:path>
                <a:path w="1456690" h="3263900">
                  <a:moveTo>
                    <a:pt x="862375" y="1536699"/>
                  </a:moveTo>
                  <a:lnTo>
                    <a:pt x="517576" y="1536699"/>
                  </a:lnTo>
                  <a:lnTo>
                    <a:pt x="523147" y="1523999"/>
                  </a:lnTo>
                  <a:lnTo>
                    <a:pt x="861123" y="1523999"/>
                  </a:lnTo>
                  <a:lnTo>
                    <a:pt x="862375" y="1536699"/>
                  </a:lnTo>
                  <a:close/>
                </a:path>
                <a:path w="1456690" h="3263900">
                  <a:moveTo>
                    <a:pt x="1408248" y="1536699"/>
                  </a:moveTo>
                  <a:lnTo>
                    <a:pt x="916205" y="1536699"/>
                  </a:lnTo>
                  <a:lnTo>
                    <a:pt x="913412" y="1523999"/>
                  </a:lnTo>
                  <a:lnTo>
                    <a:pt x="1407935" y="1523999"/>
                  </a:lnTo>
                  <a:lnTo>
                    <a:pt x="1408248" y="1536699"/>
                  </a:lnTo>
                  <a:close/>
                </a:path>
                <a:path w="1456690" h="3263900">
                  <a:moveTo>
                    <a:pt x="1449921" y="1536699"/>
                  </a:moveTo>
                  <a:lnTo>
                    <a:pt x="1415452" y="1536699"/>
                  </a:lnTo>
                  <a:lnTo>
                    <a:pt x="1413601" y="1523999"/>
                  </a:lnTo>
                  <a:lnTo>
                    <a:pt x="1449373" y="1523999"/>
                  </a:lnTo>
                  <a:lnTo>
                    <a:pt x="1449921" y="1536699"/>
                  </a:lnTo>
                  <a:close/>
                </a:path>
                <a:path w="1456690" h="3263900">
                  <a:moveTo>
                    <a:pt x="435522" y="1549399"/>
                  </a:moveTo>
                  <a:lnTo>
                    <a:pt x="205826" y="1549399"/>
                  </a:lnTo>
                  <a:lnTo>
                    <a:pt x="202553" y="1536699"/>
                  </a:lnTo>
                  <a:lnTo>
                    <a:pt x="436315" y="1536699"/>
                  </a:lnTo>
                  <a:lnTo>
                    <a:pt x="435522" y="1549399"/>
                  </a:lnTo>
                  <a:close/>
                </a:path>
                <a:path w="1456690" h="3263900">
                  <a:moveTo>
                    <a:pt x="864802" y="1549399"/>
                  </a:moveTo>
                  <a:lnTo>
                    <a:pt x="499781" y="1549399"/>
                  </a:lnTo>
                  <a:lnTo>
                    <a:pt x="506294" y="1536699"/>
                  </a:lnTo>
                  <a:lnTo>
                    <a:pt x="862062" y="1536699"/>
                  </a:lnTo>
                  <a:lnTo>
                    <a:pt x="864802" y="1549399"/>
                  </a:lnTo>
                  <a:close/>
                </a:path>
                <a:path w="1456690" h="3263900">
                  <a:moveTo>
                    <a:pt x="1410000" y="1549399"/>
                  </a:moveTo>
                  <a:lnTo>
                    <a:pt x="918265" y="1549399"/>
                  </a:lnTo>
                  <a:lnTo>
                    <a:pt x="917822" y="1536699"/>
                  </a:lnTo>
                  <a:lnTo>
                    <a:pt x="1409452" y="1536699"/>
                  </a:lnTo>
                  <a:lnTo>
                    <a:pt x="1410000" y="1549399"/>
                  </a:lnTo>
                  <a:close/>
                </a:path>
                <a:path w="1456690" h="3263900">
                  <a:moveTo>
                    <a:pt x="1449873" y="1562099"/>
                  </a:moveTo>
                  <a:lnTo>
                    <a:pt x="1421742" y="1562099"/>
                  </a:lnTo>
                  <a:lnTo>
                    <a:pt x="1419446" y="1549399"/>
                  </a:lnTo>
                  <a:lnTo>
                    <a:pt x="1417427" y="1536699"/>
                  </a:lnTo>
                  <a:lnTo>
                    <a:pt x="1447730" y="1536699"/>
                  </a:lnTo>
                  <a:lnTo>
                    <a:pt x="1448434" y="1549399"/>
                  </a:lnTo>
                  <a:lnTo>
                    <a:pt x="1449690" y="1549399"/>
                  </a:lnTo>
                  <a:lnTo>
                    <a:pt x="1449873" y="1562099"/>
                  </a:lnTo>
                  <a:close/>
                </a:path>
                <a:path w="1456690" h="3263900">
                  <a:moveTo>
                    <a:pt x="426452" y="1562099"/>
                  </a:moveTo>
                  <a:lnTo>
                    <a:pt x="206955" y="1562099"/>
                  </a:lnTo>
                  <a:lnTo>
                    <a:pt x="206650" y="1549399"/>
                  </a:lnTo>
                  <a:lnTo>
                    <a:pt x="426843" y="1549399"/>
                  </a:lnTo>
                  <a:lnTo>
                    <a:pt x="426452" y="1562099"/>
                  </a:lnTo>
                  <a:close/>
                </a:path>
                <a:path w="1456690" h="3263900">
                  <a:moveTo>
                    <a:pt x="871770" y="1562099"/>
                  </a:moveTo>
                  <a:lnTo>
                    <a:pt x="482406" y="1562099"/>
                  </a:lnTo>
                  <a:lnTo>
                    <a:pt x="488290" y="1549399"/>
                  </a:lnTo>
                  <a:lnTo>
                    <a:pt x="870330" y="1549399"/>
                  </a:lnTo>
                  <a:lnTo>
                    <a:pt x="871770" y="1562099"/>
                  </a:lnTo>
                  <a:close/>
                </a:path>
                <a:path w="1456690" h="3263900">
                  <a:moveTo>
                    <a:pt x="1412759" y="1562099"/>
                  </a:moveTo>
                  <a:lnTo>
                    <a:pt x="921719" y="1562099"/>
                  </a:lnTo>
                  <a:lnTo>
                    <a:pt x="921083" y="1549399"/>
                  </a:lnTo>
                  <a:lnTo>
                    <a:pt x="1411689" y="1549399"/>
                  </a:lnTo>
                  <a:lnTo>
                    <a:pt x="1412759" y="1562099"/>
                  </a:lnTo>
                  <a:close/>
                </a:path>
                <a:path w="1456690" h="3263900">
                  <a:moveTo>
                    <a:pt x="433159" y="1574799"/>
                  </a:moveTo>
                  <a:lnTo>
                    <a:pt x="197492" y="1574799"/>
                  </a:lnTo>
                  <a:lnTo>
                    <a:pt x="203902" y="1562099"/>
                  </a:lnTo>
                  <a:lnTo>
                    <a:pt x="431463" y="1562099"/>
                  </a:lnTo>
                  <a:lnTo>
                    <a:pt x="433159" y="1574799"/>
                  </a:lnTo>
                  <a:close/>
                </a:path>
                <a:path w="1456690" h="3263900">
                  <a:moveTo>
                    <a:pt x="877405" y="1574799"/>
                  </a:moveTo>
                  <a:lnTo>
                    <a:pt x="463242" y="1574799"/>
                  </a:lnTo>
                  <a:lnTo>
                    <a:pt x="469082" y="1562099"/>
                  </a:lnTo>
                  <a:lnTo>
                    <a:pt x="873804" y="1562099"/>
                  </a:lnTo>
                  <a:lnTo>
                    <a:pt x="877405" y="1574799"/>
                  </a:lnTo>
                  <a:close/>
                </a:path>
                <a:path w="1456690" h="3263900">
                  <a:moveTo>
                    <a:pt x="1413210" y="1574799"/>
                  </a:moveTo>
                  <a:lnTo>
                    <a:pt x="926484" y="1574799"/>
                  </a:lnTo>
                  <a:lnTo>
                    <a:pt x="923040" y="1562099"/>
                  </a:lnTo>
                  <a:lnTo>
                    <a:pt x="1413210" y="1562099"/>
                  </a:lnTo>
                  <a:lnTo>
                    <a:pt x="1413210" y="1574799"/>
                  </a:lnTo>
                  <a:close/>
                </a:path>
                <a:path w="1456690" h="3263900">
                  <a:moveTo>
                    <a:pt x="1453835" y="1587499"/>
                  </a:moveTo>
                  <a:lnTo>
                    <a:pt x="1425832" y="1587499"/>
                  </a:lnTo>
                  <a:lnTo>
                    <a:pt x="1424619" y="1574799"/>
                  </a:lnTo>
                  <a:lnTo>
                    <a:pt x="1422133" y="1562099"/>
                  </a:lnTo>
                  <a:lnTo>
                    <a:pt x="1448900" y="1562099"/>
                  </a:lnTo>
                  <a:lnTo>
                    <a:pt x="1448900" y="1574799"/>
                  </a:lnTo>
                  <a:lnTo>
                    <a:pt x="1450469" y="1574799"/>
                  </a:lnTo>
                  <a:lnTo>
                    <a:pt x="1453835" y="1587499"/>
                  </a:lnTo>
                  <a:close/>
                </a:path>
                <a:path w="1456690" h="3263900">
                  <a:moveTo>
                    <a:pt x="880614" y="1587499"/>
                  </a:moveTo>
                  <a:lnTo>
                    <a:pt x="70918" y="1587499"/>
                  </a:lnTo>
                  <a:lnTo>
                    <a:pt x="73032" y="1574799"/>
                  </a:lnTo>
                  <a:lnTo>
                    <a:pt x="877639" y="1574799"/>
                  </a:lnTo>
                  <a:lnTo>
                    <a:pt x="880614" y="1587499"/>
                  </a:lnTo>
                  <a:close/>
                </a:path>
                <a:path w="1456690" h="3263900">
                  <a:moveTo>
                    <a:pt x="1416263" y="1587499"/>
                  </a:moveTo>
                  <a:lnTo>
                    <a:pt x="924919" y="1587499"/>
                  </a:lnTo>
                  <a:lnTo>
                    <a:pt x="924058" y="1574799"/>
                  </a:lnTo>
                  <a:lnTo>
                    <a:pt x="1415636" y="1574799"/>
                  </a:lnTo>
                  <a:lnTo>
                    <a:pt x="1416263" y="1587499"/>
                  </a:lnTo>
                  <a:close/>
                </a:path>
                <a:path w="1456690" h="3263900">
                  <a:moveTo>
                    <a:pt x="887353" y="1600199"/>
                  </a:moveTo>
                  <a:lnTo>
                    <a:pt x="18395" y="1600199"/>
                  </a:lnTo>
                  <a:lnTo>
                    <a:pt x="19256" y="1587499"/>
                  </a:lnTo>
                  <a:lnTo>
                    <a:pt x="883779" y="1587499"/>
                  </a:lnTo>
                  <a:lnTo>
                    <a:pt x="887353" y="1600199"/>
                  </a:lnTo>
                  <a:close/>
                </a:path>
                <a:path w="1456690" h="3263900">
                  <a:moveTo>
                    <a:pt x="1417914" y="1600199"/>
                  </a:moveTo>
                  <a:lnTo>
                    <a:pt x="923944" y="1600199"/>
                  </a:lnTo>
                  <a:lnTo>
                    <a:pt x="925166" y="1587499"/>
                  </a:lnTo>
                  <a:lnTo>
                    <a:pt x="1418454" y="1587499"/>
                  </a:lnTo>
                  <a:lnTo>
                    <a:pt x="1417914" y="1600199"/>
                  </a:lnTo>
                  <a:close/>
                </a:path>
                <a:path w="1456690" h="3263900">
                  <a:moveTo>
                    <a:pt x="1448538" y="1600199"/>
                  </a:moveTo>
                  <a:lnTo>
                    <a:pt x="1426517" y="1600199"/>
                  </a:lnTo>
                  <a:lnTo>
                    <a:pt x="1427378" y="1587499"/>
                  </a:lnTo>
                  <a:lnTo>
                    <a:pt x="1449452" y="1587499"/>
                  </a:lnTo>
                  <a:lnTo>
                    <a:pt x="1448538" y="1600199"/>
                  </a:lnTo>
                  <a:close/>
                </a:path>
                <a:path w="1456690" h="3263900">
                  <a:moveTo>
                    <a:pt x="894115" y="1612899"/>
                  </a:moveTo>
                  <a:lnTo>
                    <a:pt x="21291" y="1612899"/>
                  </a:lnTo>
                  <a:lnTo>
                    <a:pt x="21291" y="1600199"/>
                  </a:lnTo>
                  <a:lnTo>
                    <a:pt x="889694" y="1600199"/>
                  </a:lnTo>
                  <a:lnTo>
                    <a:pt x="894115" y="1612899"/>
                  </a:lnTo>
                  <a:close/>
                </a:path>
                <a:path w="1456690" h="3263900">
                  <a:moveTo>
                    <a:pt x="1421429" y="1612899"/>
                  </a:moveTo>
                  <a:lnTo>
                    <a:pt x="917091" y="1612899"/>
                  </a:lnTo>
                  <a:lnTo>
                    <a:pt x="921252" y="1600199"/>
                  </a:lnTo>
                  <a:lnTo>
                    <a:pt x="1418906" y="1600199"/>
                  </a:lnTo>
                  <a:lnTo>
                    <a:pt x="1421429" y="1612899"/>
                  </a:lnTo>
                  <a:close/>
                </a:path>
                <a:path w="1456690" h="3263900">
                  <a:moveTo>
                    <a:pt x="1449705" y="1612899"/>
                  </a:moveTo>
                  <a:lnTo>
                    <a:pt x="1430039" y="1612899"/>
                  </a:lnTo>
                  <a:lnTo>
                    <a:pt x="1428239" y="1600199"/>
                  </a:lnTo>
                  <a:lnTo>
                    <a:pt x="1449011" y="1600199"/>
                  </a:lnTo>
                  <a:lnTo>
                    <a:pt x="1449705" y="1612899"/>
                  </a:lnTo>
                  <a:close/>
                </a:path>
                <a:path w="1456690" h="3263900">
                  <a:moveTo>
                    <a:pt x="1265266" y="1625599"/>
                  </a:moveTo>
                  <a:lnTo>
                    <a:pt x="20016" y="1625599"/>
                  </a:lnTo>
                  <a:lnTo>
                    <a:pt x="20521" y="1612899"/>
                  </a:lnTo>
                  <a:lnTo>
                    <a:pt x="1266440" y="1612899"/>
                  </a:lnTo>
                  <a:lnTo>
                    <a:pt x="1265266" y="1625599"/>
                  </a:lnTo>
                  <a:close/>
                </a:path>
                <a:path w="1456690" h="3263900">
                  <a:moveTo>
                    <a:pt x="1427926" y="1625599"/>
                  </a:moveTo>
                  <a:lnTo>
                    <a:pt x="1292898" y="1625599"/>
                  </a:lnTo>
                  <a:lnTo>
                    <a:pt x="1286401" y="1612899"/>
                  </a:lnTo>
                  <a:lnTo>
                    <a:pt x="1425734" y="1612899"/>
                  </a:lnTo>
                  <a:lnTo>
                    <a:pt x="1427926" y="1625599"/>
                  </a:lnTo>
                  <a:close/>
                </a:path>
                <a:path w="1456690" h="3263900">
                  <a:moveTo>
                    <a:pt x="1449452" y="1625599"/>
                  </a:moveTo>
                  <a:lnTo>
                    <a:pt x="1432309" y="1625599"/>
                  </a:lnTo>
                  <a:lnTo>
                    <a:pt x="1432466" y="1612899"/>
                  </a:lnTo>
                  <a:lnTo>
                    <a:pt x="1449452" y="1612899"/>
                  </a:lnTo>
                  <a:lnTo>
                    <a:pt x="1449452" y="1625599"/>
                  </a:lnTo>
                  <a:close/>
                </a:path>
                <a:path w="1456690" h="3263900">
                  <a:moveTo>
                    <a:pt x="638182" y="1638299"/>
                  </a:moveTo>
                  <a:lnTo>
                    <a:pt x="19804" y="1638299"/>
                  </a:lnTo>
                  <a:lnTo>
                    <a:pt x="19777" y="1625599"/>
                  </a:lnTo>
                  <a:lnTo>
                    <a:pt x="640060" y="1625599"/>
                  </a:lnTo>
                  <a:lnTo>
                    <a:pt x="638182" y="1638299"/>
                  </a:lnTo>
                  <a:close/>
                </a:path>
                <a:path w="1456690" h="3263900">
                  <a:moveTo>
                    <a:pt x="1263779" y="1638299"/>
                  </a:moveTo>
                  <a:lnTo>
                    <a:pt x="666146" y="1638299"/>
                  </a:lnTo>
                  <a:lnTo>
                    <a:pt x="661517" y="1625599"/>
                  </a:lnTo>
                  <a:lnTo>
                    <a:pt x="1263936" y="1625599"/>
                  </a:lnTo>
                  <a:lnTo>
                    <a:pt x="1263779" y="1638299"/>
                  </a:lnTo>
                  <a:close/>
                </a:path>
                <a:path w="1456690" h="3263900">
                  <a:moveTo>
                    <a:pt x="1446790" y="1638299"/>
                  </a:moveTo>
                  <a:lnTo>
                    <a:pt x="1298377" y="1638299"/>
                  </a:lnTo>
                  <a:lnTo>
                    <a:pt x="1297203" y="1625599"/>
                  </a:lnTo>
                  <a:lnTo>
                    <a:pt x="1446240" y="1625599"/>
                  </a:lnTo>
                  <a:lnTo>
                    <a:pt x="1446790" y="1638299"/>
                  </a:lnTo>
                  <a:close/>
                </a:path>
                <a:path w="1456690" h="3263900">
                  <a:moveTo>
                    <a:pt x="627325" y="1650999"/>
                  </a:moveTo>
                  <a:lnTo>
                    <a:pt x="18551" y="1650999"/>
                  </a:lnTo>
                  <a:lnTo>
                    <a:pt x="19366" y="1638299"/>
                  </a:lnTo>
                  <a:lnTo>
                    <a:pt x="630717" y="1638299"/>
                  </a:lnTo>
                  <a:lnTo>
                    <a:pt x="627325" y="1650999"/>
                  </a:lnTo>
                  <a:close/>
                </a:path>
                <a:path w="1456690" h="3263900">
                  <a:moveTo>
                    <a:pt x="1260648" y="1650999"/>
                  </a:moveTo>
                  <a:lnTo>
                    <a:pt x="670754" y="1650999"/>
                  </a:lnTo>
                  <a:lnTo>
                    <a:pt x="669225" y="1638299"/>
                  </a:lnTo>
                  <a:lnTo>
                    <a:pt x="1259630" y="1638299"/>
                  </a:lnTo>
                  <a:lnTo>
                    <a:pt x="1260648" y="1650999"/>
                  </a:lnTo>
                  <a:close/>
                </a:path>
                <a:path w="1456690" h="3263900">
                  <a:moveTo>
                    <a:pt x="1447417" y="1663699"/>
                  </a:moveTo>
                  <a:lnTo>
                    <a:pt x="1306205" y="1663699"/>
                  </a:lnTo>
                  <a:lnTo>
                    <a:pt x="1304233" y="1650999"/>
                  </a:lnTo>
                  <a:lnTo>
                    <a:pt x="1300349" y="1638299"/>
                  </a:lnTo>
                  <a:lnTo>
                    <a:pt x="1448794" y="1638299"/>
                  </a:lnTo>
                  <a:lnTo>
                    <a:pt x="1450235" y="1650999"/>
                  </a:lnTo>
                  <a:lnTo>
                    <a:pt x="1445416" y="1650999"/>
                  </a:lnTo>
                  <a:lnTo>
                    <a:pt x="1447417" y="1663699"/>
                  </a:lnTo>
                  <a:close/>
                </a:path>
                <a:path w="1456690" h="3263900">
                  <a:moveTo>
                    <a:pt x="206569" y="1663699"/>
                  </a:moveTo>
                  <a:lnTo>
                    <a:pt x="19419" y="1663699"/>
                  </a:lnTo>
                  <a:lnTo>
                    <a:pt x="18864" y="1650999"/>
                  </a:lnTo>
                  <a:lnTo>
                    <a:pt x="211944" y="1650999"/>
                  </a:lnTo>
                  <a:lnTo>
                    <a:pt x="206569" y="1663699"/>
                  </a:lnTo>
                  <a:close/>
                </a:path>
                <a:path w="1456690" h="3263900">
                  <a:moveTo>
                    <a:pt x="625040" y="1663699"/>
                  </a:moveTo>
                  <a:lnTo>
                    <a:pt x="217844" y="1663699"/>
                  </a:lnTo>
                  <a:lnTo>
                    <a:pt x="211944" y="1650999"/>
                  </a:lnTo>
                  <a:lnTo>
                    <a:pt x="625979" y="1650999"/>
                  </a:lnTo>
                  <a:lnTo>
                    <a:pt x="625040" y="1663699"/>
                  </a:lnTo>
                  <a:close/>
                </a:path>
                <a:path w="1456690" h="3263900">
                  <a:moveTo>
                    <a:pt x="1261431" y="1663699"/>
                  </a:moveTo>
                  <a:lnTo>
                    <a:pt x="672219" y="1663699"/>
                  </a:lnTo>
                  <a:lnTo>
                    <a:pt x="672062" y="1650999"/>
                  </a:lnTo>
                  <a:lnTo>
                    <a:pt x="1258143" y="1650999"/>
                  </a:lnTo>
                  <a:lnTo>
                    <a:pt x="1261431" y="1663699"/>
                  </a:lnTo>
                  <a:close/>
                </a:path>
                <a:path w="1456690" h="3263900">
                  <a:moveTo>
                    <a:pt x="195755" y="1676399"/>
                  </a:moveTo>
                  <a:lnTo>
                    <a:pt x="19238" y="1676399"/>
                  </a:lnTo>
                  <a:lnTo>
                    <a:pt x="19197" y="1663699"/>
                  </a:lnTo>
                  <a:lnTo>
                    <a:pt x="196172" y="1663699"/>
                  </a:lnTo>
                  <a:lnTo>
                    <a:pt x="195755" y="1676399"/>
                  </a:lnTo>
                  <a:close/>
                </a:path>
                <a:path w="1456690" h="3263900">
                  <a:moveTo>
                    <a:pt x="617917" y="1701799"/>
                  </a:moveTo>
                  <a:lnTo>
                    <a:pt x="304183" y="1701799"/>
                  </a:lnTo>
                  <a:lnTo>
                    <a:pt x="299487" y="1689099"/>
                  </a:lnTo>
                  <a:lnTo>
                    <a:pt x="274986" y="1689099"/>
                  </a:lnTo>
                  <a:lnTo>
                    <a:pt x="268567" y="1676399"/>
                  </a:lnTo>
                  <a:lnTo>
                    <a:pt x="256753" y="1676399"/>
                  </a:lnTo>
                  <a:lnTo>
                    <a:pt x="250607" y="1663699"/>
                  </a:lnTo>
                  <a:lnTo>
                    <a:pt x="624492" y="1663699"/>
                  </a:lnTo>
                  <a:lnTo>
                    <a:pt x="622177" y="1676399"/>
                  </a:lnTo>
                  <a:lnTo>
                    <a:pt x="617917" y="1701799"/>
                  </a:lnTo>
                  <a:close/>
                </a:path>
                <a:path w="1456690" h="3263900">
                  <a:moveTo>
                    <a:pt x="1263046" y="1701799"/>
                  </a:moveTo>
                  <a:lnTo>
                    <a:pt x="667229" y="1701799"/>
                  </a:lnTo>
                  <a:lnTo>
                    <a:pt x="668895" y="1689099"/>
                  </a:lnTo>
                  <a:lnTo>
                    <a:pt x="670531" y="1676399"/>
                  </a:lnTo>
                  <a:lnTo>
                    <a:pt x="672554" y="1676399"/>
                  </a:lnTo>
                  <a:lnTo>
                    <a:pt x="670519" y="1663699"/>
                  </a:lnTo>
                  <a:lnTo>
                    <a:pt x="1260883" y="1663699"/>
                  </a:lnTo>
                  <a:lnTo>
                    <a:pt x="1261900" y="1676399"/>
                  </a:lnTo>
                  <a:lnTo>
                    <a:pt x="1261666" y="1689099"/>
                  </a:lnTo>
                  <a:lnTo>
                    <a:pt x="1262135" y="1689099"/>
                  </a:lnTo>
                  <a:lnTo>
                    <a:pt x="1263046" y="1701799"/>
                  </a:lnTo>
                  <a:close/>
                </a:path>
                <a:path w="1456690" h="3263900">
                  <a:moveTo>
                    <a:pt x="1449694" y="1676399"/>
                  </a:moveTo>
                  <a:lnTo>
                    <a:pt x="1307692" y="1676399"/>
                  </a:lnTo>
                  <a:lnTo>
                    <a:pt x="1306670" y="1663699"/>
                  </a:lnTo>
                  <a:lnTo>
                    <a:pt x="1448990" y="1663699"/>
                  </a:lnTo>
                  <a:lnTo>
                    <a:pt x="1449694" y="1676399"/>
                  </a:lnTo>
                  <a:close/>
                </a:path>
                <a:path w="1456690" h="3263900">
                  <a:moveTo>
                    <a:pt x="198431" y="1689099"/>
                  </a:moveTo>
                  <a:lnTo>
                    <a:pt x="20586" y="1689099"/>
                  </a:lnTo>
                  <a:lnTo>
                    <a:pt x="20586" y="1676399"/>
                  </a:lnTo>
                  <a:lnTo>
                    <a:pt x="197006" y="1676399"/>
                  </a:lnTo>
                  <a:lnTo>
                    <a:pt x="198431" y="1689099"/>
                  </a:lnTo>
                  <a:close/>
                </a:path>
                <a:path w="1456690" h="3263900">
                  <a:moveTo>
                    <a:pt x="1448041" y="1689099"/>
                  </a:moveTo>
                  <a:lnTo>
                    <a:pt x="1309346" y="1689099"/>
                  </a:lnTo>
                  <a:lnTo>
                    <a:pt x="1308850" y="1676399"/>
                  </a:lnTo>
                  <a:lnTo>
                    <a:pt x="1446790" y="1676399"/>
                  </a:lnTo>
                  <a:lnTo>
                    <a:pt x="1448041" y="1689099"/>
                  </a:lnTo>
                  <a:close/>
                </a:path>
                <a:path w="1456690" h="3263900">
                  <a:moveTo>
                    <a:pt x="206885" y="1701799"/>
                  </a:moveTo>
                  <a:lnTo>
                    <a:pt x="14187" y="1701799"/>
                  </a:lnTo>
                  <a:lnTo>
                    <a:pt x="15883" y="1689099"/>
                  </a:lnTo>
                  <a:lnTo>
                    <a:pt x="205789" y="1689099"/>
                  </a:lnTo>
                  <a:lnTo>
                    <a:pt x="206885" y="1701799"/>
                  </a:lnTo>
                  <a:close/>
                </a:path>
                <a:path w="1456690" h="3263900">
                  <a:moveTo>
                    <a:pt x="1447571" y="1701799"/>
                  </a:moveTo>
                  <a:lnTo>
                    <a:pt x="1309781" y="1701799"/>
                  </a:lnTo>
                  <a:lnTo>
                    <a:pt x="1309599" y="1689099"/>
                  </a:lnTo>
                  <a:lnTo>
                    <a:pt x="1448301" y="1689099"/>
                  </a:lnTo>
                  <a:lnTo>
                    <a:pt x="1447571" y="1701799"/>
                  </a:lnTo>
                  <a:close/>
                </a:path>
                <a:path w="1456690" h="3263900">
                  <a:moveTo>
                    <a:pt x="228803" y="1714499"/>
                  </a:moveTo>
                  <a:lnTo>
                    <a:pt x="16101" y="1714499"/>
                  </a:lnTo>
                  <a:lnTo>
                    <a:pt x="15498" y="1701799"/>
                  </a:lnTo>
                  <a:lnTo>
                    <a:pt x="221288" y="1701799"/>
                  </a:lnTo>
                  <a:lnTo>
                    <a:pt x="228803" y="1714499"/>
                  </a:lnTo>
                  <a:close/>
                </a:path>
                <a:path w="1456690" h="3263900">
                  <a:moveTo>
                    <a:pt x="616508" y="1714499"/>
                  </a:moveTo>
                  <a:lnTo>
                    <a:pt x="331212" y="1714499"/>
                  </a:lnTo>
                  <a:lnTo>
                    <a:pt x="324736" y="1701799"/>
                  </a:lnTo>
                  <a:lnTo>
                    <a:pt x="617212" y="1701799"/>
                  </a:lnTo>
                  <a:lnTo>
                    <a:pt x="616508" y="1714499"/>
                  </a:lnTo>
                  <a:close/>
                </a:path>
                <a:path w="1456690" h="3263900">
                  <a:moveTo>
                    <a:pt x="1262403" y="1714499"/>
                  </a:moveTo>
                  <a:lnTo>
                    <a:pt x="666918" y="1714499"/>
                  </a:lnTo>
                  <a:lnTo>
                    <a:pt x="665431" y="1701799"/>
                  </a:lnTo>
                  <a:lnTo>
                    <a:pt x="1263153" y="1701799"/>
                  </a:lnTo>
                  <a:lnTo>
                    <a:pt x="1262403" y="1714499"/>
                  </a:lnTo>
                  <a:close/>
                </a:path>
                <a:path w="1456690" h="3263900">
                  <a:moveTo>
                    <a:pt x="1446286" y="1727199"/>
                  </a:moveTo>
                  <a:lnTo>
                    <a:pt x="1310276" y="1727199"/>
                  </a:lnTo>
                  <a:lnTo>
                    <a:pt x="1310276" y="1714499"/>
                  </a:lnTo>
                  <a:lnTo>
                    <a:pt x="1309728" y="1701799"/>
                  </a:lnTo>
                  <a:lnTo>
                    <a:pt x="1447651" y="1701799"/>
                  </a:lnTo>
                  <a:lnTo>
                    <a:pt x="1447573" y="1714499"/>
                  </a:lnTo>
                  <a:lnTo>
                    <a:pt x="1445929" y="1714499"/>
                  </a:lnTo>
                  <a:lnTo>
                    <a:pt x="1446286" y="1727199"/>
                  </a:lnTo>
                  <a:close/>
                </a:path>
                <a:path w="1456690" h="3263900">
                  <a:moveTo>
                    <a:pt x="263162" y="1739899"/>
                  </a:moveTo>
                  <a:lnTo>
                    <a:pt x="14716" y="1739899"/>
                  </a:lnTo>
                  <a:lnTo>
                    <a:pt x="13620" y="1727199"/>
                  </a:lnTo>
                  <a:lnTo>
                    <a:pt x="15475" y="1714499"/>
                  </a:lnTo>
                  <a:lnTo>
                    <a:pt x="234830" y="1714499"/>
                  </a:lnTo>
                  <a:lnTo>
                    <a:pt x="243284" y="1727199"/>
                  </a:lnTo>
                  <a:lnTo>
                    <a:pt x="255965" y="1727199"/>
                  </a:lnTo>
                  <a:lnTo>
                    <a:pt x="263162" y="1739899"/>
                  </a:lnTo>
                  <a:close/>
                </a:path>
                <a:path w="1456690" h="3263900">
                  <a:moveTo>
                    <a:pt x="612751" y="1739899"/>
                  </a:moveTo>
                  <a:lnTo>
                    <a:pt x="388018" y="1739899"/>
                  </a:lnTo>
                  <a:lnTo>
                    <a:pt x="382413" y="1727199"/>
                  </a:lnTo>
                  <a:lnTo>
                    <a:pt x="358517" y="1727199"/>
                  </a:lnTo>
                  <a:lnTo>
                    <a:pt x="351737" y="1714499"/>
                  </a:lnTo>
                  <a:lnTo>
                    <a:pt x="615255" y="1714499"/>
                  </a:lnTo>
                  <a:lnTo>
                    <a:pt x="614160" y="1727199"/>
                  </a:lnTo>
                  <a:lnTo>
                    <a:pt x="612751" y="1739899"/>
                  </a:lnTo>
                  <a:close/>
                </a:path>
                <a:path w="1456690" h="3263900">
                  <a:moveTo>
                    <a:pt x="1264068" y="1727199"/>
                  </a:moveTo>
                  <a:lnTo>
                    <a:pt x="662535" y="1727199"/>
                  </a:lnTo>
                  <a:lnTo>
                    <a:pt x="666135" y="1714499"/>
                  </a:lnTo>
                  <a:lnTo>
                    <a:pt x="1263153" y="1714499"/>
                  </a:lnTo>
                  <a:lnTo>
                    <a:pt x="1264068" y="1727199"/>
                  </a:lnTo>
                  <a:close/>
                </a:path>
                <a:path w="1456690" h="3263900">
                  <a:moveTo>
                    <a:pt x="1263779" y="1739899"/>
                  </a:moveTo>
                  <a:lnTo>
                    <a:pt x="662065" y="1739899"/>
                  </a:lnTo>
                  <a:lnTo>
                    <a:pt x="660891" y="1727199"/>
                  </a:lnTo>
                  <a:lnTo>
                    <a:pt x="1264276" y="1727199"/>
                  </a:lnTo>
                  <a:lnTo>
                    <a:pt x="1263779" y="1739899"/>
                  </a:lnTo>
                  <a:close/>
                </a:path>
                <a:path w="1456690" h="3263900">
                  <a:moveTo>
                    <a:pt x="1450156" y="1765299"/>
                  </a:moveTo>
                  <a:lnTo>
                    <a:pt x="1311763" y="1765299"/>
                  </a:lnTo>
                  <a:lnTo>
                    <a:pt x="1311763" y="1752599"/>
                  </a:lnTo>
                  <a:lnTo>
                    <a:pt x="1311420" y="1739899"/>
                  </a:lnTo>
                  <a:lnTo>
                    <a:pt x="1310618" y="1727199"/>
                  </a:lnTo>
                  <a:lnTo>
                    <a:pt x="1448043" y="1727199"/>
                  </a:lnTo>
                  <a:lnTo>
                    <a:pt x="1444912" y="1739899"/>
                  </a:lnTo>
                  <a:lnTo>
                    <a:pt x="1446947" y="1739899"/>
                  </a:lnTo>
                  <a:lnTo>
                    <a:pt x="1447260" y="1752599"/>
                  </a:lnTo>
                  <a:lnTo>
                    <a:pt x="1450156" y="1765299"/>
                  </a:lnTo>
                  <a:close/>
                </a:path>
                <a:path w="1456690" h="3263900">
                  <a:moveTo>
                    <a:pt x="310132" y="1765299"/>
                  </a:moveTo>
                  <a:lnTo>
                    <a:pt x="14794" y="1765299"/>
                  </a:lnTo>
                  <a:lnTo>
                    <a:pt x="14089" y="1752599"/>
                  </a:lnTo>
                  <a:lnTo>
                    <a:pt x="13150" y="1739899"/>
                  </a:lnTo>
                  <a:lnTo>
                    <a:pt x="282321" y="1739899"/>
                  </a:lnTo>
                  <a:lnTo>
                    <a:pt x="288557" y="1752599"/>
                  </a:lnTo>
                  <a:lnTo>
                    <a:pt x="305123" y="1752599"/>
                  </a:lnTo>
                  <a:lnTo>
                    <a:pt x="310132" y="1765299"/>
                  </a:lnTo>
                  <a:close/>
                </a:path>
                <a:path w="1456690" h="3263900">
                  <a:moveTo>
                    <a:pt x="610892" y="1752599"/>
                  </a:moveTo>
                  <a:lnTo>
                    <a:pt x="408597" y="1752599"/>
                  </a:lnTo>
                  <a:lnTo>
                    <a:pt x="401602" y="1739899"/>
                  </a:lnTo>
                  <a:lnTo>
                    <a:pt x="611263" y="1739899"/>
                  </a:lnTo>
                  <a:lnTo>
                    <a:pt x="610892" y="1752599"/>
                  </a:lnTo>
                  <a:close/>
                </a:path>
                <a:path w="1456690" h="3263900">
                  <a:moveTo>
                    <a:pt x="1262697" y="1752599"/>
                  </a:moveTo>
                  <a:lnTo>
                    <a:pt x="659092" y="1752599"/>
                  </a:lnTo>
                  <a:lnTo>
                    <a:pt x="659404" y="1739899"/>
                  </a:lnTo>
                  <a:lnTo>
                    <a:pt x="1262567" y="1739899"/>
                  </a:lnTo>
                  <a:lnTo>
                    <a:pt x="1262697" y="1752599"/>
                  </a:lnTo>
                  <a:close/>
                </a:path>
                <a:path w="1456690" h="3263900">
                  <a:moveTo>
                    <a:pt x="607819" y="1765299"/>
                  </a:moveTo>
                  <a:lnTo>
                    <a:pt x="437655" y="1765299"/>
                  </a:lnTo>
                  <a:lnTo>
                    <a:pt x="423008" y="1752599"/>
                  </a:lnTo>
                  <a:lnTo>
                    <a:pt x="609744" y="1752599"/>
                  </a:lnTo>
                  <a:lnTo>
                    <a:pt x="607819" y="1765299"/>
                  </a:lnTo>
                  <a:close/>
                </a:path>
                <a:path w="1456690" h="3263900">
                  <a:moveTo>
                    <a:pt x="1265423" y="1765299"/>
                  </a:moveTo>
                  <a:lnTo>
                    <a:pt x="657995" y="1765299"/>
                  </a:lnTo>
                  <a:lnTo>
                    <a:pt x="658934" y="1752599"/>
                  </a:lnTo>
                  <a:lnTo>
                    <a:pt x="1264171" y="1752599"/>
                  </a:lnTo>
                  <a:lnTo>
                    <a:pt x="1265423" y="1765299"/>
                  </a:lnTo>
                  <a:close/>
                </a:path>
                <a:path w="1456690" h="3263900">
                  <a:moveTo>
                    <a:pt x="332206" y="1777999"/>
                  </a:moveTo>
                  <a:lnTo>
                    <a:pt x="13464" y="1777999"/>
                  </a:lnTo>
                  <a:lnTo>
                    <a:pt x="12446" y="1765299"/>
                  </a:lnTo>
                  <a:lnTo>
                    <a:pt x="329623" y="1765299"/>
                  </a:lnTo>
                  <a:lnTo>
                    <a:pt x="332206" y="1777999"/>
                  </a:lnTo>
                  <a:close/>
                </a:path>
                <a:path w="1456690" h="3263900">
                  <a:moveTo>
                    <a:pt x="605399" y="1777999"/>
                  </a:moveTo>
                  <a:lnTo>
                    <a:pt x="457226" y="1777999"/>
                  </a:lnTo>
                  <a:lnTo>
                    <a:pt x="454084" y="1765299"/>
                  </a:lnTo>
                  <a:lnTo>
                    <a:pt x="606365" y="1765299"/>
                  </a:lnTo>
                  <a:lnTo>
                    <a:pt x="605399" y="1777999"/>
                  </a:lnTo>
                  <a:close/>
                </a:path>
                <a:path w="1456690" h="3263900">
                  <a:moveTo>
                    <a:pt x="1099241" y="1777999"/>
                  </a:moveTo>
                  <a:lnTo>
                    <a:pt x="656038" y="1777999"/>
                  </a:lnTo>
                  <a:lnTo>
                    <a:pt x="653924" y="1765299"/>
                  </a:lnTo>
                  <a:lnTo>
                    <a:pt x="1106756" y="1765299"/>
                  </a:lnTo>
                  <a:lnTo>
                    <a:pt x="1099241" y="1777999"/>
                  </a:lnTo>
                  <a:close/>
                </a:path>
                <a:path w="1456690" h="3263900">
                  <a:moveTo>
                    <a:pt x="1265736" y="1777999"/>
                  </a:moveTo>
                  <a:lnTo>
                    <a:pt x="1110122" y="1777999"/>
                  </a:lnTo>
                  <a:lnTo>
                    <a:pt x="1106756" y="1765299"/>
                  </a:lnTo>
                  <a:lnTo>
                    <a:pt x="1264171" y="1765299"/>
                  </a:lnTo>
                  <a:lnTo>
                    <a:pt x="1265736" y="1777999"/>
                  </a:lnTo>
                  <a:close/>
                </a:path>
                <a:path w="1456690" h="3263900">
                  <a:moveTo>
                    <a:pt x="1446477" y="1790699"/>
                  </a:moveTo>
                  <a:lnTo>
                    <a:pt x="1313642" y="1790699"/>
                  </a:lnTo>
                  <a:lnTo>
                    <a:pt x="1313642" y="1777999"/>
                  </a:lnTo>
                  <a:lnTo>
                    <a:pt x="1312233" y="1765299"/>
                  </a:lnTo>
                  <a:lnTo>
                    <a:pt x="1450704" y="1765299"/>
                  </a:lnTo>
                  <a:lnTo>
                    <a:pt x="1448512" y="1777999"/>
                  </a:lnTo>
                  <a:lnTo>
                    <a:pt x="1447338" y="1777999"/>
                  </a:lnTo>
                  <a:lnTo>
                    <a:pt x="1446477" y="1790699"/>
                  </a:lnTo>
                  <a:close/>
                </a:path>
                <a:path w="1456690" h="3263900">
                  <a:moveTo>
                    <a:pt x="364222" y="1790699"/>
                  </a:moveTo>
                  <a:lnTo>
                    <a:pt x="12905" y="1790699"/>
                  </a:lnTo>
                  <a:lnTo>
                    <a:pt x="13427" y="1777999"/>
                  </a:lnTo>
                  <a:lnTo>
                    <a:pt x="356785" y="1777999"/>
                  </a:lnTo>
                  <a:lnTo>
                    <a:pt x="364222" y="1790699"/>
                  </a:lnTo>
                  <a:close/>
                </a:path>
                <a:path w="1456690" h="3263900">
                  <a:moveTo>
                    <a:pt x="601792" y="1803399"/>
                  </a:moveTo>
                  <a:lnTo>
                    <a:pt x="478349" y="1803399"/>
                  </a:lnTo>
                  <a:lnTo>
                    <a:pt x="472244" y="1790699"/>
                  </a:lnTo>
                  <a:lnTo>
                    <a:pt x="470835" y="1777999"/>
                  </a:lnTo>
                  <a:lnTo>
                    <a:pt x="604923" y="1777999"/>
                  </a:lnTo>
                  <a:lnTo>
                    <a:pt x="602954" y="1790699"/>
                  </a:lnTo>
                  <a:lnTo>
                    <a:pt x="601910" y="1790699"/>
                  </a:lnTo>
                  <a:lnTo>
                    <a:pt x="601792" y="1803399"/>
                  </a:lnTo>
                  <a:close/>
                </a:path>
                <a:path w="1456690" h="3263900">
                  <a:moveTo>
                    <a:pt x="875213" y="1790699"/>
                  </a:moveTo>
                  <a:lnTo>
                    <a:pt x="653904" y="1790699"/>
                  </a:lnTo>
                  <a:lnTo>
                    <a:pt x="654707" y="1777999"/>
                  </a:lnTo>
                  <a:lnTo>
                    <a:pt x="880792" y="1777999"/>
                  </a:lnTo>
                  <a:lnTo>
                    <a:pt x="875213" y="1790699"/>
                  </a:lnTo>
                  <a:close/>
                </a:path>
                <a:path w="1456690" h="3263900">
                  <a:moveTo>
                    <a:pt x="1265736" y="1790699"/>
                  </a:moveTo>
                  <a:lnTo>
                    <a:pt x="1116589" y="1790699"/>
                  </a:lnTo>
                  <a:lnTo>
                    <a:pt x="1115337" y="1777999"/>
                  </a:lnTo>
                  <a:lnTo>
                    <a:pt x="1266246" y="1777999"/>
                  </a:lnTo>
                  <a:lnTo>
                    <a:pt x="1265736" y="1790699"/>
                  </a:lnTo>
                  <a:close/>
                </a:path>
                <a:path w="1456690" h="3263900">
                  <a:moveTo>
                    <a:pt x="113784" y="1803399"/>
                  </a:moveTo>
                  <a:lnTo>
                    <a:pt x="13514" y="1803399"/>
                  </a:lnTo>
                  <a:lnTo>
                    <a:pt x="12837" y="1790699"/>
                  </a:lnTo>
                  <a:lnTo>
                    <a:pt x="120934" y="1790699"/>
                  </a:lnTo>
                  <a:lnTo>
                    <a:pt x="113784" y="1803399"/>
                  </a:lnTo>
                  <a:close/>
                </a:path>
                <a:path w="1456690" h="3263900">
                  <a:moveTo>
                    <a:pt x="442107" y="1816099"/>
                  </a:moveTo>
                  <a:lnTo>
                    <a:pt x="149356" y="1816099"/>
                  </a:lnTo>
                  <a:lnTo>
                    <a:pt x="152718" y="1803399"/>
                  </a:lnTo>
                  <a:lnTo>
                    <a:pt x="149508" y="1790699"/>
                  </a:lnTo>
                  <a:lnTo>
                    <a:pt x="384104" y="1790699"/>
                  </a:lnTo>
                  <a:lnTo>
                    <a:pt x="384574" y="1803399"/>
                  </a:lnTo>
                  <a:lnTo>
                    <a:pt x="433418" y="1803399"/>
                  </a:lnTo>
                  <a:lnTo>
                    <a:pt x="442107" y="1816099"/>
                  </a:lnTo>
                  <a:close/>
                </a:path>
                <a:path w="1456690" h="3263900">
                  <a:moveTo>
                    <a:pt x="396159" y="1803399"/>
                  </a:moveTo>
                  <a:lnTo>
                    <a:pt x="384574" y="1803399"/>
                  </a:lnTo>
                  <a:lnTo>
                    <a:pt x="388801" y="1790699"/>
                  </a:lnTo>
                  <a:lnTo>
                    <a:pt x="396159" y="1803399"/>
                  </a:lnTo>
                  <a:close/>
                </a:path>
                <a:path w="1456690" h="3263900">
                  <a:moveTo>
                    <a:pt x="912395" y="1828799"/>
                  </a:moveTo>
                  <a:lnTo>
                    <a:pt x="649776" y="1828799"/>
                  </a:lnTo>
                  <a:lnTo>
                    <a:pt x="650637" y="1816099"/>
                  </a:lnTo>
                  <a:lnTo>
                    <a:pt x="651419" y="1803399"/>
                  </a:lnTo>
                  <a:lnTo>
                    <a:pt x="653141" y="1790699"/>
                  </a:lnTo>
                  <a:lnTo>
                    <a:pt x="857739" y="1790699"/>
                  </a:lnTo>
                  <a:lnTo>
                    <a:pt x="857992" y="1803399"/>
                  </a:lnTo>
                  <a:lnTo>
                    <a:pt x="861781" y="1803399"/>
                  </a:lnTo>
                  <a:lnTo>
                    <a:pt x="867875" y="1816099"/>
                  </a:lnTo>
                  <a:lnTo>
                    <a:pt x="910986" y="1816099"/>
                  </a:lnTo>
                  <a:lnTo>
                    <a:pt x="912395" y="1828799"/>
                  </a:lnTo>
                  <a:close/>
                </a:path>
                <a:path w="1456690" h="3263900">
                  <a:moveTo>
                    <a:pt x="1269709" y="1816099"/>
                  </a:moveTo>
                  <a:lnTo>
                    <a:pt x="1108556" y="1816099"/>
                  </a:lnTo>
                  <a:lnTo>
                    <a:pt x="1111453" y="1803399"/>
                  </a:lnTo>
                  <a:lnTo>
                    <a:pt x="1118094" y="1803399"/>
                  </a:lnTo>
                  <a:lnTo>
                    <a:pt x="1118509" y="1790699"/>
                  </a:lnTo>
                  <a:lnTo>
                    <a:pt x="1268554" y="1790699"/>
                  </a:lnTo>
                  <a:lnTo>
                    <a:pt x="1268324" y="1803399"/>
                  </a:lnTo>
                  <a:lnTo>
                    <a:pt x="1269709" y="1816099"/>
                  </a:lnTo>
                  <a:close/>
                </a:path>
                <a:path w="1456690" h="3263900">
                  <a:moveTo>
                    <a:pt x="1446967" y="1803399"/>
                  </a:moveTo>
                  <a:lnTo>
                    <a:pt x="1312682" y="1803399"/>
                  </a:lnTo>
                  <a:lnTo>
                    <a:pt x="1313519" y="1790699"/>
                  </a:lnTo>
                  <a:lnTo>
                    <a:pt x="1446967" y="1790699"/>
                  </a:lnTo>
                  <a:lnTo>
                    <a:pt x="1446967" y="1803399"/>
                  </a:lnTo>
                  <a:close/>
                </a:path>
                <a:path w="1456690" h="3263900">
                  <a:moveTo>
                    <a:pt x="102151" y="1816099"/>
                  </a:moveTo>
                  <a:lnTo>
                    <a:pt x="13463" y="1816099"/>
                  </a:lnTo>
                  <a:lnTo>
                    <a:pt x="13723" y="1803399"/>
                  </a:lnTo>
                  <a:lnTo>
                    <a:pt x="104343" y="1803399"/>
                  </a:lnTo>
                  <a:lnTo>
                    <a:pt x="102151" y="1816099"/>
                  </a:lnTo>
                  <a:close/>
                </a:path>
                <a:path w="1456690" h="3263900">
                  <a:moveTo>
                    <a:pt x="600390" y="1816099"/>
                  </a:moveTo>
                  <a:lnTo>
                    <a:pt x="456858" y="1816099"/>
                  </a:lnTo>
                  <a:lnTo>
                    <a:pt x="461946" y="1803399"/>
                  </a:lnTo>
                  <a:lnTo>
                    <a:pt x="601277" y="1803399"/>
                  </a:lnTo>
                  <a:lnTo>
                    <a:pt x="600390" y="1816099"/>
                  </a:lnTo>
                  <a:close/>
                </a:path>
                <a:path w="1456690" h="3263900">
                  <a:moveTo>
                    <a:pt x="1449373" y="1816099"/>
                  </a:moveTo>
                  <a:lnTo>
                    <a:pt x="1308867" y="1816099"/>
                  </a:lnTo>
                  <a:lnTo>
                    <a:pt x="1311132" y="1803399"/>
                  </a:lnTo>
                  <a:lnTo>
                    <a:pt x="1450783" y="1803399"/>
                  </a:lnTo>
                  <a:lnTo>
                    <a:pt x="1449373" y="1816099"/>
                  </a:lnTo>
                  <a:close/>
                </a:path>
                <a:path w="1456690" h="3263900">
                  <a:moveTo>
                    <a:pt x="86182" y="1828799"/>
                  </a:moveTo>
                  <a:lnTo>
                    <a:pt x="15029" y="1828799"/>
                  </a:lnTo>
                  <a:lnTo>
                    <a:pt x="14089" y="1816099"/>
                  </a:lnTo>
                  <a:lnTo>
                    <a:pt x="87785" y="1816099"/>
                  </a:lnTo>
                  <a:lnTo>
                    <a:pt x="86182" y="1828799"/>
                  </a:lnTo>
                  <a:close/>
                </a:path>
                <a:path w="1456690" h="3263900">
                  <a:moveTo>
                    <a:pt x="598436" y="1828799"/>
                  </a:moveTo>
                  <a:lnTo>
                    <a:pt x="141137" y="1828799"/>
                  </a:lnTo>
                  <a:lnTo>
                    <a:pt x="145496" y="1816099"/>
                  </a:lnTo>
                  <a:lnTo>
                    <a:pt x="599130" y="1816099"/>
                  </a:lnTo>
                  <a:lnTo>
                    <a:pt x="598436" y="1828799"/>
                  </a:lnTo>
                  <a:close/>
                </a:path>
                <a:path w="1456690" h="3263900">
                  <a:moveTo>
                    <a:pt x="957169" y="1828799"/>
                  </a:moveTo>
                  <a:lnTo>
                    <a:pt x="912395" y="1828799"/>
                  </a:lnTo>
                  <a:lnTo>
                    <a:pt x="920557" y="1816099"/>
                  </a:lnTo>
                  <a:lnTo>
                    <a:pt x="948742" y="1816099"/>
                  </a:lnTo>
                  <a:lnTo>
                    <a:pt x="957169" y="1828799"/>
                  </a:lnTo>
                  <a:close/>
                </a:path>
                <a:path w="1456690" h="3263900">
                  <a:moveTo>
                    <a:pt x="991063" y="1828799"/>
                  </a:moveTo>
                  <a:lnTo>
                    <a:pt x="957169" y="1828799"/>
                  </a:lnTo>
                  <a:lnTo>
                    <a:pt x="957795" y="1816099"/>
                  </a:lnTo>
                  <a:lnTo>
                    <a:pt x="985818" y="1816099"/>
                  </a:lnTo>
                  <a:lnTo>
                    <a:pt x="991063" y="1828799"/>
                  </a:lnTo>
                  <a:close/>
                </a:path>
                <a:path w="1456690" h="3263900">
                  <a:moveTo>
                    <a:pt x="1033019" y="1828799"/>
                  </a:moveTo>
                  <a:lnTo>
                    <a:pt x="1024252" y="1828799"/>
                  </a:lnTo>
                  <a:lnTo>
                    <a:pt x="1026992" y="1816099"/>
                  </a:lnTo>
                  <a:lnTo>
                    <a:pt x="1030906" y="1816099"/>
                  </a:lnTo>
                  <a:lnTo>
                    <a:pt x="1033019" y="1828799"/>
                  </a:lnTo>
                  <a:close/>
                </a:path>
                <a:path w="1456690" h="3263900">
                  <a:moveTo>
                    <a:pt x="1070827" y="1828799"/>
                  </a:moveTo>
                  <a:lnTo>
                    <a:pt x="1033019" y="1828799"/>
                  </a:lnTo>
                  <a:lnTo>
                    <a:pt x="1036463" y="1816099"/>
                  </a:lnTo>
                  <a:lnTo>
                    <a:pt x="1065895" y="1816099"/>
                  </a:lnTo>
                  <a:lnTo>
                    <a:pt x="1070827" y="1828799"/>
                  </a:lnTo>
                  <a:close/>
                </a:path>
                <a:path w="1456690" h="3263900">
                  <a:moveTo>
                    <a:pt x="1273150" y="1828799"/>
                  </a:moveTo>
                  <a:lnTo>
                    <a:pt x="1070827" y="1828799"/>
                  </a:lnTo>
                  <a:lnTo>
                    <a:pt x="1075445" y="1816099"/>
                  </a:lnTo>
                  <a:lnTo>
                    <a:pt x="1271592" y="1816099"/>
                  </a:lnTo>
                  <a:lnTo>
                    <a:pt x="1273150" y="1828799"/>
                  </a:lnTo>
                  <a:close/>
                </a:path>
                <a:path w="1456690" h="3263900">
                  <a:moveTo>
                    <a:pt x="1452505" y="1828799"/>
                  </a:moveTo>
                  <a:lnTo>
                    <a:pt x="1305847" y="1828799"/>
                  </a:lnTo>
                  <a:lnTo>
                    <a:pt x="1307569" y="1816099"/>
                  </a:lnTo>
                  <a:lnTo>
                    <a:pt x="1443738" y="1816099"/>
                  </a:lnTo>
                  <a:lnTo>
                    <a:pt x="1452505" y="1828799"/>
                  </a:lnTo>
                  <a:close/>
                </a:path>
                <a:path w="1456690" h="3263900">
                  <a:moveTo>
                    <a:pt x="70136" y="1841499"/>
                  </a:moveTo>
                  <a:lnTo>
                    <a:pt x="14355" y="1841499"/>
                  </a:lnTo>
                  <a:lnTo>
                    <a:pt x="14355" y="1828799"/>
                  </a:lnTo>
                  <a:lnTo>
                    <a:pt x="78903" y="1828799"/>
                  </a:lnTo>
                  <a:lnTo>
                    <a:pt x="70136" y="1841499"/>
                  </a:lnTo>
                  <a:close/>
                </a:path>
                <a:path w="1456690" h="3263900">
                  <a:moveTo>
                    <a:pt x="597369" y="1841499"/>
                  </a:moveTo>
                  <a:lnTo>
                    <a:pt x="130673" y="1841499"/>
                  </a:lnTo>
                  <a:lnTo>
                    <a:pt x="136279" y="1828799"/>
                  </a:lnTo>
                  <a:lnTo>
                    <a:pt x="597858" y="1828799"/>
                  </a:lnTo>
                  <a:lnTo>
                    <a:pt x="597369" y="1841499"/>
                  </a:lnTo>
                  <a:close/>
                </a:path>
                <a:path w="1456690" h="3263900">
                  <a:moveTo>
                    <a:pt x="1272859" y="1841499"/>
                  </a:moveTo>
                  <a:lnTo>
                    <a:pt x="647740" y="1841499"/>
                  </a:lnTo>
                  <a:lnTo>
                    <a:pt x="648132" y="1828799"/>
                  </a:lnTo>
                  <a:lnTo>
                    <a:pt x="1273486" y="1828799"/>
                  </a:lnTo>
                  <a:lnTo>
                    <a:pt x="1272859" y="1841499"/>
                  </a:lnTo>
                  <a:close/>
                </a:path>
                <a:path w="1456690" h="3263900">
                  <a:moveTo>
                    <a:pt x="1447495" y="1841499"/>
                  </a:moveTo>
                  <a:lnTo>
                    <a:pt x="1301991" y="1841499"/>
                  </a:lnTo>
                  <a:lnTo>
                    <a:pt x="1303700" y="1828799"/>
                  </a:lnTo>
                  <a:lnTo>
                    <a:pt x="1446634" y="1828799"/>
                  </a:lnTo>
                  <a:lnTo>
                    <a:pt x="1447495" y="1841499"/>
                  </a:lnTo>
                  <a:close/>
                </a:path>
                <a:path w="1456690" h="3263900">
                  <a:moveTo>
                    <a:pt x="35097" y="1879599"/>
                  </a:moveTo>
                  <a:lnTo>
                    <a:pt x="16438" y="1879599"/>
                  </a:lnTo>
                  <a:lnTo>
                    <a:pt x="15890" y="1866899"/>
                  </a:lnTo>
                  <a:lnTo>
                    <a:pt x="17768" y="1854199"/>
                  </a:lnTo>
                  <a:lnTo>
                    <a:pt x="16986" y="1841499"/>
                  </a:lnTo>
                  <a:lnTo>
                    <a:pt x="65126" y="1841499"/>
                  </a:lnTo>
                  <a:lnTo>
                    <a:pt x="54637" y="1854199"/>
                  </a:lnTo>
                  <a:lnTo>
                    <a:pt x="50958" y="1866899"/>
                  </a:lnTo>
                  <a:lnTo>
                    <a:pt x="45791" y="1866899"/>
                  </a:lnTo>
                  <a:lnTo>
                    <a:pt x="35097" y="1879599"/>
                  </a:lnTo>
                  <a:close/>
                </a:path>
                <a:path w="1456690" h="3263900">
                  <a:moveTo>
                    <a:pt x="599365" y="1879599"/>
                  </a:moveTo>
                  <a:lnTo>
                    <a:pt x="93619" y="1879599"/>
                  </a:lnTo>
                  <a:lnTo>
                    <a:pt x="108178" y="1854199"/>
                  </a:lnTo>
                  <a:lnTo>
                    <a:pt x="112796" y="1854199"/>
                  </a:lnTo>
                  <a:lnTo>
                    <a:pt x="124773" y="1841499"/>
                  </a:lnTo>
                  <a:lnTo>
                    <a:pt x="596939" y="1841499"/>
                  </a:lnTo>
                  <a:lnTo>
                    <a:pt x="596730" y="1854199"/>
                  </a:lnTo>
                  <a:lnTo>
                    <a:pt x="597065" y="1866899"/>
                  </a:lnTo>
                  <a:lnTo>
                    <a:pt x="597943" y="1866899"/>
                  </a:lnTo>
                  <a:lnTo>
                    <a:pt x="599365" y="1879599"/>
                  </a:lnTo>
                  <a:close/>
                </a:path>
                <a:path w="1456690" h="3263900">
                  <a:moveTo>
                    <a:pt x="1447886" y="1866899"/>
                  </a:moveTo>
                  <a:lnTo>
                    <a:pt x="640695" y="1866899"/>
                  </a:lnTo>
                  <a:lnTo>
                    <a:pt x="643445" y="1854199"/>
                  </a:lnTo>
                  <a:lnTo>
                    <a:pt x="646018" y="1841499"/>
                  </a:lnTo>
                  <a:lnTo>
                    <a:pt x="1450391" y="1841499"/>
                  </a:lnTo>
                  <a:lnTo>
                    <a:pt x="1449452" y="1854199"/>
                  </a:lnTo>
                  <a:lnTo>
                    <a:pt x="1448003" y="1854199"/>
                  </a:lnTo>
                  <a:lnTo>
                    <a:pt x="1447886" y="1866899"/>
                  </a:lnTo>
                  <a:close/>
                </a:path>
                <a:path w="1456690" h="3263900">
                  <a:moveTo>
                    <a:pt x="1450626" y="1879599"/>
                  </a:moveTo>
                  <a:lnTo>
                    <a:pt x="634903" y="1879599"/>
                  </a:lnTo>
                  <a:lnTo>
                    <a:pt x="637829" y="1866899"/>
                  </a:lnTo>
                  <a:lnTo>
                    <a:pt x="1449060" y="1866899"/>
                  </a:lnTo>
                  <a:lnTo>
                    <a:pt x="1450626" y="1879599"/>
                  </a:lnTo>
                  <a:close/>
                </a:path>
                <a:path w="1456690" h="3263900">
                  <a:moveTo>
                    <a:pt x="21839" y="1892299"/>
                  </a:moveTo>
                  <a:lnTo>
                    <a:pt x="17064" y="1892299"/>
                  </a:lnTo>
                  <a:lnTo>
                    <a:pt x="17064" y="1879599"/>
                  </a:lnTo>
                  <a:lnTo>
                    <a:pt x="24344" y="1879599"/>
                  </a:lnTo>
                  <a:lnTo>
                    <a:pt x="21839" y="1892299"/>
                  </a:lnTo>
                  <a:close/>
                </a:path>
                <a:path w="1456690" h="3263900">
                  <a:moveTo>
                    <a:pt x="606048" y="1892299"/>
                  </a:moveTo>
                  <a:lnTo>
                    <a:pt x="82677" y="1892299"/>
                  </a:lnTo>
                  <a:lnTo>
                    <a:pt x="83286" y="1879599"/>
                  </a:lnTo>
                  <a:lnTo>
                    <a:pt x="601734" y="1879599"/>
                  </a:lnTo>
                  <a:lnTo>
                    <a:pt x="606048" y="1892299"/>
                  </a:lnTo>
                  <a:close/>
                </a:path>
                <a:path w="1456690" h="3263900">
                  <a:moveTo>
                    <a:pt x="1451878" y="1892299"/>
                  </a:moveTo>
                  <a:lnTo>
                    <a:pt x="628249" y="1892299"/>
                  </a:lnTo>
                  <a:lnTo>
                    <a:pt x="630989" y="1879599"/>
                  </a:lnTo>
                  <a:lnTo>
                    <a:pt x="1451331" y="1879599"/>
                  </a:lnTo>
                  <a:lnTo>
                    <a:pt x="1451878" y="1892299"/>
                  </a:lnTo>
                  <a:close/>
                </a:path>
                <a:path w="1456690" h="3263900">
                  <a:moveTo>
                    <a:pt x="1448982" y="1904999"/>
                  </a:moveTo>
                  <a:lnTo>
                    <a:pt x="67036" y="1904999"/>
                  </a:lnTo>
                  <a:lnTo>
                    <a:pt x="68648" y="1892299"/>
                  </a:lnTo>
                  <a:lnTo>
                    <a:pt x="1449530" y="1892299"/>
                  </a:lnTo>
                  <a:lnTo>
                    <a:pt x="1448982" y="1904999"/>
                  </a:lnTo>
                  <a:close/>
                </a:path>
                <a:path w="1456690" h="3263900">
                  <a:moveTo>
                    <a:pt x="273342" y="1917699"/>
                  </a:moveTo>
                  <a:lnTo>
                    <a:pt x="52210" y="1917699"/>
                  </a:lnTo>
                  <a:lnTo>
                    <a:pt x="57298" y="1904999"/>
                  </a:lnTo>
                  <a:lnTo>
                    <a:pt x="278039" y="1904999"/>
                  </a:lnTo>
                  <a:lnTo>
                    <a:pt x="273342" y="1917699"/>
                  </a:lnTo>
                  <a:close/>
                </a:path>
                <a:path w="1456690" h="3263900">
                  <a:moveTo>
                    <a:pt x="919439" y="1917699"/>
                  </a:moveTo>
                  <a:lnTo>
                    <a:pt x="299190" y="1917699"/>
                  </a:lnTo>
                  <a:lnTo>
                    <a:pt x="295606" y="1904999"/>
                  </a:lnTo>
                  <a:lnTo>
                    <a:pt x="922126" y="1904999"/>
                  </a:lnTo>
                  <a:lnTo>
                    <a:pt x="919439" y="1917699"/>
                  </a:lnTo>
                  <a:close/>
                </a:path>
                <a:path w="1456690" h="3263900">
                  <a:moveTo>
                    <a:pt x="1452192" y="1917699"/>
                  </a:moveTo>
                  <a:lnTo>
                    <a:pt x="936895" y="1917699"/>
                  </a:lnTo>
                  <a:lnTo>
                    <a:pt x="934208" y="1904999"/>
                  </a:lnTo>
                  <a:lnTo>
                    <a:pt x="1447886" y="1904999"/>
                  </a:lnTo>
                  <a:lnTo>
                    <a:pt x="1452192" y="1917699"/>
                  </a:lnTo>
                  <a:close/>
                </a:path>
                <a:path w="1456690" h="3263900">
                  <a:moveTo>
                    <a:pt x="268411" y="1930399"/>
                  </a:moveTo>
                  <a:lnTo>
                    <a:pt x="40595" y="1930399"/>
                  </a:lnTo>
                  <a:lnTo>
                    <a:pt x="43443" y="1917699"/>
                  </a:lnTo>
                  <a:lnTo>
                    <a:pt x="268098" y="1917699"/>
                  </a:lnTo>
                  <a:lnTo>
                    <a:pt x="268411" y="1930399"/>
                  </a:lnTo>
                  <a:close/>
                </a:path>
                <a:path w="1456690" h="3263900">
                  <a:moveTo>
                    <a:pt x="900653" y="1930399"/>
                  </a:moveTo>
                  <a:lnTo>
                    <a:pt x="304575" y="1930399"/>
                  </a:lnTo>
                  <a:lnTo>
                    <a:pt x="305749" y="1917699"/>
                  </a:lnTo>
                  <a:lnTo>
                    <a:pt x="904410" y="1917699"/>
                  </a:lnTo>
                  <a:lnTo>
                    <a:pt x="900653" y="1930399"/>
                  </a:lnTo>
                  <a:close/>
                </a:path>
                <a:path w="1456690" h="3263900">
                  <a:moveTo>
                    <a:pt x="1451018" y="1930399"/>
                  </a:moveTo>
                  <a:lnTo>
                    <a:pt x="939713" y="1930399"/>
                  </a:lnTo>
                  <a:lnTo>
                    <a:pt x="944175" y="1917699"/>
                  </a:lnTo>
                  <a:lnTo>
                    <a:pt x="1448200" y="1917699"/>
                  </a:lnTo>
                  <a:lnTo>
                    <a:pt x="1451018" y="1930399"/>
                  </a:lnTo>
                  <a:close/>
                </a:path>
                <a:path w="1456690" h="3263900">
                  <a:moveTo>
                    <a:pt x="264233" y="1943099"/>
                  </a:moveTo>
                  <a:lnTo>
                    <a:pt x="29118" y="1943099"/>
                  </a:lnTo>
                  <a:lnTo>
                    <a:pt x="31858" y="1930399"/>
                  </a:lnTo>
                  <a:lnTo>
                    <a:pt x="264726" y="1930399"/>
                  </a:lnTo>
                  <a:lnTo>
                    <a:pt x="264233" y="1943099"/>
                  </a:lnTo>
                  <a:close/>
                </a:path>
                <a:path w="1456690" h="3263900">
                  <a:moveTo>
                    <a:pt x="885624" y="1943099"/>
                  </a:moveTo>
                  <a:lnTo>
                    <a:pt x="309584" y="1943099"/>
                  </a:lnTo>
                  <a:lnTo>
                    <a:pt x="309584" y="1930399"/>
                  </a:lnTo>
                  <a:lnTo>
                    <a:pt x="887737" y="1930399"/>
                  </a:lnTo>
                  <a:lnTo>
                    <a:pt x="885624" y="1943099"/>
                  </a:lnTo>
                  <a:close/>
                </a:path>
                <a:path w="1456690" h="3263900">
                  <a:moveTo>
                    <a:pt x="1449922" y="1943099"/>
                  </a:moveTo>
                  <a:lnTo>
                    <a:pt x="939282" y="1943099"/>
                  </a:lnTo>
                  <a:lnTo>
                    <a:pt x="940509" y="1930399"/>
                  </a:lnTo>
                  <a:lnTo>
                    <a:pt x="1449922" y="1930399"/>
                  </a:lnTo>
                  <a:lnTo>
                    <a:pt x="1449922" y="1943099"/>
                  </a:lnTo>
                  <a:close/>
                </a:path>
                <a:path w="1456690" h="3263900">
                  <a:moveTo>
                    <a:pt x="265749" y="1955799"/>
                  </a:moveTo>
                  <a:lnTo>
                    <a:pt x="15417" y="1955799"/>
                  </a:lnTo>
                  <a:lnTo>
                    <a:pt x="18777" y="1943099"/>
                  </a:lnTo>
                  <a:lnTo>
                    <a:pt x="265163" y="1943099"/>
                  </a:lnTo>
                  <a:lnTo>
                    <a:pt x="265749" y="1955799"/>
                  </a:lnTo>
                  <a:close/>
                </a:path>
                <a:path w="1456690" h="3263900">
                  <a:moveTo>
                    <a:pt x="874743" y="1955799"/>
                  </a:moveTo>
                  <a:lnTo>
                    <a:pt x="311415" y="1955799"/>
                  </a:lnTo>
                  <a:lnTo>
                    <a:pt x="310915" y="1943099"/>
                  </a:lnTo>
                  <a:lnTo>
                    <a:pt x="877320" y="1943099"/>
                  </a:lnTo>
                  <a:lnTo>
                    <a:pt x="874743" y="1955799"/>
                  </a:lnTo>
                  <a:close/>
                </a:path>
                <a:path w="1456690" h="3263900">
                  <a:moveTo>
                    <a:pt x="1156931" y="1955799"/>
                  </a:moveTo>
                  <a:lnTo>
                    <a:pt x="929772" y="1955799"/>
                  </a:lnTo>
                  <a:lnTo>
                    <a:pt x="934625" y="1943099"/>
                  </a:lnTo>
                  <a:lnTo>
                    <a:pt x="1161580" y="1943099"/>
                  </a:lnTo>
                  <a:lnTo>
                    <a:pt x="1156931" y="1955799"/>
                  </a:lnTo>
                  <a:close/>
                </a:path>
                <a:path w="1456690" h="3263900">
                  <a:moveTo>
                    <a:pt x="1392067" y="1981199"/>
                  </a:moveTo>
                  <a:lnTo>
                    <a:pt x="1219083" y="1981199"/>
                  </a:lnTo>
                  <a:lnTo>
                    <a:pt x="1213813" y="1968499"/>
                  </a:lnTo>
                  <a:lnTo>
                    <a:pt x="1203331" y="1955799"/>
                  </a:lnTo>
                  <a:lnTo>
                    <a:pt x="1194504" y="1955799"/>
                  </a:lnTo>
                  <a:lnTo>
                    <a:pt x="1192598" y="1943099"/>
                  </a:lnTo>
                  <a:lnTo>
                    <a:pt x="1390275" y="1943099"/>
                  </a:lnTo>
                  <a:lnTo>
                    <a:pt x="1386283" y="1955799"/>
                  </a:lnTo>
                  <a:lnTo>
                    <a:pt x="1381821" y="1968499"/>
                  </a:lnTo>
                  <a:lnTo>
                    <a:pt x="1387136" y="1968499"/>
                  </a:lnTo>
                  <a:lnTo>
                    <a:pt x="1392067" y="1981199"/>
                  </a:lnTo>
                  <a:close/>
                </a:path>
                <a:path w="1456690" h="3263900">
                  <a:moveTo>
                    <a:pt x="1454618" y="1968499"/>
                  </a:moveTo>
                  <a:lnTo>
                    <a:pt x="1393141" y="1968499"/>
                  </a:lnTo>
                  <a:lnTo>
                    <a:pt x="1393493" y="1955799"/>
                  </a:lnTo>
                  <a:lnTo>
                    <a:pt x="1433405" y="1955799"/>
                  </a:lnTo>
                  <a:lnTo>
                    <a:pt x="1434266" y="1943099"/>
                  </a:lnTo>
                  <a:lnTo>
                    <a:pt x="1451174" y="1943099"/>
                  </a:lnTo>
                  <a:lnTo>
                    <a:pt x="1451096" y="1955799"/>
                  </a:lnTo>
                  <a:lnTo>
                    <a:pt x="1454618" y="1968499"/>
                  </a:lnTo>
                  <a:close/>
                </a:path>
                <a:path w="1456690" h="3263900">
                  <a:moveTo>
                    <a:pt x="273912" y="1993899"/>
                  </a:moveTo>
                  <a:lnTo>
                    <a:pt x="17984" y="1993899"/>
                  </a:lnTo>
                  <a:lnTo>
                    <a:pt x="17475" y="1981199"/>
                  </a:lnTo>
                  <a:lnTo>
                    <a:pt x="16056" y="1968499"/>
                  </a:lnTo>
                  <a:lnTo>
                    <a:pt x="15342" y="1955799"/>
                  </a:lnTo>
                  <a:lnTo>
                    <a:pt x="266538" y="1955799"/>
                  </a:lnTo>
                  <a:lnTo>
                    <a:pt x="268078" y="1968499"/>
                  </a:lnTo>
                  <a:lnTo>
                    <a:pt x="270368" y="1968499"/>
                  </a:lnTo>
                  <a:lnTo>
                    <a:pt x="271598" y="1981199"/>
                  </a:lnTo>
                  <a:lnTo>
                    <a:pt x="273912" y="1993899"/>
                  </a:lnTo>
                  <a:close/>
                </a:path>
                <a:path w="1456690" h="3263900">
                  <a:moveTo>
                    <a:pt x="867385" y="1968499"/>
                  </a:moveTo>
                  <a:lnTo>
                    <a:pt x="313811" y="1968499"/>
                  </a:lnTo>
                  <a:lnTo>
                    <a:pt x="313185" y="1955799"/>
                  </a:lnTo>
                  <a:lnTo>
                    <a:pt x="870360" y="1955799"/>
                  </a:lnTo>
                  <a:lnTo>
                    <a:pt x="867385" y="1968499"/>
                  </a:lnTo>
                  <a:close/>
                </a:path>
                <a:path w="1456690" h="3263900">
                  <a:moveTo>
                    <a:pt x="1164802" y="1981199"/>
                  </a:moveTo>
                  <a:lnTo>
                    <a:pt x="913960" y="1981199"/>
                  </a:lnTo>
                  <a:lnTo>
                    <a:pt x="918813" y="1968499"/>
                  </a:lnTo>
                  <a:lnTo>
                    <a:pt x="926797" y="1955799"/>
                  </a:lnTo>
                  <a:lnTo>
                    <a:pt x="1154113" y="1955799"/>
                  </a:lnTo>
                  <a:lnTo>
                    <a:pt x="1153487" y="1968499"/>
                  </a:lnTo>
                  <a:lnTo>
                    <a:pt x="1159583" y="1968499"/>
                  </a:lnTo>
                  <a:lnTo>
                    <a:pt x="1164802" y="1981199"/>
                  </a:lnTo>
                  <a:close/>
                </a:path>
                <a:path w="1456690" h="3263900">
                  <a:moveTo>
                    <a:pt x="850888" y="1981199"/>
                  </a:moveTo>
                  <a:lnTo>
                    <a:pt x="314829" y="1981199"/>
                  </a:lnTo>
                  <a:lnTo>
                    <a:pt x="314359" y="1968499"/>
                  </a:lnTo>
                  <a:lnTo>
                    <a:pt x="856011" y="1968499"/>
                  </a:lnTo>
                  <a:lnTo>
                    <a:pt x="850888" y="1981199"/>
                  </a:lnTo>
                  <a:close/>
                </a:path>
                <a:path w="1456690" h="3263900">
                  <a:moveTo>
                    <a:pt x="1410861" y="1981199"/>
                  </a:moveTo>
                  <a:lnTo>
                    <a:pt x="1404599" y="1981199"/>
                  </a:lnTo>
                  <a:lnTo>
                    <a:pt x="1400764" y="1968499"/>
                  </a:lnTo>
                  <a:lnTo>
                    <a:pt x="1412740" y="1968499"/>
                  </a:lnTo>
                  <a:lnTo>
                    <a:pt x="1410861" y="1981199"/>
                  </a:lnTo>
                  <a:close/>
                </a:path>
                <a:path w="1456690" h="3263900">
                  <a:moveTo>
                    <a:pt x="1453522" y="1981199"/>
                  </a:moveTo>
                  <a:lnTo>
                    <a:pt x="1415401" y="1981199"/>
                  </a:lnTo>
                  <a:lnTo>
                    <a:pt x="1412740" y="1968499"/>
                  </a:lnTo>
                  <a:lnTo>
                    <a:pt x="1450000" y="1968499"/>
                  </a:lnTo>
                  <a:lnTo>
                    <a:pt x="1453522" y="1981199"/>
                  </a:lnTo>
                  <a:close/>
                </a:path>
                <a:path w="1456690" h="3263900">
                  <a:moveTo>
                    <a:pt x="836701" y="1993899"/>
                  </a:moveTo>
                  <a:lnTo>
                    <a:pt x="318038" y="1993899"/>
                  </a:lnTo>
                  <a:lnTo>
                    <a:pt x="317256" y="1981199"/>
                  </a:lnTo>
                  <a:lnTo>
                    <a:pt x="837483" y="1981199"/>
                  </a:lnTo>
                  <a:lnTo>
                    <a:pt x="836701" y="1993899"/>
                  </a:lnTo>
                  <a:close/>
                </a:path>
                <a:path w="1456690" h="3263900">
                  <a:moveTo>
                    <a:pt x="1175639" y="1993899"/>
                  </a:moveTo>
                  <a:lnTo>
                    <a:pt x="899322" y="1993899"/>
                  </a:lnTo>
                  <a:lnTo>
                    <a:pt x="908637" y="1981199"/>
                  </a:lnTo>
                  <a:lnTo>
                    <a:pt x="1170395" y="1981199"/>
                  </a:lnTo>
                  <a:lnTo>
                    <a:pt x="1175639" y="1993899"/>
                  </a:lnTo>
                  <a:close/>
                </a:path>
                <a:path w="1456690" h="3263900">
                  <a:moveTo>
                    <a:pt x="1452740" y="1993899"/>
                  </a:moveTo>
                  <a:lnTo>
                    <a:pt x="1230590" y="1993899"/>
                  </a:lnTo>
                  <a:lnTo>
                    <a:pt x="1228789" y="1981199"/>
                  </a:lnTo>
                  <a:lnTo>
                    <a:pt x="1447808" y="1981199"/>
                  </a:lnTo>
                  <a:lnTo>
                    <a:pt x="1452740" y="1993899"/>
                  </a:lnTo>
                  <a:close/>
                </a:path>
                <a:path w="1456690" h="3263900">
                  <a:moveTo>
                    <a:pt x="276406" y="2006599"/>
                  </a:moveTo>
                  <a:lnTo>
                    <a:pt x="15968" y="2006599"/>
                  </a:lnTo>
                  <a:lnTo>
                    <a:pt x="15420" y="1993899"/>
                  </a:lnTo>
                  <a:lnTo>
                    <a:pt x="275143" y="1993899"/>
                  </a:lnTo>
                  <a:lnTo>
                    <a:pt x="276406" y="2006599"/>
                  </a:lnTo>
                  <a:close/>
                </a:path>
                <a:path w="1456690" h="3263900">
                  <a:moveTo>
                    <a:pt x="825272" y="2006599"/>
                  </a:moveTo>
                  <a:lnTo>
                    <a:pt x="322344" y="2006599"/>
                  </a:lnTo>
                  <a:lnTo>
                    <a:pt x="322344" y="1993899"/>
                  </a:lnTo>
                  <a:lnTo>
                    <a:pt x="828795" y="1993899"/>
                  </a:lnTo>
                  <a:lnTo>
                    <a:pt x="825272" y="2006599"/>
                  </a:lnTo>
                  <a:close/>
                </a:path>
                <a:path w="1456690" h="3263900">
                  <a:moveTo>
                    <a:pt x="1187224" y="2006599"/>
                  </a:moveTo>
                  <a:lnTo>
                    <a:pt x="886272" y="2006599"/>
                  </a:lnTo>
                  <a:lnTo>
                    <a:pt x="890212" y="1993899"/>
                  </a:lnTo>
                  <a:lnTo>
                    <a:pt x="1181667" y="1993899"/>
                  </a:lnTo>
                  <a:lnTo>
                    <a:pt x="1187224" y="2006599"/>
                  </a:lnTo>
                  <a:close/>
                </a:path>
                <a:path w="1456690" h="3263900">
                  <a:moveTo>
                    <a:pt x="1447417" y="2006599"/>
                  </a:moveTo>
                  <a:lnTo>
                    <a:pt x="1247263" y="2006599"/>
                  </a:lnTo>
                  <a:lnTo>
                    <a:pt x="1242502" y="1993899"/>
                  </a:lnTo>
                  <a:lnTo>
                    <a:pt x="1447417" y="1993899"/>
                  </a:lnTo>
                  <a:lnTo>
                    <a:pt x="1447417" y="2006599"/>
                  </a:lnTo>
                  <a:close/>
                </a:path>
                <a:path w="1456690" h="3263900">
                  <a:moveTo>
                    <a:pt x="282412" y="2031999"/>
                  </a:moveTo>
                  <a:lnTo>
                    <a:pt x="15577" y="2031999"/>
                  </a:lnTo>
                  <a:lnTo>
                    <a:pt x="15577" y="2019299"/>
                  </a:lnTo>
                  <a:lnTo>
                    <a:pt x="16438" y="2019299"/>
                  </a:lnTo>
                  <a:lnTo>
                    <a:pt x="16438" y="2006599"/>
                  </a:lnTo>
                  <a:lnTo>
                    <a:pt x="277677" y="2006599"/>
                  </a:lnTo>
                  <a:lnTo>
                    <a:pt x="279050" y="2019299"/>
                  </a:lnTo>
                  <a:lnTo>
                    <a:pt x="282412" y="2031999"/>
                  </a:lnTo>
                  <a:close/>
                </a:path>
                <a:path w="1456690" h="3263900">
                  <a:moveTo>
                    <a:pt x="536274" y="2057399"/>
                  </a:moveTo>
                  <a:lnTo>
                    <a:pt x="334398" y="2057399"/>
                  </a:lnTo>
                  <a:lnTo>
                    <a:pt x="331267" y="2044699"/>
                  </a:lnTo>
                  <a:lnTo>
                    <a:pt x="327823" y="2031999"/>
                  </a:lnTo>
                  <a:lnTo>
                    <a:pt x="326101" y="2019299"/>
                  </a:lnTo>
                  <a:lnTo>
                    <a:pt x="323753" y="2006599"/>
                  </a:lnTo>
                  <a:lnTo>
                    <a:pt x="819480" y="2006599"/>
                  </a:lnTo>
                  <a:lnTo>
                    <a:pt x="815253" y="2019299"/>
                  </a:lnTo>
                  <a:lnTo>
                    <a:pt x="806151" y="2019299"/>
                  </a:lnTo>
                  <a:lnTo>
                    <a:pt x="800645" y="2031999"/>
                  </a:lnTo>
                  <a:lnTo>
                    <a:pt x="543789" y="2031999"/>
                  </a:lnTo>
                  <a:lnTo>
                    <a:pt x="541206" y="2044699"/>
                  </a:lnTo>
                  <a:lnTo>
                    <a:pt x="537532" y="2044699"/>
                  </a:lnTo>
                  <a:lnTo>
                    <a:pt x="536274" y="2057399"/>
                  </a:lnTo>
                  <a:close/>
                </a:path>
                <a:path w="1456690" h="3263900">
                  <a:moveTo>
                    <a:pt x="1199776" y="2019299"/>
                  </a:moveTo>
                  <a:lnTo>
                    <a:pt x="873848" y="2019299"/>
                  </a:lnTo>
                  <a:lnTo>
                    <a:pt x="878571" y="2006599"/>
                  </a:lnTo>
                  <a:lnTo>
                    <a:pt x="1195052" y="2006599"/>
                  </a:lnTo>
                  <a:lnTo>
                    <a:pt x="1199776" y="2019299"/>
                  </a:lnTo>
                  <a:close/>
                </a:path>
                <a:path w="1456690" h="3263900">
                  <a:moveTo>
                    <a:pt x="1452858" y="2019299"/>
                  </a:moveTo>
                  <a:lnTo>
                    <a:pt x="1258926" y="2019299"/>
                  </a:lnTo>
                  <a:lnTo>
                    <a:pt x="1252375" y="2006599"/>
                  </a:lnTo>
                  <a:lnTo>
                    <a:pt x="1453131" y="2006599"/>
                  </a:lnTo>
                  <a:lnTo>
                    <a:pt x="1452858" y="2019299"/>
                  </a:lnTo>
                  <a:close/>
                </a:path>
                <a:path w="1456690" h="3263900">
                  <a:moveTo>
                    <a:pt x="1214152" y="2031999"/>
                  </a:moveTo>
                  <a:lnTo>
                    <a:pt x="853530" y="2031999"/>
                  </a:lnTo>
                  <a:lnTo>
                    <a:pt x="860105" y="2019299"/>
                  </a:lnTo>
                  <a:lnTo>
                    <a:pt x="1204543" y="2019299"/>
                  </a:lnTo>
                  <a:lnTo>
                    <a:pt x="1214152" y="2031999"/>
                  </a:lnTo>
                  <a:close/>
                </a:path>
                <a:path w="1456690" h="3263900">
                  <a:moveTo>
                    <a:pt x="1448679" y="2031999"/>
                  </a:moveTo>
                  <a:lnTo>
                    <a:pt x="1273016" y="2031999"/>
                  </a:lnTo>
                  <a:lnTo>
                    <a:pt x="1264562" y="2019299"/>
                  </a:lnTo>
                  <a:lnTo>
                    <a:pt x="1448679" y="2019299"/>
                  </a:lnTo>
                  <a:lnTo>
                    <a:pt x="1448679" y="2031999"/>
                  </a:lnTo>
                  <a:close/>
                </a:path>
                <a:path w="1456690" h="3263900">
                  <a:moveTo>
                    <a:pt x="286101" y="2057399"/>
                  </a:moveTo>
                  <a:lnTo>
                    <a:pt x="15246" y="2057399"/>
                  </a:lnTo>
                  <a:lnTo>
                    <a:pt x="15577" y="2044699"/>
                  </a:lnTo>
                  <a:lnTo>
                    <a:pt x="16242" y="2044699"/>
                  </a:lnTo>
                  <a:lnTo>
                    <a:pt x="16242" y="2031999"/>
                  </a:lnTo>
                  <a:lnTo>
                    <a:pt x="283922" y="2031999"/>
                  </a:lnTo>
                  <a:lnTo>
                    <a:pt x="285152" y="2044699"/>
                  </a:lnTo>
                  <a:lnTo>
                    <a:pt x="286101" y="2057399"/>
                  </a:lnTo>
                  <a:close/>
                </a:path>
                <a:path w="1456690" h="3263900">
                  <a:moveTo>
                    <a:pt x="788795" y="2044699"/>
                  </a:moveTo>
                  <a:lnTo>
                    <a:pt x="551460" y="2044699"/>
                  </a:lnTo>
                  <a:lnTo>
                    <a:pt x="543789" y="2031999"/>
                  </a:lnTo>
                  <a:lnTo>
                    <a:pt x="794666" y="2031999"/>
                  </a:lnTo>
                  <a:lnTo>
                    <a:pt x="788795" y="2044699"/>
                  </a:lnTo>
                  <a:close/>
                </a:path>
                <a:path w="1456690" h="3263900">
                  <a:moveTo>
                    <a:pt x="1230080" y="2044699"/>
                  </a:moveTo>
                  <a:lnTo>
                    <a:pt x="845233" y="2044699"/>
                  </a:lnTo>
                  <a:lnTo>
                    <a:pt x="850086" y="2031999"/>
                  </a:lnTo>
                  <a:lnTo>
                    <a:pt x="1224592" y="2031999"/>
                  </a:lnTo>
                  <a:lnTo>
                    <a:pt x="1230080" y="2044699"/>
                  </a:lnTo>
                  <a:close/>
                </a:path>
                <a:path w="1456690" h="3263900">
                  <a:moveTo>
                    <a:pt x="1453540" y="2044699"/>
                  </a:moveTo>
                  <a:lnTo>
                    <a:pt x="1284522" y="2044699"/>
                  </a:lnTo>
                  <a:lnTo>
                    <a:pt x="1282018" y="2031999"/>
                  </a:lnTo>
                  <a:lnTo>
                    <a:pt x="1453540" y="2031999"/>
                  </a:lnTo>
                  <a:lnTo>
                    <a:pt x="1453540" y="2044699"/>
                  </a:lnTo>
                  <a:close/>
                </a:path>
                <a:path w="1456690" h="3263900">
                  <a:moveTo>
                    <a:pt x="770713" y="2057399"/>
                  </a:moveTo>
                  <a:lnTo>
                    <a:pt x="567193" y="2057399"/>
                  </a:lnTo>
                  <a:lnTo>
                    <a:pt x="564625" y="2044699"/>
                  </a:lnTo>
                  <a:lnTo>
                    <a:pt x="776584" y="2044699"/>
                  </a:lnTo>
                  <a:lnTo>
                    <a:pt x="770713" y="2057399"/>
                  </a:lnTo>
                  <a:close/>
                </a:path>
                <a:path w="1456690" h="3263900">
                  <a:moveTo>
                    <a:pt x="1013805" y="2095499"/>
                  </a:moveTo>
                  <a:lnTo>
                    <a:pt x="790204" y="2095499"/>
                  </a:lnTo>
                  <a:lnTo>
                    <a:pt x="820654" y="2070099"/>
                  </a:lnTo>
                  <a:lnTo>
                    <a:pt x="835030" y="2044699"/>
                  </a:lnTo>
                  <a:lnTo>
                    <a:pt x="1235443" y="2044699"/>
                  </a:lnTo>
                  <a:lnTo>
                    <a:pt x="1239357" y="2057399"/>
                  </a:lnTo>
                  <a:lnTo>
                    <a:pt x="1250315" y="2057399"/>
                  </a:lnTo>
                  <a:lnTo>
                    <a:pt x="1253838" y="2070099"/>
                  </a:lnTo>
                  <a:lnTo>
                    <a:pt x="1023309" y="2070099"/>
                  </a:lnTo>
                  <a:lnTo>
                    <a:pt x="1021309" y="2082799"/>
                  </a:lnTo>
                  <a:lnTo>
                    <a:pt x="1015997" y="2082799"/>
                  </a:lnTo>
                  <a:lnTo>
                    <a:pt x="1013805" y="2095499"/>
                  </a:lnTo>
                  <a:close/>
                </a:path>
                <a:path w="1456690" h="3263900">
                  <a:moveTo>
                    <a:pt x="1448229" y="2057399"/>
                  </a:moveTo>
                  <a:lnTo>
                    <a:pt x="1299082" y="2057399"/>
                  </a:lnTo>
                  <a:lnTo>
                    <a:pt x="1294229" y="2044699"/>
                  </a:lnTo>
                  <a:lnTo>
                    <a:pt x="1448907" y="2044699"/>
                  </a:lnTo>
                  <a:lnTo>
                    <a:pt x="1448229" y="2057399"/>
                  </a:lnTo>
                  <a:close/>
                </a:path>
                <a:path w="1456690" h="3263900">
                  <a:moveTo>
                    <a:pt x="289247" y="2070099"/>
                  </a:moveTo>
                  <a:lnTo>
                    <a:pt x="55977" y="2070099"/>
                  </a:lnTo>
                  <a:lnTo>
                    <a:pt x="49392" y="2057399"/>
                  </a:lnTo>
                  <a:lnTo>
                    <a:pt x="287404" y="2057399"/>
                  </a:lnTo>
                  <a:lnTo>
                    <a:pt x="289247" y="2070099"/>
                  </a:lnTo>
                  <a:close/>
                </a:path>
                <a:path w="1456690" h="3263900">
                  <a:moveTo>
                    <a:pt x="525315" y="2095499"/>
                  </a:moveTo>
                  <a:lnTo>
                    <a:pt x="342754" y="2095499"/>
                  </a:lnTo>
                  <a:lnTo>
                    <a:pt x="340425" y="2082799"/>
                  </a:lnTo>
                  <a:lnTo>
                    <a:pt x="338845" y="2070099"/>
                  </a:lnTo>
                  <a:lnTo>
                    <a:pt x="337353" y="2070099"/>
                  </a:lnTo>
                  <a:lnTo>
                    <a:pt x="335890" y="2057399"/>
                  </a:lnTo>
                  <a:lnTo>
                    <a:pt x="534043" y="2057399"/>
                  </a:lnTo>
                  <a:lnTo>
                    <a:pt x="531871" y="2070099"/>
                  </a:lnTo>
                  <a:lnTo>
                    <a:pt x="529670" y="2082799"/>
                  </a:lnTo>
                  <a:lnTo>
                    <a:pt x="527351" y="2082799"/>
                  </a:lnTo>
                  <a:lnTo>
                    <a:pt x="525315" y="2095499"/>
                  </a:lnTo>
                  <a:close/>
                </a:path>
                <a:path w="1456690" h="3263900">
                  <a:moveTo>
                    <a:pt x="720094" y="2108199"/>
                  </a:moveTo>
                  <a:lnTo>
                    <a:pt x="560696" y="2108199"/>
                  </a:lnTo>
                  <a:lnTo>
                    <a:pt x="565237" y="2082799"/>
                  </a:lnTo>
                  <a:lnTo>
                    <a:pt x="567585" y="2070099"/>
                  </a:lnTo>
                  <a:lnTo>
                    <a:pt x="568602" y="2057399"/>
                  </a:lnTo>
                  <a:lnTo>
                    <a:pt x="764842" y="2057399"/>
                  </a:lnTo>
                  <a:lnTo>
                    <a:pt x="758972" y="2070099"/>
                  </a:lnTo>
                  <a:lnTo>
                    <a:pt x="748326" y="2070099"/>
                  </a:lnTo>
                  <a:lnTo>
                    <a:pt x="746291" y="2082799"/>
                  </a:lnTo>
                  <a:lnTo>
                    <a:pt x="738933" y="2082799"/>
                  </a:lnTo>
                  <a:lnTo>
                    <a:pt x="734158" y="2095499"/>
                  </a:lnTo>
                  <a:lnTo>
                    <a:pt x="721729" y="2095499"/>
                  </a:lnTo>
                  <a:lnTo>
                    <a:pt x="720094" y="2108199"/>
                  </a:lnTo>
                  <a:close/>
                </a:path>
                <a:path w="1456690" h="3263900">
                  <a:moveTo>
                    <a:pt x="1451722" y="2070099"/>
                  </a:moveTo>
                  <a:lnTo>
                    <a:pt x="1314894" y="2070099"/>
                  </a:lnTo>
                  <a:lnTo>
                    <a:pt x="1310980" y="2057399"/>
                  </a:lnTo>
                  <a:lnTo>
                    <a:pt x="1450000" y="2057399"/>
                  </a:lnTo>
                  <a:lnTo>
                    <a:pt x="1451722" y="2070099"/>
                  </a:lnTo>
                  <a:close/>
                </a:path>
                <a:path w="1456690" h="3263900">
                  <a:moveTo>
                    <a:pt x="295338" y="2095499"/>
                  </a:moveTo>
                  <a:lnTo>
                    <a:pt x="180193" y="2095499"/>
                  </a:lnTo>
                  <a:lnTo>
                    <a:pt x="176749" y="2082799"/>
                  </a:lnTo>
                  <a:lnTo>
                    <a:pt x="117963" y="2082799"/>
                  </a:lnTo>
                  <a:lnTo>
                    <a:pt x="112092" y="2070099"/>
                  </a:lnTo>
                  <a:lnTo>
                    <a:pt x="291631" y="2070099"/>
                  </a:lnTo>
                  <a:lnTo>
                    <a:pt x="294555" y="2082799"/>
                  </a:lnTo>
                  <a:lnTo>
                    <a:pt x="295338" y="2095499"/>
                  </a:lnTo>
                  <a:close/>
                </a:path>
                <a:path w="1456690" h="3263900">
                  <a:moveTo>
                    <a:pt x="1267693" y="2082799"/>
                  </a:moveTo>
                  <a:lnTo>
                    <a:pt x="1051257" y="2082799"/>
                  </a:lnTo>
                  <a:lnTo>
                    <a:pt x="1046091" y="2070099"/>
                  </a:lnTo>
                  <a:lnTo>
                    <a:pt x="1265658" y="2070099"/>
                  </a:lnTo>
                  <a:lnTo>
                    <a:pt x="1267693" y="2082799"/>
                  </a:lnTo>
                  <a:close/>
                </a:path>
                <a:path w="1456690" h="3263900">
                  <a:moveTo>
                    <a:pt x="1450000" y="2082799"/>
                  </a:moveTo>
                  <a:lnTo>
                    <a:pt x="1327143" y="2082799"/>
                  </a:lnTo>
                  <a:lnTo>
                    <a:pt x="1320686" y="2070099"/>
                  </a:lnTo>
                  <a:lnTo>
                    <a:pt x="1448043" y="2070099"/>
                  </a:lnTo>
                  <a:lnTo>
                    <a:pt x="1450000" y="2082799"/>
                  </a:lnTo>
                  <a:close/>
                </a:path>
                <a:path w="1456690" h="3263900">
                  <a:moveTo>
                    <a:pt x="1285492" y="2095499"/>
                  </a:moveTo>
                  <a:lnTo>
                    <a:pt x="1060300" y="2095499"/>
                  </a:lnTo>
                  <a:lnTo>
                    <a:pt x="1057138" y="2082799"/>
                  </a:lnTo>
                  <a:lnTo>
                    <a:pt x="1279014" y="2082799"/>
                  </a:lnTo>
                  <a:lnTo>
                    <a:pt x="1285492" y="2095499"/>
                  </a:lnTo>
                  <a:close/>
                </a:path>
                <a:path w="1456690" h="3263900">
                  <a:moveTo>
                    <a:pt x="1448513" y="2095499"/>
                  </a:moveTo>
                  <a:lnTo>
                    <a:pt x="1333602" y="2095499"/>
                  </a:lnTo>
                  <a:lnTo>
                    <a:pt x="1331449" y="2082799"/>
                  </a:lnTo>
                  <a:lnTo>
                    <a:pt x="1447730" y="2082799"/>
                  </a:lnTo>
                  <a:lnTo>
                    <a:pt x="1448513" y="2095499"/>
                  </a:lnTo>
                  <a:close/>
                </a:path>
                <a:path w="1456690" h="3263900">
                  <a:moveTo>
                    <a:pt x="301600" y="2108199"/>
                  </a:moveTo>
                  <a:lnTo>
                    <a:pt x="205599" y="2108199"/>
                  </a:lnTo>
                  <a:lnTo>
                    <a:pt x="205789" y="2095499"/>
                  </a:lnTo>
                  <a:lnTo>
                    <a:pt x="299956" y="2095499"/>
                  </a:lnTo>
                  <a:lnTo>
                    <a:pt x="301600" y="2108199"/>
                  </a:lnTo>
                  <a:close/>
                </a:path>
                <a:path w="1456690" h="3263900">
                  <a:moveTo>
                    <a:pt x="513770" y="2133599"/>
                  </a:moveTo>
                  <a:lnTo>
                    <a:pt x="352715" y="2133599"/>
                  </a:lnTo>
                  <a:lnTo>
                    <a:pt x="351423" y="2120899"/>
                  </a:lnTo>
                  <a:lnTo>
                    <a:pt x="349975" y="2120899"/>
                  </a:lnTo>
                  <a:lnTo>
                    <a:pt x="345142" y="2095499"/>
                  </a:lnTo>
                  <a:lnTo>
                    <a:pt x="522341" y="2095499"/>
                  </a:lnTo>
                  <a:lnTo>
                    <a:pt x="518270" y="2108199"/>
                  </a:lnTo>
                  <a:lnTo>
                    <a:pt x="517879" y="2108199"/>
                  </a:lnTo>
                  <a:lnTo>
                    <a:pt x="516392" y="2120899"/>
                  </a:lnTo>
                  <a:lnTo>
                    <a:pt x="513770" y="2133599"/>
                  </a:lnTo>
                  <a:close/>
                </a:path>
                <a:path w="1456690" h="3263900">
                  <a:moveTo>
                    <a:pt x="1012809" y="2108199"/>
                  </a:moveTo>
                  <a:lnTo>
                    <a:pt x="776298" y="2108199"/>
                  </a:lnTo>
                  <a:lnTo>
                    <a:pt x="782465" y="2095499"/>
                  </a:lnTo>
                  <a:lnTo>
                    <a:pt x="1013372" y="2095499"/>
                  </a:lnTo>
                  <a:lnTo>
                    <a:pt x="1012809" y="2108199"/>
                  </a:lnTo>
                  <a:close/>
                </a:path>
                <a:path w="1456690" h="3263900">
                  <a:moveTo>
                    <a:pt x="1296419" y="2108199"/>
                  </a:moveTo>
                  <a:lnTo>
                    <a:pt x="1058694" y="2108199"/>
                  </a:lnTo>
                  <a:lnTo>
                    <a:pt x="1059789" y="2095499"/>
                  </a:lnTo>
                  <a:lnTo>
                    <a:pt x="1291567" y="2095499"/>
                  </a:lnTo>
                  <a:lnTo>
                    <a:pt x="1296419" y="2108199"/>
                  </a:lnTo>
                  <a:close/>
                </a:path>
                <a:path w="1456690" h="3263900">
                  <a:moveTo>
                    <a:pt x="1449687" y="2108199"/>
                  </a:moveTo>
                  <a:lnTo>
                    <a:pt x="1333312" y="2108199"/>
                  </a:lnTo>
                  <a:lnTo>
                    <a:pt x="1334227" y="2095499"/>
                  </a:lnTo>
                  <a:lnTo>
                    <a:pt x="1452505" y="2095499"/>
                  </a:lnTo>
                  <a:lnTo>
                    <a:pt x="1449687" y="2108199"/>
                  </a:lnTo>
                  <a:close/>
                </a:path>
                <a:path w="1456690" h="3263900">
                  <a:moveTo>
                    <a:pt x="62621" y="2120899"/>
                  </a:moveTo>
                  <a:lnTo>
                    <a:pt x="15057" y="2120899"/>
                  </a:lnTo>
                  <a:lnTo>
                    <a:pt x="15577" y="2108199"/>
                  </a:lnTo>
                  <a:lnTo>
                    <a:pt x="59228" y="2108199"/>
                  </a:lnTo>
                  <a:lnTo>
                    <a:pt x="62621" y="2120899"/>
                  </a:lnTo>
                  <a:close/>
                </a:path>
                <a:path w="1456690" h="3263900">
                  <a:moveTo>
                    <a:pt x="305592" y="2120899"/>
                  </a:moveTo>
                  <a:lnTo>
                    <a:pt x="215574" y="2120899"/>
                  </a:lnTo>
                  <a:lnTo>
                    <a:pt x="214321" y="2108199"/>
                  </a:lnTo>
                  <a:lnTo>
                    <a:pt x="303166" y="2108199"/>
                  </a:lnTo>
                  <a:lnTo>
                    <a:pt x="305592" y="2120899"/>
                  </a:lnTo>
                  <a:close/>
                </a:path>
                <a:path w="1456690" h="3263900">
                  <a:moveTo>
                    <a:pt x="993802" y="2171699"/>
                  </a:moveTo>
                  <a:lnTo>
                    <a:pt x="542145" y="2171699"/>
                  </a:lnTo>
                  <a:lnTo>
                    <a:pt x="545432" y="2158999"/>
                  </a:lnTo>
                  <a:lnTo>
                    <a:pt x="548094" y="2158999"/>
                  </a:lnTo>
                  <a:lnTo>
                    <a:pt x="549033" y="2146299"/>
                  </a:lnTo>
                  <a:lnTo>
                    <a:pt x="550599" y="2146299"/>
                  </a:lnTo>
                  <a:lnTo>
                    <a:pt x="552691" y="2133599"/>
                  </a:lnTo>
                  <a:lnTo>
                    <a:pt x="559131" y="2108199"/>
                  </a:lnTo>
                  <a:lnTo>
                    <a:pt x="719442" y="2108199"/>
                  </a:lnTo>
                  <a:lnTo>
                    <a:pt x="718268" y="2120899"/>
                  </a:lnTo>
                  <a:lnTo>
                    <a:pt x="714432" y="2120899"/>
                  </a:lnTo>
                  <a:lnTo>
                    <a:pt x="721320" y="2133599"/>
                  </a:lnTo>
                  <a:lnTo>
                    <a:pt x="1003460" y="2133599"/>
                  </a:lnTo>
                  <a:lnTo>
                    <a:pt x="1000604" y="2146299"/>
                  </a:lnTo>
                  <a:lnTo>
                    <a:pt x="995759" y="2158999"/>
                  </a:lnTo>
                  <a:lnTo>
                    <a:pt x="993802" y="2171699"/>
                  </a:lnTo>
                  <a:close/>
                </a:path>
                <a:path w="1456690" h="3263900">
                  <a:moveTo>
                    <a:pt x="1009223" y="2120899"/>
                  </a:moveTo>
                  <a:lnTo>
                    <a:pt x="759428" y="2120899"/>
                  </a:lnTo>
                  <a:lnTo>
                    <a:pt x="764451" y="2108199"/>
                  </a:lnTo>
                  <a:lnTo>
                    <a:pt x="1011426" y="2108199"/>
                  </a:lnTo>
                  <a:lnTo>
                    <a:pt x="1009223" y="2120899"/>
                  </a:lnTo>
                  <a:close/>
                </a:path>
                <a:path w="1456690" h="3263900">
                  <a:moveTo>
                    <a:pt x="1447808" y="2120899"/>
                  </a:moveTo>
                  <a:lnTo>
                    <a:pt x="1056893" y="2120899"/>
                  </a:lnTo>
                  <a:lnTo>
                    <a:pt x="1058615" y="2108199"/>
                  </a:lnTo>
                  <a:lnTo>
                    <a:pt x="1447540" y="2108199"/>
                  </a:lnTo>
                  <a:lnTo>
                    <a:pt x="1447808" y="2120899"/>
                  </a:lnTo>
                  <a:close/>
                </a:path>
                <a:path w="1456690" h="3263900">
                  <a:moveTo>
                    <a:pt x="129000" y="2133599"/>
                  </a:moveTo>
                  <a:lnTo>
                    <a:pt x="15185" y="2133599"/>
                  </a:lnTo>
                  <a:lnTo>
                    <a:pt x="17534" y="2120899"/>
                  </a:lnTo>
                  <a:lnTo>
                    <a:pt x="125242" y="2120899"/>
                  </a:lnTo>
                  <a:lnTo>
                    <a:pt x="129000" y="2133599"/>
                  </a:lnTo>
                  <a:close/>
                </a:path>
                <a:path w="1456690" h="3263900">
                  <a:moveTo>
                    <a:pt x="142542" y="2133599"/>
                  </a:moveTo>
                  <a:lnTo>
                    <a:pt x="129000" y="2133599"/>
                  </a:lnTo>
                  <a:lnTo>
                    <a:pt x="133618" y="2120899"/>
                  </a:lnTo>
                  <a:lnTo>
                    <a:pt x="136984" y="2120899"/>
                  </a:lnTo>
                  <a:lnTo>
                    <a:pt x="142542" y="2133599"/>
                  </a:lnTo>
                  <a:close/>
                </a:path>
                <a:path w="1456690" h="3263900">
                  <a:moveTo>
                    <a:pt x="311620" y="2133599"/>
                  </a:moveTo>
                  <a:lnTo>
                    <a:pt x="212897" y="2133599"/>
                  </a:lnTo>
                  <a:lnTo>
                    <a:pt x="214817" y="2120899"/>
                  </a:lnTo>
                  <a:lnTo>
                    <a:pt x="308645" y="2120899"/>
                  </a:lnTo>
                  <a:lnTo>
                    <a:pt x="311620" y="2133599"/>
                  </a:lnTo>
                  <a:close/>
                </a:path>
                <a:path w="1456690" h="3263900">
                  <a:moveTo>
                    <a:pt x="1003460" y="2133599"/>
                  </a:moveTo>
                  <a:lnTo>
                    <a:pt x="739863" y="2133599"/>
                  </a:lnTo>
                  <a:lnTo>
                    <a:pt x="753818" y="2120899"/>
                  </a:lnTo>
                  <a:lnTo>
                    <a:pt x="1006360" y="2120899"/>
                  </a:lnTo>
                  <a:lnTo>
                    <a:pt x="1003460" y="2133599"/>
                  </a:lnTo>
                  <a:close/>
                </a:path>
                <a:path w="1456690" h="3263900">
                  <a:moveTo>
                    <a:pt x="1450566" y="2133599"/>
                  </a:moveTo>
                  <a:lnTo>
                    <a:pt x="1053645" y="2133599"/>
                  </a:lnTo>
                  <a:lnTo>
                    <a:pt x="1055401" y="2120899"/>
                  </a:lnTo>
                  <a:lnTo>
                    <a:pt x="1451387" y="2120899"/>
                  </a:lnTo>
                  <a:lnTo>
                    <a:pt x="1450566" y="2133599"/>
                  </a:lnTo>
                  <a:close/>
                </a:path>
                <a:path w="1456690" h="3263900">
                  <a:moveTo>
                    <a:pt x="316708" y="2146299"/>
                  </a:moveTo>
                  <a:lnTo>
                    <a:pt x="14054" y="2146299"/>
                  </a:lnTo>
                  <a:lnTo>
                    <a:pt x="12680" y="2133599"/>
                  </a:lnTo>
                  <a:lnTo>
                    <a:pt x="315179" y="2133599"/>
                  </a:lnTo>
                  <a:lnTo>
                    <a:pt x="316708" y="2146299"/>
                  </a:lnTo>
                  <a:close/>
                </a:path>
                <a:path w="1456690" h="3263900">
                  <a:moveTo>
                    <a:pt x="505668" y="2158999"/>
                  </a:moveTo>
                  <a:lnTo>
                    <a:pt x="351425" y="2158999"/>
                  </a:lnTo>
                  <a:lnTo>
                    <a:pt x="351776" y="2146299"/>
                  </a:lnTo>
                  <a:lnTo>
                    <a:pt x="352715" y="2146299"/>
                  </a:lnTo>
                  <a:lnTo>
                    <a:pt x="357020" y="2133599"/>
                  </a:lnTo>
                  <a:lnTo>
                    <a:pt x="511089" y="2133599"/>
                  </a:lnTo>
                  <a:lnTo>
                    <a:pt x="505668" y="2158999"/>
                  </a:lnTo>
                  <a:close/>
                </a:path>
                <a:path w="1456690" h="3263900">
                  <a:moveTo>
                    <a:pt x="1446791" y="2146299"/>
                  </a:moveTo>
                  <a:lnTo>
                    <a:pt x="1050161" y="2146299"/>
                  </a:lnTo>
                  <a:lnTo>
                    <a:pt x="1051830" y="2133599"/>
                  </a:lnTo>
                  <a:lnTo>
                    <a:pt x="1445225" y="2133599"/>
                  </a:lnTo>
                  <a:lnTo>
                    <a:pt x="1446791" y="2146299"/>
                  </a:lnTo>
                  <a:close/>
                </a:path>
                <a:path w="1456690" h="3263900">
                  <a:moveTo>
                    <a:pt x="324231" y="2158999"/>
                  </a:moveTo>
                  <a:lnTo>
                    <a:pt x="11819" y="2158999"/>
                  </a:lnTo>
                  <a:lnTo>
                    <a:pt x="11511" y="2146299"/>
                  </a:lnTo>
                  <a:lnTo>
                    <a:pt x="319013" y="2146299"/>
                  </a:lnTo>
                  <a:lnTo>
                    <a:pt x="324231" y="2158999"/>
                  </a:lnTo>
                  <a:close/>
                </a:path>
                <a:path w="1456690" h="3263900">
                  <a:moveTo>
                    <a:pt x="1417045" y="2171699"/>
                  </a:moveTo>
                  <a:lnTo>
                    <a:pt x="1043821" y="2171699"/>
                  </a:lnTo>
                  <a:lnTo>
                    <a:pt x="1046903" y="2158999"/>
                  </a:lnTo>
                  <a:lnTo>
                    <a:pt x="1048477" y="2146299"/>
                  </a:lnTo>
                  <a:lnTo>
                    <a:pt x="1447205" y="2146299"/>
                  </a:lnTo>
                  <a:lnTo>
                    <a:pt x="1447048" y="2158999"/>
                  </a:lnTo>
                  <a:lnTo>
                    <a:pt x="1421692" y="2158999"/>
                  </a:lnTo>
                  <a:lnTo>
                    <a:pt x="1417045" y="2171699"/>
                  </a:lnTo>
                  <a:close/>
                </a:path>
                <a:path w="1456690" h="3263900">
                  <a:moveTo>
                    <a:pt x="502459" y="2171699"/>
                  </a:moveTo>
                  <a:lnTo>
                    <a:pt x="10880" y="2171699"/>
                  </a:lnTo>
                  <a:lnTo>
                    <a:pt x="11741" y="2158999"/>
                  </a:lnTo>
                  <a:lnTo>
                    <a:pt x="503476" y="2158999"/>
                  </a:lnTo>
                  <a:lnTo>
                    <a:pt x="502459" y="2171699"/>
                  </a:lnTo>
                  <a:close/>
                </a:path>
                <a:path w="1456690" h="3263900">
                  <a:moveTo>
                    <a:pt x="1447475" y="2171699"/>
                  </a:moveTo>
                  <a:lnTo>
                    <a:pt x="1425812" y="2171699"/>
                  </a:lnTo>
                  <a:lnTo>
                    <a:pt x="1431135" y="2158999"/>
                  </a:lnTo>
                  <a:lnTo>
                    <a:pt x="1446693" y="2158999"/>
                  </a:lnTo>
                  <a:lnTo>
                    <a:pt x="1447475" y="2171699"/>
                  </a:lnTo>
                  <a:close/>
                </a:path>
                <a:path w="1456690" h="3263900">
                  <a:moveTo>
                    <a:pt x="499327" y="2184399"/>
                  </a:moveTo>
                  <a:lnTo>
                    <a:pt x="11183" y="2184399"/>
                  </a:lnTo>
                  <a:lnTo>
                    <a:pt x="10580" y="2171699"/>
                  </a:lnTo>
                  <a:lnTo>
                    <a:pt x="501989" y="2171699"/>
                  </a:lnTo>
                  <a:lnTo>
                    <a:pt x="499327" y="2184399"/>
                  </a:lnTo>
                  <a:close/>
                </a:path>
                <a:path w="1456690" h="3263900">
                  <a:moveTo>
                    <a:pt x="987305" y="2197099"/>
                  </a:moveTo>
                  <a:lnTo>
                    <a:pt x="535981" y="2197099"/>
                  </a:lnTo>
                  <a:lnTo>
                    <a:pt x="538818" y="2184399"/>
                  </a:lnTo>
                  <a:lnTo>
                    <a:pt x="541245" y="2171699"/>
                  </a:lnTo>
                  <a:lnTo>
                    <a:pt x="990593" y="2171699"/>
                  </a:lnTo>
                  <a:lnTo>
                    <a:pt x="989810" y="2184399"/>
                  </a:lnTo>
                  <a:lnTo>
                    <a:pt x="988401" y="2184399"/>
                  </a:lnTo>
                  <a:lnTo>
                    <a:pt x="987305" y="2197099"/>
                  </a:lnTo>
                  <a:close/>
                </a:path>
                <a:path w="1456690" h="3263900">
                  <a:moveTo>
                    <a:pt x="1386987" y="2197099"/>
                  </a:moveTo>
                  <a:lnTo>
                    <a:pt x="1038420" y="2197099"/>
                  </a:lnTo>
                  <a:lnTo>
                    <a:pt x="1040220" y="2184399"/>
                  </a:lnTo>
                  <a:lnTo>
                    <a:pt x="1041708" y="2184399"/>
                  </a:lnTo>
                  <a:lnTo>
                    <a:pt x="1043273" y="2171699"/>
                  </a:lnTo>
                  <a:lnTo>
                    <a:pt x="1403660" y="2171699"/>
                  </a:lnTo>
                  <a:lnTo>
                    <a:pt x="1398259" y="2184399"/>
                  </a:lnTo>
                  <a:lnTo>
                    <a:pt x="1386987" y="2197099"/>
                  </a:lnTo>
                  <a:close/>
                </a:path>
                <a:path w="1456690" h="3263900">
                  <a:moveTo>
                    <a:pt x="1446399" y="2184399"/>
                  </a:moveTo>
                  <a:lnTo>
                    <a:pt x="1413366" y="2184399"/>
                  </a:lnTo>
                  <a:lnTo>
                    <a:pt x="1417045" y="2171699"/>
                  </a:lnTo>
                  <a:lnTo>
                    <a:pt x="1450313" y="2171699"/>
                  </a:lnTo>
                  <a:lnTo>
                    <a:pt x="1446399" y="2184399"/>
                  </a:lnTo>
                  <a:close/>
                </a:path>
                <a:path w="1456690" h="3263900">
                  <a:moveTo>
                    <a:pt x="494555" y="2197099"/>
                  </a:moveTo>
                  <a:lnTo>
                    <a:pt x="10019" y="2197099"/>
                  </a:lnTo>
                  <a:lnTo>
                    <a:pt x="11419" y="2184399"/>
                  </a:lnTo>
                  <a:lnTo>
                    <a:pt x="495570" y="2184399"/>
                  </a:lnTo>
                  <a:lnTo>
                    <a:pt x="494555" y="2197099"/>
                  </a:lnTo>
                  <a:close/>
                </a:path>
                <a:path w="1456690" h="3263900">
                  <a:moveTo>
                    <a:pt x="1449609" y="2197099"/>
                  </a:moveTo>
                  <a:lnTo>
                    <a:pt x="1398964" y="2197099"/>
                  </a:lnTo>
                  <a:lnTo>
                    <a:pt x="1403034" y="2184399"/>
                  </a:lnTo>
                  <a:lnTo>
                    <a:pt x="1449061" y="2184399"/>
                  </a:lnTo>
                  <a:lnTo>
                    <a:pt x="1449609" y="2197099"/>
                  </a:lnTo>
                  <a:close/>
                </a:path>
                <a:path w="1456690" h="3263900">
                  <a:moveTo>
                    <a:pt x="493748" y="2209799"/>
                  </a:moveTo>
                  <a:lnTo>
                    <a:pt x="11350" y="2209799"/>
                  </a:lnTo>
                  <a:lnTo>
                    <a:pt x="10880" y="2197099"/>
                  </a:lnTo>
                  <a:lnTo>
                    <a:pt x="493770" y="2197099"/>
                  </a:lnTo>
                  <a:lnTo>
                    <a:pt x="493748" y="2209799"/>
                  </a:lnTo>
                  <a:close/>
                </a:path>
                <a:path w="1456690" h="3263900">
                  <a:moveTo>
                    <a:pt x="982687" y="2209799"/>
                  </a:moveTo>
                  <a:lnTo>
                    <a:pt x="532871" y="2209799"/>
                  </a:lnTo>
                  <a:lnTo>
                    <a:pt x="533848" y="2197099"/>
                  </a:lnTo>
                  <a:lnTo>
                    <a:pt x="985427" y="2197099"/>
                  </a:lnTo>
                  <a:lnTo>
                    <a:pt x="982687" y="2209799"/>
                  </a:lnTo>
                  <a:close/>
                </a:path>
                <a:path w="1456690" h="3263900">
                  <a:moveTo>
                    <a:pt x="1371958" y="2209799"/>
                  </a:moveTo>
                  <a:lnTo>
                    <a:pt x="1034115" y="2209799"/>
                  </a:lnTo>
                  <a:lnTo>
                    <a:pt x="1035445" y="2197099"/>
                  </a:lnTo>
                  <a:lnTo>
                    <a:pt x="1381977" y="2197099"/>
                  </a:lnTo>
                  <a:lnTo>
                    <a:pt x="1371958" y="2209799"/>
                  </a:lnTo>
                  <a:close/>
                </a:path>
                <a:path w="1456690" h="3263900">
                  <a:moveTo>
                    <a:pt x="1439746" y="2209799"/>
                  </a:moveTo>
                  <a:lnTo>
                    <a:pt x="1385343" y="2209799"/>
                  </a:lnTo>
                  <a:lnTo>
                    <a:pt x="1389257" y="2197099"/>
                  </a:lnTo>
                  <a:lnTo>
                    <a:pt x="1440920" y="2197099"/>
                  </a:lnTo>
                  <a:lnTo>
                    <a:pt x="1439746" y="2209799"/>
                  </a:lnTo>
                  <a:close/>
                </a:path>
                <a:path w="1456690" h="3263900">
                  <a:moveTo>
                    <a:pt x="1449633" y="2209799"/>
                  </a:moveTo>
                  <a:lnTo>
                    <a:pt x="1445122" y="2209799"/>
                  </a:lnTo>
                  <a:lnTo>
                    <a:pt x="1444912" y="2197099"/>
                  </a:lnTo>
                  <a:lnTo>
                    <a:pt x="1449815" y="2197099"/>
                  </a:lnTo>
                  <a:lnTo>
                    <a:pt x="1449633" y="2209799"/>
                  </a:lnTo>
                  <a:close/>
                </a:path>
                <a:path w="1456690" h="3263900">
                  <a:moveTo>
                    <a:pt x="472557" y="2285999"/>
                  </a:moveTo>
                  <a:lnTo>
                    <a:pt x="352779" y="2285999"/>
                  </a:lnTo>
                  <a:lnTo>
                    <a:pt x="355455" y="2273299"/>
                  </a:lnTo>
                  <a:lnTo>
                    <a:pt x="359411" y="2273299"/>
                  </a:lnTo>
                  <a:lnTo>
                    <a:pt x="359190" y="2260599"/>
                  </a:lnTo>
                  <a:lnTo>
                    <a:pt x="354815" y="2260599"/>
                  </a:lnTo>
                  <a:lnTo>
                    <a:pt x="352010" y="2247899"/>
                  </a:lnTo>
                  <a:lnTo>
                    <a:pt x="13698" y="2247899"/>
                  </a:lnTo>
                  <a:lnTo>
                    <a:pt x="9549" y="2235199"/>
                  </a:lnTo>
                  <a:lnTo>
                    <a:pt x="10489" y="2235199"/>
                  </a:lnTo>
                  <a:lnTo>
                    <a:pt x="10489" y="2222499"/>
                  </a:lnTo>
                  <a:lnTo>
                    <a:pt x="11819" y="2209799"/>
                  </a:lnTo>
                  <a:lnTo>
                    <a:pt x="491635" y="2209799"/>
                  </a:lnTo>
                  <a:lnTo>
                    <a:pt x="487429" y="2222499"/>
                  </a:lnTo>
                  <a:lnTo>
                    <a:pt x="486595" y="2222499"/>
                  </a:lnTo>
                  <a:lnTo>
                    <a:pt x="482517" y="2247899"/>
                  </a:lnTo>
                  <a:lnTo>
                    <a:pt x="477412" y="2260599"/>
                  </a:lnTo>
                  <a:lnTo>
                    <a:pt x="473496" y="2273299"/>
                  </a:lnTo>
                  <a:lnTo>
                    <a:pt x="472557" y="2285999"/>
                  </a:lnTo>
                  <a:close/>
                </a:path>
                <a:path w="1456690" h="3263900">
                  <a:moveTo>
                    <a:pt x="979869" y="2222499"/>
                  </a:moveTo>
                  <a:lnTo>
                    <a:pt x="529386" y="2222499"/>
                  </a:lnTo>
                  <a:lnTo>
                    <a:pt x="531383" y="2209799"/>
                  </a:lnTo>
                  <a:lnTo>
                    <a:pt x="981669" y="2209799"/>
                  </a:lnTo>
                  <a:lnTo>
                    <a:pt x="979869" y="2222499"/>
                  </a:lnTo>
                  <a:close/>
                </a:path>
                <a:path w="1456690" h="3263900">
                  <a:moveTo>
                    <a:pt x="1339943" y="2235199"/>
                  </a:moveTo>
                  <a:lnTo>
                    <a:pt x="1028870" y="2235199"/>
                  </a:lnTo>
                  <a:lnTo>
                    <a:pt x="1029653" y="2222499"/>
                  </a:lnTo>
                  <a:lnTo>
                    <a:pt x="1031923" y="2222499"/>
                  </a:lnTo>
                  <a:lnTo>
                    <a:pt x="1032627" y="2209799"/>
                  </a:lnTo>
                  <a:lnTo>
                    <a:pt x="1357477" y="2209799"/>
                  </a:lnTo>
                  <a:lnTo>
                    <a:pt x="1348083" y="2222499"/>
                  </a:lnTo>
                  <a:lnTo>
                    <a:pt x="1339943" y="2235199"/>
                  </a:lnTo>
                  <a:close/>
                </a:path>
                <a:path w="1456690" h="3263900">
                  <a:moveTo>
                    <a:pt x="1423388" y="2222499"/>
                  </a:moveTo>
                  <a:lnTo>
                    <a:pt x="1369062" y="2222499"/>
                  </a:lnTo>
                  <a:lnTo>
                    <a:pt x="1372193" y="2209799"/>
                  </a:lnTo>
                  <a:lnTo>
                    <a:pt x="1428806" y="2209799"/>
                  </a:lnTo>
                  <a:lnTo>
                    <a:pt x="1423388" y="2222499"/>
                  </a:lnTo>
                  <a:close/>
                </a:path>
                <a:path w="1456690" h="3263900">
                  <a:moveTo>
                    <a:pt x="1449061" y="2235199"/>
                  </a:moveTo>
                  <a:lnTo>
                    <a:pt x="1423855" y="2235199"/>
                  </a:lnTo>
                  <a:lnTo>
                    <a:pt x="1433718" y="2222499"/>
                  </a:lnTo>
                  <a:lnTo>
                    <a:pt x="1441155" y="2222499"/>
                  </a:lnTo>
                  <a:lnTo>
                    <a:pt x="1444442" y="2209799"/>
                  </a:lnTo>
                  <a:lnTo>
                    <a:pt x="1449061" y="2209799"/>
                  </a:lnTo>
                  <a:lnTo>
                    <a:pt x="1449061" y="2235199"/>
                  </a:lnTo>
                  <a:close/>
                </a:path>
                <a:path w="1456690" h="3263900">
                  <a:moveTo>
                    <a:pt x="967110" y="2260599"/>
                  </a:moveTo>
                  <a:lnTo>
                    <a:pt x="519483" y="2260599"/>
                  </a:lnTo>
                  <a:lnTo>
                    <a:pt x="520840" y="2247899"/>
                  </a:lnTo>
                  <a:lnTo>
                    <a:pt x="525237" y="2247899"/>
                  </a:lnTo>
                  <a:lnTo>
                    <a:pt x="526646" y="2235199"/>
                  </a:lnTo>
                  <a:lnTo>
                    <a:pt x="527220" y="2222499"/>
                  </a:lnTo>
                  <a:lnTo>
                    <a:pt x="977974" y="2222499"/>
                  </a:lnTo>
                  <a:lnTo>
                    <a:pt x="973980" y="2235199"/>
                  </a:lnTo>
                  <a:lnTo>
                    <a:pt x="972041" y="2247899"/>
                  </a:lnTo>
                  <a:lnTo>
                    <a:pt x="967110" y="2260599"/>
                  </a:lnTo>
                  <a:close/>
                </a:path>
                <a:path w="1456690" h="3263900">
                  <a:moveTo>
                    <a:pt x="1408864" y="2235199"/>
                  </a:moveTo>
                  <a:lnTo>
                    <a:pt x="1353720" y="2235199"/>
                  </a:lnTo>
                  <a:lnTo>
                    <a:pt x="1359121" y="2222499"/>
                  </a:lnTo>
                  <a:lnTo>
                    <a:pt x="1413483" y="2222499"/>
                  </a:lnTo>
                  <a:lnTo>
                    <a:pt x="1408864" y="2235199"/>
                  </a:lnTo>
                  <a:close/>
                </a:path>
                <a:path w="1456690" h="3263900">
                  <a:moveTo>
                    <a:pt x="1309493" y="2260599"/>
                  </a:moveTo>
                  <a:lnTo>
                    <a:pt x="1023000" y="2260599"/>
                  </a:lnTo>
                  <a:lnTo>
                    <a:pt x="1024800" y="2247899"/>
                  </a:lnTo>
                  <a:lnTo>
                    <a:pt x="1026374" y="2247899"/>
                  </a:lnTo>
                  <a:lnTo>
                    <a:pt x="1027548" y="2235199"/>
                  </a:lnTo>
                  <a:lnTo>
                    <a:pt x="1332976" y="2235199"/>
                  </a:lnTo>
                  <a:lnTo>
                    <a:pt x="1327105" y="2247899"/>
                  </a:lnTo>
                  <a:lnTo>
                    <a:pt x="1309493" y="2260599"/>
                  </a:lnTo>
                  <a:close/>
                </a:path>
                <a:path w="1456690" h="3263900">
                  <a:moveTo>
                    <a:pt x="1395160" y="2247899"/>
                  </a:moveTo>
                  <a:lnTo>
                    <a:pt x="1339845" y="2247899"/>
                  </a:lnTo>
                  <a:lnTo>
                    <a:pt x="1344620" y="2235199"/>
                  </a:lnTo>
                  <a:lnTo>
                    <a:pt x="1399276" y="2235199"/>
                  </a:lnTo>
                  <a:lnTo>
                    <a:pt x="1395160" y="2247899"/>
                  </a:lnTo>
                  <a:close/>
                </a:path>
                <a:path w="1456690" h="3263900">
                  <a:moveTo>
                    <a:pt x="1447897" y="2247899"/>
                  </a:moveTo>
                  <a:lnTo>
                    <a:pt x="1412270" y="2247899"/>
                  </a:lnTo>
                  <a:lnTo>
                    <a:pt x="1418689" y="2235199"/>
                  </a:lnTo>
                  <a:lnTo>
                    <a:pt x="1448627" y="2235199"/>
                  </a:lnTo>
                  <a:lnTo>
                    <a:pt x="1447897" y="2247899"/>
                  </a:lnTo>
                  <a:close/>
                </a:path>
                <a:path w="1456690" h="3263900">
                  <a:moveTo>
                    <a:pt x="328839" y="2260599"/>
                  </a:moveTo>
                  <a:lnTo>
                    <a:pt x="14089" y="2260599"/>
                  </a:lnTo>
                  <a:lnTo>
                    <a:pt x="12680" y="2247899"/>
                  </a:lnTo>
                  <a:lnTo>
                    <a:pt x="337529" y="2247899"/>
                  </a:lnTo>
                  <a:lnTo>
                    <a:pt x="328839" y="2260599"/>
                  </a:lnTo>
                  <a:close/>
                </a:path>
                <a:path w="1456690" h="3263900">
                  <a:moveTo>
                    <a:pt x="1381821" y="2260599"/>
                  </a:moveTo>
                  <a:lnTo>
                    <a:pt x="1324582" y="2260599"/>
                  </a:lnTo>
                  <a:lnTo>
                    <a:pt x="1329409" y="2247899"/>
                  </a:lnTo>
                  <a:lnTo>
                    <a:pt x="1387691" y="2247899"/>
                  </a:lnTo>
                  <a:lnTo>
                    <a:pt x="1381821" y="2260599"/>
                  </a:lnTo>
                  <a:close/>
                </a:path>
                <a:path w="1456690" h="3263900">
                  <a:moveTo>
                    <a:pt x="1447886" y="2260599"/>
                  </a:moveTo>
                  <a:lnTo>
                    <a:pt x="1398180" y="2260599"/>
                  </a:lnTo>
                  <a:lnTo>
                    <a:pt x="1400103" y="2247899"/>
                  </a:lnTo>
                  <a:lnTo>
                    <a:pt x="1447417" y="2247899"/>
                  </a:lnTo>
                  <a:lnTo>
                    <a:pt x="1447886" y="2260599"/>
                  </a:lnTo>
                  <a:close/>
                </a:path>
                <a:path w="1456690" h="3263900">
                  <a:moveTo>
                    <a:pt x="309036" y="2273299"/>
                  </a:moveTo>
                  <a:lnTo>
                    <a:pt x="14950" y="2273299"/>
                  </a:lnTo>
                  <a:lnTo>
                    <a:pt x="13698" y="2260599"/>
                  </a:lnTo>
                  <a:lnTo>
                    <a:pt x="315031" y="2260599"/>
                  </a:lnTo>
                  <a:lnTo>
                    <a:pt x="309036" y="2273299"/>
                  </a:lnTo>
                  <a:close/>
                </a:path>
                <a:path w="1456690" h="3263900">
                  <a:moveTo>
                    <a:pt x="666135" y="2273299"/>
                  </a:moveTo>
                  <a:lnTo>
                    <a:pt x="517644" y="2273299"/>
                  </a:lnTo>
                  <a:lnTo>
                    <a:pt x="517637" y="2260599"/>
                  </a:lnTo>
                  <a:lnTo>
                    <a:pt x="665196" y="2260599"/>
                  </a:lnTo>
                  <a:lnTo>
                    <a:pt x="666135" y="2273299"/>
                  </a:lnTo>
                  <a:close/>
                </a:path>
                <a:path w="1456690" h="3263900">
                  <a:moveTo>
                    <a:pt x="965212" y="2285999"/>
                  </a:moveTo>
                  <a:lnTo>
                    <a:pt x="682574" y="2285999"/>
                  </a:lnTo>
                  <a:lnTo>
                    <a:pt x="680147" y="2273299"/>
                  </a:lnTo>
                  <a:lnTo>
                    <a:pt x="675998" y="2273299"/>
                  </a:lnTo>
                  <a:lnTo>
                    <a:pt x="671693" y="2260599"/>
                  </a:lnTo>
                  <a:lnTo>
                    <a:pt x="967580" y="2260599"/>
                  </a:lnTo>
                  <a:lnTo>
                    <a:pt x="966234" y="2273299"/>
                  </a:lnTo>
                  <a:lnTo>
                    <a:pt x="965212" y="2285999"/>
                  </a:lnTo>
                  <a:close/>
                </a:path>
                <a:path w="1456690" h="3263900">
                  <a:moveTo>
                    <a:pt x="1288593" y="2285999"/>
                  </a:moveTo>
                  <a:lnTo>
                    <a:pt x="1017598" y="2285999"/>
                  </a:lnTo>
                  <a:lnTo>
                    <a:pt x="1016972" y="2273299"/>
                  </a:lnTo>
                  <a:lnTo>
                    <a:pt x="1023547" y="2260599"/>
                  </a:lnTo>
                  <a:lnTo>
                    <a:pt x="1305657" y="2260599"/>
                  </a:lnTo>
                  <a:lnTo>
                    <a:pt x="1304248" y="2273299"/>
                  </a:lnTo>
                  <a:lnTo>
                    <a:pt x="1292429" y="2273299"/>
                  </a:lnTo>
                  <a:lnTo>
                    <a:pt x="1288593" y="2285999"/>
                  </a:lnTo>
                  <a:close/>
                </a:path>
                <a:path w="1456690" h="3263900">
                  <a:moveTo>
                    <a:pt x="1370079" y="2273299"/>
                  </a:moveTo>
                  <a:lnTo>
                    <a:pt x="1314738" y="2273299"/>
                  </a:lnTo>
                  <a:lnTo>
                    <a:pt x="1320295" y="2260599"/>
                  </a:lnTo>
                  <a:lnTo>
                    <a:pt x="1375950" y="2260599"/>
                  </a:lnTo>
                  <a:lnTo>
                    <a:pt x="1370079" y="2273299"/>
                  </a:lnTo>
                  <a:close/>
                </a:path>
                <a:path w="1456690" h="3263900">
                  <a:moveTo>
                    <a:pt x="1448982" y="2273299"/>
                  </a:moveTo>
                  <a:lnTo>
                    <a:pt x="1382525" y="2273299"/>
                  </a:lnTo>
                  <a:lnTo>
                    <a:pt x="1385969" y="2260599"/>
                  </a:lnTo>
                  <a:lnTo>
                    <a:pt x="1451331" y="2260599"/>
                  </a:lnTo>
                  <a:lnTo>
                    <a:pt x="1448982" y="2273299"/>
                  </a:lnTo>
                  <a:close/>
                </a:path>
                <a:path w="1456690" h="3263900">
                  <a:moveTo>
                    <a:pt x="286806" y="2285999"/>
                  </a:moveTo>
                  <a:lnTo>
                    <a:pt x="13697" y="2285999"/>
                  </a:lnTo>
                  <a:lnTo>
                    <a:pt x="12915" y="2273299"/>
                  </a:lnTo>
                  <a:lnTo>
                    <a:pt x="296356" y="2273299"/>
                  </a:lnTo>
                  <a:lnTo>
                    <a:pt x="286806" y="2285999"/>
                  </a:lnTo>
                  <a:close/>
                </a:path>
                <a:path w="1456690" h="3263900">
                  <a:moveTo>
                    <a:pt x="642967" y="2285999"/>
                  </a:moveTo>
                  <a:lnTo>
                    <a:pt x="515139" y="2285999"/>
                  </a:lnTo>
                  <a:lnTo>
                    <a:pt x="515139" y="2273299"/>
                  </a:lnTo>
                  <a:lnTo>
                    <a:pt x="645107" y="2273299"/>
                  </a:lnTo>
                  <a:lnTo>
                    <a:pt x="642967" y="2285999"/>
                  </a:lnTo>
                  <a:close/>
                </a:path>
                <a:path w="1456690" h="3263900">
                  <a:moveTo>
                    <a:pt x="1358013" y="2285999"/>
                  </a:moveTo>
                  <a:lnTo>
                    <a:pt x="1304014" y="2285999"/>
                  </a:lnTo>
                  <a:lnTo>
                    <a:pt x="1309571" y="2273299"/>
                  </a:lnTo>
                  <a:lnTo>
                    <a:pt x="1364208" y="2273299"/>
                  </a:lnTo>
                  <a:lnTo>
                    <a:pt x="1358013" y="2285999"/>
                  </a:lnTo>
                  <a:close/>
                </a:path>
                <a:path w="1456690" h="3263900">
                  <a:moveTo>
                    <a:pt x="1447094" y="2285999"/>
                  </a:moveTo>
                  <a:lnTo>
                    <a:pt x="1368748" y="2285999"/>
                  </a:lnTo>
                  <a:lnTo>
                    <a:pt x="1372662" y="2273299"/>
                  </a:lnTo>
                  <a:lnTo>
                    <a:pt x="1447094" y="2273299"/>
                  </a:lnTo>
                  <a:lnTo>
                    <a:pt x="1447094" y="2285999"/>
                  </a:lnTo>
                  <a:close/>
                </a:path>
                <a:path w="1456690" h="3263900">
                  <a:moveTo>
                    <a:pt x="267706" y="2298699"/>
                  </a:moveTo>
                  <a:lnTo>
                    <a:pt x="12335" y="2298699"/>
                  </a:lnTo>
                  <a:lnTo>
                    <a:pt x="14011" y="2285999"/>
                  </a:lnTo>
                  <a:lnTo>
                    <a:pt x="272951" y="2285999"/>
                  </a:lnTo>
                  <a:lnTo>
                    <a:pt x="267706" y="2298699"/>
                  </a:lnTo>
                  <a:close/>
                </a:path>
                <a:path w="1456690" h="3263900">
                  <a:moveTo>
                    <a:pt x="470208" y="2298699"/>
                  </a:moveTo>
                  <a:lnTo>
                    <a:pt x="338761" y="2298699"/>
                  </a:lnTo>
                  <a:lnTo>
                    <a:pt x="342727" y="2285999"/>
                  </a:lnTo>
                  <a:lnTo>
                    <a:pt x="471304" y="2285999"/>
                  </a:lnTo>
                  <a:lnTo>
                    <a:pt x="470208" y="2298699"/>
                  </a:lnTo>
                  <a:close/>
                </a:path>
                <a:path w="1456690" h="3263900">
                  <a:moveTo>
                    <a:pt x="640382" y="2298699"/>
                  </a:moveTo>
                  <a:lnTo>
                    <a:pt x="506242" y="2298699"/>
                  </a:lnTo>
                  <a:lnTo>
                    <a:pt x="507312" y="2285999"/>
                  </a:lnTo>
                  <a:lnTo>
                    <a:pt x="639907" y="2285999"/>
                  </a:lnTo>
                  <a:lnTo>
                    <a:pt x="640382" y="2298699"/>
                  </a:lnTo>
                  <a:close/>
                </a:path>
                <a:path w="1456690" h="3263900">
                  <a:moveTo>
                    <a:pt x="962037" y="2311399"/>
                  </a:moveTo>
                  <a:lnTo>
                    <a:pt x="706213" y="2311399"/>
                  </a:lnTo>
                  <a:lnTo>
                    <a:pt x="701047" y="2298699"/>
                  </a:lnTo>
                  <a:lnTo>
                    <a:pt x="695568" y="2298699"/>
                  </a:lnTo>
                  <a:lnTo>
                    <a:pt x="690558" y="2285999"/>
                  </a:lnTo>
                  <a:lnTo>
                    <a:pt x="964277" y="2285999"/>
                  </a:lnTo>
                  <a:lnTo>
                    <a:pt x="963196" y="2298699"/>
                  </a:lnTo>
                  <a:lnTo>
                    <a:pt x="962037" y="2311399"/>
                  </a:lnTo>
                  <a:close/>
                </a:path>
                <a:path w="1456690" h="3263900">
                  <a:moveTo>
                    <a:pt x="1240218" y="2336799"/>
                  </a:moveTo>
                  <a:lnTo>
                    <a:pt x="1000378" y="2336799"/>
                  </a:lnTo>
                  <a:lnTo>
                    <a:pt x="1006049" y="2324099"/>
                  </a:lnTo>
                  <a:lnTo>
                    <a:pt x="1009996" y="2311399"/>
                  </a:lnTo>
                  <a:lnTo>
                    <a:pt x="1013047" y="2298699"/>
                  </a:lnTo>
                  <a:lnTo>
                    <a:pt x="1016033" y="2285999"/>
                  </a:lnTo>
                  <a:lnTo>
                    <a:pt x="1285384" y="2285999"/>
                  </a:lnTo>
                  <a:lnTo>
                    <a:pt x="1275599" y="2298699"/>
                  </a:lnTo>
                  <a:lnTo>
                    <a:pt x="1270354" y="2298699"/>
                  </a:lnTo>
                  <a:lnTo>
                    <a:pt x="1264562" y="2311399"/>
                  </a:lnTo>
                  <a:lnTo>
                    <a:pt x="1256734" y="2311399"/>
                  </a:lnTo>
                  <a:lnTo>
                    <a:pt x="1248593" y="2324099"/>
                  </a:lnTo>
                  <a:lnTo>
                    <a:pt x="1244836" y="2324099"/>
                  </a:lnTo>
                  <a:lnTo>
                    <a:pt x="1240218" y="2336799"/>
                  </a:lnTo>
                  <a:close/>
                </a:path>
                <a:path w="1456690" h="3263900">
                  <a:moveTo>
                    <a:pt x="1335794" y="2298699"/>
                  </a:moveTo>
                  <a:lnTo>
                    <a:pt x="1290480" y="2298699"/>
                  </a:lnTo>
                  <a:lnTo>
                    <a:pt x="1295795" y="2285999"/>
                  </a:lnTo>
                  <a:lnTo>
                    <a:pt x="1351342" y="2285999"/>
                  </a:lnTo>
                  <a:lnTo>
                    <a:pt x="1335794" y="2298699"/>
                  </a:lnTo>
                  <a:close/>
                </a:path>
                <a:path w="1456690" h="3263900">
                  <a:moveTo>
                    <a:pt x="1451722" y="2298699"/>
                  </a:moveTo>
                  <a:lnTo>
                    <a:pt x="1351978" y="2298699"/>
                  </a:lnTo>
                  <a:lnTo>
                    <a:pt x="1358137" y="2285999"/>
                  </a:lnTo>
                  <a:lnTo>
                    <a:pt x="1447652" y="2285999"/>
                  </a:lnTo>
                  <a:lnTo>
                    <a:pt x="1451722" y="2298699"/>
                  </a:lnTo>
                  <a:close/>
                </a:path>
                <a:path w="1456690" h="3263900">
                  <a:moveTo>
                    <a:pt x="251660" y="2311399"/>
                  </a:moveTo>
                  <a:lnTo>
                    <a:pt x="13755" y="2311399"/>
                  </a:lnTo>
                  <a:lnTo>
                    <a:pt x="12048" y="2298699"/>
                  </a:lnTo>
                  <a:lnTo>
                    <a:pt x="262931" y="2298699"/>
                  </a:lnTo>
                  <a:lnTo>
                    <a:pt x="251660" y="2311399"/>
                  </a:lnTo>
                  <a:close/>
                </a:path>
                <a:path w="1456690" h="3263900">
                  <a:moveTo>
                    <a:pt x="472772" y="2311399"/>
                  </a:moveTo>
                  <a:lnTo>
                    <a:pt x="321726" y="2311399"/>
                  </a:lnTo>
                  <a:lnTo>
                    <a:pt x="327415" y="2298699"/>
                  </a:lnTo>
                  <a:lnTo>
                    <a:pt x="470438" y="2298699"/>
                  </a:lnTo>
                  <a:lnTo>
                    <a:pt x="472772" y="2311399"/>
                  </a:lnTo>
                  <a:close/>
                </a:path>
                <a:path w="1456690" h="3263900">
                  <a:moveTo>
                    <a:pt x="644140" y="2311399"/>
                  </a:moveTo>
                  <a:lnTo>
                    <a:pt x="498613" y="2311399"/>
                  </a:lnTo>
                  <a:lnTo>
                    <a:pt x="500909" y="2298699"/>
                  </a:lnTo>
                  <a:lnTo>
                    <a:pt x="642399" y="2298699"/>
                  </a:lnTo>
                  <a:lnTo>
                    <a:pt x="644140" y="2311399"/>
                  </a:lnTo>
                  <a:close/>
                </a:path>
                <a:path w="1456690" h="3263900">
                  <a:moveTo>
                    <a:pt x="1328045" y="2311399"/>
                  </a:moveTo>
                  <a:lnTo>
                    <a:pt x="1276225" y="2311399"/>
                  </a:lnTo>
                  <a:lnTo>
                    <a:pt x="1280696" y="2298699"/>
                  </a:lnTo>
                  <a:lnTo>
                    <a:pt x="1329454" y="2298699"/>
                  </a:lnTo>
                  <a:lnTo>
                    <a:pt x="1328045" y="2311399"/>
                  </a:lnTo>
                  <a:close/>
                </a:path>
                <a:path w="1456690" h="3263900">
                  <a:moveTo>
                    <a:pt x="1448345" y="2311399"/>
                  </a:moveTo>
                  <a:lnTo>
                    <a:pt x="1339864" y="2311399"/>
                  </a:lnTo>
                  <a:lnTo>
                    <a:pt x="1345848" y="2298699"/>
                  </a:lnTo>
                  <a:lnTo>
                    <a:pt x="1450161" y="2298699"/>
                  </a:lnTo>
                  <a:lnTo>
                    <a:pt x="1448345" y="2311399"/>
                  </a:lnTo>
                  <a:close/>
                </a:path>
                <a:path w="1456690" h="3263900">
                  <a:moveTo>
                    <a:pt x="239996" y="2324099"/>
                  </a:moveTo>
                  <a:lnTo>
                    <a:pt x="13776" y="2324099"/>
                  </a:lnTo>
                  <a:lnTo>
                    <a:pt x="13964" y="2311399"/>
                  </a:lnTo>
                  <a:lnTo>
                    <a:pt x="245945" y="2311399"/>
                  </a:lnTo>
                  <a:lnTo>
                    <a:pt x="239996" y="2324099"/>
                  </a:lnTo>
                  <a:close/>
                </a:path>
                <a:path w="1456690" h="3263900">
                  <a:moveTo>
                    <a:pt x="647506" y="2324099"/>
                  </a:moveTo>
                  <a:lnTo>
                    <a:pt x="301360" y="2324099"/>
                  </a:lnTo>
                  <a:lnTo>
                    <a:pt x="307158" y="2311399"/>
                  </a:lnTo>
                  <a:lnTo>
                    <a:pt x="646879" y="2311399"/>
                  </a:lnTo>
                  <a:lnTo>
                    <a:pt x="647506" y="2324099"/>
                  </a:lnTo>
                  <a:close/>
                </a:path>
                <a:path w="1456690" h="3263900">
                  <a:moveTo>
                    <a:pt x="959365" y="2324099"/>
                  </a:moveTo>
                  <a:lnTo>
                    <a:pt x="713415" y="2324099"/>
                  </a:lnTo>
                  <a:lnTo>
                    <a:pt x="710284" y="2311399"/>
                  </a:lnTo>
                  <a:lnTo>
                    <a:pt x="960730" y="2311399"/>
                  </a:lnTo>
                  <a:lnTo>
                    <a:pt x="959365" y="2324099"/>
                  </a:lnTo>
                  <a:close/>
                </a:path>
                <a:path w="1456690" h="3263900">
                  <a:moveTo>
                    <a:pt x="1314503" y="2324099"/>
                  </a:moveTo>
                  <a:lnTo>
                    <a:pt x="1267219" y="2324099"/>
                  </a:lnTo>
                  <a:lnTo>
                    <a:pt x="1271916" y="2311399"/>
                  </a:lnTo>
                  <a:lnTo>
                    <a:pt x="1320060" y="2311399"/>
                  </a:lnTo>
                  <a:lnTo>
                    <a:pt x="1314503" y="2324099"/>
                  </a:lnTo>
                  <a:close/>
                </a:path>
                <a:path w="1456690" h="3263900">
                  <a:moveTo>
                    <a:pt x="1447724" y="2324099"/>
                  </a:moveTo>
                  <a:lnTo>
                    <a:pt x="1328279" y="2324099"/>
                  </a:lnTo>
                  <a:lnTo>
                    <a:pt x="1333759" y="2311399"/>
                  </a:lnTo>
                  <a:lnTo>
                    <a:pt x="1447338" y="2311399"/>
                  </a:lnTo>
                  <a:lnTo>
                    <a:pt x="1447724" y="2324099"/>
                  </a:lnTo>
                  <a:close/>
                </a:path>
                <a:path w="1456690" h="3263900">
                  <a:moveTo>
                    <a:pt x="218157" y="2336799"/>
                  </a:moveTo>
                  <a:lnTo>
                    <a:pt x="15655" y="2336799"/>
                  </a:lnTo>
                  <a:lnTo>
                    <a:pt x="12054" y="2324099"/>
                  </a:lnTo>
                  <a:lnTo>
                    <a:pt x="224732" y="2324099"/>
                  </a:lnTo>
                  <a:lnTo>
                    <a:pt x="218157" y="2336799"/>
                  </a:lnTo>
                  <a:close/>
                </a:path>
                <a:path w="1456690" h="3263900">
                  <a:moveTo>
                    <a:pt x="656507" y="2336799"/>
                  </a:moveTo>
                  <a:lnTo>
                    <a:pt x="282031" y="2336799"/>
                  </a:lnTo>
                  <a:lnTo>
                    <a:pt x="288269" y="2324099"/>
                  </a:lnTo>
                  <a:lnTo>
                    <a:pt x="655412" y="2324099"/>
                  </a:lnTo>
                  <a:lnTo>
                    <a:pt x="656507" y="2336799"/>
                  </a:lnTo>
                  <a:close/>
                </a:path>
                <a:path w="1456690" h="3263900">
                  <a:moveTo>
                    <a:pt x="958969" y="2336799"/>
                  </a:moveTo>
                  <a:lnTo>
                    <a:pt x="726125" y="2336799"/>
                  </a:lnTo>
                  <a:lnTo>
                    <a:pt x="720375" y="2324099"/>
                  </a:lnTo>
                  <a:lnTo>
                    <a:pt x="958030" y="2324099"/>
                  </a:lnTo>
                  <a:lnTo>
                    <a:pt x="958969" y="2336799"/>
                  </a:lnTo>
                  <a:close/>
                </a:path>
                <a:path w="1456690" h="3263900">
                  <a:moveTo>
                    <a:pt x="1299787" y="2336799"/>
                  </a:moveTo>
                  <a:lnTo>
                    <a:pt x="1252296" y="2336799"/>
                  </a:lnTo>
                  <a:lnTo>
                    <a:pt x="1256784" y="2324099"/>
                  </a:lnTo>
                  <a:lnTo>
                    <a:pt x="1309258" y="2324099"/>
                  </a:lnTo>
                  <a:lnTo>
                    <a:pt x="1299787" y="2336799"/>
                  </a:lnTo>
                  <a:close/>
                </a:path>
                <a:path w="1456690" h="3263900">
                  <a:moveTo>
                    <a:pt x="1447175" y="2336799"/>
                  </a:moveTo>
                  <a:lnTo>
                    <a:pt x="1315697" y="2336799"/>
                  </a:lnTo>
                  <a:lnTo>
                    <a:pt x="1322252" y="2324099"/>
                  </a:lnTo>
                  <a:lnTo>
                    <a:pt x="1445974" y="2324099"/>
                  </a:lnTo>
                  <a:lnTo>
                    <a:pt x="1447175" y="2336799"/>
                  </a:lnTo>
                  <a:close/>
                </a:path>
                <a:path w="1456690" h="3263900">
                  <a:moveTo>
                    <a:pt x="205398" y="2349499"/>
                  </a:moveTo>
                  <a:lnTo>
                    <a:pt x="14246" y="2349499"/>
                  </a:lnTo>
                  <a:lnTo>
                    <a:pt x="11350" y="2336799"/>
                  </a:lnTo>
                  <a:lnTo>
                    <a:pt x="208607" y="2336799"/>
                  </a:lnTo>
                  <a:lnTo>
                    <a:pt x="205398" y="2349499"/>
                  </a:lnTo>
                  <a:close/>
                </a:path>
                <a:path w="1456690" h="3263900">
                  <a:moveTo>
                    <a:pt x="678112" y="2362199"/>
                  </a:moveTo>
                  <a:lnTo>
                    <a:pt x="248607" y="2362199"/>
                  </a:lnTo>
                  <a:lnTo>
                    <a:pt x="274203" y="2336799"/>
                  </a:lnTo>
                  <a:lnTo>
                    <a:pt x="661126" y="2336799"/>
                  </a:lnTo>
                  <a:lnTo>
                    <a:pt x="667310" y="2349499"/>
                  </a:lnTo>
                  <a:lnTo>
                    <a:pt x="674433" y="2349499"/>
                  </a:lnTo>
                  <a:lnTo>
                    <a:pt x="678112" y="2362199"/>
                  </a:lnTo>
                  <a:close/>
                </a:path>
                <a:path w="1456690" h="3263900">
                  <a:moveTo>
                    <a:pt x="958030" y="2349499"/>
                  </a:moveTo>
                  <a:lnTo>
                    <a:pt x="736898" y="2349499"/>
                  </a:lnTo>
                  <a:lnTo>
                    <a:pt x="731390" y="2336799"/>
                  </a:lnTo>
                  <a:lnTo>
                    <a:pt x="957482" y="2336799"/>
                  </a:lnTo>
                  <a:lnTo>
                    <a:pt x="958030" y="2349499"/>
                  </a:lnTo>
                  <a:close/>
                </a:path>
                <a:path w="1456690" h="3263900">
                  <a:moveTo>
                    <a:pt x="1227223" y="2349499"/>
                  </a:moveTo>
                  <a:lnTo>
                    <a:pt x="996542" y="2349499"/>
                  </a:lnTo>
                  <a:lnTo>
                    <a:pt x="997481" y="2336799"/>
                  </a:lnTo>
                  <a:lnTo>
                    <a:pt x="1235286" y="2336799"/>
                  </a:lnTo>
                  <a:lnTo>
                    <a:pt x="1227223" y="2349499"/>
                  </a:lnTo>
                  <a:close/>
                </a:path>
                <a:path w="1456690" h="3263900">
                  <a:moveTo>
                    <a:pt x="1290002" y="2349499"/>
                  </a:moveTo>
                  <a:lnTo>
                    <a:pt x="1243911" y="2349499"/>
                  </a:lnTo>
                  <a:lnTo>
                    <a:pt x="1246520" y="2336799"/>
                  </a:lnTo>
                  <a:lnTo>
                    <a:pt x="1293759" y="2336799"/>
                  </a:lnTo>
                  <a:lnTo>
                    <a:pt x="1290002" y="2349499"/>
                  </a:lnTo>
                  <a:close/>
                </a:path>
                <a:path w="1456690" h="3263900">
                  <a:moveTo>
                    <a:pt x="1449027" y="2349499"/>
                  </a:moveTo>
                  <a:lnTo>
                    <a:pt x="1300334" y="2349499"/>
                  </a:lnTo>
                  <a:lnTo>
                    <a:pt x="1304718" y="2336799"/>
                  </a:lnTo>
                  <a:lnTo>
                    <a:pt x="1450939" y="2336799"/>
                  </a:lnTo>
                  <a:lnTo>
                    <a:pt x="1449027" y="2349499"/>
                  </a:lnTo>
                  <a:close/>
                </a:path>
                <a:path w="1456690" h="3263900">
                  <a:moveTo>
                    <a:pt x="172882" y="2374899"/>
                  </a:moveTo>
                  <a:lnTo>
                    <a:pt x="12759" y="2374899"/>
                  </a:lnTo>
                  <a:lnTo>
                    <a:pt x="14637" y="2362199"/>
                  </a:lnTo>
                  <a:lnTo>
                    <a:pt x="14637" y="2349499"/>
                  </a:lnTo>
                  <a:lnTo>
                    <a:pt x="195535" y="2349499"/>
                  </a:lnTo>
                  <a:lnTo>
                    <a:pt x="188334" y="2362199"/>
                  </a:lnTo>
                  <a:lnTo>
                    <a:pt x="184420" y="2362199"/>
                  </a:lnTo>
                  <a:lnTo>
                    <a:pt x="172882" y="2374899"/>
                  </a:lnTo>
                  <a:close/>
                </a:path>
                <a:path w="1456690" h="3263900">
                  <a:moveTo>
                    <a:pt x="962648" y="2362199"/>
                  </a:moveTo>
                  <a:lnTo>
                    <a:pt x="744304" y="2362199"/>
                  </a:lnTo>
                  <a:lnTo>
                    <a:pt x="740701" y="2349499"/>
                  </a:lnTo>
                  <a:lnTo>
                    <a:pt x="959938" y="2349499"/>
                  </a:lnTo>
                  <a:lnTo>
                    <a:pt x="962648" y="2362199"/>
                  </a:lnTo>
                  <a:close/>
                </a:path>
                <a:path w="1456690" h="3263900">
                  <a:moveTo>
                    <a:pt x="1220883" y="2362199"/>
                  </a:moveTo>
                  <a:lnTo>
                    <a:pt x="985035" y="2362199"/>
                  </a:lnTo>
                  <a:lnTo>
                    <a:pt x="989027" y="2349499"/>
                  </a:lnTo>
                  <a:lnTo>
                    <a:pt x="1223910" y="2349499"/>
                  </a:lnTo>
                  <a:lnTo>
                    <a:pt x="1220883" y="2362199"/>
                  </a:lnTo>
                  <a:close/>
                </a:path>
                <a:path w="1456690" h="3263900">
                  <a:moveTo>
                    <a:pt x="1278644" y="2362199"/>
                  </a:moveTo>
                  <a:lnTo>
                    <a:pt x="1230098" y="2362199"/>
                  </a:lnTo>
                  <a:lnTo>
                    <a:pt x="1234743" y="2349499"/>
                  </a:lnTo>
                  <a:lnTo>
                    <a:pt x="1280392" y="2349499"/>
                  </a:lnTo>
                  <a:lnTo>
                    <a:pt x="1278644" y="2362199"/>
                  </a:lnTo>
                  <a:close/>
                </a:path>
                <a:path w="1456690" h="3263900">
                  <a:moveTo>
                    <a:pt x="1451330" y="2362199"/>
                  </a:moveTo>
                  <a:lnTo>
                    <a:pt x="1287810" y="2362199"/>
                  </a:lnTo>
                  <a:lnTo>
                    <a:pt x="1290550" y="2349499"/>
                  </a:lnTo>
                  <a:lnTo>
                    <a:pt x="1446947" y="2349499"/>
                  </a:lnTo>
                  <a:lnTo>
                    <a:pt x="1451330" y="2362199"/>
                  </a:lnTo>
                  <a:close/>
                </a:path>
                <a:path w="1456690" h="3263900">
                  <a:moveTo>
                    <a:pt x="685108" y="2374899"/>
                  </a:moveTo>
                  <a:lnTo>
                    <a:pt x="237805" y="2374899"/>
                  </a:lnTo>
                  <a:lnTo>
                    <a:pt x="241076" y="2362199"/>
                  </a:lnTo>
                  <a:lnTo>
                    <a:pt x="680852" y="2362199"/>
                  </a:lnTo>
                  <a:lnTo>
                    <a:pt x="685108" y="2374899"/>
                  </a:lnTo>
                  <a:close/>
                </a:path>
                <a:path w="1456690" h="3263900">
                  <a:moveTo>
                    <a:pt x="1214949" y="2374899"/>
                  </a:moveTo>
                  <a:lnTo>
                    <a:pt x="750909" y="2374899"/>
                  </a:lnTo>
                  <a:lnTo>
                    <a:pt x="747707" y="2362199"/>
                  </a:lnTo>
                  <a:lnTo>
                    <a:pt x="1215169" y="2362199"/>
                  </a:lnTo>
                  <a:lnTo>
                    <a:pt x="1214949" y="2374899"/>
                  </a:lnTo>
                  <a:close/>
                </a:path>
                <a:path w="1456690" h="3263900">
                  <a:moveTo>
                    <a:pt x="1249847" y="2374899"/>
                  </a:moveTo>
                  <a:lnTo>
                    <a:pt x="1224250" y="2374899"/>
                  </a:lnTo>
                  <a:lnTo>
                    <a:pt x="1225580" y="2362199"/>
                  </a:lnTo>
                  <a:lnTo>
                    <a:pt x="1254700" y="2362199"/>
                  </a:lnTo>
                  <a:lnTo>
                    <a:pt x="1249847" y="2374899"/>
                  </a:lnTo>
                  <a:close/>
                </a:path>
                <a:path w="1456690" h="3263900">
                  <a:moveTo>
                    <a:pt x="1448219" y="2374899"/>
                  </a:moveTo>
                  <a:lnTo>
                    <a:pt x="1258378" y="2374899"/>
                  </a:lnTo>
                  <a:lnTo>
                    <a:pt x="1284131" y="2362199"/>
                  </a:lnTo>
                  <a:lnTo>
                    <a:pt x="1448088" y="2362199"/>
                  </a:lnTo>
                  <a:lnTo>
                    <a:pt x="1448219" y="2374899"/>
                  </a:lnTo>
                  <a:close/>
                </a:path>
                <a:path w="1456690" h="3263900">
                  <a:moveTo>
                    <a:pt x="158898" y="2387599"/>
                  </a:moveTo>
                  <a:lnTo>
                    <a:pt x="13385" y="2387599"/>
                  </a:lnTo>
                  <a:lnTo>
                    <a:pt x="12641" y="2374899"/>
                  </a:lnTo>
                  <a:lnTo>
                    <a:pt x="165897" y="2374899"/>
                  </a:lnTo>
                  <a:lnTo>
                    <a:pt x="158898" y="2387599"/>
                  </a:lnTo>
                  <a:close/>
                </a:path>
                <a:path w="1456690" h="3263900">
                  <a:moveTo>
                    <a:pt x="697241" y="2387599"/>
                  </a:moveTo>
                  <a:lnTo>
                    <a:pt x="220975" y="2387599"/>
                  </a:lnTo>
                  <a:lnTo>
                    <a:pt x="222042" y="2374899"/>
                  </a:lnTo>
                  <a:lnTo>
                    <a:pt x="692828" y="2374899"/>
                  </a:lnTo>
                  <a:lnTo>
                    <a:pt x="697241" y="2387599"/>
                  </a:lnTo>
                  <a:close/>
                </a:path>
                <a:path w="1456690" h="3263900">
                  <a:moveTo>
                    <a:pt x="1228711" y="2387599"/>
                  </a:moveTo>
                  <a:lnTo>
                    <a:pt x="761085" y="2387599"/>
                  </a:lnTo>
                  <a:lnTo>
                    <a:pt x="758032" y="2374899"/>
                  </a:lnTo>
                  <a:lnTo>
                    <a:pt x="1224979" y="2374899"/>
                  </a:lnTo>
                  <a:lnTo>
                    <a:pt x="1228711" y="2387599"/>
                  </a:lnTo>
                  <a:close/>
                </a:path>
                <a:path w="1456690" h="3263900">
                  <a:moveTo>
                    <a:pt x="1450783" y="2387599"/>
                  </a:moveTo>
                  <a:lnTo>
                    <a:pt x="1242723" y="2387599"/>
                  </a:lnTo>
                  <a:lnTo>
                    <a:pt x="1248220" y="2374899"/>
                  </a:lnTo>
                  <a:lnTo>
                    <a:pt x="1449139" y="2374899"/>
                  </a:lnTo>
                  <a:lnTo>
                    <a:pt x="1450783" y="2387599"/>
                  </a:lnTo>
                  <a:close/>
                </a:path>
                <a:path w="1456690" h="3263900">
                  <a:moveTo>
                    <a:pt x="142463" y="2400299"/>
                  </a:moveTo>
                  <a:lnTo>
                    <a:pt x="14559" y="2400299"/>
                  </a:lnTo>
                  <a:lnTo>
                    <a:pt x="14559" y="2387599"/>
                  </a:lnTo>
                  <a:lnTo>
                    <a:pt x="142855" y="2387599"/>
                  </a:lnTo>
                  <a:lnTo>
                    <a:pt x="142463" y="2400299"/>
                  </a:lnTo>
                  <a:close/>
                </a:path>
                <a:path w="1456690" h="3263900">
                  <a:moveTo>
                    <a:pt x="705381" y="2400299"/>
                  </a:moveTo>
                  <a:lnTo>
                    <a:pt x="202270" y="2400299"/>
                  </a:lnTo>
                  <a:lnTo>
                    <a:pt x="207511" y="2387599"/>
                  </a:lnTo>
                  <a:lnTo>
                    <a:pt x="701425" y="2387599"/>
                  </a:lnTo>
                  <a:lnTo>
                    <a:pt x="705381" y="2400299"/>
                  </a:lnTo>
                  <a:close/>
                </a:path>
                <a:path w="1456690" h="3263900">
                  <a:moveTo>
                    <a:pt x="1450156" y="2400299"/>
                  </a:moveTo>
                  <a:lnTo>
                    <a:pt x="768835" y="2400299"/>
                  </a:lnTo>
                  <a:lnTo>
                    <a:pt x="764451" y="2387599"/>
                  </a:lnTo>
                  <a:lnTo>
                    <a:pt x="1449139" y="2387599"/>
                  </a:lnTo>
                  <a:lnTo>
                    <a:pt x="1450156" y="2400299"/>
                  </a:lnTo>
                  <a:close/>
                </a:path>
                <a:path w="1456690" h="3263900">
                  <a:moveTo>
                    <a:pt x="137078" y="2412999"/>
                  </a:moveTo>
                  <a:lnTo>
                    <a:pt x="15733" y="2412999"/>
                  </a:lnTo>
                  <a:lnTo>
                    <a:pt x="13150" y="2400299"/>
                  </a:lnTo>
                  <a:lnTo>
                    <a:pt x="138513" y="2400299"/>
                  </a:lnTo>
                  <a:lnTo>
                    <a:pt x="137078" y="2412999"/>
                  </a:lnTo>
                  <a:close/>
                </a:path>
                <a:path w="1456690" h="3263900">
                  <a:moveTo>
                    <a:pt x="713110" y="2412999"/>
                  </a:moveTo>
                  <a:lnTo>
                    <a:pt x="183402" y="2412999"/>
                  </a:lnTo>
                  <a:lnTo>
                    <a:pt x="188490" y="2400299"/>
                  </a:lnTo>
                  <a:lnTo>
                    <a:pt x="710971" y="2400299"/>
                  </a:lnTo>
                  <a:lnTo>
                    <a:pt x="713110" y="2412999"/>
                  </a:lnTo>
                  <a:close/>
                </a:path>
                <a:path w="1456690" h="3263900">
                  <a:moveTo>
                    <a:pt x="1449140" y="2412999"/>
                  </a:moveTo>
                  <a:lnTo>
                    <a:pt x="776662" y="2412999"/>
                  </a:lnTo>
                  <a:lnTo>
                    <a:pt x="775488" y="2400299"/>
                  </a:lnTo>
                  <a:lnTo>
                    <a:pt x="1449139" y="2400299"/>
                  </a:lnTo>
                  <a:lnTo>
                    <a:pt x="1449140" y="2412999"/>
                  </a:lnTo>
                  <a:close/>
                </a:path>
                <a:path w="1456690" h="3263900">
                  <a:moveTo>
                    <a:pt x="148882" y="2425699"/>
                  </a:moveTo>
                  <a:lnTo>
                    <a:pt x="11506" y="2425699"/>
                  </a:lnTo>
                  <a:lnTo>
                    <a:pt x="10958" y="2412999"/>
                  </a:lnTo>
                  <a:lnTo>
                    <a:pt x="135810" y="2412999"/>
                  </a:lnTo>
                  <a:lnTo>
                    <a:pt x="148882" y="2425699"/>
                  </a:lnTo>
                  <a:close/>
                </a:path>
                <a:path w="1456690" h="3263900">
                  <a:moveTo>
                    <a:pt x="724373" y="2425699"/>
                  </a:moveTo>
                  <a:lnTo>
                    <a:pt x="167277" y="2425699"/>
                  </a:lnTo>
                  <a:lnTo>
                    <a:pt x="171347" y="2412999"/>
                  </a:lnTo>
                  <a:lnTo>
                    <a:pt x="719990" y="2412999"/>
                  </a:lnTo>
                  <a:lnTo>
                    <a:pt x="724373" y="2425699"/>
                  </a:lnTo>
                  <a:close/>
                </a:path>
                <a:path w="1456690" h="3263900">
                  <a:moveTo>
                    <a:pt x="1450966" y="2425699"/>
                  </a:moveTo>
                  <a:lnTo>
                    <a:pt x="789780" y="2425699"/>
                  </a:lnTo>
                  <a:lnTo>
                    <a:pt x="788136" y="2412999"/>
                  </a:lnTo>
                  <a:lnTo>
                    <a:pt x="1450626" y="2412999"/>
                  </a:lnTo>
                  <a:lnTo>
                    <a:pt x="1450966" y="2425699"/>
                  </a:lnTo>
                  <a:close/>
                </a:path>
                <a:path w="1456690" h="3263900">
                  <a:moveTo>
                    <a:pt x="728567" y="2438399"/>
                  </a:moveTo>
                  <a:lnTo>
                    <a:pt x="12760" y="2438399"/>
                  </a:lnTo>
                  <a:lnTo>
                    <a:pt x="12760" y="2425699"/>
                  </a:lnTo>
                  <a:lnTo>
                    <a:pt x="725861" y="2425699"/>
                  </a:lnTo>
                  <a:lnTo>
                    <a:pt x="728567" y="2438399"/>
                  </a:lnTo>
                  <a:close/>
                </a:path>
                <a:path w="1456690" h="3263900">
                  <a:moveTo>
                    <a:pt x="1449573" y="2438399"/>
                  </a:moveTo>
                  <a:lnTo>
                    <a:pt x="801055" y="2438399"/>
                  </a:lnTo>
                  <a:lnTo>
                    <a:pt x="796247" y="2425699"/>
                  </a:lnTo>
                  <a:lnTo>
                    <a:pt x="1449573" y="2425699"/>
                  </a:lnTo>
                  <a:lnTo>
                    <a:pt x="1449573" y="2438399"/>
                  </a:lnTo>
                  <a:close/>
                </a:path>
                <a:path w="1456690" h="3263900">
                  <a:moveTo>
                    <a:pt x="51193" y="2451099"/>
                  </a:moveTo>
                  <a:lnTo>
                    <a:pt x="11059" y="2451099"/>
                  </a:lnTo>
                  <a:lnTo>
                    <a:pt x="11059" y="2438399"/>
                  </a:lnTo>
                  <a:lnTo>
                    <a:pt x="54622" y="2438399"/>
                  </a:lnTo>
                  <a:lnTo>
                    <a:pt x="51193" y="2451099"/>
                  </a:lnTo>
                  <a:close/>
                </a:path>
                <a:path w="1456690" h="3263900">
                  <a:moveTo>
                    <a:pt x="737133" y="2451099"/>
                  </a:moveTo>
                  <a:lnTo>
                    <a:pt x="77611" y="2451099"/>
                  </a:lnTo>
                  <a:lnTo>
                    <a:pt x="72640" y="2438399"/>
                  </a:lnTo>
                  <a:lnTo>
                    <a:pt x="735645" y="2438399"/>
                  </a:lnTo>
                  <a:lnTo>
                    <a:pt x="737133" y="2451099"/>
                  </a:lnTo>
                  <a:close/>
                </a:path>
                <a:path w="1456690" h="3263900">
                  <a:moveTo>
                    <a:pt x="1447104" y="2451099"/>
                  </a:moveTo>
                  <a:lnTo>
                    <a:pt x="815174" y="2451099"/>
                  </a:lnTo>
                  <a:lnTo>
                    <a:pt x="809930" y="2438399"/>
                  </a:lnTo>
                  <a:lnTo>
                    <a:pt x="1448356" y="2438399"/>
                  </a:lnTo>
                  <a:lnTo>
                    <a:pt x="1447104" y="2451099"/>
                  </a:lnTo>
                  <a:close/>
                </a:path>
                <a:path w="1456690" h="3263900">
                  <a:moveTo>
                    <a:pt x="48609" y="2476499"/>
                  </a:moveTo>
                  <a:lnTo>
                    <a:pt x="10019" y="2476499"/>
                  </a:lnTo>
                  <a:lnTo>
                    <a:pt x="13150" y="2463799"/>
                  </a:lnTo>
                  <a:lnTo>
                    <a:pt x="13856" y="2463799"/>
                  </a:lnTo>
                  <a:lnTo>
                    <a:pt x="12446" y="2451099"/>
                  </a:lnTo>
                  <a:lnTo>
                    <a:pt x="46673" y="2451099"/>
                  </a:lnTo>
                  <a:lnTo>
                    <a:pt x="46829" y="2463799"/>
                  </a:lnTo>
                  <a:lnTo>
                    <a:pt x="48609" y="2476499"/>
                  </a:lnTo>
                  <a:close/>
                </a:path>
                <a:path w="1456690" h="3263900">
                  <a:moveTo>
                    <a:pt x="760068" y="2476499"/>
                  </a:moveTo>
                  <a:lnTo>
                    <a:pt x="89235" y="2476499"/>
                  </a:lnTo>
                  <a:lnTo>
                    <a:pt x="85057" y="2463799"/>
                  </a:lnTo>
                  <a:lnTo>
                    <a:pt x="81466" y="2451099"/>
                  </a:lnTo>
                  <a:lnTo>
                    <a:pt x="747376" y="2451099"/>
                  </a:lnTo>
                  <a:lnTo>
                    <a:pt x="751447" y="2463799"/>
                  </a:lnTo>
                  <a:lnTo>
                    <a:pt x="755622" y="2463799"/>
                  </a:lnTo>
                  <a:lnTo>
                    <a:pt x="760068" y="2476499"/>
                  </a:lnTo>
                  <a:close/>
                </a:path>
                <a:path w="1456690" h="3263900">
                  <a:moveTo>
                    <a:pt x="1450098" y="2463799"/>
                  </a:moveTo>
                  <a:lnTo>
                    <a:pt x="825585" y="2463799"/>
                  </a:lnTo>
                  <a:lnTo>
                    <a:pt x="819715" y="2451099"/>
                  </a:lnTo>
                  <a:lnTo>
                    <a:pt x="1450098" y="2451099"/>
                  </a:lnTo>
                  <a:lnTo>
                    <a:pt x="1450098" y="2463799"/>
                  </a:lnTo>
                  <a:close/>
                </a:path>
                <a:path w="1456690" h="3263900">
                  <a:moveTo>
                    <a:pt x="1081159" y="2476499"/>
                  </a:moveTo>
                  <a:lnTo>
                    <a:pt x="831143" y="2476499"/>
                  </a:lnTo>
                  <a:lnTo>
                    <a:pt x="830377" y="2463799"/>
                  </a:lnTo>
                  <a:lnTo>
                    <a:pt x="1083116" y="2463799"/>
                  </a:lnTo>
                  <a:lnTo>
                    <a:pt x="1081159" y="2476499"/>
                  </a:lnTo>
                  <a:close/>
                </a:path>
                <a:path w="1456690" h="3263900">
                  <a:moveTo>
                    <a:pt x="1085386" y="2476499"/>
                  </a:moveTo>
                  <a:lnTo>
                    <a:pt x="1083116" y="2463799"/>
                  </a:lnTo>
                  <a:lnTo>
                    <a:pt x="1091100" y="2463799"/>
                  </a:lnTo>
                  <a:lnTo>
                    <a:pt x="1085386" y="2476499"/>
                  </a:lnTo>
                  <a:close/>
                </a:path>
                <a:path w="1456690" h="3263900">
                  <a:moveTo>
                    <a:pt x="1445695" y="2476499"/>
                  </a:moveTo>
                  <a:lnTo>
                    <a:pt x="1097128" y="2476499"/>
                  </a:lnTo>
                  <a:lnTo>
                    <a:pt x="1091100" y="2463799"/>
                  </a:lnTo>
                  <a:lnTo>
                    <a:pt x="1451409" y="2463799"/>
                  </a:lnTo>
                  <a:lnTo>
                    <a:pt x="1445695" y="2476499"/>
                  </a:lnTo>
                  <a:close/>
                </a:path>
                <a:path w="1456690" h="3263900">
                  <a:moveTo>
                    <a:pt x="51763" y="2489199"/>
                  </a:moveTo>
                  <a:lnTo>
                    <a:pt x="13150" y="2489199"/>
                  </a:lnTo>
                  <a:lnTo>
                    <a:pt x="13150" y="2476499"/>
                  </a:lnTo>
                  <a:lnTo>
                    <a:pt x="49996" y="2476499"/>
                  </a:lnTo>
                  <a:lnTo>
                    <a:pt x="51763" y="2489199"/>
                  </a:lnTo>
                  <a:close/>
                </a:path>
                <a:path w="1456690" h="3263900">
                  <a:moveTo>
                    <a:pt x="770870" y="2489199"/>
                  </a:moveTo>
                  <a:lnTo>
                    <a:pt x="97063" y="2489199"/>
                  </a:lnTo>
                  <a:lnTo>
                    <a:pt x="94558" y="2476499"/>
                  </a:lnTo>
                  <a:lnTo>
                    <a:pt x="765208" y="2476499"/>
                  </a:lnTo>
                  <a:lnTo>
                    <a:pt x="770870" y="2489199"/>
                  </a:lnTo>
                  <a:close/>
                </a:path>
                <a:path w="1456690" h="3263900">
                  <a:moveTo>
                    <a:pt x="1073577" y="2489199"/>
                  </a:moveTo>
                  <a:lnTo>
                    <a:pt x="835840" y="2489199"/>
                  </a:lnTo>
                  <a:lnTo>
                    <a:pt x="835634" y="2476499"/>
                  </a:lnTo>
                  <a:lnTo>
                    <a:pt x="1076604" y="2476499"/>
                  </a:lnTo>
                  <a:lnTo>
                    <a:pt x="1073577" y="2489199"/>
                  </a:lnTo>
                  <a:close/>
                </a:path>
                <a:path w="1456690" h="3263900">
                  <a:moveTo>
                    <a:pt x="1448669" y="2489199"/>
                  </a:moveTo>
                  <a:lnTo>
                    <a:pt x="1112940" y="2489199"/>
                  </a:lnTo>
                  <a:lnTo>
                    <a:pt x="1108713" y="2476499"/>
                  </a:lnTo>
                  <a:lnTo>
                    <a:pt x="1448513" y="2476499"/>
                  </a:lnTo>
                  <a:lnTo>
                    <a:pt x="1448669" y="2489199"/>
                  </a:lnTo>
                  <a:close/>
                </a:path>
                <a:path w="1456690" h="3263900">
                  <a:moveTo>
                    <a:pt x="56437" y="2501899"/>
                  </a:moveTo>
                  <a:lnTo>
                    <a:pt x="11428" y="2501899"/>
                  </a:lnTo>
                  <a:lnTo>
                    <a:pt x="12054" y="2489199"/>
                  </a:lnTo>
                  <a:lnTo>
                    <a:pt x="53910" y="2489199"/>
                  </a:lnTo>
                  <a:lnTo>
                    <a:pt x="56437" y="2501899"/>
                  </a:lnTo>
                  <a:close/>
                </a:path>
                <a:path w="1456690" h="3263900">
                  <a:moveTo>
                    <a:pt x="786838" y="2501899"/>
                  </a:moveTo>
                  <a:lnTo>
                    <a:pt x="105282" y="2501899"/>
                  </a:lnTo>
                  <a:lnTo>
                    <a:pt x="100898" y="2489199"/>
                  </a:lnTo>
                  <a:lnTo>
                    <a:pt x="782005" y="2489199"/>
                  </a:lnTo>
                  <a:lnTo>
                    <a:pt x="786838" y="2501899"/>
                  </a:lnTo>
                  <a:close/>
                </a:path>
                <a:path w="1456690" h="3263900">
                  <a:moveTo>
                    <a:pt x="1066208" y="2501899"/>
                  </a:moveTo>
                  <a:lnTo>
                    <a:pt x="826958" y="2501899"/>
                  </a:lnTo>
                  <a:lnTo>
                    <a:pt x="831143" y="2489199"/>
                  </a:lnTo>
                  <a:lnTo>
                    <a:pt x="1069261" y="2489199"/>
                  </a:lnTo>
                  <a:lnTo>
                    <a:pt x="1066208" y="2501899"/>
                  </a:lnTo>
                  <a:close/>
                </a:path>
                <a:path w="1456690" h="3263900">
                  <a:moveTo>
                    <a:pt x="1417392" y="2501899"/>
                  </a:moveTo>
                  <a:lnTo>
                    <a:pt x="1118967" y="2501899"/>
                  </a:lnTo>
                  <a:lnTo>
                    <a:pt x="1114178" y="2489199"/>
                  </a:lnTo>
                  <a:lnTo>
                    <a:pt x="1425421" y="2489199"/>
                  </a:lnTo>
                  <a:lnTo>
                    <a:pt x="1417392" y="2501899"/>
                  </a:lnTo>
                  <a:close/>
                </a:path>
                <a:path w="1456690" h="3263900">
                  <a:moveTo>
                    <a:pt x="1447260" y="2501899"/>
                  </a:moveTo>
                  <a:lnTo>
                    <a:pt x="1444562" y="2501899"/>
                  </a:lnTo>
                  <a:lnTo>
                    <a:pt x="1447651" y="2489199"/>
                  </a:lnTo>
                  <a:lnTo>
                    <a:pt x="1453914" y="2489199"/>
                  </a:lnTo>
                  <a:lnTo>
                    <a:pt x="1447260" y="2501899"/>
                  </a:lnTo>
                  <a:close/>
                </a:path>
                <a:path w="1456690" h="3263900">
                  <a:moveTo>
                    <a:pt x="57298" y="2514599"/>
                  </a:moveTo>
                  <a:lnTo>
                    <a:pt x="10982" y="2514599"/>
                  </a:lnTo>
                  <a:lnTo>
                    <a:pt x="9628" y="2501899"/>
                  </a:lnTo>
                  <a:lnTo>
                    <a:pt x="59725" y="2501899"/>
                  </a:lnTo>
                  <a:lnTo>
                    <a:pt x="57298" y="2514599"/>
                  </a:lnTo>
                  <a:close/>
                </a:path>
                <a:path w="1456690" h="3263900">
                  <a:moveTo>
                    <a:pt x="356056" y="2514599"/>
                  </a:moveTo>
                  <a:lnTo>
                    <a:pt x="107787" y="2514599"/>
                  </a:lnTo>
                  <a:lnTo>
                    <a:pt x="104969" y="2501899"/>
                  </a:lnTo>
                  <a:lnTo>
                    <a:pt x="358159" y="2501899"/>
                  </a:lnTo>
                  <a:lnTo>
                    <a:pt x="356056" y="2514599"/>
                  </a:lnTo>
                  <a:close/>
                </a:path>
                <a:path w="1456690" h="3263900">
                  <a:moveTo>
                    <a:pt x="1065582" y="2514599"/>
                  </a:moveTo>
                  <a:lnTo>
                    <a:pt x="440855" y="2514599"/>
                  </a:lnTo>
                  <a:lnTo>
                    <a:pt x="433999" y="2501899"/>
                  </a:lnTo>
                  <a:lnTo>
                    <a:pt x="1062529" y="2501899"/>
                  </a:lnTo>
                  <a:lnTo>
                    <a:pt x="1065582" y="2514599"/>
                  </a:lnTo>
                  <a:close/>
                </a:path>
                <a:path w="1456690" h="3263900">
                  <a:moveTo>
                    <a:pt x="1320920" y="2514599"/>
                  </a:moveTo>
                  <a:lnTo>
                    <a:pt x="1116071" y="2514599"/>
                  </a:lnTo>
                  <a:lnTo>
                    <a:pt x="1116071" y="2501899"/>
                  </a:lnTo>
                  <a:lnTo>
                    <a:pt x="1329346" y="2501899"/>
                  </a:lnTo>
                  <a:lnTo>
                    <a:pt x="1320920" y="2514599"/>
                  </a:lnTo>
                  <a:close/>
                </a:path>
                <a:path w="1456690" h="3263900">
                  <a:moveTo>
                    <a:pt x="1453366" y="2514599"/>
                  </a:moveTo>
                  <a:lnTo>
                    <a:pt x="1367081" y="2514599"/>
                  </a:lnTo>
                  <a:lnTo>
                    <a:pt x="1375081" y="2501899"/>
                  </a:lnTo>
                  <a:lnTo>
                    <a:pt x="1446634" y="2501899"/>
                  </a:lnTo>
                  <a:lnTo>
                    <a:pt x="1453366" y="2514599"/>
                  </a:lnTo>
                  <a:close/>
                </a:path>
                <a:path w="1456690" h="3263900">
                  <a:moveTo>
                    <a:pt x="65178" y="2527299"/>
                  </a:moveTo>
                  <a:lnTo>
                    <a:pt x="9158" y="2527299"/>
                  </a:lnTo>
                  <a:lnTo>
                    <a:pt x="10826" y="2514599"/>
                  </a:lnTo>
                  <a:lnTo>
                    <a:pt x="62856" y="2514599"/>
                  </a:lnTo>
                  <a:lnTo>
                    <a:pt x="65178" y="2527299"/>
                  </a:lnTo>
                  <a:close/>
                </a:path>
                <a:path w="1456690" h="3263900">
                  <a:moveTo>
                    <a:pt x="357784" y="2527299"/>
                  </a:moveTo>
                  <a:lnTo>
                    <a:pt x="114127" y="2527299"/>
                  </a:lnTo>
                  <a:lnTo>
                    <a:pt x="112469" y="2514599"/>
                  </a:lnTo>
                  <a:lnTo>
                    <a:pt x="355063" y="2514599"/>
                  </a:lnTo>
                  <a:lnTo>
                    <a:pt x="357784" y="2527299"/>
                  </a:lnTo>
                  <a:close/>
                </a:path>
                <a:path w="1456690" h="3263900">
                  <a:moveTo>
                    <a:pt x="1066521" y="2527299"/>
                  </a:moveTo>
                  <a:lnTo>
                    <a:pt x="516392" y="2527299"/>
                  </a:lnTo>
                  <a:lnTo>
                    <a:pt x="508094" y="2514599"/>
                  </a:lnTo>
                  <a:lnTo>
                    <a:pt x="1068582" y="2514599"/>
                  </a:lnTo>
                  <a:lnTo>
                    <a:pt x="1066521" y="2527299"/>
                  </a:lnTo>
                  <a:close/>
                </a:path>
                <a:path w="1456690" h="3263900">
                  <a:moveTo>
                    <a:pt x="1238102" y="2539999"/>
                  </a:moveTo>
                  <a:lnTo>
                    <a:pt x="1112079" y="2539999"/>
                  </a:lnTo>
                  <a:lnTo>
                    <a:pt x="1114511" y="2527299"/>
                  </a:lnTo>
                  <a:lnTo>
                    <a:pt x="1115842" y="2514599"/>
                  </a:lnTo>
                  <a:lnTo>
                    <a:pt x="1266127" y="2514599"/>
                  </a:lnTo>
                  <a:lnTo>
                    <a:pt x="1259004" y="2527299"/>
                  </a:lnTo>
                  <a:lnTo>
                    <a:pt x="1243975" y="2527299"/>
                  </a:lnTo>
                  <a:lnTo>
                    <a:pt x="1238102" y="2539999"/>
                  </a:lnTo>
                  <a:close/>
                </a:path>
                <a:path w="1456690" h="3263900">
                  <a:moveTo>
                    <a:pt x="1453914" y="2527299"/>
                  </a:moveTo>
                  <a:lnTo>
                    <a:pt x="1291274" y="2527299"/>
                  </a:lnTo>
                  <a:lnTo>
                    <a:pt x="1299395" y="2514599"/>
                  </a:lnTo>
                  <a:lnTo>
                    <a:pt x="1449217" y="2514599"/>
                  </a:lnTo>
                  <a:lnTo>
                    <a:pt x="1453914" y="2527299"/>
                  </a:lnTo>
                  <a:close/>
                </a:path>
                <a:path w="1456690" h="3263900">
                  <a:moveTo>
                    <a:pt x="68484" y="2539999"/>
                  </a:moveTo>
                  <a:lnTo>
                    <a:pt x="10448" y="2539999"/>
                  </a:lnTo>
                  <a:lnTo>
                    <a:pt x="9978" y="2527299"/>
                  </a:lnTo>
                  <a:lnTo>
                    <a:pt x="66457" y="2527299"/>
                  </a:lnTo>
                  <a:lnTo>
                    <a:pt x="68484" y="2539999"/>
                  </a:lnTo>
                  <a:close/>
                </a:path>
                <a:path w="1456690" h="3263900">
                  <a:moveTo>
                    <a:pt x="366551" y="2539999"/>
                  </a:moveTo>
                  <a:lnTo>
                    <a:pt x="118276" y="2539999"/>
                  </a:lnTo>
                  <a:lnTo>
                    <a:pt x="120468" y="2527299"/>
                  </a:lnTo>
                  <a:lnTo>
                    <a:pt x="361614" y="2527299"/>
                  </a:lnTo>
                  <a:lnTo>
                    <a:pt x="366551" y="2539999"/>
                  </a:lnTo>
                  <a:close/>
                </a:path>
                <a:path w="1456690" h="3263900">
                  <a:moveTo>
                    <a:pt x="1061271" y="2552699"/>
                  </a:moveTo>
                  <a:lnTo>
                    <a:pt x="651238" y="2552699"/>
                  </a:lnTo>
                  <a:lnTo>
                    <a:pt x="649594" y="2539999"/>
                  </a:lnTo>
                  <a:lnTo>
                    <a:pt x="597487" y="2539999"/>
                  </a:lnTo>
                  <a:lnTo>
                    <a:pt x="591538" y="2527299"/>
                  </a:lnTo>
                  <a:lnTo>
                    <a:pt x="1064947" y="2527299"/>
                  </a:lnTo>
                  <a:lnTo>
                    <a:pt x="1063146" y="2539999"/>
                  </a:lnTo>
                  <a:lnTo>
                    <a:pt x="1061271" y="2552699"/>
                  </a:lnTo>
                  <a:close/>
                </a:path>
                <a:path w="1456690" h="3263900">
                  <a:moveTo>
                    <a:pt x="1445303" y="2539999"/>
                  </a:moveTo>
                  <a:lnTo>
                    <a:pt x="1251979" y="2539999"/>
                  </a:lnTo>
                  <a:lnTo>
                    <a:pt x="1259290" y="2527299"/>
                  </a:lnTo>
                  <a:lnTo>
                    <a:pt x="1446791" y="2527299"/>
                  </a:lnTo>
                  <a:lnTo>
                    <a:pt x="1445303" y="2539999"/>
                  </a:lnTo>
                  <a:close/>
                </a:path>
                <a:path w="1456690" h="3263900">
                  <a:moveTo>
                    <a:pt x="75153" y="2552699"/>
                  </a:moveTo>
                  <a:lnTo>
                    <a:pt x="13072" y="2552699"/>
                  </a:lnTo>
                  <a:lnTo>
                    <a:pt x="9941" y="2539999"/>
                  </a:lnTo>
                  <a:lnTo>
                    <a:pt x="71819" y="2539999"/>
                  </a:lnTo>
                  <a:lnTo>
                    <a:pt x="75153" y="2552699"/>
                  </a:lnTo>
                  <a:close/>
                </a:path>
                <a:path w="1456690" h="3263900">
                  <a:moveTo>
                    <a:pt x="468017" y="2565399"/>
                  </a:moveTo>
                  <a:lnTo>
                    <a:pt x="128086" y="2565399"/>
                  </a:lnTo>
                  <a:lnTo>
                    <a:pt x="124981" y="2552699"/>
                  </a:lnTo>
                  <a:lnTo>
                    <a:pt x="121407" y="2539999"/>
                  </a:lnTo>
                  <a:lnTo>
                    <a:pt x="397176" y="2539999"/>
                  </a:lnTo>
                  <a:lnTo>
                    <a:pt x="405395" y="2552699"/>
                  </a:lnTo>
                  <a:lnTo>
                    <a:pt x="460346" y="2552699"/>
                  </a:lnTo>
                  <a:lnTo>
                    <a:pt x="468017" y="2565399"/>
                  </a:lnTo>
                  <a:close/>
                </a:path>
                <a:path w="1456690" h="3263900">
                  <a:moveTo>
                    <a:pt x="1233173" y="2552699"/>
                  </a:moveTo>
                  <a:lnTo>
                    <a:pt x="1111296" y="2552699"/>
                  </a:lnTo>
                  <a:lnTo>
                    <a:pt x="1109887" y="2539999"/>
                  </a:lnTo>
                  <a:lnTo>
                    <a:pt x="1234501" y="2539999"/>
                  </a:lnTo>
                  <a:lnTo>
                    <a:pt x="1233173" y="2552699"/>
                  </a:lnTo>
                  <a:close/>
                </a:path>
                <a:path w="1456690" h="3263900">
                  <a:moveTo>
                    <a:pt x="1365839" y="2552699"/>
                  </a:moveTo>
                  <a:lnTo>
                    <a:pt x="1242096" y="2552699"/>
                  </a:lnTo>
                  <a:lnTo>
                    <a:pt x="1245988" y="2539999"/>
                  </a:lnTo>
                  <a:lnTo>
                    <a:pt x="1373367" y="2539999"/>
                  </a:lnTo>
                  <a:lnTo>
                    <a:pt x="1365839" y="2552699"/>
                  </a:lnTo>
                  <a:close/>
                </a:path>
                <a:path w="1456690" h="3263900">
                  <a:moveTo>
                    <a:pt x="1450939" y="2552699"/>
                  </a:moveTo>
                  <a:lnTo>
                    <a:pt x="1428787" y="2552699"/>
                  </a:lnTo>
                  <a:lnTo>
                    <a:pt x="1434657" y="2539999"/>
                  </a:lnTo>
                  <a:lnTo>
                    <a:pt x="1446399" y="2539999"/>
                  </a:lnTo>
                  <a:lnTo>
                    <a:pt x="1450939" y="2552699"/>
                  </a:lnTo>
                  <a:close/>
                </a:path>
                <a:path w="1456690" h="3263900">
                  <a:moveTo>
                    <a:pt x="77773" y="2565399"/>
                  </a:moveTo>
                  <a:lnTo>
                    <a:pt x="9223" y="2565399"/>
                  </a:lnTo>
                  <a:lnTo>
                    <a:pt x="10567" y="2552699"/>
                  </a:lnTo>
                  <a:lnTo>
                    <a:pt x="77180" y="2552699"/>
                  </a:lnTo>
                  <a:lnTo>
                    <a:pt x="77773" y="2565399"/>
                  </a:lnTo>
                  <a:close/>
                </a:path>
                <a:path w="1456690" h="3263900">
                  <a:moveTo>
                    <a:pt x="1057911" y="2565399"/>
                  </a:moveTo>
                  <a:lnTo>
                    <a:pt x="651699" y="2565399"/>
                  </a:lnTo>
                  <a:lnTo>
                    <a:pt x="651028" y="2552699"/>
                  </a:lnTo>
                  <a:lnTo>
                    <a:pt x="1059477" y="2552699"/>
                  </a:lnTo>
                  <a:lnTo>
                    <a:pt x="1057911" y="2565399"/>
                  </a:lnTo>
                  <a:close/>
                </a:path>
                <a:path w="1456690" h="3263900">
                  <a:moveTo>
                    <a:pt x="1238747" y="2565399"/>
                  </a:moveTo>
                  <a:lnTo>
                    <a:pt x="1107416" y="2565399"/>
                  </a:lnTo>
                  <a:lnTo>
                    <a:pt x="1108713" y="2552699"/>
                  </a:lnTo>
                  <a:lnTo>
                    <a:pt x="1233938" y="2552699"/>
                  </a:lnTo>
                  <a:lnTo>
                    <a:pt x="1238747" y="2565399"/>
                  </a:lnTo>
                  <a:close/>
                </a:path>
                <a:path w="1456690" h="3263900">
                  <a:moveTo>
                    <a:pt x="1274679" y="2565399"/>
                  </a:moveTo>
                  <a:lnTo>
                    <a:pt x="1242566" y="2565399"/>
                  </a:lnTo>
                  <a:lnTo>
                    <a:pt x="1240922" y="2552699"/>
                  </a:lnTo>
                  <a:lnTo>
                    <a:pt x="1290550" y="2552699"/>
                  </a:lnTo>
                  <a:lnTo>
                    <a:pt x="1274679" y="2565399"/>
                  </a:lnTo>
                  <a:close/>
                </a:path>
                <a:path w="1456690" h="3263900">
                  <a:moveTo>
                    <a:pt x="1341821" y="2565399"/>
                  </a:moveTo>
                  <a:lnTo>
                    <a:pt x="1333211" y="2565399"/>
                  </a:lnTo>
                  <a:lnTo>
                    <a:pt x="1333784" y="2552699"/>
                  </a:lnTo>
                  <a:lnTo>
                    <a:pt x="1335246" y="2552699"/>
                  </a:lnTo>
                  <a:lnTo>
                    <a:pt x="1341821" y="2565399"/>
                  </a:lnTo>
                  <a:close/>
                </a:path>
                <a:path w="1456690" h="3263900">
                  <a:moveTo>
                    <a:pt x="1449608" y="2565399"/>
                  </a:moveTo>
                  <a:lnTo>
                    <a:pt x="1341821" y="2565399"/>
                  </a:lnTo>
                  <a:lnTo>
                    <a:pt x="1347692" y="2552699"/>
                  </a:lnTo>
                  <a:lnTo>
                    <a:pt x="1450078" y="2552699"/>
                  </a:lnTo>
                  <a:lnTo>
                    <a:pt x="1449608" y="2565399"/>
                  </a:lnTo>
                  <a:close/>
                </a:path>
                <a:path w="1456690" h="3263900">
                  <a:moveTo>
                    <a:pt x="90566" y="2590799"/>
                  </a:moveTo>
                  <a:lnTo>
                    <a:pt x="8219" y="2590799"/>
                  </a:lnTo>
                  <a:lnTo>
                    <a:pt x="10019" y="2578099"/>
                  </a:lnTo>
                  <a:lnTo>
                    <a:pt x="10532" y="2578099"/>
                  </a:lnTo>
                  <a:lnTo>
                    <a:pt x="10019" y="2565399"/>
                  </a:lnTo>
                  <a:lnTo>
                    <a:pt x="83070" y="2565399"/>
                  </a:lnTo>
                  <a:lnTo>
                    <a:pt x="85001" y="2578099"/>
                  </a:lnTo>
                  <a:lnTo>
                    <a:pt x="90566" y="2590799"/>
                  </a:lnTo>
                  <a:close/>
                </a:path>
                <a:path w="1456690" h="3263900">
                  <a:moveTo>
                    <a:pt x="543451" y="2578099"/>
                  </a:moveTo>
                  <a:lnTo>
                    <a:pt x="133406" y="2578099"/>
                  </a:lnTo>
                  <a:lnTo>
                    <a:pt x="130722" y="2565399"/>
                  </a:lnTo>
                  <a:lnTo>
                    <a:pt x="535178" y="2565399"/>
                  </a:lnTo>
                  <a:lnTo>
                    <a:pt x="543451" y="2578099"/>
                  </a:lnTo>
                  <a:close/>
                </a:path>
                <a:path w="1456690" h="3263900">
                  <a:moveTo>
                    <a:pt x="1051336" y="2603499"/>
                  </a:moveTo>
                  <a:lnTo>
                    <a:pt x="947149" y="2603499"/>
                  </a:lnTo>
                  <a:lnTo>
                    <a:pt x="943235" y="2590799"/>
                  </a:lnTo>
                  <a:lnTo>
                    <a:pt x="138746" y="2590799"/>
                  </a:lnTo>
                  <a:lnTo>
                    <a:pt x="136113" y="2578099"/>
                  </a:lnTo>
                  <a:lnTo>
                    <a:pt x="641165" y="2578099"/>
                  </a:lnTo>
                  <a:lnTo>
                    <a:pt x="643592" y="2565399"/>
                  </a:lnTo>
                  <a:lnTo>
                    <a:pt x="1056580" y="2565399"/>
                  </a:lnTo>
                  <a:lnTo>
                    <a:pt x="1053214" y="2590799"/>
                  </a:lnTo>
                  <a:lnTo>
                    <a:pt x="1051336" y="2603499"/>
                  </a:lnTo>
                  <a:close/>
                </a:path>
                <a:path w="1456690" h="3263900">
                  <a:moveTo>
                    <a:pt x="1452974" y="2578099"/>
                  </a:moveTo>
                  <a:lnTo>
                    <a:pt x="1105968" y="2578099"/>
                  </a:lnTo>
                  <a:lnTo>
                    <a:pt x="1106501" y="2565399"/>
                  </a:lnTo>
                  <a:lnTo>
                    <a:pt x="1449687" y="2565399"/>
                  </a:lnTo>
                  <a:lnTo>
                    <a:pt x="1452974" y="2578099"/>
                  </a:lnTo>
                  <a:close/>
                </a:path>
                <a:path w="1456690" h="3263900">
                  <a:moveTo>
                    <a:pt x="1448199" y="2590799"/>
                  </a:moveTo>
                  <a:lnTo>
                    <a:pt x="1105191" y="2590799"/>
                  </a:lnTo>
                  <a:lnTo>
                    <a:pt x="1105817" y="2578099"/>
                  </a:lnTo>
                  <a:lnTo>
                    <a:pt x="1449139" y="2578099"/>
                  </a:lnTo>
                  <a:lnTo>
                    <a:pt x="1448199" y="2590799"/>
                  </a:lnTo>
                  <a:close/>
                </a:path>
                <a:path w="1456690" h="3263900">
                  <a:moveTo>
                    <a:pt x="101290" y="2616199"/>
                  </a:moveTo>
                  <a:lnTo>
                    <a:pt x="11845" y="2616199"/>
                  </a:lnTo>
                  <a:lnTo>
                    <a:pt x="10254" y="2603499"/>
                  </a:lnTo>
                  <a:lnTo>
                    <a:pt x="10802" y="2603499"/>
                  </a:lnTo>
                  <a:lnTo>
                    <a:pt x="12054" y="2590799"/>
                  </a:lnTo>
                  <a:lnTo>
                    <a:pt x="92758" y="2590799"/>
                  </a:lnTo>
                  <a:lnTo>
                    <a:pt x="95419" y="2603499"/>
                  </a:lnTo>
                  <a:lnTo>
                    <a:pt x="101290" y="2616199"/>
                  </a:lnTo>
                  <a:close/>
                </a:path>
                <a:path w="1456690" h="3263900">
                  <a:moveTo>
                    <a:pt x="873021" y="2616199"/>
                  </a:moveTo>
                  <a:lnTo>
                    <a:pt x="144499" y="2616199"/>
                  </a:lnTo>
                  <a:lnTo>
                    <a:pt x="143481" y="2603499"/>
                  </a:lnTo>
                  <a:lnTo>
                    <a:pt x="141211" y="2590799"/>
                  </a:lnTo>
                  <a:lnTo>
                    <a:pt x="943235" y="2590799"/>
                  </a:lnTo>
                  <a:lnTo>
                    <a:pt x="936269" y="2603499"/>
                  </a:lnTo>
                  <a:lnTo>
                    <a:pt x="876778" y="2603499"/>
                  </a:lnTo>
                  <a:lnTo>
                    <a:pt x="873021" y="2616199"/>
                  </a:lnTo>
                  <a:close/>
                </a:path>
                <a:path w="1456690" h="3263900">
                  <a:moveTo>
                    <a:pt x="1449061" y="2616199"/>
                  </a:moveTo>
                  <a:lnTo>
                    <a:pt x="1101590" y="2616199"/>
                  </a:lnTo>
                  <a:lnTo>
                    <a:pt x="1103077" y="2603499"/>
                  </a:lnTo>
                  <a:lnTo>
                    <a:pt x="1104278" y="2590799"/>
                  </a:lnTo>
                  <a:lnTo>
                    <a:pt x="1447958" y="2590799"/>
                  </a:lnTo>
                  <a:lnTo>
                    <a:pt x="1447566" y="2603499"/>
                  </a:lnTo>
                  <a:lnTo>
                    <a:pt x="1447965" y="2603499"/>
                  </a:lnTo>
                  <a:lnTo>
                    <a:pt x="1449061" y="2616199"/>
                  </a:lnTo>
                  <a:close/>
                </a:path>
                <a:path w="1456690" h="3263900">
                  <a:moveTo>
                    <a:pt x="1049144" y="2628899"/>
                  </a:moveTo>
                  <a:lnTo>
                    <a:pt x="957951" y="2628899"/>
                  </a:lnTo>
                  <a:lnTo>
                    <a:pt x="954977" y="2616199"/>
                  </a:lnTo>
                  <a:lnTo>
                    <a:pt x="954272" y="2603499"/>
                  </a:lnTo>
                  <a:lnTo>
                    <a:pt x="1050866" y="2603499"/>
                  </a:lnTo>
                  <a:lnTo>
                    <a:pt x="1050240" y="2616199"/>
                  </a:lnTo>
                  <a:lnTo>
                    <a:pt x="1049832" y="2616199"/>
                  </a:lnTo>
                  <a:lnTo>
                    <a:pt x="1049144" y="2628899"/>
                  </a:lnTo>
                  <a:close/>
                </a:path>
                <a:path w="1456690" h="3263900">
                  <a:moveTo>
                    <a:pt x="112014" y="2641599"/>
                  </a:moveTo>
                  <a:lnTo>
                    <a:pt x="8062" y="2641599"/>
                  </a:lnTo>
                  <a:lnTo>
                    <a:pt x="11819" y="2628899"/>
                  </a:lnTo>
                  <a:lnTo>
                    <a:pt x="12367" y="2616199"/>
                  </a:lnTo>
                  <a:lnTo>
                    <a:pt x="105548" y="2616199"/>
                  </a:lnTo>
                  <a:lnTo>
                    <a:pt x="108418" y="2628899"/>
                  </a:lnTo>
                  <a:lnTo>
                    <a:pt x="112014" y="2641599"/>
                  </a:lnTo>
                  <a:close/>
                </a:path>
                <a:path w="1456690" h="3263900">
                  <a:moveTo>
                    <a:pt x="819815" y="2628899"/>
                  </a:moveTo>
                  <a:lnTo>
                    <a:pt x="148839" y="2628899"/>
                  </a:lnTo>
                  <a:lnTo>
                    <a:pt x="146769" y="2616199"/>
                  </a:lnTo>
                  <a:lnTo>
                    <a:pt x="822924" y="2616199"/>
                  </a:lnTo>
                  <a:lnTo>
                    <a:pt x="819815" y="2628899"/>
                  </a:lnTo>
                  <a:close/>
                </a:path>
                <a:path w="1456690" h="3263900">
                  <a:moveTo>
                    <a:pt x="828012" y="2628899"/>
                  </a:moveTo>
                  <a:lnTo>
                    <a:pt x="824602" y="2628899"/>
                  </a:lnTo>
                  <a:lnTo>
                    <a:pt x="822924" y="2616199"/>
                  </a:lnTo>
                  <a:lnTo>
                    <a:pt x="837099" y="2616199"/>
                  </a:lnTo>
                  <a:lnTo>
                    <a:pt x="828012" y="2628899"/>
                  </a:lnTo>
                  <a:close/>
                </a:path>
                <a:path w="1456690" h="3263900">
                  <a:moveTo>
                    <a:pt x="1450156" y="2628899"/>
                  </a:moveTo>
                  <a:lnTo>
                    <a:pt x="1097761" y="2628899"/>
                  </a:lnTo>
                  <a:lnTo>
                    <a:pt x="1099237" y="2616199"/>
                  </a:lnTo>
                  <a:lnTo>
                    <a:pt x="1451487" y="2616199"/>
                  </a:lnTo>
                  <a:lnTo>
                    <a:pt x="1450156" y="2628899"/>
                  </a:lnTo>
                  <a:close/>
                </a:path>
                <a:path w="1456690" h="3263900">
                  <a:moveTo>
                    <a:pt x="776182" y="2641599"/>
                  </a:moveTo>
                  <a:lnTo>
                    <a:pt x="155301" y="2641599"/>
                  </a:lnTo>
                  <a:lnTo>
                    <a:pt x="151683" y="2628899"/>
                  </a:lnTo>
                  <a:lnTo>
                    <a:pt x="783707" y="2628899"/>
                  </a:lnTo>
                  <a:lnTo>
                    <a:pt x="776182" y="2641599"/>
                  </a:lnTo>
                  <a:close/>
                </a:path>
                <a:path w="1456690" h="3263900">
                  <a:moveTo>
                    <a:pt x="1045590" y="2641599"/>
                  </a:moveTo>
                  <a:lnTo>
                    <a:pt x="947695" y="2641599"/>
                  </a:lnTo>
                  <a:lnTo>
                    <a:pt x="952081" y="2628899"/>
                  </a:lnTo>
                  <a:lnTo>
                    <a:pt x="1047183" y="2628899"/>
                  </a:lnTo>
                  <a:lnTo>
                    <a:pt x="1045590" y="2641599"/>
                  </a:lnTo>
                  <a:close/>
                </a:path>
                <a:path w="1456690" h="3263900">
                  <a:moveTo>
                    <a:pt x="1445225" y="2641599"/>
                  </a:moveTo>
                  <a:lnTo>
                    <a:pt x="1097441" y="2641599"/>
                  </a:lnTo>
                  <a:lnTo>
                    <a:pt x="1097163" y="2628899"/>
                  </a:lnTo>
                  <a:lnTo>
                    <a:pt x="1450861" y="2628899"/>
                  </a:lnTo>
                  <a:lnTo>
                    <a:pt x="1445225" y="2641599"/>
                  </a:lnTo>
                  <a:close/>
                </a:path>
                <a:path w="1456690" h="3263900">
                  <a:moveTo>
                    <a:pt x="118979" y="2654299"/>
                  </a:moveTo>
                  <a:lnTo>
                    <a:pt x="14013" y="2654299"/>
                  </a:lnTo>
                  <a:lnTo>
                    <a:pt x="13334" y="2641599"/>
                  </a:lnTo>
                  <a:lnTo>
                    <a:pt x="115751" y="2641599"/>
                  </a:lnTo>
                  <a:lnTo>
                    <a:pt x="118979" y="2654299"/>
                  </a:lnTo>
                  <a:close/>
                </a:path>
                <a:path w="1456690" h="3263900">
                  <a:moveTo>
                    <a:pt x="736912" y="2654299"/>
                  </a:moveTo>
                  <a:lnTo>
                    <a:pt x="160535" y="2654299"/>
                  </a:lnTo>
                  <a:lnTo>
                    <a:pt x="158336" y="2641599"/>
                  </a:lnTo>
                  <a:lnTo>
                    <a:pt x="740185" y="2641599"/>
                  </a:lnTo>
                  <a:lnTo>
                    <a:pt x="736912" y="2654299"/>
                  </a:lnTo>
                  <a:close/>
                </a:path>
                <a:path w="1456690" h="3263900">
                  <a:moveTo>
                    <a:pt x="1043508" y="2654299"/>
                  </a:moveTo>
                  <a:lnTo>
                    <a:pt x="912707" y="2654299"/>
                  </a:lnTo>
                  <a:lnTo>
                    <a:pt x="919673" y="2641599"/>
                  </a:lnTo>
                  <a:lnTo>
                    <a:pt x="1044365" y="2641599"/>
                  </a:lnTo>
                  <a:lnTo>
                    <a:pt x="1043508" y="2654299"/>
                  </a:lnTo>
                  <a:close/>
                </a:path>
                <a:path w="1456690" h="3263900">
                  <a:moveTo>
                    <a:pt x="1448826" y="2654299"/>
                  </a:moveTo>
                  <a:lnTo>
                    <a:pt x="1093997" y="2654299"/>
                  </a:lnTo>
                  <a:lnTo>
                    <a:pt x="1095327" y="2641599"/>
                  </a:lnTo>
                  <a:lnTo>
                    <a:pt x="1444521" y="2641599"/>
                  </a:lnTo>
                  <a:lnTo>
                    <a:pt x="1448826" y="2654299"/>
                  </a:lnTo>
                  <a:close/>
                </a:path>
                <a:path w="1456690" h="3263900">
                  <a:moveTo>
                    <a:pt x="123912" y="2666999"/>
                  </a:moveTo>
                  <a:lnTo>
                    <a:pt x="13151" y="2666999"/>
                  </a:lnTo>
                  <a:lnTo>
                    <a:pt x="11820" y="2654299"/>
                  </a:lnTo>
                  <a:lnTo>
                    <a:pt x="121700" y="2654299"/>
                  </a:lnTo>
                  <a:lnTo>
                    <a:pt x="123912" y="2666999"/>
                  </a:lnTo>
                  <a:close/>
                </a:path>
                <a:path w="1456690" h="3263900">
                  <a:moveTo>
                    <a:pt x="700342" y="2666999"/>
                  </a:moveTo>
                  <a:lnTo>
                    <a:pt x="162424" y="2666999"/>
                  </a:lnTo>
                  <a:lnTo>
                    <a:pt x="161897" y="2654299"/>
                  </a:lnTo>
                  <a:lnTo>
                    <a:pt x="705201" y="2654299"/>
                  </a:lnTo>
                  <a:lnTo>
                    <a:pt x="700342" y="2666999"/>
                  </a:lnTo>
                  <a:close/>
                </a:path>
                <a:path w="1456690" h="3263900">
                  <a:moveTo>
                    <a:pt x="1039438" y="2679699"/>
                  </a:moveTo>
                  <a:lnTo>
                    <a:pt x="842493" y="2679699"/>
                  </a:lnTo>
                  <a:lnTo>
                    <a:pt x="869655" y="2666999"/>
                  </a:lnTo>
                  <a:lnTo>
                    <a:pt x="888234" y="2666999"/>
                  </a:lnTo>
                  <a:lnTo>
                    <a:pt x="892487" y="2654299"/>
                  </a:lnTo>
                  <a:lnTo>
                    <a:pt x="1042882" y="2654299"/>
                  </a:lnTo>
                  <a:lnTo>
                    <a:pt x="1040690" y="2666999"/>
                  </a:lnTo>
                  <a:lnTo>
                    <a:pt x="1039438" y="2679699"/>
                  </a:lnTo>
                  <a:close/>
                </a:path>
                <a:path w="1456690" h="3263900">
                  <a:moveTo>
                    <a:pt x="1446515" y="2666999"/>
                  </a:moveTo>
                  <a:lnTo>
                    <a:pt x="1090866" y="2666999"/>
                  </a:lnTo>
                  <a:lnTo>
                    <a:pt x="1093057" y="2654299"/>
                  </a:lnTo>
                  <a:lnTo>
                    <a:pt x="1447298" y="2654299"/>
                  </a:lnTo>
                  <a:lnTo>
                    <a:pt x="1446515" y="2666999"/>
                  </a:lnTo>
                  <a:close/>
                </a:path>
                <a:path w="1456690" h="3263900">
                  <a:moveTo>
                    <a:pt x="127591" y="2679699"/>
                  </a:moveTo>
                  <a:lnTo>
                    <a:pt x="14098" y="2679699"/>
                  </a:lnTo>
                  <a:lnTo>
                    <a:pt x="14325" y="2666999"/>
                  </a:lnTo>
                  <a:lnTo>
                    <a:pt x="125008" y="2666999"/>
                  </a:lnTo>
                  <a:lnTo>
                    <a:pt x="127591" y="2679699"/>
                  </a:lnTo>
                  <a:close/>
                </a:path>
                <a:path w="1456690" h="3263900">
                  <a:moveTo>
                    <a:pt x="679490" y="2679699"/>
                  </a:moveTo>
                  <a:lnTo>
                    <a:pt x="162815" y="2679699"/>
                  </a:lnTo>
                  <a:lnTo>
                    <a:pt x="163676" y="2666999"/>
                  </a:lnTo>
                  <a:lnTo>
                    <a:pt x="683195" y="2666999"/>
                  </a:lnTo>
                  <a:lnTo>
                    <a:pt x="679490" y="2679699"/>
                  </a:lnTo>
                  <a:close/>
                </a:path>
                <a:path w="1456690" h="3263900">
                  <a:moveTo>
                    <a:pt x="1446478" y="2679699"/>
                  </a:moveTo>
                  <a:lnTo>
                    <a:pt x="1088752" y="2679699"/>
                  </a:lnTo>
                  <a:lnTo>
                    <a:pt x="1089457" y="2666999"/>
                  </a:lnTo>
                  <a:lnTo>
                    <a:pt x="1446478" y="2666999"/>
                  </a:lnTo>
                  <a:lnTo>
                    <a:pt x="1446478" y="2679699"/>
                  </a:lnTo>
                  <a:close/>
                </a:path>
                <a:path w="1456690" h="3263900">
                  <a:moveTo>
                    <a:pt x="231230" y="2705099"/>
                  </a:moveTo>
                  <a:lnTo>
                    <a:pt x="15186" y="2705099"/>
                  </a:lnTo>
                  <a:lnTo>
                    <a:pt x="13933" y="2692399"/>
                  </a:lnTo>
                  <a:lnTo>
                    <a:pt x="13982" y="2679699"/>
                  </a:lnTo>
                  <a:lnTo>
                    <a:pt x="131625" y="2679699"/>
                  </a:lnTo>
                  <a:lnTo>
                    <a:pt x="135105" y="2692399"/>
                  </a:lnTo>
                  <a:lnTo>
                    <a:pt x="242032" y="2692399"/>
                  </a:lnTo>
                  <a:lnTo>
                    <a:pt x="231230" y="2705099"/>
                  </a:lnTo>
                  <a:close/>
                </a:path>
                <a:path w="1456690" h="3263900">
                  <a:moveTo>
                    <a:pt x="518819" y="2692399"/>
                  </a:moveTo>
                  <a:lnTo>
                    <a:pt x="159293" y="2692399"/>
                  </a:lnTo>
                  <a:lnTo>
                    <a:pt x="161328" y="2679699"/>
                  </a:lnTo>
                  <a:lnTo>
                    <a:pt x="522333" y="2679699"/>
                  </a:lnTo>
                  <a:lnTo>
                    <a:pt x="518819" y="2692399"/>
                  </a:lnTo>
                  <a:close/>
                </a:path>
                <a:path w="1456690" h="3263900">
                  <a:moveTo>
                    <a:pt x="671380" y="2692399"/>
                  </a:moveTo>
                  <a:lnTo>
                    <a:pt x="543219" y="2692399"/>
                  </a:lnTo>
                  <a:lnTo>
                    <a:pt x="541098" y="2679699"/>
                  </a:lnTo>
                  <a:lnTo>
                    <a:pt x="671145" y="2679699"/>
                  </a:lnTo>
                  <a:lnTo>
                    <a:pt x="671380" y="2692399"/>
                  </a:lnTo>
                  <a:close/>
                </a:path>
                <a:path w="1456690" h="3263900">
                  <a:moveTo>
                    <a:pt x="1036852" y="2692399"/>
                  </a:moveTo>
                  <a:lnTo>
                    <a:pt x="807418" y="2692399"/>
                  </a:lnTo>
                  <a:lnTo>
                    <a:pt x="815096" y="2679699"/>
                  </a:lnTo>
                  <a:lnTo>
                    <a:pt x="1037817" y="2679699"/>
                  </a:lnTo>
                  <a:lnTo>
                    <a:pt x="1036852" y="2692399"/>
                  </a:lnTo>
                  <a:close/>
                </a:path>
                <a:path w="1456690" h="3263900">
                  <a:moveTo>
                    <a:pt x="1447573" y="2705099"/>
                  </a:moveTo>
                  <a:lnTo>
                    <a:pt x="1083784" y="2705099"/>
                  </a:lnTo>
                  <a:lnTo>
                    <a:pt x="1084603" y="2692399"/>
                  </a:lnTo>
                  <a:lnTo>
                    <a:pt x="1086169" y="2692399"/>
                  </a:lnTo>
                  <a:lnTo>
                    <a:pt x="1087265" y="2679699"/>
                  </a:lnTo>
                  <a:lnTo>
                    <a:pt x="1447573" y="2679699"/>
                  </a:lnTo>
                  <a:lnTo>
                    <a:pt x="1447573" y="2705099"/>
                  </a:lnTo>
                  <a:close/>
                </a:path>
                <a:path w="1456690" h="3263900">
                  <a:moveTo>
                    <a:pt x="485707" y="2705099"/>
                  </a:moveTo>
                  <a:lnTo>
                    <a:pt x="268444" y="2705099"/>
                  </a:lnTo>
                  <a:lnTo>
                    <a:pt x="264921" y="2692399"/>
                  </a:lnTo>
                  <a:lnTo>
                    <a:pt x="491862" y="2692399"/>
                  </a:lnTo>
                  <a:lnTo>
                    <a:pt x="485707" y="2705099"/>
                  </a:lnTo>
                  <a:close/>
                </a:path>
                <a:path w="1456690" h="3263900">
                  <a:moveTo>
                    <a:pt x="674208" y="2705099"/>
                  </a:moveTo>
                  <a:lnTo>
                    <a:pt x="546920" y="2705099"/>
                  </a:lnTo>
                  <a:lnTo>
                    <a:pt x="547142" y="2692399"/>
                  </a:lnTo>
                  <a:lnTo>
                    <a:pt x="670832" y="2692399"/>
                  </a:lnTo>
                  <a:lnTo>
                    <a:pt x="674208" y="2705099"/>
                  </a:lnTo>
                  <a:close/>
                </a:path>
                <a:path w="1456690" h="3263900">
                  <a:moveTo>
                    <a:pt x="1036424" y="2717799"/>
                  </a:moveTo>
                  <a:lnTo>
                    <a:pt x="539166" y="2717799"/>
                  </a:lnTo>
                  <a:lnTo>
                    <a:pt x="545433" y="2705099"/>
                  </a:lnTo>
                  <a:lnTo>
                    <a:pt x="750753" y="2705099"/>
                  </a:lnTo>
                  <a:lnTo>
                    <a:pt x="753258" y="2692399"/>
                  </a:lnTo>
                  <a:lnTo>
                    <a:pt x="1036542" y="2692399"/>
                  </a:lnTo>
                  <a:lnTo>
                    <a:pt x="1036277" y="2705099"/>
                  </a:lnTo>
                  <a:lnTo>
                    <a:pt x="1036424" y="2717799"/>
                  </a:lnTo>
                  <a:close/>
                </a:path>
                <a:path w="1456690" h="3263900">
                  <a:moveTo>
                    <a:pt x="219332" y="2717799"/>
                  </a:moveTo>
                  <a:lnTo>
                    <a:pt x="13777" y="2717799"/>
                  </a:lnTo>
                  <a:lnTo>
                    <a:pt x="13777" y="2705099"/>
                  </a:lnTo>
                  <a:lnTo>
                    <a:pt x="220064" y="2705099"/>
                  </a:lnTo>
                  <a:lnTo>
                    <a:pt x="219332" y="2717799"/>
                  </a:lnTo>
                  <a:close/>
                </a:path>
                <a:path w="1456690" h="3263900">
                  <a:moveTo>
                    <a:pt x="467547" y="2717799"/>
                  </a:moveTo>
                  <a:lnTo>
                    <a:pt x="273421" y="2717799"/>
                  </a:lnTo>
                  <a:lnTo>
                    <a:pt x="275143" y="2705099"/>
                  </a:lnTo>
                  <a:lnTo>
                    <a:pt x="475375" y="2705099"/>
                  </a:lnTo>
                  <a:lnTo>
                    <a:pt x="467547" y="2717799"/>
                  </a:lnTo>
                  <a:close/>
                </a:path>
                <a:path w="1456690" h="3263900">
                  <a:moveTo>
                    <a:pt x="1230639" y="2717799"/>
                  </a:moveTo>
                  <a:lnTo>
                    <a:pt x="1075751" y="2717799"/>
                  </a:lnTo>
                  <a:lnTo>
                    <a:pt x="1078151" y="2705099"/>
                  </a:lnTo>
                  <a:lnTo>
                    <a:pt x="1237017" y="2705099"/>
                  </a:lnTo>
                  <a:lnTo>
                    <a:pt x="1230639" y="2717799"/>
                  </a:lnTo>
                  <a:close/>
                </a:path>
                <a:path w="1456690" h="3263900">
                  <a:moveTo>
                    <a:pt x="1449922" y="2717799"/>
                  </a:moveTo>
                  <a:lnTo>
                    <a:pt x="1254543" y="2717799"/>
                  </a:lnTo>
                  <a:lnTo>
                    <a:pt x="1253055" y="2705099"/>
                  </a:lnTo>
                  <a:lnTo>
                    <a:pt x="1444677" y="2705099"/>
                  </a:lnTo>
                  <a:lnTo>
                    <a:pt x="1449922" y="2717799"/>
                  </a:lnTo>
                  <a:close/>
                </a:path>
                <a:path w="1456690" h="3263900">
                  <a:moveTo>
                    <a:pt x="200780" y="2743199"/>
                  </a:moveTo>
                  <a:lnTo>
                    <a:pt x="13151" y="2743199"/>
                  </a:lnTo>
                  <a:lnTo>
                    <a:pt x="13151" y="2717799"/>
                  </a:lnTo>
                  <a:lnTo>
                    <a:pt x="210809" y="2717799"/>
                  </a:lnTo>
                  <a:lnTo>
                    <a:pt x="200780" y="2743199"/>
                  </a:lnTo>
                  <a:close/>
                </a:path>
                <a:path w="1456690" h="3263900">
                  <a:moveTo>
                    <a:pt x="449857" y="2730499"/>
                  </a:moveTo>
                  <a:lnTo>
                    <a:pt x="269977" y="2730499"/>
                  </a:lnTo>
                  <a:lnTo>
                    <a:pt x="271464" y="2717799"/>
                  </a:lnTo>
                  <a:lnTo>
                    <a:pt x="456380" y="2717799"/>
                  </a:lnTo>
                  <a:lnTo>
                    <a:pt x="449857" y="2730499"/>
                  </a:lnTo>
                  <a:close/>
                </a:path>
                <a:path w="1456690" h="3263900">
                  <a:moveTo>
                    <a:pt x="1043586" y="2730499"/>
                  </a:moveTo>
                  <a:lnTo>
                    <a:pt x="529386" y="2730499"/>
                  </a:lnTo>
                  <a:lnTo>
                    <a:pt x="530482" y="2717799"/>
                  </a:lnTo>
                  <a:lnTo>
                    <a:pt x="1038391" y="2717799"/>
                  </a:lnTo>
                  <a:lnTo>
                    <a:pt x="1043586" y="2730499"/>
                  </a:lnTo>
                  <a:close/>
                </a:path>
                <a:path w="1456690" h="3263900">
                  <a:moveTo>
                    <a:pt x="1220647" y="2730499"/>
                  </a:moveTo>
                  <a:lnTo>
                    <a:pt x="1072079" y="2730499"/>
                  </a:lnTo>
                  <a:lnTo>
                    <a:pt x="1073958" y="2717799"/>
                  </a:lnTo>
                  <a:lnTo>
                    <a:pt x="1223309" y="2717799"/>
                  </a:lnTo>
                  <a:lnTo>
                    <a:pt x="1220647" y="2730499"/>
                  </a:lnTo>
                  <a:close/>
                </a:path>
                <a:path w="1456690" h="3263900">
                  <a:moveTo>
                    <a:pt x="1445851" y="2730499"/>
                  </a:moveTo>
                  <a:lnTo>
                    <a:pt x="1259288" y="2730499"/>
                  </a:lnTo>
                  <a:lnTo>
                    <a:pt x="1257126" y="2717799"/>
                  </a:lnTo>
                  <a:lnTo>
                    <a:pt x="1451253" y="2717799"/>
                  </a:lnTo>
                  <a:lnTo>
                    <a:pt x="1445851" y="2730499"/>
                  </a:lnTo>
                  <a:close/>
                </a:path>
                <a:path w="1456690" h="3263900">
                  <a:moveTo>
                    <a:pt x="430731" y="2743199"/>
                  </a:moveTo>
                  <a:lnTo>
                    <a:pt x="265259" y="2743199"/>
                  </a:lnTo>
                  <a:lnTo>
                    <a:pt x="266063" y="2730499"/>
                  </a:lnTo>
                  <a:lnTo>
                    <a:pt x="443391" y="2730499"/>
                  </a:lnTo>
                  <a:lnTo>
                    <a:pt x="430731" y="2743199"/>
                  </a:lnTo>
                  <a:close/>
                </a:path>
                <a:path w="1456690" h="3263900">
                  <a:moveTo>
                    <a:pt x="1216265" y="2743199"/>
                  </a:moveTo>
                  <a:lnTo>
                    <a:pt x="505702" y="2743199"/>
                  </a:lnTo>
                  <a:lnTo>
                    <a:pt x="511304" y="2730499"/>
                  </a:lnTo>
                  <a:lnTo>
                    <a:pt x="1218299" y="2730499"/>
                  </a:lnTo>
                  <a:lnTo>
                    <a:pt x="1216265" y="2743199"/>
                  </a:lnTo>
                  <a:close/>
                </a:path>
                <a:path w="1456690" h="3263900">
                  <a:moveTo>
                    <a:pt x="1447965" y="2743199"/>
                  </a:moveTo>
                  <a:lnTo>
                    <a:pt x="1264259" y="2743199"/>
                  </a:lnTo>
                  <a:lnTo>
                    <a:pt x="1261744" y="2730499"/>
                  </a:lnTo>
                  <a:lnTo>
                    <a:pt x="1451722" y="2730499"/>
                  </a:lnTo>
                  <a:lnTo>
                    <a:pt x="1447965" y="2743199"/>
                  </a:lnTo>
                  <a:close/>
                </a:path>
                <a:path w="1456690" h="3263900">
                  <a:moveTo>
                    <a:pt x="193735" y="2755899"/>
                  </a:moveTo>
                  <a:lnTo>
                    <a:pt x="11663" y="2755899"/>
                  </a:lnTo>
                  <a:lnTo>
                    <a:pt x="14090" y="2743199"/>
                  </a:lnTo>
                  <a:lnTo>
                    <a:pt x="191935" y="2743199"/>
                  </a:lnTo>
                  <a:lnTo>
                    <a:pt x="193735" y="2755899"/>
                  </a:lnTo>
                  <a:close/>
                </a:path>
                <a:path w="1456690" h="3263900">
                  <a:moveTo>
                    <a:pt x="418987" y="2755899"/>
                  </a:moveTo>
                  <a:lnTo>
                    <a:pt x="252365" y="2755899"/>
                  </a:lnTo>
                  <a:lnTo>
                    <a:pt x="255139" y="2743199"/>
                  </a:lnTo>
                  <a:lnTo>
                    <a:pt x="424837" y="2743199"/>
                  </a:lnTo>
                  <a:lnTo>
                    <a:pt x="418987" y="2755899"/>
                  </a:lnTo>
                  <a:close/>
                </a:path>
                <a:path w="1456690" h="3263900">
                  <a:moveTo>
                    <a:pt x="1215228" y="2755899"/>
                  </a:moveTo>
                  <a:lnTo>
                    <a:pt x="491656" y="2755899"/>
                  </a:lnTo>
                  <a:lnTo>
                    <a:pt x="495492" y="2743199"/>
                  </a:lnTo>
                  <a:lnTo>
                    <a:pt x="1215079" y="2743199"/>
                  </a:lnTo>
                  <a:lnTo>
                    <a:pt x="1215228" y="2755899"/>
                  </a:lnTo>
                  <a:close/>
                </a:path>
                <a:path w="1456690" h="3263900">
                  <a:moveTo>
                    <a:pt x="1447182" y="2793999"/>
                  </a:moveTo>
                  <a:lnTo>
                    <a:pt x="1281861" y="2793999"/>
                  </a:lnTo>
                  <a:lnTo>
                    <a:pt x="1278573" y="2781299"/>
                  </a:lnTo>
                  <a:lnTo>
                    <a:pt x="1277165" y="2768599"/>
                  </a:lnTo>
                  <a:lnTo>
                    <a:pt x="1272624" y="2755899"/>
                  </a:lnTo>
                  <a:lnTo>
                    <a:pt x="1269493" y="2755899"/>
                  </a:lnTo>
                  <a:lnTo>
                    <a:pt x="1266597" y="2743199"/>
                  </a:lnTo>
                  <a:lnTo>
                    <a:pt x="1447108" y="2743199"/>
                  </a:lnTo>
                  <a:lnTo>
                    <a:pt x="1447808" y="2755899"/>
                  </a:lnTo>
                  <a:lnTo>
                    <a:pt x="1448259" y="2768599"/>
                  </a:lnTo>
                  <a:lnTo>
                    <a:pt x="1446463" y="2768599"/>
                  </a:lnTo>
                  <a:lnTo>
                    <a:pt x="1446807" y="2781299"/>
                  </a:lnTo>
                  <a:lnTo>
                    <a:pt x="1447808" y="2781299"/>
                  </a:lnTo>
                  <a:lnTo>
                    <a:pt x="1447182" y="2793999"/>
                  </a:lnTo>
                  <a:close/>
                </a:path>
                <a:path w="1456690" h="3263900">
                  <a:moveTo>
                    <a:pt x="182229" y="2768599"/>
                  </a:moveTo>
                  <a:lnTo>
                    <a:pt x="9550" y="2768599"/>
                  </a:lnTo>
                  <a:lnTo>
                    <a:pt x="14951" y="2755899"/>
                  </a:lnTo>
                  <a:lnTo>
                    <a:pt x="181994" y="2755899"/>
                  </a:lnTo>
                  <a:lnTo>
                    <a:pt x="182229" y="2768599"/>
                  </a:lnTo>
                  <a:close/>
                </a:path>
                <a:path w="1456690" h="3263900">
                  <a:moveTo>
                    <a:pt x="406100" y="2768599"/>
                  </a:moveTo>
                  <a:lnTo>
                    <a:pt x="247198" y="2768599"/>
                  </a:lnTo>
                  <a:lnTo>
                    <a:pt x="249390" y="2755899"/>
                  </a:lnTo>
                  <a:lnTo>
                    <a:pt x="406804" y="2755899"/>
                  </a:lnTo>
                  <a:lnTo>
                    <a:pt x="406100" y="2768599"/>
                  </a:lnTo>
                  <a:close/>
                </a:path>
                <a:path w="1456690" h="3263900">
                  <a:moveTo>
                    <a:pt x="1213604" y="2768599"/>
                  </a:moveTo>
                  <a:lnTo>
                    <a:pt x="478199" y="2768599"/>
                  </a:lnTo>
                  <a:lnTo>
                    <a:pt x="482504" y="2755899"/>
                  </a:lnTo>
                  <a:lnTo>
                    <a:pt x="1215230" y="2755899"/>
                  </a:lnTo>
                  <a:lnTo>
                    <a:pt x="1213604" y="2768599"/>
                  </a:lnTo>
                  <a:close/>
                </a:path>
                <a:path w="1456690" h="3263900">
                  <a:moveTo>
                    <a:pt x="168217" y="2781299"/>
                  </a:moveTo>
                  <a:lnTo>
                    <a:pt x="14116" y="2781299"/>
                  </a:lnTo>
                  <a:lnTo>
                    <a:pt x="10176" y="2768599"/>
                  </a:lnTo>
                  <a:lnTo>
                    <a:pt x="173618" y="2768599"/>
                  </a:lnTo>
                  <a:lnTo>
                    <a:pt x="168217" y="2781299"/>
                  </a:lnTo>
                  <a:close/>
                </a:path>
                <a:path w="1456690" h="3263900">
                  <a:moveTo>
                    <a:pt x="392793" y="2781299"/>
                  </a:moveTo>
                  <a:lnTo>
                    <a:pt x="234439" y="2781299"/>
                  </a:lnTo>
                  <a:lnTo>
                    <a:pt x="240545" y="2768599"/>
                  </a:lnTo>
                  <a:lnTo>
                    <a:pt x="396785" y="2768599"/>
                  </a:lnTo>
                  <a:lnTo>
                    <a:pt x="392793" y="2781299"/>
                  </a:lnTo>
                  <a:close/>
                </a:path>
                <a:path w="1456690" h="3263900">
                  <a:moveTo>
                    <a:pt x="1214308" y="2781299"/>
                  </a:moveTo>
                  <a:lnTo>
                    <a:pt x="461377" y="2781299"/>
                  </a:lnTo>
                  <a:lnTo>
                    <a:pt x="467953" y="2768599"/>
                  </a:lnTo>
                  <a:lnTo>
                    <a:pt x="1217596" y="2768599"/>
                  </a:lnTo>
                  <a:lnTo>
                    <a:pt x="1214308" y="2781299"/>
                  </a:lnTo>
                  <a:close/>
                </a:path>
                <a:path w="1456690" h="3263900">
                  <a:moveTo>
                    <a:pt x="160937" y="2793999"/>
                  </a:moveTo>
                  <a:lnTo>
                    <a:pt x="14168" y="2793999"/>
                  </a:lnTo>
                  <a:lnTo>
                    <a:pt x="15447" y="2781299"/>
                  </a:lnTo>
                  <a:lnTo>
                    <a:pt x="162894" y="2781299"/>
                  </a:lnTo>
                  <a:lnTo>
                    <a:pt x="160937" y="2793999"/>
                  </a:lnTo>
                  <a:close/>
                </a:path>
                <a:path w="1456690" h="3263900">
                  <a:moveTo>
                    <a:pt x="380963" y="2793999"/>
                  </a:moveTo>
                  <a:lnTo>
                    <a:pt x="225871" y="2793999"/>
                  </a:lnTo>
                  <a:lnTo>
                    <a:pt x="230525" y="2781299"/>
                  </a:lnTo>
                  <a:lnTo>
                    <a:pt x="387175" y="2781299"/>
                  </a:lnTo>
                  <a:lnTo>
                    <a:pt x="380963" y="2793999"/>
                  </a:lnTo>
                  <a:close/>
                </a:path>
                <a:path w="1456690" h="3263900">
                  <a:moveTo>
                    <a:pt x="873726" y="2793999"/>
                  </a:moveTo>
                  <a:lnTo>
                    <a:pt x="441449" y="2793999"/>
                  </a:lnTo>
                  <a:lnTo>
                    <a:pt x="447737" y="2781299"/>
                  </a:lnTo>
                  <a:lnTo>
                    <a:pt x="875483" y="2781299"/>
                  </a:lnTo>
                  <a:lnTo>
                    <a:pt x="873726" y="2793999"/>
                  </a:lnTo>
                  <a:close/>
                </a:path>
                <a:path w="1456690" h="3263900">
                  <a:moveTo>
                    <a:pt x="1220723" y="2793999"/>
                  </a:moveTo>
                  <a:lnTo>
                    <a:pt x="915526" y="2793999"/>
                  </a:lnTo>
                  <a:lnTo>
                    <a:pt x="909997" y="2781299"/>
                  </a:lnTo>
                  <a:lnTo>
                    <a:pt x="1217909" y="2781299"/>
                  </a:lnTo>
                  <a:lnTo>
                    <a:pt x="1220723" y="2793999"/>
                  </a:lnTo>
                  <a:close/>
                </a:path>
                <a:path w="1456690" h="3263900">
                  <a:moveTo>
                    <a:pt x="151074" y="2806699"/>
                  </a:moveTo>
                  <a:lnTo>
                    <a:pt x="54637" y="2806699"/>
                  </a:lnTo>
                  <a:lnTo>
                    <a:pt x="55811" y="2793999"/>
                  </a:lnTo>
                  <a:lnTo>
                    <a:pt x="155849" y="2793999"/>
                  </a:lnTo>
                  <a:lnTo>
                    <a:pt x="151074" y="2806699"/>
                  </a:lnTo>
                  <a:close/>
                </a:path>
                <a:path w="1456690" h="3263900">
                  <a:moveTo>
                    <a:pt x="369310" y="2806699"/>
                  </a:moveTo>
                  <a:lnTo>
                    <a:pt x="214870" y="2806699"/>
                  </a:lnTo>
                  <a:lnTo>
                    <a:pt x="220653" y="2793999"/>
                  </a:lnTo>
                  <a:lnTo>
                    <a:pt x="374795" y="2793999"/>
                  </a:lnTo>
                  <a:lnTo>
                    <a:pt x="369310" y="2806699"/>
                  </a:lnTo>
                  <a:close/>
                </a:path>
                <a:path w="1456690" h="3263900">
                  <a:moveTo>
                    <a:pt x="868638" y="2806699"/>
                  </a:moveTo>
                  <a:lnTo>
                    <a:pt x="432088" y="2806699"/>
                  </a:lnTo>
                  <a:lnTo>
                    <a:pt x="435454" y="2793999"/>
                  </a:lnTo>
                  <a:lnTo>
                    <a:pt x="869638" y="2793999"/>
                  </a:lnTo>
                  <a:lnTo>
                    <a:pt x="868638" y="2806699"/>
                  </a:lnTo>
                  <a:close/>
                </a:path>
                <a:path w="1456690" h="3263900">
                  <a:moveTo>
                    <a:pt x="1240472" y="2857499"/>
                  </a:moveTo>
                  <a:lnTo>
                    <a:pt x="1013215" y="2857499"/>
                  </a:lnTo>
                  <a:lnTo>
                    <a:pt x="1007579" y="2844799"/>
                  </a:lnTo>
                  <a:lnTo>
                    <a:pt x="988979" y="2844799"/>
                  </a:lnTo>
                  <a:lnTo>
                    <a:pt x="974752" y="2832099"/>
                  </a:lnTo>
                  <a:lnTo>
                    <a:pt x="967580" y="2819399"/>
                  </a:lnTo>
                  <a:lnTo>
                    <a:pt x="951924" y="2819399"/>
                  </a:lnTo>
                  <a:lnTo>
                    <a:pt x="945607" y="2806699"/>
                  </a:lnTo>
                  <a:lnTo>
                    <a:pt x="933002" y="2806699"/>
                  </a:lnTo>
                  <a:lnTo>
                    <a:pt x="926641" y="2793999"/>
                  </a:lnTo>
                  <a:lnTo>
                    <a:pt x="1222601" y="2793999"/>
                  </a:lnTo>
                  <a:lnTo>
                    <a:pt x="1223545" y="2806699"/>
                  </a:lnTo>
                  <a:lnTo>
                    <a:pt x="1229553" y="2819399"/>
                  </a:lnTo>
                  <a:lnTo>
                    <a:pt x="1232637" y="2832099"/>
                  </a:lnTo>
                  <a:lnTo>
                    <a:pt x="1238141" y="2844799"/>
                  </a:lnTo>
                  <a:lnTo>
                    <a:pt x="1240472" y="2857499"/>
                  </a:lnTo>
                  <a:close/>
                </a:path>
                <a:path w="1456690" h="3263900">
                  <a:moveTo>
                    <a:pt x="1445166" y="2806699"/>
                  </a:moveTo>
                  <a:lnTo>
                    <a:pt x="1286245" y="2806699"/>
                  </a:lnTo>
                  <a:lnTo>
                    <a:pt x="1284210" y="2793999"/>
                  </a:lnTo>
                  <a:lnTo>
                    <a:pt x="1446086" y="2793999"/>
                  </a:lnTo>
                  <a:lnTo>
                    <a:pt x="1445166" y="2806699"/>
                  </a:lnTo>
                  <a:close/>
                </a:path>
                <a:path w="1456690" h="3263900">
                  <a:moveTo>
                    <a:pt x="144734" y="2819399"/>
                  </a:moveTo>
                  <a:lnTo>
                    <a:pt x="94486" y="2819399"/>
                  </a:lnTo>
                  <a:lnTo>
                    <a:pt x="90415" y="2806699"/>
                  </a:lnTo>
                  <a:lnTo>
                    <a:pt x="148491" y="2806699"/>
                  </a:lnTo>
                  <a:lnTo>
                    <a:pt x="144734" y="2819399"/>
                  </a:lnTo>
                  <a:close/>
                </a:path>
                <a:path w="1456690" h="3263900">
                  <a:moveTo>
                    <a:pt x="364065" y="2819399"/>
                  </a:moveTo>
                  <a:lnTo>
                    <a:pt x="203637" y="2819399"/>
                  </a:lnTo>
                  <a:lnTo>
                    <a:pt x="207287" y="2806699"/>
                  </a:lnTo>
                  <a:lnTo>
                    <a:pt x="365437" y="2806699"/>
                  </a:lnTo>
                  <a:lnTo>
                    <a:pt x="364065" y="2819399"/>
                  </a:lnTo>
                  <a:close/>
                </a:path>
                <a:path w="1456690" h="3263900">
                  <a:moveTo>
                    <a:pt x="867229" y="2819399"/>
                  </a:moveTo>
                  <a:lnTo>
                    <a:pt x="417450" y="2819399"/>
                  </a:lnTo>
                  <a:lnTo>
                    <a:pt x="420816" y="2806699"/>
                  </a:lnTo>
                  <a:lnTo>
                    <a:pt x="867698" y="2806699"/>
                  </a:lnTo>
                  <a:lnTo>
                    <a:pt x="867229" y="2819399"/>
                  </a:lnTo>
                  <a:close/>
                </a:path>
                <a:path w="1456690" h="3263900">
                  <a:moveTo>
                    <a:pt x="1451800" y="2819399"/>
                  </a:moveTo>
                  <a:lnTo>
                    <a:pt x="1290570" y="2819399"/>
                  </a:lnTo>
                  <a:lnTo>
                    <a:pt x="1287886" y="2806699"/>
                  </a:lnTo>
                  <a:lnTo>
                    <a:pt x="1450783" y="2806699"/>
                  </a:lnTo>
                  <a:lnTo>
                    <a:pt x="1451800" y="2819399"/>
                  </a:lnTo>
                  <a:close/>
                </a:path>
                <a:path w="1456690" h="3263900">
                  <a:moveTo>
                    <a:pt x="134558" y="2832099"/>
                  </a:moveTo>
                  <a:lnTo>
                    <a:pt x="128609" y="2832099"/>
                  </a:lnTo>
                  <a:lnTo>
                    <a:pt x="125086" y="2819399"/>
                  </a:lnTo>
                  <a:lnTo>
                    <a:pt x="136984" y="2819399"/>
                  </a:lnTo>
                  <a:lnTo>
                    <a:pt x="134558" y="2832099"/>
                  </a:lnTo>
                  <a:close/>
                </a:path>
                <a:path w="1456690" h="3263900">
                  <a:moveTo>
                    <a:pt x="365396" y="2832099"/>
                  </a:moveTo>
                  <a:lnTo>
                    <a:pt x="195222" y="2832099"/>
                  </a:lnTo>
                  <a:lnTo>
                    <a:pt x="200046" y="2819399"/>
                  </a:lnTo>
                  <a:lnTo>
                    <a:pt x="362421" y="2819399"/>
                  </a:lnTo>
                  <a:lnTo>
                    <a:pt x="365396" y="2832099"/>
                  </a:lnTo>
                  <a:close/>
                </a:path>
                <a:path w="1456690" h="3263900">
                  <a:moveTo>
                    <a:pt x="647733" y="2832099"/>
                  </a:moveTo>
                  <a:lnTo>
                    <a:pt x="402029" y="2832099"/>
                  </a:lnTo>
                  <a:lnTo>
                    <a:pt x="406961" y="2819399"/>
                  </a:lnTo>
                  <a:lnTo>
                    <a:pt x="653925" y="2819399"/>
                  </a:lnTo>
                  <a:lnTo>
                    <a:pt x="647733" y="2832099"/>
                  </a:lnTo>
                  <a:close/>
                </a:path>
                <a:path w="1456690" h="3263900">
                  <a:moveTo>
                    <a:pt x="883902" y="2832099"/>
                  </a:moveTo>
                  <a:lnTo>
                    <a:pt x="686018" y="2832099"/>
                  </a:lnTo>
                  <a:lnTo>
                    <a:pt x="684140" y="2819399"/>
                  </a:lnTo>
                  <a:lnTo>
                    <a:pt x="878031" y="2819399"/>
                  </a:lnTo>
                  <a:lnTo>
                    <a:pt x="883902" y="2832099"/>
                  </a:lnTo>
                  <a:close/>
                </a:path>
                <a:path w="1456690" h="3263900">
                  <a:moveTo>
                    <a:pt x="1452192" y="2832099"/>
                  </a:moveTo>
                  <a:lnTo>
                    <a:pt x="1296186" y="2832099"/>
                  </a:lnTo>
                  <a:lnTo>
                    <a:pt x="1293693" y="2819399"/>
                  </a:lnTo>
                  <a:lnTo>
                    <a:pt x="1448278" y="2819399"/>
                  </a:lnTo>
                  <a:lnTo>
                    <a:pt x="1452192" y="2832099"/>
                  </a:lnTo>
                  <a:close/>
                </a:path>
                <a:path w="1456690" h="3263900">
                  <a:moveTo>
                    <a:pt x="640461" y="2844799"/>
                  </a:moveTo>
                  <a:lnTo>
                    <a:pt x="189195" y="2844799"/>
                  </a:lnTo>
                  <a:lnTo>
                    <a:pt x="191152" y="2832099"/>
                  </a:lnTo>
                  <a:lnTo>
                    <a:pt x="643245" y="2832099"/>
                  </a:lnTo>
                  <a:lnTo>
                    <a:pt x="640461" y="2844799"/>
                  </a:lnTo>
                  <a:close/>
                </a:path>
                <a:path w="1456690" h="3263900">
                  <a:moveTo>
                    <a:pt x="895643" y="2844799"/>
                  </a:moveTo>
                  <a:lnTo>
                    <a:pt x="688915" y="2844799"/>
                  </a:lnTo>
                  <a:lnTo>
                    <a:pt x="687114" y="2832099"/>
                  </a:lnTo>
                  <a:lnTo>
                    <a:pt x="889772" y="2832099"/>
                  </a:lnTo>
                  <a:lnTo>
                    <a:pt x="895643" y="2844799"/>
                  </a:lnTo>
                  <a:close/>
                </a:path>
                <a:path w="1456690" h="3263900">
                  <a:moveTo>
                    <a:pt x="1453757" y="2844799"/>
                  </a:moveTo>
                  <a:lnTo>
                    <a:pt x="1300012" y="2844799"/>
                  </a:lnTo>
                  <a:lnTo>
                    <a:pt x="1298058" y="2832099"/>
                  </a:lnTo>
                  <a:lnTo>
                    <a:pt x="1448513" y="2832099"/>
                  </a:lnTo>
                  <a:lnTo>
                    <a:pt x="1453757" y="2844799"/>
                  </a:lnTo>
                  <a:close/>
                </a:path>
                <a:path w="1456690" h="3263900">
                  <a:moveTo>
                    <a:pt x="636604" y="2857499"/>
                  </a:moveTo>
                  <a:lnTo>
                    <a:pt x="190604" y="2857499"/>
                  </a:lnTo>
                  <a:lnTo>
                    <a:pt x="190604" y="2844799"/>
                  </a:lnTo>
                  <a:lnTo>
                    <a:pt x="638117" y="2844799"/>
                  </a:lnTo>
                  <a:lnTo>
                    <a:pt x="636604" y="2857499"/>
                  </a:lnTo>
                  <a:close/>
                </a:path>
                <a:path w="1456690" h="3263900">
                  <a:moveTo>
                    <a:pt x="916198" y="2857499"/>
                  </a:moveTo>
                  <a:lnTo>
                    <a:pt x="687975" y="2857499"/>
                  </a:lnTo>
                  <a:lnTo>
                    <a:pt x="688601" y="2844799"/>
                  </a:lnTo>
                  <a:lnTo>
                    <a:pt x="909117" y="2844799"/>
                  </a:lnTo>
                  <a:lnTo>
                    <a:pt x="916198" y="2857499"/>
                  </a:lnTo>
                  <a:close/>
                </a:path>
                <a:path w="1456690" h="3263900">
                  <a:moveTo>
                    <a:pt x="1447887" y="2857499"/>
                  </a:moveTo>
                  <a:lnTo>
                    <a:pt x="1304014" y="2857499"/>
                  </a:lnTo>
                  <a:lnTo>
                    <a:pt x="1302009" y="2844799"/>
                  </a:lnTo>
                  <a:lnTo>
                    <a:pt x="1449530" y="2844799"/>
                  </a:lnTo>
                  <a:lnTo>
                    <a:pt x="1447887" y="2857499"/>
                  </a:lnTo>
                  <a:close/>
                </a:path>
                <a:path w="1456690" h="3263900">
                  <a:moveTo>
                    <a:pt x="232561" y="2870199"/>
                  </a:moveTo>
                  <a:lnTo>
                    <a:pt x="227238" y="2870199"/>
                  </a:lnTo>
                  <a:lnTo>
                    <a:pt x="223167" y="2857499"/>
                  </a:lnTo>
                  <a:lnTo>
                    <a:pt x="236005" y="2857499"/>
                  </a:lnTo>
                  <a:lnTo>
                    <a:pt x="232561" y="2870199"/>
                  </a:lnTo>
                  <a:close/>
                </a:path>
                <a:path w="1456690" h="3263900">
                  <a:moveTo>
                    <a:pt x="635921" y="2870199"/>
                  </a:moveTo>
                  <a:lnTo>
                    <a:pt x="236944" y="2870199"/>
                  </a:lnTo>
                  <a:lnTo>
                    <a:pt x="236005" y="2857499"/>
                  </a:lnTo>
                  <a:lnTo>
                    <a:pt x="635921" y="2857499"/>
                  </a:lnTo>
                  <a:lnTo>
                    <a:pt x="635921" y="2870199"/>
                  </a:lnTo>
                  <a:close/>
                </a:path>
                <a:path w="1456690" h="3263900">
                  <a:moveTo>
                    <a:pt x="950280" y="2882899"/>
                  </a:moveTo>
                  <a:lnTo>
                    <a:pt x="685954" y="2882899"/>
                  </a:lnTo>
                  <a:lnTo>
                    <a:pt x="687114" y="2870199"/>
                  </a:lnTo>
                  <a:lnTo>
                    <a:pt x="687584" y="2857499"/>
                  </a:lnTo>
                  <a:lnTo>
                    <a:pt x="930456" y="2857499"/>
                  </a:lnTo>
                  <a:lnTo>
                    <a:pt x="936748" y="2870199"/>
                  </a:lnTo>
                  <a:lnTo>
                    <a:pt x="943114" y="2870199"/>
                  </a:lnTo>
                  <a:lnTo>
                    <a:pt x="950280" y="2882899"/>
                  </a:lnTo>
                  <a:close/>
                </a:path>
                <a:path w="1456690" h="3263900">
                  <a:moveTo>
                    <a:pt x="1244680" y="2870199"/>
                  </a:moveTo>
                  <a:lnTo>
                    <a:pt x="1027401" y="2870199"/>
                  </a:lnTo>
                  <a:lnTo>
                    <a:pt x="1022843" y="2857499"/>
                  </a:lnTo>
                  <a:lnTo>
                    <a:pt x="1242716" y="2857499"/>
                  </a:lnTo>
                  <a:lnTo>
                    <a:pt x="1244680" y="2870199"/>
                  </a:lnTo>
                  <a:close/>
                </a:path>
                <a:path w="1456690" h="3263900">
                  <a:moveTo>
                    <a:pt x="1446947" y="2870199"/>
                  </a:moveTo>
                  <a:lnTo>
                    <a:pt x="1305423" y="2870199"/>
                  </a:lnTo>
                  <a:lnTo>
                    <a:pt x="1308084" y="2857499"/>
                  </a:lnTo>
                  <a:lnTo>
                    <a:pt x="1445418" y="2857499"/>
                  </a:lnTo>
                  <a:lnTo>
                    <a:pt x="1446947" y="2870199"/>
                  </a:lnTo>
                  <a:close/>
                </a:path>
                <a:path w="1456690" h="3263900">
                  <a:moveTo>
                    <a:pt x="634199" y="2882899"/>
                  </a:moveTo>
                  <a:lnTo>
                    <a:pt x="267785" y="2882899"/>
                  </a:lnTo>
                  <a:lnTo>
                    <a:pt x="265045" y="2870199"/>
                  </a:lnTo>
                  <a:lnTo>
                    <a:pt x="634801" y="2870199"/>
                  </a:lnTo>
                  <a:lnTo>
                    <a:pt x="634199" y="2882899"/>
                  </a:lnTo>
                  <a:close/>
                </a:path>
                <a:path w="1456690" h="3263900">
                  <a:moveTo>
                    <a:pt x="1248907" y="2882899"/>
                  </a:moveTo>
                  <a:lnTo>
                    <a:pt x="1050710" y="2882899"/>
                  </a:lnTo>
                  <a:lnTo>
                    <a:pt x="1046564" y="2870199"/>
                  </a:lnTo>
                  <a:lnTo>
                    <a:pt x="1247811" y="2870199"/>
                  </a:lnTo>
                  <a:lnTo>
                    <a:pt x="1248907" y="2882899"/>
                  </a:lnTo>
                  <a:close/>
                </a:path>
                <a:path w="1456690" h="3263900">
                  <a:moveTo>
                    <a:pt x="1447417" y="2882899"/>
                  </a:moveTo>
                  <a:lnTo>
                    <a:pt x="1312928" y="2882899"/>
                  </a:lnTo>
                  <a:lnTo>
                    <a:pt x="1311936" y="2870199"/>
                  </a:lnTo>
                  <a:lnTo>
                    <a:pt x="1448671" y="2870199"/>
                  </a:lnTo>
                  <a:lnTo>
                    <a:pt x="1447417" y="2882899"/>
                  </a:lnTo>
                  <a:close/>
                </a:path>
                <a:path w="1456690" h="3263900">
                  <a:moveTo>
                    <a:pt x="631068" y="2895599"/>
                  </a:moveTo>
                  <a:lnTo>
                    <a:pt x="303919" y="2895599"/>
                  </a:lnTo>
                  <a:lnTo>
                    <a:pt x="299722" y="2882899"/>
                  </a:lnTo>
                  <a:lnTo>
                    <a:pt x="633025" y="2882899"/>
                  </a:lnTo>
                  <a:lnTo>
                    <a:pt x="631068" y="2895599"/>
                  </a:lnTo>
                  <a:close/>
                </a:path>
                <a:path w="1456690" h="3263900">
                  <a:moveTo>
                    <a:pt x="966405" y="2895599"/>
                  </a:moveTo>
                  <a:lnTo>
                    <a:pt x="684688" y="2895599"/>
                  </a:lnTo>
                  <a:lnTo>
                    <a:pt x="685145" y="2882899"/>
                  </a:lnTo>
                  <a:lnTo>
                    <a:pt x="961444" y="2882899"/>
                  </a:lnTo>
                  <a:lnTo>
                    <a:pt x="966405" y="2895599"/>
                  </a:lnTo>
                  <a:close/>
                </a:path>
                <a:path w="1456690" h="3263900">
                  <a:moveTo>
                    <a:pt x="1256734" y="2895599"/>
                  </a:moveTo>
                  <a:lnTo>
                    <a:pt x="1071844" y="2895599"/>
                  </a:lnTo>
                  <a:lnTo>
                    <a:pt x="1065034" y="2882899"/>
                  </a:lnTo>
                  <a:lnTo>
                    <a:pt x="1254073" y="2882899"/>
                  </a:lnTo>
                  <a:lnTo>
                    <a:pt x="1256734" y="2895599"/>
                  </a:lnTo>
                  <a:close/>
                </a:path>
                <a:path w="1456690" h="3263900">
                  <a:moveTo>
                    <a:pt x="1447965" y="2895599"/>
                  </a:moveTo>
                  <a:lnTo>
                    <a:pt x="1317086" y="2895599"/>
                  </a:lnTo>
                  <a:lnTo>
                    <a:pt x="1315520" y="2882899"/>
                  </a:lnTo>
                  <a:lnTo>
                    <a:pt x="1447274" y="2882899"/>
                  </a:lnTo>
                  <a:lnTo>
                    <a:pt x="1447965" y="2895599"/>
                  </a:lnTo>
                  <a:close/>
                </a:path>
                <a:path w="1456690" h="3263900">
                  <a:moveTo>
                    <a:pt x="625180" y="2920999"/>
                  </a:moveTo>
                  <a:lnTo>
                    <a:pt x="382069" y="2920999"/>
                  </a:lnTo>
                  <a:lnTo>
                    <a:pt x="379251" y="2908299"/>
                  </a:lnTo>
                  <a:lnTo>
                    <a:pt x="341600" y="2908299"/>
                  </a:lnTo>
                  <a:lnTo>
                    <a:pt x="337921" y="2895599"/>
                  </a:lnTo>
                  <a:lnTo>
                    <a:pt x="628563" y="2895599"/>
                  </a:lnTo>
                  <a:lnTo>
                    <a:pt x="628015" y="2908299"/>
                  </a:lnTo>
                  <a:lnTo>
                    <a:pt x="625180" y="2920999"/>
                  </a:lnTo>
                  <a:close/>
                </a:path>
                <a:path w="1456690" h="3263900">
                  <a:moveTo>
                    <a:pt x="983626" y="2908299"/>
                  </a:moveTo>
                  <a:lnTo>
                    <a:pt x="679130" y="2908299"/>
                  </a:lnTo>
                  <a:lnTo>
                    <a:pt x="684453" y="2895599"/>
                  </a:lnTo>
                  <a:lnTo>
                    <a:pt x="983000" y="2895599"/>
                  </a:lnTo>
                  <a:lnTo>
                    <a:pt x="983626" y="2908299"/>
                  </a:lnTo>
                  <a:close/>
                </a:path>
                <a:path w="1456690" h="3263900">
                  <a:moveTo>
                    <a:pt x="1260179" y="2908299"/>
                  </a:moveTo>
                  <a:lnTo>
                    <a:pt x="1092819" y="2908299"/>
                  </a:lnTo>
                  <a:lnTo>
                    <a:pt x="1086113" y="2895599"/>
                  </a:lnTo>
                  <a:lnTo>
                    <a:pt x="1257905" y="2895599"/>
                  </a:lnTo>
                  <a:lnTo>
                    <a:pt x="1260179" y="2908299"/>
                  </a:lnTo>
                  <a:close/>
                </a:path>
                <a:path w="1456690" h="3263900">
                  <a:moveTo>
                    <a:pt x="1446634" y="2908299"/>
                  </a:moveTo>
                  <a:lnTo>
                    <a:pt x="1320620" y="2908299"/>
                  </a:lnTo>
                  <a:lnTo>
                    <a:pt x="1318260" y="2895599"/>
                  </a:lnTo>
                  <a:lnTo>
                    <a:pt x="1448200" y="2895599"/>
                  </a:lnTo>
                  <a:lnTo>
                    <a:pt x="1446634" y="2908299"/>
                  </a:lnTo>
                  <a:close/>
                </a:path>
                <a:path w="1456690" h="3263900">
                  <a:moveTo>
                    <a:pt x="1008283" y="2920999"/>
                  </a:moveTo>
                  <a:lnTo>
                    <a:pt x="679851" y="2920999"/>
                  </a:lnTo>
                  <a:lnTo>
                    <a:pt x="680216" y="2908299"/>
                  </a:lnTo>
                  <a:lnTo>
                    <a:pt x="1004440" y="2908299"/>
                  </a:lnTo>
                  <a:lnTo>
                    <a:pt x="1008283" y="2920999"/>
                  </a:lnTo>
                  <a:close/>
                </a:path>
                <a:path w="1456690" h="3263900">
                  <a:moveTo>
                    <a:pt x="1264092" y="2920999"/>
                  </a:moveTo>
                  <a:lnTo>
                    <a:pt x="1106161" y="2920999"/>
                  </a:lnTo>
                  <a:lnTo>
                    <a:pt x="1102925" y="2908299"/>
                  </a:lnTo>
                  <a:lnTo>
                    <a:pt x="1261744" y="2908299"/>
                  </a:lnTo>
                  <a:lnTo>
                    <a:pt x="1264092" y="2920999"/>
                  </a:lnTo>
                  <a:close/>
                </a:path>
                <a:path w="1456690" h="3263900">
                  <a:moveTo>
                    <a:pt x="1449765" y="2933699"/>
                  </a:moveTo>
                  <a:lnTo>
                    <a:pt x="1327731" y="2933699"/>
                  </a:lnTo>
                  <a:lnTo>
                    <a:pt x="1325283" y="2920999"/>
                  </a:lnTo>
                  <a:lnTo>
                    <a:pt x="1322937" y="2908299"/>
                  </a:lnTo>
                  <a:lnTo>
                    <a:pt x="1446291" y="2908299"/>
                  </a:lnTo>
                  <a:lnTo>
                    <a:pt x="1447543" y="2920999"/>
                  </a:lnTo>
                  <a:lnTo>
                    <a:pt x="1445617" y="2920999"/>
                  </a:lnTo>
                  <a:lnTo>
                    <a:pt x="1449765" y="2933699"/>
                  </a:lnTo>
                  <a:close/>
                </a:path>
                <a:path w="1456690" h="3263900">
                  <a:moveTo>
                    <a:pt x="621711" y="2933699"/>
                  </a:moveTo>
                  <a:lnTo>
                    <a:pt x="418546" y="2933699"/>
                  </a:lnTo>
                  <a:lnTo>
                    <a:pt x="412754" y="2920999"/>
                  </a:lnTo>
                  <a:lnTo>
                    <a:pt x="623475" y="2920999"/>
                  </a:lnTo>
                  <a:lnTo>
                    <a:pt x="621711" y="2933699"/>
                  </a:lnTo>
                  <a:close/>
                </a:path>
                <a:path w="1456690" h="3263900">
                  <a:moveTo>
                    <a:pt x="1043818" y="2946399"/>
                  </a:moveTo>
                  <a:lnTo>
                    <a:pt x="673181" y="2946399"/>
                  </a:lnTo>
                  <a:lnTo>
                    <a:pt x="673606" y="2933699"/>
                  </a:lnTo>
                  <a:lnTo>
                    <a:pt x="674937" y="2920999"/>
                  </a:lnTo>
                  <a:lnTo>
                    <a:pt x="1022138" y="2920999"/>
                  </a:lnTo>
                  <a:lnTo>
                    <a:pt x="1028401" y="2933699"/>
                  </a:lnTo>
                  <a:lnTo>
                    <a:pt x="1042569" y="2933699"/>
                  </a:lnTo>
                  <a:lnTo>
                    <a:pt x="1043818" y="2946399"/>
                  </a:lnTo>
                  <a:close/>
                </a:path>
                <a:path w="1456690" h="3263900">
                  <a:moveTo>
                    <a:pt x="1274660" y="2946399"/>
                  </a:moveTo>
                  <a:lnTo>
                    <a:pt x="1114240" y="2946399"/>
                  </a:lnTo>
                  <a:lnTo>
                    <a:pt x="1117793" y="2933699"/>
                  </a:lnTo>
                  <a:lnTo>
                    <a:pt x="1112235" y="2933699"/>
                  </a:lnTo>
                  <a:lnTo>
                    <a:pt x="1108948" y="2920999"/>
                  </a:lnTo>
                  <a:lnTo>
                    <a:pt x="1268789" y="2920999"/>
                  </a:lnTo>
                  <a:lnTo>
                    <a:pt x="1273016" y="2933699"/>
                  </a:lnTo>
                  <a:lnTo>
                    <a:pt x="1274660" y="2946399"/>
                  </a:lnTo>
                  <a:close/>
                </a:path>
                <a:path w="1456690" h="3263900">
                  <a:moveTo>
                    <a:pt x="449153" y="2946399"/>
                  </a:moveTo>
                  <a:lnTo>
                    <a:pt x="441871" y="2933699"/>
                  </a:lnTo>
                  <a:lnTo>
                    <a:pt x="449153" y="2933699"/>
                  </a:lnTo>
                  <a:lnTo>
                    <a:pt x="449153" y="2946399"/>
                  </a:lnTo>
                  <a:close/>
                </a:path>
                <a:path w="1456690" h="3263900">
                  <a:moveTo>
                    <a:pt x="616195" y="2946399"/>
                  </a:moveTo>
                  <a:lnTo>
                    <a:pt x="453066" y="2946399"/>
                  </a:lnTo>
                  <a:lnTo>
                    <a:pt x="449153" y="2933699"/>
                  </a:lnTo>
                  <a:lnTo>
                    <a:pt x="619092" y="2933699"/>
                  </a:lnTo>
                  <a:lnTo>
                    <a:pt x="616195" y="2946399"/>
                  </a:lnTo>
                  <a:close/>
                </a:path>
                <a:path w="1456690" h="3263900">
                  <a:moveTo>
                    <a:pt x="1448122" y="2946399"/>
                  </a:moveTo>
                  <a:lnTo>
                    <a:pt x="1333211" y="2946399"/>
                  </a:lnTo>
                  <a:lnTo>
                    <a:pt x="1331332" y="2933699"/>
                  </a:lnTo>
                  <a:lnTo>
                    <a:pt x="1448591" y="2933699"/>
                  </a:lnTo>
                  <a:lnTo>
                    <a:pt x="1448122" y="2946399"/>
                  </a:lnTo>
                  <a:close/>
                </a:path>
                <a:path w="1456690" h="3263900">
                  <a:moveTo>
                    <a:pt x="617683" y="2959099"/>
                  </a:moveTo>
                  <a:lnTo>
                    <a:pt x="488526" y="2959099"/>
                  </a:lnTo>
                  <a:lnTo>
                    <a:pt x="481908" y="2946399"/>
                  </a:lnTo>
                  <a:lnTo>
                    <a:pt x="616509" y="2946399"/>
                  </a:lnTo>
                  <a:lnTo>
                    <a:pt x="617683" y="2959099"/>
                  </a:lnTo>
                  <a:close/>
                </a:path>
                <a:path w="1456690" h="3263900">
                  <a:moveTo>
                    <a:pt x="1081394" y="2959099"/>
                  </a:moveTo>
                  <a:lnTo>
                    <a:pt x="670617" y="2959099"/>
                  </a:lnTo>
                  <a:lnTo>
                    <a:pt x="672545" y="2946399"/>
                  </a:lnTo>
                  <a:lnTo>
                    <a:pt x="1073958" y="2946399"/>
                  </a:lnTo>
                  <a:lnTo>
                    <a:pt x="1081394" y="2959099"/>
                  </a:lnTo>
                  <a:close/>
                </a:path>
                <a:path w="1456690" h="3263900">
                  <a:moveTo>
                    <a:pt x="1294017" y="2971799"/>
                  </a:moveTo>
                  <a:lnTo>
                    <a:pt x="666997" y="2971799"/>
                  </a:lnTo>
                  <a:lnTo>
                    <a:pt x="668426" y="2959099"/>
                  </a:lnTo>
                  <a:lnTo>
                    <a:pt x="1106991" y="2959099"/>
                  </a:lnTo>
                  <a:lnTo>
                    <a:pt x="1106991" y="2946399"/>
                  </a:lnTo>
                  <a:lnTo>
                    <a:pt x="1280687" y="2946399"/>
                  </a:lnTo>
                  <a:lnTo>
                    <a:pt x="1285160" y="2959099"/>
                  </a:lnTo>
                  <a:lnTo>
                    <a:pt x="1294017" y="2971799"/>
                  </a:lnTo>
                  <a:close/>
                </a:path>
                <a:path w="1456690" h="3263900">
                  <a:moveTo>
                    <a:pt x="1447104" y="2959099"/>
                  </a:moveTo>
                  <a:lnTo>
                    <a:pt x="1335403" y="2959099"/>
                  </a:lnTo>
                  <a:lnTo>
                    <a:pt x="1331724" y="2946399"/>
                  </a:lnTo>
                  <a:lnTo>
                    <a:pt x="1448189" y="2946399"/>
                  </a:lnTo>
                  <a:lnTo>
                    <a:pt x="1447104" y="2959099"/>
                  </a:lnTo>
                  <a:close/>
                </a:path>
                <a:path w="1456690" h="3263900">
                  <a:moveTo>
                    <a:pt x="611342" y="2971799"/>
                  </a:moveTo>
                  <a:lnTo>
                    <a:pt x="552869" y="2971799"/>
                  </a:lnTo>
                  <a:lnTo>
                    <a:pt x="527038" y="2959099"/>
                  </a:lnTo>
                  <a:lnTo>
                    <a:pt x="611107" y="2959099"/>
                  </a:lnTo>
                  <a:lnTo>
                    <a:pt x="611342" y="2971799"/>
                  </a:lnTo>
                  <a:close/>
                </a:path>
                <a:path w="1456690" h="3263900">
                  <a:moveTo>
                    <a:pt x="1447549" y="2971799"/>
                  </a:moveTo>
                  <a:lnTo>
                    <a:pt x="1332938" y="2971799"/>
                  </a:lnTo>
                  <a:lnTo>
                    <a:pt x="1334150" y="2959099"/>
                  </a:lnTo>
                  <a:lnTo>
                    <a:pt x="1451018" y="2959099"/>
                  </a:lnTo>
                  <a:lnTo>
                    <a:pt x="1447549" y="2971799"/>
                  </a:lnTo>
                  <a:close/>
                </a:path>
                <a:path w="1456690" h="3263900">
                  <a:moveTo>
                    <a:pt x="609072" y="2984499"/>
                  </a:moveTo>
                  <a:lnTo>
                    <a:pt x="565002" y="2984499"/>
                  </a:lnTo>
                  <a:lnTo>
                    <a:pt x="558897" y="2971799"/>
                  </a:lnTo>
                  <a:lnTo>
                    <a:pt x="612908" y="2971799"/>
                  </a:lnTo>
                  <a:lnTo>
                    <a:pt x="609072" y="2984499"/>
                  </a:lnTo>
                  <a:close/>
                </a:path>
                <a:path w="1456690" h="3263900">
                  <a:moveTo>
                    <a:pt x="1302605" y="2984499"/>
                  </a:moveTo>
                  <a:lnTo>
                    <a:pt x="664092" y="2984499"/>
                  </a:lnTo>
                  <a:lnTo>
                    <a:pt x="665788" y="2971799"/>
                  </a:lnTo>
                  <a:lnTo>
                    <a:pt x="1298534" y="2971799"/>
                  </a:lnTo>
                  <a:lnTo>
                    <a:pt x="1302605" y="2984499"/>
                  </a:lnTo>
                  <a:close/>
                </a:path>
                <a:path w="1456690" h="3263900">
                  <a:moveTo>
                    <a:pt x="1448200" y="2984499"/>
                  </a:moveTo>
                  <a:lnTo>
                    <a:pt x="1324920" y="2984499"/>
                  </a:lnTo>
                  <a:lnTo>
                    <a:pt x="1328045" y="2971799"/>
                  </a:lnTo>
                  <a:lnTo>
                    <a:pt x="1446610" y="2971799"/>
                  </a:lnTo>
                  <a:lnTo>
                    <a:pt x="1448200" y="2984499"/>
                  </a:lnTo>
                  <a:close/>
                </a:path>
                <a:path w="1456690" h="3263900">
                  <a:moveTo>
                    <a:pt x="605628" y="2997199"/>
                  </a:moveTo>
                  <a:lnTo>
                    <a:pt x="595765" y="2997199"/>
                  </a:lnTo>
                  <a:lnTo>
                    <a:pt x="589973" y="2984499"/>
                  </a:lnTo>
                  <a:lnTo>
                    <a:pt x="607585" y="2984499"/>
                  </a:lnTo>
                  <a:lnTo>
                    <a:pt x="605628" y="2997199"/>
                  </a:lnTo>
                  <a:close/>
                </a:path>
                <a:path w="1456690" h="3263900">
                  <a:moveTo>
                    <a:pt x="1447730" y="2997199"/>
                  </a:moveTo>
                  <a:lnTo>
                    <a:pt x="662692" y="2997199"/>
                  </a:lnTo>
                  <a:lnTo>
                    <a:pt x="661909" y="2984499"/>
                  </a:lnTo>
                  <a:lnTo>
                    <a:pt x="1452114" y="2984499"/>
                  </a:lnTo>
                  <a:lnTo>
                    <a:pt x="1447730" y="2997199"/>
                  </a:lnTo>
                  <a:close/>
                </a:path>
                <a:path w="1456690" h="3263900">
                  <a:moveTo>
                    <a:pt x="1449633" y="3009899"/>
                  </a:moveTo>
                  <a:lnTo>
                    <a:pt x="656508" y="3009899"/>
                  </a:lnTo>
                  <a:lnTo>
                    <a:pt x="658230" y="2997199"/>
                  </a:lnTo>
                  <a:lnTo>
                    <a:pt x="1449296" y="2997199"/>
                  </a:lnTo>
                  <a:lnTo>
                    <a:pt x="1449633" y="3009899"/>
                  </a:lnTo>
                  <a:close/>
                </a:path>
                <a:path w="1456690" h="3263900">
                  <a:moveTo>
                    <a:pt x="925389" y="3022599"/>
                  </a:moveTo>
                  <a:lnTo>
                    <a:pt x="666449" y="3022599"/>
                  </a:lnTo>
                  <a:lnTo>
                    <a:pt x="655569" y="3009899"/>
                  </a:lnTo>
                  <a:lnTo>
                    <a:pt x="933217" y="3009899"/>
                  </a:lnTo>
                  <a:lnTo>
                    <a:pt x="925389" y="3022599"/>
                  </a:lnTo>
                  <a:close/>
                </a:path>
                <a:path w="1456690" h="3263900">
                  <a:moveTo>
                    <a:pt x="1447417" y="3022599"/>
                  </a:moveTo>
                  <a:lnTo>
                    <a:pt x="968050" y="3022599"/>
                  </a:lnTo>
                  <a:lnTo>
                    <a:pt x="962238" y="3009899"/>
                  </a:lnTo>
                  <a:lnTo>
                    <a:pt x="1449007" y="3009899"/>
                  </a:lnTo>
                  <a:lnTo>
                    <a:pt x="1447417" y="3022599"/>
                  </a:lnTo>
                  <a:close/>
                </a:path>
                <a:path w="1456690" h="3263900">
                  <a:moveTo>
                    <a:pt x="890556" y="3035299"/>
                  </a:moveTo>
                  <a:lnTo>
                    <a:pt x="693220" y="3035299"/>
                  </a:lnTo>
                  <a:lnTo>
                    <a:pt x="687584" y="3022599"/>
                  </a:lnTo>
                  <a:lnTo>
                    <a:pt x="903628" y="3022599"/>
                  </a:lnTo>
                  <a:lnTo>
                    <a:pt x="890556" y="3035299"/>
                  </a:lnTo>
                  <a:close/>
                </a:path>
                <a:path w="1456690" h="3263900">
                  <a:moveTo>
                    <a:pt x="1449139" y="3035299"/>
                  </a:moveTo>
                  <a:lnTo>
                    <a:pt x="973702" y="3035299"/>
                  </a:lnTo>
                  <a:lnTo>
                    <a:pt x="972648" y="3022599"/>
                  </a:lnTo>
                  <a:lnTo>
                    <a:pt x="1444834" y="3022599"/>
                  </a:lnTo>
                  <a:lnTo>
                    <a:pt x="1449139" y="3035299"/>
                  </a:lnTo>
                  <a:close/>
                </a:path>
                <a:path w="1456690" h="3263900">
                  <a:moveTo>
                    <a:pt x="860106" y="3047999"/>
                  </a:moveTo>
                  <a:lnTo>
                    <a:pt x="734159" y="3047999"/>
                  </a:lnTo>
                  <a:lnTo>
                    <a:pt x="731317" y="3035299"/>
                  </a:lnTo>
                  <a:lnTo>
                    <a:pt x="861202" y="3035299"/>
                  </a:lnTo>
                  <a:lnTo>
                    <a:pt x="860106" y="3047999"/>
                  </a:lnTo>
                  <a:close/>
                </a:path>
                <a:path w="1456690" h="3263900">
                  <a:moveTo>
                    <a:pt x="1223442" y="3047999"/>
                  </a:moveTo>
                  <a:lnTo>
                    <a:pt x="966484" y="3047999"/>
                  </a:lnTo>
                  <a:lnTo>
                    <a:pt x="970868" y="3035299"/>
                  </a:lnTo>
                  <a:lnTo>
                    <a:pt x="1227537" y="3035299"/>
                  </a:lnTo>
                  <a:lnTo>
                    <a:pt x="1223442" y="3047999"/>
                  </a:lnTo>
                  <a:close/>
                </a:path>
                <a:path w="1456690" h="3263900">
                  <a:moveTo>
                    <a:pt x="1449452" y="3073399"/>
                  </a:moveTo>
                  <a:lnTo>
                    <a:pt x="1254466" y="3073399"/>
                  </a:lnTo>
                  <a:lnTo>
                    <a:pt x="1254466" y="3060699"/>
                  </a:lnTo>
                  <a:lnTo>
                    <a:pt x="1253056" y="3060699"/>
                  </a:lnTo>
                  <a:lnTo>
                    <a:pt x="1251960" y="3047999"/>
                  </a:lnTo>
                  <a:lnTo>
                    <a:pt x="1250786" y="3035299"/>
                  </a:lnTo>
                  <a:lnTo>
                    <a:pt x="1449720" y="3035299"/>
                  </a:lnTo>
                  <a:lnTo>
                    <a:pt x="1450627" y="3047999"/>
                  </a:lnTo>
                  <a:lnTo>
                    <a:pt x="1448441" y="3047999"/>
                  </a:lnTo>
                  <a:lnTo>
                    <a:pt x="1448049" y="3060699"/>
                  </a:lnTo>
                  <a:lnTo>
                    <a:pt x="1449452" y="3073399"/>
                  </a:lnTo>
                  <a:close/>
                </a:path>
                <a:path w="1456690" h="3263900">
                  <a:moveTo>
                    <a:pt x="754276" y="3060699"/>
                  </a:moveTo>
                  <a:lnTo>
                    <a:pt x="752710" y="3047999"/>
                  </a:lnTo>
                  <a:lnTo>
                    <a:pt x="762103" y="3047999"/>
                  </a:lnTo>
                  <a:lnTo>
                    <a:pt x="754276" y="3060699"/>
                  </a:lnTo>
                  <a:close/>
                </a:path>
                <a:path w="1456690" h="3263900">
                  <a:moveTo>
                    <a:pt x="825899" y="3060699"/>
                  </a:moveTo>
                  <a:lnTo>
                    <a:pt x="768913" y="3060699"/>
                  </a:lnTo>
                  <a:lnTo>
                    <a:pt x="762103" y="3047999"/>
                  </a:lnTo>
                  <a:lnTo>
                    <a:pt x="830517" y="3047999"/>
                  </a:lnTo>
                  <a:lnTo>
                    <a:pt x="825899" y="3060699"/>
                  </a:lnTo>
                  <a:close/>
                </a:path>
                <a:path w="1456690" h="3263900">
                  <a:moveTo>
                    <a:pt x="1216109" y="3060699"/>
                  </a:moveTo>
                  <a:lnTo>
                    <a:pt x="954664" y="3060699"/>
                  </a:lnTo>
                  <a:lnTo>
                    <a:pt x="956308" y="3047999"/>
                  </a:lnTo>
                  <a:lnTo>
                    <a:pt x="1219633" y="3047999"/>
                  </a:lnTo>
                  <a:lnTo>
                    <a:pt x="1216109" y="3060699"/>
                  </a:lnTo>
                  <a:close/>
                </a:path>
                <a:path w="1456690" h="3263900">
                  <a:moveTo>
                    <a:pt x="1208516" y="3073399"/>
                  </a:moveTo>
                  <a:lnTo>
                    <a:pt x="926406" y="3073399"/>
                  </a:lnTo>
                  <a:lnTo>
                    <a:pt x="937835" y="3060699"/>
                  </a:lnTo>
                  <a:lnTo>
                    <a:pt x="1208751" y="3060699"/>
                  </a:lnTo>
                  <a:lnTo>
                    <a:pt x="1208516" y="3073399"/>
                  </a:lnTo>
                  <a:close/>
                </a:path>
                <a:path w="1456690" h="3263900">
                  <a:moveTo>
                    <a:pt x="1204423" y="3086099"/>
                  </a:moveTo>
                  <a:lnTo>
                    <a:pt x="893930" y="3086099"/>
                  </a:lnTo>
                  <a:lnTo>
                    <a:pt x="900966" y="3073399"/>
                  </a:lnTo>
                  <a:lnTo>
                    <a:pt x="1206693" y="3073399"/>
                  </a:lnTo>
                  <a:lnTo>
                    <a:pt x="1204423" y="3086099"/>
                  </a:lnTo>
                  <a:close/>
                </a:path>
                <a:path w="1456690" h="3263900">
                  <a:moveTo>
                    <a:pt x="1449139" y="3098799"/>
                  </a:moveTo>
                  <a:lnTo>
                    <a:pt x="1245745" y="3098799"/>
                  </a:lnTo>
                  <a:lnTo>
                    <a:pt x="1246950" y="3086099"/>
                  </a:lnTo>
                  <a:lnTo>
                    <a:pt x="1249533" y="3086099"/>
                  </a:lnTo>
                  <a:lnTo>
                    <a:pt x="1251960" y="3073399"/>
                  </a:lnTo>
                  <a:lnTo>
                    <a:pt x="1448975" y="3073399"/>
                  </a:lnTo>
                  <a:lnTo>
                    <a:pt x="1448278" y="3086099"/>
                  </a:lnTo>
                  <a:lnTo>
                    <a:pt x="1449139" y="3098799"/>
                  </a:lnTo>
                  <a:close/>
                </a:path>
                <a:path w="1456690" h="3263900">
                  <a:moveTo>
                    <a:pt x="1198105" y="3098799"/>
                  </a:moveTo>
                  <a:lnTo>
                    <a:pt x="875605" y="3098799"/>
                  </a:lnTo>
                  <a:lnTo>
                    <a:pt x="871847" y="3086099"/>
                  </a:lnTo>
                  <a:lnTo>
                    <a:pt x="1201706" y="3086099"/>
                  </a:lnTo>
                  <a:lnTo>
                    <a:pt x="1198105" y="3098799"/>
                  </a:lnTo>
                  <a:close/>
                </a:path>
                <a:path w="1456690" h="3263900">
                  <a:moveTo>
                    <a:pt x="1179632" y="3136899"/>
                  </a:moveTo>
                  <a:lnTo>
                    <a:pt x="997795" y="3136899"/>
                  </a:lnTo>
                  <a:lnTo>
                    <a:pt x="994272" y="3124199"/>
                  </a:lnTo>
                  <a:lnTo>
                    <a:pt x="955682" y="3124199"/>
                  </a:lnTo>
                  <a:lnTo>
                    <a:pt x="950203" y="3111499"/>
                  </a:lnTo>
                  <a:lnTo>
                    <a:pt x="906289" y="3111499"/>
                  </a:lnTo>
                  <a:lnTo>
                    <a:pt x="898462" y="3098799"/>
                  </a:lnTo>
                  <a:lnTo>
                    <a:pt x="1192782" y="3098799"/>
                  </a:lnTo>
                  <a:lnTo>
                    <a:pt x="1186207" y="3111499"/>
                  </a:lnTo>
                  <a:lnTo>
                    <a:pt x="1184798" y="3124199"/>
                  </a:lnTo>
                  <a:lnTo>
                    <a:pt x="1179632" y="3136899"/>
                  </a:lnTo>
                  <a:close/>
                </a:path>
                <a:path w="1456690" h="3263900">
                  <a:moveTo>
                    <a:pt x="1386125" y="3111499"/>
                  </a:moveTo>
                  <a:lnTo>
                    <a:pt x="1242139" y="3111499"/>
                  </a:lnTo>
                  <a:lnTo>
                    <a:pt x="1244132" y="3098799"/>
                  </a:lnTo>
                  <a:lnTo>
                    <a:pt x="1390040" y="3098799"/>
                  </a:lnTo>
                  <a:lnTo>
                    <a:pt x="1386125" y="3111499"/>
                  </a:lnTo>
                  <a:close/>
                </a:path>
                <a:path w="1456690" h="3263900">
                  <a:moveTo>
                    <a:pt x="1406557" y="3111499"/>
                  </a:moveTo>
                  <a:lnTo>
                    <a:pt x="1402878" y="3098799"/>
                  </a:lnTo>
                  <a:lnTo>
                    <a:pt x="1408122" y="3098799"/>
                  </a:lnTo>
                  <a:lnTo>
                    <a:pt x="1406557" y="3111499"/>
                  </a:lnTo>
                  <a:close/>
                </a:path>
                <a:path w="1456690" h="3263900">
                  <a:moveTo>
                    <a:pt x="1447887" y="3111499"/>
                  </a:moveTo>
                  <a:lnTo>
                    <a:pt x="1423181" y="3111499"/>
                  </a:lnTo>
                  <a:lnTo>
                    <a:pt x="1416511" y="3098799"/>
                  </a:lnTo>
                  <a:lnTo>
                    <a:pt x="1445460" y="3098799"/>
                  </a:lnTo>
                  <a:lnTo>
                    <a:pt x="1447887" y="3111499"/>
                  </a:lnTo>
                  <a:close/>
                </a:path>
                <a:path w="1456690" h="3263900">
                  <a:moveTo>
                    <a:pt x="946210" y="3124199"/>
                  </a:moveTo>
                  <a:lnTo>
                    <a:pt x="945267" y="3111499"/>
                  </a:lnTo>
                  <a:lnTo>
                    <a:pt x="947619" y="3111499"/>
                  </a:lnTo>
                  <a:lnTo>
                    <a:pt x="946210" y="3124199"/>
                  </a:lnTo>
                  <a:close/>
                </a:path>
                <a:path w="1456690" h="3263900">
                  <a:moveTo>
                    <a:pt x="1375712" y="3124199"/>
                  </a:moveTo>
                  <a:lnTo>
                    <a:pt x="1236304" y="3124199"/>
                  </a:lnTo>
                  <a:lnTo>
                    <a:pt x="1239530" y="3111499"/>
                  </a:lnTo>
                  <a:lnTo>
                    <a:pt x="1382759" y="3111499"/>
                  </a:lnTo>
                  <a:lnTo>
                    <a:pt x="1375712" y="3124199"/>
                  </a:lnTo>
                  <a:close/>
                </a:path>
                <a:path w="1456690" h="3263900">
                  <a:moveTo>
                    <a:pt x="1432779" y="3124199"/>
                  </a:moveTo>
                  <a:lnTo>
                    <a:pt x="1386162" y="3124199"/>
                  </a:lnTo>
                  <a:lnTo>
                    <a:pt x="1388710" y="3111499"/>
                  </a:lnTo>
                  <a:lnTo>
                    <a:pt x="1423230" y="3111499"/>
                  </a:lnTo>
                  <a:lnTo>
                    <a:pt x="1432779" y="3124199"/>
                  </a:lnTo>
                  <a:close/>
                </a:path>
                <a:path w="1456690" h="3263900">
                  <a:moveTo>
                    <a:pt x="1451410" y="3124199"/>
                  </a:moveTo>
                  <a:lnTo>
                    <a:pt x="1443660" y="3124199"/>
                  </a:lnTo>
                  <a:lnTo>
                    <a:pt x="1446634" y="3111499"/>
                  </a:lnTo>
                  <a:lnTo>
                    <a:pt x="1451480" y="3111499"/>
                  </a:lnTo>
                  <a:lnTo>
                    <a:pt x="1451410" y="3124199"/>
                  </a:lnTo>
                  <a:close/>
                </a:path>
                <a:path w="1456690" h="3263900">
                  <a:moveTo>
                    <a:pt x="1375324" y="3136899"/>
                  </a:moveTo>
                  <a:lnTo>
                    <a:pt x="1229389" y="3136899"/>
                  </a:lnTo>
                  <a:lnTo>
                    <a:pt x="1232782" y="3124199"/>
                  </a:lnTo>
                  <a:lnTo>
                    <a:pt x="1374172" y="3124199"/>
                  </a:lnTo>
                  <a:lnTo>
                    <a:pt x="1375324" y="3136899"/>
                  </a:lnTo>
                  <a:close/>
                </a:path>
                <a:path w="1456690" h="3263900">
                  <a:moveTo>
                    <a:pt x="1450392" y="3136899"/>
                  </a:moveTo>
                  <a:lnTo>
                    <a:pt x="1387466" y="3136899"/>
                  </a:lnTo>
                  <a:lnTo>
                    <a:pt x="1385647" y="3124199"/>
                  </a:lnTo>
                  <a:lnTo>
                    <a:pt x="1448905" y="3124199"/>
                  </a:lnTo>
                  <a:lnTo>
                    <a:pt x="1450392" y="3136899"/>
                  </a:lnTo>
                  <a:close/>
                </a:path>
                <a:path w="1456690" h="3263900">
                  <a:moveTo>
                    <a:pt x="1173683" y="3149599"/>
                  </a:moveTo>
                  <a:lnTo>
                    <a:pt x="1041630" y="3149599"/>
                  </a:lnTo>
                  <a:lnTo>
                    <a:pt x="1029888" y="3136899"/>
                  </a:lnTo>
                  <a:lnTo>
                    <a:pt x="1176188" y="3136899"/>
                  </a:lnTo>
                  <a:lnTo>
                    <a:pt x="1173683" y="3149599"/>
                  </a:lnTo>
                  <a:close/>
                </a:path>
                <a:path w="1456690" h="3263900">
                  <a:moveTo>
                    <a:pt x="1383465" y="3149599"/>
                  </a:moveTo>
                  <a:lnTo>
                    <a:pt x="1227616" y="3149599"/>
                  </a:lnTo>
                  <a:lnTo>
                    <a:pt x="1227381" y="3136899"/>
                  </a:lnTo>
                  <a:lnTo>
                    <a:pt x="1381273" y="3136899"/>
                  </a:lnTo>
                  <a:lnTo>
                    <a:pt x="1383465" y="3149599"/>
                  </a:lnTo>
                  <a:close/>
                </a:path>
                <a:path w="1456690" h="3263900">
                  <a:moveTo>
                    <a:pt x="1453131" y="3149599"/>
                  </a:moveTo>
                  <a:lnTo>
                    <a:pt x="1400295" y="3149599"/>
                  </a:lnTo>
                  <a:lnTo>
                    <a:pt x="1397477" y="3136899"/>
                  </a:lnTo>
                  <a:lnTo>
                    <a:pt x="1449531" y="3136899"/>
                  </a:lnTo>
                  <a:lnTo>
                    <a:pt x="1453131" y="3149599"/>
                  </a:lnTo>
                  <a:close/>
                </a:path>
                <a:path w="1456690" h="3263900">
                  <a:moveTo>
                    <a:pt x="1165855" y="3174999"/>
                  </a:moveTo>
                  <a:lnTo>
                    <a:pt x="1125391" y="3174999"/>
                  </a:lnTo>
                  <a:lnTo>
                    <a:pt x="1112862" y="3162299"/>
                  </a:lnTo>
                  <a:lnTo>
                    <a:pt x="1064988" y="3162299"/>
                  </a:lnTo>
                  <a:lnTo>
                    <a:pt x="1057598" y="3149599"/>
                  </a:lnTo>
                  <a:lnTo>
                    <a:pt x="1171568" y="3149599"/>
                  </a:lnTo>
                  <a:lnTo>
                    <a:pt x="1169622" y="3162299"/>
                  </a:lnTo>
                  <a:lnTo>
                    <a:pt x="1165855" y="3174999"/>
                  </a:lnTo>
                  <a:close/>
                </a:path>
                <a:path w="1456690" h="3263900">
                  <a:moveTo>
                    <a:pt x="1450682" y="3187699"/>
                  </a:moveTo>
                  <a:lnTo>
                    <a:pt x="1208438" y="3187699"/>
                  </a:lnTo>
                  <a:lnTo>
                    <a:pt x="1215297" y="3174999"/>
                  </a:lnTo>
                  <a:lnTo>
                    <a:pt x="1220649" y="3149599"/>
                  </a:lnTo>
                  <a:lnTo>
                    <a:pt x="1399895" y="3149599"/>
                  </a:lnTo>
                  <a:lnTo>
                    <a:pt x="1405452" y="3162299"/>
                  </a:lnTo>
                  <a:lnTo>
                    <a:pt x="1448513" y="3162299"/>
                  </a:lnTo>
                  <a:lnTo>
                    <a:pt x="1448424" y="3174999"/>
                  </a:lnTo>
                  <a:lnTo>
                    <a:pt x="1449560" y="3174999"/>
                  </a:lnTo>
                  <a:lnTo>
                    <a:pt x="1450682" y="3187699"/>
                  </a:lnTo>
                  <a:close/>
                </a:path>
                <a:path w="1456690" h="3263900">
                  <a:moveTo>
                    <a:pt x="1449844" y="3162299"/>
                  </a:moveTo>
                  <a:lnTo>
                    <a:pt x="1434971" y="3162299"/>
                  </a:lnTo>
                  <a:lnTo>
                    <a:pt x="1430431" y="3149599"/>
                  </a:lnTo>
                  <a:lnTo>
                    <a:pt x="1450314" y="3149599"/>
                  </a:lnTo>
                  <a:lnTo>
                    <a:pt x="1449844" y="3162299"/>
                  </a:lnTo>
                  <a:close/>
                </a:path>
                <a:path w="1456690" h="3263900">
                  <a:moveTo>
                    <a:pt x="1163037" y="3187699"/>
                  </a:moveTo>
                  <a:lnTo>
                    <a:pt x="1137891" y="3174999"/>
                  </a:lnTo>
                  <a:lnTo>
                    <a:pt x="1164211" y="3174999"/>
                  </a:lnTo>
                  <a:lnTo>
                    <a:pt x="1163037" y="3187699"/>
                  </a:lnTo>
                  <a:close/>
                </a:path>
                <a:path w="1456690" h="3263900">
                  <a:moveTo>
                    <a:pt x="1449715" y="3200399"/>
                  </a:moveTo>
                  <a:lnTo>
                    <a:pt x="1205307" y="3200399"/>
                  </a:lnTo>
                  <a:lnTo>
                    <a:pt x="1207107" y="3187699"/>
                  </a:lnTo>
                  <a:lnTo>
                    <a:pt x="1450548" y="3187699"/>
                  </a:lnTo>
                  <a:lnTo>
                    <a:pt x="1449715" y="3200399"/>
                  </a:lnTo>
                  <a:close/>
                </a:path>
                <a:path w="1456690" h="3263900">
                  <a:moveTo>
                    <a:pt x="1449922" y="3213099"/>
                  </a:moveTo>
                  <a:lnTo>
                    <a:pt x="1249455" y="3213099"/>
                  </a:lnTo>
                  <a:lnTo>
                    <a:pt x="1235913" y="3200399"/>
                  </a:lnTo>
                  <a:lnTo>
                    <a:pt x="1449506" y="3200399"/>
                  </a:lnTo>
                  <a:lnTo>
                    <a:pt x="1449922" y="3213099"/>
                  </a:lnTo>
                  <a:close/>
                </a:path>
                <a:path w="1456690" h="3263900">
                  <a:moveTo>
                    <a:pt x="1451957" y="3225799"/>
                  </a:moveTo>
                  <a:lnTo>
                    <a:pt x="1283662" y="3225799"/>
                  </a:lnTo>
                  <a:lnTo>
                    <a:pt x="1272860" y="3213099"/>
                  </a:lnTo>
                  <a:lnTo>
                    <a:pt x="1454462" y="3213099"/>
                  </a:lnTo>
                  <a:lnTo>
                    <a:pt x="1451957" y="3225799"/>
                  </a:lnTo>
                  <a:close/>
                </a:path>
                <a:path w="1456690" h="3263900">
                  <a:moveTo>
                    <a:pt x="1452505" y="3238499"/>
                  </a:moveTo>
                  <a:lnTo>
                    <a:pt x="1317086" y="3238499"/>
                  </a:lnTo>
                  <a:lnTo>
                    <a:pt x="1309258" y="3225799"/>
                  </a:lnTo>
                  <a:lnTo>
                    <a:pt x="1451879" y="3225799"/>
                  </a:lnTo>
                  <a:lnTo>
                    <a:pt x="1452505" y="3238499"/>
                  </a:lnTo>
                  <a:close/>
                </a:path>
                <a:path w="1456690" h="3263900">
                  <a:moveTo>
                    <a:pt x="1452347" y="3251199"/>
                  </a:moveTo>
                  <a:lnTo>
                    <a:pt x="1361222" y="3251199"/>
                  </a:lnTo>
                  <a:lnTo>
                    <a:pt x="1351371" y="3238499"/>
                  </a:lnTo>
                  <a:lnTo>
                    <a:pt x="1452254" y="3238499"/>
                  </a:lnTo>
                  <a:lnTo>
                    <a:pt x="1452347" y="3251199"/>
                  </a:lnTo>
                  <a:close/>
                </a:path>
                <a:path w="1456690" h="3263900">
                  <a:moveTo>
                    <a:pt x="1443151" y="3263899"/>
                  </a:moveTo>
                  <a:lnTo>
                    <a:pt x="1403112" y="3263899"/>
                  </a:lnTo>
                  <a:lnTo>
                    <a:pt x="1395676" y="3251199"/>
                  </a:lnTo>
                  <a:lnTo>
                    <a:pt x="1446791" y="3251199"/>
                  </a:lnTo>
                  <a:lnTo>
                    <a:pt x="1443151" y="3263899"/>
                  </a:lnTo>
                  <a:close/>
                </a:path>
              </a:pathLst>
            </a:custGeom>
            <a:solidFill>
              <a:srgbClr val="99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01351" y="998843"/>
              <a:ext cx="1474470" cy="1724025"/>
            </a:xfrm>
            <a:custGeom>
              <a:avLst/>
              <a:gdLst/>
              <a:ahLst/>
              <a:cxnLst/>
              <a:rect l="l" t="t" r="r" b="b"/>
              <a:pathLst>
                <a:path w="1474469" h="1724025">
                  <a:moveTo>
                    <a:pt x="963599" y="651878"/>
                  </a:moveTo>
                  <a:lnTo>
                    <a:pt x="941155" y="647298"/>
                  </a:lnTo>
                  <a:lnTo>
                    <a:pt x="922775" y="634827"/>
                  </a:lnTo>
                  <a:lnTo>
                    <a:pt x="910356" y="616369"/>
                  </a:lnTo>
                  <a:lnTo>
                    <a:pt x="905795" y="593830"/>
                  </a:lnTo>
                  <a:lnTo>
                    <a:pt x="910274" y="571291"/>
                  </a:lnTo>
                  <a:lnTo>
                    <a:pt x="922558" y="552834"/>
                  </a:lnTo>
                  <a:lnTo>
                    <a:pt x="940911" y="540363"/>
                  </a:lnTo>
                  <a:lnTo>
                    <a:pt x="963599" y="535782"/>
                  </a:lnTo>
                  <a:lnTo>
                    <a:pt x="986043" y="540363"/>
                  </a:lnTo>
                  <a:lnTo>
                    <a:pt x="1004423" y="552834"/>
                  </a:lnTo>
                  <a:lnTo>
                    <a:pt x="1016842" y="571291"/>
                  </a:lnTo>
                  <a:lnTo>
                    <a:pt x="1021403" y="593830"/>
                  </a:lnTo>
                  <a:lnTo>
                    <a:pt x="1016842" y="616369"/>
                  </a:lnTo>
                  <a:lnTo>
                    <a:pt x="1004423" y="634827"/>
                  </a:lnTo>
                  <a:lnTo>
                    <a:pt x="986043" y="647298"/>
                  </a:lnTo>
                  <a:lnTo>
                    <a:pt x="963599" y="651878"/>
                  </a:lnTo>
                  <a:close/>
                </a:path>
                <a:path w="1474469" h="1724025">
                  <a:moveTo>
                    <a:pt x="510412" y="651878"/>
                  </a:moveTo>
                  <a:lnTo>
                    <a:pt x="487968" y="647298"/>
                  </a:lnTo>
                  <a:lnTo>
                    <a:pt x="469588" y="634827"/>
                  </a:lnTo>
                  <a:lnTo>
                    <a:pt x="457169" y="616369"/>
                  </a:lnTo>
                  <a:lnTo>
                    <a:pt x="452608" y="593830"/>
                  </a:lnTo>
                  <a:lnTo>
                    <a:pt x="457169" y="571291"/>
                  </a:lnTo>
                  <a:lnTo>
                    <a:pt x="469588" y="552834"/>
                  </a:lnTo>
                  <a:lnTo>
                    <a:pt x="487968" y="540363"/>
                  </a:lnTo>
                  <a:lnTo>
                    <a:pt x="510412" y="535782"/>
                  </a:lnTo>
                  <a:lnTo>
                    <a:pt x="532857" y="540363"/>
                  </a:lnTo>
                  <a:lnTo>
                    <a:pt x="551237" y="552834"/>
                  </a:lnTo>
                  <a:lnTo>
                    <a:pt x="563656" y="571291"/>
                  </a:lnTo>
                  <a:lnTo>
                    <a:pt x="568217" y="593830"/>
                  </a:lnTo>
                  <a:lnTo>
                    <a:pt x="563656" y="616369"/>
                  </a:lnTo>
                  <a:lnTo>
                    <a:pt x="551237" y="634827"/>
                  </a:lnTo>
                  <a:lnTo>
                    <a:pt x="532857" y="647298"/>
                  </a:lnTo>
                  <a:lnTo>
                    <a:pt x="510412" y="651878"/>
                  </a:lnTo>
                  <a:close/>
                </a:path>
                <a:path w="1474469" h="1724025">
                  <a:moveTo>
                    <a:pt x="57804" y="651878"/>
                  </a:moveTo>
                  <a:lnTo>
                    <a:pt x="35360" y="647298"/>
                  </a:lnTo>
                  <a:lnTo>
                    <a:pt x="16980" y="634827"/>
                  </a:lnTo>
                  <a:lnTo>
                    <a:pt x="4561" y="616369"/>
                  </a:lnTo>
                  <a:lnTo>
                    <a:pt x="0" y="593830"/>
                  </a:lnTo>
                  <a:lnTo>
                    <a:pt x="4561" y="571291"/>
                  </a:lnTo>
                  <a:lnTo>
                    <a:pt x="16980" y="552834"/>
                  </a:lnTo>
                  <a:lnTo>
                    <a:pt x="35360" y="540363"/>
                  </a:lnTo>
                  <a:lnTo>
                    <a:pt x="57804" y="535782"/>
                  </a:lnTo>
                  <a:lnTo>
                    <a:pt x="80248" y="540363"/>
                  </a:lnTo>
                  <a:lnTo>
                    <a:pt x="98628" y="552834"/>
                  </a:lnTo>
                  <a:lnTo>
                    <a:pt x="111047" y="571291"/>
                  </a:lnTo>
                  <a:lnTo>
                    <a:pt x="115608" y="593830"/>
                  </a:lnTo>
                  <a:lnTo>
                    <a:pt x="111047" y="616369"/>
                  </a:lnTo>
                  <a:lnTo>
                    <a:pt x="98628" y="634827"/>
                  </a:lnTo>
                  <a:lnTo>
                    <a:pt x="80248" y="647298"/>
                  </a:lnTo>
                  <a:lnTo>
                    <a:pt x="57804" y="651878"/>
                  </a:lnTo>
                  <a:close/>
                </a:path>
                <a:path w="1474469" h="1724025">
                  <a:moveTo>
                    <a:pt x="1416208" y="651878"/>
                  </a:moveTo>
                  <a:lnTo>
                    <a:pt x="1393763" y="647298"/>
                  </a:lnTo>
                  <a:lnTo>
                    <a:pt x="1375383" y="634827"/>
                  </a:lnTo>
                  <a:lnTo>
                    <a:pt x="1362964" y="616369"/>
                  </a:lnTo>
                  <a:lnTo>
                    <a:pt x="1358403" y="593830"/>
                  </a:lnTo>
                  <a:lnTo>
                    <a:pt x="1362964" y="571291"/>
                  </a:lnTo>
                  <a:lnTo>
                    <a:pt x="1375383" y="552834"/>
                  </a:lnTo>
                  <a:lnTo>
                    <a:pt x="1393763" y="540363"/>
                  </a:lnTo>
                  <a:lnTo>
                    <a:pt x="1416208" y="535782"/>
                  </a:lnTo>
                  <a:lnTo>
                    <a:pt x="1438652" y="540363"/>
                  </a:lnTo>
                  <a:lnTo>
                    <a:pt x="1457032" y="552834"/>
                  </a:lnTo>
                  <a:lnTo>
                    <a:pt x="1469451" y="571291"/>
                  </a:lnTo>
                  <a:lnTo>
                    <a:pt x="1474012" y="593830"/>
                  </a:lnTo>
                  <a:lnTo>
                    <a:pt x="1469451" y="616369"/>
                  </a:lnTo>
                  <a:lnTo>
                    <a:pt x="1457032" y="634827"/>
                  </a:lnTo>
                  <a:lnTo>
                    <a:pt x="1438652" y="647298"/>
                  </a:lnTo>
                  <a:lnTo>
                    <a:pt x="1416208" y="651878"/>
                  </a:lnTo>
                  <a:close/>
                </a:path>
                <a:path w="1474469" h="1724025">
                  <a:moveTo>
                    <a:pt x="963599" y="1188242"/>
                  </a:moveTo>
                  <a:lnTo>
                    <a:pt x="941155" y="1183661"/>
                  </a:lnTo>
                  <a:lnTo>
                    <a:pt x="922775" y="1171190"/>
                  </a:lnTo>
                  <a:lnTo>
                    <a:pt x="910356" y="1152733"/>
                  </a:lnTo>
                  <a:lnTo>
                    <a:pt x="905795" y="1130194"/>
                  </a:lnTo>
                  <a:lnTo>
                    <a:pt x="910274" y="1107655"/>
                  </a:lnTo>
                  <a:lnTo>
                    <a:pt x="922558" y="1089197"/>
                  </a:lnTo>
                  <a:lnTo>
                    <a:pt x="940911" y="1076726"/>
                  </a:lnTo>
                  <a:lnTo>
                    <a:pt x="963599" y="1072146"/>
                  </a:lnTo>
                  <a:lnTo>
                    <a:pt x="986043" y="1076726"/>
                  </a:lnTo>
                  <a:lnTo>
                    <a:pt x="1004423" y="1089197"/>
                  </a:lnTo>
                  <a:lnTo>
                    <a:pt x="1016842" y="1107655"/>
                  </a:lnTo>
                  <a:lnTo>
                    <a:pt x="1021403" y="1130194"/>
                  </a:lnTo>
                  <a:lnTo>
                    <a:pt x="1016842" y="1152733"/>
                  </a:lnTo>
                  <a:lnTo>
                    <a:pt x="1004423" y="1171190"/>
                  </a:lnTo>
                  <a:lnTo>
                    <a:pt x="986043" y="1183661"/>
                  </a:lnTo>
                  <a:lnTo>
                    <a:pt x="963599" y="1188242"/>
                  </a:lnTo>
                  <a:close/>
                </a:path>
                <a:path w="1474469" h="1724025">
                  <a:moveTo>
                    <a:pt x="510412" y="1188242"/>
                  </a:moveTo>
                  <a:lnTo>
                    <a:pt x="487968" y="1183661"/>
                  </a:lnTo>
                  <a:lnTo>
                    <a:pt x="469588" y="1171190"/>
                  </a:lnTo>
                  <a:lnTo>
                    <a:pt x="457169" y="1152733"/>
                  </a:lnTo>
                  <a:lnTo>
                    <a:pt x="452608" y="1130194"/>
                  </a:lnTo>
                  <a:lnTo>
                    <a:pt x="457169" y="1107655"/>
                  </a:lnTo>
                  <a:lnTo>
                    <a:pt x="469588" y="1089197"/>
                  </a:lnTo>
                  <a:lnTo>
                    <a:pt x="487968" y="1076726"/>
                  </a:lnTo>
                  <a:lnTo>
                    <a:pt x="510412" y="1072146"/>
                  </a:lnTo>
                  <a:lnTo>
                    <a:pt x="532857" y="1076726"/>
                  </a:lnTo>
                  <a:lnTo>
                    <a:pt x="551237" y="1089197"/>
                  </a:lnTo>
                  <a:lnTo>
                    <a:pt x="563656" y="1107655"/>
                  </a:lnTo>
                  <a:lnTo>
                    <a:pt x="568217" y="1130194"/>
                  </a:lnTo>
                  <a:lnTo>
                    <a:pt x="563656" y="1152733"/>
                  </a:lnTo>
                  <a:lnTo>
                    <a:pt x="551237" y="1171190"/>
                  </a:lnTo>
                  <a:lnTo>
                    <a:pt x="532857" y="1183661"/>
                  </a:lnTo>
                  <a:lnTo>
                    <a:pt x="510412" y="1188242"/>
                  </a:lnTo>
                  <a:close/>
                </a:path>
                <a:path w="1474469" h="1724025">
                  <a:moveTo>
                    <a:pt x="57804" y="1188242"/>
                  </a:moveTo>
                  <a:lnTo>
                    <a:pt x="35360" y="1183661"/>
                  </a:lnTo>
                  <a:lnTo>
                    <a:pt x="16980" y="1171190"/>
                  </a:lnTo>
                  <a:lnTo>
                    <a:pt x="4561" y="1152733"/>
                  </a:lnTo>
                  <a:lnTo>
                    <a:pt x="0" y="1130194"/>
                  </a:lnTo>
                  <a:lnTo>
                    <a:pt x="4561" y="1107655"/>
                  </a:lnTo>
                  <a:lnTo>
                    <a:pt x="16980" y="1089197"/>
                  </a:lnTo>
                  <a:lnTo>
                    <a:pt x="35360" y="1076726"/>
                  </a:lnTo>
                  <a:lnTo>
                    <a:pt x="57804" y="1072146"/>
                  </a:lnTo>
                  <a:lnTo>
                    <a:pt x="80248" y="1076726"/>
                  </a:lnTo>
                  <a:lnTo>
                    <a:pt x="98628" y="1089197"/>
                  </a:lnTo>
                  <a:lnTo>
                    <a:pt x="111047" y="1107655"/>
                  </a:lnTo>
                  <a:lnTo>
                    <a:pt x="115608" y="1130194"/>
                  </a:lnTo>
                  <a:lnTo>
                    <a:pt x="111047" y="1152733"/>
                  </a:lnTo>
                  <a:lnTo>
                    <a:pt x="98628" y="1171190"/>
                  </a:lnTo>
                  <a:lnTo>
                    <a:pt x="80248" y="1183661"/>
                  </a:lnTo>
                  <a:lnTo>
                    <a:pt x="57804" y="1188242"/>
                  </a:lnTo>
                  <a:close/>
                </a:path>
                <a:path w="1474469" h="1724025">
                  <a:moveTo>
                    <a:pt x="1416208" y="1188242"/>
                  </a:moveTo>
                  <a:lnTo>
                    <a:pt x="1393763" y="1183661"/>
                  </a:lnTo>
                  <a:lnTo>
                    <a:pt x="1375383" y="1171190"/>
                  </a:lnTo>
                  <a:lnTo>
                    <a:pt x="1362964" y="1152733"/>
                  </a:lnTo>
                  <a:lnTo>
                    <a:pt x="1358403" y="1130194"/>
                  </a:lnTo>
                  <a:lnTo>
                    <a:pt x="1362964" y="1107655"/>
                  </a:lnTo>
                  <a:lnTo>
                    <a:pt x="1375383" y="1089197"/>
                  </a:lnTo>
                  <a:lnTo>
                    <a:pt x="1393763" y="1076726"/>
                  </a:lnTo>
                  <a:lnTo>
                    <a:pt x="1416208" y="1072146"/>
                  </a:lnTo>
                  <a:lnTo>
                    <a:pt x="1438652" y="1076726"/>
                  </a:lnTo>
                  <a:lnTo>
                    <a:pt x="1457032" y="1089197"/>
                  </a:lnTo>
                  <a:lnTo>
                    <a:pt x="1469451" y="1107655"/>
                  </a:lnTo>
                  <a:lnTo>
                    <a:pt x="1474012" y="1130194"/>
                  </a:lnTo>
                  <a:lnTo>
                    <a:pt x="1469451" y="1152733"/>
                  </a:lnTo>
                  <a:lnTo>
                    <a:pt x="1457032" y="1171190"/>
                  </a:lnTo>
                  <a:lnTo>
                    <a:pt x="1438652" y="1183661"/>
                  </a:lnTo>
                  <a:lnTo>
                    <a:pt x="1416208" y="1188242"/>
                  </a:lnTo>
                  <a:close/>
                </a:path>
                <a:path w="1474469" h="1724025">
                  <a:moveTo>
                    <a:pt x="963599" y="116095"/>
                  </a:moveTo>
                  <a:lnTo>
                    <a:pt x="941155" y="111515"/>
                  </a:lnTo>
                  <a:lnTo>
                    <a:pt x="922775" y="99044"/>
                  </a:lnTo>
                  <a:lnTo>
                    <a:pt x="910356" y="80586"/>
                  </a:lnTo>
                  <a:lnTo>
                    <a:pt x="905795" y="58047"/>
                  </a:lnTo>
                  <a:lnTo>
                    <a:pt x="910274" y="35509"/>
                  </a:lnTo>
                  <a:lnTo>
                    <a:pt x="922558" y="17051"/>
                  </a:lnTo>
                  <a:lnTo>
                    <a:pt x="940911" y="4580"/>
                  </a:lnTo>
                  <a:lnTo>
                    <a:pt x="963599" y="0"/>
                  </a:lnTo>
                  <a:lnTo>
                    <a:pt x="986043" y="4580"/>
                  </a:lnTo>
                  <a:lnTo>
                    <a:pt x="1004423" y="17051"/>
                  </a:lnTo>
                  <a:lnTo>
                    <a:pt x="1016842" y="35509"/>
                  </a:lnTo>
                  <a:lnTo>
                    <a:pt x="1021403" y="58047"/>
                  </a:lnTo>
                  <a:lnTo>
                    <a:pt x="1016842" y="80586"/>
                  </a:lnTo>
                  <a:lnTo>
                    <a:pt x="1004423" y="99044"/>
                  </a:lnTo>
                  <a:lnTo>
                    <a:pt x="986043" y="111515"/>
                  </a:lnTo>
                  <a:lnTo>
                    <a:pt x="963599" y="116095"/>
                  </a:lnTo>
                  <a:close/>
                </a:path>
                <a:path w="1474469" h="1724025">
                  <a:moveTo>
                    <a:pt x="510412" y="116095"/>
                  </a:moveTo>
                  <a:lnTo>
                    <a:pt x="487968" y="111515"/>
                  </a:lnTo>
                  <a:lnTo>
                    <a:pt x="469588" y="99044"/>
                  </a:lnTo>
                  <a:lnTo>
                    <a:pt x="457169" y="80586"/>
                  </a:lnTo>
                  <a:lnTo>
                    <a:pt x="452608" y="58047"/>
                  </a:lnTo>
                  <a:lnTo>
                    <a:pt x="457169" y="35509"/>
                  </a:lnTo>
                  <a:lnTo>
                    <a:pt x="469588" y="17051"/>
                  </a:lnTo>
                  <a:lnTo>
                    <a:pt x="487968" y="4580"/>
                  </a:lnTo>
                  <a:lnTo>
                    <a:pt x="510412" y="0"/>
                  </a:lnTo>
                  <a:lnTo>
                    <a:pt x="532857" y="4580"/>
                  </a:lnTo>
                  <a:lnTo>
                    <a:pt x="551237" y="17051"/>
                  </a:lnTo>
                  <a:lnTo>
                    <a:pt x="563656" y="35509"/>
                  </a:lnTo>
                  <a:lnTo>
                    <a:pt x="568217" y="58047"/>
                  </a:lnTo>
                  <a:lnTo>
                    <a:pt x="563656" y="80586"/>
                  </a:lnTo>
                  <a:lnTo>
                    <a:pt x="551237" y="99044"/>
                  </a:lnTo>
                  <a:lnTo>
                    <a:pt x="532857" y="111515"/>
                  </a:lnTo>
                  <a:lnTo>
                    <a:pt x="510412" y="116095"/>
                  </a:lnTo>
                  <a:close/>
                </a:path>
                <a:path w="1474469" h="1724025">
                  <a:moveTo>
                    <a:pt x="57804" y="116095"/>
                  </a:moveTo>
                  <a:lnTo>
                    <a:pt x="35360" y="111515"/>
                  </a:lnTo>
                  <a:lnTo>
                    <a:pt x="16980" y="99044"/>
                  </a:lnTo>
                  <a:lnTo>
                    <a:pt x="4561" y="80586"/>
                  </a:lnTo>
                  <a:lnTo>
                    <a:pt x="0" y="58047"/>
                  </a:lnTo>
                  <a:lnTo>
                    <a:pt x="4561" y="35509"/>
                  </a:lnTo>
                  <a:lnTo>
                    <a:pt x="16980" y="17051"/>
                  </a:lnTo>
                  <a:lnTo>
                    <a:pt x="35360" y="4580"/>
                  </a:lnTo>
                  <a:lnTo>
                    <a:pt x="57804" y="0"/>
                  </a:lnTo>
                  <a:lnTo>
                    <a:pt x="80248" y="4580"/>
                  </a:lnTo>
                  <a:lnTo>
                    <a:pt x="98628" y="17051"/>
                  </a:lnTo>
                  <a:lnTo>
                    <a:pt x="111047" y="35509"/>
                  </a:lnTo>
                  <a:lnTo>
                    <a:pt x="115608" y="58047"/>
                  </a:lnTo>
                  <a:lnTo>
                    <a:pt x="111047" y="80586"/>
                  </a:lnTo>
                  <a:lnTo>
                    <a:pt x="98628" y="99044"/>
                  </a:lnTo>
                  <a:lnTo>
                    <a:pt x="80248" y="111515"/>
                  </a:lnTo>
                  <a:lnTo>
                    <a:pt x="57804" y="116095"/>
                  </a:lnTo>
                  <a:close/>
                </a:path>
                <a:path w="1474469" h="1724025">
                  <a:moveTo>
                    <a:pt x="1416208" y="116095"/>
                  </a:moveTo>
                  <a:lnTo>
                    <a:pt x="1393763" y="111515"/>
                  </a:lnTo>
                  <a:lnTo>
                    <a:pt x="1375383" y="99044"/>
                  </a:lnTo>
                  <a:lnTo>
                    <a:pt x="1362964" y="80586"/>
                  </a:lnTo>
                  <a:lnTo>
                    <a:pt x="1358403" y="58047"/>
                  </a:lnTo>
                  <a:lnTo>
                    <a:pt x="1362964" y="35509"/>
                  </a:lnTo>
                  <a:lnTo>
                    <a:pt x="1375383" y="17051"/>
                  </a:lnTo>
                  <a:lnTo>
                    <a:pt x="1393763" y="4580"/>
                  </a:lnTo>
                  <a:lnTo>
                    <a:pt x="1416208" y="0"/>
                  </a:lnTo>
                  <a:lnTo>
                    <a:pt x="1438652" y="4580"/>
                  </a:lnTo>
                  <a:lnTo>
                    <a:pt x="1457032" y="17051"/>
                  </a:lnTo>
                  <a:lnTo>
                    <a:pt x="1469451" y="35509"/>
                  </a:lnTo>
                  <a:lnTo>
                    <a:pt x="1474012" y="58047"/>
                  </a:lnTo>
                  <a:lnTo>
                    <a:pt x="1469451" y="80586"/>
                  </a:lnTo>
                  <a:lnTo>
                    <a:pt x="1457032" y="99044"/>
                  </a:lnTo>
                  <a:lnTo>
                    <a:pt x="1438652" y="111515"/>
                  </a:lnTo>
                  <a:lnTo>
                    <a:pt x="1416208" y="116095"/>
                  </a:lnTo>
                  <a:close/>
                </a:path>
                <a:path w="1474469" h="1724025">
                  <a:moveTo>
                    <a:pt x="963599" y="1724024"/>
                  </a:moveTo>
                  <a:lnTo>
                    <a:pt x="941155" y="1719444"/>
                  </a:lnTo>
                  <a:lnTo>
                    <a:pt x="922775" y="1706973"/>
                  </a:lnTo>
                  <a:lnTo>
                    <a:pt x="910356" y="1688515"/>
                  </a:lnTo>
                  <a:lnTo>
                    <a:pt x="905795" y="1665976"/>
                  </a:lnTo>
                  <a:lnTo>
                    <a:pt x="910274" y="1643438"/>
                  </a:lnTo>
                  <a:lnTo>
                    <a:pt x="922558" y="1624980"/>
                  </a:lnTo>
                  <a:lnTo>
                    <a:pt x="940911" y="1612509"/>
                  </a:lnTo>
                  <a:lnTo>
                    <a:pt x="963599" y="1607928"/>
                  </a:lnTo>
                  <a:lnTo>
                    <a:pt x="986043" y="1612509"/>
                  </a:lnTo>
                  <a:lnTo>
                    <a:pt x="1004423" y="1624980"/>
                  </a:lnTo>
                  <a:lnTo>
                    <a:pt x="1016842" y="1643438"/>
                  </a:lnTo>
                  <a:lnTo>
                    <a:pt x="1021403" y="1665976"/>
                  </a:lnTo>
                  <a:lnTo>
                    <a:pt x="1016842" y="1688515"/>
                  </a:lnTo>
                  <a:lnTo>
                    <a:pt x="1004423" y="1706973"/>
                  </a:lnTo>
                  <a:lnTo>
                    <a:pt x="986043" y="1719444"/>
                  </a:lnTo>
                  <a:lnTo>
                    <a:pt x="963599" y="1724024"/>
                  </a:lnTo>
                  <a:close/>
                </a:path>
                <a:path w="1474469" h="1724025">
                  <a:moveTo>
                    <a:pt x="510412" y="1724024"/>
                  </a:moveTo>
                  <a:lnTo>
                    <a:pt x="487968" y="1719444"/>
                  </a:lnTo>
                  <a:lnTo>
                    <a:pt x="469588" y="1706973"/>
                  </a:lnTo>
                  <a:lnTo>
                    <a:pt x="457169" y="1688515"/>
                  </a:lnTo>
                  <a:lnTo>
                    <a:pt x="452608" y="1665976"/>
                  </a:lnTo>
                  <a:lnTo>
                    <a:pt x="457169" y="1643438"/>
                  </a:lnTo>
                  <a:lnTo>
                    <a:pt x="469588" y="1624980"/>
                  </a:lnTo>
                  <a:lnTo>
                    <a:pt x="487968" y="1612509"/>
                  </a:lnTo>
                  <a:lnTo>
                    <a:pt x="510412" y="1607928"/>
                  </a:lnTo>
                  <a:lnTo>
                    <a:pt x="532857" y="1612509"/>
                  </a:lnTo>
                  <a:lnTo>
                    <a:pt x="551237" y="1624980"/>
                  </a:lnTo>
                  <a:lnTo>
                    <a:pt x="563656" y="1643438"/>
                  </a:lnTo>
                  <a:lnTo>
                    <a:pt x="568217" y="1665976"/>
                  </a:lnTo>
                  <a:lnTo>
                    <a:pt x="563656" y="1688515"/>
                  </a:lnTo>
                  <a:lnTo>
                    <a:pt x="551237" y="1706973"/>
                  </a:lnTo>
                  <a:lnTo>
                    <a:pt x="532857" y="1719444"/>
                  </a:lnTo>
                  <a:lnTo>
                    <a:pt x="510412" y="1724024"/>
                  </a:lnTo>
                  <a:close/>
                </a:path>
                <a:path w="1474469" h="1724025">
                  <a:moveTo>
                    <a:pt x="57804" y="1724024"/>
                  </a:moveTo>
                  <a:lnTo>
                    <a:pt x="35360" y="1719444"/>
                  </a:lnTo>
                  <a:lnTo>
                    <a:pt x="16980" y="1706973"/>
                  </a:lnTo>
                  <a:lnTo>
                    <a:pt x="4561" y="1688515"/>
                  </a:lnTo>
                  <a:lnTo>
                    <a:pt x="0" y="1665976"/>
                  </a:lnTo>
                  <a:lnTo>
                    <a:pt x="4561" y="1643438"/>
                  </a:lnTo>
                  <a:lnTo>
                    <a:pt x="16980" y="1624980"/>
                  </a:lnTo>
                  <a:lnTo>
                    <a:pt x="35360" y="1612509"/>
                  </a:lnTo>
                  <a:lnTo>
                    <a:pt x="57804" y="1607928"/>
                  </a:lnTo>
                  <a:lnTo>
                    <a:pt x="80248" y="1612509"/>
                  </a:lnTo>
                  <a:lnTo>
                    <a:pt x="98628" y="1624980"/>
                  </a:lnTo>
                  <a:lnTo>
                    <a:pt x="111047" y="1643438"/>
                  </a:lnTo>
                  <a:lnTo>
                    <a:pt x="115608" y="1665976"/>
                  </a:lnTo>
                  <a:lnTo>
                    <a:pt x="111047" y="1688515"/>
                  </a:lnTo>
                  <a:lnTo>
                    <a:pt x="98628" y="1706973"/>
                  </a:lnTo>
                  <a:lnTo>
                    <a:pt x="80248" y="1719444"/>
                  </a:lnTo>
                  <a:lnTo>
                    <a:pt x="57804" y="1724024"/>
                  </a:lnTo>
                  <a:close/>
                </a:path>
                <a:path w="1474469" h="1724025">
                  <a:moveTo>
                    <a:pt x="1416208" y="1724024"/>
                  </a:moveTo>
                  <a:lnTo>
                    <a:pt x="1393763" y="1719444"/>
                  </a:lnTo>
                  <a:lnTo>
                    <a:pt x="1375383" y="1706973"/>
                  </a:lnTo>
                  <a:lnTo>
                    <a:pt x="1362964" y="1688515"/>
                  </a:lnTo>
                  <a:lnTo>
                    <a:pt x="1358403" y="1665976"/>
                  </a:lnTo>
                  <a:lnTo>
                    <a:pt x="1362964" y="1643438"/>
                  </a:lnTo>
                  <a:lnTo>
                    <a:pt x="1375383" y="1624980"/>
                  </a:lnTo>
                  <a:lnTo>
                    <a:pt x="1393763" y="1612509"/>
                  </a:lnTo>
                  <a:lnTo>
                    <a:pt x="1416208" y="1607928"/>
                  </a:lnTo>
                  <a:lnTo>
                    <a:pt x="1438652" y="1612509"/>
                  </a:lnTo>
                  <a:lnTo>
                    <a:pt x="1457032" y="1624980"/>
                  </a:lnTo>
                  <a:lnTo>
                    <a:pt x="1469451" y="1643438"/>
                  </a:lnTo>
                  <a:lnTo>
                    <a:pt x="1474012" y="1665976"/>
                  </a:lnTo>
                  <a:lnTo>
                    <a:pt x="1469451" y="1688515"/>
                  </a:lnTo>
                  <a:lnTo>
                    <a:pt x="1457032" y="1706973"/>
                  </a:lnTo>
                  <a:lnTo>
                    <a:pt x="1438652" y="1719444"/>
                  </a:lnTo>
                  <a:lnTo>
                    <a:pt x="1416208" y="172402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34493"/>
            <a:ext cx="127514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2B2840"/>
                </a:solidFill>
              </a:rPr>
              <a:t>МЕТОДЫ</a:t>
            </a:r>
            <a:r>
              <a:rPr spc="-185" dirty="0">
                <a:solidFill>
                  <a:srgbClr val="2B2840"/>
                </a:solidFill>
              </a:rPr>
              <a:t> </a:t>
            </a:r>
            <a:r>
              <a:rPr spc="225" dirty="0">
                <a:solidFill>
                  <a:srgbClr val="2B2840"/>
                </a:solidFill>
              </a:rPr>
              <a:t>МАШИННОГО</a:t>
            </a:r>
            <a:r>
              <a:rPr spc="-180" dirty="0">
                <a:solidFill>
                  <a:srgbClr val="2B2840"/>
                </a:solidFill>
              </a:rPr>
              <a:t> </a:t>
            </a:r>
            <a:r>
              <a:rPr spc="-15" dirty="0">
                <a:solidFill>
                  <a:srgbClr val="2B2840"/>
                </a:solidFill>
              </a:rPr>
              <a:t>ОБУЧЕНИЯ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2849" y="2910317"/>
            <a:ext cx="4391025" cy="1104900"/>
          </a:xfrm>
          <a:prstGeom prst="rect">
            <a:avLst/>
          </a:prstGeom>
          <a:solidFill>
            <a:srgbClr val="3D04FF"/>
          </a:solidFill>
        </p:spPr>
        <p:txBody>
          <a:bodyPr vert="horz" wrap="square" lIns="0" tIns="30480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2400"/>
              </a:spcBef>
            </a:pPr>
            <a:r>
              <a:rPr sz="3200" spc="-20" dirty="0">
                <a:solidFill>
                  <a:srgbClr val="FAFAFA"/>
                </a:solidFill>
                <a:latin typeface="Tahoma"/>
                <a:cs typeface="Tahoma"/>
              </a:rPr>
              <a:t>Обучение</a:t>
            </a:r>
            <a:r>
              <a:rPr sz="3200" spc="-155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FAFAFA"/>
                </a:solidFill>
                <a:latin typeface="Tahoma"/>
                <a:cs typeface="Tahoma"/>
              </a:rPr>
              <a:t>с</a:t>
            </a:r>
            <a:r>
              <a:rPr sz="3200" spc="-150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AFAFA"/>
                </a:solidFill>
                <a:latin typeface="Tahoma"/>
                <a:cs typeface="Tahoma"/>
              </a:rPr>
              <a:t>учителем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7811" y="4589485"/>
            <a:ext cx="4391025" cy="1104900"/>
          </a:xfrm>
          <a:prstGeom prst="rect">
            <a:avLst/>
          </a:prstGeom>
          <a:solidFill>
            <a:srgbClr val="3D04FF"/>
          </a:solidFill>
        </p:spPr>
        <p:txBody>
          <a:bodyPr vert="horz" wrap="square" lIns="0" tIns="304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400"/>
              </a:spcBef>
            </a:pPr>
            <a:r>
              <a:rPr sz="3200" spc="-20" dirty="0">
                <a:solidFill>
                  <a:srgbClr val="FAFAFA"/>
                </a:solidFill>
                <a:latin typeface="Tahoma"/>
                <a:cs typeface="Tahoma"/>
              </a:rPr>
              <a:t>Обучение</a:t>
            </a:r>
            <a:r>
              <a:rPr sz="3200" spc="-155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AFAFA"/>
                </a:solidFill>
                <a:latin typeface="Tahoma"/>
                <a:cs typeface="Tahoma"/>
              </a:rPr>
              <a:t>без</a:t>
            </a:r>
            <a:r>
              <a:rPr sz="3200" spc="-150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AFAFA"/>
                </a:solidFill>
                <a:latin typeface="Tahoma"/>
                <a:cs typeface="Tahoma"/>
              </a:rPr>
              <a:t>учителя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05192" y="6754431"/>
            <a:ext cx="5400675" cy="1104900"/>
          </a:xfrm>
          <a:prstGeom prst="rect">
            <a:avLst/>
          </a:prstGeom>
          <a:solidFill>
            <a:srgbClr val="3D04FF"/>
          </a:solidFill>
        </p:spPr>
        <p:txBody>
          <a:bodyPr vert="horz" wrap="square" lIns="0" tIns="3048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0"/>
              </a:spcBef>
            </a:pPr>
            <a:r>
              <a:rPr sz="3200" spc="-20" dirty="0">
                <a:solidFill>
                  <a:srgbClr val="FAFAFA"/>
                </a:solidFill>
                <a:latin typeface="Tahoma"/>
                <a:cs typeface="Tahoma"/>
              </a:rPr>
              <a:t>Обучение</a:t>
            </a:r>
            <a:r>
              <a:rPr sz="3200" spc="-160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FAFAFA"/>
                </a:solidFill>
                <a:latin typeface="Tahoma"/>
                <a:cs typeface="Tahoma"/>
              </a:rPr>
              <a:t>с</a:t>
            </a:r>
            <a:r>
              <a:rPr sz="3200" spc="-155" dirty="0">
                <a:solidFill>
                  <a:srgbClr val="FAFAFA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FAFAFA"/>
                </a:solidFill>
                <a:latin typeface="Tahoma"/>
                <a:cs typeface="Tahoma"/>
              </a:rPr>
              <a:t>подкреплением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60477"/>
            <a:ext cx="5009515" cy="5581015"/>
            <a:chOff x="0" y="660477"/>
            <a:chExt cx="5009515" cy="5581015"/>
          </a:xfrm>
        </p:grpSpPr>
        <p:sp>
          <p:nvSpPr>
            <p:cNvPr id="4" name="object 4"/>
            <p:cNvSpPr/>
            <p:nvPr/>
          </p:nvSpPr>
          <p:spPr>
            <a:xfrm>
              <a:off x="3534986" y="4517246"/>
              <a:ext cx="1474470" cy="1724025"/>
            </a:xfrm>
            <a:custGeom>
              <a:avLst/>
              <a:gdLst/>
              <a:ahLst/>
              <a:cxnLst/>
              <a:rect l="l" t="t" r="r" b="b"/>
              <a:pathLst>
                <a:path w="1474470" h="1724025">
                  <a:moveTo>
                    <a:pt x="963599" y="651878"/>
                  </a:moveTo>
                  <a:lnTo>
                    <a:pt x="941155" y="647298"/>
                  </a:lnTo>
                  <a:lnTo>
                    <a:pt x="922775" y="634827"/>
                  </a:lnTo>
                  <a:lnTo>
                    <a:pt x="910356" y="616369"/>
                  </a:lnTo>
                  <a:lnTo>
                    <a:pt x="905795" y="593830"/>
                  </a:lnTo>
                  <a:lnTo>
                    <a:pt x="910274" y="571291"/>
                  </a:lnTo>
                  <a:lnTo>
                    <a:pt x="922558" y="552834"/>
                  </a:lnTo>
                  <a:lnTo>
                    <a:pt x="940911" y="540363"/>
                  </a:lnTo>
                  <a:lnTo>
                    <a:pt x="963599" y="535782"/>
                  </a:lnTo>
                  <a:lnTo>
                    <a:pt x="986043" y="540363"/>
                  </a:lnTo>
                  <a:lnTo>
                    <a:pt x="1004423" y="552834"/>
                  </a:lnTo>
                  <a:lnTo>
                    <a:pt x="1016842" y="571291"/>
                  </a:lnTo>
                  <a:lnTo>
                    <a:pt x="1021403" y="593830"/>
                  </a:lnTo>
                  <a:lnTo>
                    <a:pt x="1016842" y="616369"/>
                  </a:lnTo>
                  <a:lnTo>
                    <a:pt x="1004423" y="634827"/>
                  </a:lnTo>
                  <a:lnTo>
                    <a:pt x="986043" y="647298"/>
                  </a:lnTo>
                  <a:lnTo>
                    <a:pt x="963599" y="651878"/>
                  </a:lnTo>
                  <a:close/>
                </a:path>
                <a:path w="1474470" h="1724025">
                  <a:moveTo>
                    <a:pt x="510412" y="651878"/>
                  </a:moveTo>
                  <a:lnTo>
                    <a:pt x="487968" y="647298"/>
                  </a:lnTo>
                  <a:lnTo>
                    <a:pt x="469588" y="634827"/>
                  </a:lnTo>
                  <a:lnTo>
                    <a:pt x="457169" y="616369"/>
                  </a:lnTo>
                  <a:lnTo>
                    <a:pt x="452608" y="593830"/>
                  </a:lnTo>
                  <a:lnTo>
                    <a:pt x="457169" y="571291"/>
                  </a:lnTo>
                  <a:lnTo>
                    <a:pt x="469588" y="552834"/>
                  </a:lnTo>
                  <a:lnTo>
                    <a:pt x="487968" y="540363"/>
                  </a:lnTo>
                  <a:lnTo>
                    <a:pt x="510412" y="535782"/>
                  </a:lnTo>
                  <a:lnTo>
                    <a:pt x="532857" y="540363"/>
                  </a:lnTo>
                  <a:lnTo>
                    <a:pt x="551237" y="552834"/>
                  </a:lnTo>
                  <a:lnTo>
                    <a:pt x="563656" y="571291"/>
                  </a:lnTo>
                  <a:lnTo>
                    <a:pt x="568217" y="593830"/>
                  </a:lnTo>
                  <a:lnTo>
                    <a:pt x="563656" y="616369"/>
                  </a:lnTo>
                  <a:lnTo>
                    <a:pt x="551237" y="634827"/>
                  </a:lnTo>
                  <a:lnTo>
                    <a:pt x="532857" y="647298"/>
                  </a:lnTo>
                  <a:lnTo>
                    <a:pt x="510412" y="651878"/>
                  </a:lnTo>
                  <a:close/>
                </a:path>
                <a:path w="1474470" h="1724025">
                  <a:moveTo>
                    <a:pt x="57804" y="651878"/>
                  </a:moveTo>
                  <a:lnTo>
                    <a:pt x="35360" y="647298"/>
                  </a:lnTo>
                  <a:lnTo>
                    <a:pt x="16980" y="634827"/>
                  </a:lnTo>
                  <a:lnTo>
                    <a:pt x="4561" y="616369"/>
                  </a:lnTo>
                  <a:lnTo>
                    <a:pt x="0" y="593830"/>
                  </a:lnTo>
                  <a:lnTo>
                    <a:pt x="4561" y="571291"/>
                  </a:lnTo>
                  <a:lnTo>
                    <a:pt x="16980" y="552834"/>
                  </a:lnTo>
                  <a:lnTo>
                    <a:pt x="35360" y="540363"/>
                  </a:lnTo>
                  <a:lnTo>
                    <a:pt x="57804" y="535782"/>
                  </a:lnTo>
                  <a:lnTo>
                    <a:pt x="80248" y="540363"/>
                  </a:lnTo>
                  <a:lnTo>
                    <a:pt x="98628" y="552834"/>
                  </a:lnTo>
                  <a:lnTo>
                    <a:pt x="111047" y="571291"/>
                  </a:lnTo>
                  <a:lnTo>
                    <a:pt x="115608" y="593830"/>
                  </a:lnTo>
                  <a:lnTo>
                    <a:pt x="111047" y="616369"/>
                  </a:lnTo>
                  <a:lnTo>
                    <a:pt x="98628" y="634827"/>
                  </a:lnTo>
                  <a:lnTo>
                    <a:pt x="80248" y="647298"/>
                  </a:lnTo>
                  <a:lnTo>
                    <a:pt x="57804" y="651878"/>
                  </a:lnTo>
                  <a:close/>
                </a:path>
                <a:path w="1474470" h="1724025">
                  <a:moveTo>
                    <a:pt x="1416208" y="651878"/>
                  </a:moveTo>
                  <a:lnTo>
                    <a:pt x="1393763" y="647298"/>
                  </a:lnTo>
                  <a:lnTo>
                    <a:pt x="1375383" y="634827"/>
                  </a:lnTo>
                  <a:lnTo>
                    <a:pt x="1362964" y="616369"/>
                  </a:lnTo>
                  <a:lnTo>
                    <a:pt x="1358403" y="593830"/>
                  </a:lnTo>
                  <a:lnTo>
                    <a:pt x="1362964" y="571291"/>
                  </a:lnTo>
                  <a:lnTo>
                    <a:pt x="1375383" y="552834"/>
                  </a:lnTo>
                  <a:lnTo>
                    <a:pt x="1393763" y="540363"/>
                  </a:lnTo>
                  <a:lnTo>
                    <a:pt x="1416208" y="535782"/>
                  </a:lnTo>
                  <a:lnTo>
                    <a:pt x="1438652" y="540363"/>
                  </a:lnTo>
                  <a:lnTo>
                    <a:pt x="1457032" y="552834"/>
                  </a:lnTo>
                  <a:lnTo>
                    <a:pt x="1469451" y="571291"/>
                  </a:lnTo>
                  <a:lnTo>
                    <a:pt x="1474012" y="593830"/>
                  </a:lnTo>
                  <a:lnTo>
                    <a:pt x="1469451" y="616369"/>
                  </a:lnTo>
                  <a:lnTo>
                    <a:pt x="1457032" y="634827"/>
                  </a:lnTo>
                  <a:lnTo>
                    <a:pt x="1438652" y="647298"/>
                  </a:lnTo>
                  <a:lnTo>
                    <a:pt x="1416208" y="651878"/>
                  </a:lnTo>
                  <a:close/>
                </a:path>
                <a:path w="1474470" h="1724025">
                  <a:moveTo>
                    <a:pt x="963599" y="1188242"/>
                  </a:moveTo>
                  <a:lnTo>
                    <a:pt x="941155" y="1183661"/>
                  </a:lnTo>
                  <a:lnTo>
                    <a:pt x="922775" y="1171190"/>
                  </a:lnTo>
                  <a:lnTo>
                    <a:pt x="910356" y="1152733"/>
                  </a:lnTo>
                  <a:lnTo>
                    <a:pt x="905795" y="1130194"/>
                  </a:lnTo>
                  <a:lnTo>
                    <a:pt x="910274" y="1107655"/>
                  </a:lnTo>
                  <a:lnTo>
                    <a:pt x="922558" y="1089197"/>
                  </a:lnTo>
                  <a:lnTo>
                    <a:pt x="940911" y="1076726"/>
                  </a:lnTo>
                  <a:lnTo>
                    <a:pt x="963599" y="1072146"/>
                  </a:lnTo>
                  <a:lnTo>
                    <a:pt x="986043" y="1076726"/>
                  </a:lnTo>
                  <a:lnTo>
                    <a:pt x="1004423" y="1089197"/>
                  </a:lnTo>
                  <a:lnTo>
                    <a:pt x="1016842" y="1107655"/>
                  </a:lnTo>
                  <a:lnTo>
                    <a:pt x="1021403" y="1130194"/>
                  </a:lnTo>
                  <a:lnTo>
                    <a:pt x="1016842" y="1152733"/>
                  </a:lnTo>
                  <a:lnTo>
                    <a:pt x="1004423" y="1171190"/>
                  </a:lnTo>
                  <a:lnTo>
                    <a:pt x="986043" y="1183661"/>
                  </a:lnTo>
                  <a:lnTo>
                    <a:pt x="963599" y="1188242"/>
                  </a:lnTo>
                  <a:close/>
                </a:path>
                <a:path w="1474470" h="1724025">
                  <a:moveTo>
                    <a:pt x="510412" y="1188242"/>
                  </a:moveTo>
                  <a:lnTo>
                    <a:pt x="487968" y="1183661"/>
                  </a:lnTo>
                  <a:lnTo>
                    <a:pt x="469588" y="1171190"/>
                  </a:lnTo>
                  <a:lnTo>
                    <a:pt x="457169" y="1152733"/>
                  </a:lnTo>
                  <a:lnTo>
                    <a:pt x="452608" y="1130194"/>
                  </a:lnTo>
                  <a:lnTo>
                    <a:pt x="457169" y="1107655"/>
                  </a:lnTo>
                  <a:lnTo>
                    <a:pt x="469588" y="1089197"/>
                  </a:lnTo>
                  <a:lnTo>
                    <a:pt x="487968" y="1076726"/>
                  </a:lnTo>
                  <a:lnTo>
                    <a:pt x="510412" y="1072146"/>
                  </a:lnTo>
                  <a:lnTo>
                    <a:pt x="532857" y="1076726"/>
                  </a:lnTo>
                  <a:lnTo>
                    <a:pt x="551237" y="1089197"/>
                  </a:lnTo>
                  <a:lnTo>
                    <a:pt x="563656" y="1107655"/>
                  </a:lnTo>
                  <a:lnTo>
                    <a:pt x="568217" y="1130194"/>
                  </a:lnTo>
                  <a:lnTo>
                    <a:pt x="563656" y="1152733"/>
                  </a:lnTo>
                  <a:lnTo>
                    <a:pt x="551237" y="1171190"/>
                  </a:lnTo>
                  <a:lnTo>
                    <a:pt x="532857" y="1183661"/>
                  </a:lnTo>
                  <a:lnTo>
                    <a:pt x="510412" y="1188242"/>
                  </a:lnTo>
                  <a:close/>
                </a:path>
                <a:path w="1474470" h="1724025">
                  <a:moveTo>
                    <a:pt x="57804" y="1188242"/>
                  </a:moveTo>
                  <a:lnTo>
                    <a:pt x="35360" y="1183661"/>
                  </a:lnTo>
                  <a:lnTo>
                    <a:pt x="16980" y="1171190"/>
                  </a:lnTo>
                  <a:lnTo>
                    <a:pt x="4561" y="1152733"/>
                  </a:lnTo>
                  <a:lnTo>
                    <a:pt x="0" y="1130194"/>
                  </a:lnTo>
                  <a:lnTo>
                    <a:pt x="4561" y="1107655"/>
                  </a:lnTo>
                  <a:lnTo>
                    <a:pt x="16980" y="1089197"/>
                  </a:lnTo>
                  <a:lnTo>
                    <a:pt x="35360" y="1076726"/>
                  </a:lnTo>
                  <a:lnTo>
                    <a:pt x="57804" y="1072146"/>
                  </a:lnTo>
                  <a:lnTo>
                    <a:pt x="80248" y="1076726"/>
                  </a:lnTo>
                  <a:lnTo>
                    <a:pt x="98628" y="1089197"/>
                  </a:lnTo>
                  <a:lnTo>
                    <a:pt x="111047" y="1107655"/>
                  </a:lnTo>
                  <a:lnTo>
                    <a:pt x="115608" y="1130194"/>
                  </a:lnTo>
                  <a:lnTo>
                    <a:pt x="111047" y="1152733"/>
                  </a:lnTo>
                  <a:lnTo>
                    <a:pt x="98628" y="1171190"/>
                  </a:lnTo>
                  <a:lnTo>
                    <a:pt x="80248" y="1183661"/>
                  </a:lnTo>
                  <a:lnTo>
                    <a:pt x="57804" y="1188242"/>
                  </a:lnTo>
                  <a:close/>
                </a:path>
                <a:path w="1474470" h="1724025">
                  <a:moveTo>
                    <a:pt x="1416208" y="1188242"/>
                  </a:moveTo>
                  <a:lnTo>
                    <a:pt x="1393763" y="1183661"/>
                  </a:lnTo>
                  <a:lnTo>
                    <a:pt x="1375383" y="1171190"/>
                  </a:lnTo>
                  <a:lnTo>
                    <a:pt x="1362964" y="1152733"/>
                  </a:lnTo>
                  <a:lnTo>
                    <a:pt x="1358403" y="1130194"/>
                  </a:lnTo>
                  <a:lnTo>
                    <a:pt x="1362964" y="1107655"/>
                  </a:lnTo>
                  <a:lnTo>
                    <a:pt x="1375383" y="1089197"/>
                  </a:lnTo>
                  <a:lnTo>
                    <a:pt x="1393763" y="1076726"/>
                  </a:lnTo>
                  <a:lnTo>
                    <a:pt x="1416208" y="1072146"/>
                  </a:lnTo>
                  <a:lnTo>
                    <a:pt x="1438652" y="1076726"/>
                  </a:lnTo>
                  <a:lnTo>
                    <a:pt x="1457032" y="1089197"/>
                  </a:lnTo>
                  <a:lnTo>
                    <a:pt x="1469451" y="1107655"/>
                  </a:lnTo>
                  <a:lnTo>
                    <a:pt x="1474012" y="1130194"/>
                  </a:lnTo>
                  <a:lnTo>
                    <a:pt x="1469451" y="1152733"/>
                  </a:lnTo>
                  <a:lnTo>
                    <a:pt x="1457032" y="1171190"/>
                  </a:lnTo>
                  <a:lnTo>
                    <a:pt x="1438652" y="1183661"/>
                  </a:lnTo>
                  <a:lnTo>
                    <a:pt x="1416208" y="1188242"/>
                  </a:lnTo>
                  <a:close/>
                </a:path>
                <a:path w="1474470" h="1724025">
                  <a:moveTo>
                    <a:pt x="963599" y="116095"/>
                  </a:moveTo>
                  <a:lnTo>
                    <a:pt x="941155" y="111515"/>
                  </a:lnTo>
                  <a:lnTo>
                    <a:pt x="922775" y="99044"/>
                  </a:lnTo>
                  <a:lnTo>
                    <a:pt x="910356" y="80586"/>
                  </a:lnTo>
                  <a:lnTo>
                    <a:pt x="905795" y="58047"/>
                  </a:lnTo>
                  <a:lnTo>
                    <a:pt x="910274" y="35509"/>
                  </a:lnTo>
                  <a:lnTo>
                    <a:pt x="922558" y="17051"/>
                  </a:lnTo>
                  <a:lnTo>
                    <a:pt x="940911" y="4580"/>
                  </a:lnTo>
                  <a:lnTo>
                    <a:pt x="963599" y="0"/>
                  </a:lnTo>
                  <a:lnTo>
                    <a:pt x="986043" y="4580"/>
                  </a:lnTo>
                  <a:lnTo>
                    <a:pt x="1004423" y="17051"/>
                  </a:lnTo>
                  <a:lnTo>
                    <a:pt x="1016842" y="35509"/>
                  </a:lnTo>
                  <a:lnTo>
                    <a:pt x="1021403" y="58047"/>
                  </a:lnTo>
                  <a:lnTo>
                    <a:pt x="1016842" y="80586"/>
                  </a:lnTo>
                  <a:lnTo>
                    <a:pt x="1004423" y="99044"/>
                  </a:lnTo>
                  <a:lnTo>
                    <a:pt x="986043" y="111515"/>
                  </a:lnTo>
                  <a:lnTo>
                    <a:pt x="963599" y="116095"/>
                  </a:lnTo>
                  <a:close/>
                </a:path>
                <a:path w="1474470" h="1724025">
                  <a:moveTo>
                    <a:pt x="510412" y="116095"/>
                  </a:moveTo>
                  <a:lnTo>
                    <a:pt x="487968" y="111515"/>
                  </a:lnTo>
                  <a:lnTo>
                    <a:pt x="469588" y="99044"/>
                  </a:lnTo>
                  <a:lnTo>
                    <a:pt x="457169" y="80586"/>
                  </a:lnTo>
                  <a:lnTo>
                    <a:pt x="452608" y="58047"/>
                  </a:lnTo>
                  <a:lnTo>
                    <a:pt x="457169" y="35509"/>
                  </a:lnTo>
                  <a:lnTo>
                    <a:pt x="469588" y="17051"/>
                  </a:lnTo>
                  <a:lnTo>
                    <a:pt x="487968" y="4580"/>
                  </a:lnTo>
                  <a:lnTo>
                    <a:pt x="510412" y="0"/>
                  </a:lnTo>
                  <a:lnTo>
                    <a:pt x="532857" y="4580"/>
                  </a:lnTo>
                  <a:lnTo>
                    <a:pt x="551237" y="17051"/>
                  </a:lnTo>
                  <a:lnTo>
                    <a:pt x="563656" y="35509"/>
                  </a:lnTo>
                  <a:lnTo>
                    <a:pt x="568217" y="58047"/>
                  </a:lnTo>
                  <a:lnTo>
                    <a:pt x="563656" y="80586"/>
                  </a:lnTo>
                  <a:lnTo>
                    <a:pt x="551237" y="99044"/>
                  </a:lnTo>
                  <a:lnTo>
                    <a:pt x="532857" y="111515"/>
                  </a:lnTo>
                  <a:lnTo>
                    <a:pt x="510412" y="116095"/>
                  </a:lnTo>
                  <a:close/>
                </a:path>
                <a:path w="1474470" h="1724025">
                  <a:moveTo>
                    <a:pt x="57804" y="116095"/>
                  </a:moveTo>
                  <a:lnTo>
                    <a:pt x="35360" y="111515"/>
                  </a:lnTo>
                  <a:lnTo>
                    <a:pt x="16980" y="99044"/>
                  </a:lnTo>
                  <a:lnTo>
                    <a:pt x="4561" y="80586"/>
                  </a:lnTo>
                  <a:lnTo>
                    <a:pt x="0" y="58047"/>
                  </a:lnTo>
                  <a:lnTo>
                    <a:pt x="4561" y="35509"/>
                  </a:lnTo>
                  <a:lnTo>
                    <a:pt x="16980" y="17051"/>
                  </a:lnTo>
                  <a:lnTo>
                    <a:pt x="35360" y="4580"/>
                  </a:lnTo>
                  <a:lnTo>
                    <a:pt x="57804" y="0"/>
                  </a:lnTo>
                  <a:lnTo>
                    <a:pt x="80248" y="4580"/>
                  </a:lnTo>
                  <a:lnTo>
                    <a:pt x="98628" y="17051"/>
                  </a:lnTo>
                  <a:lnTo>
                    <a:pt x="111047" y="35509"/>
                  </a:lnTo>
                  <a:lnTo>
                    <a:pt x="115608" y="58047"/>
                  </a:lnTo>
                  <a:lnTo>
                    <a:pt x="111047" y="80586"/>
                  </a:lnTo>
                  <a:lnTo>
                    <a:pt x="98628" y="99044"/>
                  </a:lnTo>
                  <a:lnTo>
                    <a:pt x="80248" y="111515"/>
                  </a:lnTo>
                  <a:lnTo>
                    <a:pt x="57804" y="116095"/>
                  </a:lnTo>
                  <a:close/>
                </a:path>
                <a:path w="1474470" h="1724025">
                  <a:moveTo>
                    <a:pt x="1416208" y="116095"/>
                  </a:moveTo>
                  <a:lnTo>
                    <a:pt x="1393763" y="111515"/>
                  </a:lnTo>
                  <a:lnTo>
                    <a:pt x="1375383" y="99044"/>
                  </a:lnTo>
                  <a:lnTo>
                    <a:pt x="1362964" y="80586"/>
                  </a:lnTo>
                  <a:lnTo>
                    <a:pt x="1358403" y="58047"/>
                  </a:lnTo>
                  <a:lnTo>
                    <a:pt x="1362964" y="35509"/>
                  </a:lnTo>
                  <a:lnTo>
                    <a:pt x="1375383" y="17051"/>
                  </a:lnTo>
                  <a:lnTo>
                    <a:pt x="1393763" y="4580"/>
                  </a:lnTo>
                  <a:lnTo>
                    <a:pt x="1416208" y="0"/>
                  </a:lnTo>
                  <a:lnTo>
                    <a:pt x="1438652" y="4580"/>
                  </a:lnTo>
                  <a:lnTo>
                    <a:pt x="1457032" y="17051"/>
                  </a:lnTo>
                  <a:lnTo>
                    <a:pt x="1469451" y="35509"/>
                  </a:lnTo>
                  <a:lnTo>
                    <a:pt x="1474012" y="58047"/>
                  </a:lnTo>
                  <a:lnTo>
                    <a:pt x="1469451" y="80586"/>
                  </a:lnTo>
                  <a:lnTo>
                    <a:pt x="1457032" y="99044"/>
                  </a:lnTo>
                  <a:lnTo>
                    <a:pt x="1438652" y="111515"/>
                  </a:lnTo>
                  <a:lnTo>
                    <a:pt x="1416208" y="116095"/>
                  </a:lnTo>
                  <a:close/>
                </a:path>
                <a:path w="1474470" h="1724025">
                  <a:moveTo>
                    <a:pt x="963599" y="1724024"/>
                  </a:moveTo>
                  <a:lnTo>
                    <a:pt x="941155" y="1719444"/>
                  </a:lnTo>
                  <a:lnTo>
                    <a:pt x="922775" y="1706973"/>
                  </a:lnTo>
                  <a:lnTo>
                    <a:pt x="910356" y="1688515"/>
                  </a:lnTo>
                  <a:lnTo>
                    <a:pt x="905795" y="1665976"/>
                  </a:lnTo>
                  <a:lnTo>
                    <a:pt x="910274" y="1643438"/>
                  </a:lnTo>
                  <a:lnTo>
                    <a:pt x="922558" y="1624980"/>
                  </a:lnTo>
                  <a:lnTo>
                    <a:pt x="940911" y="1612509"/>
                  </a:lnTo>
                  <a:lnTo>
                    <a:pt x="963599" y="1607928"/>
                  </a:lnTo>
                  <a:lnTo>
                    <a:pt x="986043" y="1612509"/>
                  </a:lnTo>
                  <a:lnTo>
                    <a:pt x="1004423" y="1624980"/>
                  </a:lnTo>
                  <a:lnTo>
                    <a:pt x="1016842" y="1643438"/>
                  </a:lnTo>
                  <a:lnTo>
                    <a:pt x="1021403" y="1665976"/>
                  </a:lnTo>
                  <a:lnTo>
                    <a:pt x="1016842" y="1688515"/>
                  </a:lnTo>
                  <a:lnTo>
                    <a:pt x="1004423" y="1706973"/>
                  </a:lnTo>
                  <a:lnTo>
                    <a:pt x="986043" y="1719444"/>
                  </a:lnTo>
                  <a:lnTo>
                    <a:pt x="963599" y="1724024"/>
                  </a:lnTo>
                  <a:close/>
                </a:path>
                <a:path w="1474470" h="1724025">
                  <a:moveTo>
                    <a:pt x="510412" y="1724024"/>
                  </a:moveTo>
                  <a:lnTo>
                    <a:pt x="487968" y="1719444"/>
                  </a:lnTo>
                  <a:lnTo>
                    <a:pt x="469588" y="1706973"/>
                  </a:lnTo>
                  <a:lnTo>
                    <a:pt x="457169" y="1688515"/>
                  </a:lnTo>
                  <a:lnTo>
                    <a:pt x="452608" y="1665976"/>
                  </a:lnTo>
                  <a:lnTo>
                    <a:pt x="457169" y="1643438"/>
                  </a:lnTo>
                  <a:lnTo>
                    <a:pt x="469588" y="1624980"/>
                  </a:lnTo>
                  <a:lnTo>
                    <a:pt x="487968" y="1612509"/>
                  </a:lnTo>
                  <a:lnTo>
                    <a:pt x="510412" y="1607928"/>
                  </a:lnTo>
                  <a:lnTo>
                    <a:pt x="532857" y="1612509"/>
                  </a:lnTo>
                  <a:lnTo>
                    <a:pt x="551237" y="1624980"/>
                  </a:lnTo>
                  <a:lnTo>
                    <a:pt x="563656" y="1643438"/>
                  </a:lnTo>
                  <a:lnTo>
                    <a:pt x="568217" y="1665976"/>
                  </a:lnTo>
                  <a:lnTo>
                    <a:pt x="563656" y="1688515"/>
                  </a:lnTo>
                  <a:lnTo>
                    <a:pt x="551237" y="1706973"/>
                  </a:lnTo>
                  <a:lnTo>
                    <a:pt x="532857" y="1719444"/>
                  </a:lnTo>
                  <a:lnTo>
                    <a:pt x="510412" y="1724024"/>
                  </a:lnTo>
                  <a:close/>
                </a:path>
                <a:path w="1474470" h="1724025">
                  <a:moveTo>
                    <a:pt x="57804" y="1724024"/>
                  </a:moveTo>
                  <a:lnTo>
                    <a:pt x="35360" y="1719444"/>
                  </a:lnTo>
                  <a:lnTo>
                    <a:pt x="16980" y="1706973"/>
                  </a:lnTo>
                  <a:lnTo>
                    <a:pt x="4561" y="1688515"/>
                  </a:lnTo>
                  <a:lnTo>
                    <a:pt x="0" y="1665976"/>
                  </a:lnTo>
                  <a:lnTo>
                    <a:pt x="4561" y="1643438"/>
                  </a:lnTo>
                  <a:lnTo>
                    <a:pt x="16980" y="1624980"/>
                  </a:lnTo>
                  <a:lnTo>
                    <a:pt x="35360" y="1612509"/>
                  </a:lnTo>
                  <a:lnTo>
                    <a:pt x="57804" y="1607928"/>
                  </a:lnTo>
                  <a:lnTo>
                    <a:pt x="80248" y="1612509"/>
                  </a:lnTo>
                  <a:lnTo>
                    <a:pt x="98628" y="1624980"/>
                  </a:lnTo>
                  <a:lnTo>
                    <a:pt x="111047" y="1643438"/>
                  </a:lnTo>
                  <a:lnTo>
                    <a:pt x="115608" y="1665976"/>
                  </a:lnTo>
                  <a:lnTo>
                    <a:pt x="111047" y="1688515"/>
                  </a:lnTo>
                  <a:lnTo>
                    <a:pt x="98628" y="1706973"/>
                  </a:lnTo>
                  <a:lnTo>
                    <a:pt x="80248" y="1719444"/>
                  </a:lnTo>
                  <a:lnTo>
                    <a:pt x="57804" y="1724024"/>
                  </a:lnTo>
                  <a:close/>
                </a:path>
                <a:path w="1474470" h="1724025">
                  <a:moveTo>
                    <a:pt x="1416208" y="1724024"/>
                  </a:moveTo>
                  <a:lnTo>
                    <a:pt x="1393763" y="1719444"/>
                  </a:lnTo>
                  <a:lnTo>
                    <a:pt x="1375383" y="1706973"/>
                  </a:lnTo>
                  <a:lnTo>
                    <a:pt x="1362964" y="1688515"/>
                  </a:lnTo>
                  <a:lnTo>
                    <a:pt x="1358403" y="1665976"/>
                  </a:lnTo>
                  <a:lnTo>
                    <a:pt x="1362964" y="1643438"/>
                  </a:lnTo>
                  <a:lnTo>
                    <a:pt x="1375383" y="1624980"/>
                  </a:lnTo>
                  <a:lnTo>
                    <a:pt x="1393763" y="1612509"/>
                  </a:lnTo>
                  <a:lnTo>
                    <a:pt x="1416208" y="1607928"/>
                  </a:lnTo>
                  <a:lnTo>
                    <a:pt x="1438652" y="1612509"/>
                  </a:lnTo>
                  <a:lnTo>
                    <a:pt x="1457032" y="1624980"/>
                  </a:lnTo>
                  <a:lnTo>
                    <a:pt x="1469451" y="1643438"/>
                  </a:lnTo>
                  <a:lnTo>
                    <a:pt x="1474012" y="1665976"/>
                  </a:lnTo>
                  <a:lnTo>
                    <a:pt x="1469451" y="1688515"/>
                  </a:lnTo>
                  <a:lnTo>
                    <a:pt x="1457032" y="1706973"/>
                  </a:lnTo>
                  <a:lnTo>
                    <a:pt x="1438652" y="1719444"/>
                  </a:lnTo>
                  <a:lnTo>
                    <a:pt x="1416208" y="1724024"/>
                  </a:lnTo>
                  <a:close/>
                </a:path>
              </a:pathLst>
            </a:custGeom>
            <a:solidFill>
              <a:srgbClr val="2B2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0477"/>
              <a:ext cx="3525363" cy="480349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939591" y="0"/>
            <a:ext cx="16348710" cy="10287000"/>
            <a:chOff x="1939591" y="0"/>
            <a:chExt cx="16348710" cy="10287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116" y="7044036"/>
              <a:ext cx="3764018" cy="3242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39591" y="7073342"/>
              <a:ext cx="471170" cy="2501900"/>
            </a:xfrm>
            <a:custGeom>
              <a:avLst/>
              <a:gdLst/>
              <a:ahLst/>
              <a:cxnLst/>
              <a:rect l="l" t="t" r="r" b="b"/>
              <a:pathLst>
                <a:path w="471169" h="2501900">
                  <a:moveTo>
                    <a:pt x="458486" y="12700"/>
                  </a:moveTo>
                  <a:lnTo>
                    <a:pt x="419187" y="12700"/>
                  </a:lnTo>
                  <a:lnTo>
                    <a:pt x="422584" y="0"/>
                  </a:lnTo>
                  <a:lnTo>
                    <a:pt x="458486" y="0"/>
                  </a:lnTo>
                  <a:lnTo>
                    <a:pt x="458486" y="12700"/>
                  </a:lnTo>
                  <a:close/>
                </a:path>
                <a:path w="471169" h="2501900">
                  <a:moveTo>
                    <a:pt x="459942" y="25400"/>
                  </a:moveTo>
                  <a:lnTo>
                    <a:pt x="403662" y="25400"/>
                  </a:lnTo>
                  <a:lnTo>
                    <a:pt x="408514" y="12700"/>
                  </a:lnTo>
                  <a:lnTo>
                    <a:pt x="462853" y="12700"/>
                  </a:lnTo>
                  <a:lnTo>
                    <a:pt x="459942" y="25400"/>
                  </a:lnTo>
                  <a:close/>
                </a:path>
                <a:path w="471169" h="2501900">
                  <a:moveTo>
                    <a:pt x="462853" y="38100"/>
                  </a:moveTo>
                  <a:lnTo>
                    <a:pt x="396870" y="38100"/>
                  </a:lnTo>
                  <a:lnTo>
                    <a:pt x="400751" y="25400"/>
                  </a:lnTo>
                  <a:lnTo>
                    <a:pt x="464793" y="25400"/>
                  </a:lnTo>
                  <a:lnTo>
                    <a:pt x="462853" y="38100"/>
                  </a:lnTo>
                  <a:close/>
                </a:path>
                <a:path w="471169" h="2501900">
                  <a:moveTo>
                    <a:pt x="462913" y="50800"/>
                  </a:moveTo>
                  <a:lnTo>
                    <a:pt x="378433" y="50800"/>
                  </a:lnTo>
                  <a:lnTo>
                    <a:pt x="380859" y="38100"/>
                  </a:lnTo>
                  <a:lnTo>
                    <a:pt x="459942" y="38100"/>
                  </a:lnTo>
                  <a:lnTo>
                    <a:pt x="462913" y="50800"/>
                  </a:lnTo>
                  <a:close/>
                </a:path>
                <a:path w="471169" h="2501900">
                  <a:moveTo>
                    <a:pt x="462125" y="63500"/>
                  </a:moveTo>
                  <a:lnTo>
                    <a:pt x="373581" y="63500"/>
                  </a:lnTo>
                  <a:lnTo>
                    <a:pt x="372126" y="50800"/>
                  </a:lnTo>
                  <a:lnTo>
                    <a:pt x="462974" y="50800"/>
                  </a:lnTo>
                  <a:lnTo>
                    <a:pt x="462125" y="63500"/>
                  </a:lnTo>
                  <a:close/>
                </a:path>
                <a:path w="471169" h="2501900">
                  <a:moveTo>
                    <a:pt x="460912" y="76200"/>
                  </a:moveTo>
                  <a:lnTo>
                    <a:pt x="354174" y="76200"/>
                  </a:lnTo>
                  <a:lnTo>
                    <a:pt x="357085" y="63500"/>
                  </a:lnTo>
                  <a:lnTo>
                    <a:pt x="461883" y="63500"/>
                  </a:lnTo>
                  <a:lnTo>
                    <a:pt x="460912" y="76200"/>
                  </a:lnTo>
                  <a:close/>
                </a:path>
                <a:path w="471169" h="2501900">
                  <a:moveTo>
                    <a:pt x="460427" y="101600"/>
                  </a:moveTo>
                  <a:lnTo>
                    <a:pt x="330280" y="101600"/>
                  </a:lnTo>
                  <a:lnTo>
                    <a:pt x="334464" y="88900"/>
                  </a:lnTo>
                  <a:lnTo>
                    <a:pt x="341560" y="88900"/>
                  </a:lnTo>
                  <a:lnTo>
                    <a:pt x="346412" y="76200"/>
                  </a:lnTo>
                  <a:lnTo>
                    <a:pt x="461883" y="76200"/>
                  </a:lnTo>
                  <a:lnTo>
                    <a:pt x="461397" y="88900"/>
                  </a:lnTo>
                  <a:lnTo>
                    <a:pt x="460427" y="101600"/>
                  </a:lnTo>
                  <a:close/>
                </a:path>
                <a:path w="471169" h="2501900">
                  <a:moveTo>
                    <a:pt x="463338" y="114300"/>
                  </a:moveTo>
                  <a:lnTo>
                    <a:pt x="320698" y="114300"/>
                  </a:lnTo>
                  <a:lnTo>
                    <a:pt x="318757" y="101600"/>
                  </a:lnTo>
                  <a:lnTo>
                    <a:pt x="462853" y="101600"/>
                  </a:lnTo>
                  <a:lnTo>
                    <a:pt x="463338" y="114300"/>
                  </a:lnTo>
                  <a:close/>
                </a:path>
                <a:path w="471169" h="2501900">
                  <a:moveTo>
                    <a:pt x="462853" y="127000"/>
                  </a:moveTo>
                  <a:lnTo>
                    <a:pt x="304687" y="127000"/>
                  </a:lnTo>
                  <a:lnTo>
                    <a:pt x="308083" y="114300"/>
                  </a:lnTo>
                  <a:lnTo>
                    <a:pt x="463338" y="114300"/>
                  </a:lnTo>
                  <a:lnTo>
                    <a:pt x="462853" y="127000"/>
                  </a:lnTo>
                  <a:close/>
                </a:path>
                <a:path w="471169" h="2501900">
                  <a:moveTo>
                    <a:pt x="466734" y="177800"/>
                  </a:moveTo>
                  <a:lnTo>
                    <a:pt x="251318" y="177800"/>
                  </a:lnTo>
                  <a:lnTo>
                    <a:pt x="252774" y="165100"/>
                  </a:lnTo>
                  <a:lnTo>
                    <a:pt x="262962" y="165100"/>
                  </a:lnTo>
                  <a:lnTo>
                    <a:pt x="264418" y="152400"/>
                  </a:lnTo>
                  <a:lnTo>
                    <a:pt x="275092" y="152400"/>
                  </a:lnTo>
                  <a:lnTo>
                    <a:pt x="274606" y="139700"/>
                  </a:lnTo>
                  <a:lnTo>
                    <a:pt x="293043" y="139700"/>
                  </a:lnTo>
                  <a:lnTo>
                    <a:pt x="294013" y="127000"/>
                  </a:lnTo>
                  <a:lnTo>
                    <a:pt x="467705" y="127000"/>
                  </a:lnTo>
                  <a:lnTo>
                    <a:pt x="462095" y="139700"/>
                  </a:lnTo>
                  <a:lnTo>
                    <a:pt x="461033" y="152400"/>
                  </a:lnTo>
                  <a:lnTo>
                    <a:pt x="463065" y="165100"/>
                  </a:lnTo>
                  <a:lnTo>
                    <a:pt x="466734" y="177800"/>
                  </a:lnTo>
                  <a:close/>
                </a:path>
                <a:path w="471169" h="2501900">
                  <a:moveTo>
                    <a:pt x="462368" y="190500"/>
                  </a:moveTo>
                  <a:lnTo>
                    <a:pt x="242403" y="190500"/>
                  </a:lnTo>
                  <a:lnTo>
                    <a:pt x="247520" y="177800"/>
                  </a:lnTo>
                  <a:lnTo>
                    <a:pt x="460912" y="177800"/>
                  </a:lnTo>
                  <a:lnTo>
                    <a:pt x="462368" y="190500"/>
                  </a:lnTo>
                  <a:close/>
                </a:path>
                <a:path w="471169" h="2501900">
                  <a:moveTo>
                    <a:pt x="465279" y="203200"/>
                  </a:moveTo>
                  <a:lnTo>
                    <a:pt x="224634" y="203200"/>
                  </a:lnTo>
                  <a:lnTo>
                    <a:pt x="230941" y="190500"/>
                  </a:lnTo>
                  <a:lnTo>
                    <a:pt x="464308" y="190500"/>
                  </a:lnTo>
                  <a:lnTo>
                    <a:pt x="465279" y="203200"/>
                  </a:lnTo>
                  <a:close/>
                </a:path>
                <a:path w="471169" h="2501900">
                  <a:moveTo>
                    <a:pt x="463338" y="215900"/>
                  </a:moveTo>
                  <a:lnTo>
                    <a:pt x="212504" y="215900"/>
                  </a:lnTo>
                  <a:lnTo>
                    <a:pt x="211534" y="203200"/>
                  </a:lnTo>
                  <a:lnTo>
                    <a:pt x="464794" y="203200"/>
                  </a:lnTo>
                  <a:lnTo>
                    <a:pt x="463338" y="215900"/>
                  </a:lnTo>
                  <a:close/>
                </a:path>
                <a:path w="471169" h="2501900">
                  <a:moveTo>
                    <a:pt x="463338" y="241300"/>
                  </a:moveTo>
                  <a:lnTo>
                    <a:pt x="186305" y="241300"/>
                  </a:lnTo>
                  <a:lnTo>
                    <a:pt x="190187" y="228600"/>
                  </a:lnTo>
                  <a:lnTo>
                    <a:pt x="198435" y="228600"/>
                  </a:lnTo>
                  <a:lnTo>
                    <a:pt x="201346" y="215900"/>
                  </a:lnTo>
                  <a:lnTo>
                    <a:pt x="459942" y="215900"/>
                  </a:lnTo>
                  <a:lnTo>
                    <a:pt x="462368" y="228600"/>
                  </a:lnTo>
                  <a:lnTo>
                    <a:pt x="463338" y="241300"/>
                  </a:lnTo>
                  <a:close/>
                </a:path>
                <a:path w="471169" h="2501900">
                  <a:moveTo>
                    <a:pt x="460442" y="254000"/>
                  </a:moveTo>
                  <a:lnTo>
                    <a:pt x="179028" y="254000"/>
                  </a:lnTo>
                  <a:lnTo>
                    <a:pt x="183879" y="241300"/>
                  </a:lnTo>
                  <a:lnTo>
                    <a:pt x="462853" y="241300"/>
                  </a:lnTo>
                  <a:lnTo>
                    <a:pt x="460442" y="254000"/>
                  </a:lnTo>
                  <a:close/>
                </a:path>
                <a:path w="471169" h="2501900">
                  <a:moveTo>
                    <a:pt x="460533" y="266700"/>
                  </a:moveTo>
                  <a:lnTo>
                    <a:pt x="163502" y="266700"/>
                  </a:lnTo>
                  <a:lnTo>
                    <a:pt x="165443" y="254000"/>
                  </a:lnTo>
                  <a:lnTo>
                    <a:pt x="459942" y="254000"/>
                  </a:lnTo>
                  <a:lnTo>
                    <a:pt x="460533" y="266700"/>
                  </a:lnTo>
                  <a:close/>
                </a:path>
                <a:path w="471169" h="2501900">
                  <a:moveTo>
                    <a:pt x="461397" y="279400"/>
                  </a:moveTo>
                  <a:lnTo>
                    <a:pt x="148947" y="279400"/>
                  </a:lnTo>
                  <a:lnTo>
                    <a:pt x="154769" y="266700"/>
                  </a:lnTo>
                  <a:lnTo>
                    <a:pt x="461397" y="266700"/>
                  </a:lnTo>
                  <a:lnTo>
                    <a:pt x="461397" y="279400"/>
                  </a:lnTo>
                  <a:close/>
                </a:path>
                <a:path w="471169" h="2501900">
                  <a:moveTo>
                    <a:pt x="464308" y="292100"/>
                  </a:moveTo>
                  <a:lnTo>
                    <a:pt x="133422" y="292100"/>
                  </a:lnTo>
                  <a:lnTo>
                    <a:pt x="136818" y="279400"/>
                  </a:lnTo>
                  <a:lnTo>
                    <a:pt x="464794" y="279400"/>
                  </a:lnTo>
                  <a:lnTo>
                    <a:pt x="464308" y="292100"/>
                  </a:lnTo>
                  <a:close/>
                </a:path>
                <a:path w="471169" h="2501900">
                  <a:moveTo>
                    <a:pt x="461519" y="304800"/>
                  </a:moveTo>
                  <a:lnTo>
                    <a:pt x="127114" y="304800"/>
                  </a:lnTo>
                  <a:lnTo>
                    <a:pt x="130511" y="292100"/>
                  </a:lnTo>
                  <a:lnTo>
                    <a:pt x="462807" y="292100"/>
                  </a:lnTo>
                  <a:lnTo>
                    <a:pt x="461519" y="304800"/>
                  </a:lnTo>
                  <a:close/>
                </a:path>
                <a:path w="471169" h="2501900">
                  <a:moveTo>
                    <a:pt x="464308" y="317500"/>
                  </a:moveTo>
                  <a:lnTo>
                    <a:pt x="110133" y="317500"/>
                  </a:lnTo>
                  <a:lnTo>
                    <a:pt x="111589" y="304800"/>
                  </a:lnTo>
                  <a:lnTo>
                    <a:pt x="461503" y="304800"/>
                  </a:lnTo>
                  <a:lnTo>
                    <a:pt x="464308" y="317500"/>
                  </a:lnTo>
                  <a:close/>
                </a:path>
                <a:path w="471169" h="2501900">
                  <a:moveTo>
                    <a:pt x="464308" y="330200"/>
                  </a:moveTo>
                  <a:lnTo>
                    <a:pt x="99945" y="330200"/>
                  </a:lnTo>
                  <a:lnTo>
                    <a:pt x="100430" y="317500"/>
                  </a:lnTo>
                  <a:lnTo>
                    <a:pt x="466249" y="317500"/>
                  </a:lnTo>
                  <a:lnTo>
                    <a:pt x="464308" y="330200"/>
                  </a:lnTo>
                  <a:close/>
                </a:path>
                <a:path w="471169" h="2501900">
                  <a:moveTo>
                    <a:pt x="462853" y="342900"/>
                  </a:moveTo>
                  <a:lnTo>
                    <a:pt x="83449" y="342900"/>
                  </a:lnTo>
                  <a:lnTo>
                    <a:pt x="85390" y="330200"/>
                  </a:lnTo>
                  <a:lnTo>
                    <a:pt x="459942" y="330200"/>
                  </a:lnTo>
                  <a:lnTo>
                    <a:pt x="462853" y="342900"/>
                  </a:lnTo>
                  <a:close/>
                </a:path>
                <a:path w="471169" h="2501900">
                  <a:moveTo>
                    <a:pt x="469645" y="355600"/>
                  </a:moveTo>
                  <a:lnTo>
                    <a:pt x="73746" y="355600"/>
                  </a:lnTo>
                  <a:lnTo>
                    <a:pt x="76657" y="342900"/>
                  </a:lnTo>
                  <a:lnTo>
                    <a:pt x="465279" y="342900"/>
                  </a:lnTo>
                  <a:lnTo>
                    <a:pt x="469645" y="355600"/>
                  </a:lnTo>
                  <a:close/>
                </a:path>
                <a:path w="471169" h="2501900">
                  <a:moveTo>
                    <a:pt x="462368" y="368300"/>
                  </a:moveTo>
                  <a:lnTo>
                    <a:pt x="62587" y="368300"/>
                  </a:lnTo>
                  <a:lnTo>
                    <a:pt x="70349" y="355600"/>
                  </a:lnTo>
                  <a:lnTo>
                    <a:pt x="463823" y="355600"/>
                  </a:lnTo>
                  <a:lnTo>
                    <a:pt x="462368" y="368300"/>
                  </a:lnTo>
                  <a:close/>
                </a:path>
                <a:path w="471169" h="2501900">
                  <a:moveTo>
                    <a:pt x="457516" y="393700"/>
                  </a:moveTo>
                  <a:lnTo>
                    <a:pt x="41724" y="393700"/>
                  </a:lnTo>
                  <a:lnTo>
                    <a:pt x="37843" y="381000"/>
                  </a:lnTo>
                  <a:lnTo>
                    <a:pt x="49972" y="381000"/>
                  </a:lnTo>
                  <a:lnTo>
                    <a:pt x="53368" y="368300"/>
                  </a:lnTo>
                  <a:lnTo>
                    <a:pt x="458971" y="368300"/>
                  </a:lnTo>
                  <a:lnTo>
                    <a:pt x="462853" y="381000"/>
                  </a:lnTo>
                  <a:lnTo>
                    <a:pt x="457516" y="393700"/>
                  </a:lnTo>
                  <a:close/>
                </a:path>
                <a:path w="471169" h="2501900">
                  <a:moveTo>
                    <a:pt x="463823" y="406400"/>
                  </a:moveTo>
                  <a:lnTo>
                    <a:pt x="21347" y="406400"/>
                  </a:lnTo>
                  <a:lnTo>
                    <a:pt x="21832" y="393700"/>
                  </a:lnTo>
                  <a:lnTo>
                    <a:pt x="462368" y="393700"/>
                  </a:lnTo>
                  <a:lnTo>
                    <a:pt x="463823" y="406400"/>
                  </a:lnTo>
                  <a:close/>
                </a:path>
                <a:path w="471169" h="2501900">
                  <a:moveTo>
                    <a:pt x="463338" y="419100"/>
                  </a:moveTo>
                  <a:lnTo>
                    <a:pt x="9703" y="419100"/>
                  </a:lnTo>
                  <a:lnTo>
                    <a:pt x="11158" y="406400"/>
                  </a:lnTo>
                  <a:lnTo>
                    <a:pt x="457031" y="406400"/>
                  </a:lnTo>
                  <a:lnTo>
                    <a:pt x="463338" y="419100"/>
                  </a:lnTo>
                  <a:close/>
                </a:path>
                <a:path w="471169" h="2501900">
                  <a:moveTo>
                    <a:pt x="461883" y="431800"/>
                  </a:moveTo>
                  <a:lnTo>
                    <a:pt x="11158" y="431800"/>
                  </a:lnTo>
                  <a:lnTo>
                    <a:pt x="8733" y="419100"/>
                  </a:lnTo>
                  <a:lnTo>
                    <a:pt x="459457" y="419100"/>
                  </a:lnTo>
                  <a:lnTo>
                    <a:pt x="461883" y="431800"/>
                  </a:lnTo>
                  <a:close/>
                </a:path>
                <a:path w="471169" h="2501900">
                  <a:moveTo>
                    <a:pt x="461883" y="469900"/>
                  </a:moveTo>
                  <a:lnTo>
                    <a:pt x="6307" y="469900"/>
                  </a:lnTo>
                  <a:lnTo>
                    <a:pt x="6307" y="457200"/>
                  </a:lnTo>
                  <a:lnTo>
                    <a:pt x="13584" y="457200"/>
                  </a:lnTo>
                  <a:lnTo>
                    <a:pt x="9703" y="444500"/>
                  </a:lnTo>
                  <a:lnTo>
                    <a:pt x="9703" y="431800"/>
                  </a:lnTo>
                  <a:lnTo>
                    <a:pt x="462368" y="431800"/>
                  </a:lnTo>
                  <a:lnTo>
                    <a:pt x="461883" y="444500"/>
                  </a:lnTo>
                  <a:lnTo>
                    <a:pt x="461883" y="469900"/>
                  </a:lnTo>
                  <a:close/>
                </a:path>
                <a:path w="471169" h="2501900">
                  <a:moveTo>
                    <a:pt x="465279" y="482600"/>
                  </a:moveTo>
                  <a:lnTo>
                    <a:pt x="6307" y="482600"/>
                  </a:lnTo>
                  <a:lnTo>
                    <a:pt x="9703" y="469900"/>
                  </a:lnTo>
                  <a:lnTo>
                    <a:pt x="465764" y="469900"/>
                  </a:lnTo>
                  <a:lnTo>
                    <a:pt x="465279" y="482600"/>
                  </a:lnTo>
                  <a:close/>
                </a:path>
                <a:path w="471169" h="2501900">
                  <a:moveTo>
                    <a:pt x="470130" y="495300"/>
                  </a:moveTo>
                  <a:lnTo>
                    <a:pt x="11158" y="495300"/>
                  </a:lnTo>
                  <a:lnTo>
                    <a:pt x="11644" y="482600"/>
                  </a:lnTo>
                  <a:lnTo>
                    <a:pt x="463338" y="482600"/>
                  </a:lnTo>
                  <a:lnTo>
                    <a:pt x="470130" y="495300"/>
                  </a:lnTo>
                  <a:close/>
                </a:path>
                <a:path w="471169" h="2501900">
                  <a:moveTo>
                    <a:pt x="458971" y="508000"/>
                  </a:moveTo>
                  <a:lnTo>
                    <a:pt x="8733" y="508000"/>
                  </a:lnTo>
                  <a:lnTo>
                    <a:pt x="9703" y="495300"/>
                  </a:lnTo>
                  <a:lnTo>
                    <a:pt x="462853" y="495300"/>
                  </a:lnTo>
                  <a:lnTo>
                    <a:pt x="458971" y="508000"/>
                  </a:lnTo>
                  <a:close/>
                </a:path>
                <a:path w="471169" h="2501900">
                  <a:moveTo>
                    <a:pt x="461397" y="520700"/>
                  </a:moveTo>
                  <a:lnTo>
                    <a:pt x="5336" y="520700"/>
                  </a:lnTo>
                  <a:lnTo>
                    <a:pt x="7762" y="508000"/>
                  </a:lnTo>
                  <a:lnTo>
                    <a:pt x="461883" y="508000"/>
                  </a:lnTo>
                  <a:lnTo>
                    <a:pt x="461397" y="520700"/>
                  </a:lnTo>
                  <a:close/>
                </a:path>
                <a:path w="471169" h="2501900">
                  <a:moveTo>
                    <a:pt x="464308" y="533400"/>
                  </a:moveTo>
                  <a:lnTo>
                    <a:pt x="10188" y="533400"/>
                  </a:lnTo>
                  <a:lnTo>
                    <a:pt x="10188" y="520700"/>
                  </a:lnTo>
                  <a:lnTo>
                    <a:pt x="462853" y="520700"/>
                  </a:lnTo>
                  <a:lnTo>
                    <a:pt x="464308" y="533400"/>
                  </a:lnTo>
                  <a:close/>
                </a:path>
                <a:path w="471169" h="2501900">
                  <a:moveTo>
                    <a:pt x="461397" y="546100"/>
                  </a:moveTo>
                  <a:lnTo>
                    <a:pt x="4366" y="546100"/>
                  </a:lnTo>
                  <a:lnTo>
                    <a:pt x="9703" y="533400"/>
                  </a:lnTo>
                  <a:lnTo>
                    <a:pt x="462368" y="533400"/>
                  </a:lnTo>
                  <a:lnTo>
                    <a:pt x="461397" y="546100"/>
                  </a:lnTo>
                  <a:close/>
                </a:path>
                <a:path w="471169" h="2501900">
                  <a:moveTo>
                    <a:pt x="458971" y="558800"/>
                  </a:moveTo>
                  <a:lnTo>
                    <a:pt x="5822" y="558800"/>
                  </a:lnTo>
                  <a:lnTo>
                    <a:pt x="6307" y="546100"/>
                  </a:lnTo>
                  <a:lnTo>
                    <a:pt x="458971" y="546100"/>
                  </a:lnTo>
                  <a:lnTo>
                    <a:pt x="458971" y="558800"/>
                  </a:lnTo>
                  <a:close/>
                </a:path>
                <a:path w="471169" h="2501900">
                  <a:moveTo>
                    <a:pt x="462368" y="571500"/>
                  </a:moveTo>
                  <a:lnTo>
                    <a:pt x="8247" y="571500"/>
                  </a:lnTo>
                  <a:lnTo>
                    <a:pt x="5336" y="558800"/>
                  </a:lnTo>
                  <a:lnTo>
                    <a:pt x="464794" y="558800"/>
                  </a:lnTo>
                  <a:lnTo>
                    <a:pt x="462368" y="571500"/>
                  </a:lnTo>
                  <a:close/>
                </a:path>
                <a:path w="471169" h="2501900">
                  <a:moveTo>
                    <a:pt x="461155" y="584200"/>
                  </a:moveTo>
                  <a:lnTo>
                    <a:pt x="7762" y="584200"/>
                  </a:lnTo>
                  <a:lnTo>
                    <a:pt x="11644" y="571500"/>
                  </a:lnTo>
                  <a:lnTo>
                    <a:pt x="460503" y="571500"/>
                  </a:lnTo>
                  <a:lnTo>
                    <a:pt x="461155" y="584200"/>
                  </a:lnTo>
                  <a:close/>
                </a:path>
                <a:path w="471169" h="2501900">
                  <a:moveTo>
                    <a:pt x="460912" y="596900"/>
                  </a:moveTo>
                  <a:lnTo>
                    <a:pt x="5336" y="596900"/>
                  </a:lnTo>
                  <a:lnTo>
                    <a:pt x="3396" y="584200"/>
                  </a:lnTo>
                  <a:lnTo>
                    <a:pt x="461443" y="584200"/>
                  </a:lnTo>
                  <a:lnTo>
                    <a:pt x="460912" y="596900"/>
                  </a:lnTo>
                  <a:close/>
                </a:path>
                <a:path w="471169" h="2501900">
                  <a:moveTo>
                    <a:pt x="458486" y="609600"/>
                  </a:moveTo>
                  <a:lnTo>
                    <a:pt x="9218" y="609600"/>
                  </a:lnTo>
                  <a:lnTo>
                    <a:pt x="9218" y="596900"/>
                  </a:lnTo>
                  <a:lnTo>
                    <a:pt x="459942" y="596900"/>
                  </a:lnTo>
                  <a:lnTo>
                    <a:pt x="458486" y="609600"/>
                  </a:lnTo>
                  <a:close/>
                </a:path>
                <a:path w="471169" h="2501900">
                  <a:moveTo>
                    <a:pt x="464452" y="622300"/>
                  </a:moveTo>
                  <a:lnTo>
                    <a:pt x="4366" y="622300"/>
                  </a:lnTo>
                  <a:lnTo>
                    <a:pt x="7277" y="609600"/>
                  </a:lnTo>
                  <a:lnTo>
                    <a:pt x="466249" y="609600"/>
                  </a:lnTo>
                  <a:lnTo>
                    <a:pt x="464452" y="622300"/>
                  </a:lnTo>
                  <a:close/>
                </a:path>
                <a:path w="471169" h="2501900">
                  <a:moveTo>
                    <a:pt x="460912" y="647700"/>
                  </a:moveTo>
                  <a:lnTo>
                    <a:pt x="1940" y="647700"/>
                  </a:lnTo>
                  <a:lnTo>
                    <a:pt x="970" y="635000"/>
                  </a:lnTo>
                  <a:lnTo>
                    <a:pt x="485" y="635000"/>
                  </a:lnTo>
                  <a:lnTo>
                    <a:pt x="2425" y="622300"/>
                  </a:lnTo>
                  <a:lnTo>
                    <a:pt x="464134" y="622300"/>
                  </a:lnTo>
                  <a:lnTo>
                    <a:pt x="460427" y="635000"/>
                  </a:lnTo>
                  <a:lnTo>
                    <a:pt x="460912" y="647700"/>
                  </a:lnTo>
                  <a:close/>
                </a:path>
                <a:path w="471169" h="2501900">
                  <a:moveTo>
                    <a:pt x="462368" y="660400"/>
                  </a:moveTo>
                  <a:lnTo>
                    <a:pt x="7762" y="660400"/>
                  </a:lnTo>
                  <a:lnTo>
                    <a:pt x="11158" y="647700"/>
                  </a:lnTo>
                  <a:lnTo>
                    <a:pt x="461883" y="647700"/>
                  </a:lnTo>
                  <a:lnTo>
                    <a:pt x="462368" y="660400"/>
                  </a:lnTo>
                  <a:close/>
                </a:path>
                <a:path w="471169" h="2501900">
                  <a:moveTo>
                    <a:pt x="463823" y="685800"/>
                  </a:moveTo>
                  <a:lnTo>
                    <a:pt x="6307" y="685800"/>
                  </a:lnTo>
                  <a:lnTo>
                    <a:pt x="7762" y="673100"/>
                  </a:lnTo>
                  <a:lnTo>
                    <a:pt x="1940" y="660400"/>
                  </a:lnTo>
                  <a:lnTo>
                    <a:pt x="462853" y="660400"/>
                  </a:lnTo>
                  <a:lnTo>
                    <a:pt x="463823" y="673100"/>
                  </a:lnTo>
                  <a:lnTo>
                    <a:pt x="463823" y="685800"/>
                  </a:lnTo>
                  <a:close/>
                </a:path>
                <a:path w="471169" h="2501900">
                  <a:moveTo>
                    <a:pt x="461883" y="698500"/>
                  </a:moveTo>
                  <a:lnTo>
                    <a:pt x="8247" y="698500"/>
                  </a:lnTo>
                  <a:lnTo>
                    <a:pt x="8733" y="685800"/>
                  </a:lnTo>
                  <a:lnTo>
                    <a:pt x="463338" y="685800"/>
                  </a:lnTo>
                  <a:lnTo>
                    <a:pt x="461883" y="698500"/>
                  </a:lnTo>
                  <a:close/>
                </a:path>
                <a:path w="471169" h="2501900">
                  <a:moveTo>
                    <a:pt x="468190" y="723900"/>
                  </a:moveTo>
                  <a:lnTo>
                    <a:pt x="4366" y="723900"/>
                  </a:lnTo>
                  <a:lnTo>
                    <a:pt x="4366" y="711200"/>
                  </a:lnTo>
                  <a:lnTo>
                    <a:pt x="5336" y="698500"/>
                  </a:lnTo>
                  <a:lnTo>
                    <a:pt x="463338" y="698500"/>
                  </a:lnTo>
                  <a:lnTo>
                    <a:pt x="465279" y="711200"/>
                  </a:lnTo>
                  <a:lnTo>
                    <a:pt x="462368" y="711200"/>
                  </a:lnTo>
                  <a:lnTo>
                    <a:pt x="468190" y="723900"/>
                  </a:lnTo>
                  <a:close/>
                </a:path>
                <a:path w="471169" h="2501900">
                  <a:moveTo>
                    <a:pt x="466734" y="749300"/>
                  </a:moveTo>
                  <a:lnTo>
                    <a:pt x="9218" y="749300"/>
                  </a:lnTo>
                  <a:lnTo>
                    <a:pt x="9218" y="736600"/>
                  </a:lnTo>
                  <a:lnTo>
                    <a:pt x="8733" y="723900"/>
                  </a:lnTo>
                  <a:lnTo>
                    <a:pt x="463823" y="723900"/>
                  </a:lnTo>
                  <a:lnTo>
                    <a:pt x="463338" y="736600"/>
                  </a:lnTo>
                  <a:lnTo>
                    <a:pt x="468675" y="736600"/>
                  </a:lnTo>
                  <a:lnTo>
                    <a:pt x="466734" y="749300"/>
                  </a:lnTo>
                  <a:close/>
                </a:path>
                <a:path w="471169" h="2501900">
                  <a:moveTo>
                    <a:pt x="460912" y="762000"/>
                  </a:moveTo>
                  <a:lnTo>
                    <a:pt x="8247" y="762000"/>
                  </a:lnTo>
                  <a:lnTo>
                    <a:pt x="8733" y="749300"/>
                  </a:lnTo>
                  <a:lnTo>
                    <a:pt x="465279" y="749300"/>
                  </a:lnTo>
                  <a:lnTo>
                    <a:pt x="460912" y="762000"/>
                  </a:lnTo>
                  <a:close/>
                </a:path>
                <a:path w="471169" h="2501900">
                  <a:moveTo>
                    <a:pt x="462853" y="774700"/>
                  </a:moveTo>
                  <a:lnTo>
                    <a:pt x="7762" y="774700"/>
                  </a:lnTo>
                  <a:lnTo>
                    <a:pt x="7762" y="762000"/>
                  </a:lnTo>
                  <a:lnTo>
                    <a:pt x="463823" y="762000"/>
                  </a:lnTo>
                  <a:lnTo>
                    <a:pt x="462853" y="774700"/>
                  </a:lnTo>
                  <a:close/>
                </a:path>
                <a:path w="471169" h="2501900">
                  <a:moveTo>
                    <a:pt x="464794" y="787400"/>
                  </a:moveTo>
                  <a:lnTo>
                    <a:pt x="4366" y="787400"/>
                  </a:lnTo>
                  <a:lnTo>
                    <a:pt x="6307" y="774700"/>
                  </a:lnTo>
                  <a:lnTo>
                    <a:pt x="467219" y="774700"/>
                  </a:lnTo>
                  <a:lnTo>
                    <a:pt x="464794" y="787400"/>
                  </a:lnTo>
                  <a:close/>
                </a:path>
                <a:path w="471169" h="2501900">
                  <a:moveTo>
                    <a:pt x="465279" y="800100"/>
                  </a:moveTo>
                  <a:lnTo>
                    <a:pt x="8733" y="800100"/>
                  </a:lnTo>
                  <a:lnTo>
                    <a:pt x="9703" y="787400"/>
                  </a:lnTo>
                  <a:lnTo>
                    <a:pt x="466734" y="787400"/>
                  </a:lnTo>
                  <a:lnTo>
                    <a:pt x="465279" y="800100"/>
                  </a:lnTo>
                  <a:close/>
                </a:path>
                <a:path w="471169" h="2501900">
                  <a:moveTo>
                    <a:pt x="463338" y="812800"/>
                  </a:moveTo>
                  <a:lnTo>
                    <a:pt x="11158" y="812800"/>
                  </a:lnTo>
                  <a:lnTo>
                    <a:pt x="10673" y="800100"/>
                  </a:lnTo>
                  <a:lnTo>
                    <a:pt x="464308" y="800100"/>
                  </a:lnTo>
                  <a:lnTo>
                    <a:pt x="463338" y="812800"/>
                  </a:lnTo>
                  <a:close/>
                </a:path>
                <a:path w="471169" h="2501900">
                  <a:moveTo>
                    <a:pt x="466249" y="825500"/>
                  </a:moveTo>
                  <a:lnTo>
                    <a:pt x="7277" y="825500"/>
                  </a:lnTo>
                  <a:lnTo>
                    <a:pt x="9218" y="812800"/>
                  </a:lnTo>
                  <a:lnTo>
                    <a:pt x="466249" y="812800"/>
                  </a:lnTo>
                  <a:lnTo>
                    <a:pt x="466249" y="825500"/>
                  </a:lnTo>
                  <a:close/>
                </a:path>
                <a:path w="471169" h="2501900">
                  <a:moveTo>
                    <a:pt x="466249" y="838200"/>
                  </a:moveTo>
                  <a:lnTo>
                    <a:pt x="10673" y="838200"/>
                  </a:lnTo>
                  <a:lnTo>
                    <a:pt x="11158" y="825500"/>
                  </a:lnTo>
                  <a:lnTo>
                    <a:pt x="465279" y="825500"/>
                  </a:lnTo>
                  <a:lnTo>
                    <a:pt x="466249" y="838200"/>
                  </a:lnTo>
                  <a:close/>
                </a:path>
                <a:path w="471169" h="2501900">
                  <a:moveTo>
                    <a:pt x="465279" y="850900"/>
                  </a:moveTo>
                  <a:lnTo>
                    <a:pt x="9218" y="850900"/>
                  </a:lnTo>
                  <a:lnTo>
                    <a:pt x="7277" y="838200"/>
                  </a:lnTo>
                  <a:lnTo>
                    <a:pt x="465279" y="838200"/>
                  </a:lnTo>
                  <a:lnTo>
                    <a:pt x="465279" y="850900"/>
                  </a:lnTo>
                  <a:close/>
                </a:path>
                <a:path w="471169" h="2501900">
                  <a:moveTo>
                    <a:pt x="464794" y="863600"/>
                  </a:moveTo>
                  <a:lnTo>
                    <a:pt x="7762" y="863600"/>
                  </a:lnTo>
                  <a:lnTo>
                    <a:pt x="8733" y="850900"/>
                  </a:lnTo>
                  <a:lnTo>
                    <a:pt x="464308" y="850900"/>
                  </a:lnTo>
                  <a:lnTo>
                    <a:pt x="464794" y="863600"/>
                  </a:lnTo>
                  <a:close/>
                </a:path>
                <a:path w="471169" h="2501900">
                  <a:moveTo>
                    <a:pt x="466734" y="876300"/>
                  </a:moveTo>
                  <a:lnTo>
                    <a:pt x="5822" y="876300"/>
                  </a:lnTo>
                  <a:lnTo>
                    <a:pt x="6792" y="863600"/>
                  </a:lnTo>
                  <a:lnTo>
                    <a:pt x="465279" y="863600"/>
                  </a:lnTo>
                  <a:lnTo>
                    <a:pt x="466734" y="876300"/>
                  </a:lnTo>
                  <a:close/>
                </a:path>
                <a:path w="471169" h="2501900">
                  <a:moveTo>
                    <a:pt x="470616" y="889000"/>
                  </a:moveTo>
                  <a:lnTo>
                    <a:pt x="12129" y="889000"/>
                  </a:lnTo>
                  <a:lnTo>
                    <a:pt x="5336" y="876300"/>
                  </a:lnTo>
                  <a:lnTo>
                    <a:pt x="468190" y="876300"/>
                  </a:lnTo>
                  <a:lnTo>
                    <a:pt x="470616" y="889000"/>
                  </a:lnTo>
                  <a:close/>
                </a:path>
                <a:path w="471169" h="2501900">
                  <a:moveTo>
                    <a:pt x="464308" y="901700"/>
                  </a:moveTo>
                  <a:lnTo>
                    <a:pt x="11158" y="901700"/>
                  </a:lnTo>
                  <a:lnTo>
                    <a:pt x="10188" y="889000"/>
                  </a:lnTo>
                  <a:lnTo>
                    <a:pt x="463823" y="889000"/>
                  </a:lnTo>
                  <a:lnTo>
                    <a:pt x="464308" y="901700"/>
                  </a:lnTo>
                  <a:close/>
                </a:path>
                <a:path w="471169" h="2501900">
                  <a:moveTo>
                    <a:pt x="465279" y="914400"/>
                  </a:moveTo>
                  <a:lnTo>
                    <a:pt x="12129" y="914400"/>
                  </a:lnTo>
                  <a:lnTo>
                    <a:pt x="11644" y="901700"/>
                  </a:lnTo>
                  <a:lnTo>
                    <a:pt x="465279" y="901700"/>
                  </a:lnTo>
                  <a:lnTo>
                    <a:pt x="465279" y="914400"/>
                  </a:lnTo>
                  <a:close/>
                </a:path>
                <a:path w="471169" h="2501900">
                  <a:moveTo>
                    <a:pt x="466734" y="927100"/>
                  </a:moveTo>
                  <a:lnTo>
                    <a:pt x="7762" y="927100"/>
                  </a:lnTo>
                  <a:lnTo>
                    <a:pt x="7277" y="914400"/>
                  </a:lnTo>
                  <a:lnTo>
                    <a:pt x="464794" y="914400"/>
                  </a:lnTo>
                  <a:lnTo>
                    <a:pt x="466734" y="927100"/>
                  </a:lnTo>
                  <a:close/>
                </a:path>
                <a:path w="471169" h="2501900">
                  <a:moveTo>
                    <a:pt x="464308" y="939800"/>
                  </a:moveTo>
                  <a:lnTo>
                    <a:pt x="7277" y="939800"/>
                  </a:lnTo>
                  <a:lnTo>
                    <a:pt x="7277" y="927100"/>
                  </a:lnTo>
                  <a:lnTo>
                    <a:pt x="463823" y="927100"/>
                  </a:lnTo>
                  <a:lnTo>
                    <a:pt x="464308" y="939800"/>
                  </a:lnTo>
                  <a:close/>
                </a:path>
                <a:path w="471169" h="2501900">
                  <a:moveTo>
                    <a:pt x="463823" y="965200"/>
                  </a:moveTo>
                  <a:lnTo>
                    <a:pt x="5336" y="965200"/>
                  </a:lnTo>
                  <a:lnTo>
                    <a:pt x="2911" y="952500"/>
                  </a:lnTo>
                  <a:lnTo>
                    <a:pt x="11158" y="952500"/>
                  </a:lnTo>
                  <a:lnTo>
                    <a:pt x="8247" y="939800"/>
                  </a:lnTo>
                  <a:lnTo>
                    <a:pt x="466249" y="939800"/>
                  </a:lnTo>
                  <a:lnTo>
                    <a:pt x="467219" y="952500"/>
                  </a:lnTo>
                  <a:lnTo>
                    <a:pt x="463823" y="965200"/>
                  </a:lnTo>
                  <a:close/>
                </a:path>
                <a:path w="471169" h="2501900">
                  <a:moveTo>
                    <a:pt x="464794" y="977900"/>
                  </a:moveTo>
                  <a:lnTo>
                    <a:pt x="9218" y="977900"/>
                  </a:lnTo>
                  <a:lnTo>
                    <a:pt x="8733" y="965200"/>
                  </a:lnTo>
                  <a:lnTo>
                    <a:pt x="462368" y="965200"/>
                  </a:lnTo>
                  <a:lnTo>
                    <a:pt x="464794" y="977900"/>
                  </a:lnTo>
                  <a:close/>
                </a:path>
                <a:path w="471169" h="2501900">
                  <a:moveTo>
                    <a:pt x="462853" y="990600"/>
                  </a:moveTo>
                  <a:lnTo>
                    <a:pt x="10188" y="990600"/>
                  </a:lnTo>
                  <a:lnTo>
                    <a:pt x="7277" y="977900"/>
                  </a:lnTo>
                  <a:lnTo>
                    <a:pt x="462853" y="977900"/>
                  </a:lnTo>
                  <a:lnTo>
                    <a:pt x="462853" y="990600"/>
                  </a:lnTo>
                  <a:close/>
                </a:path>
                <a:path w="471169" h="2501900">
                  <a:moveTo>
                    <a:pt x="463338" y="1003300"/>
                  </a:moveTo>
                  <a:lnTo>
                    <a:pt x="5336" y="1003300"/>
                  </a:lnTo>
                  <a:lnTo>
                    <a:pt x="4851" y="990600"/>
                  </a:lnTo>
                  <a:lnTo>
                    <a:pt x="467219" y="990600"/>
                  </a:lnTo>
                  <a:lnTo>
                    <a:pt x="463338" y="1003300"/>
                  </a:lnTo>
                  <a:close/>
                </a:path>
                <a:path w="471169" h="2501900">
                  <a:moveTo>
                    <a:pt x="464794" y="1041400"/>
                  </a:moveTo>
                  <a:lnTo>
                    <a:pt x="10188" y="1041400"/>
                  </a:lnTo>
                  <a:lnTo>
                    <a:pt x="12614" y="1028700"/>
                  </a:lnTo>
                  <a:lnTo>
                    <a:pt x="9703" y="1016000"/>
                  </a:lnTo>
                  <a:lnTo>
                    <a:pt x="9218" y="1003300"/>
                  </a:lnTo>
                  <a:lnTo>
                    <a:pt x="465764" y="1003300"/>
                  </a:lnTo>
                  <a:lnTo>
                    <a:pt x="465279" y="1016000"/>
                  </a:lnTo>
                  <a:lnTo>
                    <a:pt x="468190" y="1016000"/>
                  </a:lnTo>
                  <a:lnTo>
                    <a:pt x="464794" y="1028700"/>
                  </a:lnTo>
                  <a:lnTo>
                    <a:pt x="469160" y="1028700"/>
                  </a:lnTo>
                  <a:lnTo>
                    <a:pt x="464794" y="1041400"/>
                  </a:lnTo>
                  <a:close/>
                </a:path>
                <a:path w="471169" h="2501900">
                  <a:moveTo>
                    <a:pt x="464794" y="1054100"/>
                  </a:moveTo>
                  <a:lnTo>
                    <a:pt x="9218" y="1054100"/>
                  </a:lnTo>
                  <a:lnTo>
                    <a:pt x="7762" y="1041400"/>
                  </a:lnTo>
                  <a:lnTo>
                    <a:pt x="464308" y="1041400"/>
                  </a:lnTo>
                  <a:lnTo>
                    <a:pt x="464794" y="1054100"/>
                  </a:lnTo>
                  <a:close/>
                </a:path>
                <a:path w="471169" h="2501900">
                  <a:moveTo>
                    <a:pt x="464308" y="1104900"/>
                  </a:moveTo>
                  <a:lnTo>
                    <a:pt x="5276" y="1104900"/>
                  </a:lnTo>
                  <a:lnTo>
                    <a:pt x="5844" y="1092200"/>
                  </a:lnTo>
                  <a:lnTo>
                    <a:pt x="8733" y="1092200"/>
                  </a:lnTo>
                  <a:lnTo>
                    <a:pt x="8733" y="1079500"/>
                  </a:lnTo>
                  <a:lnTo>
                    <a:pt x="7277" y="1079500"/>
                  </a:lnTo>
                  <a:lnTo>
                    <a:pt x="1940" y="1066800"/>
                  </a:lnTo>
                  <a:lnTo>
                    <a:pt x="7277" y="1066800"/>
                  </a:lnTo>
                  <a:lnTo>
                    <a:pt x="11644" y="1054100"/>
                  </a:lnTo>
                  <a:lnTo>
                    <a:pt x="464308" y="1054100"/>
                  </a:lnTo>
                  <a:lnTo>
                    <a:pt x="464308" y="1104900"/>
                  </a:lnTo>
                  <a:close/>
                </a:path>
                <a:path w="471169" h="2501900">
                  <a:moveTo>
                    <a:pt x="463338" y="1117600"/>
                  </a:moveTo>
                  <a:lnTo>
                    <a:pt x="11644" y="1117600"/>
                  </a:lnTo>
                  <a:lnTo>
                    <a:pt x="7163" y="1104900"/>
                  </a:lnTo>
                  <a:lnTo>
                    <a:pt x="462368" y="1104900"/>
                  </a:lnTo>
                  <a:lnTo>
                    <a:pt x="463338" y="1117600"/>
                  </a:lnTo>
                  <a:close/>
                </a:path>
                <a:path w="471169" h="2501900">
                  <a:moveTo>
                    <a:pt x="463823" y="1130300"/>
                  </a:moveTo>
                  <a:lnTo>
                    <a:pt x="5336" y="1130300"/>
                  </a:lnTo>
                  <a:lnTo>
                    <a:pt x="7277" y="1117600"/>
                  </a:lnTo>
                  <a:lnTo>
                    <a:pt x="470131" y="1117600"/>
                  </a:lnTo>
                  <a:lnTo>
                    <a:pt x="463823" y="1130300"/>
                  </a:lnTo>
                  <a:close/>
                </a:path>
                <a:path w="471169" h="2501900">
                  <a:moveTo>
                    <a:pt x="467705" y="1168400"/>
                  </a:moveTo>
                  <a:lnTo>
                    <a:pt x="7277" y="1168400"/>
                  </a:lnTo>
                  <a:lnTo>
                    <a:pt x="8733" y="1155700"/>
                  </a:lnTo>
                  <a:lnTo>
                    <a:pt x="13281" y="1155700"/>
                  </a:lnTo>
                  <a:lnTo>
                    <a:pt x="14312" y="1143000"/>
                  </a:lnTo>
                  <a:lnTo>
                    <a:pt x="12432" y="1130300"/>
                  </a:lnTo>
                  <a:lnTo>
                    <a:pt x="462853" y="1130300"/>
                  </a:lnTo>
                  <a:lnTo>
                    <a:pt x="465279" y="1143000"/>
                  </a:lnTo>
                  <a:lnTo>
                    <a:pt x="466734" y="1143000"/>
                  </a:lnTo>
                  <a:lnTo>
                    <a:pt x="467705" y="1168400"/>
                  </a:lnTo>
                  <a:close/>
                </a:path>
                <a:path w="471169" h="2501900">
                  <a:moveTo>
                    <a:pt x="469160" y="1181100"/>
                  </a:moveTo>
                  <a:lnTo>
                    <a:pt x="12796" y="1181100"/>
                  </a:lnTo>
                  <a:lnTo>
                    <a:pt x="11409" y="1168400"/>
                  </a:lnTo>
                  <a:lnTo>
                    <a:pt x="464794" y="1168400"/>
                  </a:lnTo>
                  <a:lnTo>
                    <a:pt x="469160" y="1181100"/>
                  </a:lnTo>
                  <a:close/>
                </a:path>
                <a:path w="471169" h="2501900">
                  <a:moveTo>
                    <a:pt x="466734" y="1193800"/>
                  </a:moveTo>
                  <a:lnTo>
                    <a:pt x="9703" y="1193800"/>
                  </a:lnTo>
                  <a:lnTo>
                    <a:pt x="12273" y="1181100"/>
                  </a:lnTo>
                  <a:lnTo>
                    <a:pt x="462853" y="1181100"/>
                  </a:lnTo>
                  <a:lnTo>
                    <a:pt x="466734" y="1193800"/>
                  </a:lnTo>
                  <a:close/>
                </a:path>
                <a:path w="471169" h="2501900">
                  <a:moveTo>
                    <a:pt x="466734" y="1219200"/>
                  </a:moveTo>
                  <a:lnTo>
                    <a:pt x="6307" y="1219200"/>
                  </a:lnTo>
                  <a:lnTo>
                    <a:pt x="10188" y="1206500"/>
                  </a:lnTo>
                  <a:lnTo>
                    <a:pt x="5336" y="1193800"/>
                  </a:lnTo>
                  <a:lnTo>
                    <a:pt x="466249" y="1193800"/>
                  </a:lnTo>
                  <a:lnTo>
                    <a:pt x="465279" y="1206500"/>
                  </a:lnTo>
                  <a:lnTo>
                    <a:pt x="464794" y="1206500"/>
                  </a:lnTo>
                  <a:lnTo>
                    <a:pt x="466734" y="1219200"/>
                  </a:lnTo>
                  <a:close/>
                </a:path>
                <a:path w="471169" h="2501900">
                  <a:moveTo>
                    <a:pt x="464794" y="1231900"/>
                  </a:moveTo>
                  <a:lnTo>
                    <a:pt x="6307" y="1231900"/>
                  </a:lnTo>
                  <a:lnTo>
                    <a:pt x="13099" y="1219200"/>
                  </a:lnTo>
                  <a:lnTo>
                    <a:pt x="466249" y="1219200"/>
                  </a:lnTo>
                  <a:lnTo>
                    <a:pt x="464794" y="1231900"/>
                  </a:lnTo>
                  <a:close/>
                </a:path>
                <a:path w="471169" h="2501900">
                  <a:moveTo>
                    <a:pt x="464308" y="1257300"/>
                  </a:moveTo>
                  <a:lnTo>
                    <a:pt x="8247" y="1257300"/>
                  </a:lnTo>
                  <a:lnTo>
                    <a:pt x="10188" y="1231900"/>
                  </a:lnTo>
                  <a:lnTo>
                    <a:pt x="465279" y="1231900"/>
                  </a:lnTo>
                  <a:lnTo>
                    <a:pt x="465279" y="1244600"/>
                  </a:lnTo>
                  <a:lnTo>
                    <a:pt x="464308" y="1257300"/>
                  </a:lnTo>
                  <a:close/>
                </a:path>
                <a:path w="471169" h="2501900">
                  <a:moveTo>
                    <a:pt x="463338" y="1270000"/>
                  </a:moveTo>
                  <a:lnTo>
                    <a:pt x="9218" y="1270000"/>
                  </a:lnTo>
                  <a:lnTo>
                    <a:pt x="7762" y="1257300"/>
                  </a:lnTo>
                  <a:lnTo>
                    <a:pt x="463338" y="1257300"/>
                  </a:lnTo>
                  <a:lnTo>
                    <a:pt x="463338" y="1270000"/>
                  </a:lnTo>
                  <a:close/>
                </a:path>
                <a:path w="471169" h="2501900">
                  <a:moveTo>
                    <a:pt x="462853" y="1295400"/>
                  </a:moveTo>
                  <a:lnTo>
                    <a:pt x="4851" y="1295400"/>
                  </a:lnTo>
                  <a:lnTo>
                    <a:pt x="5336" y="1282700"/>
                  </a:lnTo>
                  <a:lnTo>
                    <a:pt x="11644" y="1282700"/>
                  </a:lnTo>
                  <a:lnTo>
                    <a:pt x="10673" y="1270000"/>
                  </a:lnTo>
                  <a:lnTo>
                    <a:pt x="462853" y="1270000"/>
                  </a:lnTo>
                  <a:lnTo>
                    <a:pt x="462853" y="1295400"/>
                  </a:lnTo>
                  <a:close/>
                </a:path>
                <a:path w="471169" h="2501900">
                  <a:moveTo>
                    <a:pt x="463823" y="1333500"/>
                  </a:moveTo>
                  <a:lnTo>
                    <a:pt x="11644" y="1333500"/>
                  </a:lnTo>
                  <a:lnTo>
                    <a:pt x="14069" y="1320800"/>
                  </a:lnTo>
                  <a:lnTo>
                    <a:pt x="10188" y="1320800"/>
                  </a:lnTo>
                  <a:lnTo>
                    <a:pt x="10188" y="1308100"/>
                  </a:lnTo>
                  <a:lnTo>
                    <a:pt x="13099" y="1295400"/>
                  </a:lnTo>
                  <a:lnTo>
                    <a:pt x="471101" y="1295400"/>
                  </a:lnTo>
                  <a:lnTo>
                    <a:pt x="465279" y="1308100"/>
                  </a:lnTo>
                  <a:lnTo>
                    <a:pt x="463823" y="1308100"/>
                  </a:lnTo>
                  <a:lnTo>
                    <a:pt x="462853" y="1320800"/>
                  </a:lnTo>
                  <a:lnTo>
                    <a:pt x="463823" y="1333500"/>
                  </a:lnTo>
                  <a:close/>
                </a:path>
                <a:path w="471169" h="2501900">
                  <a:moveTo>
                    <a:pt x="467705" y="1358900"/>
                  </a:moveTo>
                  <a:lnTo>
                    <a:pt x="10188" y="1358900"/>
                  </a:lnTo>
                  <a:lnTo>
                    <a:pt x="8247" y="1333500"/>
                  </a:lnTo>
                  <a:lnTo>
                    <a:pt x="470616" y="1333500"/>
                  </a:lnTo>
                  <a:lnTo>
                    <a:pt x="469645" y="1346200"/>
                  </a:lnTo>
                  <a:lnTo>
                    <a:pt x="463338" y="1346200"/>
                  </a:lnTo>
                  <a:lnTo>
                    <a:pt x="467705" y="1358900"/>
                  </a:lnTo>
                  <a:close/>
                </a:path>
                <a:path w="471169" h="2501900">
                  <a:moveTo>
                    <a:pt x="467705" y="1371600"/>
                  </a:moveTo>
                  <a:lnTo>
                    <a:pt x="10673" y="1371600"/>
                  </a:lnTo>
                  <a:lnTo>
                    <a:pt x="5336" y="1358900"/>
                  </a:lnTo>
                  <a:lnTo>
                    <a:pt x="464309" y="1358900"/>
                  </a:lnTo>
                  <a:lnTo>
                    <a:pt x="467705" y="1371600"/>
                  </a:lnTo>
                  <a:close/>
                </a:path>
                <a:path w="471169" h="2501900">
                  <a:moveTo>
                    <a:pt x="469160" y="1384300"/>
                  </a:moveTo>
                  <a:lnTo>
                    <a:pt x="8247" y="1384300"/>
                  </a:lnTo>
                  <a:lnTo>
                    <a:pt x="11158" y="1371600"/>
                  </a:lnTo>
                  <a:lnTo>
                    <a:pt x="463338" y="1371600"/>
                  </a:lnTo>
                  <a:lnTo>
                    <a:pt x="469160" y="1384300"/>
                  </a:lnTo>
                  <a:close/>
                </a:path>
                <a:path w="471169" h="2501900">
                  <a:moveTo>
                    <a:pt x="465279" y="1397000"/>
                  </a:moveTo>
                  <a:lnTo>
                    <a:pt x="11644" y="1397000"/>
                  </a:lnTo>
                  <a:lnTo>
                    <a:pt x="11644" y="1384300"/>
                  </a:lnTo>
                  <a:lnTo>
                    <a:pt x="465764" y="1384300"/>
                  </a:lnTo>
                  <a:lnTo>
                    <a:pt x="465279" y="1397000"/>
                  </a:lnTo>
                  <a:close/>
                </a:path>
                <a:path w="471169" h="2501900">
                  <a:moveTo>
                    <a:pt x="464309" y="1409700"/>
                  </a:moveTo>
                  <a:lnTo>
                    <a:pt x="10188" y="1409700"/>
                  </a:lnTo>
                  <a:lnTo>
                    <a:pt x="11158" y="1397000"/>
                  </a:lnTo>
                  <a:lnTo>
                    <a:pt x="464309" y="1397000"/>
                  </a:lnTo>
                  <a:lnTo>
                    <a:pt x="464309" y="1409700"/>
                  </a:lnTo>
                  <a:close/>
                </a:path>
                <a:path w="471169" h="2501900">
                  <a:moveTo>
                    <a:pt x="462853" y="1422400"/>
                  </a:moveTo>
                  <a:lnTo>
                    <a:pt x="5336" y="1422400"/>
                  </a:lnTo>
                  <a:lnTo>
                    <a:pt x="6307" y="1409700"/>
                  </a:lnTo>
                  <a:lnTo>
                    <a:pt x="463823" y="1409700"/>
                  </a:lnTo>
                  <a:lnTo>
                    <a:pt x="462853" y="1422400"/>
                  </a:lnTo>
                  <a:close/>
                </a:path>
                <a:path w="471169" h="2501900">
                  <a:moveTo>
                    <a:pt x="465279" y="1435100"/>
                  </a:moveTo>
                  <a:lnTo>
                    <a:pt x="4851" y="1435100"/>
                  </a:lnTo>
                  <a:lnTo>
                    <a:pt x="3396" y="1422400"/>
                  </a:lnTo>
                  <a:lnTo>
                    <a:pt x="464309" y="1422400"/>
                  </a:lnTo>
                  <a:lnTo>
                    <a:pt x="465279" y="1435100"/>
                  </a:lnTo>
                  <a:close/>
                </a:path>
                <a:path w="471169" h="2501900">
                  <a:moveTo>
                    <a:pt x="462853" y="1447800"/>
                  </a:moveTo>
                  <a:lnTo>
                    <a:pt x="6792" y="1447800"/>
                  </a:lnTo>
                  <a:lnTo>
                    <a:pt x="5822" y="1435100"/>
                  </a:lnTo>
                  <a:lnTo>
                    <a:pt x="466249" y="1435100"/>
                  </a:lnTo>
                  <a:lnTo>
                    <a:pt x="462853" y="1447800"/>
                  </a:lnTo>
                  <a:close/>
                </a:path>
                <a:path w="471169" h="2501900">
                  <a:moveTo>
                    <a:pt x="466734" y="1460500"/>
                  </a:moveTo>
                  <a:lnTo>
                    <a:pt x="9703" y="1460500"/>
                  </a:lnTo>
                  <a:lnTo>
                    <a:pt x="8247" y="1447800"/>
                  </a:lnTo>
                  <a:lnTo>
                    <a:pt x="464794" y="1447800"/>
                  </a:lnTo>
                  <a:lnTo>
                    <a:pt x="466734" y="1460500"/>
                  </a:lnTo>
                  <a:close/>
                </a:path>
                <a:path w="471169" h="2501900">
                  <a:moveTo>
                    <a:pt x="464794" y="1473200"/>
                  </a:moveTo>
                  <a:lnTo>
                    <a:pt x="11644" y="1473200"/>
                  </a:lnTo>
                  <a:lnTo>
                    <a:pt x="11644" y="1460500"/>
                  </a:lnTo>
                  <a:lnTo>
                    <a:pt x="463823" y="1460500"/>
                  </a:lnTo>
                  <a:lnTo>
                    <a:pt x="464794" y="1473200"/>
                  </a:lnTo>
                  <a:close/>
                </a:path>
                <a:path w="471169" h="2501900">
                  <a:moveTo>
                    <a:pt x="462368" y="1485900"/>
                  </a:moveTo>
                  <a:lnTo>
                    <a:pt x="9218" y="1485900"/>
                  </a:lnTo>
                  <a:lnTo>
                    <a:pt x="8247" y="1473200"/>
                  </a:lnTo>
                  <a:lnTo>
                    <a:pt x="463823" y="1473200"/>
                  </a:lnTo>
                  <a:lnTo>
                    <a:pt x="462368" y="1485900"/>
                  </a:lnTo>
                  <a:close/>
                </a:path>
                <a:path w="471169" h="2501900">
                  <a:moveTo>
                    <a:pt x="461883" y="1511300"/>
                  </a:moveTo>
                  <a:lnTo>
                    <a:pt x="11644" y="1511300"/>
                  </a:lnTo>
                  <a:lnTo>
                    <a:pt x="12614" y="1498600"/>
                  </a:lnTo>
                  <a:lnTo>
                    <a:pt x="12129" y="1485900"/>
                  </a:lnTo>
                  <a:lnTo>
                    <a:pt x="461398" y="1485900"/>
                  </a:lnTo>
                  <a:lnTo>
                    <a:pt x="461883" y="1498600"/>
                  </a:lnTo>
                  <a:lnTo>
                    <a:pt x="461883" y="1511300"/>
                  </a:lnTo>
                  <a:close/>
                </a:path>
                <a:path w="471169" h="2501900">
                  <a:moveTo>
                    <a:pt x="462853" y="1524000"/>
                  </a:moveTo>
                  <a:lnTo>
                    <a:pt x="9218" y="1524000"/>
                  </a:lnTo>
                  <a:lnTo>
                    <a:pt x="9703" y="1511300"/>
                  </a:lnTo>
                  <a:lnTo>
                    <a:pt x="462368" y="1511300"/>
                  </a:lnTo>
                  <a:lnTo>
                    <a:pt x="462853" y="1524000"/>
                  </a:lnTo>
                  <a:close/>
                </a:path>
                <a:path w="471169" h="2501900">
                  <a:moveTo>
                    <a:pt x="465279" y="1536700"/>
                  </a:moveTo>
                  <a:lnTo>
                    <a:pt x="15525" y="1536700"/>
                  </a:lnTo>
                  <a:lnTo>
                    <a:pt x="12614" y="1524000"/>
                  </a:lnTo>
                  <a:lnTo>
                    <a:pt x="470616" y="1524000"/>
                  </a:lnTo>
                  <a:lnTo>
                    <a:pt x="465279" y="1536700"/>
                  </a:lnTo>
                  <a:close/>
                </a:path>
                <a:path w="471169" h="2501900">
                  <a:moveTo>
                    <a:pt x="465764" y="1574800"/>
                  </a:moveTo>
                  <a:lnTo>
                    <a:pt x="10673" y="1574800"/>
                  </a:lnTo>
                  <a:lnTo>
                    <a:pt x="8247" y="1562100"/>
                  </a:lnTo>
                  <a:lnTo>
                    <a:pt x="14069" y="1549400"/>
                  </a:lnTo>
                  <a:lnTo>
                    <a:pt x="10188" y="1549400"/>
                  </a:lnTo>
                  <a:lnTo>
                    <a:pt x="9218" y="1536700"/>
                  </a:lnTo>
                  <a:lnTo>
                    <a:pt x="462368" y="1536700"/>
                  </a:lnTo>
                  <a:lnTo>
                    <a:pt x="462368" y="1562100"/>
                  </a:lnTo>
                  <a:lnTo>
                    <a:pt x="461883" y="1562100"/>
                  </a:lnTo>
                  <a:lnTo>
                    <a:pt x="465764" y="1574800"/>
                  </a:lnTo>
                  <a:close/>
                </a:path>
                <a:path w="471169" h="2501900">
                  <a:moveTo>
                    <a:pt x="464733" y="1600200"/>
                  </a:moveTo>
                  <a:lnTo>
                    <a:pt x="10635" y="1600200"/>
                  </a:lnTo>
                  <a:lnTo>
                    <a:pt x="10006" y="1587500"/>
                  </a:lnTo>
                  <a:lnTo>
                    <a:pt x="9104" y="1587500"/>
                  </a:lnTo>
                  <a:lnTo>
                    <a:pt x="8247" y="1574800"/>
                  </a:lnTo>
                  <a:lnTo>
                    <a:pt x="464309" y="1574800"/>
                  </a:lnTo>
                  <a:lnTo>
                    <a:pt x="464453" y="1587500"/>
                  </a:lnTo>
                  <a:lnTo>
                    <a:pt x="464733" y="1600200"/>
                  </a:lnTo>
                  <a:close/>
                </a:path>
                <a:path w="471169" h="2501900">
                  <a:moveTo>
                    <a:pt x="464794" y="1612900"/>
                  </a:moveTo>
                  <a:lnTo>
                    <a:pt x="10188" y="1612900"/>
                  </a:lnTo>
                  <a:lnTo>
                    <a:pt x="10673" y="1600200"/>
                  </a:lnTo>
                  <a:lnTo>
                    <a:pt x="464923" y="1600200"/>
                  </a:lnTo>
                  <a:lnTo>
                    <a:pt x="464794" y="1612900"/>
                  </a:lnTo>
                  <a:close/>
                </a:path>
                <a:path w="471169" h="2501900">
                  <a:moveTo>
                    <a:pt x="462853" y="1625600"/>
                  </a:moveTo>
                  <a:lnTo>
                    <a:pt x="10673" y="1625600"/>
                  </a:lnTo>
                  <a:lnTo>
                    <a:pt x="5336" y="1612900"/>
                  </a:lnTo>
                  <a:lnTo>
                    <a:pt x="463338" y="1612900"/>
                  </a:lnTo>
                  <a:lnTo>
                    <a:pt x="462853" y="1625600"/>
                  </a:lnTo>
                  <a:close/>
                </a:path>
                <a:path w="471169" h="2501900">
                  <a:moveTo>
                    <a:pt x="465279" y="1638300"/>
                  </a:moveTo>
                  <a:lnTo>
                    <a:pt x="11644" y="1638300"/>
                  </a:lnTo>
                  <a:lnTo>
                    <a:pt x="10188" y="1625600"/>
                  </a:lnTo>
                  <a:lnTo>
                    <a:pt x="468675" y="1625600"/>
                  </a:lnTo>
                  <a:lnTo>
                    <a:pt x="465279" y="1638300"/>
                  </a:lnTo>
                  <a:close/>
                </a:path>
                <a:path w="471169" h="2501900">
                  <a:moveTo>
                    <a:pt x="464309" y="1651000"/>
                  </a:moveTo>
                  <a:lnTo>
                    <a:pt x="7702" y="1651000"/>
                  </a:lnTo>
                  <a:lnTo>
                    <a:pt x="9210" y="1638300"/>
                  </a:lnTo>
                  <a:lnTo>
                    <a:pt x="464794" y="1638300"/>
                  </a:lnTo>
                  <a:lnTo>
                    <a:pt x="464309" y="1651000"/>
                  </a:lnTo>
                  <a:close/>
                </a:path>
                <a:path w="471169" h="2501900">
                  <a:moveTo>
                    <a:pt x="461398" y="1663700"/>
                  </a:moveTo>
                  <a:lnTo>
                    <a:pt x="4366" y="1663700"/>
                  </a:lnTo>
                  <a:lnTo>
                    <a:pt x="6102" y="1651000"/>
                  </a:lnTo>
                  <a:lnTo>
                    <a:pt x="462368" y="1651000"/>
                  </a:lnTo>
                  <a:lnTo>
                    <a:pt x="461398" y="1663700"/>
                  </a:lnTo>
                  <a:close/>
                </a:path>
                <a:path w="471169" h="2501900">
                  <a:moveTo>
                    <a:pt x="462853" y="1676400"/>
                  </a:moveTo>
                  <a:lnTo>
                    <a:pt x="8247" y="1676400"/>
                  </a:lnTo>
                  <a:lnTo>
                    <a:pt x="4851" y="1663700"/>
                  </a:lnTo>
                  <a:lnTo>
                    <a:pt x="460912" y="1663700"/>
                  </a:lnTo>
                  <a:lnTo>
                    <a:pt x="462853" y="1676400"/>
                  </a:lnTo>
                  <a:close/>
                </a:path>
                <a:path w="471169" h="2501900">
                  <a:moveTo>
                    <a:pt x="462671" y="1701800"/>
                  </a:moveTo>
                  <a:lnTo>
                    <a:pt x="9218" y="1701800"/>
                  </a:lnTo>
                  <a:lnTo>
                    <a:pt x="9703" y="1689100"/>
                  </a:lnTo>
                  <a:lnTo>
                    <a:pt x="7762" y="1689100"/>
                  </a:lnTo>
                  <a:lnTo>
                    <a:pt x="10188" y="1676400"/>
                  </a:lnTo>
                  <a:lnTo>
                    <a:pt x="466734" y="1676400"/>
                  </a:lnTo>
                  <a:lnTo>
                    <a:pt x="463725" y="1689100"/>
                  </a:lnTo>
                  <a:lnTo>
                    <a:pt x="462671" y="1701800"/>
                  </a:lnTo>
                  <a:close/>
                </a:path>
                <a:path w="471169" h="2501900">
                  <a:moveTo>
                    <a:pt x="466249" y="1714500"/>
                  </a:moveTo>
                  <a:lnTo>
                    <a:pt x="11158" y="1714500"/>
                  </a:lnTo>
                  <a:lnTo>
                    <a:pt x="8733" y="1701800"/>
                  </a:lnTo>
                  <a:lnTo>
                    <a:pt x="463528" y="1701800"/>
                  </a:lnTo>
                  <a:lnTo>
                    <a:pt x="466249" y="1714500"/>
                  </a:lnTo>
                  <a:close/>
                </a:path>
                <a:path w="471169" h="2501900">
                  <a:moveTo>
                    <a:pt x="461398" y="1727200"/>
                  </a:moveTo>
                  <a:lnTo>
                    <a:pt x="10673" y="1727200"/>
                  </a:lnTo>
                  <a:lnTo>
                    <a:pt x="16495" y="1714500"/>
                  </a:lnTo>
                  <a:lnTo>
                    <a:pt x="466734" y="1714500"/>
                  </a:lnTo>
                  <a:lnTo>
                    <a:pt x="461398" y="1727200"/>
                  </a:lnTo>
                  <a:close/>
                </a:path>
                <a:path w="471169" h="2501900">
                  <a:moveTo>
                    <a:pt x="462368" y="1752600"/>
                  </a:moveTo>
                  <a:lnTo>
                    <a:pt x="8733" y="1752600"/>
                  </a:lnTo>
                  <a:lnTo>
                    <a:pt x="10673" y="1739900"/>
                  </a:lnTo>
                  <a:lnTo>
                    <a:pt x="3396" y="1739900"/>
                  </a:lnTo>
                  <a:lnTo>
                    <a:pt x="12614" y="1727200"/>
                  </a:lnTo>
                  <a:lnTo>
                    <a:pt x="467220" y="1727200"/>
                  </a:lnTo>
                  <a:lnTo>
                    <a:pt x="463338" y="1739900"/>
                  </a:lnTo>
                  <a:lnTo>
                    <a:pt x="462368" y="1752600"/>
                  </a:lnTo>
                  <a:close/>
                </a:path>
                <a:path w="471169" h="2501900">
                  <a:moveTo>
                    <a:pt x="463338" y="1765300"/>
                  </a:moveTo>
                  <a:lnTo>
                    <a:pt x="10673" y="1765300"/>
                  </a:lnTo>
                  <a:lnTo>
                    <a:pt x="10188" y="1752600"/>
                  </a:lnTo>
                  <a:lnTo>
                    <a:pt x="461883" y="1752600"/>
                  </a:lnTo>
                  <a:lnTo>
                    <a:pt x="463338" y="1765300"/>
                  </a:lnTo>
                  <a:close/>
                </a:path>
                <a:path w="471169" h="2501900">
                  <a:moveTo>
                    <a:pt x="467220" y="1790700"/>
                  </a:moveTo>
                  <a:lnTo>
                    <a:pt x="9703" y="1790700"/>
                  </a:lnTo>
                  <a:lnTo>
                    <a:pt x="7762" y="1778000"/>
                  </a:lnTo>
                  <a:lnTo>
                    <a:pt x="11644" y="1778000"/>
                  </a:lnTo>
                  <a:lnTo>
                    <a:pt x="12129" y="1765300"/>
                  </a:lnTo>
                  <a:lnTo>
                    <a:pt x="464794" y="1765300"/>
                  </a:lnTo>
                  <a:lnTo>
                    <a:pt x="464309" y="1778000"/>
                  </a:lnTo>
                  <a:lnTo>
                    <a:pt x="467220" y="1790700"/>
                  </a:lnTo>
                  <a:close/>
                </a:path>
                <a:path w="471169" h="2501900">
                  <a:moveTo>
                    <a:pt x="462368" y="1803400"/>
                  </a:moveTo>
                  <a:lnTo>
                    <a:pt x="7861" y="1803400"/>
                  </a:lnTo>
                  <a:lnTo>
                    <a:pt x="6731" y="1790700"/>
                  </a:lnTo>
                  <a:lnTo>
                    <a:pt x="461883" y="1790700"/>
                  </a:lnTo>
                  <a:lnTo>
                    <a:pt x="462368" y="1803400"/>
                  </a:lnTo>
                  <a:close/>
                </a:path>
                <a:path w="471169" h="2501900">
                  <a:moveTo>
                    <a:pt x="459942" y="1816100"/>
                  </a:moveTo>
                  <a:lnTo>
                    <a:pt x="12129" y="1816100"/>
                  </a:lnTo>
                  <a:lnTo>
                    <a:pt x="11644" y="1803400"/>
                  </a:lnTo>
                  <a:lnTo>
                    <a:pt x="462853" y="1803400"/>
                  </a:lnTo>
                  <a:lnTo>
                    <a:pt x="459942" y="1816100"/>
                  </a:lnTo>
                  <a:close/>
                </a:path>
                <a:path w="471169" h="2501900">
                  <a:moveTo>
                    <a:pt x="466249" y="1828800"/>
                  </a:moveTo>
                  <a:lnTo>
                    <a:pt x="8414" y="1828800"/>
                  </a:lnTo>
                  <a:lnTo>
                    <a:pt x="10673" y="1816100"/>
                  </a:lnTo>
                  <a:lnTo>
                    <a:pt x="466734" y="1816100"/>
                  </a:lnTo>
                  <a:lnTo>
                    <a:pt x="466249" y="1828800"/>
                  </a:lnTo>
                  <a:close/>
                </a:path>
                <a:path w="471169" h="2501900">
                  <a:moveTo>
                    <a:pt x="462368" y="1841500"/>
                  </a:moveTo>
                  <a:lnTo>
                    <a:pt x="10264" y="1841500"/>
                  </a:lnTo>
                  <a:lnTo>
                    <a:pt x="8975" y="1828800"/>
                  </a:lnTo>
                  <a:lnTo>
                    <a:pt x="464309" y="1828800"/>
                  </a:lnTo>
                  <a:lnTo>
                    <a:pt x="462368" y="1841500"/>
                  </a:lnTo>
                  <a:close/>
                </a:path>
                <a:path w="471169" h="2501900">
                  <a:moveTo>
                    <a:pt x="459942" y="1854200"/>
                  </a:moveTo>
                  <a:lnTo>
                    <a:pt x="0" y="1854200"/>
                  </a:lnTo>
                  <a:lnTo>
                    <a:pt x="7762" y="1841500"/>
                  </a:lnTo>
                  <a:lnTo>
                    <a:pt x="465764" y="1841500"/>
                  </a:lnTo>
                  <a:lnTo>
                    <a:pt x="459942" y="1854200"/>
                  </a:lnTo>
                  <a:close/>
                </a:path>
                <a:path w="471169" h="2501900">
                  <a:moveTo>
                    <a:pt x="464309" y="1866900"/>
                  </a:moveTo>
                  <a:lnTo>
                    <a:pt x="7277" y="1866900"/>
                  </a:lnTo>
                  <a:lnTo>
                    <a:pt x="4851" y="1854200"/>
                  </a:lnTo>
                  <a:lnTo>
                    <a:pt x="460427" y="1854200"/>
                  </a:lnTo>
                  <a:lnTo>
                    <a:pt x="464309" y="1866900"/>
                  </a:lnTo>
                  <a:close/>
                </a:path>
                <a:path w="471169" h="2501900">
                  <a:moveTo>
                    <a:pt x="465279" y="1892300"/>
                  </a:moveTo>
                  <a:lnTo>
                    <a:pt x="8733" y="1892300"/>
                  </a:lnTo>
                  <a:lnTo>
                    <a:pt x="6307" y="1879600"/>
                  </a:lnTo>
                  <a:lnTo>
                    <a:pt x="8733" y="1879600"/>
                  </a:lnTo>
                  <a:lnTo>
                    <a:pt x="12614" y="1866900"/>
                  </a:lnTo>
                  <a:lnTo>
                    <a:pt x="466734" y="1866900"/>
                  </a:lnTo>
                  <a:lnTo>
                    <a:pt x="465279" y="1879600"/>
                  </a:lnTo>
                  <a:lnTo>
                    <a:pt x="465279" y="1892300"/>
                  </a:lnTo>
                  <a:close/>
                </a:path>
                <a:path w="471169" h="2501900">
                  <a:moveTo>
                    <a:pt x="465764" y="1905000"/>
                  </a:moveTo>
                  <a:lnTo>
                    <a:pt x="10188" y="1905000"/>
                  </a:lnTo>
                  <a:lnTo>
                    <a:pt x="9218" y="1892300"/>
                  </a:lnTo>
                  <a:lnTo>
                    <a:pt x="465764" y="1892300"/>
                  </a:lnTo>
                  <a:lnTo>
                    <a:pt x="465764" y="1905000"/>
                  </a:lnTo>
                  <a:close/>
                </a:path>
                <a:path w="471169" h="2501900">
                  <a:moveTo>
                    <a:pt x="466613" y="1917700"/>
                  </a:moveTo>
                  <a:lnTo>
                    <a:pt x="6792" y="1917700"/>
                  </a:lnTo>
                  <a:lnTo>
                    <a:pt x="11644" y="1905000"/>
                  </a:lnTo>
                  <a:lnTo>
                    <a:pt x="468311" y="1905000"/>
                  </a:lnTo>
                  <a:lnTo>
                    <a:pt x="466613" y="1917700"/>
                  </a:lnTo>
                  <a:close/>
                </a:path>
                <a:path w="471169" h="2501900">
                  <a:moveTo>
                    <a:pt x="464309" y="1968500"/>
                  </a:moveTo>
                  <a:lnTo>
                    <a:pt x="12614" y="1968500"/>
                  </a:lnTo>
                  <a:lnTo>
                    <a:pt x="13584" y="1955800"/>
                  </a:lnTo>
                  <a:lnTo>
                    <a:pt x="10529" y="1955800"/>
                  </a:lnTo>
                  <a:lnTo>
                    <a:pt x="10127" y="1943100"/>
                  </a:lnTo>
                  <a:lnTo>
                    <a:pt x="4851" y="1943100"/>
                  </a:lnTo>
                  <a:lnTo>
                    <a:pt x="3881" y="1930400"/>
                  </a:lnTo>
                  <a:lnTo>
                    <a:pt x="8733" y="1930400"/>
                  </a:lnTo>
                  <a:lnTo>
                    <a:pt x="13584" y="1917700"/>
                  </a:lnTo>
                  <a:lnTo>
                    <a:pt x="467705" y="1917700"/>
                  </a:lnTo>
                  <a:lnTo>
                    <a:pt x="465484" y="1930400"/>
                  </a:lnTo>
                  <a:lnTo>
                    <a:pt x="464490" y="1943100"/>
                  </a:lnTo>
                  <a:lnTo>
                    <a:pt x="465764" y="1955800"/>
                  </a:lnTo>
                  <a:lnTo>
                    <a:pt x="464309" y="1968500"/>
                  </a:lnTo>
                  <a:close/>
                </a:path>
                <a:path w="471169" h="2501900">
                  <a:moveTo>
                    <a:pt x="462853" y="1981200"/>
                  </a:moveTo>
                  <a:lnTo>
                    <a:pt x="10188" y="1981200"/>
                  </a:lnTo>
                  <a:lnTo>
                    <a:pt x="11159" y="1968500"/>
                  </a:lnTo>
                  <a:lnTo>
                    <a:pt x="463338" y="1968500"/>
                  </a:lnTo>
                  <a:lnTo>
                    <a:pt x="462853" y="1981200"/>
                  </a:lnTo>
                  <a:close/>
                </a:path>
                <a:path w="471169" h="2501900">
                  <a:moveTo>
                    <a:pt x="462368" y="1993900"/>
                  </a:moveTo>
                  <a:lnTo>
                    <a:pt x="11159" y="1993900"/>
                  </a:lnTo>
                  <a:lnTo>
                    <a:pt x="14070" y="1981200"/>
                  </a:lnTo>
                  <a:lnTo>
                    <a:pt x="467705" y="1981200"/>
                  </a:lnTo>
                  <a:lnTo>
                    <a:pt x="462368" y="1993900"/>
                  </a:lnTo>
                  <a:close/>
                </a:path>
                <a:path w="471169" h="2501900">
                  <a:moveTo>
                    <a:pt x="464794" y="2006600"/>
                  </a:moveTo>
                  <a:lnTo>
                    <a:pt x="10188" y="2006600"/>
                  </a:lnTo>
                  <a:lnTo>
                    <a:pt x="12614" y="1993900"/>
                  </a:lnTo>
                  <a:lnTo>
                    <a:pt x="466249" y="1993900"/>
                  </a:lnTo>
                  <a:lnTo>
                    <a:pt x="464794" y="2006600"/>
                  </a:lnTo>
                  <a:close/>
                </a:path>
                <a:path w="471169" h="2501900">
                  <a:moveTo>
                    <a:pt x="464794" y="2057400"/>
                  </a:moveTo>
                  <a:lnTo>
                    <a:pt x="13584" y="2057400"/>
                  </a:lnTo>
                  <a:lnTo>
                    <a:pt x="16010" y="2044700"/>
                  </a:lnTo>
                  <a:lnTo>
                    <a:pt x="14070" y="2032000"/>
                  </a:lnTo>
                  <a:lnTo>
                    <a:pt x="12614" y="2032000"/>
                  </a:lnTo>
                  <a:lnTo>
                    <a:pt x="13584" y="2019300"/>
                  </a:lnTo>
                  <a:lnTo>
                    <a:pt x="11644" y="2006600"/>
                  </a:lnTo>
                  <a:lnTo>
                    <a:pt x="462853" y="2006600"/>
                  </a:lnTo>
                  <a:lnTo>
                    <a:pt x="462853" y="2019300"/>
                  </a:lnTo>
                  <a:lnTo>
                    <a:pt x="465764" y="2019300"/>
                  </a:lnTo>
                  <a:lnTo>
                    <a:pt x="463823" y="2032000"/>
                  </a:lnTo>
                  <a:lnTo>
                    <a:pt x="463338" y="2044700"/>
                  </a:lnTo>
                  <a:lnTo>
                    <a:pt x="464794" y="2057400"/>
                  </a:lnTo>
                  <a:close/>
                </a:path>
                <a:path w="471169" h="2501900">
                  <a:moveTo>
                    <a:pt x="438109" y="2070100"/>
                  </a:moveTo>
                  <a:lnTo>
                    <a:pt x="9218" y="2070100"/>
                  </a:lnTo>
                  <a:lnTo>
                    <a:pt x="11644" y="2057400"/>
                  </a:lnTo>
                  <a:lnTo>
                    <a:pt x="442476" y="2057400"/>
                  </a:lnTo>
                  <a:lnTo>
                    <a:pt x="438109" y="2070100"/>
                  </a:lnTo>
                  <a:close/>
                </a:path>
                <a:path w="471169" h="2501900">
                  <a:moveTo>
                    <a:pt x="428406" y="2082800"/>
                  </a:moveTo>
                  <a:lnTo>
                    <a:pt x="15070" y="2082800"/>
                  </a:lnTo>
                  <a:lnTo>
                    <a:pt x="16010" y="2070100"/>
                  </a:lnTo>
                  <a:lnTo>
                    <a:pt x="432772" y="2070100"/>
                  </a:lnTo>
                  <a:lnTo>
                    <a:pt x="428406" y="2082800"/>
                  </a:lnTo>
                  <a:close/>
                </a:path>
                <a:path w="471169" h="2501900">
                  <a:moveTo>
                    <a:pt x="416762" y="2095500"/>
                  </a:moveTo>
                  <a:lnTo>
                    <a:pt x="14100" y="2095500"/>
                  </a:lnTo>
                  <a:lnTo>
                    <a:pt x="14676" y="2082800"/>
                  </a:lnTo>
                  <a:lnTo>
                    <a:pt x="423554" y="2082800"/>
                  </a:lnTo>
                  <a:lnTo>
                    <a:pt x="416762" y="2095500"/>
                  </a:lnTo>
                  <a:close/>
                </a:path>
                <a:path w="471169" h="2501900">
                  <a:moveTo>
                    <a:pt x="394929" y="2120900"/>
                  </a:moveTo>
                  <a:lnTo>
                    <a:pt x="13099" y="2120900"/>
                  </a:lnTo>
                  <a:lnTo>
                    <a:pt x="10673" y="2108200"/>
                  </a:lnTo>
                  <a:lnTo>
                    <a:pt x="12614" y="2095500"/>
                  </a:lnTo>
                  <a:lnTo>
                    <a:pt x="411425" y="2095500"/>
                  </a:lnTo>
                  <a:lnTo>
                    <a:pt x="405118" y="2108200"/>
                  </a:lnTo>
                  <a:lnTo>
                    <a:pt x="400266" y="2108200"/>
                  </a:lnTo>
                  <a:lnTo>
                    <a:pt x="394929" y="2120900"/>
                  </a:lnTo>
                  <a:close/>
                </a:path>
                <a:path w="471169" h="2501900">
                  <a:moveTo>
                    <a:pt x="386196" y="2133600"/>
                  </a:moveTo>
                  <a:lnTo>
                    <a:pt x="15040" y="2133600"/>
                  </a:lnTo>
                  <a:lnTo>
                    <a:pt x="14070" y="2120900"/>
                  </a:lnTo>
                  <a:lnTo>
                    <a:pt x="387166" y="2120900"/>
                  </a:lnTo>
                  <a:lnTo>
                    <a:pt x="386196" y="2133600"/>
                  </a:lnTo>
                  <a:close/>
                </a:path>
                <a:path w="471169" h="2501900">
                  <a:moveTo>
                    <a:pt x="373096" y="2146300"/>
                  </a:moveTo>
                  <a:lnTo>
                    <a:pt x="9703" y="2146300"/>
                  </a:lnTo>
                  <a:lnTo>
                    <a:pt x="17951" y="2133600"/>
                  </a:lnTo>
                  <a:lnTo>
                    <a:pt x="379404" y="2133600"/>
                  </a:lnTo>
                  <a:lnTo>
                    <a:pt x="373096" y="2146300"/>
                  </a:lnTo>
                  <a:close/>
                </a:path>
                <a:path w="471169" h="2501900">
                  <a:moveTo>
                    <a:pt x="358056" y="2159000"/>
                  </a:moveTo>
                  <a:lnTo>
                    <a:pt x="13584" y="2159000"/>
                  </a:lnTo>
                  <a:lnTo>
                    <a:pt x="11159" y="2146300"/>
                  </a:lnTo>
                  <a:lnTo>
                    <a:pt x="362908" y="2146300"/>
                  </a:lnTo>
                  <a:lnTo>
                    <a:pt x="358056" y="2159000"/>
                  </a:lnTo>
                  <a:close/>
                </a:path>
                <a:path w="471169" h="2501900">
                  <a:moveTo>
                    <a:pt x="340105" y="2171700"/>
                  </a:moveTo>
                  <a:lnTo>
                    <a:pt x="14070" y="2171700"/>
                  </a:lnTo>
                  <a:lnTo>
                    <a:pt x="12129" y="2159000"/>
                  </a:lnTo>
                  <a:lnTo>
                    <a:pt x="349808" y="2159000"/>
                  </a:lnTo>
                  <a:lnTo>
                    <a:pt x="340105" y="2171700"/>
                  </a:lnTo>
                  <a:close/>
                </a:path>
                <a:path w="471169" h="2501900">
                  <a:moveTo>
                    <a:pt x="337194" y="2184400"/>
                  </a:moveTo>
                  <a:lnTo>
                    <a:pt x="16496" y="2184400"/>
                  </a:lnTo>
                  <a:lnTo>
                    <a:pt x="16010" y="2171700"/>
                  </a:lnTo>
                  <a:lnTo>
                    <a:pt x="338649" y="2171700"/>
                  </a:lnTo>
                  <a:lnTo>
                    <a:pt x="337194" y="2184400"/>
                  </a:lnTo>
                  <a:close/>
                </a:path>
                <a:path w="471169" h="2501900">
                  <a:moveTo>
                    <a:pt x="321183" y="2197100"/>
                  </a:moveTo>
                  <a:lnTo>
                    <a:pt x="15525" y="2197100"/>
                  </a:lnTo>
                  <a:lnTo>
                    <a:pt x="14070" y="2184400"/>
                  </a:lnTo>
                  <a:lnTo>
                    <a:pt x="324094" y="2184400"/>
                  </a:lnTo>
                  <a:lnTo>
                    <a:pt x="321183" y="2197100"/>
                  </a:lnTo>
                  <a:close/>
                </a:path>
                <a:path w="471169" h="2501900">
                  <a:moveTo>
                    <a:pt x="305658" y="2209800"/>
                  </a:moveTo>
                  <a:lnTo>
                    <a:pt x="13584" y="2209800"/>
                  </a:lnTo>
                  <a:lnTo>
                    <a:pt x="13584" y="2197100"/>
                  </a:lnTo>
                  <a:lnTo>
                    <a:pt x="310509" y="2197100"/>
                  </a:lnTo>
                  <a:lnTo>
                    <a:pt x="305658" y="2209800"/>
                  </a:lnTo>
                  <a:close/>
                </a:path>
                <a:path w="471169" h="2501900">
                  <a:moveTo>
                    <a:pt x="292073" y="2222500"/>
                  </a:moveTo>
                  <a:lnTo>
                    <a:pt x="16010" y="2222500"/>
                  </a:lnTo>
                  <a:lnTo>
                    <a:pt x="15040" y="2209800"/>
                  </a:lnTo>
                  <a:lnTo>
                    <a:pt x="299350" y="2209800"/>
                  </a:lnTo>
                  <a:lnTo>
                    <a:pt x="292073" y="2222500"/>
                  </a:lnTo>
                  <a:close/>
                </a:path>
                <a:path w="471169" h="2501900">
                  <a:moveTo>
                    <a:pt x="280914" y="2235200"/>
                  </a:moveTo>
                  <a:lnTo>
                    <a:pt x="12735" y="2235200"/>
                  </a:lnTo>
                  <a:lnTo>
                    <a:pt x="11826" y="2222500"/>
                  </a:lnTo>
                  <a:lnTo>
                    <a:pt x="286251" y="2222500"/>
                  </a:lnTo>
                  <a:lnTo>
                    <a:pt x="280914" y="2235200"/>
                  </a:lnTo>
                  <a:close/>
                </a:path>
                <a:path w="471169" h="2501900">
                  <a:moveTo>
                    <a:pt x="270240" y="2247900"/>
                  </a:moveTo>
                  <a:lnTo>
                    <a:pt x="7762" y="2247900"/>
                  </a:lnTo>
                  <a:lnTo>
                    <a:pt x="10673" y="2235200"/>
                  </a:lnTo>
                  <a:lnTo>
                    <a:pt x="276062" y="2235200"/>
                  </a:lnTo>
                  <a:lnTo>
                    <a:pt x="270240" y="2247900"/>
                  </a:lnTo>
                  <a:close/>
                </a:path>
                <a:path w="471169" h="2501900">
                  <a:moveTo>
                    <a:pt x="237248" y="2286000"/>
                  </a:moveTo>
                  <a:lnTo>
                    <a:pt x="14555" y="2286000"/>
                  </a:lnTo>
                  <a:lnTo>
                    <a:pt x="13099" y="2273300"/>
                  </a:lnTo>
                  <a:lnTo>
                    <a:pt x="16496" y="2260600"/>
                  </a:lnTo>
                  <a:lnTo>
                    <a:pt x="16496" y="2247900"/>
                  </a:lnTo>
                  <a:lnTo>
                    <a:pt x="263933" y="2247900"/>
                  </a:lnTo>
                  <a:lnTo>
                    <a:pt x="256655" y="2260600"/>
                  </a:lnTo>
                  <a:lnTo>
                    <a:pt x="253259" y="2260600"/>
                  </a:lnTo>
                  <a:lnTo>
                    <a:pt x="243556" y="2273300"/>
                  </a:lnTo>
                  <a:lnTo>
                    <a:pt x="238704" y="2273300"/>
                  </a:lnTo>
                  <a:lnTo>
                    <a:pt x="237248" y="2286000"/>
                  </a:lnTo>
                  <a:close/>
                </a:path>
                <a:path w="471169" h="2501900">
                  <a:moveTo>
                    <a:pt x="222208" y="2298700"/>
                  </a:moveTo>
                  <a:lnTo>
                    <a:pt x="15730" y="2298700"/>
                  </a:lnTo>
                  <a:lnTo>
                    <a:pt x="16981" y="2286000"/>
                  </a:lnTo>
                  <a:lnTo>
                    <a:pt x="227060" y="2286000"/>
                  </a:lnTo>
                  <a:lnTo>
                    <a:pt x="222208" y="2298700"/>
                  </a:lnTo>
                  <a:close/>
                </a:path>
                <a:path w="471169" h="2501900">
                  <a:moveTo>
                    <a:pt x="218812" y="2311400"/>
                  </a:moveTo>
                  <a:lnTo>
                    <a:pt x="12682" y="2311400"/>
                  </a:lnTo>
                  <a:lnTo>
                    <a:pt x="14252" y="2298700"/>
                  </a:lnTo>
                  <a:lnTo>
                    <a:pt x="216386" y="2298700"/>
                  </a:lnTo>
                  <a:lnTo>
                    <a:pt x="218812" y="2311400"/>
                  </a:lnTo>
                  <a:close/>
                </a:path>
                <a:path w="471169" h="2501900">
                  <a:moveTo>
                    <a:pt x="206197" y="2324100"/>
                  </a:moveTo>
                  <a:lnTo>
                    <a:pt x="12129" y="2324100"/>
                  </a:lnTo>
                  <a:lnTo>
                    <a:pt x="14555" y="2311400"/>
                  </a:lnTo>
                  <a:lnTo>
                    <a:pt x="205227" y="2311400"/>
                  </a:lnTo>
                  <a:lnTo>
                    <a:pt x="206197" y="2324100"/>
                  </a:lnTo>
                  <a:close/>
                </a:path>
                <a:path w="471169" h="2501900">
                  <a:moveTo>
                    <a:pt x="170780" y="2349500"/>
                  </a:moveTo>
                  <a:lnTo>
                    <a:pt x="15525" y="2349500"/>
                  </a:lnTo>
                  <a:lnTo>
                    <a:pt x="14555" y="2336800"/>
                  </a:lnTo>
                  <a:lnTo>
                    <a:pt x="15040" y="2324100"/>
                  </a:lnTo>
                  <a:lnTo>
                    <a:pt x="190672" y="2324100"/>
                  </a:lnTo>
                  <a:lnTo>
                    <a:pt x="188731" y="2336800"/>
                  </a:lnTo>
                  <a:lnTo>
                    <a:pt x="174661" y="2336800"/>
                  </a:lnTo>
                  <a:lnTo>
                    <a:pt x="170780" y="2349500"/>
                  </a:lnTo>
                  <a:close/>
                </a:path>
                <a:path w="471169" h="2501900">
                  <a:moveTo>
                    <a:pt x="163017" y="2362200"/>
                  </a:moveTo>
                  <a:lnTo>
                    <a:pt x="16496" y="2362200"/>
                  </a:lnTo>
                  <a:lnTo>
                    <a:pt x="17951" y="2349500"/>
                  </a:lnTo>
                  <a:lnTo>
                    <a:pt x="166899" y="2349500"/>
                  </a:lnTo>
                  <a:lnTo>
                    <a:pt x="163017" y="2362200"/>
                  </a:lnTo>
                  <a:close/>
                </a:path>
                <a:path w="471169" h="2501900">
                  <a:moveTo>
                    <a:pt x="147007" y="2374900"/>
                  </a:moveTo>
                  <a:lnTo>
                    <a:pt x="20862" y="2374900"/>
                  </a:lnTo>
                  <a:lnTo>
                    <a:pt x="15040" y="2362200"/>
                  </a:lnTo>
                  <a:lnTo>
                    <a:pt x="149432" y="2362200"/>
                  </a:lnTo>
                  <a:lnTo>
                    <a:pt x="147007" y="2374900"/>
                  </a:lnTo>
                  <a:close/>
                </a:path>
                <a:path w="471169" h="2501900">
                  <a:moveTo>
                    <a:pt x="14070" y="2387600"/>
                  </a:moveTo>
                  <a:lnTo>
                    <a:pt x="11159" y="2387600"/>
                  </a:lnTo>
                  <a:lnTo>
                    <a:pt x="13099" y="2374900"/>
                  </a:lnTo>
                  <a:lnTo>
                    <a:pt x="16496" y="2374900"/>
                  </a:lnTo>
                  <a:lnTo>
                    <a:pt x="14070" y="2387600"/>
                  </a:lnTo>
                  <a:close/>
                </a:path>
                <a:path w="471169" h="2501900">
                  <a:moveTo>
                    <a:pt x="139244" y="2387600"/>
                  </a:moveTo>
                  <a:lnTo>
                    <a:pt x="17466" y="2387600"/>
                  </a:lnTo>
                  <a:lnTo>
                    <a:pt x="19892" y="2374900"/>
                  </a:lnTo>
                  <a:lnTo>
                    <a:pt x="140699" y="2374900"/>
                  </a:lnTo>
                  <a:lnTo>
                    <a:pt x="139244" y="2387600"/>
                  </a:lnTo>
                  <a:close/>
                </a:path>
                <a:path w="471169" h="2501900">
                  <a:moveTo>
                    <a:pt x="127130" y="2400300"/>
                  </a:moveTo>
                  <a:lnTo>
                    <a:pt x="15040" y="2400300"/>
                  </a:lnTo>
                  <a:lnTo>
                    <a:pt x="14070" y="2387600"/>
                  </a:lnTo>
                  <a:lnTo>
                    <a:pt x="131481" y="2387600"/>
                  </a:lnTo>
                  <a:lnTo>
                    <a:pt x="127130" y="2400300"/>
                  </a:lnTo>
                  <a:close/>
                </a:path>
                <a:path w="471169" h="2501900">
                  <a:moveTo>
                    <a:pt x="106252" y="2413000"/>
                  </a:moveTo>
                  <a:lnTo>
                    <a:pt x="16981" y="2413000"/>
                  </a:lnTo>
                  <a:lnTo>
                    <a:pt x="16010" y="2400300"/>
                  </a:lnTo>
                  <a:lnTo>
                    <a:pt x="112787" y="2400300"/>
                  </a:lnTo>
                  <a:lnTo>
                    <a:pt x="106252" y="2413000"/>
                  </a:lnTo>
                  <a:close/>
                </a:path>
                <a:path w="471169" h="2501900">
                  <a:moveTo>
                    <a:pt x="109163" y="2425700"/>
                  </a:moveTo>
                  <a:lnTo>
                    <a:pt x="15525" y="2425700"/>
                  </a:lnTo>
                  <a:lnTo>
                    <a:pt x="16010" y="2413000"/>
                  </a:lnTo>
                  <a:lnTo>
                    <a:pt x="104001" y="2413000"/>
                  </a:lnTo>
                  <a:lnTo>
                    <a:pt x="109163" y="2425700"/>
                  </a:lnTo>
                  <a:close/>
                </a:path>
                <a:path w="471169" h="2501900">
                  <a:moveTo>
                    <a:pt x="81994" y="2438400"/>
                  </a:moveTo>
                  <a:lnTo>
                    <a:pt x="10188" y="2438400"/>
                  </a:lnTo>
                  <a:lnTo>
                    <a:pt x="9218" y="2425700"/>
                  </a:lnTo>
                  <a:lnTo>
                    <a:pt x="88301" y="2425700"/>
                  </a:lnTo>
                  <a:lnTo>
                    <a:pt x="81994" y="2438400"/>
                  </a:lnTo>
                  <a:close/>
                </a:path>
                <a:path w="471169" h="2501900">
                  <a:moveTo>
                    <a:pt x="71320" y="2451100"/>
                  </a:moveTo>
                  <a:lnTo>
                    <a:pt x="11644" y="2451100"/>
                  </a:lnTo>
                  <a:lnTo>
                    <a:pt x="11159" y="2438400"/>
                  </a:lnTo>
                  <a:lnTo>
                    <a:pt x="76172" y="2438400"/>
                  </a:lnTo>
                  <a:lnTo>
                    <a:pt x="71320" y="2451100"/>
                  </a:lnTo>
                  <a:close/>
                </a:path>
                <a:path w="471169" h="2501900">
                  <a:moveTo>
                    <a:pt x="57735" y="2463800"/>
                  </a:moveTo>
                  <a:lnTo>
                    <a:pt x="7277" y="2463800"/>
                  </a:lnTo>
                  <a:lnTo>
                    <a:pt x="9218" y="2451100"/>
                  </a:lnTo>
                  <a:lnTo>
                    <a:pt x="59676" y="2451100"/>
                  </a:lnTo>
                  <a:lnTo>
                    <a:pt x="57735" y="2463800"/>
                  </a:lnTo>
                  <a:close/>
                </a:path>
                <a:path w="471169" h="2501900">
                  <a:moveTo>
                    <a:pt x="52398" y="2476500"/>
                  </a:moveTo>
                  <a:lnTo>
                    <a:pt x="5822" y="2476500"/>
                  </a:lnTo>
                  <a:lnTo>
                    <a:pt x="5337" y="2463800"/>
                  </a:lnTo>
                  <a:lnTo>
                    <a:pt x="53854" y="2463800"/>
                  </a:lnTo>
                  <a:lnTo>
                    <a:pt x="52398" y="2476500"/>
                  </a:lnTo>
                  <a:close/>
                </a:path>
                <a:path w="471169" h="2501900">
                  <a:moveTo>
                    <a:pt x="34447" y="2489200"/>
                  </a:moveTo>
                  <a:lnTo>
                    <a:pt x="11159" y="2489200"/>
                  </a:lnTo>
                  <a:lnTo>
                    <a:pt x="9703" y="2476500"/>
                  </a:lnTo>
                  <a:lnTo>
                    <a:pt x="37843" y="2476500"/>
                  </a:lnTo>
                  <a:lnTo>
                    <a:pt x="34447" y="2489200"/>
                  </a:lnTo>
                  <a:close/>
                </a:path>
                <a:path w="471169" h="2501900">
                  <a:moveTo>
                    <a:pt x="22318" y="2501900"/>
                  </a:moveTo>
                  <a:lnTo>
                    <a:pt x="15525" y="2501900"/>
                  </a:lnTo>
                  <a:lnTo>
                    <a:pt x="12129" y="2489200"/>
                  </a:lnTo>
                  <a:lnTo>
                    <a:pt x="26684" y="2489200"/>
                  </a:lnTo>
                  <a:lnTo>
                    <a:pt x="22318" y="2501900"/>
                  </a:lnTo>
                  <a:close/>
                </a:path>
              </a:pathLst>
            </a:custGeom>
            <a:solidFill>
              <a:srgbClr val="2B2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7111" y="7109590"/>
              <a:ext cx="3676627" cy="31774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19503" y="0"/>
              <a:ext cx="13568680" cy="10287000"/>
            </a:xfrm>
            <a:custGeom>
              <a:avLst/>
              <a:gdLst/>
              <a:ahLst/>
              <a:cxnLst/>
              <a:rect l="l" t="t" r="r" b="b"/>
              <a:pathLst>
                <a:path w="13568680" h="10287000">
                  <a:moveTo>
                    <a:pt x="135684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568495" y="0"/>
                  </a:lnTo>
                  <a:lnTo>
                    <a:pt x="13568495" y="10286999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778885" marR="5080">
              <a:lnSpc>
                <a:spcPts val="8610"/>
              </a:lnSpc>
              <a:spcBef>
                <a:spcPts val="225"/>
              </a:spcBef>
            </a:pPr>
            <a:r>
              <a:rPr sz="7200" b="0" spc="95" dirty="0">
                <a:latin typeface="Lucida Sans Unicode"/>
                <a:cs typeface="Lucida Sans Unicode"/>
              </a:rPr>
              <a:t>Что</a:t>
            </a:r>
            <a:r>
              <a:rPr sz="7200" b="0" spc="-520" dirty="0">
                <a:latin typeface="Lucida Sans Unicode"/>
                <a:cs typeface="Lucida Sans Unicode"/>
              </a:rPr>
              <a:t> </a:t>
            </a:r>
            <a:r>
              <a:rPr sz="7200" b="0" spc="-35" dirty="0">
                <a:latin typeface="Lucida Sans Unicode"/>
                <a:cs typeface="Lucida Sans Unicode"/>
              </a:rPr>
              <a:t>такое</a:t>
            </a:r>
            <a:r>
              <a:rPr sz="7200" b="0" spc="-515" dirty="0">
                <a:latin typeface="Lucida Sans Unicode"/>
                <a:cs typeface="Lucida Sans Unicode"/>
              </a:rPr>
              <a:t> </a:t>
            </a:r>
            <a:r>
              <a:rPr sz="7200" b="0" spc="65" dirty="0">
                <a:latin typeface="Lucida Sans Unicode"/>
                <a:cs typeface="Lucida Sans Unicode"/>
              </a:rPr>
              <a:t>нейронная </a:t>
            </a:r>
            <a:r>
              <a:rPr sz="7200" b="0" spc="-2260" dirty="0">
                <a:latin typeface="Lucida Sans Unicode"/>
                <a:cs typeface="Lucida Sans Unicode"/>
              </a:rPr>
              <a:t> </a:t>
            </a:r>
            <a:r>
              <a:rPr sz="7200" b="0" spc="-25" dirty="0">
                <a:latin typeface="Lucida Sans Unicode"/>
                <a:cs typeface="Lucida Sans Unicode"/>
              </a:rPr>
              <a:t>сеть</a:t>
            </a:r>
            <a:r>
              <a:rPr sz="7200" spc="-25" dirty="0">
                <a:latin typeface="Verdana"/>
                <a:cs typeface="Verdana"/>
              </a:rPr>
              <a:t>?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264775"/>
            <a:ext cx="1028700" cy="3058795"/>
          </a:xfrm>
          <a:custGeom>
            <a:avLst/>
            <a:gdLst/>
            <a:ahLst/>
            <a:cxnLst/>
            <a:rect l="l" t="t" r="r" b="b"/>
            <a:pathLst>
              <a:path w="1028700" h="3058795">
                <a:moveTo>
                  <a:pt x="0" y="26313"/>
                </a:moveTo>
                <a:lnTo>
                  <a:pt x="0" y="0"/>
                </a:lnTo>
                <a:lnTo>
                  <a:pt x="6871" y="2742"/>
                </a:lnTo>
                <a:lnTo>
                  <a:pt x="48384" y="20648"/>
                </a:lnTo>
                <a:lnTo>
                  <a:pt x="89305" y="39646"/>
                </a:lnTo>
                <a:lnTo>
                  <a:pt x="129616" y="59717"/>
                </a:lnTo>
                <a:lnTo>
                  <a:pt x="169298" y="80842"/>
                </a:lnTo>
                <a:lnTo>
                  <a:pt x="208333" y="103002"/>
                </a:lnTo>
                <a:lnTo>
                  <a:pt x="246702" y="126180"/>
                </a:lnTo>
                <a:lnTo>
                  <a:pt x="284387" y="150356"/>
                </a:lnTo>
                <a:lnTo>
                  <a:pt x="321369" y="175512"/>
                </a:lnTo>
                <a:lnTo>
                  <a:pt x="357630" y="201630"/>
                </a:lnTo>
                <a:lnTo>
                  <a:pt x="393150" y="228691"/>
                </a:lnTo>
                <a:lnTo>
                  <a:pt x="427911" y="256676"/>
                </a:lnTo>
                <a:lnTo>
                  <a:pt x="461896" y="285568"/>
                </a:lnTo>
                <a:lnTo>
                  <a:pt x="495084" y="315346"/>
                </a:lnTo>
                <a:lnTo>
                  <a:pt x="527459" y="345994"/>
                </a:lnTo>
                <a:lnTo>
                  <a:pt x="559000" y="377491"/>
                </a:lnTo>
                <a:lnTo>
                  <a:pt x="589690" y="409821"/>
                </a:lnTo>
                <a:lnTo>
                  <a:pt x="619510" y="442964"/>
                </a:lnTo>
                <a:lnTo>
                  <a:pt x="648441" y="476901"/>
                </a:lnTo>
                <a:lnTo>
                  <a:pt x="676465" y="511614"/>
                </a:lnTo>
                <a:lnTo>
                  <a:pt x="703563" y="547086"/>
                </a:lnTo>
                <a:lnTo>
                  <a:pt x="729717" y="583296"/>
                </a:lnTo>
                <a:lnTo>
                  <a:pt x="754909" y="620226"/>
                </a:lnTo>
                <a:lnTo>
                  <a:pt x="779118" y="657859"/>
                </a:lnTo>
                <a:lnTo>
                  <a:pt x="802328" y="696175"/>
                </a:lnTo>
                <a:lnTo>
                  <a:pt x="824519" y="735156"/>
                </a:lnTo>
                <a:lnTo>
                  <a:pt x="845673" y="774784"/>
                </a:lnTo>
                <a:lnTo>
                  <a:pt x="865772" y="815039"/>
                </a:lnTo>
                <a:lnTo>
                  <a:pt x="884796" y="855903"/>
                </a:lnTo>
                <a:lnTo>
                  <a:pt x="902727" y="897359"/>
                </a:lnTo>
                <a:lnTo>
                  <a:pt x="919547" y="939386"/>
                </a:lnTo>
                <a:lnTo>
                  <a:pt x="935237" y="981967"/>
                </a:lnTo>
                <a:lnTo>
                  <a:pt x="949779" y="1025084"/>
                </a:lnTo>
                <a:lnTo>
                  <a:pt x="963153" y="1068717"/>
                </a:lnTo>
                <a:lnTo>
                  <a:pt x="975342" y="1112847"/>
                </a:lnTo>
                <a:lnTo>
                  <a:pt x="986326" y="1157458"/>
                </a:lnTo>
                <a:lnTo>
                  <a:pt x="996088" y="1202529"/>
                </a:lnTo>
                <a:lnTo>
                  <a:pt x="1004609" y="1248043"/>
                </a:lnTo>
                <a:lnTo>
                  <a:pt x="1011869" y="1293981"/>
                </a:lnTo>
                <a:lnTo>
                  <a:pt x="1017851" y="1340324"/>
                </a:lnTo>
                <a:lnTo>
                  <a:pt x="1022536" y="1387054"/>
                </a:lnTo>
                <a:lnTo>
                  <a:pt x="1025906" y="1434152"/>
                </a:lnTo>
                <a:lnTo>
                  <a:pt x="1027941" y="1481600"/>
                </a:lnTo>
                <a:lnTo>
                  <a:pt x="1028623" y="1529379"/>
                </a:lnTo>
                <a:lnTo>
                  <a:pt x="1027941" y="1577158"/>
                </a:lnTo>
                <a:lnTo>
                  <a:pt x="1025906" y="1624606"/>
                </a:lnTo>
                <a:lnTo>
                  <a:pt x="1022536" y="1671704"/>
                </a:lnTo>
                <a:lnTo>
                  <a:pt x="1017851" y="1718434"/>
                </a:lnTo>
                <a:lnTo>
                  <a:pt x="1011869" y="1764777"/>
                </a:lnTo>
                <a:lnTo>
                  <a:pt x="1004609" y="1810715"/>
                </a:lnTo>
                <a:lnTo>
                  <a:pt x="1004171" y="1813055"/>
                </a:lnTo>
                <a:lnTo>
                  <a:pt x="1004171" y="1529379"/>
                </a:lnTo>
                <a:lnTo>
                  <a:pt x="1003455" y="1480798"/>
                </a:lnTo>
                <a:lnTo>
                  <a:pt x="1001323" y="1432566"/>
                </a:lnTo>
                <a:lnTo>
                  <a:pt x="997793" y="1384703"/>
                </a:lnTo>
                <a:lnTo>
                  <a:pt x="992886" y="1337230"/>
                </a:lnTo>
                <a:lnTo>
                  <a:pt x="986622" y="1290166"/>
                </a:lnTo>
                <a:lnTo>
                  <a:pt x="979021" y="1243532"/>
                </a:lnTo>
                <a:lnTo>
                  <a:pt x="970104" y="1197347"/>
                </a:lnTo>
                <a:lnTo>
                  <a:pt x="959889" y="1151632"/>
                </a:lnTo>
                <a:lnTo>
                  <a:pt x="948397" y="1106406"/>
                </a:lnTo>
                <a:lnTo>
                  <a:pt x="935648" y="1061689"/>
                </a:lnTo>
                <a:lnTo>
                  <a:pt x="921663" y="1017503"/>
                </a:lnTo>
                <a:lnTo>
                  <a:pt x="906461" y="973866"/>
                </a:lnTo>
                <a:lnTo>
                  <a:pt x="890062" y="930798"/>
                </a:lnTo>
                <a:lnTo>
                  <a:pt x="872487" y="888320"/>
                </a:lnTo>
                <a:lnTo>
                  <a:pt x="853755" y="846452"/>
                </a:lnTo>
                <a:lnTo>
                  <a:pt x="833886" y="805213"/>
                </a:lnTo>
                <a:lnTo>
                  <a:pt x="812901" y="764624"/>
                </a:lnTo>
                <a:lnTo>
                  <a:pt x="790819" y="724704"/>
                </a:lnTo>
                <a:lnTo>
                  <a:pt x="767661" y="685475"/>
                </a:lnTo>
                <a:lnTo>
                  <a:pt x="743447" y="646955"/>
                </a:lnTo>
                <a:lnTo>
                  <a:pt x="718196" y="609165"/>
                </a:lnTo>
                <a:lnTo>
                  <a:pt x="691929" y="572124"/>
                </a:lnTo>
                <a:lnTo>
                  <a:pt x="664666" y="535854"/>
                </a:lnTo>
                <a:lnTo>
                  <a:pt x="636427" y="500373"/>
                </a:lnTo>
                <a:lnTo>
                  <a:pt x="607231" y="465702"/>
                </a:lnTo>
                <a:lnTo>
                  <a:pt x="577100" y="431861"/>
                </a:lnTo>
                <a:lnTo>
                  <a:pt x="546052" y="398870"/>
                </a:lnTo>
                <a:lnTo>
                  <a:pt x="514109" y="366748"/>
                </a:lnTo>
                <a:lnTo>
                  <a:pt x="481289" y="335517"/>
                </a:lnTo>
                <a:lnTo>
                  <a:pt x="447614" y="305195"/>
                </a:lnTo>
                <a:lnTo>
                  <a:pt x="413102" y="275804"/>
                </a:lnTo>
                <a:lnTo>
                  <a:pt x="377775" y="247362"/>
                </a:lnTo>
                <a:lnTo>
                  <a:pt x="341653" y="219890"/>
                </a:lnTo>
                <a:lnTo>
                  <a:pt x="304754" y="193409"/>
                </a:lnTo>
                <a:lnTo>
                  <a:pt x="267100" y="167937"/>
                </a:lnTo>
                <a:lnTo>
                  <a:pt x="228710" y="143495"/>
                </a:lnTo>
                <a:lnTo>
                  <a:pt x="189605" y="120104"/>
                </a:lnTo>
                <a:lnTo>
                  <a:pt x="149804" y="97782"/>
                </a:lnTo>
                <a:lnTo>
                  <a:pt x="109328" y="76551"/>
                </a:lnTo>
                <a:lnTo>
                  <a:pt x="68196" y="56430"/>
                </a:lnTo>
                <a:lnTo>
                  <a:pt x="26429" y="37439"/>
                </a:lnTo>
                <a:lnTo>
                  <a:pt x="0" y="26313"/>
                </a:lnTo>
                <a:close/>
              </a:path>
              <a:path w="1028700" h="3058795">
                <a:moveTo>
                  <a:pt x="0" y="3058759"/>
                </a:moveTo>
                <a:lnTo>
                  <a:pt x="0" y="3032445"/>
                </a:lnTo>
                <a:lnTo>
                  <a:pt x="26429" y="3021320"/>
                </a:lnTo>
                <a:lnTo>
                  <a:pt x="68196" y="3002329"/>
                </a:lnTo>
                <a:lnTo>
                  <a:pt x="109328" y="2982207"/>
                </a:lnTo>
                <a:lnTo>
                  <a:pt x="149804" y="2960976"/>
                </a:lnTo>
                <a:lnTo>
                  <a:pt x="189605" y="2938655"/>
                </a:lnTo>
                <a:lnTo>
                  <a:pt x="228710" y="2915263"/>
                </a:lnTo>
                <a:lnTo>
                  <a:pt x="267100" y="2890821"/>
                </a:lnTo>
                <a:lnTo>
                  <a:pt x="304754" y="2865350"/>
                </a:lnTo>
                <a:lnTo>
                  <a:pt x="341653" y="2838868"/>
                </a:lnTo>
                <a:lnTo>
                  <a:pt x="377775" y="2811396"/>
                </a:lnTo>
                <a:lnTo>
                  <a:pt x="413102" y="2782955"/>
                </a:lnTo>
                <a:lnTo>
                  <a:pt x="447614" y="2753563"/>
                </a:lnTo>
                <a:lnTo>
                  <a:pt x="481289" y="2723242"/>
                </a:lnTo>
                <a:lnTo>
                  <a:pt x="514109" y="2692010"/>
                </a:lnTo>
                <a:lnTo>
                  <a:pt x="546052" y="2659889"/>
                </a:lnTo>
                <a:lnTo>
                  <a:pt x="577100" y="2626898"/>
                </a:lnTo>
                <a:lnTo>
                  <a:pt x="607231" y="2593056"/>
                </a:lnTo>
                <a:lnTo>
                  <a:pt x="636427" y="2558385"/>
                </a:lnTo>
                <a:lnTo>
                  <a:pt x="664666" y="2522905"/>
                </a:lnTo>
                <a:lnTo>
                  <a:pt x="691929" y="2486634"/>
                </a:lnTo>
                <a:lnTo>
                  <a:pt x="718196" y="2449594"/>
                </a:lnTo>
                <a:lnTo>
                  <a:pt x="743447" y="2411803"/>
                </a:lnTo>
                <a:lnTo>
                  <a:pt x="767661" y="2373283"/>
                </a:lnTo>
                <a:lnTo>
                  <a:pt x="790819" y="2334054"/>
                </a:lnTo>
                <a:lnTo>
                  <a:pt x="812901" y="2294134"/>
                </a:lnTo>
                <a:lnTo>
                  <a:pt x="833886" y="2253545"/>
                </a:lnTo>
                <a:lnTo>
                  <a:pt x="853755" y="2212307"/>
                </a:lnTo>
                <a:lnTo>
                  <a:pt x="872487" y="2170438"/>
                </a:lnTo>
                <a:lnTo>
                  <a:pt x="890062" y="2127960"/>
                </a:lnTo>
                <a:lnTo>
                  <a:pt x="906461" y="2084893"/>
                </a:lnTo>
                <a:lnTo>
                  <a:pt x="921663" y="2041256"/>
                </a:lnTo>
                <a:lnTo>
                  <a:pt x="935648" y="1997069"/>
                </a:lnTo>
                <a:lnTo>
                  <a:pt x="948397" y="1952353"/>
                </a:lnTo>
                <a:lnTo>
                  <a:pt x="959889" y="1907127"/>
                </a:lnTo>
                <a:lnTo>
                  <a:pt x="970104" y="1861411"/>
                </a:lnTo>
                <a:lnTo>
                  <a:pt x="979021" y="1815226"/>
                </a:lnTo>
                <a:lnTo>
                  <a:pt x="986622" y="1768592"/>
                </a:lnTo>
                <a:lnTo>
                  <a:pt x="992886" y="1721528"/>
                </a:lnTo>
                <a:lnTo>
                  <a:pt x="997793" y="1674055"/>
                </a:lnTo>
                <a:lnTo>
                  <a:pt x="1001323" y="1626193"/>
                </a:lnTo>
                <a:lnTo>
                  <a:pt x="1003455" y="1577961"/>
                </a:lnTo>
                <a:lnTo>
                  <a:pt x="1004171" y="1529379"/>
                </a:lnTo>
                <a:lnTo>
                  <a:pt x="1004171" y="1813055"/>
                </a:lnTo>
                <a:lnTo>
                  <a:pt x="996088" y="1856229"/>
                </a:lnTo>
                <a:lnTo>
                  <a:pt x="986326" y="1901300"/>
                </a:lnTo>
                <a:lnTo>
                  <a:pt x="975342" y="1945911"/>
                </a:lnTo>
                <a:lnTo>
                  <a:pt x="963153" y="1990042"/>
                </a:lnTo>
                <a:lnTo>
                  <a:pt x="949779" y="2033675"/>
                </a:lnTo>
                <a:lnTo>
                  <a:pt x="935237" y="2076791"/>
                </a:lnTo>
                <a:lnTo>
                  <a:pt x="919547" y="2119372"/>
                </a:lnTo>
                <a:lnTo>
                  <a:pt x="902727" y="2161400"/>
                </a:lnTo>
                <a:lnTo>
                  <a:pt x="884796" y="2202855"/>
                </a:lnTo>
                <a:lnTo>
                  <a:pt x="865772" y="2243719"/>
                </a:lnTo>
                <a:lnTo>
                  <a:pt x="845673" y="2283975"/>
                </a:lnTo>
                <a:lnTo>
                  <a:pt x="824519" y="2323602"/>
                </a:lnTo>
                <a:lnTo>
                  <a:pt x="802328" y="2362583"/>
                </a:lnTo>
                <a:lnTo>
                  <a:pt x="779118" y="2400899"/>
                </a:lnTo>
                <a:lnTo>
                  <a:pt x="754909" y="2438532"/>
                </a:lnTo>
                <a:lnTo>
                  <a:pt x="729717" y="2475463"/>
                </a:lnTo>
                <a:lnTo>
                  <a:pt x="703563" y="2511673"/>
                </a:lnTo>
                <a:lnTo>
                  <a:pt x="676465" y="2547144"/>
                </a:lnTo>
                <a:lnTo>
                  <a:pt x="648441" y="2581857"/>
                </a:lnTo>
                <a:lnTo>
                  <a:pt x="619510" y="2615795"/>
                </a:lnTo>
                <a:lnTo>
                  <a:pt x="589690" y="2648937"/>
                </a:lnTo>
                <a:lnTo>
                  <a:pt x="559000" y="2681267"/>
                </a:lnTo>
                <a:lnTo>
                  <a:pt x="527459" y="2712765"/>
                </a:lnTo>
                <a:lnTo>
                  <a:pt x="495084" y="2743412"/>
                </a:lnTo>
                <a:lnTo>
                  <a:pt x="461896" y="2773191"/>
                </a:lnTo>
                <a:lnTo>
                  <a:pt x="427911" y="2802082"/>
                </a:lnTo>
                <a:lnTo>
                  <a:pt x="393150" y="2830067"/>
                </a:lnTo>
                <a:lnTo>
                  <a:pt x="357630" y="2857128"/>
                </a:lnTo>
                <a:lnTo>
                  <a:pt x="321369" y="2883246"/>
                </a:lnTo>
                <a:lnTo>
                  <a:pt x="284387" y="2908402"/>
                </a:lnTo>
                <a:lnTo>
                  <a:pt x="246702" y="2932578"/>
                </a:lnTo>
                <a:lnTo>
                  <a:pt x="208333" y="2955756"/>
                </a:lnTo>
                <a:lnTo>
                  <a:pt x="169298" y="2977917"/>
                </a:lnTo>
                <a:lnTo>
                  <a:pt x="129616" y="2999041"/>
                </a:lnTo>
                <a:lnTo>
                  <a:pt x="89305" y="3019112"/>
                </a:lnTo>
                <a:lnTo>
                  <a:pt x="48384" y="3038110"/>
                </a:lnTo>
                <a:lnTo>
                  <a:pt x="6871" y="3056016"/>
                </a:lnTo>
                <a:lnTo>
                  <a:pt x="0" y="3058759"/>
                </a:lnTo>
                <a:close/>
              </a:path>
            </a:pathLst>
          </a:custGeom>
          <a:solidFill>
            <a:srgbClr val="2B28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833" rIns="0" bIns="0" rtlCol="0">
            <a:spAutoFit/>
          </a:bodyPr>
          <a:lstStyle/>
          <a:p>
            <a:pPr marL="1480820" marR="5080" indent="1470660">
              <a:lnSpc>
                <a:spcPts val="6650"/>
              </a:lnSpc>
              <a:spcBef>
                <a:spcPts val="270"/>
              </a:spcBef>
            </a:pPr>
            <a:r>
              <a:rPr spc="125" dirty="0"/>
              <a:t>БИОЛОГИЧЕСКИЙ </a:t>
            </a:r>
            <a:r>
              <a:rPr spc="580" dirty="0"/>
              <a:t>И </a:t>
            </a:r>
            <a:r>
              <a:rPr spc="585" dirty="0"/>
              <a:t> </a:t>
            </a:r>
            <a:r>
              <a:rPr spc="70" dirty="0"/>
              <a:t>МАТЕМАТИЧЕСКИЙ</a:t>
            </a:r>
            <a:r>
              <a:rPr spc="-220" dirty="0"/>
              <a:t> </a:t>
            </a:r>
            <a:r>
              <a:rPr spc="50" dirty="0"/>
              <a:t>НЕЙРОН</a:t>
            </a:r>
          </a:p>
        </p:txBody>
      </p:sp>
      <p:sp>
        <p:nvSpPr>
          <p:cNvPr id="4" name="object 4"/>
          <p:cNvSpPr/>
          <p:nvPr/>
        </p:nvSpPr>
        <p:spPr>
          <a:xfrm>
            <a:off x="1028742" y="1032361"/>
            <a:ext cx="1724025" cy="568325"/>
          </a:xfrm>
          <a:custGeom>
            <a:avLst/>
            <a:gdLst/>
            <a:ahLst/>
            <a:cxnLst/>
            <a:rect l="l" t="t" r="r" b="b"/>
            <a:pathLst>
              <a:path w="1724025" h="568325">
                <a:moveTo>
                  <a:pt x="651878" y="510412"/>
                </a:moveTo>
                <a:lnTo>
                  <a:pt x="647298" y="532857"/>
                </a:lnTo>
                <a:lnTo>
                  <a:pt x="634827" y="551237"/>
                </a:lnTo>
                <a:lnTo>
                  <a:pt x="616369" y="563656"/>
                </a:lnTo>
                <a:lnTo>
                  <a:pt x="593830" y="568217"/>
                </a:lnTo>
                <a:lnTo>
                  <a:pt x="571291" y="563737"/>
                </a:lnTo>
                <a:lnTo>
                  <a:pt x="552834" y="551454"/>
                </a:lnTo>
                <a:lnTo>
                  <a:pt x="540363" y="533101"/>
                </a:lnTo>
                <a:lnTo>
                  <a:pt x="535782" y="510412"/>
                </a:lnTo>
                <a:lnTo>
                  <a:pt x="540363" y="487968"/>
                </a:lnTo>
                <a:lnTo>
                  <a:pt x="552834" y="469588"/>
                </a:lnTo>
                <a:lnTo>
                  <a:pt x="571291" y="457169"/>
                </a:lnTo>
                <a:lnTo>
                  <a:pt x="593830" y="452608"/>
                </a:lnTo>
                <a:lnTo>
                  <a:pt x="616369" y="457169"/>
                </a:lnTo>
                <a:lnTo>
                  <a:pt x="634827" y="469588"/>
                </a:lnTo>
                <a:lnTo>
                  <a:pt x="647298" y="487968"/>
                </a:lnTo>
                <a:lnTo>
                  <a:pt x="651878" y="510412"/>
                </a:lnTo>
                <a:close/>
              </a:path>
              <a:path w="1724025" h="568325">
                <a:moveTo>
                  <a:pt x="651878" y="57804"/>
                </a:moveTo>
                <a:lnTo>
                  <a:pt x="647298" y="80248"/>
                </a:lnTo>
                <a:lnTo>
                  <a:pt x="634827" y="98628"/>
                </a:lnTo>
                <a:lnTo>
                  <a:pt x="616369" y="111047"/>
                </a:lnTo>
                <a:lnTo>
                  <a:pt x="593830" y="115608"/>
                </a:lnTo>
                <a:lnTo>
                  <a:pt x="571291" y="111047"/>
                </a:lnTo>
                <a:lnTo>
                  <a:pt x="552834" y="98628"/>
                </a:lnTo>
                <a:lnTo>
                  <a:pt x="540363" y="80248"/>
                </a:lnTo>
                <a:lnTo>
                  <a:pt x="535782" y="57804"/>
                </a:lnTo>
                <a:lnTo>
                  <a:pt x="540363" y="35360"/>
                </a:lnTo>
                <a:lnTo>
                  <a:pt x="552834" y="16980"/>
                </a:lnTo>
                <a:lnTo>
                  <a:pt x="571291" y="4561"/>
                </a:lnTo>
                <a:lnTo>
                  <a:pt x="593830" y="0"/>
                </a:lnTo>
                <a:lnTo>
                  <a:pt x="616369" y="4561"/>
                </a:lnTo>
                <a:lnTo>
                  <a:pt x="634827" y="16980"/>
                </a:lnTo>
                <a:lnTo>
                  <a:pt x="647298" y="35360"/>
                </a:lnTo>
                <a:lnTo>
                  <a:pt x="651878" y="57804"/>
                </a:lnTo>
                <a:close/>
              </a:path>
              <a:path w="1724025" h="568325">
                <a:moveTo>
                  <a:pt x="1188242" y="510412"/>
                </a:moveTo>
                <a:lnTo>
                  <a:pt x="1183661" y="532857"/>
                </a:lnTo>
                <a:lnTo>
                  <a:pt x="1171190" y="551237"/>
                </a:lnTo>
                <a:lnTo>
                  <a:pt x="1152733" y="563656"/>
                </a:lnTo>
                <a:lnTo>
                  <a:pt x="1130194" y="568217"/>
                </a:lnTo>
                <a:lnTo>
                  <a:pt x="1107655" y="563737"/>
                </a:lnTo>
                <a:lnTo>
                  <a:pt x="1089197" y="551454"/>
                </a:lnTo>
                <a:lnTo>
                  <a:pt x="1076726" y="533101"/>
                </a:lnTo>
                <a:lnTo>
                  <a:pt x="1072146" y="510412"/>
                </a:lnTo>
                <a:lnTo>
                  <a:pt x="1076726" y="487968"/>
                </a:lnTo>
                <a:lnTo>
                  <a:pt x="1089197" y="469588"/>
                </a:lnTo>
                <a:lnTo>
                  <a:pt x="1107655" y="457169"/>
                </a:lnTo>
                <a:lnTo>
                  <a:pt x="1130194" y="452608"/>
                </a:lnTo>
                <a:lnTo>
                  <a:pt x="1152733" y="457169"/>
                </a:lnTo>
                <a:lnTo>
                  <a:pt x="1171190" y="469588"/>
                </a:lnTo>
                <a:lnTo>
                  <a:pt x="1183661" y="487968"/>
                </a:lnTo>
                <a:lnTo>
                  <a:pt x="1188242" y="510412"/>
                </a:lnTo>
                <a:close/>
              </a:path>
              <a:path w="1724025" h="568325">
                <a:moveTo>
                  <a:pt x="1188242" y="57804"/>
                </a:moveTo>
                <a:lnTo>
                  <a:pt x="1183661" y="80248"/>
                </a:lnTo>
                <a:lnTo>
                  <a:pt x="1171190" y="98628"/>
                </a:lnTo>
                <a:lnTo>
                  <a:pt x="1152733" y="111047"/>
                </a:lnTo>
                <a:lnTo>
                  <a:pt x="1130194" y="115608"/>
                </a:lnTo>
                <a:lnTo>
                  <a:pt x="1107655" y="111047"/>
                </a:lnTo>
                <a:lnTo>
                  <a:pt x="1089197" y="98628"/>
                </a:lnTo>
                <a:lnTo>
                  <a:pt x="1076726" y="80248"/>
                </a:lnTo>
                <a:lnTo>
                  <a:pt x="1072146" y="57804"/>
                </a:lnTo>
                <a:lnTo>
                  <a:pt x="1076726" y="35360"/>
                </a:lnTo>
                <a:lnTo>
                  <a:pt x="1089197" y="16980"/>
                </a:lnTo>
                <a:lnTo>
                  <a:pt x="1107655" y="4561"/>
                </a:lnTo>
                <a:lnTo>
                  <a:pt x="1130194" y="0"/>
                </a:lnTo>
                <a:lnTo>
                  <a:pt x="1152733" y="4561"/>
                </a:lnTo>
                <a:lnTo>
                  <a:pt x="1171190" y="16980"/>
                </a:lnTo>
                <a:lnTo>
                  <a:pt x="1183661" y="35360"/>
                </a:lnTo>
                <a:lnTo>
                  <a:pt x="1188242" y="57804"/>
                </a:lnTo>
                <a:close/>
              </a:path>
              <a:path w="1724025" h="568325">
                <a:moveTo>
                  <a:pt x="116095" y="510412"/>
                </a:moveTo>
                <a:lnTo>
                  <a:pt x="111515" y="532857"/>
                </a:lnTo>
                <a:lnTo>
                  <a:pt x="99044" y="551237"/>
                </a:lnTo>
                <a:lnTo>
                  <a:pt x="80586" y="563656"/>
                </a:lnTo>
                <a:lnTo>
                  <a:pt x="58047" y="568217"/>
                </a:lnTo>
                <a:lnTo>
                  <a:pt x="35508" y="563737"/>
                </a:lnTo>
                <a:lnTo>
                  <a:pt x="17051" y="551454"/>
                </a:lnTo>
                <a:lnTo>
                  <a:pt x="4580" y="533101"/>
                </a:lnTo>
                <a:lnTo>
                  <a:pt x="0" y="510413"/>
                </a:lnTo>
                <a:lnTo>
                  <a:pt x="4580" y="487968"/>
                </a:lnTo>
                <a:lnTo>
                  <a:pt x="17051" y="469588"/>
                </a:lnTo>
                <a:lnTo>
                  <a:pt x="35508" y="457169"/>
                </a:lnTo>
                <a:lnTo>
                  <a:pt x="58047" y="452608"/>
                </a:lnTo>
                <a:lnTo>
                  <a:pt x="80586" y="457169"/>
                </a:lnTo>
                <a:lnTo>
                  <a:pt x="99044" y="469588"/>
                </a:lnTo>
                <a:lnTo>
                  <a:pt x="111515" y="487968"/>
                </a:lnTo>
                <a:lnTo>
                  <a:pt x="116095" y="510412"/>
                </a:lnTo>
                <a:close/>
              </a:path>
              <a:path w="1724025" h="568325">
                <a:moveTo>
                  <a:pt x="116095" y="57804"/>
                </a:moveTo>
                <a:lnTo>
                  <a:pt x="111515" y="80248"/>
                </a:lnTo>
                <a:lnTo>
                  <a:pt x="99044" y="98628"/>
                </a:lnTo>
                <a:lnTo>
                  <a:pt x="80586" y="111047"/>
                </a:lnTo>
                <a:lnTo>
                  <a:pt x="58047" y="115608"/>
                </a:lnTo>
                <a:lnTo>
                  <a:pt x="35508" y="111047"/>
                </a:lnTo>
                <a:lnTo>
                  <a:pt x="17051" y="98628"/>
                </a:lnTo>
                <a:lnTo>
                  <a:pt x="4580" y="80248"/>
                </a:lnTo>
                <a:lnTo>
                  <a:pt x="0" y="57804"/>
                </a:lnTo>
                <a:lnTo>
                  <a:pt x="4580" y="35360"/>
                </a:lnTo>
                <a:lnTo>
                  <a:pt x="17051" y="16980"/>
                </a:lnTo>
                <a:lnTo>
                  <a:pt x="35508" y="4561"/>
                </a:lnTo>
                <a:lnTo>
                  <a:pt x="58047" y="0"/>
                </a:lnTo>
                <a:lnTo>
                  <a:pt x="80586" y="4561"/>
                </a:lnTo>
                <a:lnTo>
                  <a:pt x="99044" y="16980"/>
                </a:lnTo>
                <a:lnTo>
                  <a:pt x="111515" y="35360"/>
                </a:lnTo>
                <a:lnTo>
                  <a:pt x="116095" y="57804"/>
                </a:lnTo>
                <a:close/>
              </a:path>
              <a:path w="1724025" h="568325">
                <a:moveTo>
                  <a:pt x="1724024" y="510412"/>
                </a:moveTo>
                <a:lnTo>
                  <a:pt x="1719444" y="532857"/>
                </a:lnTo>
                <a:lnTo>
                  <a:pt x="1706973" y="551237"/>
                </a:lnTo>
                <a:lnTo>
                  <a:pt x="1688515" y="563656"/>
                </a:lnTo>
                <a:lnTo>
                  <a:pt x="1665976" y="568217"/>
                </a:lnTo>
                <a:lnTo>
                  <a:pt x="1643437" y="563737"/>
                </a:lnTo>
                <a:lnTo>
                  <a:pt x="1624980" y="551454"/>
                </a:lnTo>
                <a:lnTo>
                  <a:pt x="1612509" y="533101"/>
                </a:lnTo>
                <a:lnTo>
                  <a:pt x="1607928" y="510412"/>
                </a:lnTo>
                <a:lnTo>
                  <a:pt x="1612509" y="487968"/>
                </a:lnTo>
                <a:lnTo>
                  <a:pt x="1624980" y="469588"/>
                </a:lnTo>
                <a:lnTo>
                  <a:pt x="1643437" y="457169"/>
                </a:lnTo>
                <a:lnTo>
                  <a:pt x="1665976" y="452608"/>
                </a:lnTo>
                <a:lnTo>
                  <a:pt x="1688515" y="457169"/>
                </a:lnTo>
                <a:lnTo>
                  <a:pt x="1706973" y="469588"/>
                </a:lnTo>
                <a:lnTo>
                  <a:pt x="1719444" y="487968"/>
                </a:lnTo>
                <a:lnTo>
                  <a:pt x="1724024" y="510412"/>
                </a:lnTo>
                <a:close/>
              </a:path>
              <a:path w="1724025" h="568325">
                <a:moveTo>
                  <a:pt x="1724024" y="57804"/>
                </a:moveTo>
                <a:lnTo>
                  <a:pt x="1719444" y="80248"/>
                </a:lnTo>
                <a:lnTo>
                  <a:pt x="1706973" y="98628"/>
                </a:lnTo>
                <a:lnTo>
                  <a:pt x="1688515" y="111047"/>
                </a:lnTo>
                <a:lnTo>
                  <a:pt x="1665976" y="115608"/>
                </a:lnTo>
                <a:lnTo>
                  <a:pt x="1643437" y="111047"/>
                </a:lnTo>
                <a:lnTo>
                  <a:pt x="1624980" y="98628"/>
                </a:lnTo>
                <a:lnTo>
                  <a:pt x="1612509" y="80248"/>
                </a:lnTo>
                <a:lnTo>
                  <a:pt x="1607928" y="57804"/>
                </a:lnTo>
                <a:lnTo>
                  <a:pt x="1612509" y="35360"/>
                </a:lnTo>
                <a:lnTo>
                  <a:pt x="1624980" y="16980"/>
                </a:lnTo>
                <a:lnTo>
                  <a:pt x="1643437" y="4561"/>
                </a:lnTo>
                <a:lnTo>
                  <a:pt x="1665976" y="0"/>
                </a:lnTo>
                <a:lnTo>
                  <a:pt x="1688515" y="4561"/>
                </a:lnTo>
                <a:lnTo>
                  <a:pt x="1706973" y="16980"/>
                </a:lnTo>
                <a:lnTo>
                  <a:pt x="1719444" y="35360"/>
                </a:lnTo>
                <a:lnTo>
                  <a:pt x="1724024" y="5780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9693" y="8674382"/>
            <a:ext cx="1724025" cy="568325"/>
          </a:xfrm>
          <a:custGeom>
            <a:avLst/>
            <a:gdLst/>
            <a:ahLst/>
            <a:cxnLst/>
            <a:rect l="l" t="t" r="r" b="b"/>
            <a:pathLst>
              <a:path w="1724025" h="568325">
                <a:moveTo>
                  <a:pt x="651878" y="510412"/>
                </a:moveTo>
                <a:lnTo>
                  <a:pt x="647297" y="532857"/>
                </a:lnTo>
                <a:lnTo>
                  <a:pt x="634826" y="551237"/>
                </a:lnTo>
                <a:lnTo>
                  <a:pt x="616369" y="563656"/>
                </a:lnTo>
                <a:lnTo>
                  <a:pt x="593830" y="568217"/>
                </a:lnTo>
                <a:lnTo>
                  <a:pt x="571291" y="563737"/>
                </a:lnTo>
                <a:lnTo>
                  <a:pt x="552833" y="551454"/>
                </a:lnTo>
                <a:lnTo>
                  <a:pt x="540362" y="533101"/>
                </a:lnTo>
                <a:lnTo>
                  <a:pt x="535782" y="510412"/>
                </a:lnTo>
                <a:lnTo>
                  <a:pt x="540362" y="487968"/>
                </a:lnTo>
                <a:lnTo>
                  <a:pt x="552833" y="469588"/>
                </a:lnTo>
                <a:lnTo>
                  <a:pt x="571291" y="457169"/>
                </a:lnTo>
                <a:lnTo>
                  <a:pt x="593830" y="452608"/>
                </a:lnTo>
                <a:lnTo>
                  <a:pt x="616369" y="457169"/>
                </a:lnTo>
                <a:lnTo>
                  <a:pt x="634826" y="469588"/>
                </a:lnTo>
                <a:lnTo>
                  <a:pt x="647297" y="487968"/>
                </a:lnTo>
                <a:lnTo>
                  <a:pt x="651878" y="510412"/>
                </a:lnTo>
                <a:close/>
              </a:path>
              <a:path w="1724025" h="568325">
                <a:moveTo>
                  <a:pt x="651878" y="57804"/>
                </a:moveTo>
                <a:lnTo>
                  <a:pt x="647297" y="80248"/>
                </a:lnTo>
                <a:lnTo>
                  <a:pt x="634826" y="98628"/>
                </a:lnTo>
                <a:lnTo>
                  <a:pt x="616369" y="111047"/>
                </a:lnTo>
                <a:lnTo>
                  <a:pt x="593830" y="115608"/>
                </a:lnTo>
                <a:lnTo>
                  <a:pt x="571291" y="111047"/>
                </a:lnTo>
                <a:lnTo>
                  <a:pt x="552833" y="98628"/>
                </a:lnTo>
                <a:lnTo>
                  <a:pt x="540362" y="80248"/>
                </a:lnTo>
                <a:lnTo>
                  <a:pt x="535782" y="57804"/>
                </a:lnTo>
                <a:lnTo>
                  <a:pt x="540362" y="35360"/>
                </a:lnTo>
                <a:lnTo>
                  <a:pt x="552833" y="16980"/>
                </a:lnTo>
                <a:lnTo>
                  <a:pt x="571291" y="4561"/>
                </a:lnTo>
                <a:lnTo>
                  <a:pt x="593830" y="0"/>
                </a:lnTo>
                <a:lnTo>
                  <a:pt x="616369" y="4561"/>
                </a:lnTo>
                <a:lnTo>
                  <a:pt x="634826" y="16980"/>
                </a:lnTo>
                <a:lnTo>
                  <a:pt x="647297" y="35360"/>
                </a:lnTo>
                <a:lnTo>
                  <a:pt x="651878" y="57804"/>
                </a:lnTo>
                <a:close/>
              </a:path>
              <a:path w="1724025" h="568325">
                <a:moveTo>
                  <a:pt x="1188241" y="510412"/>
                </a:moveTo>
                <a:lnTo>
                  <a:pt x="1183661" y="532857"/>
                </a:lnTo>
                <a:lnTo>
                  <a:pt x="1171190" y="551237"/>
                </a:lnTo>
                <a:lnTo>
                  <a:pt x="1152732" y="563656"/>
                </a:lnTo>
                <a:lnTo>
                  <a:pt x="1130193" y="568217"/>
                </a:lnTo>
                <a:lnTo>
                  <a:pt x="1107654" y="563737"/>
                </a:lnTo>
                <a:lnTo>
                  <a:pt x="1089197" y="551454"/>
                </a:lnTo>
                <a:lnTo>
                  <a:pt x="1076726" y="533101"/>
                </a:lnTo>
                <a:lnTo>
                  <a:pt x="1072145" y="510412"/>
                </a:lnTo>
                <a:lnTo>
                  <a:pt x="1076726" y="487968"/>
                </a:lnTo>
                <a:lnTo>
                  <a:pt x="1089197" y="469588"/>
                </a:lnTo>
                <a:lnTo>
                  <a:pt x="1107654" y="457169"/>
                </a:lnTo>
                <a:lnTo>
                  <a:pt x="1130193" y="452608"/>
                </a:lnTo>
                <a:lnTo>
                  <a:pt x="1152732" y="457169"/>
                </a:lnTo>
                <a:lnTo>
                  <a:pt x="1171190" y="469588"/>
                </a:lnTo>
                <a:lnTo>
                  <a:pt x="1183661" y="487968"/>
                </a:lnTo>
                <a:lnTo>
                  <a:pt x="1188241" y="510412"/>
                </a:lnTo>
                <a:close/>
              </a:path>
              <a:path w="1724025" h="568325">
                <a:moveTo>
                  <a:pt x="1188241" y="57804"/>
                </a:moveTo>
                <a:lnTo>
                  <a:pt x="1183661" y="80248"/>
                </a:lnTo>
                <a:lnTo>
                  <a:pt x="1171190" y="98628"/>
                </a:lnTo>
                <a:lnTo>
                  <a:pt x="1152732" y="111047"/>
                </a:lnTo>
                <a:lnTo>
                  <a:pt x="1130193" y="115608"/>
                </a:lnTo>
                <a:lnTo>
                  <a:pt x="1107654" y="111047"/>
                </a:lnTo>
                <a:lnTo>
                  <a:pt x="1089197" y="98628"/>
                </a:lnTo>
                <a:lnTo>
                  <a:pt x="1076726" y="80248"/>
                </a:lnTo>
                <a:lnTo>
                  <a:pt x="1072145" y="57804"/>
                </a:lnTo>
                <a:lnTo>
                  <a:pt x="1076726" y="35360"/>
                </a:lnTo>
                <a:lnTo>
                  <a:pt x="1089197" y="16980"/>
                </a:lnTo>
                <a:lnTo>
                  <a:pt x="1107654" y="4561"/>
                </a:lnTo>
                <a:lnTo>
                  <a:pt x="1130193" y="0"/>
                </a:lnTo>
                <a:lnTo>
                  <a:pt x="1152732" y="4561"/>
                </a:lnTo>
                <a:lnTo>
                  <a:pt x="1171190" y="16980"/>
                </a:lnTo>
                <a:lnTo>
                  <a:pt x="1183661" y="35360"/>
                </a:lnTo>
                <a:lnTo>
                  <a:pt x="1188241" y="57804"/>
                </a:lnTo>
                <a:close/>
              </a:path>
              <a:path w="1724025" h="568325">
                <a:moveTo>
                  <a:pt x="116095" y="510412"/>
                </a:moveTo>
                <a:lnTo>
                  <a:pt x="111515" y="532857"/>
                </a:lnTo>
                <a:lnTo>
                  <a:pt x="99043" y="551237"/>
                </a:lnTo>
                <a:lnTo>
                  <a:pt x="80586" y="563656"/>
                </a:lnTo>
                <a:lnTo>
                  <a:pt x="58047" y="568217"/>
                </a:lnTo>
                <a:lnTo>
                  <a:pt x="35508" y="563737"/>
                </a:lnTo>
                <a:lnTo>
                  <a:pt x="17051" y="551454"/>
                </a:lnTo>
                <a:lnTo>
                  <a:pt x="4579" y="533101"/>
                </a:lnTo>
                <a:lnTo>
                  <a:pt x="0" y="510415"/>
                </a:lnTo>
                <a:lnTo>
                  <a:pt x="4579" y="487968"/>
                </a:lnTo>
                <a:lnTo>
                  <a:pt x="17051" y="469588"/>
                </a:lnTo>
                <a:lnTo>
                  <a:pt x="35508" y="457169"/>
                </a:lnTo>
                <a:lnTo>
                  <a:pt x="58047" y="452608"/>
                </a:lnTo>
                <a:lnTo>
                  <a:pt x="80586" y="457169"/>
                </a:lnTo>
                <a:lnTo>
                  <a:pt x="99043" y="469588"/>
                </a:lnTo>
                <a:lnTo>
                  <a:pt x="111515" y="487968"/>
                </a:lnTo>
                <a:lnTo>
                  <a:pt x="116095" y="510412"/>
                </a:lnTo>
                <a:close/>
              </a:path>
              <a:path w="1724025" h="568325">
                <a:moveTo>
                  <a:pt x="116095" y="57804"/>
                </a:moveTo>
                <a:lnTo>
                  <a:pt x="111515" y="80248"/>
                </a:lnTo>
                <a:lnTo>
                  <a:pt x="99043" y="98628"/>
                </a:lnTo>
                <a:lnTo>
                  <a:pt x="80586" y="111047"/>
                </a:lnTo>
                <a:lnTo>
                  <a:pt x="58047" y="115608"/>
                </a:lnTo>
                <a:lnTo>
                  <a:pt x="35508" y="111047"/>
                </a:lnTo>
                <a:lnTo>
                  <a:pt x="17051" y="98628"/>
                </a:lnTo>
                <a:lnTo>
                  <a:pt x="4579" y="80248"/>
                </a:lnTo>
                <a:lnTo>
                  <a:pt x="0" y="57806"/>
                </a:lnTo>
                <a:lnTo>
                  <a:pt x="4579" y="35360"/>
                </a:lnTo>
                <a:lnTo>
                  <a:pt x="17051" y="16980"/>
                </a:lnTo>
                <a:lnTo>
                  <a:pt x="35508" y="4561"/>
                </a:lnTo>
                <a:lnTo>
                  <a:pt x="58047" y="0"/>
                </a:lnTo>
                <a:lnTo>
                  <a:pt x="80586" y="4561"/>
                </a:lnTo>
                <a:lnTo>
                  <a:pt x="99043" y="16980"/>
                </a:lnTo>
                <a:lnTo>
                  <a:pt x="111515" y="35360"/>
                </a:lnTo>
                <a:lnTo>
                  <a:pt x="116095" y="57804"/>
                </a:lnTo>
                <a:close/>
              </a:path>
              <a:path w="1724025" h="568325">
                <a:moveTo>
                  <a:pt x="1724024" y="510412"/>
                </a:moveTo>
                <a:lnTo>
                  <a:pt x="1719444" y="532857"/>
                </a:lnTo>
                <a:lnTo>
                  <a:pt x="1706972" y="551237"/>
                </a:lnTo>
                <a:lnTo>
                  <a:pt x="1688515" y="563656"/>
                </a:lnTo>
                <a:lnTo>
                  <a:pt x="1665976" y="568217"/>
                </a:lnTo>
                <a:lnTo>
                  <a:pt x="1643437" y="563737"/>
                </a:lnTo>
                <a:lnTo>
                  <a:pt x="1624980" y="551454"/>
                </a:lnTo>
                <a:lnTo>
                  <a:pt x="1612508" y="533101"/>
                </a:lnTo>
                <a:lnTo>
                  <a:pt x="1607928" y="510412"/>
                </a:lnTo>
                <a:lnTo>
                  <a:pt x="1612508" y="487968"/>
                </a:lnTo>
                <a:lnTo>
                  <a:pt x="1624980" y="469588"/>
                </a:lnTo>
                <a:lnTo>
                  <a:pt x="1643437" y="457169"/>
                </a:lnTo>
                <a:lnTo>
                  <a:pt x="1665976" y="452608"/>
                </a:lnTo>
                <a:lnTo>
                  <a:pt x="1688515" y="457169"/>
                </a:lnTo>
                <a:lnTo>
                  <a:pt x="1706972" y="469588"/>
                </a:lnTo>
                <a:lnTo>
                  <a:pt x="1719444" y="487968"/>
                </a:lnTo>
                <a:lnTo>
                  <a:pt x="1724024" y="510412"/>
                </a:lnTo>
                <a:close/>
              </a:path>
              <a:path w="1724025" h="568325">
                <a:moveTo>
                  <a:pt x="1724024" y="57804"/>
                </a:moveTo>
                <a:lnTo>
                  <a:pt x="1719444" y="80248"/>
                </a:lnTo>
                <a:lnTo>
                  <a:pt x="1706972" y="98628"/>
                </a:lnTo>
                <a:lnTo>
                  <a:pt x="1688515" y="111047"/>
                </a:lnTo>
                <a:lnTo>
                  <a:pt x="1665976" y="115608"/>
                </a:lnTo>
                <a:lnTo>
                  <a:pt x="1643437" y="111047"/>
                </a:lnTo>
                <a:lnTo>
                  <a:pt x="1624980" y="98628"/>
                </a:lnTo>
                <a:lnTo>
                  <a:pt x="1612508" y="80248"/>
                </a:lnTo>
                <a:lnTo>
                  <a:pt x="1607928" y="57804"/>
                </a:lnTo>
                <a:lnTo>
                  <a:pt x="1612508" y="35360"/>
                </a:lnTo>
                <a:lnTo>
                  <a:pt x="1624980" y="16980"/>
                </a:lnTo>
                <a:lnTo>
                  <a:pt x="1643437" y="4561"/>
                </a:lnTo>
                <a:lnTo>
                  <a:pt x="1665976" y="0"/>
                </a:lnTo>
                <a:lnTo>
                  <a:pt x="1688515" y="4561"/>
                </a:lnTo>
                <a:lnTo>
                  <a:pt x="1706972" y="16980"/>
                </a:lnTo>
                <a:lnTo>
                  <a:pt x="1719444" y="35360"/>
                </a:lnTo>
                <a:lnTo>
                  <a:pt x="1724024" y="5780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1563" y="1181527"/>
            <a:ext cx="3816985" cy="297180"/>
          </a:xfrm>
          <a:custGeom>
            <a:avLst/>
            <a:gdLst/>
            <a:ahLst/>
            <a:cxnLst/>
            <a:rect l="l" t="t" r="r" b="b"/>
            <a:pathLst>
              <a:path w="3816984" h="297180">
                <a:moveTo>
                  <a:pt x="18138" y="152798"/>
                </a:moveTo>
                <a:lnTo>
                  <a:pt x="9069" y="151893"/>
                </a:lnTo>
                <a:lnTo>
                  <a:pt x="0" y="141039"/>
                </a:lnTo>
                <a:lnTo>
                  <a:pt x="906" y="131994"/>
                </a:lnTo>
                <a:lnTo>
                  <a:pt x="63034" y="85125"/>
                </a:lnTo>
                <a:lnTo>
                  <a:pt x="115898" y="52187"/>
                </a:lnTo>
                <a:lnTo>
                  <a:pt x="165262" y="27919"/>
                </a:lnTo>
                <a:lnTo>
                  <a:pt x="211312" y="11631"/>
                </a:lnTo>
                <a:lnTo>
                  <a:pt x="254437" y="2563"/>
                </a:lnTo>
                <a:lnTo>
                  <a:pt x="294891" y="0"/>
                </a:lnTo>
                <a:lnTo>
                  <a:pt x="332961" y="3215"/>
                </a:lnTo>
                <a:lnTo>
                  <a:pt x="368935" y="11484"/>
                </a:lnTo>
                <a:lnTo>
                  <a:pt x="403100" y="24080"/>
                </a:lnTo>
                <a:lnTo>
                  <a:pt x="409823" y="27416"/>
                </a:lnTo>
                <a:lnTo>
                  <a:pt x="309330" y="27416"/>
                </a:lnTo>
                <a:lnTo>
                  <a:pt x="269891" y="27931"/>
                </a:lnTo>
                <a:lnTo>
                  <a:pt x="227799" y="35188"/>
                </a:lnTo>
                <a:lnTo>
                  <a:pt x="182455" y="50043"/>
                </a:lnTo>
                <a:lnTo>
                  <a:pt x="133566" y="73294"/>
                </a:lnTo>
                <a:lnTo>
                  <a:pt x="80733" y="105766"/>
                </a:lnTo>
                <a:lnTo>
                  <a:pt x="23580" y="148275"/>
                </a:lnTo>
                <a:lnTo>
                  <a:pt x="18138" y="152798"/>
                </a:lnTo>
                <a:close/>
              </a:path>
              <a:path w="3816984" h="297180">
                <a:moveTo>
                  <a:pt x="922742" y="243809"/>
                </a:moveTo>
                <a:lnTo>
                  <a:pt x="786256" y="243809"/>
                </a:lnTo>
                <a:lnTo>
                  <a:pt x="825625" y="243305"/>
                </a:lnTo>
                <a:lnTo>
                  <a:pt x="867788" y="236036"/>
                </a:lnTo>
                <a:lnTo>
                  <a:pt x="913126" y="221184"/>
                </a:lnTo>
                <a:lnTo>
                  <a:pt x="962020" y="197930"/>
                </a:lnTo>
                <a:lnTo>
                  <a:pt x="1014853" y="165458"/>
                </a:lnTo>
                <a:lnTo>
                  <a:pt x="1072006" y="122949"/>
                </a:lnTo>
                <a:lnTo>
                  <a:pt x="1077448" y="120235"/>
                </a:lnTo>
                <a:lnTo>
                  <a:pt x="1133396" y="82674"/>
                </a:lnTo>
                <a:lnTo>
                  <a:pt x="1185492" y="54619"/>
                </a:lnTo>
                <a:lnTo>
                  <a:pt x="1234040" y="35265"/>
                </a:lnTo>
                <a:lnTo>
                  <a:pt x="1279340" y="23812"/>
                </a:lnTo>
                <a:lnTo>
                  <a:pt x="1321695" y="19455"/>
                </a:lnTo>
                <a:lnTo>
                  <a:pt x="1361407" y="21393"/>
                </a:lnTo>
                <a:lnTo>
                  <a:pt x="1398779" y="28821"/>
                </a:lnTo>
                <a:lnTo>
                  <a:pt x="1434112" y="40939"/>
                </a:lnTo>
                <a:lnTo>
                  <a:pt x="1443700" y="45506"/>
                </a:lnTo>
                <a:lnTo>
                  <a:pt x="1344152" y="45506"/>
                </a:lnTo>
                <a:lnTo>
                  <a:pt x="1304783" y="46009"/>
                </a:lnTo>
                <a:lnTo>
                  <a:pt x="1262620" y="53278"/>
                </a:lnTo>
                <a:lnTo>
                  <a:pt x="1217282" y="68130"/>
                </a:lnTo>
                <a:lnTo>
                  <a:pt x="1168387" y="91384"/>
                </a:lnTo>
                <a:lnTo>
                  <a:pt x="1115554" y="123856"/>
                </a:lnTo>
                <a:lnTo>
                  <a:pt x="1058402" y="166365"/>
                </a:lnTo>
                <a:lnTo>
                  <a:pt x="1056588" y="168174"/>
                </a:lnTo>
                <a:lnTo>
                  <a:pt x="1054774" y="168174"/>
                </a:lnTo>
                <a:lnTo>
                  <a:pt x="1052960" y="169079"/>
                </a:lnTo>
                <a:lnTo>
                  <a:pt x="1004560" y="201955"/>
                </a:lnTo>
                <a:lnTo>
                  <a:pt x="959008" y="227671"/>
                </a:lnTo>
                <a:lnTo>
                  <a:pt x="922742" y="243809"/>
                </a:lnTo>
                <a:close/>
              </a:path>
              <a:path w="3816984" h="297180">
                <a:moveTo>
                  <a:pt x="801737" y="269479"/>
                </a:moveTo>
                <a:lnTo>
                  <a:pt x="750826" y="264504"/>
                </a:lnTo>
                <a:lnTo>
                  <a:pt x="703720" y="250786"/>
                </a:lnTo>
                <a:lnTo>
                  <a:pt x="659687" y="230133"/>
                </a:lnTo>
                <a:lnTo>
                  <a:pt x="617997" y="204355"/>
                </a:lnTo>
                <a:lnTo>
                  <a:pt x="577919" y="175260"/>
                </a:lnTo>
                <a:lnTo>
                  <a:pt x="541040" y="146466"/>
                </a:lnTo>
                <a:lnTo>
                  <a:pt x="508232" y="120693"/>
                </a:lnTo>
                <a:lnTo>
                  <a:pt x="477616" y="97771"/>
                </a:lnTo>
                <a:lnTo>
                  <a:pt x="414488" y="58325"/>
                </a:lnTo>
                <a:lnTo>
                  <a:pt x="346287" y="32861"/>
                </a:lnTo>
                <a:lnTo>
                  <a:pt x="309330" y="27416"/>
                </a:lnTo>
                <a:lnTo>
                  <a:pt x="409823" y="27416"/>
                </a:lnTo>
                <a:lnTo>
                  <a:pt x="467155" y="59351"/>
                </a:lnTo>
                <a:lnTo>
                  <a:pt x="527427" y="103222"/>
                </a:lnTo>
                <a:lnTo>
                  <a:pt x="552301" y="122949"/>
                </a:lnTo>
                <a:lnTo>
                  <a:pt x="587354" y="150531"/>
                </a:lnTo>
                <a:lnTo>
                  <a:pt x="617970" y="173453"/>
                </a:lnTo>
                <a:lnTo>
                  <a:pt x="681099" y="212899"/>
                </a:lnTo>
                <a:lnTo>
                  <a:pt x="749300" y="238363"/>
                </a:lnTo>
                <a:lnTo>
                  <a:pt x="786256" y="243809"/>
                </a:lnTo>
                <a:lnTo>
                  <a:pt x="922742" y="243809"/>
                </a:lnTo>
                <a:lnTo>
                  <a:pt x="916125" y="246753"/>
                </a:lnTo>
                <a:lnTo>
                  <a:pt x="875737" y="259730"/>
                </a:lnTo>
                <a:lnTo>
                  <a:pt x="837666" y="267130"/>
                </a:lnTo>
                <a:lnTo>
                  <a:pt x="801737" y="269479"/>
                </a:lnTo>
                <a:close/>
              </a:path>
              <a:path w="3816984" h="297180">
                <a:moveTo>
                  <a:pt x="1955676" y="262293"/>
                </a:moveTo>
                <a:lnTo>
                  <a:pt x="1833108" y="262293"/>
                </a:lnTo>
                <a:lnTo>
                  <a:pt x="1875423" y="259328"/>
                </a:lnTo>
                <a:lnTo>
                  <a:pt x="1920975" y="248562"/>
                </a:lnTo>
                <a:lnTo>
                  <a:pt x="1970203" y="229053"/>
                </a:lnTo>
                <a:lnTo>
                  <a:pt x="2023543" y="199857"/>
                </a:lnTo>
                <a:lnTo>
                  <a:pt x="2081433" y="160034"/>
                </a:lnTo>
                <a:lnTo>
                  <a:pt x="2082340" y="158225"/>
                </a:lnTo>
                <a:lnTo>
                  <a:pt x="2084154" y="156416"/>
                </a:lnTo>
                <a:lnTo>
                  <a:pt x="2141020" y="113901"/>
                </a:lnTo>
                <a:lnTo>
                  <a:pt x="2194035" y="80838"/>
                </a:lnTo>
                <a:lnTo>
                  <a:pt x="2243483" y="56489"/>
                </a:lnTo>
                <a:lnTo>
                  <a:pt x="2289652" y="40117"/>
                </a:lnTo>
                <a:lnTo>
                  <a:pt x="2332827" y="30983"/>
                </a:lnTo>
                <a:lnTo>
                  <a:pt x="2373292" y="28350"/>
                </a:lnTo>
                <a:lnTo>
                  <a:pt x="2411334" y="31481"/>
                </a:lnTo>
                <a:lnTo>
                  <a:pt x="2447238" y="39637"/>
                </a:lnTo>
                <a:lnTo>
                  <a:pt x="2481290" y="52081"/>
                </a:lnTo>
                <a:lnTo>
                  <a:pt x="2485373" y="54091"/>
                </a:lnTo>
                <a:lnTo>
                  <a:pt x="2374199" y="54091"/>
                </a:lnTo>
                <a:lnTo>
                  <a:pt x="2331884" y="57088"/>
                </a:lnTo>
                <a:lnTo>
                  <a:pt x="2286331" y="67873"/>
                </a:lnTo>
                <a:lnTo>
                  <a:pt x="2237104" y="87393"/>
                </a:lnTo>
                <a:lnTo>
                  <a:pt x="2183764" y="116592"/>
                </a:lnTo>
                <a:lnTo>
                  <a:pt x="2125874" y="156416"/>
                </a:lnTo>
                <a:lnTo>
                  <a:pt x="2124967" y="158225"/>
                </a:lnTo>
                <a:lnTo>
                  <a:pt x="2123153" y="160034"/>
                </a:lnTo>
                <a:lnTo>
                  <a:pt x="2067031" y="201829"/>
                </a:lnTo>
                <a:lnTo>
                  <a:pt x="2014588" y="234505"/>
                </a:lnTo>
                <a:lnTo>
                  <a:pt x="1965571" y="258738"/>
                </a:lnTo>
                <a:lnTo>
                  <a:pt x="1955676" y="262293"/>
                </a:lnTo>
                <a:close/>
              </a:path>
              <a:path w="3816984" h="297180">
                <a:moveTo>
                  <a:pt x="1836559" y="287569"/>
                </a:moveTo>
                <a:lnTo>
                  <a:pt x="1785648" y="282594"/>
                </a:lnTo>
                <a:lnTo>
                  <a:pt x="1738542" y="268876"/>
                </a:lnTo>
                <a:lnTo>
                  <a:pt x="1694509" y="248223"/>
                </a:lnTo>
                <a:lnTo>
                  <a:pt x="1652819" y="222445"/>
                </a:lnTo>
                <a:lnTo>
                  <a:pt x="1612741" y="193350"/>
                </a:lnTo>
                <a:lnTo>
                  <a:pt x="1565489" y="156416"/>
                </a:lnTo>
                <a:lnTo>
                  <a:pt x="1543053" y="138783"/>
                </a:lnTo>
                <a:lnTo>
                  <a:pt x="1512438" y="115861"/>
                </a:lnTo>
                <a:lnTo>
                  <a:pt x="1449309" y="76415"/>
                </a:lnTo>
                <a:lnTo>
                  <a:pt x="1381108" y="50951"/>
                </a:lnTo>
                <a:lnTo>
                  <a:pt x="1344152" y="45506"/>
                </a:lnTo>
                <a:lnTo>
                  <a:pt x="1443700" y="45506"/>
                </a:lnTo>
                <a:lnTo>
                  <a:pt x="1499872" y="76027"/>
                </a:lnTo>
                <a:lnTo>
                  <a:pt x="1561104" y="120235"/>
                </a:lnTo>
                <a:lnTo>
                  <a:pt x="1622772" y="169079"/>
                </a:lnTo>
                <a:lnTo>
                  <a:pt x="1654771" y="193073"/>
                </a:lnTo>
                <a:lnTo>
                  <a:pt x="1687466" y="214982"/>
                </a:lnTo>
                <a:lnTo>
                  <a:pt x="1721209" y="233801"/>
                </a:lnTo>
                <a:lnTo>
                  <a:pt x="1756439" y="248587"/>
                </a:lnTo>
                <a:lnTo>
                  <a:pt x="1793592" y="258399"/>
                </a:lnTo>
                <a:lnTo>
                  <a:pt x="1833108" y="262293"/>
                </a:lnTo>
                <a:lnTo>
                  <a:pt x="1955676" y="262293"/>
                </a:lnTo>
                <a:lnTo>
                  <a:pt x="1919729" y="275208"/>
                </a:lnTo>
                <a:lnTo>
                  <a:pt x="1876808" y="284592"/>
                </a:lnTo>
                <a:lnTo>
                  <a:pt x="1836559" y="287569"/>
                </a:lnTo>
                <a:close/>
              </a:path>
              <a:path w="3816984" h="297180">
                <a:moveTo>
                  <a:pt x="3002228" y="270039"/>
                </a:moveTo>
                <a:lnTo>
                  <a:pt x="2863155" y="270039"/>
                </a:lnTo>
                <a:lnTo>
                  <a:pt x="2902524" y="269536"/>
                </a:lnTo>
                <a:lnTo>
                  <a:pt x="2944686" y="262267"/>
                </a:lnTo>
                <a:lnTo>
                  <a:pt x="2990025" y="247415"/>
                </a:lnTo>
                <a:lnTo>
                  <a:pt x="3038919" y="224161"/>
                </a:lnTo>
                <a:lnTo>
                  <a:pt x="3091752" y="191689"/>
                </a:lnTo>
                <a:lnTo>
                  <a:pt x="3148905" y="149180"/>
                </a:lnTo>
                <a:lnTo>
                  <a:pt x="3149812" y="148275"/>
                </a:lnTo>
                <a:lnTo>
                  <a:pt x="3153440" y="146466"/>
                </a:lnTo>
                <a:lnTo>
                  <a:pt x="3209373" y="108905"/>
                </a:lnTo>
                <a:lnTo>
                  <a:pt x="3261458" y="80838"/>
                </a:lnTo>
                <a:lnTo>
                  <a:pt x="3309920" y="61496"/>
                </a:lnTo>
                <a:lnTo>
                  <a:pt x="3355177" y="50040"/>
                </a:lnTo>
                <a:lnTo>
                  <a:pt x="3397439" y="45686"/>
                </a:lnTo>
                <a:lnTo>
                  <a:pt x="3437087" y="47623"/>
                </a:lnTo>
                <a:lnTo>
                  <a:pt x="3474407" y="55052"/>
                </a:lnTo>
                <a:lnTo>
                  <a:pt x="3509708" y="67169"/>
                </a:lnTo>
                <a:lnTo>
                  <a:pt x="3521193" y="72641"/>
                </a:lnTo>
                <a:lnTo>
                  <a:pt x="3421051" y="72641"/>
                </a:lnTo>
                <a:lnTo>
                  <a:pt x="3381682" y="73144"/>
                </a:lnTo>
                <a:lnTo>
                  <a:pt x="3339520" y="80413"/>
                </a:lnTo>
                <a:lnTo>
                  <a:pt x="3294181" y="95265"/>
                </a:lnTo>
                <a:lnTo>
                  <a:pt x="3245287" y="118519"/>
                </a:lnTo>
                <a:lnTo>
                  <a:pt x="3192454" y="150992"/>
                </a:lnTo>
                <a:lnTo>
                  <a:pt x="3135301" y="193500"/>
                </a:lnTo>
                <a:lnTo>
                  <a:pt x="3134394" y="194405"/>
                </a:lnTo>
                <a:lnTo>
                  <a:pt x="3130766" y="196214"/>
                </a:lnTo>
                <a:lnTo>
                  <a:pt x="3082052" y="229090"/>
                </a:lnTo>
                <a:lnTo>
                  <a:pt x="3036411" y="254806"/>
                </a:lnTo>
                <a:lnTo>
                  <a:pt x="3002228" y="270039"/>
                </a:lnTo>
                <a:close/>
              </a:path>
              <a:path w="3816984" h="297180">
                <a:moveTo>
                  <a:pt x="2879543" y="296614"/>
                </a:moveTo>
                <a:lnTo>
                  <a:pt x="2828632" y="291639"/>
                </a:lnTo>
                <a:lnTo>
                  <a:pt x="2781526" y="277921"/>
                </a:lnTo>
                <a:lnTo>
                  <a:pt x="2737493" y="257268"/>
                </a:lnTo>
                <a:lnTo>
                  <a:pt x="2695803" y="231490"/>
                </a:lnTo>
                <a:lnTo>
                  <a:pt x="2655725" y="202395"/>
                </a:lnTo>
                <a:lnTo>
                  <a:pt x="2612994" y="169016"/>
                </a:lnTo>
                <a:lnTo>
                  <a:pt x="2584255" y="146466"/>
                </a:lnTo>
                <a:lnTo>
                  <a:pt x="2552535" y="122853"/>
                </a:lnTo>
                <a:lnTo>
                  <a:pt x="2519841" y="101085"/>
                </a:lnTo>
                <a:lnTo>
                  <a:pt x="2486098" y="82380"/>
                </a:lnTo>
                <a:lnTo>
                  <a:pt x="2450868" y="67683"/>
                </a:lnTo>
                <a:lnTo>
                  <a:pt x="2413714" y="57938"/>
                </a:lnTo>
                <a:lnTo>
                  <a:pt x="2374199" y="54091"/>
                </a:lnTo>
                <a:lnTo>
                  <a:pt x="2485373" y="54091"/>
                </a:lnTo>
                <a:lnTo>
                  <a:pt x="2544980" y="86881"/>
                </a:lnTo>
                <a:lnTo>
                  <a:pt x="2604687" y="129980"/>
                </a:lnTo>
                <a:lnTo>
                  <a:pt x="2664253" y="176762"/>
                </a:lnTo>
                <a:lnTo>
                  <a:pt x="2694869" y="199684"/>
                </a:lnTo>
                <a:lnTo>
                  <a:pt x="2757997" y="239130"/>
                </a:lnTo>
                <a:lnTo>
                  <a:pt x="2826199" y="264594"/>
                </a:lnTo>
                <a:lnTo>
                  <a:pt x="2863155" y="270039"/>
                </a:lnTo>
                <a:lnTo>
                  <a:pt x="3002228" y="270039"/>
                </a:lnTo>
                <a:lnTo>
                  <a:pt x="2993591" y="273888"/>
                </a:lnTo>
                <a:lnTo>
                  <a:pt x="2953341" y="286866"/>
                </a:lnTo>
                <a:lnTo>
                  <a:pt x="2915409" y="294265"/>
                </a:lnTo>
                <a:lnTo>
                  <a:pt x="2879543" y="296614"/>
                </a:lnTo>
                <a:close/>
              </a:path>
              <a:path w="3816984" h="297180">
                <a:moveTo>
                  <a:pt x="3816436" y="296301"/>
                </a:moveTo>
                <a:lnTo>
                  <a:pt x="3771408" y="275358"/>
                </a:lnTo>
                <a:lnTo>
                  <a:pt x="3729718" y="249580"/>
                </a:lnTo>
                <a:lnTo>
                  <a:pt x="3689640" y="220485"/>
                </a:lnTo>
                <a:lnTo>
                  <a:pt x="3619953" y="165918"/>
                </a:lnTo>
                <a:lnTo>
                  <a:pt x="3589337" y="142996"/>
                </a:lnTo>
                <a:lnTo>
                  <a:pt x="3526209" y="103551"/>
                </a:lnTo>
                <a:lnTo>
                  <a:pt x="3458007" y="78086"/>
                </a:lnTo>
                <a:lnTo>
                  <a:pt x="3421051" y="72641"/>
                </a:lnTo>
                <a:lnTo>
                  <a:pt x="3521193" y="72641"/>
                </a:lnTo>
                <a:lnTo>
                  <a:pt x="3575492" y="102258"/>
                </a:lnTo>
                <a:lnTo>
                  <a:pt x="3636918" y="146466"/>
                </a:lnTo>
                <a:lnTo>
                  <a:pt x="3665621" y="169079"/>
                </a:lnTo>
                <a:lnTo>
                  <a:pt x="3697261" y="193948"/>
                </a:lnTo>
                <a:lnTo>
                  <a:pt x="3727877" y="216869"/>
                </a:lnTo>
                <a:lnTo>
                  <a:pt x="3758998" y="237931"/>
                </a:lnTo>
                <a:lnTo>
                  <a:pt x="3791005" y="256315"/>
                </a:lnTo>
                <a:lnTo>
                  <a:pt x="3816436" y="267694"/>
                </a:lnTo>
                <a:lnTo>
                  <a:pt x="3816436" y="296301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823552"/>
            <a:ext cx="3989704" cy="314960"/>
          </a:xfrm>
          <a:custGeom>
            <a:avLst/>
            <a:gdLst/>
            <a:ahLst/>
            <a:cxnLst/>
            <a:rect l="l" t="t" r="r" b="b"/>
            <a:pathLst>
              <a:path w="3989704" h="314959">
                <a:moveTo>
                  <a:pt x="0" y="39056"/>
                </a:moveTo>
                <a:lnTo>
                  <a:pt x="0" y="10648"/>
                </a:lnTo>
                <a:lnTo>
                  <a:pt x="38448" y="2563"/>
                </a:lnTo>
                <a:lnTo>
                  <a:pt x="78901" y="0"/>
                </a:lnTo>
                <a:lnTo>
                  <a:pt x="116971" y="3215"/>
                </a:lnTo>
                <a:lnTo>
                  <a:pt x="152945" y="11484"/>
                </a:lnTo>
                <a:lnTo>
                  <a:pt x="187111" y="24080"/>
                </a:lnTo>
                <a:lnTo>
                  <a:pt x="193833" y="27416"/>
                </a:lnTo>
                <a:lnTo>
                  <a:pt x="93341" y="27416"/>
                </a:lnTo>
                <a:lnTo>
                  <a:pt x="53972" y="27919"/>
                </a:lnTo>
                <a:lnTo>
                  <a:pt x="11809" y="35188"/>
                </a:lnTo>
                <a:lnTo>
                  <a:pt x="0" y="39056"/>
                </a:lnTo>
                <a:close/>
              </a:path>
              <a:path w="3989704" h="314959">
                <a:moveTo>
                  <a:pt x="706753" y="243809"/>
                </a:moveTo>
                <a:lnTo>
                  <a:pt x="570267" y="243809"/>
                </a:lnTo>
                <a:lnTo>
                  <a:pt x="609635" y="243305"/>
                </a:lnTo>
                <a:lnTo>
                  <a:pt x="651798" y="236036"/>
                </a:lnTo>
                <a:lnTo>
                  <a:pt x="697136" y="221184"/>
                </a:lnTo>
                <a:lnTo>
                  <a:pt x="746031" y="197930"/>
                </a:lnTo>
                <a:lnTo>
                  <a:pt x="798864" y="165458"/>
                </a:lnTo>
                <a:lnTo>
                  <a:pt x="856017" y="122949"/>
                </a:lnTo>
                <a:lnTo>
                  <a:pt x="861458" y="120235"/>
                </a:lnTo>
                <a:lnTo>
                  <a:pt x="917406" y="82674"/>
                </a:lnTo>
                <a:lnTo>
                  <a:pt x="969503" y="54619"/>
                </a:lnTo>
                <a:lnTo>
                  <a:pt x="1018050" y="35265"/>
                </a:lnTo>
                <a:lnTo>
                  <a:pt x="1063350" y="23812"/>
                </a:lnTo>
                <a:lnTo>
                  <a:pt x="1105705" y="19455"/>
                </a:lnTo>
                <a:lnTo>
                  <a:pt x="1145418" y="21393"/>
                </a:lnTo>
                <a:lnTo>
                  <a:pt x="1182789" y="28821"/>
                </a:lnTo>
                <a:lnTo>
                  <a:pt x="1218123" y="40939"/>
                </a:lnTo>
                <a:lnTo>
                  <a:pt x="1227711" y="45506"/>
                </a:lnTo>
                <a:lnTo>
                  <a:pt x="1128162" y="45506"/>
                </a:lnTo>
                <a:lnTo>
                  <a:pt x="1088794" y="46009"/>
                </a:lnTo>
                <a:lnTo>
                  <a:pt x="1046631" y="53278"/>
                </a:lnTo>
                <a:lnTo>
                  <a:pt x="1001293" y="68130"/>
                </a:lnTo>
                <a:lnTo>
                  <a:pt x="952398" y="91384"/>
                </a:lnTo>
                <a:lnTo>
                  <a:pt x="899565" y="123856"/>
                </a:lnTo>
                <a:lnTo>
                  <a:pt x="842412" y="166365"/>
                </a:lnTo>
                <a:lnTo>
                  <a:pt x="840598" y="168174"/>
                </a:lnTo>
                <a:lnTo>
                  <a:pt x="838785" y="168174"/>
                </a:lnTo>
                <a:lnTo>
                  <a:pt x="836971" y="169079"/>
                </a:lnTo>
                <a:lnTo>
                  <a:pt x="788571" y="201955"/>
                </a:lnTo>
                <a:lnTo>
                  <a:pt x="743018" y="227671"/>
                </a:lnTo>
                <a:lnTo>
                  <a:pt x="706753" y="243809"/>
                </a:lnTo>
                <a:close/>
              </a:path>
              <a:path w="3989704" h="314959">
                <a:moveTo>
                  <a:pt x="585748" y="269479"/>
                </a:moveTo>
                <a:lnTo>
                  <a:pt x="534837" y="264504"/>
                </a:lnTo>
                <a:lnTo>
                  <a:pt x="487731" y="250786"/>
                </a:lnTo>
                <a:lnTo>
                  <a:pt x="443698" y="230133"/>
                </a:lnTo>
                <a:lnTo>
                  <a:pt x="402008" y="204355"/>
                </a:lnTo>
                <a:lnTo>
                  <a:pt x="361930" y="175260"/>
                </a:lnTo>
                <a:lnTo>
                  <a:pt x="325051" y="146466"/>
                </a:lnTo>
                <a:lnTo>
                  <a:pt x="292242" y="120693"/>
                </a:lnTo>
                <a:lnTo>
                  <a:pt x="261627" y="97771"/>
                </a:lnTo>
                <a:lnTo>
                  <a:pt x="198498" y="58325"/>
                </a:lnTo>
                <a:lnTo>
                  <a:pt x="130297" y="32861"/>
                </a:lnTo>
                <a:lnTo>
                  <a:pt x="93341" y="27416"/>
                </a:lnTo>
                <a:lnTo>
                  <a:pt x="193833" y="27416"/>
                </a:lnTo>
                <a:lnTo>
                  <a:pt x="251166" y="59351"/>
                </a:lnTo>
                <a:lnTo>
                  <a:pt x="311437" y="103222"/>
                </a:lnTo>
                <a:lnTo>
                  <a:pt x="336311" y="122949"/>
                </a:lnTo>
                <a:lnTo>
                  <a:pt x="371365" y="150531"/>
                </a:lnTo>
                <a:lnTo>
                  <a:pt x="401981" y="173453"/>
                </a:lnTo>
                <a:lnTo>
                  <a:pt x="465109" y="212899"/>
                </a:lnTo>
                <a:lnTo>
                  <a:pt x="533310" y="238363"/>
                </a:lnTo>
                <a:lnTo>
                  <a:pt x="570267" y="243809"/>
                </a:lnTo>
                <a:lnTo>
                  <a:pt x="706753" y="243809"/>
                </a:lnTo>
                <a:lnTo>
                  <a:pt x="700136" y="246753"/>
                </a:lnTo>
                <a:lnTo>
                  <a:pt x="659747" y="259730"/>
                </a:lnTo>
                <a:lnTo>
                  <a:pt x="621677" y="267130"/>
                </a:lnTo>
                <a:lnTo>
                  <a:pt x="585748" y="269479"/>
                </a:lnTo>
                <a:close/>
              </a:path>
              <a:path w="3989704" h="314959">
                <a:moveTo>
                  <a:pt x="1739686" y="262293"/>
                </a:moveTo>
                <a:lnTo>
                  <a:pt x="1617118" y="262293"/>
                </a:lnTo>
                <a:lnTo>
                  <a:pt x="1659434" y="259328"/>
                </a:lnTo>
                <a:lnTo>
                  <a:pt x="1704986" y="248562"/>
                </a:lnTo>
                <a:lnTo>
                  <a:pt x="1754213" y="229053"/>
                </a:lnTo>
                <a:lnTo>
                  <a:pt x="1807553" y="199857"/>
                </a:lnTo>
                <a:lnTo>
                  <a:pt x="1865444" y="160034"/>
                </a:lnTo>
                <a:lnTo>
                  <a:pt x="1866351" y="158225"/>
                </a:lnTo>
                <a:lnTo>
                  <a:pt x="1868165" y="156416"/>
                </a:lnTo>
                <a:lnTo>
                  <a:pt x="1925031" y="113901"/>
                </a:lnTo>
                <a:lnTo>
                  <a:pt x="1978045" y="80838"/>
                </a:lnTo>
                <a:lnTo>
                  <a:pt x="2027494" y="56489"/>
                </a:lnTo>
                <a:lnTo>
                  <a:pt x="2073663" y="40117"/>
                </a:lnTo>
                <a:lnTo>
                  <a:pt x="2116837" y="30983"/>
                </a:lnTo>
                <a:lnTo>
                  <a:pt x="2157303" y="28350"/>
                </a:lnTo>
                <a:lnTo>
                  <a:pt x="2195345" y="31481"/>
                </a:lnTo>
                <a:lnTo>
                  <a:pt x="2231249" y="39637"/>
                </a:lnTo>
                <a:lnTo>
                  <a:pt x="2265301" y="52081"/>
                </a:lnTo>
                <a:lnTo>
                  <a:pt x="2269384" y="54091"/>
                </a:lnTo>
                <a:lnTo>
                  <a:pt x="2158209" y="54091"/>
                </a:lnTo>
                <a:lnTo>
                  <a:pt x="2115894" y="57088"/>
                </a:lnTo>
                <a:lnTo>
                  <a:pt x="2070342" y="67873"/>
                </a:lnTo>
                <a:lnTo>
                  <a:pt x="2021115" y="87393"/>
                </a:lnTo>
                <a:lnTo>
                  <a:pt x="1967775" y="116592"/>
                </a:lnTo>
                <a:lnTo>
                  <a:pt x="1909884" y="156416"/>
                </a:lnTo>
                <a:lnTo>
                  <a:pt x="1908977" y="158225"/>
                </a:lnTo>
                <a:lnTo>
                  <a:pt x="1907163" y="160034"/>
                </a:lnTo>
                <a:lnTo>
                  <a:pt x="1851042" y="201829"/>
                </a:lnTo>
                <a:lnTo>
                  <a:pt x="1798599" y="234505"/>
                </a:lnTo>
                <a:lnTo>
                  <a:pt x="1749582" y="258738"/>
                </a:lnTo>
                <a:lnTo>
                  <a:pt x="1739686" y="262293"/>
                </a:lnTo>
                <a:close/>
              </a:path>
              <a:path w="3989704" h="314959">
                <a:moveTo>
                  <a:pt x="1620569" y="287569"/>
                </a:moveTo>
                <a:lnTo>
                  <a:pt x="1569659" y="282594"/>
                </a:lnTo>
                <a:lnTo>
                  <a:pt x="1522552" y="268876"/>
                </a:lnTo>
                <a:lnTo>
                  <a:pt x="1478519" y="248223"/>
                </a:lnTo>
                <a:lnTo>
                  <a:pt x="1436829" y="222445"/>
                </a:lnTo>
                <a:lnTo>
                  <a:pt x="1396752" y="193350"/>
                </a:lnTo>
                <a:lnTo>
                  <a:pt x="1357556" y="162747"/>
                </a:lnTo>
                <a:lnTo>
                  <a:pt x="1327064" y="138783"/>
                </a:lnTo>
                <a:lnTo>
                  <a:pt x="1296448" y="115861"/>
                </a:lnTo>
                <a:lnTo>
                  <a:pt x="1233320" y="76415"/>
                </a:lnTo>
                <a:lnTo>
                  <a:pt x="1165119" y="50951"/>
                </a:lnTo>
                <a:lnTo>
                  <a:pt x="1128162" y="45506"/>
                </a:lnTo>
                <a:lnTo>
                  <a:pt x="1227711" y="45506"/>
                </a:lnTo>
                <a:lnTo>
                  <a:pt x="1283882" y="76027"/>
                </a:lnTo>
                <a:lnTo>
                  <a:pt x="1345114" y="120235"/>
                </a:lnTo>
                <a:lnTo>
                  <a:pt x="1406782" y="169079"/>
                </a:lnTo>
                <a:lnTo>
                  <a:pt x="1438782" y="193073"/>
                </a:lnTo>
                <a:lnTo>
                  <a:pt x="1471477" y="214982"/>
                </a:lnTo>
                <a:lnTo>
                  <a:pt x="1505220" y="233801"/>
                </a:lnTo>
                <a:lnTo>
                  <a:pt x="1540449" y="248587"/>
                </a:lnTo>
                <a:lnTo>
                  <a:pt x="1577603" y="258399"/>
                </a:lnTo>
                <a:lnTo>
                  <a:pt x="1617118" y="262293"/>
                </a:lnTo>
                <a:lnTo>
                  <a:pt x="1739686" y="262293"/>
                </a:lnTo>
                <a:lnTo>
                  <a:pt x="1703739" y="275208"/>
                </a:lnTo>
                <a:lnTo>
                  <a:pt x="1660819" y="284592"/>
                </a:lnTo>
                <a:lnTo>
                  <a:pt x="1620569" y="287569"/>
                </a:lnTo>
                <a:close/>
              </a:path>
              <a:path w="3989704" h="314959">
                <a:moveTo>
                  <a:pt x="2786239" y="270039"/>
                </a:moveTo>
                <a:lnTo>
                  <a:pt x="2647165" y="270039"/>
                </a:lnTo>
                <a:lnTo>
                  <a:pt x="2686534" y="269536"/>
                </a:lnTo>
                <a:lnTo>
                  <a:pt x="2728697" y="262267"/>
                </a:lnTo>
                <a:lnTo>
                  <a:pt x="2774035" y="247415"/>
                </a:lnTo>
                <a:lnTo>
                  <a:pt x="2822930" y="224161"/>
                </a:lnTo>
                <a:lnTo>
                  <a:pt x="2875763" y="191689"/>
                </a:lnTo>
                <a:lnTo>
                  <a:pt x="2932916" y="149180"/>
                </a:lnTo>
                <a:lnTo>
                  <a:pt x="2933823" y="148275"/>
                </a:lnTo>
                <a:lnTo>
                  <a:pt x="2937450" y="146466"/>
                </a:lnTo>
                <a:lnTo>
                  <a:pt x="2993384" y="108905"/>
                </a:lnTo>
                <a:lnTo>
                  <a:pt x="3045469" y="80838"/>
                </a:lnTo>
                <a:lnTo>
                  <a:pt x="3093931" y="61496"/>
                </a:lnTo>
                <a:lnTo>
                  <a:pt x="3139164" y="50043"/>
                </a:lnTo>
                <a:lnTo>
                  <a:pt x="3181450" y="45686"/>
                </a:lnTo>
                <a:lnTo>
                  <a:pt x="3221098" y="47623"/>
                </a:lnTo>
                <a:lnTo>
                  <a:pt x="3258417" y="55052"/>
                </a:lnTo>
                <a:lnTo>
                  <a:pt x="3293718" y="67169"/>
                </a:lnTo>
                <a:lnTo>
                  <a:pt x="3305204" y="72641"/>
                </a:lnTo>
                <a:lnTo>
                  <a:pt x="3205062" y="72641"/>
                </a:lnTo>
                <a:lnTo>
                  <a:pt x="3165693" y="73144"/>
                </a:lnTo>
                <a:lnTo>
                  <a:pt x="3123530" y="80413"/>
                </a:lnTo>
                <a:lnTo>
                  <a:pt x="3078192" y="95265"/>
                </a:lnTo>
                <a:lnTo>
                  <a:pt x="3029297" y="118519"/>
                </a:lnTo>
                <a:lnTo>
                  <a:pt x="2976464" y="150992"/>
                </a:lnTo>
                <a:lnTo>
                  <a:pt x="2919312" y="193500"/>
                </a:lnTo>
                <a:lnTo>
                  <a:pt x="2918405" y="194405"/>
                </a:lnTo>
                <a:lnTo>
                  <a:pt x="2914777" y="196214"/>
                </a:lnTo>
                <a:lnTo>
                  <a:pt x="2866062" y="229090"/>
                </a:lnTo>
                <a:lnTo>
                  <a:pt x="2820421" y="254806"/>
                </a:lnTo>
                <a:lnTo>
                  <a:pt x="2786239" y="270039"/>
                </a:lnTo>
                <a:close/>
              </a:path>
              <a:path w="3989704" h="314959">
                <a:moveTo>
                  <a:pt x="2663553" y="296614"/>
                </a:moveTo>
                <a:lnTo>
                  <a:pt x="2612643" y="291639"/>
                </a:lnTo>
                <a:lnTo>
                  <a:pt x="2565536" y="277921"/>
                </a:lnTo>
                <a:lnTo>
                  <a:pt x="2521504" y="257268"/>
                </a:lnTo>
                <a:lnTo>
                  <a:pt x="2479814" y="231490"/>
                </a:lnTo>
                <a:lnTo>
                  <a:pt x="2439736" y="202395"/>
                </a:lnTo>
                <a:lnTo>
                  <a:pt x="2380957" y="156416"/>
                </a:lnTo>
                <a:lnTo>
                  <a:pt x="2368266" y="146466"/>
                </a:lnTo>
                <a:lnTo>
                  <a:pt x="2336546" y="122853"/>
                </a:lnTo>
                <a:lnTo>
                  <a:pt x="2303851" y="101085"/>
                </a:lnTo>
                <a:lnTo>
                  <a:pt x="2270108" y="82380"/>
                </a:lnTo>
                <a:lnTo>
                  <a:pt x="2234879" y="67683"/>
                </a:lnTo>
                <a:lnTo>
                  <a:pt x="2197725" y="57938"/>
                </a:lnTo>
                <a:lnTo>
                  <a:pt x="2158209" y="54091"/>
                </a:lnTo>
                <a:lnTo>
                  <a:pt x="2269384" y="54091"/>
                </a:lnTo>
                <a:lnTo>
                  <a:pt x="2328990" y="86881"/>
                </a:lnTo>
                <a:lnTo>
                  <a:pt x="2388698" y="129980"/>
                </a:lnTo>
                <a:lnTo>
                  <a:pt x="2448264" y="176762"/>
                </a:lnTo>
                <a:lnTo>
                  <a:pt x="2478880" y="199684"/>
                </a:lnTo>
                <a:lnTo>
                  <a:pt x="2542008" y="239130"/>
                </a:lnTo>
                <a:lnTo>
                  <a:pt x="2610251" y="264600"/>
                </a:lnTo>
                <a:lnTo>
                  <a:pt x="2647165" y="270039"/>
                </a:lnTo>
                <a:lnTo>
                  <a:pt x="2786239" y="270039"/>
                </a:lnTo>
                <a:lnTo>
                  <a:pt x="2777602" y="273888"/>
                </a:lnTo>
                <a:lnTo>
                  <a:pt x="2737352" y="286866"/>
                </a:lnTo>
                <a:lnTo>
                  <a:pt x="2699420" y="294265"/>
                </a:lnTo>
                <a:lnTo>
                  <a:pt x="2663553" y="296614"/>
                </a:lnTo>
                <a:close/>
              </a:path>
              <a:path w="3989704" h="314959">
                <a:moveTo>
                  <a:pt x="3697468" y="314704"/>
                </a:moveTo>
                <a:lnTo>
                  <a:pt x="3646558" y="309729"/>
                </a:lnTo>
                <a:lnTo>
                  <a:pt x="3599451" y="296011"/>
                </a:lnTo>
                <a:lnTo>
                  <a:pt x="3555418" y="275358"/>
                </a:lnTo>
                <a:lnTo>
                  <a:pt x="3513728" y="249580"/>
                </a:lnTo>
                <a:lnTo>
                  <a:pt x="3473651" y="220485"/>
                </a:lnTo>
                <a:lnTo>
                  <a:pt x="3403963" y="165918"/>
                </a:lnTo>
                <a:lnTo>
                  <a:pt x="3373348" y="142996"/>
                </a:lnTo>
                <a:lnTo>
                  <a:pt x="3310219" y="103551"/>
                </a:lnTo>
                <a:lnTo>
                  <a:pt x="3242018" y="78086"/>
                </a:lnTo>
                <a:lnTo>
                  <a:pt x="3205062" y="72641"/>
                </a:lnTo>
                <a:lnTo>
                  <a:pt x="3305204" y="72641"/>
                </a:lnTo>
                <a:lnTo>
                  <a:pt x="3359503" y="102258"/>
                </a:lnTo>
                <a:lnTo>
                  <a:pt x="3420928" y="146466"/>
                </a:lnTo>
                <a:lnTo>
                  <a:pt x="3449632" y="169079"/>
                </a:lnTo>
                <a:lnTo>
                  <a:pt x="3481272" y="193948"/>
                </a:lnTo>
                <a:lnTo>
                  <a:pt x="3511887" y="216869"/>
                </a:lnTo>
                <a:lnTo>
                  <a:pt x="3575016" y="256315"/>
                </a:lnTo>
                <a:lnTo>
                  <a:pt x="3643217" y="281780"/>
                </a:lnTo>
                <a:lnTo>
                  <a:pt x="3680173" y="287225"/>
                </a:lnTo>
                <a:lnTo>
                  <a:pt x="3822718" y="287225"/>
                </a:lnTo>
                <a:lnTo>
                  <a:pt x="3780638" y="302343"/>
                </a:lnTo>
                <a:lnTo>
                  <a:pt x="3737718" y="311727"/>
                </a:lnTo>
                <a:lnTo>
                  <a:pt x="3697468" y="314704"/>
                </a:lnTo>
                <a:close/>
              </a:path>
              <a:path w="3989704" h="314959">
                <a:moveTo>
                  <a:pt x="3822718" y="287225"/>
                </a:moveTo>
                <a:lnTo>
                  <a:pt x="3680173" y="287225"/>
                </a:lnTo>
                <a:lnTo>
                  <a:pt x="3719542" y="286722"/>
                </a:lnTo>
                <a:lnTo>
                  <a:pt x="3761705" y="279453"/>
                </a:lnTo>
                <a:lnTo>
                  <a:pt x="3807056" y="264594"/>
                </a:lnTo>
                <a:lnTo>
                  <a:pt x="3855938" y="241347"/>
                </a:lnTo>
                <a:lnTo>
                  <a:pt x="3908771" y="208874"/>
                </a:lnTo>
                <a:lnTo>
                  <a:pt x="3965923" y="166365"/>
                </a:lnTo>
                <a:lnTo>
                  <a:pt x="3971365" y="161843"/>
                </a:lnTo>
                <a:lnTo>
                  <a:pt x="3980435" y="162747"/>
                </a:lnTo>
                <a:lnTo>
                  <a:pt x="3984969" y="168174"/>
                </a:lnTo>
                <a:lnTo>
                  <a:pt x="3989504" y="174506"/>
                </a:lnTo>
                <a:lnTo>
                  <a:pt x="3988597" y="182646"/>
                </a:lnTo>
                <a:lnTo>
                  <a:pt x="3984062" y="187169"/>
                </a:lnTo>
                <a:lnTo>
                  <a:pt x="3927941" y="228965"/>
                </a:lnTo>
                <a:lnTo>
                  <a:pt x="3875498" y="261640"/>
                </a:lnTo>
                <a:lnTo>
                  <a:pt x="3826481" y="285873"/>
                </a:lnTo>
                <a:lnTo>
                  <a:pt x="3822718" y="28722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39625" y="1032292"/>
            <a:ext cx="1724025" cy="1474470"/>
          </a:xfrm>
          <a:custGeom>
            <a:avLst/>
            <a:gdLst/>
            <a:ahLst/>
            <a:cxnLst/>
            <a:rect l="l" t="t" r="r" b="b"/>
            <a:pathLst>
              <a:path w="1724025" h="1474470">
                <a:moveTo>
                  <a:pt x="651878" y="510412"/>
                </a:moveTo>
                <a:lnTo>
                  <a:pt x="647298" y="532857"/>
                </a:lnTo>
                <a:lnTo>
                  <a:pt x="634827" y="551237"/>
                </a:lnTo>
                <a:lnTo>
                  <a:pt x="616369" y="563656"/>
                </a:lnTo>
                <a:lnTo>
                  <a:pt x="593830" y="568217"/>
                </a:lnTo>
                <a:lnTo>
                  <a:pt x="571291" y="563737"/>
                </a:lnTo>
                <a:lnTo>
                  <a:pt x="552834" y="551454"/>
                </a:lnTo>
                <a:lnTo>
                  <a:pt x="540363" y="533101"/>
                </a:lnTo>
                <a:lnTo>
                  <a:pt x="535782" y="510412"/>
                </a:lnTo>
                <a:lnTo>
                  <a:pt x="540363" y="487968"/>
                </a:lnTo>
                <a:lnTo>
                  <a:pt x="552834" y="469588"/>
                </a:lnTo>
                <a:lnTo>
                  <a:pt x="571291" y="457169"/>
                </a:lnTo>
                <a:lnTo>
                  <a:pt x="593830" y="452608"/>
                </a:lnTo>
                <a:lnTo>
                  <a:pt x="616369" y="457169"/>
                </a:lnTo>
                <a:lnTo>
                  <a:pt x="634827" y="469588"/>
                </a:lnTo>
                <a:lnTo>
                  <a:pt x="647298" y="487968"/>
                </a:lnTo>
                <a:lnTo>
                  <a:pt x="651878" y="510412"/>
                </a:lnTo>
                <a:close/>
              </a:path>
              <a:path w="1724025" h="1474470">
                <a:moveTo>
                  <a:pt x="651878" y="963599"/>
                </a:moveTo>
                <a:lnTo>
                  <a:pt x="647298" y="986043"/>
                </a:lnTo>
                <a:lnTo>
                  <a:pt x="634827" y="1004423"/>
                </a:lnTo>
                <a:lnTo>
                  <a:pt x="616369" y="1016842"/>
                </a:lnTo>
                <a:lnTo>
                  <a:pt x="593830" y="1021403"/>
                </a:lnTo>
                <a:lnTo>
                  <a:pt x="571291" y="1016842"/>
                </a:lnTo>
                <a:lnTo>
                  <a:pt x="552834" y="1004423"/>
                </a:lnTo>
                <a:lnTo>
                  <a:pt x="540363" y="986043"/>
                </a:lnTo>
                <a:lnTo>
                  <a:pt x="535782" y="963599"/>
                </a:lnTo>
                <a:lnTo>
                  <a:pt x="540363" y="941155"/>
                </a:lnTo>
                <a:lnTo>
                  <a:pt x="552834" y="922775"/>
                </a:lnTo>
                <a:lnTo>
                  <a:pt x="571291" y="910356"/>
                </a:lnTo>
                <a:lnTo>
                  <a:pt x="593830" y="905795"/>
                </a:lnTo>
                <a:lnTo>
                  <a:pt x="616369" y="910356"/>
                </a:lnTo>
                <a:lnTo>
                  <a:pt x="634827" y="922775"/>
                </a:lnTo>
                <a:lnTo>
                  <a:pt x="647298" y="941155"/>
                </a:lnTo>
                <a:lnTo>
                  <a:pt x="651878" y="963599"/>
                </a:lnTo>
                <a:close/>
              </a:path>
              <a:path w="1724025" h="1474470">
                <a:moveTo>
                  <a:pt x="651878" y="1416208"/>
                </a:moveTo>
                <a:lnTo>
                  <a:pt x="647298" y="1438652"/>
                </a:lnTo>
                <a:lnTo>
                  <a:pt x="634827" y="1457032"/>
                </a:lnTo>
                <a:lnTo>
                  <a:pt x="616369" y="1469451"/>
                </a:lnTo>
                <a:lnTo>
                  <a:pt x="593830" y="1474012"/>
                </a:lnTo>
                <a:lnTo>
                  <a:pt x="571291" y="1469451"/>
                </a:lnTo>
                <a:lnTo>
                  <a:pt x="552834" y="1457032"/>
                </a:lnTo>
                <a:lnTo>
                  <a:pt x="540363" y="1438652"/>
                </a:lnTo>
                <a:lnTo>
                  <a:pt x="535782" y="1416208"/>
                </a:lnTo>
                <a:lnTo>
                  <a:pt x="540363" y="1393763"/>
                </a:lnTo>
                <a:lnTo>
                  <a:pt x="552834" y="1375383"/>
                </a:lnTo>
                <a:lnTo>
                  <a:pt x="571291" y="1362964"/>
                </a:lnTo>
                <a:lnTo>
                  <a:pt x="593830" y="1358403"/>
                </a:lnTo>
                <a:lnTo>
                  <a:pt x="616369" y="1362964"/>
                </a:lnTo>
                <a:lnTo>
                  <a:pt x="634827" y="1375383"/>
                </a:lnTo>
                <a:lnTo>
                  <a:pt x="647298" y="1393763"/>
                </a:lnTo>
                <a:lnTo>
                  <a:pt x="651878" y="1416208"/>
                </a:lnTo>
                <a:close/>
              </a:path>
              <a:path w="1724025" h="1474470">
                <a:moveTo>
                  <a:pt x="651878" y="57804"/>
                </a:moveTo>
                <a:lnTo>
                  <a:pt x="647298" y="80248"/>
                </a:lnTo>
                <a:lnTo>
                  <a:pt x="634827" y="98628"/>
                </a:lnTo>
                <a:lnTo>
                  <a:pt x="616369" y="111047"/>
                </a:lnTo>
                <a:lnTo>
                  <a:pt x="593830" y="115608"/>
                </a:lnTo>
                <a:lnTo>
                  <a:pt x="571291" y="111047"/>
                </a:lnTo>
                <a:lnTo>
                  <a:pt x="552834" y="98628"/>
                </a:lnTo>
                <a:lnTo>
                  <a:pt x="540363" y="80248"/>
                </a:lnTo>
                <a:lnTo>
                  <a:pt x="535782" y="57804"/>
                </a:lnTo>
                <a:lnTo>
                  <a:pt x="540363" y="35360"/>
                </a:lnTo>
                <a:lnTo>
                  <a:pt x="552834" y="16980"/>
                </a:lnTo>
                <a:lnTo>
                  <a:pt x="571291" y="4561"/>
                </a:lnTo>
                <a:lnTo>
                  <a:pt x="593830" y="0"/>
                </a:lnTo>
                <a:lnTo>
                  <a:pt x="616369" y="4561"/>
                </a:lnTo>
                <a:lnTo>
                  <a:pt x="634827" y="16980"/>
                </a:lnTo>
                <a:lnTo>
                  <a:pt x="647298" y="35360"/>
                </a:lnTo>
                <a:lnTo>
                  <a:pt x="651878" y="57804"/>
                </a:lnTo>
                <a:close/>
              </a:path>
              <a:path w="1724025" h="1474470">
                <a:moveTo>
                  <a:pt x="1188242" y="510412"/>
                </a:moveTo>
                <a:lnTo>
                  <a:pt x="1183661" y="532857"/>
                </a:lnTo>
                <a:lnTo>
                  <a:pt x="1171190" y="551237"/>
                </a:lnTo>
                <a:lnTo>
                  <a:pt x="1152733" y="563656"/>
                </a:lnTo>
                <a:lnTo>
                  <a:pt x="1130194" y="568217"/>
                </a:lnTo>
                <a:lnTo>
                  <a:pt x="1107655" y="563737"/>
                </a:lnTo>
                <a:lnTo>
                  <a:pt x="1089197" y="551454"/>
                </a:lnTo>
                <a:lnTo>
                  <a:pt x="1076726" y="533101"/>
                </a:lnTo>
                <a:lnTo>
                  <a:pt x="1072146" y="510412"/>
                </a:lnTo>
                <a:lnTo>
                  <a:pt x="1076726" y="487968"/>
                </a:lnTo>
                <a:lnTo>
                  <a:pt x="1089197" y="469588"/>
                </a:lnTo>
                <a:lnTo>
                  <a:pt x="1107655" y="457169"/>
                </a:lnTo>
                <a:lnTo>
                  <a:pt x="1130194" y="452608"/>
                </a:lnTo>
                <a:lnTo>
                  <a:pt x="1152733" y="457169"/>
                </a:lnTo>
                <a:lnTo>
                  <a:pt x="1171190" y="469588"/>
                </a:lnTo>
                <a:lnTo>
                  <a:pt x="1183661" y="487968"/>
                </a:lnTo>
                <a:lnTo>
                  <a:pt x="1188242" y="510412"/>
                </a:lnTo>
                <a:close/>
              </a:path>
              <a:path w="1724025" h="1474470">
                <a:moveTo>
                  <a:pt x="1188242" y="963599"/>
                </a:moveTo>
                <a:lnTo>
                  <a:pt x="1183661" y="986043"/>
                </a:lnTo>
                <a:lnTo>
                  <a:pt x="1171190" y="1004423"/>
                </a:lnTo>
                <a:lnTo>
                  <a:pt x="1152733" y="1016842"/>
                </a:lnTo>
                <a:lnTo>
                  <a:pt x="1130194" y="1021403"/>
                </a:lnTo>
                <a:lnTo>
                  <a:pt x="1107655" y="1016842"/>
                </a:lnTo>
                <a:lnTo>
                  <a:pt x="1089197" y="1004423"/>
                </a:lnTo>
                <a:lnTo>
                  <a:pt x="1076726" y="986043"/>
                </a:lnTo>
                <a:lnTo>
                  <a:pt x="1072146" y="963599"/>
                </a:lnTo>
                <a:lnTo>
                  <a:pt x="1076726" y="941155"/>
                </a:lnTo>
                <a:lnTo>
                  <a:pt x="1089197" y="922775"/>
                </a:lnTo>
                <a:lnTo>
                  <a:pt x="1107655" y="910356"/>
                </a:lnTo>
                <a:lnTo>
                  <a:pt x="1130194" y="905795"/>
                </a:lnTo>
                <a:lnTo>
                  <a:pt x="1152733" y="910356"/>
                </a:lnTo>
                <a:lnTo>
                  <a:pt x="1171190" y="922775"/>
                </a:lnTo>
                <a:lnTo>
                  <a:pt x="1183661" y="941155"/>
                </a:lnTo>
                <a:lnTo>
                  <a:pt x="1188242" y="963599"/>
                </a:lnTo>
                <a:close/>
              </a:path>
              <a:path w="1724025" h="1474470">
                <a:moveTo>
                  <a:pt x="1188242" y="1416208"/>
                </a:moveTo>
                <a:lnTo>
                  <a:pt x="1183661" y="1438652"/>
                </a:lnTo>
                <a:lnTo>
                  <a:pt x="1171190" y="1457032"/>
                </a:lnTo>
                <a:lnTo>
                  <a:pt x="1152733" y="1469451"/>
                </a:lnTo>
                <a:lnTo>
                  <a:pt x="1130194" y="1474012"/>
                </a:lnTo>
                <a:lnTo>
                  <a:pt x="1107655" y="1469451"/>
                </a:lnTo>
                <a:lnTo>
                  <a:pt x="1089197" y="1457032"/>
                </a:lnTo>
                <a:lnTo>
                  <a:pt x="1076726" y="1438652"/>
                </a:lnTo>
                <a:lnTo>
                  <a:pt x="1072146" y="1416208"/>
                </a:lnTo>
                <a:lnTo>
                  <a:pt x="1076726" y="1393763"/>
                </a:lnTo>
                <a:lnTo>
                  <a:pt x="1089197" y="1375383"/>
                </a:lnTo>
                <a:lnTo>
                  <a:pt x="1107655" y="1362964"/>
                </a:lnTo>
                <a:lnTo>
                  <a:pt x="1130194" y="1358403"/>
                </a:lnTo>
                <a:lnTo>
                  <a:pt x="1152733" y="1362964"/>
                </a:lnTo>
                <a:lnTo>
                  <a:pt x="1171190" y="1375383"/>
                </a:lnTo>
                <a:lnTo>
                  <a:pt x="1183661" y="1393763"/>
                </a:lnTo>
                <a:lnTo>
                  <a:pt x="1188242" y="1416208"/>
                </a:lnTo>
                <a:close/>
              </a:path>
              <a:path w="1724025" h="1474470">
                <a:moveTo>
                  <a:pt x="1188242" y="57804"/>
                </a:moveTo>
                <a:lnTo>
                  <a:pt x="1183661" y="80248"/>
                </a:lnTo>
                <a:lnTo>
                  <a:pt x="1171190" y="98628"/>
                </a:lnTo>
                <a:lnTo>
                  <a:pt x="1152733" y="111047"/>
                </a:lnTo>
                <a:lnTo>
                  <a:pt x="1130194" y="115608"/>
                </a:lnTo>
                <a:lnTo>
                  <a:pt x="1107655" y="111047"/>
                </a:lnTo>
                <a:lnTo>
                  <a:pt x="1089197" y="98628"/>
                </a:lnTo>
                <a:lnTo>
                  <a:pt x="1076726" y="80248"/>
                </a:lnTo>
                <a:lnTo>
                  <a:pt x="1072146" y="57804"/>
                </a:lnTo>
                <a:lnTo>
                  <a:pt x="1076726" y="35360"/>
                </a:lnTo>
                <a:lnTo>
                  <a:pt x="1089197" y="16980"/>
                </a:lnTo>
                <a:lnTo>
                  <a:pt x="1107655" y="4561"/>
                </a:lnTo>
                <a:lnTo>
                  <a:pt x="1130194" y="0"/>
                </a:lnTo>
                <a:lnTo>
                  <a:pt x="1152733" y="4561"/>
                </a:lnTo>
                <a:lnTo>
                  <a:pt x="1171190" y="16980"/>
                </a:lnTo>
                <a:lnTo>
                  <a:pt x="1183661" y="35360"/>
                </a:lnTo>
                <a:lnTo>
                  <a:pt x="1188242" y="57804"/>
                </a:lnTo>
                <a:close/>
              </a:path>
              <a:path w="1724025" h="1474470">
                <a:moveTo>
                  <a:pt x="116095" y="510412"/>
                </a:moveTo>
                <a:lnTo>
                  <a:pt x="111515" y="532857"/>
                </a:lnTo>
                <a:lnTo>
                  <a:pt x="99044" y="551237"/>
                </a:lnTo>
                <a:lnTo>
                  <a:pt x="80586" y="563656"/>
                </a:lnTo>
                <a:lnTo>
                  <a:pt x="58047" y="568217"/>
                </a:lnTo>
                <a:lnTo>
                  <a:pt x="35509" y="563737"/>
                </a:lnTo>
                <a:lnTo>
                  <a:pt x="17051" y="551454"/>
                </a:lnTo>
                <a:lnTo>
                  <a:pt x="4580" y="533101"/>
                </a:lnTo>
                <a:lnTo>
                  <a:pt x="0" y="510412"/>
                </a:lnTo>
                <a:lnTo>
                  <a:pt x="4580" y="487968"/>
                </a:lnTo>
                <a:lnTo>
                  <a:pt x="17051" y="469588"/>
                </a:lnTo>
                <a:lnTo>
                  <a:pt x="35509" y="457169"/>
                </a:lnTo>
                <a:lnTo>
                  <a:pt x="58047" y="452608"/>
                </a:lnTo>
                <a:lnTo>
                  <a:pt x="80586" y="457169"/>
                </a:lnTo>
                <a:lnTo>
                  <a:pt x="99044" y="469588"/>
                </a:lnTo>
                <a:lnTo>
                  <a:pt x="111515" y="487968"/>
                </a:lnTo>
                <a:lnTo>
                  <a:pt x="116095" y="510412"/>
                </a:lnTo>
                <a:close/>
              </a:path>
              <a:path w="1724025" h="1474470">
                <a:moveTo>
                  <a:pt x="116095" y="963599"/>
                </a:moveTo>
                <a:lnTo>
                  <a:pt x="111515" y="986043"/>
                </a:lnTo>
                <a:lnTo>
                  <a:pt x="99044" y="1004423"/>
                </a:lnTo>
                <a:lnTo>
                  <a:pt x="80586" y="1016842"/>
                </a:lnTo>
                <a:lnTo>
                  <a:pt x="58047" y="1021403"/>
                </a:lnTo>
                <a:lnTo>
                  <a:pt x="35509" y="1016842"/>
                </a:lnTo>
                <a:lnTo>
                  <a:pt x="17051" y="1004423"/>
                </a:lnTo>
                <a:lnTo>
                  <a:pt x="4580" y="986043"/>
                </a:lnTo>
                <a:lnTo>
                  <a:pt x="0" y="963599"/>
                </a:lnTo>
                <a:lnTo>
                  <a:pt x="4580" y="941155"/>
                </a:lnTo>
                <a:lnTo>
                  <a:pt x="17051" y="922775"/>
                </a:lnTo>
                <a:lnTo>
                  <a:pt x="35509" y="910356"/>
                </a:lnTo>
                <a:lnTo>
                  <a:pt x="58047" y="905795"/>
                </a:lnTo>
                <a:lnTo>
                  <a:pt x="80586" y="910356"/>
                </a:lnTo>
                <a:lnTo>
                  <a:pt x="99044" y="922775"/>
                </a:lnTo>
                <a:lnTo>
                  <a:pt x="111515" y="941155"/>
                </a:lnTo>
                <a:lnTo>
                  <a:pt x="116095" y="963599"/>
                </a:lnTo>
                <a:close/>
              </a:path>
              <a:path w="1724025" h="1474470">
                <a:moveTo>
                  <a:pt x="116095" y="1416208"/>
                </a:moveTo>
                <a:lnTo>
                  <a:pt x="111515" y="1438652"/>
                </a:lnTo>
                <a:lnTo>
                  <a:pt x="99044" y="1457032"/>
                </a:lnTo>
                <a:lnTo>
                  <a:pt x="80586" y="1469451"/>
                </a:lnTo>
                <a:lnTo>
                  <a:pt x="58047" y="1474012"/>
                </a:lnTo>
                <a:lnTo>
                  <a:pt x="35509" y="1469451"/>
                </a:lnTo>
                <a:lnTo>
                  <a:pt x="17051" y="1457032"/>
                </a:lnTo>
                <a:lnTo>
                  <a:pt x="4580" y="1438652"/>
                </a:lnTo>
                <a:lnTo>
                  <a:pt x="0" y="1416208"/>
                </a:lnTo>
                <a:lnTo>
                  <a:pt x="4580" y="1393763"/>
                </a:lnTo>
                <a:lnTo>
                  <a:pt x="17051" y="1375383"/>
                </a:lnTo>
                <a:lnTo>
                  <a:pt x="35509" y="1362964"/>
                </a:lnTo>
                <a:lnTo>
                  <a:pt x="58047" y="1358403"/>
                </a:lnTo>
                <a:lnTo>
                  <a:pt x="80586" y="1362964"/>
                </a:lnTo>
                <a:lnTo>
                  <a:pt x="99044" y="1375383"/>
                </a:lnTo>
                <a:lnTo>
                  <a:pt x="111515" y="1393763"/>
                </a:lnTo>
                <a:lnTo>
                  <a:pt x="116095" y="1416208"/>
                </a:lnTo>
                <a:close/>
              </a:path>
              <a:path w="1724025" h="1474470">
                <a:moveTo>
                  <a:pt x="116095" y="57804"/>
                </a:moveTo>
                <a:lnTo>
                  <a:pt x="111515" y="80248"/>
                </a:lnTo>
                <a:lnTo>
                  <a:pt x="99044" y="98628"/>
                </a:lnTo>
                <a:lnTo>
                  <a:pt x="80586" y="111047"/>
                </a:lnTo>
                <a:lnTo>
                  <a:pt x="58047" y="115608"/>
                </a:lnTo>
                <a:lnTo>
                  <a:pt x="35509" y="111047"/>
                </a:lnTo>
                <a:lnTo>
                  <a:pt x="17051" y="98628"/>
                </a:lnTo>
                <a:lnTo>
                  <a:pt x="4580" y="80248"/>
                </a:lnTo>
                <a:lnTo>
                  <a:pt x="0" y="57804"/>
                </a:lnTo>
                <a:lnTo>
                  <a:pt x="4580" y="35360"/>
                </a:lnTo>
                <a:lnTo>
                  <a:pt x="17051" y="16980"/>
                </a:lnTo>
                <a:lnTo>
                  <a:pt x="35509" y="4561"/>
                </a:lnTo>
                <a:lnTo>
                  <a:pt x="58047" y="0"/>
                </a:lnTo>
                <a:lnTo>
                  <a:pt x="80586" y="4561"/>
                </a:lnTo>
                <a:lnTo>
                  <a:pt x="99044" y="16980"/>
                </a:lnTo>
                <a:lnTo>
                  <a:pt x="111515" y="35360"/>
                </a:lnTo>
                <a:lnTo>
                  <a:pt x="116095" y="57804"/>
                </a:lnTo>
                <a:close/>
              </a:path>
              <a:path w="1724025" h="1474470">
                <a:moveTo>
                  <a:pt x="1724024" y="510412"/>
                </a:moveTo>
                <a:lnTo>
                  <a:pt x="1719444" y="532857"/>
                </a:lnTo>
                <a:lnTo>
                  <a:pt x="1706973" y="551237"/>
                </a:lnTo>
                <a:lnTo>
                  <a:pt x="1688515" y="563656"/>
                </a:lnTo>
                <a:lnTo>
                  <a:pt x="1665976" y="568217"/>
                </a:lnTo>
                <a:lnTo>
                  <a:pt x="1643438" y="563737"/>
                </a:lnTo>
                <a:lnTo>
                  <a:pt x="1624980" y="551454"/>
                </a:lnTo>
                <a:lnTo>
                  <a:pt x="1612509" y="533101"/>
                </a:lnTo>
                <a:lnTo>
                  <a:pt x="1607928" y="510412"/>
                </a:lnTo>
                <a:lnTo>
                  <a:pt x="1612509" y="487968"/>
                </a:lnTo>
                <a:lnTo>
                  <a:pt x="1624980" y="469588"/>
                </a:lnTo>
                <a:lnTo>
                  <a:pt x="1643438" y="457169"/>
                </a:lnTo>
                <a:lnTo>
                  <a:pt x="1665976" y="452608"/>
                </a:lnTo>
                <a:lnTo>
                  <a:pt x="1688515" y="457169"/>
                </a:lnTo>
                <a:lnTo>
                  <a:pt x="1706973" y="469588"/>
                </a:lnTo>
                <a:lnTo>
                  <a:pt x="1719444" y="487968"/>
                </a:lnTo>
                <a:lnTo>
                  <a:pt x="1724024" y="510412"/>
                </a:lnTo>
                <a:close/>
              </a:path>
              <a:path w="1724025" h="1474470">
                <a:moveTo>
                  <a:pt x="1724024" y="963599"/>
                </a:moveTo>
                <a:lnTo>
                  <a:pt x="1719444" y="986043"/>
                </a:lnTo>
                <a:lnTo>
                  <a:pt x="1706973" y="1004423"/>
                </a:lnTo>
                <a:lnTo>
                  <a:pt x="1688515" y="1016842"/>
                </a:lnTo>
                <a:lnTo>
                  <a:pt x="1665976" y="1021403"/>
                </a:lnTo>
                <a:lnTo>
                  <a:pt x="1643438" y="1016842"/>
                </a:lnTo>
                <a:lnTo>
                  <a:pt x="1624980" y="1004423"/>
                </a:lnTo>
                <a:lnTo>
                  <a:pt x="1612509" y="986043"/>
                </a:lnTo>
                <a:lnTo>
                  <a:pt x="1607928" y="963599"/>
                </a:lnTo>
                <a:lnTo>
                  <a:pt x="1612509" y="941155"/>
                </a:lnTo>
                <a:lnTo>
                  <a:pt x="1624980" y="922775"/>
                </a:lnTo>
                <a:lnTo>
                  <a:pt x="1643438" y="910356"/>
                </a:lnTo>
                <a:lnTo>
                  <a:pt x="1665976" y="905795"/>
                </a:lnTo>
                <a:lnTo>
                  <a:pt x="1688515" y="910356"/>
                </a:lnTo>
                <a:lnTo>
                  <a:pt x="1706973" y="922775"/>
                </a:lnTo>
                <a:lnTo>
                  <a:pt x="1719444" y="941155"/>
                </a:lnTo>
                <a:lnTo>
                  <a:pt x="1724024" y="963599"/>
                </a:lnTo>
                <a:close/>
              </a:path>
              <a:path w="1724025" h="1474470">
                <a:moveTo>
                  <a:pt x="1724024" y="1416208"/>
                </a:moveTo>
                <a:lnTo>
                  <a:pt x="1719444" y="1438652"/>
                </a:lnTo>
                <a:lnTo>
                  <a:pt x="1706973" y="1457032"/>
                </a:lnTo>
                <a:lnTo>
                  <a:pt x="1688515" y="1469451"/>
                </a:lnTo>
                <a:lnTo>
                  <a:pt x="1665976" y="1474012"/>
                </a:lnTo>
                <a:lnTo>
                  <a:pt x="1643438" y="1469451"/>
                </a:lnTo>
                <a:lnTo>
                  <a:pt x="1624980" y="1457032"/>
                </a:lnTo>
                <a:lnTo>
                  <a:pt x="1612509" y="1438652"/>
                </a:lnTo>
                <a:lnTo>
                  <a:pt x="1607928" y="1416208"/>
                </a:lnTo>
                <a:lnTo>
                  <a:pt x="1612509" y="1393763"/>
                </a:lnTo>
                <a:lnTo>
                  <a:pt x="1624980" y="1375383"/>
                </a:lnTo>
                <a:lnTo>
                  <a:pt x="1643438" y="1362964"/>
                </a:lnTo>
                <a:lnTo>
                  <a:pt x="1665976" y="1358403"/>
                </a:lnTo>
                <a:lnTo>
                  <a:pt x="1688515" y="1362964"/>
                </a:lnTo>
                <a:lnTo>
                  <a:pt x="1706973" y="1375383"/>
                </a:lnTo>
                <a:lnTo>
                  <a:pt x="1719444" y="1393763"/>
                </a:lnTo>
                <a:lnTo>
                  <a:pt x="1724024" y="1416208"/>
                </a:lnTo>
                <a:close/>
              </a:path>
              <a:path w="1724025" h="1474470">
                <a:moveTo>
                  <a:pt x="1724024" y="57804"/>
                </a:moveTo>
                <a:lnTo>
                  <a:pt x="1719444" y="80248"/>
                </a:lnTo>
                <a:lnTo>
                  <a:pt x="1706973" y="98628"/>
                </a:lnTo>
                <a:lnTo>
                  <a:pt x="1688515" y="111047"/>
                </a:lnTo>
                <a:lnTo>
                  <a:pt x="1665976" y="115608"/>
                </a:lnTo>
                <a:lnTo>
                  <a:pt x="1643438" y="111047"/>
                </a:lnTo>
                <a:lnTo>
                  <a:pt x="1624980" y="98628"/>
                </a:lnTo>
                <a:lnTo>
                  <a:pt x="1612509" y="80248"/>
                </a:lnTo>
                <a:lnTo>
                  <a:pt x="1607928" y="57804"/>
                </a:lnTo>
                <a:lnTo>
                  <a:pt x="1612509" y="35360"/>
                </a:lnTo>
                <a:lnTo>
                  <a:pt x="1624980" y="16980"/>
                </a:lnTo>
                <a:lnTo>
                  <a:pt x="1643438" y="4561"/>
                </a:lnTo>
                <a:lnTo>
                  <a:pt x="1665976" y="0"/>
                </a:lnTo>
                <a:lnTo>
                  <a:pt x="1688515" y="4561"/>
                </a:lnTo>
                <a:lnTo>
                  <a:pt x="1706973" y="16980"/>
                </a:lnTo>
                <a:lnTo>
                  <a:pt x="1719444" y="35360"/>
                </a:lnTo>
                <a:lnTo>
                  <a:pt x="1724024" y="57804"/>
                </a:lnTo>
                <a:close/>
              </a:path>
            </a:pathLst>
          </a:custGeom>
          <a:solidFill>
            <a:srgbClr val="2B2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715878" y="1317967"/>
            <a:ext cx="3980815" cy="2152650"/>
            <a:chOff x="12715878" y="1317967"/>
            <a:chExt cx="3980815" cy="2152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5878" y="1501395"/>
              <a:ext cx="1342596" cy="19509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1988" y="1317967"/>
              <a:ext cx="3654331" cy="19795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36572" y="3105747"/>
              <a:ext cx="3922395" cy="355600"/>
            </a:xfrm>
            <a:custGeom>
              <a:avLst/>
              <a:gdLst/>
              <a:ahLst/>
              <a:cxnLst/>
              <a:rect l="l" t="t" r="r" b="b"/>
              <a:pathLst>
                <a:path w="3922394" h="355600">
                  <a:moveTo>
                    <a:pt x="339487" y="45508"/>
                  </a:moveTo>
                  <a:lnTo>
                    <a:pt x="260581" y="100772"/>
                  </a:lnTo>
                  <a:lnTo>
                    <a:pt x="260438" y="85367"/>
                  </a:lnTo>
                  <a:lnTo>
                    <a:pt x="321619" y="42518"/>
                  </a:lnTo>
                  <a:lnTo>
                    <a:pt x="339487" y="45508"/>
                  </a:lnTo>
                  <a:close/>
                </a:path>
                <a:path w="3922394" h="355600">
                  <a:moveTo>
                    <a:pt x="362426" y="44947"/>
                  </a:moveTo>
                  <a:lnTo>
                    <a:pt x="217801" y="146239"/>
                  </a:lnTo>
                  <a:lnTo>
                    <a:pt x="216574" y="131594"/>
                  </a:lnTo>
                  <a:lnTo>
                    <a:pt x="349702" y="38354"/>
                  </a:lnTo>
                  <a:lnTo>
                    <a:pt x="362426" y="44947"/>
                  </a:lnTo>
                  <a:close/>
                </a:path>
                <a:path w="3922394" h="355600">
                  <a:moveTo>
                    <a:pt x="388539" y="42164"/>
                  </a:moveTo>
                  <a:lnTo>
                    <a:pt x="161806" y="200961"/>
                  </a:lnTo>
                  <a:lnTo>
                    <a:pt x="160106" y="186647"/>
                  </a:lnTo>
                  <a:lnTo>
                    <a:pt x="378815" y="33469"/>
                  </a:lnTo>
                  <a:lnTo>
                    <a:pt x="388539" y="42164"/>
                  </a:lnTo>
                  <a:close/>
                </a:path>
                <a:path w="3922394" h="355600">
                  <a:moveTo>
                    <a:pt x="230531" y="168334"/>
                  </a:moveTo>
                  <a:lnTo>
                    <a:pt x="92257" y="265177"/>
                  </a:lnTo>
                  <a:lnTo>
                    <a:pt x="90892" y="250627"/>
                  </a:lnTo>
                  <a:lnTo>
                    <a:pt x="225891" y="156078"/>
                  </a:lnTo>
                  <a:lnTo>
                    <a:pt x="230531" y="168334"/>
                  </a:lnTo>
                  <a:close/>
                </a:path>
                <a:path w="3922394" h="355600">
                  <a:moveTo>
                    <a:pt x="409260" y="43157"/>
                  </a:moveTo>
                  <a:lnTo>
                    <a:pt x="239350" y="162157"/>
                  </a:lnTo>
                  <a:lnTo>
                    <a:pt x="228242" y="154431"/>
                  </a:lnTo>
                  <a:lnTo>
                    <a:pt x="397386" y="35968"/>
                  </a:lnTo>
                  <a:lnTo>
                    <a:pt x="409260" y="43157"/>
                  </a:lnTo>
                  <a:close/>
                </a:path>
                <a:path w="3922394" h="355600">
                  <a:moveTo>
                    <a:pt x="429484" y="44497"/>
                  </a:moveTo>
                  <a:lnTo>
                    <a:pt x="21950" y="329923"/>
                  </a:lnTo>
                  <a:lnTo>
                    <a:pt x="21228" y="314923"/>
                  </a:lnTo>
                  <a:lnTo>
                    <a:pt x="417968" y="37057"/>
                  </a:lnTo>
                  <a:lnTo>
                    <a:pt x="429484" y="44497"/>
                  </a:lnTo>
                  <a:close/>
                </a:path>
                <a:path w="3922394" h="355600">
                  <a:moveTo>
                    <a:pt x="448891" y="46410"/>
                  </a:moveTo>
                  <a:lnTo>
                    <a:pt x="9343" y="354258"/>
                  </a:lnTo>
                  <a:lnTo>
                    <a:pt x="0" y="345296"/>
                  </a:lnTo>
                  <a:lnTo>
                    <a:pt x="437343" y="38993"/>
                  </a:lnTo>
                  <a:lnTo>
                    <a:pt x="448891" y="46410"/>
                  </a:lnTo>
                  <a:close/>
                </a:path>
                <a:path w="3922394" h="355600">
                  <a:moveTo>
                    <a:pt x="495137" y="45031"/>
                  </a:moveTo>
                  <a:lnTo>
                    <a:pt x="52465" y="355066"/>
                  </a:lnTo>
                  <a:lnTo>
                    <a:pt x="32580" y="353488"/>
                  </a:lnTo>
                  <a:lnTo>
                    <a:pt x="13164" y="351581"/>
                  </a:lnTo>
                  <a:lnTo>
                    <a:pt x="377091" y="96697"/>
                  </a:lnTo>
                  <a:lnTo>
                    <a:pt x="382613" y="108334"/>
                  </a:lnTo>
                  <a:lnTo>
                    <a:pt x="486088" y="35864"/>
                  </a:lnTo>
                  <a:lnTo>
                    <a:pt x="495137" y="45031"/>
                  </a:lnTo>
                  <a:close/>
                </a:path>
                <a:path w="3922394" h="355600">
                  <a:moveTo>
                    <a:pt x="471096" y="46364"/>
                  </a:moveTo>
                  <a:lnTo>
                    <a:pt x="390550" y="102775"/>
                  </a:lnTo>
                  <a:lnTo>
                    <a:pt x="382089" y="93197"/>
                  </a:lnTo>
                  <a:lnTo>
                    <a:pt x="460576" y="38226"/>
                  </a:lnTo>
                  <a:lnTo>
                    <a:pt x="471096" y="46364"/>
                  </a:lnTo>
                  <a:close/>
                </a:path>
                <a:path w="3922394" h="355600">
                  <a:moveTo>
                    <a:pt x="525898" y="38991"/>
                  </a:moveTo>
                  <a:lnTo>
                    <a:pt x="83819" y="348612"/>
                  </a:lnTo>
                  <a:lnTo>
                    <a:pt x="64899" y="346358"/>
                  </a:lnTo>
                  <a:lnTo>
                    <a:pt x="511415" y="33630"/>
                  </a:lnTo>
                  <a:lnTo>
                    <a:pt x="525898" y="38991"/>
                  </a:lnTo>
                  <a:close/>
                </a:path>
                <a:path w="3922394" h="355600">
                  <a:moveTo>
                    <a:pt x="546830" y="39836"/>
                  </a:moveTo>
                  <a:lnTo>
                    <a:pt x="101196" y="351946"/>
                  </a:lnTo>
                  <a:lnTo>
                    <a:pt x="86465" y="346759"/>
                  </a:lnTo>
                  <a:lnTo>
                    <a:pt x="536522" y="31551"/>
                  </a:lnTo>
                  <a:lnTo>
                    <a:pt x="546830" y="39836"/>
                  </a:lnTo>
                  <a:close/>
                </a:path>
                <a:path w="3922394" h="355600">
                  <a:moveTo>
                    <a:pt x="569907" y="39179"/>
                  </a:moveTo>
                  <a:lnTo>
                    <a:pt x="123152" y="352074"/>
                  </a:lnTo>
                  <a:lnTo>
                    <a:pt x="108559" y="346790"/>
                  </a:lnTo>
                  <a:lnTo>
                    <a:pt x="559976" y="30629"/>
                  </a:lnTo>
                  <a:lnTo>
                    <a:pt x="569907" y="39179"/>
                  </a:lnTo>
                  <a:close/>
                </a:path>
                <a:path w="3922394" h="355600">
                  <a:moveTo>
                    <a:pt x="595088" y="37048"/>
                  </a:moveTo>
                  <a:lnTo>
                    <a:pt x="143496" y="353331"/>
                  </a:lnTo>
                  <a:lnTo>
                    <a:pt x="130432" y="346975"/>
                  </a:lnTo>
                  <a:lnTo>
                    <a:pt x="582304" y="30496"/>
                  </a:lnTo>
                  <a:lnTo>
                    <a:pt x="595088" y="37048"/>
                  </a:lnTo>
                  <a:close/>
                </a:path>
                <a:path w="3922394" h="355600">
                  <a:moveTo>
                    <a:pt x="618578" y="36101"/>
                  </a:moveTo>
                  <a:lnTo>
                    <a:pt x="168226" y="351515"/>
                  </a:lnTo>
                  <a:lnTo>
                    <a:pt x="149329" y="349245"/>
                  </a:lnTo>
                  <a:lnTo>
                    <a:pt x="606001" y="29405"/>
                  </a:lnTo>
                  <a:lnTo>
                    <a:pt x="618578" y="36101"/>
                  </a:lnTo>
                  <a:close/>
                </a:path>
                <a:path w="3922394" h="355600">
                  <a:moveTo>
                    <a:pt x="642913" y="34562"/>
                  </a:moveTo>
                  <a:lnTo>
                    <a:pt x="191092" y="351006"/>
                  </a:lnTo>
                  <a:lnTo>
                    <a:pt x="177633" y="344927"/>
                  </a:lnTo>
                  <a:lnTo>
                    <a:pt x="632394" y="26425"/>
                  </a:lnTo>
                  <a:lnTo>
                    <a:pt x="642913" y="34562"/>
                  </a:lnTo>
                  <a:close/>
                </a:path>
                <a:path w="3922394" h="355600">
                  <a:moveTo>
                    <a:pt x="661664" y="36935"/>
                  </a:moveTo>
                  <a:lnTo>
                    <a:pt x="216897" y="348438"/>
                  </a:lnTo>
                  <a:lnTo>
                    <a:pt x="203255" y="342487"/>
                  </a:lnTo>
                  <a:lnTo>
                    <a:pt x="648793" y="30445"/>
                  </a:lnTo>
                  <a:lnTo>
                    <a:pt x="661664" y="36935"/>
                  </a:lnTo>
                  <a:close/>
                </a:path>
                <a:path w="3922394" h="355600">
                  <a:moveTo>
                    <a:pt x="681479" y="38562"/>
                  </a:moveTo>
                  <a:lnTo>
                    <a:pt x="237999" y="349163"/>
                  </a:lnTo>
                  <a:lnTo>
                    <a:pt x="223475" y="343831"/>
                  </a:lnTo>
                  <a:lnTo>
                    <a:pt x="668420" y="32203"/>
                  </a:lnTo>
                  <a:lnTo>
                    <a:pt x="681479" y="38562"/>
                  </a:lnTo>
                  <a:close/>
                </a:path>
                <a:path w="3922394" h="355600">
                  <a:moveTo>
                    <a:pt x="707101" y="36122"/>
                  </a:moveTo>
                  <a:lnTo>
                    <a:pt x="254691" y="352978"/>
                  </a:lnTo>
                  <a:lnTo>
                    <a:pt x="244466" y="344634"/>
                  </a:lnTo>
                  <a:lnTo>
                    <a:pt x="697757" y="27161"/>
                  </a:lnTo>
                  <a:lnTo>
                    <a:pt x="707101" y="36122"/>
                  </a:lnTo>
                  <a:close/>
                </a:path>
                <a:path w="3922394" h="355600">
                  <a:moveTo>
                    <a:pt x="732024" y="34172"/>
                  </a:moveTo>
                  <a:lnTo>
                    <a:pt x="283978" y="347971"/>
                  </a:lnTo>
                  <a:lnTo>
                    <a:pt x="270565" y="341860"/>
                  </a:lnTo>
                  <a:lnTo>
                    <a:pt x="720623" y="26652"/>
                  </a:lnTo>
                  <a:lnTo>
                    <a:pt x="732024" y="34172"/>
                  </a:lnTo>
                  <a:close/>
                </a:path>
                <a:path w="3922394" h="355600">
                  <a:moveTo>
                    <a:pt x="755184" y="33457"/>
                  </a:moveTo>
                  <a:lnTo>
                    <a:pt x="303408" y="349868"/>
                  </a:lnTo>
                  <a:lnTo>
                    <a:pt x="290051" y="343718"/>
                  </a:lnTo>
                  <a:lnTo>
                    <a:pt x="742607" y="26760"/>
                  </a:lnTo>
                  <a:lnTo>
                    <a:pt x="755184" y="33457"/>
                  </a:lnTo>
                  <a:close/>
                </a:path>
                <a:path w="3922394" h="355600">
                  <a:moveTo>
                    <a:pt x="776286" y="34182"/>
                  </a:moveTo>
                  <a:lnTo>
                    <a:pt x="321231" y="352890"/>
                  </a:lnTo>
                  <a:lnTo>
                    <a:pt x="309536" y="345576"/>
                  </a:lnTo>
                  <a:lnTo>
                    <a:pt x="765178" y="26456"/>
                  </a:lnTo>
                  <a:lnTo>
                    <a:pt x="776286" y="34182"/>
                  </a:lnTo>
                  <a:close/>
                </a:path>
                <a:path w="3922394" h="355600">
                  <a:moveTo>
                    <a:pt x="796799" y="35320"/>
                  </a:moveTo>
                  <a:lnTo>
                    <a:pt x="348506" y="349293"/>
                  </a:lnTo>
                  <a:lnTo>
                    <a:pt x="336223" y="342390"/>
                  </a:lnTo>
                  <a:lnTo>
                    <a:pt x="784737" y="28263"/>
                  </a:lnTo>
                  <a:lnTo>
                    <a:pt x="796799" y="35320"/>
                  </a:lnTo>
                  <a:close/>
                </a:path>
                <a:path w="3922394" h="355600">
                  <a:moveTo>
                    <a:pt x="819959" y="34605"/>
                  </a:moveTo>
                  <a:lnTo>
                    <a:pt x="371371" y="348783"/>
                  </a:lnTo>
                  <a:lnTo>
                    <a:pt x="359382" y="341675"/>
                  </a:lnTo>
                  <a:lnTo>
                    <a:pt x="809146" y="26673"/>
                  </a:lnTo>
                  <a:lnTo>
                    <a:pt x="819959" y="34605"/>
                  </a:lnTo>
                  <a:close/>
                </a:path>
                <a:path w="3922394" h="355600">
                  <a:moveTo>
                    <a:pt x="844001" y="33272"/>
                  </a:moveTo>
                  <a:lnTo>
                    <a:pt x="393943" y="348480"/>
                  </a:lnTo>
                  <a:lnTo>
                    <a:pt x="382542" y="340960"/>
                  </a:lnTo>
                  <a:lnTo>
                    <a:pt x="833775" y="24928"/>
                  </a:lnTo>
                  <a:lnTo>
                    <a:pt x="844001" y="33272"/>
                  </a:lnTo>
                  <a:close/>
                </a:path>
                <a:path w="3922394" h="355600">
                  <a:moveTo>
                    <a:pt x="863633" y="35027"/>
                  </a:moveTo>
                  <a:lnTo>
                    <a:pt x="415045" y="349206"/>
                  </a:lnTo>
                  <a:lnTo>
                    <a:pt x="405407" y="340450"/>
                  </a:lnTo>
                  <a:lnTo>
                    <a:pt x="845764" y="32037"/>
                  </a:lnTo>
                  <a:lnTo>
                    <a:pt x="863633" y="35027"/>
                  </a:lnTo>
                  <a:close/>
                </a:path>
                <a:path w="3922394" h="355600">
                  <a:moveTo>
                    <a:pt x="891826" y="30786"/>
                  </a:moveTo>
                  <a:lnTo>
                    <a:pt x="438204" y="348490"/>
                  </a:lnTo>
                  <a:lnTo>
                    <a:pt x="424966" y="342257"/>
                  </a:lnTo>
                  <a:lnTo>
                    <a:pt x="879208" y="24119"/>
                  </a:lnTo>
                  <a:lnTo>
                    <a:pt x="891826" y="30786"/>
                  </a:lnTo>
                  <a:close/>
                </a:path>
                <a:path w="3922394" h="355600">
                  <a:moveTo>
                    <a:pt x="909364" y="34008"/>
                  </a:moveTo>
                  <a:lnTo>
                    <a:pt x="460188" y="348599"/>
                  </a:lnTo>
                  <a:lnTo>
                    <a:pt x="446435" y="342726"/>
                  </a:lnTo>
                  <a:lnTo>
                    <a:pt x="896553" y="27476"/>
                  </a:lnTo>
                  <a:lnTo>
                    <a:pt x="909364" y="34008"/>
                  </a:lnTo>
                  <a:close/>
                </a:path>
                <a:path w="3922394" h="355600">
                  <a:moveTo>
                    <a:pt x="933111" y="32881"/>
                  </a:moveTo>
                  <a:lnTo>
                    <a:pt x="484707" y="346931"/>
                  </a:lnTo>
                  <a:lnTo>
                    <a:pt x="473710" y="339128"/>
                  </a:lnTo>
                  <a:lnTo>
                    <a:pt x="919368" y="27002"/>
                  </a:lnTo>
                  <a:lnTo>
                    <a:pt x="933111" y="32881"/>
                  </a:lnTo>
                  <a:close/>
                </a:path>
                <a:path w="3922394" h="355600">
                  <a:moveTo>
                    <a:pt x="953037" y="34431"/>
                  </a:moveTo>
                  <a:lnTo>
                    <a:pt x="502171" y="350205"/>
                  </a:lnTo>
                  <a:lnTo>
                    <a:pt x="489741" y="343405"/>
                  </a:lnTo>
                  <a:lnTo>
                    <a:pt x="939349" y="28513"/>
                  </a:lnTo>
                  <a:lnTo>
                    <a:pt x="953037" y="34431"/>
                  </a:lnTo>
                  <a:close/>
                </a:path>
                <a:path w="3922394" h="355600">
                  <a:moveTo>
                    <a:pt x="974984" y="34565"/>
                  </a:moveTo>
                  <a:lnTo>
                    <a:pt x="533488" y="343776"/>
                  </a:lnTo>
                  <a:lnTo>
                    <a:pt x="522675" y="335844"/>
                  </a:lnTo>
                  <a:lnTo>
                    <a:pt x="960520" y="29190"/>
                  </a:lnTo>
                  <a:lnTo>
                    <a:pt x="974984" y="34565"/>
                  </a:lnTo>
                  <a:close/>
                </a:path>
                <a:path w="3922394" h="355600">
                  <a:moveTo>
                    <a:pt x="996711" y="34853"/>
                  </a:moveTo>
                  <a:lnTo>
                    <a:pt x="551260" y="346834"/>
                  </a:lnTo>
                  <a:lnTo>
                    <a:pt x="539368" y="339659"/>
                  </a:lnTo>
                  <a:lnTo>
                    <a:pt x="982108" y="29575"/>
                  </a:lnTo>
                  <a:lnTo>
                    <a:pt x="996711" y="34853"/>
                  </a:lnTo>
                  <a:close/>
                </a:path>
                <a:path w="3922394" h="355600">
                  <a:moveTo>
                    <a:pt x="1020738" y="33530"/>
                  </a:moveTo>
                  <a:lnTo>
                    <a:pt x="573823" y="346537"/>
                  </a:lnTo>
                  <a:lnTo>
                    <a:pt x="558375" y="341851"/>
                  </a:lnTo>
                  <a:lnTo>
                    <a:pt x="1007771" y="27107"/>
                  </a:lnTo>
                  <a:lnTo>
                    <a:pt x="1020738" y="33530"/>
                  </a:lnTo>
                  <a:close/>
                </a:path>
                <a:path w="3922394" h="355600">
                  <a:moveTo>
                    <a:pt x="1005991" y="59363"/>
                  </a:moveTo>
                  <a:lnTo>
                    <a:pt x="590327" y="350483"/>
                  </a:lnTo>
                  <a:lnTo>
                    <a:pt x="582453" y="340493"/>
                  </a:lnTo>
                  <a:lnTo>
                    <a:pt x="994884" y="51637"/>
                  </a:lnTo>
                  <a:lnTo>
                    <a:pt x="1005991" y="59363"/>
                  </a:lnTo>
                  <a:close/>
                </a:path>
                <a:path w="3922394" h="355600">
                  <a:moveTo>
                    <a:pt x="1045970" y="31364"/>
                  </a:moveTo>
                  <a:lnTo>
                    <a:pt x="1010401" y="56275"/>
                  </a:lnTo>
                  <a:lnTo>
                    <a:pt x="1003997" y="45255"/>
                  </a:lnTo>
                  <a:lnTo>
                    <a:pt x="1034568" y="23844"/>
                  </a:lnTo>
                  <a:lnTo>
                    <a:pt x="1045970" y="31364"/>
                  </a:lnTo>
                  <a:close/>
                </a:path>
                <a:path w="3922394" h="355600">
                  <a:moveTo>
                    <a:pt x="1028563" y="59060"/>
                  </a:moveTo>
                  <a:lnTo>
                    <a:pt x="614800" y="348848"/>
                  </a:lnTo>
                  <a:lnTo>
                    <a:pt x="603261" y="341424"/>
                  </a:lnTo>
                  <a:lnTo>
                    <a:pt x="1026569" y="44951"/>
                  </a:lnTo>
                  <a:lnTo>
                    <a:pt x="1028563" y="59060"/>
                  </a:lnTo>
                  <a:close/>
                </a:path>
                <a:path w="3922394" h="355600">
                  <a:moveTo>
                    <a:pt x="1066915" y="32199"/>
                  </a:moveTo>
                  <a:lnTo>
                    <a:pt x="1037676" y="52677"/>
                  </a:lnTo>
                  <a:lnTo>
                    <a:pt x="1026569" y="44951"/>
                  </a:lnTo>
                  <a:lnTo>
                    <a:pt x="1054788" y="25187"/>
                  </a:lnTo>
                  <a:lnTo>
                    <a:pt x="1066915" y="32199"/>
                  </a:lnTo>
                  <a:close/>
                </a:path>
                <a:path w="3922394" h="355600">
                  <a:moveTo>
                    <a:pt x="1088173" y="32815"/>
                  </a:moveTo>
                  <a:lnTo>
                    <a:pt x="642236" y="345138"/>
                  </a:lnTo>
                  <a:lnTo>
                    <a:pt x="629654" y="338444"/>
                  </a:lnTo>
                  <a:lnTo>
                    <a:pt x="1076377" y="25572"/>
                  </a:lnTo>
                  <a:lnTo>
                    <a:pt x="1088173" y="32815"/>
                  </a:lnTo>
                  <a:close/>
                </a:path>
                <a:path w="3922394" h="355600">
                  <a:moveTo>
                    <a:pt x="1069591" y="61335"/>
                  </a:moveTo>
                  <a:lnTo>
                    <a:pt x="661179" y="347376"/>
                  </a:lnTo>
                  <a:lnTo>
                    <a:pt x="648147" y="340998"/>
                  </a:lnTo>
                  <a:lnTo>
                    <a:pt x="1059659" y="52786"/>
                  </a:lnTo>
                  <a:lnTo>
                    <a:pt x="1069591" y="61335"/>
                  </a:lnTo>
                  <a:close/>
                </a:path>
                <a:path w="3922394" h="355600">
                  <a:moveTo>
                    <a:pt x="1110754" y="32505"/>
                  </a:moveTo>
                  <a:lnTo>
                    <a:pt x="1069591" y="61335"/>
                  </a:lnTo>
                  <a:lnTo>
                    <a:pt x="1068478" y="46609"/>
                  </a:lnTo>
                  <a:lnTo>
                    <a:pt x="1097286" y="26433"/>
                  </a:lnTo>
                  <a:lnTo>
                    <a:pt x="1110754" y="32505"/>
                  </a:lnTo>
                  <a:close/>
                </a:path>
                <a:path w="3922394" h="355600">
                  <a:moveTo>
                    <a:pt x="1129302" y="35020"/>
                  </a:moveTo>
                  <a:lnTo>
                    <a:pt x="678556" y="350710"/>
                  </a:lnTo>
                  <a:lnTo>
                    <a:pt x="669506" y="341543"/>
                  </a:lnTo>
                  <a:lnTo>
                    <a:pt x="1116551" y="28446"/>
                  </a:lnTo>
                  <a:lnTo>
                    <a:pt x="1129302" y="35020"/>
                  </a:lnTo>
                  <a:close/>
                </a:path>
                <a:path w="3922394" h="355600">
                  <a:moveTo>
                    <a:pt x="1149421" y="36434"/>
                  </a:moveTo>
                  <a:lnTo>
                    <a:pt x="704104" y="348322"/>
                  </a:lnTo>
                  <a:lnTo>
                    <a:pt x="689726" y="342887"/>
                  </a:lnTo>
                  <a:lnTo>
                    <a:pt x="1138314" y="28708"/>
                  </a:lnTo>
                  <a:lnTo>
                    <a:pt x="1149421" y="36434"/>
                  </a:lnTo>
                  <a:close/>
                </a:path>
                <a:path w="3922394" h="355600">
                  <a:moveTo>
                    <a:pt x="1175521" y="33660"/>
                  </a:moveTo>
                  <a:lnTo>
                    <a:pt x="732224" y="344133"/>
                  </a:lnTo>
                  <a:lnTo>
                    <a:pt x="718839" y="338002"/>
                  </a:lnTo>
                  <a:lnTo>
                    <a:pt x="1165296" y="25316"/>
                  </a:lnTo>
                  <a:lnTo>
                    <a:pt x="1175521" y="33660"/>
                  </a:lnTo>
                  <a:close/>
                </a:path>
                <a:path w="3922394" h="355600">
                  <a:moveTo>
                    <a:pt x="1202208" y="30474"/>
                  </a:moveTo>
                  <a:lnTo>
                    <a:pt x="750092" y="347123"/>
                  </a:lnTo>
                  <a:lnTo>
                    <a:pt x="738103" y="340015"/>
                  </a:lnTo>
                  <a:lnTo>
                    <a:pt x="1190219" y="23365"/>
                  </a:lnTo>
                  <a:lnTo>
                    <a:pt x="1202208" y="30474"/>
                  </a:lnTo>
                  <a:close/>
                </a:path>
                <a:path w="3922394" h="355600">
                  <a:moveTo>
                    <a:pt x="1221252" y="32641"/>
                  </a:moveTo>
                  <a:lnTo>
                    <a:pt x="772076" y="347232"/>
                  </a:lnTo>
                  <a:lnTo>
                    <a:pt x="761263" y="339300"/>
                  </a:lnTo>
                  <a:lnTo>
                    <a:pt x="1212791" y="23062"/>
                  </a:lnTo>
                  <a:lnTo>
                    <a:pt x="1221252" y="32641"/>
                  </a:lnTo>
                  <a:close/>
                </a:path>
                <a:path w="3922394" h="355600">
                  <a:moveTo>
                    <a:pt x="1247351" y="29867"/>
                  </a:moveTo>
                  <a:lnTo>
                    <a:pt x="792590" y="348369"/>
                  </a:lnTo>
                  <a:lnTo>
                    <a:pt x="782365" y="340026"/>
                  </a:lnTo>
                  <a:lnTo>
                    <a:pt x="1233893" y="23788"/>
                  </a:lnTo>
                  <a:lnTo>
                    <a:pt x="1247351" y="29867"/>
                  </a:lnTo>
                  <a:close/>
                </a:path>
                <a:path w="3922394" h="355600">
                  <a:moveTo>
                    <a:pt x="811634" y="350536"/>
                  </a:moveTo>
                  <a:lnTo>
                    <a:pt x="801997" y="341781"/>
                  </a:lnTo>
                  <a:lnTo>
                    <a:pt x="808170" y="337457"/>
                  </a:lnTo>
                  <a:lnTo>
                    <a:pt x="811634" y="350536"/>
                  </a:lnTo>
                  <a:close/>
                </a:path>
                <a:path w="3922394" h="355600">
                  <a:moveTo>
                    <a:pt x="1270033" y="29486"/>
                  </a:moveTo>
                  <a:lnTo>
                    <a:pt x="821629" y="343536"/>
                  </a:lnTo>
                  <a:lnTo>
                    <a:pt x="808170" y="337457"/>
                  </a:lnTo>
                  <a:lnTo>
                    <a:pt x="1258150" y="22304"/>
                  </a:lnTo>
                  <a:lnTo>
                    <a:pt x="1270033" y="29486"/>
                  </a:lnTo>
                  <a:close/>
                </a:path>
                <a:path w="3922394" h="355600">
                  <a:moveTo>
                    <a:pt x="1291613" y="29877"/>
                  </a:moveTo>
                  <a:lnTo>
                    <a:pt x="837439" y="347968"/>
                  </a:lnTo>
                  <a:lnTo>
                    <a:pt x="827214" y="339625"/>
                  </a:lnTo>
                  <a:lnTo>
                    <a:pt x="1279036" y="23181"/>
                  </a:lnTo>
                  <a:lnTo>
                    <a:pt x="1291613" y="29877"/>
                  </a:lnTo>
                  <a:close/>
                </a:path>
                <a:path w="3922394" h="355600">
                  <a:moveTo>
                    <a:pt x="891759" y="325429"/>
                  </a:moveTo>
                  <a:lnTo>
                    <a:pt x="861186" y="346841"/>
                  </a:lnTo>
                  <a:lnTo>
                    <a:pt x="848610" y="340145"/>
                  </a:lnTo>
                  <a:lnTo>
                    <a:pt x="889177" y="311732"/>
                  </a:lnTo>
                  <a:lnTo>
                    <a:pt x="891759" y="325429"/>
                  </a:lnTo>
                  <a:close/>
                </a:path>
                <a:path w="3922394" h="355600">
                  <a:moveTo>
                    <a:pt x="1313009" y="30397"/>
                  </a:moveTo>
                  <a:lnTo>
                    <a:pt x="899696" y="319870"/>
                  </a:lnTo>
                  <a:lnTo>
                    <a:pt x="889177" y="311732"/>
                  </a:lnTo>
                  <a:lnTo>
                    <a:pt x="1301020" y="23289"/>
                  </a:lnTo>
                  <a:lnTo>
                    <a:pt x="1313009" y="30397"/>
                  </a:lnTo>
                  <a:close/>
                </a:path>
                <a:path w="3922394" h="355600">
                  <a:moveTo>
                    <a:pt x="1339696" y="27211"/>
                  </a:moveTo>
                  <a:lnTo>
                    <a:pt x="887947" y="343604"/>
                  </a:lnTo>
                  <a:lnTo>
                    <a:pt x="876298" y="336257"/>
                  </a:lnTo>
                  <a:lnTo>
                    <a:pt x="1331822" y="17221"/>
                  </a:lnTo>
                  <a:lnTo>
                    <a:pt x="1339696" y="27211"/>
                  </a:lnTo>
                  <a:close/>
                </a:path>
                <a:path w="3922394" h="355600">
                  <a:moveTo>
                    <a:pt x="1356452" y="30980"/>
                  </a:moveTo>
                  <a:lnTo>
                    <a:pt x="907800" y="345205"/>
                  </a:lnTo>
                  <a:lnTo>
                    <a:pt x="896399" y="337685"/>
                  </a:lnTo>
                  <a:lnTo>
                    <a:pt x="1344105" y="24123"/>
                  </a:lnTo>
                  <a:lnTo>
                    <a:pt x="1356452" y="30980"/>
                  </a:lnTo>
                  <a:close/>
                </a:path>
                <a:path w="3922394" h="355600">
                  <a:moveTo>
                    <a:pt x="1386603" y="25369"/>
                  </a:moveTo>
                  <a:lnTo>
                    <a:pt x="928020" y="346548"/>
                  </a:lnTo>
                  <a:lnTo>
                    <a:pt x="915443" y="339852"/>
                  </a:lnTo>
                  <a:lnTo>
                    <a:pt x="1376966" y="16614"/>
                  </a:lnTo>
                  <a:lnTo>
                    <a:pt x="1386603" y="25369"/>
                  </a:lnTo>
                  <a:close/>
                </a:path>
                <a:path w="3922394" h="355600">
                  <a:moveTo>
                    <a:pt x="1400062" y="31448"/>
                  </a:moveTo>
                  <a:lnTo>
                    <a:pt x="945006" y="350156"/>
                  </a:lnTo>
                  <a:lnTo>
                    <a:pt x="935075" y="341607"/>
                  </a:lnTo>
                  <a:lnTo>
                    <a:pt x="1393070" y="20840"/>
                  </a:lnTo>
                  <a:lnTo>
                    <a:pt x="1400062" y="31448"/>
                  </a:lnTo>
                  <a:close/>
                </a:path>
                <a:path w="3922394" h="355600">
                  <a:moveTo>
                    <a:pt x="1409762" y="24654"/>
                  </a:moveTo>
                  <a:lnTo>
                    <a:pt x="1400062" y="31448"/>
                  </a:lnTo>
                  <a:lnTo>
                    <a:pt x="1398361" y="17134"/>
                  </a:lnTo>
                  <a:lnTo>
                    <a:pt x="1409762" y="24654"/>
                  </a:lnTo>
                  <a:close/>
                </a:path>
                <a:path w="3922394" h="355600">
                  <a:moveTo>
                    <a:pt x="1429055" y="26647"/>
                  </a:moveTo>
                  <a:lnTo>
                    <a:pt x="972869" y="346147"/>
                  </a:lnTo>
                  <a:lnTo>
                    <a:pt x="963232" y="337392"/>
                  </a:lnTo>
                  <a:lnTo>
                    <a:pt x="1416524" y="19918"/>
                  </a:lnTo>
                  <a:lnTo>
                    <a:pt x="1429055" y="26647"/>
                  </a:lnTo>
                  <a:close/>
                </a:path>
                <a:path w="3922394" h="355600">
                  <a:moveTo>
                    <a:pt x="1451966" y="26105"/>
                  </a:moveTo>
                  <a:lnTo>
                    <a:pt x="992795" y="347696"/>
                  </a:lnTo>
                  <a:lnTo>
                    <a:pt x="979630" y="341412"/>
                  </a:lnTo>
                  <a:lnTo>
                    <a:pt x="1439435" y="19377"/>
                  </a:lnTo>
                  <a:lnTo>
                    <a:pt x="1451966" y="26105"/>
                  </a:lnTo>
                  <a:close/>
                </a:path>
                <a:path w="3922394" h="355600">
                  <a:moveTo>
                    <a:pt x="1473040" y="26851"/>
                  </a:moveTo>
                  <a:lnTo>
                    <a:pt x="1017718" y="345746"/>
                  </a:lnTo>
                  <a:lnTo>
                    <a:pt x="1009551" y="335961"/>
                  </a:lnTo>
                  <a:lnTo>
                    <a:pt x="1461152" y="19672"/>
                  </a:lnTo>
                  <a:lnTo>
                    <a:pt x="1473040" y="26851"/>
                  </a:lnTo>
                  <a:close/>
                </a:path>
                <a:path w="3922394" h="355600">
                  <a:moveTo>
                    <a:pt x="1494207" y="27531"/>
                  </a:moveTo>
                  <a:lnTo>
                    <a:pt x="1036762" y="347913"/>
                  </a:lnTo>
                  <a:lnTo>
                    <a:pt x="1029771" y="337305"/>
                  </a:lnTo>
                  <a:lnTo>
                    <a:pt x="1482075" y="20523"/>
                  </a:lnTo>
                  <a:lnTo>
                    <a:pt x="1494207" y="27531"/>
                  </a:lnTo>
                  <a:close/>
                </a:path>
                <a:path w="3922394" h="355600">
                  <a:moveTo>
                    <a:pt x="1518211" y="26224"/>
                  </a:moveTo>
                  <a:lnTo>
                    <a:pt x="1051691" y="352962"/>
                  </a:lnTo>
                  <a:lnTo>
                    <a:pt x="1038526" y="346678"/>
                  </a:lnTo>
                  <a:lnTo>
                    <a:pt x="1510044" y="16439"/>
                  </a:lnTo>
                  <a:lnTo>
                    <a:pt x="1518211" y="26224"/>
                  </a:lnTo>
                  <a:close/>
                </a:path>
                <a:path w="3922394" h="355600">
                  <a:moveTo>
                    <a:pt x="1484930" y="65039"/>
                  </a:moveTo>
                  <a:lnTo>
                    <a:pt x="1071911" y="354306"/>
                  </a:lnTo>
                  <a:lnTo>
                    <a:pt x="1054631" y="350903"/>
                  </a:lnTo>
                  <a:lnTo>
                    <a:pt x="1477056" y="55048"/>
                  </a:lnTo>
                  <a:lnTo>
                    <a:pt x="1484930" y="65039"/>
                  </a:lnTo>
                  <a:close/>
                </a:path>
                <a:path w="3922394" h="355600">
                  <a:moveTo>
                    <a:pt x="1534022" y="30656"/>
                  </a:moveTo>
                  <a:lnTo>
                    <a:pt x="1487282" y="63392"/>
                  </a:lnTo>
                  <a:lnTo>
                    <a:pt x="1479114" y="53607"/>
                  </a:lnTo>
                  <a:lnTo>
                    <a:pt x="1521151" y="24165"/>
                  </a:lnTo>
                  <a:lnTo>
                    <a:pt x="1534022" y="30656"/>
                  </a:lnTo>
                  <a:close/>
                </a:path>
                <a:path w="3922394" h="355600">
                  <a:moveTo>
                    <a:pt x="1560282" y="27769"/>
                  </a:moveTo>
                  <a:lnTo>
                    <a:pt x="1093564" y="354646"/>
                  </a:lnTo>
                  <a:lnTo>
                    <a:pt x="1081699" y="347451"/>
                  </a:lnTo>
                  <a:lnTo>
                    <a:pt x="1548389" y="20593"/>
                  </a:lnTo>
                  <a:lnTo>
                    <a:pt x="1560282" y="27769"/>
                  </a:lnTo>
                  <a:close/>
                </a:path>
                <a:path w="3922394" h="355600">
                  <a:moveTo>
                    <a:pt x="1584751" y="26137"/>
                  </a:moveTo>
                  <a:lnTo>
                    <a:pt x="1120288" y="351434"/>
                  </a:lnTo>
                  <a:lnTo>
                    <a:pt x="1102420" y="348443"/>
                  </a:lnTo>
                  <a:lnTo>
                    <a:pt x="1574525" y="17794"/>
                  </a:lnTo>
                  <a:lnTo>
                    <a:pt x="1584751" y="26137"/>
                  </a:lnTo>
                  <a:close/>
                </a:path>
                <a:path w="3922394" h="355600">
                  <a:moveTo>
                    <a:pt x="1604970" y="27481"/>
                  </a:moveTo>
                  <a:lnTo>
                    <a:pt x="1140145" y="353032"/>
                  </a:lnTo>
                  <a:lnTo>
                    <a:pt x="1126755" y="346905"/>
                  </a:lnTo>
                  <a:lnTo>
                    <a:pt x="1593018" y="20347"/>
                  </a:lnTo>
                  <a:lnTo>
                    <a:pt x="1604970" y="27481"/>
                  </a:lnTo>
                  <a:close/>
                </a:path>
                <a:path w="3922394" h="355600">
                  <a:moveTo>
                    <a:pt x="1626660" y="27795"/>
                  </a:moveTo>
                  <a:lnTo>
                    <a:pt x="1164255" y="351651"/>
                  </a:lnTo>
                  <a:lnTo>
                    <a:pt x="1150700" y="345639"/>
                  </a:lnTo>
                  <a:lnTo>
                    <a:pt x="1615847" y="19863"/>
                  </a:lnTo>
                  <a:lnTo>
                    <a:pt x="1626660" y="27795"/>
                  </a:lnTo>
                  <a:close/>
                </a:path>
                <a:path w="3922394" h="355600">
                  <a:moveTo>
                    <a:pt x="1650187" y="26822"/>
                  </a:moveTo>
                  <a:lnTo>
                    <a:pt x="1186588" y="351514"/>
                  </a:lnTo>
                  <a:lnTo>
                    <a:pt x="1174471" y="344496"/>
                  </a:lnTo>
                  <a:lnTo>
                    <a:pt x="1632833" y="23471"/>
                  </a:lnTo>
                  <a:lnTo>
                    <a:pt x="1650187" y="26822"/>
                  </a:lnTo>
                  <a:close/>
                </a:path>
                <a:path w="3922394" h="355600">
                  <a:moveTo>
                    <a:pt x="1667982" y="29864"/>
                  </a:moveTo>
                  <a:lnTo>
                    <a:pt x="1214442" y="347511"/>
                  </a:lnTo>
                  <a:lnTo>
                    <a:pt x="1196776" y="344379"/>
                  </a:lnTo>
                  <a:lnTo>
                    <a:pt x="1655332" y="23219"/>
                  </a:lnTo>
                  <a:lnTo>
                    <a:pt x="1667982" y="29864"/>
                  </a:lnTo>
                  <a:close/>
                </a:path>
                <a:path w="3922394" h="355600">
                  <a:moveTo>
                    <a:pt x="1687917" y="31407"/>
                  </a:moveTo>
                  <a:lnTo>
                    <a:pt x="1232085" y="350660"/>
                  </a:lnTo>
                  <a:lnTo>
                    <a:pt x="1219687" y="343838"/>
                  </a:lnTo>
                  <a:lnTo>
                    <a:pt x="1672382" y="26782"/>
                  </a:lnTo>
                  <a:lnTo>
                    <a:pt x="1687917" y="31407"/>
                  </a:lnTo>
                  <a:close/>
                </a:path>
                <a:path w="3922394" h="355600">
                  <a:moveTo>
                    <a:pt x="1708716" y="32346"/>
                  </a:moveTo>
                  <a:lnTo>
                    <a:pt x="1254542" y="350436"/>
                  </a:lnTo>
                  <a:lnTo>
                    <a:pt x="1241979" y="343730"/>
                  </a:lnTo>
                  <a:lnTo>
                    <a:pt x="1697609" y="24620"/>
                  </a:lnTo>
                  <a:lnTo>
                    <a:pt x="1708716" y="32346"/>
                  </a:lnTo>
                  <a:close/>
                </a:path>
                <a:path w="3922394" h="355600">
                  <a:moveTo>
                    <a:pt x="1729524" y="33277"/>
                  </a:moveTo>
                  <a:lnTo>
                    <a:pt x="1277996" y="349515"/>
                  </a:lnTo>
                  <a:lnTo>
                    <a:pt x="1260127" y="346525"/>
                  </a:lnTo>
                  <a:lnTo>
                    <a:pt x="1719886" y="24522"/>
                  </a:lnTo>
                  <a:lnTo>
                    <a:pt x="1729524" y="33277"/>
                  </a:lnTo>
                  <a:close/>
                </a:path>
                <a:path w="3922394" h="355600">
                  <a:moveTo>
                    <a:pt x="1751801" y="33180"/>
                  </a:moveTo>
                  <a:lnTo>
                    <a:pt x="1297040" y="351682"/>
                  </a:lnTo>
                  <a:lnTo>
                    <a:pt x="1285639" y="344162"/>
                  </a:lnTo>
                  <a:lnTo>
                    <a:pt x="1738636" y="26895"/>
                  </a:lnTo>
                  <a:lnTo>
                    <a:pt x="1751801" y="33180"/>
                  </a:lnTo>
                  <a:close/>
                </a:path>
                <a:path w="3922394" h="355600">
                  <a:moveTo>
                    <a:pt x="1371643" y="314937"/>
                  </a:moveTo>
                  <a:lnTo>
                    <a:pt x="1320383" y="350838"/>
                  </a:lnTo>
                  <a:lnTo>
                    <a:pt x="1305055" y="346069"/>
                  </a:lnTo>
                  <a:lnTo>
                    <a:pt x="1360830" y="307005"/>
                  </a:lnTo>
                  <a:lnTo>
                    <a:pt x="1371643" y="314937"/>
                  </a:lnTo>
                  <a:close/>
                </a:path>
                <a:path w="3922394" h="355600">
                  <a:moveTo>
                    <a:pt x="1380168" y="308966"/>
                  </a:moveTo>
                  <a:lnTo>
                    <a:pt x="1371643" y="314937"/>
                  </a:lnTo>
                  <a:lnTo>
                    <a:pt x="1369061" y="301240"/>
                  </a:lnTo>
                  <a:lnTo>
                    <a:pt x="1370531" y="300211"/>
                  </a:lnTo>
                  <a:lnTo>
                    <a:pt x="1380168" y="308966"/>
                  </a:lnTo>
                  <a:close/>
                </a:path>
                <a:path w="3922394" h="355600">
                  <a:moveTo>
                    <a:pt x="1776725" y="31229"/>
                  </a:moveTo>
                  <a:lnTo>
                    <a:pt x="1383990" y="306290"/>
                  </a:lnTo>
                  <a:lnTo>
                    <a:pt x="1375234" y="296917"/>
                  </a:lnTo>
                  <a:lnTo>
                    <a:pt x="1763854" y="24738"/>
                  </a:lnTo>
                  <a:lnTo>
                    <a:pt x="1776725" y="31229"/>
                  </a:lnTo>
                  <a:close/>
                </a:path>
                <a:path w="3922394" h="355600">
                  <a:moveTo>
                    <a:pt x="1793123" y="35249"/>
                  </a:moveTo>
                  <a:lnTo>
                    <a:pt x="1343065" y="350458"/>
                  </a:lnTo>
                  <a:lnTo>
                    <a:pt x="1328260" y="345321"/>
                  </a:lnTo>
                  <a:lnTo>
                    <a:pt x="1781134" y="28141"/>
                  </a:lnTo>
                  <a:lnTo>
                    <a:pt x="1793123" y="35249"/>
                  </a:lnTo>
                  <a:close/>
                </a:path>
                <a:path w="3922394" h="355600">
                  <a:moveTo>
                    <a:pt x="1424724" y="308771"/>
                  </a:moveTo>
                  <a:lnTo>
                    <a:pt x="1370634" y="346654"/>
                  </a:lnTo>
                  <a:lnTo>
                    <a:pt x="1356293" y="341193"/>
                  </a:lnTo>
                  <a:lnTo>
                    <a:pt x="1417144" y="298574"/>
                  </a:lnTo>
                  <a:lnTo>
                    <a:pt x="1424724" y="308771"/>
                  </a:lnTo>
                  <a:close/>
                </a:path>
                <a:path w="3922394" h="355600">
                  <a:moveTo>
                    <a:pt x="1820086" y="31870"/>
                  </a:moveTo>
                  <a:lnTo>
                    <a:pt x="1433249" y="302800"/>
                  </a:lnTo>
                  <a:lnTo>
                    <a:pt x="1422435" y="294869"/>
                  </a:lnTo>
                  <a:lnTo>
                    <a:pt x="1807086" y="25470"/>
                  </a:lnTo>
                  <a:lnTo>
                    <a:pt x="1820086" y="31870"/>
                  </a:lnTo>
                  <a:close/>
                </a:path>
                <a:path w="3922394" h="355600">
                  <a:moveTo>
                    <a:pt x="1842455" y="31708"/>
                  </a:moveTo>
                  <a:lnTo>
                    <a:pt x="1390156" y="348486"/>
                  </a:lnTo>
                  <a:lnTo>
                    <a:pt x="1378456" y="341176"/>
                  </a:lnTo>
                  <a:lnTo>
                    <a:pt x="1830485" y="24587"/>
                  </a:lnTo>
                  <a:lnTo>
                    <a:pt x="1842455" y="31708"/>
                  </a:lnTo>
                  <a:close/>
                </a:path>
                <a:path w="3922394" h="355600">
                  <a:moveTo>
                    <a:pt x="1862910" y="32888"/>
                  </a:moveTo>
                  <a:lnTo>
                    <a:pt x="1412608" y="348267"/>
                  </a:lnTo>
                  <a:lnTo>
                    <a:pt x="1399673" y="341821"/>
                  </a:lnTo>
                  <a:lnTo>
                    <a:pt x="1851495" y="25377"/>
                  </a:lnTo>
                  <a:lnTo>
                    <a:pt x="1862910" y="32888"/>
                  </a:lnTo>
                  <a:close/>
                </a:path>
                <a:path w="3922394" h="355600">
                  <a:moveTo>
                    <a:pt x="1884292" y="33417"/>
                  </a:moveTo>
                  <a:lnTo>
                    <a:pt x="1437173" y="346567"/>
                  </a:lnTo>
                  <a:lnTo>
                    <a:pt x="1423907" y="340353"/>
                  </a:lnTo>
                  <a:lnTo>
                    <a:pt x="1871719" y="26718"/>
                  </a:lnTo>
                  <a:lnTo>
                    <a:pt x="1884292" y="33417"/>
                  </a:lnTo>
                  <a:close/>
                </a:path>
                <a:path w="3922394" h="355600">
                  <a:moveTo>
                    <a:pt x="1530002" y="297057"/>
                  </a:moveTo>
                  <a:lnTo>
                    <a:pt x="1457393" y="347910"/>
                  </a:lnTo>
                  <a:lnTo>
                    <a:pt x="1448050" y="338949"/>
                  </a:lnTo>
                  <a:lnTo>
                    <a:pt x="1524775" y="285213"/>
                  </a:lnTo>
                  <a:lnTo>
                    <a:pt x="1530002" y="297057"/>
                  </a:lnTo>
                  <a:close/>
                </a:path>
                <a:path w="3922394" h="355600">
                  <a:moveTo>
                    <a:pt x="1911709" y="29720"/>
                  </a:moveTo>
                  <a:lnTo>
                    <a:pt x="1534118" y="294174"/>
                  </a:lnTo>
                  <a:lnTo>
                    <a:pt x="1524775" y="285213"/>
                  </a:lnTo>
                  <a:lnTo>
                    <a:pt x="1898292" y="23612"/>
                  </a:lnTo>
                  <a:lnTo>
                    <a:pt x="1911709" y="29720"/>
                  </a:lnTo>
                  <a:close/>
                </a:path>
                <a:path w="3922394" h="355600">
                  <a:moveTo>
                    <a:pt x="1929435" y="32810"/>
                  </a:moveTo>
                  <a:lnTo>
                    <a:pt x="1481214" y="346732"/>
                  </a:lnTo>
                  <a:lnTo>
                    <a:pt x="1469372" y="339521"/>
                  </a:lnTo>
                  <a:lnTo>
                    <a:pt x="1919504" y="24261"/>
                  </a:lnTo>
                  <a:lnTo>
                    <a:pt x="1929435" y="32810"/>
                  </a:lnTo>
                  <a:close/>
                </a:path>
                <a:path w="3922394" h="355600">
                  <a:moveTo>
                    <a:pt x="1960532" y="26536"/>
                  </a:moveTo>
                  <a:lnTo>
                    <a:pt x="1508085" y="343417"/>
                  </a:lnTo>
                  <a:lnTo>
                    <a:pt x="1489371" y="341019"/>
                  </a:lnTo>
                  <a:lnTo>
                    <a:pt x="1948791" y="19254"/>
                  </a:lnTo>
                  <a:lnTo>
                    <a:pt x="1960532" y="26536"/>
                  </a:lnTo>
                  <a:close/>
                </a:path>
                <a:path w="3922394" h="355600">
                  <a:moveTo>
                    <a:pt x="2021104" y="30628"/>
                  </a:moveTo>
                  <a:lnTo>
                    <a:pt x="1577894" y="341040"/>
                  </a:lnTo>
                  <a:lnTo>
                    <a:pt x="1566199" y="333726"/>
                  </a:lnTo>
                  <a:lnTo>
                    <a:pt x="1550403" y="344789"/>
                  </a:lnTo>
                  <a:lnTo>
                    <a:pt x="1538153" y="337864"/>
                  </a:lnTo>
                  <a:lnTo>
                    <a:pt x="1528636" y="344529"/>
                  </a:lnTo>
                  <a:lnTo>
                    <a:pt x="1520468" y="334744"/>
                  </a:lnTo>
                  <a:lnTo>
                    <a:pt x="1969938" y="19948"/>
                  </a:lnTo>
                  <a:lnTo>
                    <a:pt x="1987067" y="23456"/>
                  </a:lnTo>
                  <a:lnTo>
                    <a:pt x="2003948" y="27139"/>
                  </a:lnTo>
                  <a:lnTo>
                    <a:pt x="2021104" y="30628"/>
                  </a:lnTo>
                  <a:close/>
                </a:path>
                <a:path w="3922394" h="355600">
                  <a:moveTo>
                    <a:pt x="2044057" y="30057"/>
                  </a:moveTo>
                  <a:lnTo>
                    <a:pt x="1595763" y="344030"/>
                  </a:lnTo>
                  <a:lnTo>
                    <a:pt x="1584949" y="336099"/>
                  </a:lnTo>
                  <a:lnTo>
                    <a:pt x="2035596" y="20478"/>
                  </a:lnTo>
                  <a:lnTo>
                    <a:pt x="2044057" y="30057"/>
                  </a:lnTo>
                  <a:close/>
                </a:path>
                <a:path w="3922394" h="355600">
                  <a:moveTo>
                    <a:pt x="2066353" y="29947"/>
                  </a:moveTo>
                  <a:lnTo>
                    <a:pt x="1620392" y="342286"/>
                  </a:lnTo>
                  <a:lnTo>
                    <a:pt x="1607521" y="335795"/>
                  </a:lnTo>
                  <a:lnTo>
                    <a:pt x="2053464" y="23469"/>
                  </a:lnTo>
                  <a:lnTo>
                    <a:pt x="2066353" y="29947"/>
                  </a:lnTo>
                  <a:close/>
                </a:path>
                <a:path w="3922394" h="355600">
                  <a:moveTo>
                    <a:pt x="2088024" y="30274"/>
                  </a:moveTo>
                  <a:lnTo>
                    <a:pt x="1642307" y="342442"/>
                  </a:lnTo>
                  <a:lnTo>
                    <a:pt x="1630387" y="335286"/>
                  </a:lnTo>
                  <a:lnTo>
                    <a:pt x="2076127" y="23101"/>
                  </a:lnTo>
                  <a:lnTo>
                    <a:pt x="2088024" y="30274"/>
                  </a:lnTo>
                  <a:close/>
                </a:path>
                <a:path w="3922394" h="355600">
                  <a:moveTo>
                    <a:pt x="2111772" y="29147"/>
                  </a:moveTo>
                  <a:lnTo>
                    <a:pt x="1663772" y="342914"/>
                  </a:lnTo>
                  <a:lnTo>
                    <a:pt x="1651686" y="335873"/>
                  </a:lnTo>
                  <a:lnTo>
                    <a:pt x="2098019" y="23274"/>
                  </a:lnTo>
                  <a:lnTo>
                    <a:pt x="2111772" y="29147"/>
                  </a:lnTo>
                  <a:close/>
                </a:path>
                <a:path w="3922394" h="355600">
                  <a:moveTo>
                    <a:pt x="2081724" y="65696"/>
                  </a:moveTo>
                  <a:lnTo>
                    <a:pt x="1688695" y="340963"/>
                  </a:lnTo>
                  <a:lnTo>
                    <a:pt x="1680821" y="330973"/>
                  </a:lnTo>
                  <a:lnTo>
                    <a:pt x="2070911" y="57765"/>
                  </a:lnTo>
                  <a:lnTo>
                    <a:pt x="2081724" y="65696"/>
                  </a:lnTo>
                  <a:close/>
                </a:path>
                <a:path w="3922394" h="355600">
                  <a:moveTo>
                    <a:pt x="2137283" y="26784"/>
                  </a:moveTo>
                  <a:lnTo>
                    <a:pt x="2091719" y="58696"/>
                  </a:lnTo>
                  <a:lnTo>
                    <a:pt x="2079693" y="51614"/>
                  </a:lnTo>
                  <a:lnTo>
                    <a:pt x="2125455" y="19564"/>
                  </a:lnTo>
                  <a:lnTo>
                    <a:pt x="2137283" y="26784"/>
                  </a:lnTo>
                  <a:close/>
                </a:path>
                <a:path w="3922394" h="355600">
                  <a:moveTo>
                    <a:pt x="2155813" y="29312"/>
                  </a:moveTo>
                  <a:lnTo>
                    <a:pt x="1716558" y="336954"/>
                  </a:lnTo>
                  <a:lnTo>
                    <a:pt x="1703099" y="330875"/>
                  </a:lnTo>
                  <a:lnTo>
                    <a:pt x="2142933" y="22828"/>
                  </a:lnTo>
                  <a:lnTo>
                    <a:pt x="2155813" y="29312"/>
                  </a:lnTo>
                  <a:close/>
                </a:path>
                <a:path w="3922394" h="355600">
                  <a:moveTo>
                    <a:pt x="2183924" y="25129"/>
                  </a:moveTo>
                  <a:lnTo>
                    <a:pt x="1735896" y="338915"/>
                  </a:lnTo>
                  <a:lnTo>
                    <a:pt x="1722731" y="332630"/>
                  </a:lnTo>
                  <a:lnTo>
                    <a:pt x="2167498" y="21128"/>
                  </a:lnTo>
                  <a:lnTo>
                    <a:pt x="2183924" y="25129"/>
                  </a:lnTo>
                  <a:close/>
                </a:path>
                <a:path w="3922394" h="355600">
                  <a:moveTo>
                    <a:pt x="2224042" y="28041"/>
                  </a:moveTo>
                  <a:lnTo>
                    <a:pt x="1781958" y="337665"/>
                  </a:lnTo>
                  <a:lnTo>
                    <a:pt x="1769560" y="330843"/>
                  </a:lnTo>
                  <a:lnTo>
                    <a:pt x="1751412" y="343553"/>
                  </a:lnTo>
                  <a:lnTo>
                    <a:pt x="1741481" y="335003"/>
                  </a:lnTo>
                  <a:lnTo>
                    <a:pt x="2192789" y="18920"/>
                  </a:lnTo>
                  <a:lnTo>
                    <a:pt x="2208608" y="23345"/>
                  </a:lnTo>
                  <a:lnTo>
                    <a:pt x="2224042" y="28041"/>
                  </a:lnTo>
                  <a:close/>
                </a:path>
                <a:path w="3922394" h="355600">
                  <a:moveTo>
                    <a:pt x="2245144" y="28767"/>
                  </a:moveTo>
                  <a:lnTo>
                    <a:pt x="1801259" y="339652"/>
                  </a:lnTo>
                  <a:lnTo>
                    <a:pt x="1790446" y="331720"/>
                  </a:lnTo>
                  <a:lnTo>
                    <a:pt x="2230509" y="23511"/>
                  </a:lnTo>
                  <a:lnTo>
                    <a:pt x="2245144" y="28767"/>
                  </a:lnTo>
                  <a:close/>
                </a:path>
                <a:path w="3922394" h="355600">
                  <a:moveTo>
                    <a:pt x="2264188" y="30934"/>
                  </a:moveTo>
                  <a:lnTo>
                    <a:pt x="1823831" y="339348"/>
                  </a:lnTo>
                  <a:lnTo>
                    <a:pt x="1812430" y="331828"/>
                  </a:lnTo>
                  <a:lnTo>
                    <a:pt x="2253081" y="23208"/>
                  </a:lnTo>
                  <a:lnTo>
                    <a:pt x="2264188" y="30934"/>
                  </a:lnTo>
                  <a:close/>
                </a:path>
                <a:path w="3922394" h="355600">
                  <a:moveTo>
                    <a:pt x="2293227" y="26101"/>
                  </a:moveTo>
                  <a:lnTo>
                    <a:pt x="1845521" y="339662"/>
                  </a:lnTo>
                  <a:lnTo>
                    <a:pt x="1835884" y="330907"/>
                  </a:lnTo>
                  <a:lnTo>
                    <a:pt x="2282708" y="17963"/>
                  </a:lnTo>
                  <a:lnTo>
                    <a:pt x="2293227" y="26101"/>
                  </a:lnTo>
                  <a:close/>
                </a:path>
                <a:path w="3922394" h="355600">
                  <a:moveTo>
                    <a:pt x="2313447" y="27445"/>
                  </a:moveTo>
                  <a:lnTo>
                    <a:pt x="1871202" y="337181"/>
                  </a:lnTo>
                  <a:lnTo>
                    <a:pt x="1857904" y="330989"/>
                  </a:lnTo>
                  <a:lnTo>
                    <a:pt x="2303222" y="19101"/>
                  </a:lnTo>
                  <a:lnTo>
                    <a:pt x="2313447" y="27445"/>
                  </a:lnTo>
                  <a:close/>
                </a:path>
                <a:path w="3922394" h="355600">
                  <a:moveTo>
                    <a:pt x="2327787" y="32906"/>
                  </a:moveTo>
                  <a:lnTo>
                    <a:pt x="1888749" y="340396"/>
                  </a:lnTo>
                  <a:lnTo>
                    <a:pt x="1876911" y="333182"/>
                  </a:lnTo>
                  <a:lnTo>
                    <a:pt x="2320502" y="22503"/>
                  </a:lnTo>
                  <a:lnTo>
                    <a:pt x="2327787" y="32906"/>
                  </a:lnTo>
                  <a:close/>
                </a:path>
                <a:path w="3922394" h="355600">
                  <a:moveTo>
                    <a:pt x="2378810" y="28181"/>
                  </a:moveTo>
                  <a:lnTo>
                    <a:pt x="1929735" y="342701"/>
                  </a:lnTo>
                  <a:lnTo>
                    <a:pt x="1910296" y="340810"/>
                  </a:lnTo>
                  <a:lnTo>
                    <a:pt x="1897963" y="333943"/>
                  </a:lnTo>
                  <a:lnTo>
                    <a:pt x="2345131" y="20759"/>
                  </a:lnTo>
                  <a:lnTo>
                    <a:pt x="2354181" y="29926"/>
                  </a:lnTo>
                  <a:lnTo>
                    <a:pt x="2367997" y="20249"/>
                  </a:lnTo>
                  <a:lnTo>
                    <a:pt x="2378810" y="28181"/>
                  </a:lnTo>
                  <a:close/>
                </a:path>
                <a:path w="3922394" h="355600">
                  <a:moveTo>
                    <a:pt x="2446525" y="27270"/>
                  </a:moveTo>
                  <a:lnTo>
                    <a:pt x="1997937" y="341449"/>
                  </a:lnTo>
                  <a:lnTo>
                    <a:pt x="1985360" y="334753"/>
                  </a:lnTo>
                  <a:lnTo>
                    <a:pt x="1979775" y="338664"/>
                  </a:lnTo>
                  <a:lnTo>
                    <a:pt x="1941613" y="334382"/>
                  </a:lnTo>
                  <a:lnTo>
                    <a:pt x="2387923" y="21799"/>
                  </a:lnTo>
                  <a:lnTo>
                    <a:pt x="2399618" y="29113"/>
                  </a:lnTo>
                  <a:lnTo>
                    <a:pt x="2407729" y="23432"/>
                  </a:lnTo>
                  <a:lnTo>
                    <a:pt x="2431128" y="22549"/>
                  </a:lnTo>
                  <a:lnTo>
                    <a:pt x="2446525" y="27270"/>
                  </a:lnTo>
                  <a:close/>
                </a:path>
                <a:path w="3922394" h="355600">
                  <a:moveTo>
                    <a:pt x="2465569" y="29437"/>
                  </a:moveTo>
                  <a:lnTo>
                    <a:pt x="2020105" y="341429"/>
                  </a:lnTo>
                  <a:lnTo>
                    <a:pt x="2008212" y="334253"/>
                  </a:lnTo>
                  <a:lnTo>
                    <a:pt x="2454168" y="21917"/>
                  </a:lnTo>
                  <a:lnTo>
                    <a:pt x="2465569" y="29437"/>
                  </a:lnTo>
                  <a:close/>
                </a:path>
                <a:path w="3922394" h="355600">
                  <a:moveTo>
                    <a:pt x="2556150" y="28018"/>
                  </a:moveTo>
                  <a:lnTo>
                    <a:pt x="2108444" y="341579"/>
                  </a:lnTo>
                  <a:lnTo>
                    <a:pt x="2031679" y="333322"/>
                  </a:lnTo>
                  <a:lnTo>
                    <a:pt x="2477957" y="20761"/>
                  </a:lnTo>
                  <a:lnTo>
                    <a:pt x="2489794" y="27976"/>
                  </a:lnTo>
                  <a:lnTo>
                    <a:pt x="2506449" y="16311"/>
                  </a:lnTo>
                  <a:lnTo>
                    <a:pt x="2518943" y="23066"/>
                  </a:lnTo>
                  <a:lnTo>
                    <a:pt x="2529526" y="15654"/>
                  </a:lnTo>
                  <a:lnTo>
                    <a:pt x="2540045" y="23792"/>
                  </a:lnTo>
                  <a:lnTo>
                    <a:pt x="2544749" y="20498"/>
                  </a:lnTo>
                  <a:lnTo>
                    <a:pt x="2556150" y="28018"/>
                  </a:lnTo>
                  <a:close/>
                </a:path>
                <a:path w="3922394" h="355600">
                  <a:moveTo>
                    <a:pt x="2584600" y="23596"/>
                  </a:moveTo>
                  <a:lnTo>
                    <a:pt x="2133220" y="339731"/>
                  </a:lnTo>
                  <a:lnTo>
                    <a:pt x="2117217" y="335434"/>
                  </a:lnTo>
                  <a:lnTo>
                    <a:pt x="2573787" y="15665"/>
                  </a:lnTo>
                  <a:lnTo>
                    <a:pt x="2584600" y="23596"/>
                  </a:lnTo>
                  <a:close/>
                </a:path>
                <a:path w="3922394" h="355600">
                  <a:moveTo>
                    <a:pt x="2602478" y="26581"/>
                  </a:moveTo>
                  <a:lnTo>
                    <a:pt x="2157996" y="337883"/>
                  </a:lnTo>
                  <a:lnTo>
                    <a:pt x="2141938" y="333625"/>
                  </a:lnTo>
                  <a:lnTo>
                    <a:pt x="2589010" y="20508"/>
                  </a:lnTo>
                  <a:lnTo>
                    <a:pt x="2602478" y="26581"/>
                  </a:lnTo>
                  <a:close/>
                </a:path>
                <a:path w="3922394" h="355600">
                  <a:moveTo>
                    <a:pt x="2628862" y="23607"/>
                  </a:moveTo>
                  <a:lnTo>
                    <a:pt x="2177335" y="339844"/>
                  </a:lnTo>
                  <a:lnTo>
                    <a:pt x="2165934" y="332324"/>
                  </a:lnTo>
                  <a:lnTo>
                    <a:pt x="2615063" y="17766"/>
                  </a:lnTo>
                  <a:lnTo>
                    <a:pt x="2628862" y="23607"/>
                  </a:lnTo>
                  <a:close/>
                </a:path>
                <a:path w="3922394" h="355600">
                  <a:moveTo>
                    <a:pt x="2648494" y="25362"/>
                  </a:moveTo>
                  <a:lnTo>
                    <a:pt x="2198583" y="340467"/>
                  </a:lnTo>
                  <a:lnTo>
                    <a:pt x="2184261" y="334993"/>
                  </a:lnTo>
                  <a:lnTo>
                    <a:pt x="2637387" y="17636"/>
                  </a:lnTo>
                  <a:lnTo>
                    <a:pt x="2648494" y="25362"/>
                  </a:lnTo>
                  <a:close/>
                </a:path>
                <a:path w="3922394" h="355600">
                  <a:moveTo>
                    <a:pt x="2676357" y="21353"/>
                  </a:moveTo>
                  <a:lnTo>
                    <a:pt x="2226841" y="336181"/>
                  </a:lnTo>
                  <a:lnTo>
                    <a:pt x="2212547" y="330688"/>
                  </a:lnTo>
                  <a:lnTo>
                    <a:pt x="2659076" y="17951"/>
                  </a:lnTo>
                  <a:lnTo>
                    <a:pt x="2676357" y="21353"/>
                  </a:lnTo>
                  <a:close/>
                </a:path>
                <a:path w="3922394" h="355600">
                  <a:moveTo>
                    <a:pt x="2700398" y="20020"/>
                  </a:moveTo>
                  <a:lnTo>
                    <a:pt x="2248035" y="336843"/>
                  </a:lnTo>
                  <a:lnTo>
                    <a:pt x="2233795" y="331311"/>
                  </a:lnTo>
                  <a:lnTo>
                    <a:pt x="2681354" y="17853"/>
                  </a:lnTo>
                  <a:lnTo>
                    <a:pt x="2700398" y="20020"/>
                  </a:lnTo>
                  <a:close/>
                </a:path>
                <a:path w="3922394" h="355600">
                  <a:moveTo>
                    <a:pt x="2717972" y="23217"/>
                  </a:moveTo>
                  <a:lnTo>
                    <a:pt x="2269844" y="337073"/>
                  </a:lnTo>
                  <a:lnTo>
                    <a:pt x="2255044" y="331934"/>
                  </a:lnTo>
                  <a:lnTo>
                    <a:pt x="2705984" y="16108"/>
                  </a:lnTo>
                  <a:lnTo>
                    <a:pt x="2717972" y="23217"/>
                  </a:lnTo>
                  <a:close/>
                </a:path>
                <a:path w="3922394" h="355600">
                  <a:moveTo>
                    <a:pt x="2734665" y="27031"/>
                  </a:moveTo>
                  <a:lnTo>
                    <a:pt x="2291608" y="337336"/>
                  </a:lnTo>
                  <a:lnTo>
                    <a:pt x="2277249" y="331888"/>
                  </a:lnTo>
                  <a:lnTo>
                    <a:pt x="2722382" y="20128"/>
                  </a:lnTo>
                  <a:lnTo>
                    <a:pt x="2734665" y="27031"/>
                  </a:lnTo>
                  <a:close/>
                </a:path>
                <a:path w="3922394" h="355600">
                  <a:moveTo>
                    <a:pt x="2758155" y="26084"/>
                  </a:moveTo>
                  <a:lnTo>
                    <a:pt x="2307473" y="341729"/>
                  </a:lnTo>
                  <a:lnTo>
                    <a:pt x="2299012" y="332150"/>
                  </a:lnTo>
                  <a:lnTo>
                    <a:pt x="2746042" y="19062"/>
                  </a:lnTo>
                  <a:lnTo>
                    <a:pt x="2758155" y="26084"/>
                  </a:lnTo>
                  <a:close/>
                </a:path>
                <a:path w="3922394" h="355600">
                  <a:moveTo>
                    <a:pt x="2781866" y="24982"/>
                  </a:moveTo>
                  <a:lnTo>
                    <a:pt x="2334794" y="338099"/>
                  </a:lnTo>
                  <a:lnTo>
                    <a:pt x="2318892" y="333732"/>
                  </a:lnTo>
                  <a:lnTo>
                    <a:pt x="2771641" y="16639"/>
                  </a:lnTo>
                  <a:lnTo>
                    <a:pt x="2781866" y="24982"/>
                  </a:lnTo>
                  <a:close/>
                </a:path>
                <a:path w="3922394" h="355600">
                  <a:moveTo>
                    <a:pt x="2827891" y="23758"/>
                  </a:moveTo>
                  <a:lnTo>
                    <a:pt x="2379010" y="338142"/>
                  </a:lnTo>
                  <a:lnTo>
                    <a:pt x="2365459" y="332128"/>
                  </a:lnTo>
                  <a:lnTo>
                    <a:pt x="2345423" y="330655"/>
                  </a:lnTo>
                  <a:lnTo>
                    <a:pt x="2792448" y="17571"/>
                  </a:lnTo>
                  <a:lnTo>
                    <a:pt x="2810905" y="20150"/>
                  </a:lnTo>
                  <a:lnTo>
                    <a:pt x="2818842" y="14591"/>
                  </a:lnTo>
                  <a:lnTo>
                    <a:pt x="2827891" y="23758"/>
                  </a:lnTo>
                  <a:close/>
                </a:path>
                <a:path w="3922394" h="355600">
                  <a:moveTo>
                    <a:pt x="2852815" y="21807"/>
                  </a:moveTo>
                  <a:lnTo>
                    <a:pt x="2401140" y="338147"/>
                  </a:lnTo>
                  <a:lnTo>
                    <a:pt x="2386460" y="332924"/>
                  </a:lnTo>
                  <a:lnTo>
                    <a:pt x="2841707" y="14081"/>
                  </a:lnTo>
                  <a:lnTo>
                    <a:pt x="2852815" y="21807"/>
                  </a:lnTo>
                  <a:close/>
                </a:path>
                <a:path w="3922394" h="355600">
                  <a:moveTo>
                    <a:pt x="2876562" y="20680"/>
                  </a:moveTo>
                  <a:lnTo>
                    <a:pt x="2423271" y="338153"/>
                  </a:lnTo>
                  <a:lnTo>
                    <a:pt x="2408535" y="332968"/>
                  </a:lnTo>
                  <a:lnTo>
                    <a:pt x="2865749" y="12748"/>
                  </a:lnTo>
                  <a:lnTo>
                    <a:pt x="2876562" y="20680"/>
                  </a:lnTo>
                  <a:close/>
                </a:path>
                <a:path w="3922394" h="355600">
                  <a:moveTo>
                    <a:pt x="2902000" y="18369"/>
                  </a:moveTo>
                  <a:lnTo>
                    <a:pt x="2446577" y="337334"/>
                  </a:lnTo>
                  <a:lnTo>
                    <a:pt x="2431116" y="332658"/>
                  </a:lnTo>
                  <a:lnTo>
                    <a:pt x="2889000" y="11969"/>
                  </a:lnTo>
                  <a:lnTo>
                    <a:pt x="2902000" y="18369"/>
                  </a:lnTo>
                  <a:close/>
                </a:path>
                <a:path w="3922394" h="355600">
                  <a:moveTo>
                    <a:pt x="2921705" y="20073"/>
                  </a:moveTo>
                  <a:lnTo>
                    <a:pt x="2469002" y="337134"/>
                  </a:lnTo>
                  <a:lnTo>
                    <a:pt x="2454533" y="331763"/>
                  </a:lnTo>
                  <a:lnTo>
                    <a:pt x="2912656" y="10906"/>
                  </a:lnTo>
                  <a:lnTo>
                    <a:pt x="2921705" y="20073"/>
                  </a:lnTo>
                  <a:close/>
                </a:path>
                <a:path w="3922394" h="355600">
                  <a:moveTo>
                    <a:pt x="2944571" y="19564"/>
                  </a:moveTo>
                  <a:lnTo>
                    <a:pt x="2494808" y="334566"/>
                  </a:lnTo>
                  <a:lnTo>
                    <a:pt x="2482993" y="327335"/>
                  </a:lnTo>
                  <a:lnTo>
                    <a:pt x="2933758" y="11632"/>
                  </a:lnTo>
                  <a:lnTo>
                    <a:pt x="2944571" y="19564"/>
                  </a:lnTo>
                  <a:close/>
                </a:path>
                <a:path w="3922394" h="355600">
                  <a:moveTo>
                    <a:pt x="2968318" y="18437"/>
                  </a:moveTo>
                  <a:lnTo>
                    <a:pt x="2517627" y="334088"/>
                  </a:lnTo>
                  <a:lnTo>
                    <a:pt x="2503920" y="328183"/>
                  </a:lnTo>
                  <a:lnTo>
                    <a:pt x="2957505" y="10505"/>
                  </a:lnTo>
                  <a:lnTo>
                    <a:pt x="2968318" y="18437"/>
                  </a:lnTo>
                  <a:close/>
                </a:path>
                <a:path w="3922394" h="355600">
                  <a:moveTo>
                    <a:pt x="2991184" y="17927"/>
                  </a:moveTo>
                  <a:lnTo>
                    <a:pt x="2537755" y="335496"/>
                  </a:lnTo>
                  <a:lnTo>
                    <a:pt x="2524214" y="329475"/>
                  </a:lnTo>
                  <a:lnTo>
                    <a:pt x="2980959" y="9584"/>
                  </a:lnTo>
                  <a:lnTo>
                    <a:pt x="2991184" y="17927"/>
                  </a:lnTo>
                  <a:close/>
                </a:path>
                <a:path w="3922394" h="355600">
                  <a:moveTo>
                    <a:pt x="3012580" y="18447"/>
                  </a:moveTo>
                  <a:lnTo>
                    <a:pt x="2561053" y="334684"/>
                  </a:lnTo>
                  <a:lnTo>
                    <a:pt x="2549358" y="327370"/>
                  </a:lnTo>
                  <a:lnTo>
                    <a:pt x="2999121" y="12368"/>
                  </a:lnTo>
                  <a:lnTo>
                    <a:pt x="3012580" y="18447"/>
                  </a:lnTo>
                  <a:close/>
                </a:path>
                <a:path w="3922394" h="355600">
                  <a:moveTo>
                    <a:pt x="3030154" y="21644"/>
                  </a:moveTo>
                  <a:lnTo>
                    <a:pt x="2583771" y="334278"/>
                  </a:lnTo>
                  <a:lnTo>
                    <a:pt x="2570974" y="327736"/>
                  </a:lnTo>
                  <a:lnTo>
                    <a:pt x="3022868" y="11241"/>
                  </a:lnTo>
                  <a:lnTo>
                    <a:pt x="3030154" y="21644"/>
                  </a:lnTo>
                  <a:close/>
                </a:path>
                <a:path w="3922394" h="355600">
                  <a:moveTo>
                    <a:pt x="3054196" y="20311"/>
                  </a:moveTo>
                  <a:lnTo>
                    <a:pt x="2602080" y="336960"/>
                  </a:lnTo>
                  <a:lnTo>
                    <a:pt x="2589283" y="330418"/>
                  </a:lnTo>
                  <a:lnTo>
                    <a:pt x="3043970" y="11967"/>
                  </a:lnTo>
                  <a:lnTo>
                    <a:pt x="3054196" y="20311"/>
                  </a:lnTo>
                  <a:close/>
                </a:path>
                <a:path w="3922394" h="355600">
                  <a:moveTo>
                    <a:pt x="3073240" y="22478"/>
                  </a:moveTo>
                  <a:lnTo>
                    <a:pt x="2628658" y="333851"/>
                  </a:lnTo>
                  <a:lnTo>
                    <a:pt x="2608842" y="332224"/>
                  </a:lnTo>
                  <a:lnTo>
                    <a:pt x="3062426" y="14546"/>
                  </a:lnTo>
                  <a:lnTo>
                    <a:pt x="3073240" y="22478"/>
                  </a:lnTo>
                  <a:close/>
                </a:path>
                <a:path w="3922394" h="355600">
                  <a:moveTo>
                    <a:pt x="3093115" y="24063"/>
                  </a:moveTo>
                  <a:lnTo>
                    <a:pt x="2652717" y="332505"/>
                  </a:lnTo>
                  <a:lnTo>
                    <a:pt x="2638175" y="327185"/>
                  </a:lnTo>
                  <a:lnTo>
                    <a:pt x="3079413" y="18154"/>
                  </a:lnTo>
                  <a:lnTo>
                    <a:pt x="3093115" y="24063"/>
                  </a:lnTo>
                  <a:close/>
                </a:path>
                <a:path w="3922394" h="355600">
                  <a:moveTo>
                    <a:pt x="3118383" y="21871"/>
                  </a:moveTo>
                  <a:lnTo>
                    <a:pt x="2674407" y="332819"/>
                  </a:lnTo>
                  <a:lnTo>
                    <a:pt x="2660085" y="327345"/>
                  </a:lnTo>
                  <a:lnTo>
                    <a:pt x="3104846" y="15847"/>
                  </a:lnTo>
                  <a:lnTo>
                    <a:pt x="3118383" y="21871"/>
                  </a:lnTo>
                  <a:close/>
                </a:path>
                <a:path w="3922394" h="355600">
                  <a:moveTo>
                    <a:pt x="3140991" y="21541"/>
                  </a:moveTo>
                  <a:lnTo>
                    <a:pt x="2697190" y="332368"/>
                  </a:lnTo>
                  <a:lnTo>
                    <a:pt x="2683906" y="326167"/>
                  </a:lnTo>
                  <a:lnTo>
                    <a:pt x="3127546" y="15453"/>
                  </a:lnTo>
                  <a:lnTo>
                    <a:pt x="3140991" y="21541"/>
                  </a:lnTo>
                  <a:close/>
                </a:path>
                <a:path w="3922394" h="355600">
                  <a:moveTo>
                    <a:pt x="3168478" y="17796"/>
                  </a:moveTo>
                  <a:lnTo>
                    <a:pt x="2716583" y="334290"/>
                  </a:lnTo>
                  <a:lnTo>
                    <a:pt x="2703244" y="328128"/>
                  </a:lnTo>
                  <a:lnTo>
                    <a:pt x="3153889" y="12508"/>
                  </a:lnTo>
                  <a:lnTo>
                    <a:pt x="3168478" y="17796"/>
                  </a:lnTo>
                  <a:close/>
                </a:path>
                <a:path w="3922394" h="355600">
                  <a:moveTo>
                    <a:pt x="3196681" y="13548"/>
                  </a:moveTo>
                  <a:lnTo>
                    <a:pt x="2740156" y="333285"/>
                  </a:lnTo>
                  <a:lnTo>
                    <a:pt x="2727873" y="326383"/>
                  </a:lnTo>
                  <a:lnTo>
                    <a:pt x="3175505" y="12874"/>
                  </a:lnTo>
                  <a:lnTo>
                    <a:pt x="3196681" y="13548"/>
                  </a:lnTo>
                  <a:close/>
                </a:path>
                <a:path w="3922394" h="355600">
                  <a:moveTo>
                    <a:pt x="3204260" y="23745"/>
                  </a:moveTo>
                  <a:lnTo>
                    <a:pt x="2756555" y="337306"/>
                  </a:lnTo>
                  <a:lnTo>
                    <a:pt x="2745448" y="329580"/>
                  </a:lnTo>
                  <a:lnTo>
                    <a:pt x="3196974" y="13343"/>
                  </a:lnTo>
                  <a:lnTo>
                    <a:pt x="3204260" y="23745"/>
                  </a:lnTo>
                  <a:close/>
                </a:path>
                <a:path w="3922394" h="355600">
                  <a:moveTo>
                    <a:pt x="3235651" y="17265"/>
                  </a:moveTo>
                  <a:lnTo>
                    <a:pt x="2782066" y="334943"/>
                  </a:lnTo>
                  <a:lnTo>
                    <a:pt x="2770371" y="327629"/>
                  </a:lnTo>
                  <a:lnTo>
                    <a:pt x="3226013" y="8510"/>
                  </a:lnTo>
                  <a:lnTo>
                    <a:pt x="3235651" y="17265"/>
                  </a:lnTo>
                  <a:close/>
                </a:path>
                <a:path w="3922394" h="355600">
                  <a:moveTo>
                    <a:pt x="3255283" y="19020"/>
                  </a:moveTo>
                  <a:lnTo>
                    <a:pt x="2809120" y="331500"/>
                  </a:lnTo>
                  <a:lnTo>
                    <a:pt x="2797646" y="324031"/>
                  </a:lnTo>
                  <a:lnTo>
                    <a:pt x="3244763" y="10883"/>
                  </a:lnTo>
                  <a:lnTo>
                    <a:pt x="3255283" y="19020"/>
                  </a:lnTo>
                  <a:close/>
                </a:path>
                <a:path w="3922394" h="355600">
                  <a:moveTo>
                    <a:pt x="3283440" y="14805"/>
                  </a:moveTo>
                  <a:lnTo>
                    <a:pt x="2826437" y="334877"/>
                  </a:lnTo>
                  <a:lnTo>
                    <a:pt x="2813971" y="328103"/>
                  </a:lnTo>
                  <a:lnTo>
                    <a:pt x="3272039" y="7285"/>
                  </a:lnTo>
                  <a:lnTo>
                    <a:pt x="3283440" y="14805"/>
                  </a:lnTo>
                  <a:close/>
                </a:path>
                <a:path w="3922394" h="355600">
                  <a:moveTo>
                    <a:pt x="3328289" y="14404"/>
                  </a:moveTo>
                  <a:lnTo>
                    <a:pt x="2869413" y="335788"/>
                  </a:lnTo>
                  <a:lnTo>
                    <a:pt x="2840732" y="324865"/>
                  </a:lnTo>
                  <a:lnTo>
                    <a:pt x="3286673" y="12540"/>
                  </a:lnTo>
                  <a:lnTo>
                    <a:pt x="3296605" y="21090"/>
                  </a:lnTo>
                  <a:lnTo>
                    <a:pt x="3317476" y="6472"/>
                  </a:lnTo>
                  <a:lnTo>
                    <a:pt x="3328289" y="14404"/>
                  </a:lnTo>
                  <a:close/>
                </a:path>
                <a:path w="3922394" h="355600">
                  <a:moveTo>
                    <a:pt x="3350581" y="14296"/>
                  </a:moveTo>
                  <a:lnTo>
                    <a:pt x="2895806" y="332808"/>
                  </a:lnTo>
                  <a:lnTo>
                    <a:pt x="2885287" y="324670"/>
                  </a:lnTo>
                  <a:lnTo>
                    <a:pt x="3338467" y="7275"/>
                  </a:lnTo>
                  <a:lnTo>
                    <a:pt x="3350581" y="14296"/>
                  </a:lnTo>
                  <a:close/>
                </a:path>
                <a:path w="3922394" h="355600">
                  <a:moveTo>
                    <a:pt x="3370199" y="16061"/>
                  </a:moveTo>
                  <a:lnTo>
                    <a:pt x="2917496" y="333122"/>
                  </a:lnTo>
                  <a:lnTo>
                    <a:pt x="2905507" y="326014"/>
                  </a:lnTo>
                  <a:lnTo>
                    <a:pt x="3361149" y="6894"/>
                  </a:lnTo>
                  <a:lnTo>
                    <a:pt x="3370199" y="16061"/>
                  </a:lnTo>
                  <a:close/>
                </a:path>
                <a:path w="3922394" h="355600">
                  <a:moveTo>
                    <a:pt x="3398650" y="11640"/>
                  </a:moveTo>
                  <a:lnTo>
                    <a:pt x="2944918" y="329421"/>
                  </a:lnTo>
                  <a:lnTo>
                    <a:pt x="2929824" y="324488"/>
                  </a:lnTo>
                  <a:lnTo>
                    <a:pt x="3389894" y="2267"/>
                  </a:lnTo>
                  <a:lnTo>
                    <a:pt x="3398650" y="11640"/>
                  </a:lnTo>
                  <a:close/>
                </a:path>
                <a:path w="3922394" h="355600">
                  <a:moveTo>
                    <a:pt x="3415342" y="15454"/>
                  </a:moveTo>
                  <a:lnTo>
                    <a:pt x="2967049" y="329427"/>
                  </a:lnTo>
                  <a:lnTo>
                    <a:pt x="2952506" y="324107"/>
                  </a:lnTo>
                  <a:lnTo>
                    <a:pt x="3402765" y="8758"/>
                  </a:lnTo>
                  <a:lnTo>
                    <a:pt x="3415342" y="15454"/>
                  </a:lnTo>
                  <a:close/>
                </a:path>
                <a:path w="3922394" h="355600">
                  <a:moveTo>
                    <a:pt x="3463719" y="12582"/>
                  </a:moveTo>
                  <a:lnTo>
                    <a:pt x="3006166" y="333040"/>
                  </a:lnTo>
                  <a:lnTo>
                    <a:pt x="2990080" y="328801"/>
                  </a:lnTo>
                  <a:lnTo>
                    <a:pt x="2974986" y="323868"/>
                  </a:lnTo>
                  <a:lnTo>
                    <a:pt x="3425337" y="8454"/>
                  </a:lnTo>
                  <a:lnTo>
                    <a:pt x="3434092" y="17827"/>
                  </a:lnTo>
                  <a:lnTo>
                    <a:pt x="3452612" y="4856"/>
                  </a:lnTo>
                  <a:lnTo>
                    <a:pt x="3463719" y="12582"/>
                  </a:lnTo>
                  <a:close/>
                </a:path>
                <a:path w="3922394" h="355600">
                  <a:moveTo>
                    <a:pt x="3476590" y="19073"/>
                  </a:moveTo>
                  <a:lnTo>
                    <a:pt x="3030942" y="331193"/>
                  </a:lnTo>
                  <a:lnTo>
                    <a:pt x="3015187" y="326722"/>
                  </a:lnTo>
                  <a:lnTo>
                    <a:pt x="3466659" y="10523"/>
                  </a:lnTo>
                  <a:lnTo>
                    <a:pt x="3476590" y="19073"/>
                  </a:lnTo>
                  <a:close/>
                </a:path>
                <a:path w="3922394" h="355600">
                  <a:moveTo>
                    <a:pt x="3505666" y="14214"/>
                  </a:moveTo>
                  <a:lnTo>
                    <a:pt x="3053220" y="331095"/>
                  </a:lnTo>
                  <a:lnTo>
                    <a:pt x="3041231" y="323987"/>
                  </a:lnTo>
                  <a:lnTo>
                    <a:pt x="3492441" y="7971"/>
                  </a:lnTo>
                  <a:lnTo>
                    <a:pt x="3505666" y="14214"/>
                  </a:lnTo>
                  <a:close/>
                </a:path>
                <a:path w="3922394" h="355600">
                  <a:moveTo>
                    <a:pt x="3524085" y="16819"/>
                  </a:moveTo>
                  <a:lnTo>
                    <a:pt x="3075865" y="330740"/>
                  </a:lnTo>
                  <a:lnTo>
                    <a:pt x="3060762" y="325813"/>
                  </a:lnTo>
                  <a:lnTo>
                    <a:pt x="3511439" y="10171"/>
                  </a:lnTo>
                  <a:lnTo>
                    <a:pt x="3524085" y="16819"/>
                  </a:lnTo>
                  <a:close/>
                </a:path>
                <a:path w="3922394" h="355600">
                  <a:moveTo>
                    <a:pt x="3555301" y="10461"/>
                  </a:moveTo>
                  <a:lnTo>
                    <a:pt x="3098069" y="330694"/>
                  </a:lnTo>
                  <a:lnTo>
                    <a:pt x="3083572" y="325342"/>
                  </a:lnTo>
                  <a:lnTo>
                    <a:pt x="3538958" y="6402"/>
                  </a:lnTo>
                  <a:lnTo>
                    <a:pt x="3555301" y="10461"/>
                  </a:lnTo>
                  <a:close/>
                </a:path>
                <a:path w="3922394" h="355600">
                  <a:moveTo>
                    <a:pt x="3571846" y="14378"/>
                  </a:moveTo>
                  <a:lnTo>
                    <a:pt x="3121449" y="329824"/>
                  </a:lnTo>
                  <a:lnTo>
                    <a:pt x="3108652" y="323282"/>
                  </a:lnTo>
                  <a:lnTo>
                    <a:pt x="3559885" y="7250"/>
                  </a:lnTo>
                  <a:lnTo>
                    <a:pt x="3571846" y="14378"/>
                  </a:lnTo>
                  <a:close/>
                </a:path>
                <a:path w="3922394" h="355600">
                  <a:moveTo>
                    <a:pt x="3594446" y="14055"/>
                  </a:moveTo>
                  <a:lnTo>
                    <a:pt x="3145270" y="328645"/>
                  </a:lnTo>
                  <a:lnTo>
                    <a:pt x="3132473" y="322103"/>
                  </a:lnTo>
                  <a:lnTo>
                    <a:pt x="3585984" y="4476"/>
                  </a:lnTo>
                  <a:lnTo>
                    <a:pt x="3594446" y="14055"/>
                  </a:lnTo>
                  <a:close/>
                </a:path>
                <a:path w="3922394" h="355600">
                  <a:moveTo>
                    <a:pt x="3623191" y="9428"/>
                  </a:moveTo>
                  <a:lnTo>
                    <a:pt x="3172398" y="325151"/>
                  </a:lnTo>
                  <a:lnTo>
                    <a:pt x="3158793" y="319175"/>
                  </a:lnTo>
                  <a:lnTo>
                    <a:pt x="3610315" y="2941"/>
                  </a:lnTo>
                  <a:lnTo>
                    <a:pt x="3623191" y="9428"/>
                  </a:lnTo>
                  <a:close/>
                </a:path>
                <a:path w="3922394" h="355600">
                  <a:moveTo>
                    <a:pt x="3644293" y="10154"/>
                  </a:moveTo>
                  <a:lnTo>
                    <a:pt x="3185416" y="331538"/>
                  </a:lnTo>
                  <a:lnTo>
                    <a:pt x="3177837" y="321342"/>
                  </a:lnTo>
                  <a:lnTo>
                    <a:pt x="3633186" y="2428"/>
                  </a:lnTo>
                  <a:lnTo>
                    <a:pt x="3644293" y="10154"/>
                  </a:lnTo>
                  <a:close/>
                </a:path>
                <a:path w="3922394" h="355600">
                  <a:moveTo>
                    <a:pt x="3670392" y="7380"/>
                  </a:moveTo>
                  <a:lnTo>
                    <a:pt x="3214749" y="326499"/>
                  </a:lnTo>
                  <a:lnTo>
                    <a:pt x="3203022" y="319208"/>
                  </a:lnTo>
                  <a:lnTo>
                    <a:pt x="3656345" y="1713"/>
                  </a:lnTo>
                  <a:lnTo>
                    <a:pt x="3670392" y="7380"/>
                  </a:lnTo>
                  <a:close/>
                </a:path>
                <a:path w="3922394" h="355600">
                  <a:moveTo>
                    <a:pt x="3728700" y="13057"/>
                  </a:moveTo>
                  <a:lnTo>
                    <a:pt x="3280700" y="326824"/>
                  </a:lnTo>
                  <a:lnTo>
                    <a:pt x="3264991" y="322322"/>
                  </a:lnTo>
                  <a:lnTo>
                    <a:pt x="3240747" y="323796"/>
                  </a:lnTo>
                  <a:lnTo>
                    <a:pt x="3225038" y="319294"/>
                  </a:lnTo>
                  <a:lnTo>
                    <a:pt x="3673625" y="5115"/>
                  </a:lnTo>
                  <a:lnTo>
                    <a:pt x="3685614" y="12224"/>
                  </a:lnTo>
                  <a:lnTo>
                    <a:pt x="3691787" y="7900"/>
                  </a:lnTo>
                  <a:lnTo>
                    <a:pt x="3703777" y="15008"/>
                  </a:lnTo>
                  <a:lnTo>
                    <a:pt x="3718181" y="4920"/>
                  </a:lnTo>
                  <a:lnTo>
                    <a:pt x="3728700" y="13057"/>
                  </a:lnTo>
                  <a:close/>
                </a:path>
                <a:path w="3922394" h="355600">
                  <a:moveTo>
                    <a:pt x="3749297" y="14137"/>
                  </a:moveTo>
                  <a:lnTo>
                    <a:pt x="3300038" y="328785"/>
                  </a:lnTo>
                  <a:lnTo>
                    <a:pt x="3287461" y="322089"/>
                  </a:lnTo>
                  <a:lnTo>
                    <a:pt x="3737372" y="6984"/>
                  </a:lnTo>
                  <a:lnTo>
                    <a:pt x="3749297" y="14137"/>
                  </a:lnTo>
                  <a:close/>
                </a:path>
                <a:path w="3922394" h="355600">
                  <a:moveTo>
                    <a:pt x="3770904" y="14509"/>
                  </a:moveTo>
                  <a:lnTo>
                    <a:pt x="3325844" y="326217"/>
                  </a:lnTo>
                  <a:lnTo>
                    <a:pt x="3315030" y="318285"/>
                  </a:lnTo>
                  <a:lnTo>
                    <a:pt x="3759503" y="6989"/>
                  </a:lnTo>
                  <a:lnTo>
                    <a:pt x="3770904" y="14509"/>
                  </a:lnTo>
                  <a:close/>
                </a:path>
                <a:path w="3922394" h="355600">
                  <a:moveTo>
                    <a:pt x="3795827" y="12558"/>
                  </a:moveTo>
                  <a:lnTo>
                    <a:pt x="3345182" y="328178"/>
                  </a:lnTo>
                  <a:lnTo>
                    <a:pt x="3336132" y="319011"/>
                  </a:lnTo>
                  <a:lnTo>
                    <a:pt x="3782956" y="6068"/>
                  </a:lnTo>
                  <a:lnTo>
                    <a:pt x="3795827" y="12558"/>
                  </a:lnTo>
                  <a:close/>
                </a:path>
                <a:path w="3922394" h="355600">
                  <a:moveTo>
                    <a:pt x="3821339" y="10196"/>
                  </a:moveTo>
                  <a:lnTo>
                    <a:pt x="3378042" y="320669"/>
                  </a:lnTo>
                  <a:lnTo>
                    <a:pt x="3367817" y="312325"/>
                  </a:lnTo>
                  <a:lnTo>
                    <a:pt x="3813759" y="0"/>
                  </a:lnTo>
                  <a:lnTo>
                    <a:pt x="3821339" y="10196"/>
                  </a:lnTo>
                  <a:close/>
                </a:path>
                <a:path w="3922394" h="355600">
                  <a:moveTo>
                    <a:pt x="3844383" y="9561"/>
                  </a:moveTo>
                  <a:lnTo>
                    <a:pt x="3393558" y="325307"/>
                  </a:lnTo>
                  <a:lnTo>
                    <a:pt x="3383921" y="316551"/>
                  </a:lnTo>
                  <a:lnTo>
                    <a:pt x="3829864" y="4225"/>
                  </a:lnTo>
                  <a:lnTo>
                    <a:pt x="3844383" y="9561"/>
                  </a:lnTo>
                  <a:close/>
                </a:path>
                <a:path w="3922394" h="355600">
                  <a:moveTo>
                    <a:pt x="3866468" y="9599"/>
                  </a:moveTo>
                  <a:lnTo>
                    <a:pt x="3419768" y="322455"/>
                  </a:lnTo>
                  <a:lnTo>
                    <a:pt x="3404357" y="317744"/>
                  </a:lnTo>
                  <a:lnTo>
                    <a:pt x="3851811" y="4359"/>
                  </a:lnTo>
                  <a:lnTo>
                    <a:pt x="3866468" y="9599"/>
                  </a:lnTo>
                  <a:close/>
                </a:path>
                <a:path w="3922394" h="355600">
                  <a:moveTo>
                    <a:pt x="3891222" y="7767"/>
                  </a:moveTo>
                  <a:lnTo>
                    <a:pt x="3443111" y="321611"/>
                  </a:lnTo>
                  <a:lnTo>
                    <a:pt x="3427838" y="316803"/>
                  </a:lnTo>
                  <a:lnTo>
                    <a:pt x="3878668" y="1054"/>
                  </a:lnTo>
                  <a:lnTo>
                    <a:pt x="3891222" y="7767"/>
                  </a:lnTo>
                  <a:close/>
                </a:path>
                <a:path w="3922394" h="355600">
                  <a:moveTo>
                    <a:pt x="3913977" y="7335"/>
                  </a:moveTo>
                  <a:lnTo>
                    <a:pt x="3465058" y="321745"/>
                  </a:lnTo>
                  <a:lnTo>
                    <a:pt x="3450566" y="316390"/>
                  </a:lnTo>
                  <a:lnTo>
                    <a:pt x="3902282" y="21"/>
                  </a:lnTo>
                  <a:lnTo>
                    <a:pt x="3913977" y="7335"/>
                  </a:lnTo>
                  <a:close/>
                </a:path>
                <a:path w="3922394" h="355600">
                  <a:moveTo>
                    <a:pt x="3922144" y="17120"/>
                  </a:moveTo>
                  <a:lnTo>
                    <a:pt x="3487667" y="321416"/>
                  </a:lnTo>
                  <a:lnTo>
                    <a:pt x="3472430" y="316582"/>
                  </a:lnTo>
                  <a:lnTo>
                    <a:pt x="3914859" y="6717"/>
                  </a:lnTo>
                  <a:lnTo>
                    <a:pt x="3922144" y="17120"/>
                  </a:lnTo>
                  <a:close/>
                </a:path>
                <a:path w="3922394" h="355600">
                  <a:moveTo>
                    <a:pt x="3908384" y="42262"/>
                  </a:moveTo>
                  <a:lnTo>
                    <a:pt x="3508098" y="322612"/>
                  </a:lnTo>
                  <a:lnTo>
                    <a:pt x="3496412" y="315291"/>
                  </a:lnTo>
                  <a:lnTo>
                    <a:pt x="3906270" y="28237"/>
                  </a:lnTo>
                  <a:lnTo>
                    <a:pt x="3908384" y="42262"/>
                  </a:lnTo>
                  <a:close/>
                </a:path>
                <a:path w="3922394" h="355600">
                  <a:moveTo>
                    <a:pt x="3830379" y="112400"/>
                  </a:moveTo>
                  <a:lnTo>
                    <a:pt x="3528878" y="323563"/>
                  </a:lnTo>
                  <a:lnTo>
                    <a:pt x="3517500" y="316027"/>
                  </a:lnTo>
                  <a:lnTo>
                    <a:pt x="3829078" y="97806"/>
                  </a:lnTo>
                  <a:lnTo>
                    <a:pt x="3830379" y="112400"/>
                  </a:lnTo>
                  <a:close/>
                </a:path>
                <a:path w="3922394" h="355600">
                  <a:moveTo>
                    <a:pt x="3779088" y="163828"/>
                  </a:moveTo>
                  <a:lnTo>
                    <a:pt x="3547151" y="326270"/>
                  </a:lnTo>
                  <a:lnTo>
                    <a:pt x="3539277" y="316280"/>
                  </a:lnTo>
                  <a:lnTo>
                    <a:pt x="3776505" y="150131"/>
                  </a:lnTo>
                  <a:lnTo>
                    <a:pt x="3779088" y="163828"/>
                  </a:lnTo>
                  <a:close/>
                </a:path>
                <a:path w="3922394" h="355600">
                  <a:moveTo>
                    <a:pt x="3711592" y="226605"/>
                  </a:moveTo>
                  <a:lnTo>
                    <a:pt x="3573475" y="323338"/>
                  </a:lnTo>
                  <a:lnTo>
                    <a:pt x="3560269" y="317083"/>
                  </a:lnTo>
                  <a:lnTo>
                    <a:pt x="3712064" y="210769"/>
                  </a:lnTo>
                  <a:lnTo>
                    <a:pt x="3711592" y="226605"/>
                  </a:lnTo>
                  <a:close/>
                </a:path>
                <a:path w="3922394" h="355600">
                  <a:moveTo>
                    <a:pt x="3648992" y="285953"/>
                  </a:moveTo>
                  <a:lnTo>
                    <a:pt x="3600819" y="319692"/>
                  </a:lnTo>
                  <a:lnTo>
                    <a:pt x="3591476" y="310731"/>
                  </a:lnTo>
                  <a:lnTo>
                    <a:pt x="3651320" y="268818"/>
                  </a:lnTo>
                  <a:lnTo>
                    <a:pt x="3648992" y="285953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6426" y="3110186"/>
              <a:ext cx="3796429" cy="36020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4259365"/>
            <a:ext cx="18288000" cy="6028055"/>
            <a:chOff x="0" y="4259365"/>
            <a:chExt cx="18288000" cy="6028055"/>
          </a:xfrm>
        </p:grpSpPr>
        <p:sp>
          <p:nvSpPr>
            <p:cNvPr id="10" name="object 10"/>
            <p:cNvSpPr/>
            <p:nvPr/>
          </p:nvSpPr>
          <p:spPr>
            <a:xfrm>
              <a:off x="0" y="4259365"/>
              <a:ext cx="18288000" cy="6028055"/>
            </a:xfrm>
            <a:custGeom>
              <a:avLst/>
              <a:gdLst/>
              <a:ahLst/>
              <a:cxnLst/>
              <a:rect l="l" t="t" r="r" b="b"/>
              <a:pathLst>
                <a:path w="18288000" h="6028055">
                  <a:moveTo>
                    <a:pt x="0" y="6027633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6027633"/>
                  </a:lnTo>
                  <a:lnTo>
                    <a:pt x="0" y="6027633"/>
                  </a:lnTo>
                  <a:close/>
                </a:path>
              </a:pathLst>
            </a:custGeom>
            <a:solidFill>
              <a:srgbClr val="3D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5933" y="5524607"/>
              <a:ext cx="7867649" cy="37909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5143500"/>
              <a:ext cx="7772399" cy="43433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1333810"/>
            <a:ext cx="31089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9" dirty="0">
                <a:solidFill>
                  <a:srgbClr val="2B2840"/>
                </a:solidFill>
              </a:rPr>
              <a:t>Н</a:t>
            </a:r>
            <a:r>
              <a:rPr spc="-605" dirty="0">
                <a:solidFill>
                  <a:srgbClr val="2B2840"/>
                </a:solidFill>
              </a:rPr>
              <a:t>Е</a:t>
            </a:r>
            <a:r>
              <a:rPr spc="575" dirty="0">
                <a:solidFill>
                  <a:srgbClr val="2B2840"/>
                </a:solidFill>
              </a:rPr>
              <a:t>Й</a:t>
            </a:r>
            <a:r>
              <a:rPr spc="-225" dirty="0">
                <a:solidFill>
                  <a:srgbClr val="2B2840"/>
                </a:solidFill>
              </a:rPr>
              <a:t>Р</a:t>
            </a:r>
            <a:r>
              <a:rPr spc="95" dirty="0">
                <a:solidFill>
                  <a:srgbClr val="2B2840"/>
                </a:solidFill>
              </a:rPr>
              <a:t>О</a:t>
            </a:r>
            <a:r>
              <a:rPr spc="235" dirty="0">
                <a:solidFill>
                  <a:srgbClr val="2B2840"/>
                </a:solidFill>
              </a:rPr>
              <a:t>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9251" y="3998919"/>
            <a:ext cx="4694555" cy="5458460"/>
            <a:chOff x="1029251" y="3998919"/>
            <a:chExt cx="4694555" cy="5458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881" y="3998919"/>
              <a:ext cx="4693375" cy="52637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29246" y="4032236"/>
              <a:ext cx="4248785" cy="5424805"/>
            </a:xfrm>
            <a:custGeom>
              <a:avLst/>
              <a:gdLst/>
              <a:ahLst/>
              <a:cxnLst/>
              <a:rect l="l" t="t" r="r" b="b"/>
              <a:pathLst>
                <a:path w="4248785" h="5424805">
                  <a:moveTo>
                    <a:pt x="531876" y="1778000"/>
                  </a:moveTo>
                  <a:lnTo>
                    <a:pt x="529666" y="1765300"/>
                  </a:lnTo>
                  <a:lnTo>
                    <a:pt x="527469" y="1778000"/>
                  </a:lnTo>
                  <a:lnTo>
                    <a:pt x="531876" y="1778000"/>
                  </a:lnTo>
                  <a:close/>
                </a:path>
                <a:path w="4248785" h="5424805">
                  <a:moveTo>
                    <a:pt x="4248582" y="4942052"/>
                  </a:moveTo>
                  <a:lnTo>
                    <a:pt x="4248378" y="4929352"/>
                  </a:lnTo>
                  <a:lnTo>
                    <a:pt x="4245064" y="4929352"/>
                  </a:lnTo>
                  <a:lnTo>
                    <a:pt x="4241203" y="4916652"/>
                  </a:lnTo>
                  <a:lnTo>
                    <a:pt x="4235145" y="4916652"/>
                  </a:lnTo>
                  <a:lnTo>
                    <a:pt x="4226471" y="4903952"/>
                  </a:lnTo>
                  <a:lnTo>
                    <a:pt x="4217848" y="4903952"/>
                  </a:lnTo>
                  <a:lnTo>
                    <a:pt x="4209338" y="4891252"/>
                  </a:lnTo>
                  <a:lnTo>
                    <a:pt x="4200969" y="4891252"/>
                  </a:lnTo>
                  <a:lnTo>
                    <a:pt x="4191558" y="4878552"/>
                  </a:lnTo>
                  <a:lnTo>
                    <a:pt x="4172915" y="4865852"/>
                  </a:lnTo>
                  <a:lnTo>
                    <a:pt x="4163491" y="4853152"/>
                  </a:lnTo>
                  <a:lnTo>
                    <a:pt x="4153801" y="4840452"/>
                  </a:lnTo>
                  <a:lnTo>
                    <a:pt x="4143794" y="4840452"/>
                  </a:lnTo>
                  <a:lnTo>
                    <a:pt x="4123258" y="4815052"/>
                  </a:lnTo>
                  <a:lnTo>
                    <a:pt x="4112793" y="4815052"/>
                  </a:lnTo>
                  <a:lnTo>
                    <a:pt x="4107827" y="4802352"/>
                  </a:lnTo>
                  <a:lnTo>
                    <a:pt x="4099560" y="4802352"/>
                  </a:lnTo>
                  <a:lnTo>
                    <a:pt x="4092168" y="4789652"/>
                  </a:lnTo>
                  <a:lnTo>
                    <a:pt x="4083443" y="4789652"/>
                  </a:lnTo>
                  <a:lnTo>
                    <a:pt x="4074909" y="4776952"/>
                  </a:lnTo>
                  <a:lnTo>
                    <a:pt x="4067594" y="4776952"/>
                  </a:lnTo>
                  <a:lnTo>
                    <a:pt x="4065384" y="4764252"/>
                  </a:lnTo>
                  <a:lnTo>
                    <a:pt x="4047756" y="4764252"/>
                  </a:lnTo>
                  <a:lnTo>
                    <a:pt x="4040809" y="4751552"/>
                  </a:lnTo>
                  <a:lnTo>
                    <a:pt x="4033977" y="4751552"/>
                  </a:lnTo>
                  <a:lnTo>
                    <a:pt x="4027132" y="4738852"/>
                  </a:lnTo>
                  <a:lnTo>
                    <a:pt x="4013136" y="4738852"/>
                  </a:lnTo>
                  <a:lnTo>
                    <a:pt x="4006278" y="4726152"/>
                  </a:lnTo>
                  <a:lnTo>
                    <a:pt x="4000042" y="4726152"/>
                  </a:lnTo>
                  <a:lnTo>
                    <a:pt x="3994835" y="4713452"/>
                  </a:lnTo>
                  <a:lnTo>
                    <a:pt x="3973207" y="4713452"/>
                  </a:lnTo>
                  <a:lnTo>
                    <a:pt x="3966921" y="4700752"/>
                  </a:lnTo>
                  <a:lnTo>
                    <a:pt x="3961219" y="4700752"/>
                  </a:lnTo>
                  <a:lnTo>
                    <a:pt x="3960114" y="4688052"/>
                  </a:lnTo>
                  <a:lnTo>
                    <a:pt x="3945305" y="4688052"/>
                  </a:lnTo>
                  <a:lnTo>
                    <a:pt x="3938625" y="4675352"/>
                  </a:lnTo>
                  <a:lnTo>
                    <a:pt x="3923030" y="4675352"/>
                  </a:lnTo>
                  <a:lnTo>
                    <a:pt x="3913886" y="4662652"/>
                  </a:lnTo>
                  <a:lnTo>
                    <a:pt x="3905262" y="4662652"/>
                  </a:lnTo>
                  <a:lnTo>
                    <a:pt x="3897833" y="4649952"/>
                  </a:lnTo>
                  <a:lnTo>
                    <a:pt x="3887444" y="4649952"/>
                  </a:lnTo>
                  <a:lnTo>
                    <a:pt x="3875862" y="4637252"/>
                  </a:lnTo>
                  <a:lnTo>
                    <a:pt x="3863962" y="4624552"/>
                  </a:lnTo>
                  <a:lnTo>
                    <a:pt x="3852634" y="4624552"/>
                  </a:lnTo>
                  <a:lnTo>
                    <a:pt x="3837406" y="4611852"/>
                  </a:lnTo>
                  <a:lnTo>
                    <a:pt x="3805898" y="4586452"/>
                  </a:lnTo>
                  <a:lnTo>
                    <a:pt x="3790353" y="4573752"/>
                  </a:lnTo>
                  <a:lnTo>
                    <a:pt x="3780561" y="4573752"/>
                  </a:lnTo>
                  <a:lnTo>
                    <a:pt x="3770655" y="4561052"/>
                  </a:lnTo>
                  <a:lnTo>
                    <a:pt x="3760127" y="4548352"/>
                  </a:lnTo>
                  <a:lnTo>
                    <a:pt x="3741788" y="4548352"/>
                  </a:lnTo>
                  <a:lnTo>
                    <a:pt x="3735108" y="4535652"/>
                  </a:lnTo>
                  <a:lnTo>
                    <a:pt x="3722560" y="4535652"/>
                  </a:lnTo>
                  <a:lnTo>
                    <a:pt x="3715753" y="4522952"/>
                  </a:lnTo>
                  <a:lnTo>
                    <a:pt x="3708158" y="4522952"/>
                  </a:lnTo>
                  <a:lnTo>
                    <a:pt x="3700475" y="4510252"/>
                  </a:lnTo>
                  <a:lnTo>
                    <a:pt x="3686975" y="4510252"/>
                  </a:lnTo>
                  <a:lnTo>
                    <a:pt x="3680333" y="4497552"/>
                  </a:lnTo>
                  <a:lnTo>
                    <a:pt x="3673589" y="4497552"/>
                  </a:lnTo>
                  <a:lnTo>
                    <a:pt x="3666896" y="4484852"/>
                  </a:lnTo>
                  <a:lnTo>
                    <a:pt x="3655936" y="4484852"/>
                  </a:lnTo>
                  <a:lnTo>
                    <a:pt x="3650691" y="4472152"/>
                  </a:lnTo>
                  <a:lnTo>
                    <a:pt x="3639337" y="4472152"/>
                  </a:lnTo>
                  <a:lnTo>
                    <a:pt x="3632174" y="4459452"/>
                  </a:lnTo>
                  <a:lnTo>
                    <a:pt x="3625558" y="4459452"/>
                  </a:lnTo>
                  <a:lnTo>
                    <a:pt x="3614051" y="4446752"/>
                  </a:lnTo>
                  <a:lnTo>
                    <a:pt x="3602545" y="4446752"/>
                  </a:lnTo>
                  <a:lnTo>
                    <a:pt x="3590836" y="4434052"/>
                  </a:lnTo>
                  <a:lnTo>
                    <a:pt x="3578707" y="4434052"/>
                  </a:lnTo>
                  <a:lnTo>
                    <a:pt x="3565791" y="4421352"/>
                  </a:lnTo>
                  <a:lnTo>
                    <a:pt x="3553498" y="4408652"/>
                  </a:lnTo>
                  <a:lnTo>
                    <a:pt x="3541814" y="4408652"/>
                  </a:lnTo>
                  <a:lnTo>
                    <a:pt x="3530752" y="4395952"/>
                  </a:lnTo>
                  <a:lnTo>
                    <a:pt x="3517531" y="4383252"/>
                  </a:lnTo>
                  <a:lnTo>
                    <a:pt x="3508044" y="4383252"/>
                  </a:lnTo>
                  <a:lnTo>
                    <a:pt x="3497897" y="4370552"/>
                  </a:lnTo>
                  <a:lnTo>
                    <a:pt x="3488461" y="4370552"/>
                  </a:lnTo>
                  <a:lnTo>
                    <a:pt x="3481159" y="4357852"/>
                  </a:lnTo>
                  <a:lnTo>
                    <a:pt x="3468370" y="4357852"/>
                  </a:lnTo>
                  <a:lnTo>
                    <a:pt x="3456216" y="4345152"/>
                  </a:lnTo>
                  <a:lnTo>
                    <a:pt x="3444265" y="4332452"/>
                  </a:lnTo>
                  <a:lnTo>
                    <a:pt x="3422104" y="4319752"/>
                  </a:lnTo>
                  <a:lnTo>
                    <a:pt x="3412464" y="4319752"/>
                  </a:lnTo>
                  <a:lnTo>
                    <a:pt x="3402723" y="4307052"/>
                  </a:lnTo>
                  <a:lnTo>
                    <a:pt x="3392411" y="4307052"/>
                  </a:lnTo>
                  <a:lnTo>
                    <a:pt x="3388563" y="4294352"/>
                  </a:lnTo>
                  <a:lnTo>
                    <a:pt x="3380841" y="4294352"/>
                  </a:lnTo>
                  <a:lnTo>
                    <a:pt x="3375329" y="4281652"/>
                  </a:lnTo>
                  <a:lnTo>
                    <a:pt x="3356038" y="4281652"/>
                  </a:lnTo>
                  <a:lnTo>
                    <a:pt x="3351631" y="4268952"/>
                  </a:lnTo>
                  <a:lnTo>
                    <a:pt x="3348317" y="4268952"/>
                  </a:lnTo>
                  <a:lnTo>
                    <a:pt x="3342894" y="4256252"/>
                  </a:lnTo>
                  <a:lnTo>
                    <a:pt x="3330181" y="4256252"/>
                  </a:lnTo>
                  <a:lnTo>
                    <a:pt x="3323526" y="4243552"/>
                  </a:lnTo>
                  <a:lnTo>
                    <a:pt x="3313519" y="4243552"/>
                  </a:lnTo>
                  <a:lnTo>
                    <a:pt x="3293287" y="4230852"/>
                  </a:lnTo>
                  <a:lnTo>
                    <a:pt x="3283280" y="4230852"/>
                  </a:lnTo>
                  <a:lnTo>
                    <a:pt x="3263442" y="4205452"/>
                  </a:lnTo>
                  <a:lnTo>
                    <a:pt x="3255911" y="4205452"/>
                  </a:lnTo>
                  <a:lnTo>
                    <a:pt x="3240659" y="4192752"/>
                  </a:lnTo>
                  <a:lnTo>
                    <a:pt x="3233128" y="4192752"/>
                  </a:lnTo>
                  <a:lnTo>
                    <a:pt x="3226181" y="4180052"/>
                  </a:lnTo>
                  <a:lnTo>
                    <a:pt x="3219285" y="4180052"/>
                  </a:lnTo>
                  <a:lnTo>
                    <a:pt x="3212274" y="4167352"/>
                  </a:lnTo>
                  <a:lnTo>
                    <a:pt x="3193389" y="4167352"/>
                  </a:lnTo>
                  <a:lnTo>
                    <a:pt x="3181870" y="4154652"/>
                  </a:lnTo>
                  <a:lnTo>
                    <a:pt x="3170758" y="4141952"/>
                  </a:lnTo>
                  <a:lnTo>
                    <a:pt x="3160382" y="4141952"/>
                  </a:lnTo>
                  <a:lnTo>
                    <a:pt x="3154311" y="4129252"/>
                  </a:lnTo>
                  <a:lnTo>
                    <a:pt x="3135020" y="4129252"/>
                  </a:lnTo>
                  <a:lnTo>
                    <a:pt x="3131159" y="4116552"/>
                  </a:lnTo>
                  <a:lnTo>
                    <a:pt x="3126752" y="4116552"/>
                  </a:lnTo>
                  <a:lnTo>
                    <a:pt x="3113024" y="4103852"/>
                  </a:lnTo>
                  <a:lnTo>
                    <a:pt x="3099536" y="4103852"/>
                  </a:lnTo>
                  <a:lnTo>
                    <a:pt x="3085757" y="4091152"/>
                  </a:lnTo>
                  <a:lnTo>
                    <a:pt x="3071088" y="4078452"/>
                  </a:lnTo>
                  <a:lnTo>
                    <a:pt x="3063925" y="4078452"/>
                  </a:lnTo>
                  <a:lnTo>
                    <a:pt x="3060065" y="4065752"/>
                  </a:lnTo>
                  <a:lnTo>
                    <a:pt x="2993923" y="4027652"/>
                  </a:lnTo>
                  <a:lnTo>
                    <a:pt x="2987738" y="4014952"/>
                  </a:lnTo>
                  <a:lnTo>
                    <a:pt x="2975559" y="4014952"/>
                  </a:lnTo>
                  <a:lnTo>
                    <a:pt x="2969679" y="4002252"/>
                  </a:lnTo>
                  <a:lnTo>
                    <a:pt x="2949283" y="4002252"/>
                  </a:lnTo>
                  <a:lnTo>
                    <a:pt x="2944380" y="3989552"/>
                  </a:lnTo>
                  <a:lnTo>
                    <a:pt x="2937776" y="3989552"/>
                  </a:lnTo>
                  <a:lnTo>
                    <a:pt x="2930448" y="3976852"/>
                  </a:lnTo>
                  <a:lnTo>
                    <a:pt x="2923375" y="3976852"/>
                  </a:lnTo>
                  <a:lnTo>
                    <a:pt x="2913176" y="3964152"/>
                  </a:lnTo>
                  <a:lnTo>
                    <a:pt x="2902572" y="3964152"/>
                  </a:lnTo>
                  <a:lnTo>
                    <a:pt x="2891752" y="3951452"/>
                  </a:lnTo>
                  <a:lnTo>
                    <a:pt x="2868257" y="3951452"/>
                  </a:lnTo>
                  <a:lnTo>
                    <a:pt x="2867152" y="3938752"/>
                  </a:lnTo>
                  <a:lnTo>
                    <a:pt x="2856128" y="3938752"/>
                  </a:lnTo>
                  <a:lnTo>
                    <a:pt x="2849524" y="3926052"/>
                  </a:lnTo>
                  <a:lnTo>
                    <a:pt x="2844558" y="3926052"/>
                  </a:lnTo>
                  <a:lnTo>
                    <a:pt x="2831211" y="3913352"/>
                  </a:lnTo>
                  <a:lnTo>
                    <a:pt x="2817139" y="3913352"/>
                  </a:lnTo>
                  <a:lnTo>
                    <a:pt x="2802864" y="3900652"/>
                  </a:lnTo>
                  <a:lnTo>
                    <a:pt x="2788894" y="3887952"/>
                  </a:lnTo>
                  <a:lnTo>
                    <a:pt x="2776969" y="3887952"/>
                  </a:lnTo>
                  <a:lnTo>
                    <a:pt x="2770835" y="3875252"/>
                  </a:lnTo>
                  <a:lnTo>
                    <a:pt x="2764637" y="3875252"/>
                  </a:lnTo>
                  <a:lnTo>
                    <a:pt x="2754439" y="3862552"/>
                  </a:lnTo>
                  <a:lnTo>
                    <a:pt x="2744178" y="3862552"/>
                  </a:lnTo>
                  <a:lnTo>
                    <a:pt x="2734640" y="3849852"/>
                  </a:lnTo>
                  <a:lnTo>
                    <a:pt x="2725509" y="3849852"/>
                  </a:lnTo>
                  <a:lnTo>
                    <a:pt x="2722753" y="3837152"/>
                  </a:lnTo>
                  <a:lnTo>
                    <a:pt x="2720543" y="3837152"/>
                  </a:lnTo>
                  <a:lnTo>
                    <a:pt x="2689199" y="3824452"/>
                  </a:lnTo>
                  <a:lnTo>
                    <a:pt x="2658262" y="3799052"/>
                  </a:lnTo>
                  <a:lnTo>
                    <a:pt x="2651899" y="3799052"/>
                  </a:lnTo>
                  <a:lnTo>
                    <a:pt x="2645791" y="3786352"/>
                  </a:lnTo>
                  <a:lnTo>
                    <a:pt x="2632913" y="3786352"/>
                  </a:lnTo>
                  <a:lnTo>
                    <a:pt x="2623553" y="3773652"/>
                  </a:lnTo>
                  <a:lnTo>
                    <a:pt x="2607335" y="3773652"/>
                  </a:lnTo>
                  <a:lnTo>
                    <a:pt x="2599842" y="3760952"/>
                  </a:lnTo>
                  <a:lnTo>
                    <a:pt x="2586063" y="3760952"/>
                  </a:lnTo>
                  <a:lnTo>
                    <a:pt x="2582202" y="3748252"/>
                  </a:lnTo>
                  <a:lnTo>
                    <a:pt x="2576690" y="3748252"/>
                  </a:lnTo>
                  <a:lnTo>
                    <a:pt x="2569527" y="3735552"/>
                  </a:lnTo>
                  <a:lnTo>
                    <a:pt x="2553703" y="3735552"/>
                  </a:lnTo>
                  <a:lnTo>
                    <a:pt x="2546515" y="3722852"/>
                  </a:lnTo>
                  <a:lnTo>
                    <a:pt x="2533700" y="3722852"/>
                  </a:lnTo>
                  <a:lnTo>
                    <a:pt x="2530398" y="3710152"/>
                  </a:lnTo>
                  <a:lnTo>
                    <a:pt x="2525433" y="3710152"/>
                  </a:lnTo>
                  <a:lnTo>
                    <a:pt x="2514409" y="3697452"/>
                  </a:lnTo>
                  <a:lnTo>
                    <a:pt x="2500630" y="3697452"/>
                  </a:lnTo>
                  <a:lnTo>
                    <a:pt x="2495512" y="3684752"/>
                  </a:lnTo>
                  <a:lnTo>
                    <a:pt x="2485910" y="3684752"/>
                  </a:lnTo>
                  <a:lnTo>
                    <a:pt x="2480792" y="3672052"/>
                  </a:lnTo>
                  <a:lnTo>
                    <a:pt x="2471521" y="3672052"/>
                  </a:lnTo>
                  <a:lnTo>
                    <a:pt x="2461984" y="3659352"/>
                  </a:lnTo>
                  <a:lnTo>
                    <a:pt x="2452344" y="3659352"/>
                  </a:lnTo>
                  <a:lnTo>
                    <a:pt x="2442756" y="3646652"/>
                  </a:lnTo>
                  <a:lnTo>
                    <a:pt x="2436698" y="3646652"/>
                  </a:lnTo>
                  <a:lnTo>
                    <a:pt x="2432837" y="3633952"/>
                  </a:lnTo>
                  <a:lnTo>
                    <a:pt x="2411895" y="3633952"/>
                  </a:lnTo>
                  <a:lnTo>
                    <a:pt x="2406383" y="3621252"/>
                  </a:lnTo>
                  <a:lnTo>
                    <a:pt x="2394254" y="3608552"/>
                  </a:lnTo>
                  <a:lnTo>
                    <a:pt x="2379370" y="3608552"/>
                  </a:lnTo>
                  <a:lnTo>
                    <a:pt x="2377173" y="3595852"/>
                  </a:lnTo>
                  <a:lnTo>
                    <a:pt x="2362835" y="3595852"/>
                  </a:lnTo>
                  <a:lnTo>
                    <a:pt x="2357056" y="3583152"/>
                  </a:lnTo>
                  <a:lnTo>
                    <a:pt x="2351265" y="3583152"/>
                  </a:lnTo>
                  <a:lnTo>
                    <a:pt x="2345055" y="3570452"/>
                  </a:lnTo>
                  <a:lnTo>
                    <a:pt x="2332431" y="3557752"/>
                  </a:lnTo>
                  <a:lnTo>
                    <a:pt x="2320810" y="3557752"/>
                  </a:lnTo>
                  <a:lnTo>
                    <a:pt x="2315718" y="3545052"/>
                  </a:lnTo>
                  <a:lnTo>
                    <a:pt x="2302218" y="3545052"/>
                  </a:lnTo>
                  <a:lnTo>
                    <a:pt x="2298687" y="3532352"/>
                  </a:lnTo>
                  <a:lnTo>
                    <a:pt x="2292985" y="3532352"/>
                  </a:lnTo>
                  <a:lnTo>
                    <a:pt x="2286241" y="3519652"/>
                  </a:lnTo>
                  <a:lnTo>
                    <a:pt x="2271001" y="3519652"/>
                  </a:lnTo>
                  <a:lnTo>
                    <a:pt x="2262390" y="3506952"/>
                  </a:lnTo>
                  <a:lnTo>
                    <a:pt x="2253577" y="3506952"/>
                  </a:lnTo>
                  <a:lnTo>
                    <a:pt x="2244344" y="3494252"/>
                  </a:lnTo>
                  <a:lnTo>
                    <a:pt x="2234425" y="3494252"/>
                  </a:lnTo>
                  <a:lnTo>
                    <a:pt x="2224976" y="3481552"/>
                  </a:lnTo>
                  <a:lnTo>
                    <a:pt x="2215426" y="3481552"/>
                  </a:lnTo>
                  <a:lnTo>
                    <a:pt x="2205202" y="3468852"/>
                  </a:lnTo>
                  <a:lnTo>
                    <a:pt x="2187067" y="3468852"/>
                  </a:lnTo>
                  <a:lnTo>
                    <a:pt x="2181504" y="3456152"/>
                  </a:lnTo>
                  <a:lnTo>
                    <a:pt x="2166632" y="3456152"/>
                  </a:lnTo>
                  <a:lnTo>
                    <a:pt x="2159343" y="3443452"/>
                  </a:lnTo>
                  <a:lnTo>
                    <a:pt x="2151748" y="3443452"/>
                  </a:lnTo>
                  <a:lnTo>
                    <a:pt x="2144141" y="3430752"/>
                  </a:lnTo>
                  <a:lnTo>
                    <a:pt x="2137206" y="3430752"/>
                  </a:lnTo>
                  <a:lnTo>
                    <a:pt x="2129967" y="3418052"/>
                  </a:lnTo>
                  <a:lnTo>
                    <a:pt x="2113711" y="3418052"/>
                  </a:lnTo>
                  <a:lnTo>
                    <a:pt x="2108200" y="3405352"/>
                  </a:lnTo>
                  <a:lnTo>
                    <a:pt x="2091016" y="3405352"/>
                  </a:lnTo>
                  <a:lnTo>
                    <a:pt x="2081606" y="3392652"/>
                  </a:lnTo>
                  <a:lnTo>
                    <a:pt x="2072830" y="3392652"/>
                  </a:lnTo>
                  <a:lnTo>
                    <a:pt x="2064664" y="3379952"/>
                  </a:lnTo>
                  <a:lnTo>
                    <a:pt x="2060257" y="3379952"/>
                  </a:lnTo>
                  <a:lnTo>
                    <a:pt x="2054186" y="3367252"/>
                  </a:lnTo>
                  <a:lnTo>
                    <a:pt x="2037803" y="3367252"/>
                  </a:lnTo>
                  <a:lnTo>
                    <a:pt x="2028761" y="3354552"/>
                  </a:lnTo>
                  <a:lnTo>
                    <a:pt x="2020455" y="3354552"/>
                  </a:lnTo>
                  <a:lnTo>
                    <a:pt x="2012302" y="3341852"/>
                  </a:lnTo>
                  <a:lnTo>
                    <a:pt x="1998103" y="3341852"/>
                  </a:lnTo>
                  <a:lnTo>
                    <a:pt x="1992464" y="3329152"/>
                  </a:lnTo>
                  <a:lnTo>
                    <a:pt x="1989709" y="3316452"/>
                  </a:lnTo>
                  <a:lnTo>
                    <a:pt x="1974265" y="3316452"/>
                  </a:lnTo>
                  <a:lnTo>
                    <a:pt x="1961337" y="3303752"/>
                  </a:lnTo>
                  <a:lnTo>
                    <a:pt x="1946897" y="3303752"/>
                  </a:lnTo>
                  <a:lnTo>
                    <a:pt x="1940102" y="3291052"/>
                  </a:lnTo>
                  <a:lnTo>
                    <a:pt x="1930031" y="3291052"/>
                  </a:lnTo>
                  <a:lnTo>
                    <a:pt x="1920328" y="3278352"/>
                  </a:lnTo>
                  <a:lnTo>
                    <a:pt x="1910727" y="3278352"/>
                  </a:lnTo>
                  <a:lnTo>
                    <a:pt x="1900961" y="3265652"/>
                  </a:lnTo>
                  <a:lnTo>
                    <a:pt x="1885530" y="3265652"/>
                  </a:lnTo>
                  <a:lnTo>
                    <a:pt x="1882228" y="3252952"/>
                  </a:lnTo>
                  <a:lnTo>
                    <a:pt x="1863483" y="3252952"/>
                  </a:lnTo>
                  <a:lnTo>
                    <a:pt x="1860181" y="3240252"/>
                  </a:lnTo>
                  <a:lnTo>
                    <a:pt x="1855216" y="3240252"/>
                  </a:lnTo>
                  <a:lnTo>
                    <a:pt x="1851914" y="3227552"/>
                  </a:lnTo>
                  <a:lnTo>
                    <a:pt x="1837867" y="3227552"/>
                  </a:lnTo>
                  <a:lnTo>
                    <a:pt x="1828825" y="3214852"/>
                  </a:lnTo>
                  <a:lnTo>
                    <a:pt x="1819897" y="3214852"/>
                  </a:lnTo>
                  <a:lnTo>
                    <a:pt x="1811121" y="3202152"/>
                  </a:lnTo>
                  <a:lnTo>
                    <a:pt x="1801202" y="3202152"/>
                  </a:lnTo>
                  <a:lnTo>
                    <a:pt x="1795145" y="3189452"/>
                  </a:lnTo>
                  <a:lnTo>
                    <a:pt x="1783562" y="3189452"/>
                  </a:lnTo>
                  <a:lnTo>
                    <a:pt x="1776958" y="3176752"/>
                  </a:lnTo>
                  <a:lnTo>
                    <a:pt x="1760969" y="3176752"/>
                  </a:lnTo>
                  <a:lnTo>
                    <a:pt x="1754022" y="3164052"/>
                  </a:lnTo>
                  <a:lnTo>
                    <a:pt x="1740357" y="3151352"/>
                  </a:lnTo>
                  <a:lnTo>
                    <a:pt x="1718754" y="3151352"/>
                  </a:lnTo>
                  <a:lnTo>
                    <a:pt x="1710956" y="3138652"/>
                  </a:lnTo>
                  <a:lnTo>
                    <a:pt x="1704187" y="3138652"/>
                  </a:lnTo>
                  <a:lnTo>
                    <a:pt x="1698142" y="3125952"/>
                  </a:lnTo>
                  <a:lnTo>
                    <a:pt x="1686636" y="3125952"/>
                  </a:lnTo>
                  <a:lnTo>
                    <a:pt x="1680857" y="3113252"/>
                  </a:lnTo>
                  <a:lnTo>
                    <a:pt x="1671675" y="3113252"/>
                  </a:lnTo>
                  <a:lnTo>
                    <a:pt x="1664512" y="3100552"/>
                  </a:lnTo>
                  <a:lnTo>
                    <a:pt x="1645780" y="3100552"/>
                  </a:lnTo>
                  <a:lnTo>
                    <a:pt x="1638160" y="3087852"/>
                  </a:lnTo>
                  <a:lnTo>
                    <a:pt x="1630756" y="3075152"/>
                  </a:lnTo>
                  <a:lnTo>
                    <a:pt x="1614906" y="3075152"/>
                  </a:lnTo>
                  <a:lnTo>
                    <a:pt x="1606359" y="3062452"/>
                  </a:lnTo>
                  <a:lnTo>
                    <a:pt x="1598168" y="3062452"/>
                  </a:lnTo>
                  <a:lnTo>
                    <a:pt x="1590497" y="3049752"/>
                  </a:lnTo>
                  <a:lnTo>
                    <a:pt x="1583499" y="3049752"/>
                  </a:lnTo>
                  <a:lnTo>
                    <a:pt x="1577987" y="3037052"/>
                  </a:lnTo>
                  <a:lnTo>
                    <a:pt x="1560347" y="3037052"/>
                  </a:lnTo>
                  <a:lnTo>
                    <a:pt x="1558696" y="3024352"/>
                  </a:lnTo>
                  <a:lnTo>
                    <a:pt x="1533817" y="3024352"/>
                  </a:lnTo>
                  <a:lnTo>
                    <a:pt x="1527822" y="3011652"/>
                  </a:lnTo>
                  <a:lnTo>
                    <a:pt x="1526171" y="3011652"/>
                  </a:lnTo>
                  <a:lnTo>
                    <a:pt x="1521764" y="2998952"/>
                  </a:lnTo>
                  <a:lnTo>
                    <a:pt x="1495818" y="2998952"/>
                  </a:lnTo>
                  <a:lnTo>
                    <a:pt x="1490345" y="2986252"/>
                  </a:lnTo>
                  <a:lnTo>
                    <a:pt x="1482610" y="2973552"/>
                  </a:lnTo>
                  <a:lnTo>
                    <a:pt x="1474292" y="2973552"/>
                  </a:lnTo>
                  <a:lnTo>
                    <a:pt x="1465465" y="2960852"/>
                  </a:lnTo>
                  <a:lnTo>
                    <a:pt x="1448358" y="2960852"/>
                  </a:lnTo>
                  <a:lnTo>
                    <a:pt x="1441221" y="2948152"/>
                  </a:lnTo>
                  <a:lnTo>
                    <a:pt x="1427518" y="2948152"/>
                  </a:lnTo>
                  <a:lnTo>
                    <a:pt x="1422069" y="2935452"/>
                  </a:lnTo>
                  <a:lnTo>
                    <a:pt x="1411389" y="2935452"/>
                  </a:lnTo>
                  <a:lnTo>
                    <a:pt x="1406575" y="2922752"/>
                  </a:lnTo>
                  <a:lnTo>
                    <a:pt x="1391132" y="2922752"/>
                  </a:lnTo>
                  <a:lnTo>
                    <a:pt x="1388376" y="2910052"/>
                  </a:lnTo>
                  <a:lnTo>
                    <a:pt x="1376260" y="2910052"/>
                  </a:lnTo>
                  <a:lnTo>
                    <a:pt x="1365846" y="2897352"/>
                  </a:lnTo>
                  <a:lnTo>
                    <a:pt x="1355382" y="2897352"/>
                  </a:lnTo>
                  <a:lnTo>
                    <a:pt x="1345018" y="2884652"/>
                  </a:lnTo>
                  <a:lnTo>
                    <a:pt x="1334922" y="2884652"/>
                  </a:lnTo>
                  <a:lnTo>
                    <a:pt x="1329956" y="2871952"/>
                  </a:lnTo>
                  <a:lnTo>
                    <a:pt x="1319491" y="2871952"/>
                  </a:lnTo>
                  <a:lnTo>
                    <a:pt x="1308277" y="2859252"/>
                  </a:lnTo>
                  <a:lnTo>
                    <a:pt x="1297165" y="2859252"/>
                  </a:lnTo>
                  <a:lnTo>
                    <a:pt x="1286471" y="2846552"/>
                  </a:lnTo>
                  <a:lnTo>
                    <a:pt x="1276489" y="2833852"/>
                  </a:lnTo>
                  <a:lnTo>
                    <a:pt x="1262722" y="2833852"/>
                  </a:lnTo>
                  <a:lnTo>
                    <a:pt x="1257211" y="2821152"/>
                  </a:lnTo>
                  <a:lnTo>
                    <a:pt x="1248384" y="2821152"/>
                  </a:lnTo>
                  <a:lnTo>
                    <a:pt x="1246733" y="2808452"/>
                  </a:lnTo>
                  <a:lnTo>
                    <a:pt x="1238465" y="2821152"/>
                  </a:lnTo>
                  <a:lnTo>
                    <a:pt x="1232255" y="2808452"/>
                  </a:lnTo>
                  <a:lnTo>
                    <a:pt x="1225169" y="2808452"/>
                  </a:lnTo>
                  <a:lnTo>
                    <a:pt x="1217155" y="2795752"/>
                  </a:lnTo>
                  <a:lnTo>
                    <a:pt x="1208151" y="2795752"/>
                  </a:lnTo>
                  <a:lnTo>
                    <a:pt x="1191933" y="2783052"/>
                  </a:lnTo>
                  <a:lnTo>
                    <a:pt x="1176388" y="2770352"/>
                  </a:lnTo>
                  <a:lnTo>
                    <a:pt x="1161567" y="2757652"/>
                  </a:lnTo>
                  <a:lnTo>
                    <a:pt x="1147521" y="2744952"/>
                  </a:lnTo>
                  <a:lnTo>
                    <a:pt x="1136357" y="2744952"/>
                  </a:lnTo>
                  <a:lnTo>
                    <a:pt x="1124305" y="2732252"/>
                  </a:lnTo>
                  <a:lnTo>
                    <a:pt x="1111326" y="2719552"/>
                  </a:lnTo>
                  <a:lnTo>
                    <a:pt x="1090752" y="2719552"/>
                  </a:lnTo>
                  <a:lnTo>
                    <a:pt x="1087996" y="2706852"/>
                  </a:lnTo>
                  <a:lnTo>
                    <a:pt x="1071460" y="2706852"/>
                  </a:lnTo>
                  <a:lnTo>
                    <a:pt x="1068705" y="2694152"/>
                  </a:lnTo>
                  <a:lnTo>
                    <a:pt x="1056716" y="2694152"/>
                  </a:lnTo>
                  <a:lnTo>
                    <a:pt x="1049274" y="2681452"/>
                  </a:lnTo>
                  <a:lnTo>
                    <a:pt x="1041222" y="2681452"/>
                  </a:lnTo>
                  <a:lnTo>
                    <a:pt x="1030681" y="2668752"/>
                  </a:lnTo>
                  <a:lnTo>
                    <a:pt x="1024064" y="2668752"/>
                  </a:lnTo>
                  <a:lnTo>
                    <a:pt x="1020749" y="2656052"/>
                  </a:lnTo>
                  <a:lnTo>
                    <a:pt x="1006970" y="2656052"/>
                  </a:lnTo>
                  <a:lnTo>
                    <a:pt x="996505" y="2643352"/>
                  </a:lnTo>
                  <a:lnTo>
                    <a:pt x="986447" y="2643352"/>
                  </a:lnTo>
                  <a:lnTo>
                    <a:pt x="977214" y="2630652"/>
                  </a:lnTo>
                  <a:lnTo>
                    <a:pt x="967295" y="2630652"/>
                  </a:lnTo>
                  <a:lnTo>
                    <a:pt x="956614" y="2617952"/>
                  </a:lnTo>
                  <a:lnTo>
                    <a:pt x="946442" y="2617952"/>
                  </a:lnTo>
                  <a:lnTo>
                    <a:pt x="938085" y="2605252"/>
                  </a:lnTo>
                  <a:lnTo>
                    <a:pt x="922642" y="2592552"/>
                  </a:lnTo>
                  <a:lnTo>
                    <a:pt x="907630" y="2592552"/>
                  </a:lnTo>
                  <a:lnTo>
                    <a:pt x="878001" y="2567152"/>
                  </a:lnTo>
                  <a:lnTo>
                    <a:pt x="871601" y="2567152"/>
                  </a:lnTo>
                  <a:lnTo>
                    <a:pt x="865187" y="2554452"/>
                  </a:lnTo>
                  <a:lnTo>
                    <a:pt x="854849" y="2554452"/>
                  </a:lnTo>
                  <a:lnTo>
                    <a:pt x="853757" y="2541752"/>
                  </a:lnTo>
                  <a:lnTo>
                    <a:pt x="831710" y="2541752"/>
                  </a:lnTo>
                  <a:lnTo>
                    <a:pt x="823518" y="2529052"/>
                  </a:lnTo>
                  <a:lnTo>
                    <a:pt x="816267" y="2529052"/>
                  </a:lnTo>
                  <a:lnTo>
                    <a:pt x="808469" y="2516352"/>
                  </a:lnTo>
                  <a:lnTo>
                    <a:pt x="800150" y="2516352"/>
                  </a:lnTo>
                  <a:lnTo>
                    <a:pt x="791629" y="2503652"/>
                  </a:lnTo>
                  <a:lnTo>
                    <a:pt x="778243" y="2503652"/>
                  </a:lnTo>
                  <a:lnTo>
                    <a:pt x="771080" y="2490952"/>
                  </a:lnTo>
                  <a:lnTo>
                    <a:pt x="766673" y="2490952"/>
                  </a:lnTo>
                  <a:lnTo>
                    <a:pt x="751903" y="2478252"/>
                  </a:lnTo>
                  <a:lnTo>
                    <a:pt x="719467" y="2452852"/>
                  </a:lnTo>
                  <a:lnTo>
                    <a:pt x="704392" y="2452852"/>
                  </a:lnTo>
                  <a:lnTo>
                    <a:pt x="698741" y="2440152"/>
                  </a:lnTo>
                  <a:lnTo>
                    <a:pt x="686638" y="2440152"/>
                  </a:lnTo>
                  <a:lnTo>
                    <a:pt x="680681" y="2427452"/>
                  </a:lnTo>
                  <a:lnTo>
                    <a:pt x="666356" y="2427452"/>
                  </a:lnTo>
                  <a:lnTo>
                    <a:pt x="659142" y="2414752"/>
                  </a:lnTo>
                  <a:lnTo>
                    <a:pt x="652030" y="2414752"/>
                  </a:lnTo>
                  <a:lnTo>
                    <a:pt x="641121" y="2402052"/>
                  </a:lnTo>
                  <a:lnTo>
                    <a:pt x="630529" y="2402052"/>
                  </a:lnTo>
                  <a:lnTo>
                    <a:pt x="619937" y="2389352"/>
                  </a:lnTo>
                  <a:lnTo>
                    <a:pt x="609041" y="2376652"/>
                  </a:lnTo>
                  <a:lnTo>
                    <a:pt x="592734" y="2363952"/>
                  </a:lnTo>
                  <a:lnTo>
                    <a:pt x="576173" y="2363952"/>
                  </a:lnTo>
                  <a:lnTo>
                    <a:pt x="542899" y="2338552"/>
                  </a:lnTo>
                  <a:lnTo>
                    <a:pt x="527024" y="2338552"/>
                  </a:lnTo>
                  <a:lnTo>
                    <a:pt x="528015" y="2336800"/>
                  </a:lnTo>
                  <a:lnTo>
                    <a:pt x="526364" y="2324100"/>
                  </a:lnTo>
                  <a:lnTo>
                    <a:pt x="526910" y="2311400"/>
                  </a:lnTo>
                  <a:lnTo>
                    <a:pt x="529120" y="2298700"/>
                  </a:lnTo>
                  <a:lnTo>
                    <a:pt x="525259" y="2298700"/>
                  </a:lnTo>
                  <a:lnTo>
                    <a:pt x="525805" y="2286000"/>
                  </a:lnTo>
                  <a:lnTo>
                    <a:pt x="526910" y="2286000"/>
                  </a:lnTo>
                  <a:lnTo>
                    <a:pt x="528015" y="2273300"/>
                  </a:lnTo>
                  <a:lnTo>
                    <a:pt x="529666" y="2273300"/>
                  </a:lnTo>
                  <a:lnTo>
                    <a:pt x="530771" y="2260600"/>
                  </a:lnTo>
                  <a:lnTo>
                    <a:pt x="531317" y="2260600"/>
                  </a:lnTo>
                  <a:lnTo>
                    <a:pt x="525805" y="2247900"/>
                  </a:lnTo>
                  <a:lnTo>
                    <a:pt x="526364" y="2235200"/>
                  </a:lnTo>
                  <a:lnTo>
                    <a:pt x="527469" y="2235200"/>
                  </a:lnTo>
                  <a:lnTo>
                    <a:pt x="529120" y="2222500"/>
                  </a:lnTo>
                  <a:lnTo>
                    <a:pt x="527672" y="2209800"/>
                  </a:lnTo>
                  <a:lnTo>
                    <a:pt x="528802" y="2197100"/>
                  </a:lnTo>
                  <a:lnTo>
                    <a:pt x="531317" y="2184400"/>
                  </a:lnTo>
                  <a:lnTo>
                    <a:pt x="526288" y="2184400"/>
                  </a:lnTo>
                  <a:lnTo>
                    <a:pt x="530085" y="2171700"/>
                  </a:lnTo>
                  <a:lnTo>
                    <a:pt x="532015" y="2171700"/>
                  </a:lnTo>
                  <a:lnTo>
                    <a:pt x="526910" y="2159000"/>
                  </a:lnTo>
                  <a:lnTo>
                    <a:pt x="529120" y="2159000"/>
                  </a:lnTo>
                  <a:lnTo>
                    <a:pt x="528561" y="2146300"/>
                  </a:lnTo>
                  <a:lnTo>
                    <a:pt x="528561" y="2133600"/>
                  </a:lnTo>
                  <a:lnTo>
                    <a:pt x="530225" y="2133600"/>
                  </a:lnTo>
                  <a:lnTo>
                    <a:pt x="527469" y="2120900"/>
                  </a:lnTo>
                  <a:lnTo>
                    <a:pt x="524929" y="2120900"/>
                  </a:lnTo>
                  <a:lnTo>
                    <a:pt x="524154" y="2108200"/>
                  </a:lnTo>
                  <a:lnTo>
                    <a:pt x="525449" y="2108200"/>
                  </a:lnTo>
                  <a:lnTo>
                    <a:pt x="529120" y="2095500"/>
                  </a:lnTo>
                  <a:lnTo>
                    <a:pt x="524154" y="2095500"/>
                  </a:lnTo>
                  <a:lnTo>
                    <a:pt x="525259" y="2082800"/>
                  </a:lnTo>
                  <a:lnTo>
                    <a:pt x="527469" y="2082800"/>
                  </a:lnTo>
                  <a:lnTo>
                    <a:pt x="529120" y="2070100"/>
                  </a:lnTo>
                  <a:lnTo>
                    <a:pt x="525805" y="2070100"/>
                  </a:lnTo>
                  <a:lnTo>
                    <a:pt x="524916" y="2057400"/>
                  </a:lnTo>
                  <a:lnTo>
                    <a:pt x="525157" y="2057400"/>
                  </a:lnTo>
                  <a:lnTo>
                    <a:pt x="525259" y="2044700"/>
                  </a:lnTo>
                  <a:lnTo>
                    <a:pt x="524713" y="2044700"/>
                  </a:lnTo>
                  <a:lnTo>
                    <a:pt x="530771" y="2032000"/>
                  </a:lnTo>
                  <a:lnTo>
                    <a:pt x="527469" y="2032000"/>
                  </a:lnTo>
                  <a:lnTo>
                    <a:pt x="525805" y="2019300"/>
                  </a:lnTo>
                  <a:lnTo>
                    <a:pt x="527469" y="2019300"/>
                  </a:lnTo>
                  <a:lnTo>
                    <a:pt x="528015" y="2006600"/>
                  </a:lnTo>
                  <a:lnTo>
                    <a:pt x="526364" y="2006600"/>
                  </a:lnTo>
                  <a:lnTo>
                    <a:pt x="524713" y="1993900"/>
                  </a:lnTo>
                  <a:lnTo>
                    <a:pt x="525259" y="1993900"/>
                  </a:lnTo>
                  <a:lnTo>
                    <a:pt x="526275" y="1981200"/>
                  </a:lnTo>
                  <a:lnTo>
                    <a:pt x="527596" y="1981200"/>
                  </a:lnTo>
                  <a:lnTo>
                    <a:pt x="529132" y="1968500"/>
                  </a:lnTo>
                  <a:lnTo>
                    <a:pt x="530225" y="1968500"/>
                  </a:lnTo>
                  <a:lnTo>
                    <a:pt x="524154" y="1955800"/>
                  </a:lnTo>
                  <a:lnTo>
                    <a:pt x="529666" y="1955800"/>
                  </a:lnTo>
                  <a:lnTo>
                    <a:pt x="526580" y="1943100"/>
                  </a:lnTo>
                  <a:lnTo>
                    <a:pt x="525602" y="1930400"/>
                  </a:lnTo>
                  <a:lnTo>
                    <a:pt x="526796" y="1917700"/>
                  </a:lnTo>
                  <a:lnTo>
                    <a:pt x="530225" y="1905000"/>
                  </a:lnTo>
                  <a:lnTo>
                    <a:pt x="525805" y="1905000"/>
                  </a:lnTo>
                  <a:lnTo>
                    <a:pt x="523608" y="1892300"/>
                  </a:lnTo>
                  <a:lnTo>
                    <a:pt x="524154" y="1892300"/>
                  </a:lnTo>
                  <a:lnTo>
                    <a:pt x="525145" y="1879600"/>
                  </a:lnTo>
                  <a:lnTo>
                    <a:pt x="526288" y="1879600"/>
                  </a:lnTo>
                  <a:lnTo>
                    <a:pt x="527329" y="1866900"/>
                  </a:lnTo>
                  <a:lnTo>
                    <a:pt x="528015" y="1866900"/>
                  </a:lnTo>
                  <a:lnTo>
                    <a:pt x="528561" y="1854200"/>
                  </a:lnTo>
                  <a:lnTo>
                    <a:pt x="525805" y="1854200"/>
                  </a:lnTo>
                  <a:lnTo>
                    <a:pt x="526364" y="1841500"/>
                  </a:lnTo>
                  <a:lnTo>
                    <a:pt x="528015" y="1828800"/>
                  </a:lnTo>
                  <a:lnTo>
                    <a:pt x="528154" y="1816100"/>
                  </a:lnTo>
                  <a:lnTo>
                    <a:pt x="527951" y="1816100"/>
                  </a:lnTo>
                  <a:lnTo>
                    <a:pt x="527621" y="1803400"/>
                  </a:lnTo>
                  <a:lnTo>
                    <a:pt x="527469" y="1803400"/>
                  </a:lnTo>
                  <a:lnTo>
                    <a:pt x="527469" y="1790700"/>
                  </a:lnTo>
                  <a:lnTo>
                    <a:pt x="529120" y="1790700"/>
                  </a:lnTo>
                  <a:lnTo>
                    <a:pt x="524713" y="1778000"/>
                  </a:lnTo>
                  <a:lnTo>
                    <a:pt x="527469" y="1778000"/>
                  </a:lnTo>
                  <a:lnTo>
                    <a:pt x="525259" y="1765300"/>
                  </a:lnTo>
                  <a:lnTo>
                    <a:pt x="525259" y="1752600"/>
                  </a:lnTo>
                  <a:lnTo>
                    <a:pt x="528015" y="1752600"/>
                  </a:lnTo>
                  <a:lnTo>
                    <a:pt x="527469" y="1739900"/>
                  </a:lnTo>
                  <a:lnTo>
                    <a:pt x="526910" y="1739900"/>
                  </a:lnTo>
                  <a:lnTo>
                    <a:pt x="525805" y="1727200"/>
                  </a:lnTo>
                  <a:lnTo>
                    <a:pt x="525399" y="1727200"/>
                  </a:lnTo>
                  <a:lnTo>
                    <a:pt x="525056" y="1714500"/>
                  </a:lnTo>
                  <a:lnTo>
                    <a:pt x="524802" y="1714500"/>
                  </a:lnTo>
                  <a:lnTo>
                    <a:pt x="524713" y="1701800"/>
                  </a:lnTo>
                  <a:lnTo>
                    <a:pt x="524154" y="1689100"/>
                  </a:lnTo>
                  <a:lnTo>
                    <a:pt x="525259" y="1689100"/>
                  </a:lnTo>
                  <a:lnTo>
                    <a:pt x="526910" y="1676400"/>
                  </a:lnTo>
                  <a:lnTo>
                    <a:pt x="528015" y="1676400"/>
                  </a:lnTo>
                  <a:lnTo>
                    <a:pt x="526910" y="1663700"/>
                  </a:lnTo>
                  <a:lnTo>
                    <a:pt x="527469" y="1663700"/>
                  </a:lnTo>
                  <a:lnTo>
                    <a:pt x="530771" y="1651000"/>
                  </a:lnTo>
                  <a:lnTo>
                    <a:pt x="525805" y="1651000"/>
                  </a:lnTo>
                  <a:lnTo>
                    <a:pt x="529666" y="1638300"/>
                  </a:lnTo>
                  <a:lnTo>
                    <a:pt x="532422" y="1638300"/>
                  </a:lnTo>
                  <a:lnTo>
                    <a:pt x="528561" y="1625600"/>
                  </a:lnTo>
                  <a:lnTo>
                    <a:pt x="527469" y="1625600"/>
                  </a:lnTo>
                  <a:lnTo>
                    <a:pt x="527469" y="1612900"/>
                  </a:lnTo>
                  <a:lnTo>
                    <a:pt x="526910" y="1612900"/>
                  </a:lnTo>
                  <a:lnTo>
                    <a:pt x="526910" y="1600200"/>
                  </a:lnTo>
                  <a:lnTo>
                    <a:pt x="527469" y="1600200"/>
                  </a:lnTo>
                  <a:lnTo>
                    <a:pt x="527469" y="1587500"/>
                  </a:lnTo>
                  <a:lnTo>
                    <a:pt x="528561" y="1587500"/>
                  </a:lnTo>
                  <a:lnTo>
                    <a:pt x="529120" y="1574800"/>
                  </a:lnTo>
                  <a:lnTo>
                    <a:pt x="532980" y="1574800"/>
                  </a:lnTo>
                  <a:lnTo>
                    <a:pt x="526364" y="1562100"/>
                  </a:lnTo>
                  <a:lnTo>
                    <a:pt x="533527" y="1562100"/>
                  </a:lnTo>
                  <a:lnTo>
                    <a:pt x="531317" y="1549400"/>
                  </a:lnTo>
                  <a:lnTo>
                    <a:pt x="530225" y="1549400"/>
                  </a:lnTo>
                  <a:lnTo>
                    <a:pt x="536829" y="1536700"/>
                  </a:lnTo>
                  <a:lnTo>
                    <a:pt x="526364" y="1536700"/>
                  </a:lnTo>
                  <a:lnTo>
                    <a:pt x="526910" y="1524000"/>
                  </a:lnTo>
                  <a:lnTo>
                    <a:pt x="531317" y="1524000"/>
                  </a:lnTo>
                  <a:lnTo>
                    <a:pt x="526910" y="1511300"/>
                  </a:lnTo>
                  <a:lnTo>
                    <a:pt x="526364" y="1511300"/>
                  </a:lnTo>
                  <a:lnTo>
                    <a:pt x="526288" y="1498600"/>
                  </a:lnTo>
                  <a:lnTo>
                    <a:pt x="526529" y="1498600"/>
                  </a:lnTo>
                  <a:lnTo>
                    <a:pt x="526910" y="1485900"/>
                  </a:lnTo>
                  <a:lnTo>
                    <a:pt x="528561" y="1485900"/>
                  </a:lnTo>
                  <a:lnTo>
                    <a:pt x="535178" y="1473200"/>
                  </a:lnTo>
                  <a:lnTo>
                    <a:pt x="525805" y="1473200"/>
                  </a:lnTo>
                  <a:lnTo>
                    <a:pt x="525805" y="1447800"/>
                  </a:lnTo>
                  <a:lnTo>
                    <a:pt x="526364" y="1447800"/>
                  </a:lnTo>
                  <a:lnTo>
                    <a:pt x="526364" y="1435100"/>
                  </a:lnTo>
                  <a:lnTo>
                    <a:pt x="527469" y="1435100"/>
                  </a:lnTo>
                  <a:lnTo>
                    <a:pt x="528561" y="1422400"/>
                  </a:lnTo>
                  <a:lnTo>
                    <a:pt x="528561" y="1409700"/>
                  </a:lnTo>
                  <a:lnTo>
                    <a:pt x="527469" y="1409700"/>
                  </a:lnTo>
                  <a:lnTo>
                    <a:pt x="527469" y="1397000"/>
                  </a:lnTo>
                  <a:lnTo>
                    <a:pt x="528015" y="1397000"/>
                  </a:lnTo>
                  <a:lnTo>
                    <a:pt x="529666" y="1384300"/>
                  </a:lnTo>
                  <a:lnTo>
                    <a:pt x="530225" y="1384300"/>
                  </a:lnTo>
                  <a:lnTo>
                    <a:pt x="528015" y="1371600"/>
                  </a:lnTo>
                  <a:lnTo>
                    <a:pt x="528561" y="1371600"/>
                  </a:lnTo>
                  <a:lnTo>
                    <a:pt x="529666" y="1358900"/>
                  </a:lnTo>
                  <a:lnTo>
                    <a:pt x="530225" y="1358900"/>
                  </a:lnTo>
                  <a:lnTo>
                    <a:pt x="525805" y="1346200"/>
                  </a:lnTo>
                  <a:lnTo>
                    <a:pt x="529666" y="1346200"/>
                  </a:lnTo>
                  <a:lnTo>
                    <a:pt x="532980" y="1333500"/>
                  </a:lnTo>
                  <a:lnTo>
                    <a:pt x="533527" y="1333500"/>
                  </a:lnTo>
                  <a:lnTo>
                    <a:pt x="531317" y="1320800"/>
                  </a:lnTo>
                  <a:lnTo>
                    <a:pt x="529666" y="1320800"/>
                  </a:lnTo>
                  <a:lnTo>
                    <a:pt x="529666" y="1308100"/>
                  </a:lnTo>
                  <a:lnTo>
                    <a:pt x="530225" y="1308100"/>
                  </a:lnTo>
                  <a:lnTo>
                    <a:pt x="523049" y="1295400"/>
                  </a:lnTo>
                  <a:lnTo>
                    <a:pt x="528561" y="1295400"/>
                  </a:lnTo>
                  <a:lnTo>
                    <a:pt x="525805" y="1282700"/>
                  </a:lnTo>
                  <a:lnTo>
                    <a:pt x="526910" y="1282700"/>
                  </a:lnTo>
                  <a:lnTo>
                    <a:pt x="534073" y="1270000"/>
                  </a:lnTo>
                  <a:lnTo>
                    <a:pt x="526364" y="1270000"/>
                  </a:lnTo>
                  <a:lnTo>
                    <a:pt x="525259" y="1257300"/>
                  </a:lnTo>
                  <a:lnTo>
                    <a:pt x="530771" y="1257300"/>
                  </a:lnTo>
                  <a:lnTo>
                    <a:pt x="533527" y="1244600"/>
                  </a:lnTo>
                  <a:lnTo>
                    <a:pt x="527469" y="1244600"/>
                  </a:lnTo>
                  <a:lnTo>
                    <a:pt x="527469" y="1206500"/>
                  </a:lnTo>
                  <a:lnTo>
                    <a:pt x="528015" y="1193800"/>
                  </a:lnTo>
                  <a:lnTo>
                    <a:pt x="527469" y="1193800"/>
                  </a:lnTo>
                  <a:lnTo>
                    <a:pt x="525805" y="1181100"/>
                  </a:lnTo>
                  <a:lnTo>
                    <a:pt x="528015" y="1181100"/>
                  </a:lnTo>
                  <a:lnTo>
                    <a:pt x="532980" y="1168400"/>
                  </a:lnTo>
                  <a:lnTo>
                    <a:pt x="528015" y="1168400"/>
                  </a:lnTo>
                  <a:lnTo>
                    <a:pt x="531876" y="1155700"/>
                  </a:lnTo>
                  <a:lnTo>
                    <a:pt x="529666" y="1155700"/>
                  </a:lnTo>
                  <a:lnTo>
                    <a:pt x="528561" y="1143000"/>
                  </a:lnTo>
                  <a:lnTo>
                    <a:pt x="530225" y="1143000"/>
                  </a:lnTo>
                  <a:lnTo>
                    <a:pt x="526364" y="1130300"/>
                  </a:lnTo>
                  <a:lnTo>
                    <a:pt x="532980" y="1130300"/>
                  </a:lnTo>
                  <a:lnTo>
                    <a:pt x="527469" y="1117600"/>
                  </a:lnTo>
                  <a:lnTo>
                    <a:pt x="530771" y="1117600"/>
                  </a:lnTo>
                  <a:lnTo>
                    <a:pt x="528015" y="1104900"/>
                  </a:lnTo>
                  <a:lnTo>
                    <a:pt x="531317" y="1104900"/>
                  </a:lnTo>
                  <a:lnTo>
                    <a:pt x="526910" y="1092200"/>
                  </a:lnTo>
                  <a:lnTo>
                    <a:pt x="530771" y="1079500"/>
                  </a:lnTo>
                  <a:lnTo>
                    <a:pt x="529666" y="1079500"/>
                  </a:lnTo>
                  <a:lnTo>
                    <a:pt x="527469" y="1066800"/>
                  </a:lnTo>
                  <a:lnTo>
                    <a:pt x="526910" y="1054100"/>
                  </a:lnTo>
                  <a:lnTo>
                    <a:pt x="530225" y="1054100"/>
                  </a:lnTo>
                  <a:lnTo>
                    <a:pt x="528015" y="1041400"/>
                  </a:lnTo>
                  <a:lnTo>
                    <a:pt x="528561" y="1041400"/>
                  </a:lnTo>
                  <a:lnTo>
                    <a:pt x="528561" y="1028700"/>
                  </a:lnTo>
                  <a:lnTo>
                    <a:pt x="527469" y="1016000"/>
                  </a:lnTo>
                  <a:lnTo>
                    <a:pt x="526910" y="1016000"/>
                  </a:lnTo>
                  <a:lnTo>
                    <a:pt x="531876" y="1003300"/>
                  </a:lnTo>
                  <a:lnTo>
                    <a:pt x="524154" y="1003300"/>
                  </a:lnTo>
                  <a:lnTo>
                    <a:pt x="529666" y="990600"/>
                  </a:lnTo>
                  <a:lnTo>
                    <a:pt x="528561" y="990600"/>
                  </a:lnTo>
                  <a:lnTo>
                    <a:pt x="528015" y="977900"/>
                  </a:lnTo>
                  <a:lnTo>
                    <a:pt x="527469" y="977900"/>
                  </a:lnTo>
                  <a:lnTo>
                    <a:pt x="527469" y="965200"/>
                  </a:lnTo>
                  <a:lnTo>
                    <a:pt x="528561" y="965200"/>
                  </a:lnTo>
                  <a:lnTo>
                    <a:pt x="529120" y="952500"/>
                  </a:lnTo>
                  <a:lnTo>
                    <a:pt x="529666" y="952500"/>
                  </a:lnTo>
                  <a:lnTo>
                    <a:pt x="528561" y="939800"/>
                  </a:lnTo>
                  <a:lnTo>
                    <a:pt x="526364" y="939800"/>
                  </a:lnTo>
                  <a:lnTo>
                    <a:pt x="529666" y="927100"/>
                  </a:lnTo>
                  <a:lnTo>
                    <a:pt x="527469" y="927100"/>
                  </a:lnTo>
                  <a:lnTo>
                    <a:pt x="526364" y="914400"/>
                  </a:lnTo>
                  <a:lnTo>
                    <a:pt x="528015" y="914400"/>
                  </a:lnTo>
                  <a:lnTo>
                    <a:pt x="528561" y="901700"/>
                  </a:lnTo>
                  <a:lnTo>
                    <a:pt x="530225" y="901700"/>
                  </a:lnTo>
                  <a:lnTo>
                    <a:pt x="531317" y="889000"/>
                  </a:lnTo>
                  <a:lnTo>
                    <a:pt x="526910" y="901700"/>
                  </a:lnTo>
                  <a:lnTo>
                    <a:pt x="526364" y="901700"/>
                  </a:lnTo>
                  <a:lnTo>
                    <a:pt x="525805" y="889000"/>
                  </a:lnTo>
                  <a:lnTo>
                    <a:pt x="530225" y="889000"/>
                  </a:lnTo>
                  <a:lnTo>
                    <a:pt x="525805" y="876300"/>
                  </a:lnTo>
                  <a:lnTo>
                    <a:pt x="526008" y="876300"/>
                  </a:lnTo>
                  <a:lnTo>
                    <a:pt x="525741" y="863600"/>
                  </a:lnTo>
                  <a:lnTo>
                    <a:pt x="526199" y="863600"/>
                  </a:lnTo>
                  <a:lnTo>
                    <a:pt x="528561" y="850900"/>
                  </a:lnTo>
                  <a:lnTo>
                    <a:pt x="530225" y="850900"/>
                  </a:lnTo>
                  <a:lnTo>
                    <a:pt x="532422" y="838200"/>
                  </a:lnTo>
                  <a:lnTo>
                    <a:pt x="526364" y="838200"/>
                  </a:lnTo>
                  <a:lnTo>
                    <a:pt x="526910" y="825500"/>
                  </a:lnTo>
                  <a:lnTo>
                    <a:pt x="528561" y="825500"/>
                  </a:lnTo>
                  <a:lnTo>
                    <a:pt x="531876" y="812800"/>
                  </a:lnTo>
                  <a:lnTo>
                    <a:pt x="532422" y="812800"/>
                  </a:lnTo>
                  <a:lnTo>
                    <a:pt x="530225" y="800100"/>
                  </a:lnTo>
                  <a:lnTo>
                    <a:pt x="524713" y="800100"/>
                  </a:lnTo>
                  <a:lnTo>
                    <a:pt x="524713" y="787400"/>
                  </a:lnTo>
                  <a:lnTo>
                    <a:pt x="526364" y="787400"/>
                  </a:lnTo>
                  <a:lnTo>
                    <a:pt x="526910" y="774700"/>
                  </a:lnTo>
                  <a:lnTo>
                    <a:pt x="526910" y="762000"/>
                  </a:lnTo>
                  <a:lnTo>
                    <a:pt x="525805" y="762000"/>
                  </a:lnTo>
                  <a:lnTo>
                    <a:pt x="526364" y="749300"/>
                  </a:lnTo>
                  <a:lnTo>
                    <a:pt x="525259" y="749300"/>
                  </a:lnTo>
                  <a:lnTo>
                    <a:pt x="524713" y="736600"/>
                  </a:lnTo>
                  <a:lnTo>
                    <a:pt x="523608" y="736600"/>
                  </a:lnTo>
                  <a:lnTo>
                    <a:pt x="523049" y="723900"/>
                  </a:lnTo>
                  <a:lnTo>
                    <a:pt x="527265" y="711200"/>
                  </a:lnTo>
                  <a:lnTo>
                    <a:pt x="527812" y="711200"/>
                  </a:lnTo>
                  <a:lnTo>
                    <a:pt x="527621" y="698500"/>
                  </a:lnTo>
                  <a:lnTo>
                    <a:pt x="528015" y="698500"/>
                  </a:lnTo>
                  <a:lnTo>
                    <a:pt x="520852" y="685800"/>
                  </a:lnTo>
                  <a:lnTo>
                    <a:pt x="522503" y="685800"/>
                  </a:lnTo>
                  <a:lnTo>
                    <a:pt x="523608" y="673100"/>
                  </a:lnTo>
                  <a:lnTo>
                    <a:pt x="524205" y="673100"/>
                  </a:lnTo>
                  <a:lnTo>
                    <a:pt x="523875" y="660400"/>
                  </a:lnTo>
                  <a:lnTo>
                    <a:pt x="523138" y="647700"/>
                  </a:lnTo>
                  <a:lnTo>
                    <a:pt x="528015" y="647700"/>
                  </a:lnTo>
                  <a:lnTo>
                    <a:pt x="525805" y="635000"/>
                  </a:lnTo>
                  <a:lnTo>
                    <a:pt x="521398" y="635000"/>
                  </a:lnTo>
                  <a:lnTo>
                    <a:pt x="521398" y="622300"/>
                  </a:lnTo>
                  <a:lnTo>
                    <a:pt x="522503" y="622300"/>
                  </a:lnTo>
                  <a:lnTo>
                    <a:pt x="524154" y="609600"/>
                  </a:lnTo>
                  <a:lnTo>
                    <a:pt x="525805" y="609600"/>
                  </a:lnTo>
                  <a:lnTo>
                    <a:pt x="527469" y="596900"/>
                  </a:lnTo>
                  <a:lnTo>
                    <a:pt x="524154" y="596900"/>
                  </a:lnTo>
                  <a:lnTo>
                    <a:pt x="524154" y="584200"/>
                  </a:lnTo>
                  <a:lnTo>
                    <a:pt x="523608" y="584200"/>
                  </a:lnTo>
                  <a:lnTo>
                    <a:pt x="521957" y="571500"/>
                  </a:lnTo>
                  <a:lnTo>
                    <a:pt x="525805" y="571500"/>
                  </a:lnTo>
                  <a:lnTo>
                    <a:pt x="528015" y="558800"/>
                  </a:lnTo>
                  <a:lnTo>
                    <a:pt x="525805" y="558800"/>
                  </a:lnTo>
                  <a:lnTo>
                    <a:pt x="526910" y="546100"/>
                  </a:lnTo>
                  <a:lnTo>
                    <a:pt x="524713" y="546100"/>
                  </a:lnTo>
                  <a:lnTo>
                    <a:pt x="524713" y="495300"/>
                  </a:lnTo>
                  <a:lnTo>
                    <a:pt x="525805" y="495300"/>
                  </a:lnTo>
                  <a:lnTo>
                    <a:pt x="524713" y="482600"/>
                  </a:lnTo>
                  <a:lnTo>
                    <a:pt x="523049" y="482600"/>
                  </a:lnTo>
                  <a:lnTo>
                    <a:pt x="523976" y="469900"/>
                  </a:lnTo>
                  <a:lnTo>
                    <a:pt x="523748" y="469900"/>
                  </a:lnTo>
                  <a:lnTo>
                    <a:pt x="527469" y="457200"/>
                  </a:lnTo>
                  <a:lnTo>
                    <a:pt x="526910" y="457200"/>
                  </a:lnTo>
                  <a:lnTo>
                    <a:pt x="525259" y="444500"/>
                  </a:lnTo>
                  <a:lnTo>
                    <a:pt x="519747" y="444500"/>
                  </a:lnTo>
                  <a:lnTo>
                    <a:pt x="525805" y="431800"/>
                  </a:lnTo>
                  <a:lnTo>
                    <a:pt x="521398" y="419100"/>
                  </a:lnTo>
                  <a:lnTo>
                    <a:pt x="525259" y="419100"/>
                  </a:lnTo>
                  <a:lnTo>
                    <a:pt x="526910" y="406400"/>
                  </a:lnTo>
                  <a:lnTo>
                    <a:pt x="530771" y="406400"/>
                  </a:lnTo>
                  <a:lnTo>
                    <a:pt x="533527" y="393700"/>
                  </a:lnTo>
                  <a:lnTo>
                    <a:pt x="525805" y="393700"/>
                  </a:lnTo>
                  <a:lnTo>
                    <a:pt x="522503" y="381000"/>
                  </a:lnTo>
                  <a:lnTo>
                    <a:pt x="526910" y="381000"/>
                  </a:lnTo>
                  <a:lnTo>
                    <a:pt x="527469" y="368300"/>
                  </a:lnTo>
                  <a:lnTo>
                    <a:pt x="529666" y="368300"/>
                  </a:lnTo>
                  <a:lnTo>
                    <a:pt x="527469" y="355600"/>
                  </a:lnTo>
                  <a:lnTo>
                    <a:pt x="524281" y="355600"/>
                  </a:lnTo>
                  <a:lnTo>
                    <a:pt x="524294" y="342900"/>
                  </a:lnTo>
                  <a:lnTo>
                    <a:pt x="525754" y="342900"/>
                  </a:lnTo>
                  <a:lnTo>
                    <a:pt x="526910" y="330200"/>
                  </a:lnTo>
                  <a:lnTo>
                    <a:pt x="527469" y="330200"/>
                  </a:lnTo>
                  <a:lnTo>
                    <a:pt x="528015" y="317500"/>
                  </a:lnTo>
                  <a:lnTo>
                    <a:pt x="524154" y="317500"/>
                  </a:lnTo>
                  <a:lnTo>
                    <a:pt x="524154" y="304800"/>
                  </a:lnTo>
                  <a:lnTo>
                    <a:pt x="523176" y="304800"/>
                  </a:lnTo>
                  <a:lnTo>
                    <a:pt x="522503" y="292100"/>
                  </a:lnTo>
                  <a:lnTo>
                    <a:pt x="523074" y="279400"/>
                  </a:lnTo>
                  <a:lnTo>
                    <a:pt x="526910" y="279400"/>
                  </a:lnTo>
                  <a:lnTo>
                    <a:pt x="526910" y="266700"/>
                  </a:lnTo>
                  <a:lnTo>
                    <a:pt x="523608" y="266700"/>
                  </a:lnTo>
                  <a:lnTo>
                    <a:pt x="530771" y="254000"/>
                  </a:lnTo>
                  <a:lnTo>
                    <a:pt x="529666" y="254000"/>
                  </a:lnTo>
                  <a:lnTo>
                    <a:pt x="524154" y="241300"/>
                  </a:lnTo>
                  <a:lnTo>
                    <a:pt x="528561" y="241300"/>
                  </a:lnTo>
                  <a:lnTo>
                    <a:pt x="526364" y="215900"/>
                  </a:lnTo>
                  <a:lnTo>
                    <a:pt x="525259" y="215900"/>
                  </a:lnTo>
                  <a:lnTo>
                    <a:pt x="523608" y="203200"/>
                  </a:lnTo>
                  <a:lnTo>
                    <a:pt x="530225" y="203200"/>
                  </a:lnTo>
                  <a:lnTo>
                    <a:pt x="526046" y="190500"/>
                  </a:lnTo>
                  <a:lnTo>
                    <a:pt x="523748" y="177800"/>
                  </a:lnTo>
                  <a:lnTo>
                    <a:pt x="524954" y="165100"/>
                  </a:lnTo>
                  <a:lnTo>
                    <a:pt x="531317" y="152400"/>
                  </a:lnTo>
                  <a:lnTo>
                    <a:pt x="529120" y="139700"/>
                  </a:lnTo>
                  <a:lnTo>
                    <a:pt x="526364" y="139700"/>
                  </a:lnTo>
                  <a:lnTo>
                    <a:pt x="528015" y="127000"/>
                  </a:lnTo>
                  <a:lnTo>
                    <a:pt x="525805" y="127000"/>
                  </a:lnTo>
                  <a:lnTo>
                    <a:pt x="523049" y="114300"/>
                  </a:lnTo>
                  <a:lnTo>
                    <a:pt x="524154" y="101600"/>
                  </a:lnTo>
                  <a:lnTo>
                    <a:pt x="524713" y="88900"/>
                  </a:lnTo>
                  <a:lnTo>
                    <a:pt x="523608" y="88900"/>
                  </a:lnTo>
                  <a:lnTo>
                    <a:pt x="524713" y="76200"/>
                  </a:lnTo>
                  <a:lnTo>
                    <a:pt x="525259" y="76200"/>
                  </a:lnTo>
                  <a:lnTo>
                    <a:pt x="524979" y="63500"/>
                  </a:lnTo>
                  <a:lnTo>
                    <a:pt x="525945" y="63500"/>
                  </a:lnTo>
                  <a:lnTo>
                    <a:pt x="525881" y="50800"/>
                  </a:lnTo>
                  <a:lnTo>
                    <a:pt x="521957" y="50800"/>
                  </a:lnTo>
                  <a:lnTo>
                    <a:pt x="522503" y="38100"/>
                  </a:lnTo>
                  <a:lnTo>
                    <a:pt x="530225" y="38100"/>
                  </a:lnTo>
                  <a:lnTo>
                    <a:pt x="523049" y="25400"/>
                  </a:lnTo>
                  <a:lnTo>
                    <a:pt x="525805" y="25400"/>
                  </a:lnTo>
                  <a:lnTo>
                    <a:pt x="524154" y="12700"/>
                  </a:lnTo>
                  <a:lnTo>
                    <a:pt x="520852" y="12700"/>
                  </a:lnTo>
                  <a:lnTo>
                    <a:pt x="520852" y="0"/>
                  </a:lnTo>
                  <a:lnTo>
                    <a:pt x="480060" y="0"/>
                  </a:lnTo>
                  <a:lnTo>
                    <a:pt x="476199" y="12700"/>
                  </a:lnTo>
                  <a:lnTo>
                    <a:pt x="469036" y="12700"/>
                  </a:lnTo>
                  <a:lnTo>
                    <a:pt x="464083" y="25400"/>
                  </a:lnTo>
                  <a:lnTo>
                    <a:pt x="455256" y="25400"/>
                  </a:lnTo>
                  <a:lnTo>
                    <a:pt x="450850" y="38100"/>
                  </a:lnTo>
                  <a:lnTo>
                    <a:pt x="439826" y="38100"/>
                  </a:lnTo>
                  <a:lnTo>
                    <a:pt x="441477" y="50800"/>
                  </a:lnTo>
                  <a:lnTo>
                    <a:pt x="428256" y="50800"/>
                  </a:lnTo>
                  <a:lnTo>
                    <a:pt x="426046" y="63500"/>
                  </a:lnTo>
                  <a:lnTo>
                    <a:pt x="413918" y="63500"/>
                  </a:lnTo>
                  <a:lnTo>
                    <a:pt x="412826" y="76200"/>
                  </a:lnTo>
                  <a:lnTo>
                    <a:pt x="405650" y="76200"/>
                  </a:lnTo>
                  <a:lnTo>
                    <a:pt x="402348" y="88900"/>
                  </a:lnTo>
                  <a:lnTo>
                    <a:pt x="388023" y="88900"/>
                  </a:lnTo>
                  <a:lnTo>
                    <a:pt x="384708" y="101600"/>
                  </a:lnTo>
                  <a:lnTo>
                    <a:pt x="379958" y="101600"/>
                  </a:lnTo>
                  <a:lnTo>
                    <a:pt x="375208" y="114300"/>
                  </a:lnTo>
                  <a:lnTo>
                    <a:pt x="362115" y="114300"/>
                  </a:lnTo>
                  <a:lnTo>
                    <a:pt x="364312" y="127000"/>
                  </a:lnTo>
                  <a:lnTo>
                    <a:pt x="353847" y="127000"/>
                  </a:lnTo>
                  <a:lnTo>
                    <a:pt x="349986" y="139700"/>
                  </a:lnTo>
                  <a:lnTo>
                    <a:pt x="337312" y="139700"/>
                  </a:lnTo>
                  <a:lnTo>
                    <a:pt x="334556" y="152400"/>
                  </a:lnTo>
                  <a:lnTo>
                    <a:pt x="332905" y="152400"/>
                  </a:lnTo>
                  <a:lnTo>
                    <a:pt x="327393" y="165100"/>
                  </a:lnTo>
                  <a:lnTo>
                    <a:pt x="311962" y="165100"/>
                  </a:lnTo>
                  <a:lnTo>
                    <a:pt x="312508" y="177800"/>
                  </a:lnTo>
                  <a:lnTo>
                    <a:pt x="300380" y="177800"/>
                  </a:lnTo>
                  <a:lnTo>
                    <a:pt x="298729" y="190500"/>
                  </a:lnTo>
                  <a:lnTo>
                    <a:pt x="287159" y="190500"/>
                  </a:lnTo>
                  <a:lnTo>
                    <a:pt x="285496" y="203200"/>
                  </a:lnTo>
                  <a:lnTo>
                    <a:pt x="281190" y="203200"/>
                  </a:lnTo>
                  <a:lnTo>
                    <a:pt x="275374" y="215900"/>
                  </a:lnTo>
                  <a:lnTo>
                    <a:pt x="262356" y="215900"/>
                  </a:lnTo>
                  <a:lnTo>
                    <a:pt x="255193" y="228600"/>
                  </a:lnTo>
                  <a:lnTo>
                    <a:pt x="245821" y="228600"/>
                  </a:lnTo>
                  <a:lnTo>
                    <a:pt x="241414" y="241300"/>
                  </a:lnTo>
                  <a:lnTo>
                    <a:pt x="240855" y="254000"/>
                  </a:lnTo>
                  <a:lnTo>
                    <a:pt x="225425" y="254000"/>
                  </a:lnTo>
                  <a:lnTo>
                    <a:pt x="221564" y="266700"/>
                  </a:lnTo>
                  <a:lnTo>
                    <a:pt x="211645" y="266700"/>
                  </a:lnTo>
                  <a:lnTo>
                    <a:pt x="212191" y="279400"/>
                  </a:lnTo>
                  <a:lnTo>
                    <a:pt x="198412" y="279400"/>
                  </a:lnTo>
                  <a:lnTo>
                    <a:pt x="195110" y="292100"/>
                  </a:lnTo>
                  <a:lnTo>
                    <a:pt x="187947" y="292100"/>
                  </a:lnTo>
                  <a:lnTo>
                    <a:pt x="185737" y="304800"/>
                  </a:lnTo>
                  <a:lnTo>
                    <a:pt x="175818" y="304800"/>
                  </a:lnTo>
                  <a:lnTo>
                    <a:pt x="169202" y="317500"/>
                  </a:lnTo>
                  <a:lnTo>
                    <a:pt x="156527" y="317500"/>
                  </a:lnTo>
                  <a:lnTo>
                    <a:pt x="155981" y="330200"/>
                  </a:lnTo>
                  <a:lnTo>
                    <a:pt x="148259" y="330200"/>
                  </a:lnTo>
                  <a:lnTo>
                    <a:pt x="144399" y="342900"/>
                  </a:lnTo>
                  <a:lnTo>
                    <a:pt x="137236" y="342900"/>
                  </a:lnTo>
                  <a:lnTo>
                    <a:pt x="131724" y="355600"/>
                  </a:lnTo>
                  <a:lnTo>
                    <a:pt x="121805" y="355600"/>
                  </a:lnTo>
                  <a:lnTo>
                    <a:pt x="121805" y="368300"/>
                  </a:lnTo>
                  <a:lnTo>
                    <a:pt x="113538" y="368300"/>
                  </a:lnTo>
                  <a:lnTo>
                    <a:pt x="111328" y="381000"/>
                  </a:lnTo>
                  <a:lnTo>
                    <a:pt x="97002" y="381000"/>
                  </a:lnTo>
                  <a:lnTo>
                    <a:pt x="94792" y="393700"/>
                  </a:lnTo>
                  <a:lnTo>
                    <a:pt x="87083" y="393700"/>
                  </a:lnTo>
                  <a:lnTo>
                    <a:pt x="83781" y="406400"/>
                  </a:lnTo>
                  <a:lnTo>
                    <a:pt x="71094" y="406400"/>
                  </a:lnTo>
                  <a:lnTo>
                    <a:pt x="66141" y="419100"/>
                  </a:lnTo>
                  <a:lnTo>
                    <a:pt x="60629" y="419100"/>
                  </a:lnTo>
                  <a:lnTo>
                    <a:pt x="56769" y="431800"/>
                  </a:lnTo>
                  <a:lnTo>
                    <a:pt x="42989" y="431800"/>
                  </a:lnTo>
                  <a:lnTo>
                    <a:pt x="47396" y="444500"/>
                  </a:lnTo>
                  <a:lnTo>
                    <a:pt x="34175" y="444500"/>
                  </a:lnTo>
                  <a:lnTo>
                    <a:pt x="30861" y="457200"/>
                  </a:lnTo>
                  <a:lnTo>
                    <a:pt x="18186" y="457200"/>
                  </a:lnTo>
                  <a:lnTo>
                    <a:pt x="15430" y="469900"/>
                  </a:lnTo>
                  <a:lnTo>
                    <a:pt x="9918" y="469900"/>
                  </a:lnTo>
                  <a:lnTo>
                    <a:pt x="9918" y="482600"/>
                  </a:lnTo>
                  <a:lnTo>
                    <a:pt x="11023" y="482600"/>
                  </a:lnTo>
                  <a:lnTo>
                    <a:pt x="6057" y="495300"/>
                  </a:lnTo>
                  <a:lnTo>
                    <a:pt x="11023" y="495300"/>
                  </a:lnTo>
                  <a:lnTo>
                    <a:pt x="11607" y="508000"/>
                  </a:lnTo>
                  <a:lnTo>
                    <a:pt x="12395" y="508000"/>
                  </a:lnTo>
                  <a:lnTo>
                    <a:pt x="11950" y="520700"/>
                  </a:lnTo>
                  <a:lnTo>
                    <a:pt x="7162" y="520700"/>
                  </a:lnTo>
                  <a:lnTo>
                    <a:pt x="7162" y="533400"/>
                  </a:lnTo>
                  <a:lnTo>
                    <a:pt x="3302" y="533400"/>
                  </a:lnTo>
                  <a:lnTo>
                    <a:pt x="3860" y="546100"/>
                  </a:lnTo>
                  <a:lnTo>
                    <a:pt x="7162" y="546100"/>
                  </a:lnTo>
                  <a:lnTo>
                    <a:pt x="12674" y="558800"/>
                  </a:lnTo>
                  <a:lnTo>
                    <a:pt x="12128" y="558800"/>
                  </a:lnTo>
                  <a:lnTo>
                    <a:pt x="11023" y="571500"/>
                  </a:lnTo>
                  <a:lnTo>
                    <a:pt x="5511" y="571500"/>
                  </a:lnTo>
                  <a:lnTo>
                    <a:pt x="7708" y="584200"/>
                  </a:lnTo>
                  <a:lnTo>
                    <a:pt x="8267" y="584200"/>
                  </a:lnTo>
                  <a:lnTo>
                    <a:pt x="10464" y="596900"/>
                  </a:lnTo>
                  <a:lnTo>
                    <a:pt x="11569" y="596900"/>
                  </a:lnTo>
                  <a:lnTo>
                    <a:pt x="11569" y="609600"/>
                  </a:lnTo>
                  <a:lnTo>
                    <a:pt x="4953" y="609600"/>
                  </a:lnTo>
                  <a:lnTo>
                    <a:pt x="4953" y="622300"/>
                  </a:lnTo>
                  <a:lnTo>
                    <a:pt x="7708" y="622300"/>
                  </a:lnTo>
                  <a:lnTo>
                    <a:pt x="7162" y="635000"/>
                  </a:lnTo>
                  <a:lnTo>
                    <a:pt x="6057" y="635000"/>
                  </a:lnTo>
                  <a:lnTo>
                    <a:pt x="9372" y="647700"/>
                  </a:lnTo>
                  <a:lnTo>
                    <a:pt x="10833" y="660400"/>
                  </a:lnTo>
                  <a:lnTo>
                    <a:pt x="7353" y="660400"/>
                  </a:lnTo>
                  <a:lnTo>
                    <a:pt x="3860" y="673100"/>
                  </a:lnTo>
                  <a:lnTo>
                    <a:pt x="9372" y="673100"/>
                  </a:lnTo>
                  <a:lnTo>
                    <a:pt x="10464" y="685800"/>
                  </a:lnTo>
                  <a:lnTo>
                    <a:pt x="4953" y="698500"/>
                  </a:lnTo>
                  <a:lnTo>
                    <a:pt x="8267" y="698500"/>
                  </a:lnTo>
                  <a:lnTo>
                    <a:pt x="4953" y="711200"/>
                  </a:lnTo>
                  <a:lnTo>
                    <a:pt x="2755" y="711200"/>
                  </a:lnTo>
                  <a:lnTo>
                    <a:pt x="546" y="723900"/>
                  </a:lnTo>
                  <a:lnTo>
                    <a:pt x="2197" y="723900"/>
                  </a:lnTo>
                  <a:lnTo>
                    <a:pt x="6616" y="736600"/>
                  </a:lnTo>
                  <a:lnTo>
                    <a:pt x="12674" y="736600"/>
                  </a:lnTo>
                  <a:lnTo>
                    <a:pt x="8813" y="749300"/>
                  </a:lnTo>
                  <a:lnTo>
                    <a:pt x="1651" y="749300"/>
                  </a:lnTo>
                  <a:lnTo>
                    <a:pt x="2197" y="762000"/>
                  </a:lnTo>
                  <a:lnTo>
                    <a:pt x="11023" y="762000"/>
                  </a:lnTo>
                  <a:lnTo>
                    <a:pt x="11569" y="774700"/>
                  </a:lnTo>
                  <a:lnTo>
                    <a:pt x="13220" y="774700"/>
                  </a:lnTo>
                  <a:lnTo>
                    <a:pt x="15430" y="787400"/>
                  </a:lnTo>
                  <a:lnTo>
                    <a:pt x="9372" y="787400"/>
                  </a:lnTo>
                  <a:lnTo>
                    <a:pt x="14325" y="800100"/>
                  </a:lnTo>
                  <a:lnTo>
                    <a:pt x="6057" y="800100"/>
                  </a:lnTo>
                  <a:lnTo>
                    <a:pt x="4953" y="812800"/>
                  </a:lnTo>
                  <a:lnTo>
                    <a:pt x="4953" y="825500"/>
                  </a:lnTo>
                  <a:lnTo>
                    <a:pt x="9918" y="825500"/>
                  </a:lnTo>
                  <a:lnTo>
                    <a:pt x="10223" y="838200"/>
                  </a:lnTo>
                  <a:lnTo>
                    <a:pt x="10223" y="850900"/>
                  </a:lnTo>
                  <a:lnTo>
                    <a:pt x="9918" y="850900"/>
                  </a:lnTo>
                  <a:lnTo>
                    <a:pt x="9372" y="863600"/>
                  </a:lnTo>
                  <a:lnTo>
                    <a:pt x="9918" y="863600"/>
                  </a:lnTo>
                  <a:lnTo>
                    <a:pt x="9372" y="876300"/>
                  </a:lnTo>
                  <a:lnTo>
                    <a:pt x="8267" y="876300"/>
                  </a:lnTo>
                  <a:lnTo>
                    <a:pt x="10464" y="889000"/>
                  </a:lnTo>
                  <a:lnTo>
                    <a:pt x="4953" y="889000"/>
                  </a:lnTo>
                  <a:lnTo>
                    <a:pt x="2197" y="901700"/>
                  </a:lnTo>
                  <a:lnTo>
                    <a:pt x="7708" y="901700"/>
                  </a:lnTo>
                  <a:lnTo>
                    <a:pt x="6057" y="914400"/>
                  </a:lnTo>
                  <a:lnTo>
                    <a:pt x="12674" y="914400"/>
                  </a:lnTo>
                  <a:lnTo>
                    <a:pt x="12128" y="927100"/>
                  </a:lnTo>
                  <a:lnTo>
                    <a:pt x="10464" y="927100"/>
                  </a:lnTo>
                  <a:lnTo>
                    <a:pt x="8267" y="939800"/>
                  </a:lnTo>
                  <a:lnTo>
                    <a:pt x="14325" y="939800"/>
                  </a:lnTo>
                  <a:lnTo>
                    <a:pt x="12674" y="952500"/>
                  </a:lnTo>
                  <a:lnTo>
                    <a:pt x="7708" y="952500"/>
                  </a:lnTo>
                  <a:lnTo>
                    <a:pt x="8267" y="965200"/>
                  </a:lnTo>
                  <a:lnTo>
                    <a:pt x="9918" y="965200"/>
                  </a:lnTo>
                  <a:lnTo>
                    <a:pt x="8813" y="977900"/>
                  </a:lnTo>
                  <a:lnTo>
                    <a:pt x="9918" y="977900"/>
                  </a:lnTo>
                  <a:lnTo>
                    <a:pt x="11023" y="990600"/>
                  </a:lnTo>
                  <a:lnTo>
                    <a:pt x="6616" y="990600"/>
                  </a:lnTo>
                  <a:lnTo>
                    <a:pt x="4953" y="1003300"/>
                  </a:lnTo>
                  <a:lnTo>
                    <a:pt x="13779" y="1003300"/>
                  </a:lnTo>
                  <a:lnTo>
                    <a:pt x="11569" y="1016000"/>
                  </a:lnTo>
                  <a:lnTo>
                    <a:pt x="12674" y="1028700"/>
                  </a:lnTo>
                  <a:lnTo>
                    <a:pt x="13779" y="1028700"/>
                  </a:lnTo>
                  <a:lnTo>
                    <a:pt x="8813" y="1041400"/>
                  </a:lnTo>
                  <a:lnTo>
                    <a:pt x="8267" y="1041400"/>
                  </a:lnTo>
                  <a:lnTo>
                    <a:pt x="8813" y="1054100"/>
                  </a:lnTo>
                  <a:lnTo>
                    <a:pt x="8267" y="1054100"/>
                  </a:lnTo>
                  <a:lnTo>
                    <a:pt x="8267" y="1066800"/>
                  </a:lnTo>
                  <a:lnTo>
                    <a:pt x="9372" y="1066800"/>
                  </a:lnTo>
                  <a:lnTo>
                    <a:pt x="12674" y="1079500"/>
                  </a:lnTo>
                  <a:lnTo>
                    <a:pt x="12128" y="1079500"/>
                  </a:lnTo>
                  <a:lnTo>
                    <a:pt x="6616" y="1092200"/>
                  </a:lnTo>
                  <a:lnTo>
                    <a:pt x="9372" y="1092200"/>
                  </a:lnTo>
                  <a:lnTo>
                    <a:pt x="9918" y="1104900"/>
                  </a:lnTo>
                  <a:lnTo>
                    <a:pt x="7708" y="1104900"/>
                  </a:lnTo>
                  <a:lnTo>
                    <a:pt x="8267" y="1117600"/>
                  </a:lnTo>
                  <a:lnTo>
                    <a:pt x="11569" y="1117600"/>
                  </a:lnTo>
                  <a:lnTo>
                    <a:pt x="10464" y="1130300"/>
                  </a:lnTo>
                  <a:lnTo>
                    <a:pt x="5511" y="1130300"/>
                  </a:lnTo>
                  <a:lnTo>
                    <a:pt x="6057" y="1143000"/>
                  </a:lnTo>
                  <a:lnTo>
                    <a:pt x="10464" y="1143000"/>
                  </a:lnTo>
                  <a:lnTo>
                    <a:pt x="11023" y="1155700"/>
                  </a:lnTo>
                  <a:lnTo>
                    <a:pt x="11493" y="1155700"/>
                  </a:lnTo>
                  <a:lnTo>
                    <a:pt x="12331" y="1168400"/>
                  </a:lnTo>
                  <a:lnTo>
                    <a:pt x="12649" y="1168400"/>
                  </a:lnTo>
                  <a:lnTo>
                    <a:pt x="11569" y="1181100"/>
                  </a:lnTo>
                  <a:lnTo>
                    <a:pt x="10464" y="1181100"/>
                  </a:lnTo>
                  <a:lnTo>
                    <a:pt x="8813" y="1193800"/>
                  </a:lnTo>
                  <a:lnTo>
                    <a:pt x="13779" y="1193800"/>
                  </a:lnTo>
                  <a:lnTo>
                    <a:pt x="13220" y="1206500"/>
                  </a:lnTo>
                  <a:lnTo>
                    <a:pt x="4953" y="1206500"/>
                  </a:lnTo>
                  <a:lnTo>
                    <a:pt x="2197" y="1219200"/>
                  </a:lnTo>
                  <a:lnTo>
                    <a:pt x="9918" y="1219200"/>
                  </a:lnTo>
                  <a:lnTo>
                    <a:pt x="9918" y="1244600"/>
                  </a:lnTo>
                  <a:lnTo>
                    <a:pt x="6642" y="1244600"/>
                  </a:lnTo>
                  <a:lnTo>
                    <a:pt x="5994" y="1257300"/>
                  </a:lnTo>
                  <a:lnTo>
                    <a:pt x="8140" y="1257300"/>
                  </a:lnTo>
                  <a:lnTo>
                    <a:pt x="13220" y="1270000"/>
                  </a:lnTo>
                  <a:lnTo>
                    <a:pt x="11023" y="1270000"/>
                  </a:lnTo>
                  <a:lnTo>
                    <a:pt x="8267" y="1282700"/>
                  </a:lnTo>
                  <a:lnTo>
                    <a:pt x="14122" y="1295400"/>
                  </a:lnTo>
                  <a:lnTo>
                    <a:pt x="16256" y="1295400"/>
                  </a:lnTo>
                  <a:lnTo>
                    <a:pt x="15087" y="1308100"/>
                  </a:lnTo>
                  <a:lnTo>
                    <a:pt x="11023" y="1320800"/>
                  </a:lnTo>
                  <a:lnTo>
                    <a:pt x="9372" y="1320800"/>
                  </a:lnTo>
                  <a:lnTo>
                    <a:pt x="12954" y="1333500"/>
                  </a:lnTo>
                  <a:lnTo>
                    <a:pt x="14541" y="1346200"/>
                  </a:lnTo>
                  <a:lnTo>
                    <a:pt x="13944" y="1346200"/>
                  </a:lnTo>
                  <a:lnTo>
                    <a:pt x="11023" y="1358900"/>
                  </a:lnTo>
                  <a:lnTo>
                    <a:pt x="6057" y="1358900"/>
                  </a:lnTo>
                  <a:lnTo>
                    <a:pt x="11569" y="1371600"/>
                  </a:lnTo>
                  <a:lnTo>
                    <a:pt x="14884" y="1371600"/>
                  </a:lnTo>
                  <a:lnTo>
                    <a:pt x="11569" y="1384300"/>
                  </a:lnTo>
                  <a:lnTo>
                    <a:pt x="14884" y="1384300"/>
                  </a:lnTo>
                  <a:lnTo>
                    <a:pt x="7162" y="1397000"/>
                  </a:lnTo>
                  <a:lnTo>
                    <a:pt x="12674" y="1397000"/>
                  </a:lnTo>
                  <a:lnTo>
                    <a:pt x="11569" y="1409700"/>
                  </a:lnTo>
                  <a:lnTo>
                    <a:pt x="9372" y="1422400"/>
                  </a:lnTo>
                  <a:lnTo>
                    <a:pt x="13779" y="1422400"/>
                  </a:lnTo>
                  <a:lnTo>
                    <a:pt x="11569" y="1435100"/>
                  </a:lnTo>
                  <a:lnTo>
                    <a:pt x="13220" y="1435100"/>
                  </a:lnTo>
                  <a:lnTo>
                    <a:pt x="12674" y="1447800"/>
                  </a:lnTo>
                  <a:lnTo>
                    <a:pt x="12128" y="1447800"/>
                  </a:lnTo>
                  <a:lnTo>
                    <a:pt x="13220" y="1460500"/>
                  </a:lnTo>
                  <a:lnTo>
                    <a:pt x="6057" y="1460500"/>
                  </a:lnTo>
                  <a:lnTo>
                    <a:pt x="5511" y="1473200"/>
                  </a:lnTo>
                  <a:lnTo>
                    <a:pt x="14884" y="1473200"/>
                  </a:lnTo>
                  <a:lnTo>
                    <a:pt x="11569" y="1485900"/>
                  </a:lnTo>
                  <a:lnTo>
                    <a:pt x="11569" y="1498600"/>
                  </a:lnTo>
                  <a:lnTo>
                    <a:pt x="14325" y="1511300"/>
                  </a:lnTo>
                  <a:lnTo>
                    <a:pt x="8267" y="1511300"/>
                  </a:lnTo>
                  <a:lnTo>
                    <a:pt x="11569" y="1536700"/>
                  </a:lnTo>
                  <a:lnTo>
                    <a:pt x="5511" y="1536700"/>
                  </a:lnTo>
                  <a:lnTo>
                    <a:pt x="2197" y="1549400"/>
                  </a:lnTo>
                  <a:lnTo>
                    <a:pt x="6057" y="1549400"/>
                  </a:lnTo>
                  <a:lnTo>
                    <a:pt x="12128" y="1562100"/>
                  </a:lnTo>
                  <a:lnTo>
                    <a:pt x="12674" y="1562100"/>
                  </a:lnTo>
                  <a:lnTo>
                    <a:pt x="9372" y="1574800"/>
                  </a:lnTo>
                  <a:lnTo>
                    <a:pt x="13220" y="1574800"/>
                  </a:lnTo>
                  <a:lnTo>
                    <a:pt x="13220" y="1587500"/>
                  </a:lnTo>
                  <a:lnTo>
                    <a:pt x="12674" y="1587500"/>
                  </a:lnTo>
                  <a:lnTo>
                    <a:pt x="11569" y="1600200"/>
                  </a:lnTo>
                  <a:lnTo>
                    <a:pt x="10464" y="1600200"/>
                  </a:lnTo>
                  <a:lnTo>
                    <a:pt x="7162" y="1612900"/>
                  </a:lnTo>
                  <a:lnTo>
                    <a:pt x="8267" y="1625600"/>
                  </a:lnTo>
                  <a:lnTo>
                    <a:pt x="5511" y="1625600"/>
                  </a:lnTo>
                  <a:lnTo>
                    <a:pt x="7708" y="1651000"/>
                  </a:lnTo>
                  <a:lnTo>
                    <a:pt x="11023" y="1651000"/>
                  </a:lnTo>
                  <a:lnTo>
                    <a:pt x="13220" y="1663700"/>
                  </a:lnTo>
                  <a:lnTo>
                    <a:pt x="13220" y="1676400"/>
                  </a:lnTo>
                  <a:lnTo>
                    <a:pt x="9372" y="1676400"/>
                  </a:lnTo>
                  <a:lnTo>
                    <a:pt x="10464" y="1689100"/>
                  </a:lnTo>
                  <a:lnTo>
                    <a:pt x="13779" y="1689100"/>
                  </a:lnTo>
                  <a:lnTo>
                    <a:pt x="14325" y="1701800"/>
                  </a:lnTo>
                  <a:lnTo>
                    <a:pt x="14884" y="1701800"/>
                  </a:lnTo>
                  <a:lnTo>
                    <a:pt x="14325" y="1714500"/>
                  </a:lnTo>
                  <a:lnTo>
                    <a:pt x="11569" y="1714500"/>
                  </a:lnTo>
                  <a:lnTo>
                    <a:pt x="11023" y="1727200"/>
                  </a:lnTo>
                  <a:lnTo>
                    <a:pt x="7162" y="1727200"/>
                  </a:lnTo>
                  <a:lnTo>
                    <a:pt x="14325" y="1739900"/>
                  </a:lnTo>
                  <a:lnTo>
                    <a:pt x="17640" y="1739900"/>
                  </a:lnTo>
                  <a:lnTo>
                    <a:pt x="12128" y="1752600"/>
                  </a:lnTo>
                  <a:lnTo>
                    <a:pt x="12674" y="1765300"/>
                  </a:lnTo>
                  <a:lnTo>
                    <a:pt x="15976" y="1765300"/>
                  </a:lnTo>
                  <a:lnTo>
                    <a:pt x="9372" y="1778000"/>
                  </a:lnTo>
                  <a:lnTo>
                    <a:pt x="12128" y="1790700"/>
                  </a:lnTo>
                  <a:lnTo>
                    <a:pt x="9372" y="1790700"/>
                  </a:lnTo>
                  <a:lnTo>
                    <a:pt x="10337" y="1803400"/>
                  </a:lnTo>
                  <a:lnTo>
                    <a:pt x="11366" y="1803400"/>
                  </a:lnTo>
                  <a:lnTo>
                    <a:pt x="12077" y="1816100"/>
                  </a:lnTo>
                  <a:lnTo>
                    <a:pt x="12128" y="1828800"/>
                  </a:lnTo>
                  <a:lnTo>
                    <a:pt x="9918" y="1828800"/>
                  </a:lnTo>
                  <a:lnTo>
                    <a:pt x="6057" y="1841500"/>
                  </a:lnTo>
                  <a:lnTo>
                    <a:pt x="12128" y="1841500"/>
                  </a:lnTo>
                  <a:lnTo>
                    <a:pt x="11569" y="1854200"/>
                  </a:lnTo>
                  <a:lnTo>
                    <a:pt x="13779" y="1854200"/>
                  </a:lnTo>
                  <a:lnTo>
                    <a:pt x="12674" y="1866900"/>
                  </a:lnTo>
                  <a:lnTo>
                    <a:pt x="10464" y="1866900"/>
                  </a:lnTo>
                  <a:lnTo>
                    <a:pt x="8750" y="1879600"/>
                  </a:lnTo>
                  <a:lnTo>
                    <a:pt x="6934" y="1879600"/>
                  </a:lnTo>
                  <a:lnTo>
                    <a:pt x="4953" y="1892300"/>
                  </a:lnTo>
                  <a:lnTo>
                    <a:pt x="5511" y="1892300"/>
                  </a:lnTo>
                  <a:lnTo>
                    <a:pt x="9372" y="1905000"/>
                  </a:lnTo>
                  <a:lnTo>
                    <a:pt x="11569" y="1905000"/>
                  </a:lnTo>
                  <a:lnTo>
                    <a:pt x="8813" y="1917700"/>
                  </a:lnTo>
                  <a:lnTo>
                    <a:pt x="12674" y="1917700"/>
                  </a:lnTo>
                  <a:lnTo>
                    <a:pt x="11023" y="1930400"/>
                  </a:lnTo>
                  <a:lnTo>
                    <a:pt x="9918" y="1930400"/>
                  </a:lnTo>
                  <a:lnTo>
                    <a:pt x="9918" y="1943100"/>
                  </a:lnTo>
                  <a:lnTo>
                    <a:pt x="12674" y="1943100"/>
                  </a:lnTo>
                  <a:lnTo>
                    <a:pt x="18732" y="1955800"/>
                  </a:lnTo>
                  <a:lnTo>
                    <a:pt x="12128" y="1955800"/>
                  </a:lnTo>
                  <a:lnTo>
                    <a:pt x="13220" y="1968500"/>
                  </a:lnTo>
                  <a:lnTo>
                    <a:pt x="10198" y="1968500"/>
                  </a:lnTo>
                  <a:lnTo>
                    <a:pt x="9664" y="1981200"/>
                  </a:lnTo>
                  <a:lnTo>
                    <a:pt x="12128" y="1981200"/>
                  </a:lnTo>
                  <a:lnTo>
                    <a:pt x="9918" y="1993900"/>
                  </a:lnTo>
                  <a:lnTo>
                    <a:pt x="11569" y="1993900"/>
                  </a:lnTo>
                  <a:lnTo>
                    <a:pt x="12128" y="2006600"/>
                  </a:lnTo>
                  <a:lnTo>
                    <a:pt x="13779" y="2006600"/>
                  </a:lnTo>
                  <a:lnTo>
                    <a:pt x="13220" y="2019300"/>
                  </a:lnTo>
                  <a:lnTo>
                    <a:pt x="8813" y="2019300"/>
                  </a:lnTo>
                  <a:lnTo>
                    <a:pt x="11023" y="2032000"/>
                  </a:lnTo>
                  <a:lnTo>
                    <a:pt x="7086" y="2032000"/>
                  </a:lnTo>
                  <a:lnTo>
                    <a:pt x="7645" y="2044700"/>
                  </a:lnTo>
                  <a:lnTo>
                    <a:pt x="7162" y="2044700"/>
                  </a:lnTo>
                  <a:lnTo>
                    <a:pt x="9372" y="2057400"/>
                  </a:lnTo>
                  <a:lnTo>
                    <a:pt x="13779" y="2057400"/>
                  </a:lnTo>
                  <a:lnTo>
                    <a:pt x="14325" y="2070100"/>
                  </a:lnTo>
                  <a:lnTo>
                    <a:pt x="9563" y="2070100"/>
                  </a:lnTo>
                  <a:lnTo>
                    <a:pt x="10198" y="2082800"/>
                  </a:lnTo>
                  <a:lnTo>
                    <a:pt x="11658" y="2082800"/>
                  </a:lnTo>
                  <a:lnTo>
                    <a:pt x="11569" y="2095500"/>
                  </a:lnTo>
                  <a:lnTo>
                    <a:pt x="8813" y="2095500"/>
                  </a:lnTo>
                  <a:lnTo>
                    <a:pt x="0" y="2108200"/>
                  </a:lnTo>
                  <a:lnTo>
                    <a:pt x="5511" y="2108200"/>
                  </a:lnTo>
                  <a:lnTo>
                    <a:pt x="8267" y="2120900"/>
                  </a:lnTo>
                  <a:lnTo>
                    <a:pt x="12674" y="2120900"/>
                  </a:lnTo>
                  <a:lnTo>
                    <a:pt x="14325" y="2133600"/>
                  </a:lnTo>
                  <a:lnTo>
                    <a:pt x="4953" y="2133600"/>
                  </a:lnTo>
                  <a:lnTo>
                    <a:pt x="7162" y="2146300"/>
                  </a:lnTo>
                  <a:lnTo>
                    <a:pt x="12128" y="2146300"/>
                  </a:lnTo>
                  <a:lnTo>
                    <a:pt x="12128" y="2159000"/>
                  </a:lnTo>
                  <a:lnTo>
                    <a:pt x="11569" y="2159000"/>
                  </a:lnTo>
                  <a:lnTo>
                    <a:pt x="13220" y="2171700"/>
                  </a:lnTo>
                  <a:lnTo>
                    <a:pt x="7708" y="2171700"/>
                  </a:lnTo>
                  <a:lnTo>
                    <a:pt x="11379" y="2184400"/>
                  </a:lnTo>
                  <a:lnTo>
                    <a:pt x="12522" y="2184400"/>
                  </a:lnTo>
                  <a:lnTo>
                    <a:pt x="14325" y="2197100"/>
                  </a:lnTo>
                  <a:lnTo>
                    <a:pt x="4406" y="2197100"/>
                  </a:lnTo>
                  <a:lnTo>
                    <a:pt x="5511" y="2209800"/>
                  </a:lnTo>
                  <a:lnTo>
                    <a:pt x="11506" y="2209800"/>
                  </a:lnTo>
                  <a:lnTo>
                    <a:pt x="11963" y="2222500"/>
                  </a:lnTo>
                  <a:lnTo>
                    <a:pt x="15976" y="2235200"/>
                  </a:lnTo>
                  <a:lnTo>
                    <a:pt x="14325" y="2235200"/>
                  </a:lnTo>
                  <a:lnTo>
                    <a:pt x="12674" y="2247900"/>
                  </a:lnTo>
                  <a:lnTo>
                    <a:pt x="12128" y="2247900"/>
                  </a:lnTo>
                  <a:lnTo>
                    <a:pt x="16535" y="2260600"/>
                  </a:lnTo>
                  <a:lnTo>
                    <a:pt x="12674" y="2260600"/>
                  </a:lnTo>
                  <a:lnTo>
                    <a:pt x="15976" y="2273300"/>
                  </a:lnTo>
                  <a:lnTo>
                    <a:pt x="11569" y="2273300"/>
                  </a:lnTo>
                  <a:lnTo>
                    <a:pt x="13220" y="2286000"/>
                  </a:lnTo>
                  <a:lnTo>
                    <a:pt x="15430" y="2286000"/>
                  </a:lnTo>
                  <a:lnTo>
                    <a:pt x="16535" y="2298700"/>
                  </a:lnTo>
                  <a:lnTo>
                    <a:pt x="14325" y="2298700"/>
                  </a:lnTo>
                  <a:lnTo>
                    <a:pt x="14325" y="2311400"/>
                  </a:lnTo>
                  <a:lnTo>
                    <a:pt x="15976" y="2311400"/>
                  </a:lnTo>
                  <a:lnTo>
                    <a:pt x="16802" y="2324100"/>
                  </a:lnTo>
                  <a:lnTo>
                    <a:pt x="16332" y="2324100"/>
                  </a:lnTo>
                  <a:lnTo>
                    <a:pt x="15125" y="2336800"/>
                  </a:lnTo>
                  <a:lnTo>
                    <a:pt x="13779" y="2336800"/>
                  </a:lnTo>
                  <a:lnTo>
                    <a:pt x="13220" y="2349500"/>
                  </a:lnTo>
                  <a:lnTo>
                    <a:pt x="18186" y="2349500"/>
                  </a:lnTo>
                  <a:lnTo>
                    <a:pt x="17119" y="2362200"/>
                  </a:lnTo>
                  <a:lnTo>
                    <a:pt x="16675" y="2374900"/>
                  </a:lnTo>
                  <a:lnTo>
                    <a:pt x="16014" y="2374900"/>
                  </a:lnTo>
                  <a:lnTo>
                    <a:pt x="14325" y="2387600"/>
                  </a:lnTo>
                  <a:lnTo>
                    <a:pt x="13500" y="2387600"/>
                  </a:lnTo>
                  <a:lnTo>
                    <a:pt x="13919" y="2400300"/>
                  </a:lnTo>
                  <a:lnTo>
                    <a:pt x="15976" y="2413000"/>
                  </a:lnTo>
                  <a:lnTo>
                    <a:pt x="16992" y="2425700"/>
                  </a:lnTo>
                  <a:lnTo>
                    <a:pt x="17424" y="2425700"/>
                  </a:lnTo>
                  <a:lnTo>
                    <a:pt x="15900" y="2438400"/>
                  </a:lnTo>
                  <a:lnTo>
                    <a:pt x="11023" y="2438400"/>
                  </a:lnTo>
                  <a:lnTo>
                    <a:pt x="12674" y="2451100"/>
                  </a:lnTo>
                  <a:lnTo>
                    <a:pt x="12128" y="2451100"/>
                  </a:lnTo>
                  <a:lnTo>
                    <a:pt x="13779" y="2463800"/>
                  </a:lnTo>
                  <a:lnTo>
                    <a:pt x="15976" y="2463800"/>
                  </a:lnTo>
                  <a:lnTo>
                    <a:pt x="18186" y="2476500"/>
                  </a:lnTo>
                  <a:lnTo>
                    <a:pt x="10464" y="2476500"/>
                  </a:lnTo>
                  <a:lnTo>
                    <a:pt x="15976" y="2489200"/>
                  </a:lnTo>
                  <a:lnTo>
                    <a:pt x="7708" y="2489200"/>
                  </a:lnTo>
                  <a:lnTo>
                    <a:pt x="15430" y="2501900"/>
                  </a:lnTo>
                  <a:lnTo>
                    <a:pt x="14884" y="2514600"/>
                  </a:lnTo>
                  <a:lnTo>
                    <a:pt x="17081" y="2514600"/>
                  </a:lnTo>
                  <a:lnTo>
                    <a:pt x="18186" y="2527300"/>
                  </a:lnTo>
                  <a:lnTo>
                    <a:pt x="13436" y="2527300"/>
                  </a:lnTo>
                  <a:lnTo>
                    <a:pt x="14465" y="2540000"/>
                  </a:lnTo>
                  <a:lnTo>
                    <a:pt x="14325" y="2540000"/>
                  </a:lnTo>
                  <a:lnTo>
                    <a:pt x="12128" y="2552700"/>
                  </a:lnTo>
                  <a:lnTo>
                    <a:pt x="18732" y="2552700"/>
                  </a:lnTo>
                  <a:lnTo>
                    <a:pt x="18732" y="2565400"/>
                  </a:lnTo>
                  <a:lnTo>
                    <a:pt x="18237" y="2565400"/>
                  </a:lnTo>
                  <a:lnTo>
                    <a:pt x="17640" y="2578100"/>
                  </a:lnTo>
                  <a:lnTo>
                    <a:pt x="18275" y="2578100"/>
                  </a:lnTo>
                  <a:lnTo>
                    <a:pt x="21488" y="2590800"/>
                  </a:lnTo>
                  <a:lnTo>
                    <a:pt x="16535" y="2590800"/>
                  </a:lnTo>
                  <a:lnTo>
                    <a:pt x="19837" y="2603500"/>
                  </a:lnTo>
                  <a:lnTo>
                    <a:pt x="17868" y="2603500"/>
                  </a:lnTo>
                  <a:lnTo>
                    <a:pt x="16192" y="2616200"/>
                  </a:lnTo>
                  <a:lnTo>
                    <a:pt x="14401" y="2616200"/>
                  </a:lnTo>
                  <a:lnTo>
                    <a:pt x="12674" y="2628900"/>
                  </a:lnTo>
                  <a:lnTo>
                    <a:pt x="16535" y="2628900"/>
                  </a:lnTo>
                  <a:lnTo>
                    <a:pt x="13779" y="2641600"/>
                  </a:lnTo>
                  <a:lnTo>
                    <a:pt x="17081" y="2641600"/>
                  </a:lnTo>
                  <a:lnTo>
                    <a:pt x="17081" y="2654300"/>
                  </a:lnTo>
                  <a:lnTo>
                    <a:pt x="16535" y="2654300"/>
                  </a:lnTo>
                  <a:lnTo>
                    <a:pt x="17640" y="2667000"/>
                  </a:lnTo>
                  <a:lnTo>
                    <a:pt x="20396" y="2679700"/>
                  </a:lnTo>
                  <a:lnTo>
                    <a:pt x="18732" y="2679700"/>
                  </a:lnTo>
                  <a:lnTo>
                    <a:pt x="17081" y="2692400"/>
                  </a:lnTo>
                  <a:lnTo>
                    <a:pt x="23698" y="2692400"/>
                  </a:lnTo>
                  <a:lnTo>
                    <a:pt x="18732" y="2705100"/>
                  </a:lnTo>
                  <a:lnTo>
                    <a:pt x="19837" y="2705100"/>
                  </a:lnTo>
                  <a:lnTo>
                    <a:pt x="17081" y="2717800"/>
                  </a:lnTo>
                  <a:lnTo>
                    <a:pt x="15976" y="2717800"/>
                  </a:lnTo>
                  <a:lnTo>
                    <a:pt x="17081" y="2730500"/>
                  </a:lnTo>
                  <a:lnTo>
                    <a:pt x="18186" y="2730500"/>
                  </a:lnTo>
                  <a:lnTo>
                    <a:pt x="19291" y="2743200"/>
                  </a:lnTo>
                  <a:lnTo>
                    <a:pt x="19837" y="2743200"/>
                  </a:lnTo>
                  <a:lnTo>
                    <a:pt x="18186" y="2755900"/>
                  </a:lnTo>
                  <a:lnTo>
                    <a:pt x="15430" y="2755900"/>
                  </a:lnTo>
                  <a:lnTo>
                    <a:pt x="10464" y="2768600"/>
                  </a:lnTo>
                  <a:lnTo>
                    <a:pt x="12128" y="2768600"/>
                  </a:lnTo>
                  <a:lnTo>
                    <a:pt x="12674" y="2781300"/>
                  </a:lnTo>
                  <a:lnTo>
                    <a:pt x="13220" y="2781300"/>
                  </a:lnTo>
                  <a:lnTo>
                    <a:pt x="10464" y="2794000"/>
                  </a:lnTo>
                  <a:lnTo>
                    <a:pt x="7708" y="2794000"/>
                  </a:lnTo>
                  <a:lnTo>
                    <a:pt x="6616" y="2806700"/>
                  </a:lnTo>
                  <a:lnTo>
                    <a:pt x="8267" y="2819400"/>
                  </a:lnTo>
                  <a:lnTo>
                    <a:pt x="11023" y="2819400"/>
                  </a:lnTo>
                  <a:lnTo>
                    <a:pt x="12674" y="2832100"/>
                  </a:lnTo>
                  <a:lnTo>
                    <a:pt x="17792" y="2832100"/>
                  </a:lnTo>
                  <a:lnTo>
                    <a:pt x="18186" y="2833852"/>
                  </a:lnTo>
                  <a:lnTo>
                    <a:pt x="19240" y="2832100"/>
                  </a:lnTo>
                  <a:lnTo>
                    <a:pt x="22047" y="2832100"/>
                  </a:lnTo>
                  <a:lnTo>
                    <a:pt x="25349" y="2844800"/>
                  </a:lnTo>
                  <a:lnTo>
                    <a:pt x="29984" y="2832925"/>
                  </a:lnTo>
                  <a:lnTo>
                    <a:pt x="30314" y="2833852"/>
                  </a:lnTo>
                  <a:lnTo>
                    <a:pt x="36372" y="2833852"/>
                  </a:lnTo>
                  <a:lnTo>
                    <a:pt x="39128" y="2846552"/>
                  </a:lnTo>
                  <a:lnTo>
                    <a:pt x="54622" y="2846552"/>
                  </a:lnTo>
                  <a:lnTo>
                    <a:pt x="64414" y="2859252"/>
                  </a:lnTo>
                  <a:lnTo>
                    <a:pt x="74104" y="2859252"/>
                  </a:lnTo>
                  <a:lnTo>
                    <a:pt x="83223" y="2871952"/>
                  </a:lnTo>
                  <a:lnTo>
                    <a:pt x="90589" y="2871952"/>
                  </a:lnTo>
                  <a:lnTo>
                    <a:pt x="97904" y="2884652"/>
                  </a:lnTo>
                  <a:lnTo>
                    <a:pt x="105308" y="2884652"/>
                  </a:lnTo>
                  <a:lnTo>
                    <a:pt x="112991" y="2897352"/>
                  </a:lnTo>
                  <a:lnTo>
                    <a:pt x="127177" y="2897352"/>
                  </a:lnTo>
                  <a:lnTo>
                    <a:pt x="141719" y="2910052"/>
                  </a:lnTo>
                  <a:lnTo>
                    <a:pt x="155536" y="2922752"/>
                  </a:lnTo>
                  <a:lnTo>
                    <a:pt x="167551" y="2935452"/>
                  </a:lnTo>
                  <a:lnTo>
                    <a:pt x="179679" y="2935452"/>
                  </a:lnTo>
                  <a:lnTo>
                    <a:pt x="187401" y="2948152"/>
                  </a:lnTo>
                  <a:lnTo>
                    <a:pt x="192900" y="2948152"/>
                  </a:lnTo>
                  <a:lnTo>
                    <a:pt x="200977" y="2960852"/>
                  </a:lnTo>
                  <a:lnTo>
                    <a:pt x="217944" y="2960852"/>
                  </a:lnTo>
                  <a:lnTo>
                    <a:pt x="223215" y="2973552"/>
                  </a:lnTo>
                  <a:lnTo>
                    <a:pt x="227076" y="2973552"/>
                  </a:lnTo>
                  <a:lnTo>
                    <a:pt x="236982" y="2986252"/>
                  </a:lnTo>
                  <a:lnTo>
                    <a:pt x="246786" y="2986252"/>
                  </a:lnTo>
                  <a:lnTo>
                    <a:pt x="256374" y="2998952"/>
                  </a:lnTo>
                  <a:lnTo>
                    <a:pt x="265658" y="2998952"/>
                  </a:lnTo>
                  <a:lnTo>
                    <a:pt x="274637" y="3011652"/>
                  </a:lnTo>
                  <a:lnTo>
                    <a:pt x="292163" y="3011652"/>
                  </a:lnTo>
                  <a:lnTo>
                    <a:pt x="299275" y="3024352"/>
                  </a:lnTo>
                  <a:lnTo>
                    <a:pt x="306717" y="3037052"/>
                  </a:lnTo>
                  <a:lnTo>
                    <a:pt x="315404" y="3037052"/>
                  </a:lnTo>
                  <a:lnTo>
                    <a:pt x="324700" y="3049752"/>
                  </a:lnTo>
                  <a:lnTo>
                    <a:pt x="342493" y="3049752"/>
                  </a:lnTo>
                  <a:lnTo>
                    <a:pt x="351028" y="3062452"/>
                  </a:lnTo>
                  <a:lnTo>
                    <a:pt x="365975" y="3062452"/>
                  </a:lnTo>
                  <a:lnTo>
                    <a:pt x="370382" y="3075152"/>
                  </a:lnTo>
                  <a:lnTo>
                    <a:pt x="381952" y="3075152"/>
                  </a:lnTo>
                  <a:lnTo>
                    <a:pt x="386359" y="3087852"/>
                  </a:lnTo>
                  <a:lnTo>
                    <a:pt x="406209" y="3087852"/>
                  </a:lnTo>
                  <a:lnTo>
                    <a:pt x="409511" y="3100552"/>
                  </a:lnTo>
                  <a:lnTo>
                    <a:pt x="415582" y="3100552"/>
                  </a:lnTo>
                  <a:lnTo>
                    <a:pt x="419430" y="3113252"/>
                  </a:lnTo>
                  <a:lnTo>
                    <a:pt x="433908" y="3113252"/>
                  </a:lnTo>
                  <a:lnTo>
                    <a:pt x="463067" y="3138652"/>
                  </a:lnTo>
                  <a:lnTo>
                    <a:pt x="484466" y="3138652"/>
                  </a:lnTo>
                  <a:lnTo>
                    <a:pt x="489978" y="3151352"/>
                  </a:lnTo>
                  <a:lnTo>
                    <a:pt x="495490" y="3151352"/>
                  </a:lnTo>
                  <a:lnTo>
                    <a:pt x="503707" y="3164052"/>
                  </a:lnTo>
                  <a:lnTo>
                    <a:pt x="511962" y="3164052"/>
                  </a:lnTo>
                  <a:lnTo>
                    <a:pt x="520534" y="3176752"/>
                  </a:lnTo>
                  <a:lnTo>
                    <a:pt x="529666" y="3176752"/>
                  </a:lnTo>
                  <a:lnTo>
                    <a:pt x="546417" y="3189452"/>
                  </a:lnTo>
                  <a:lnTo>
                    <a:pt x="562800" y="3202152"/>
                  </a:lnTo>
                  <a:lnTo>
                    <a:pt x="578891" y="3214852"/>
                  </a:lnTo>
                  <a:lnTo>
                    <a:pt x="594702" y="3227552"/>
                  </a:lnTo>
                  <a:lnTo>
                    <a:pt x="603948" y="3227552"/>
                  </a:lnTo>
                  <a:lnTo>
                    <a:pt x="612825" y="3240252"/>
                  </a:lnTo>
                  <a:lnTo>
                    <a:pt x="621601" y="3240252"/>
                  </a:lnTo>
                  <a:lnTo>
                    <a:pt x="630529" y="3252952"/>
                  </a:lnTo>
                  <a:lnTo>
                    <a:pt x="659815" y="3278352"/>
                  </a:lnTo>
                  <a:lnTo>
                    <a:pt x="689508" y="3303752"/>
                  </a:lnTo>
                  <a:lnTo>
                    <a:pt x="703834" y="3303752"/>
                  </a:lnTo>
                  <a:lnTo>
                    <a:pt x="711187" y="3316452"/>
                  </a:lnTo>
                  <a:lnTo>
                    <a:pt x="718375" y="3316452"/>
                  </a:lnTo>
                  <a:lnTo>
                    <a:pt x="725462" y="3329152"/>
                  </a:lnTo>
                  <a:lnTo>
                    <a:pt x="737704" y="3329152"/>
                  </a:lnTo>
                  <a:lnTo>
                    <a:pt x="742759" y="3341852"/>
                  </a:lnTo>
                  <a:lnTo>
                    <a:pt x="753440" y="3341852"/>
                  </a:lnTo>
                  <a:lnTo>
                    <a:pt x="764019" y="3354552"/>
                  </a:lnTo>
                  <a:lnTo>
                    <a:pt x="774039" y="3354552"/>
                  </a:lnTo>
                  <a:lnTo>
                    <a:pt x="783120" y="3367252"/>
                  </a:lnTo>
                  <a:lnTo>
                    <a:pt x="790917" y="3379952"/>
                  </a:lnTo>
                  <a:lnTo>
                    <a:pt x="804697" y="3379952"/>
                  </a:lnTo>
                  <a:lnTo>
                    <a:pt x="810768" y="3392652"/>
                  </a:lnTo>
                  <a:lnTo>
                    <a:pt x="824471" y="3392652"/>
                  </a:lnTo>
                  <a:lnTo>
                    <a:pt x="831151" y="3405352"/>
                  </a:lnTo>
                  <a:lnTo>
                    <a:pt x="837768" y="3405352"/>
                  </a:lnTo>
                  <a:lnTo>
                    <a:pt x="839978" y="3418052"/>
                  </a:lnTo>
                  <a:lnTo>
                    <a:pt x="854900" y="3418052"/>
                  </a:lnTo>
                  <a:lnTo>
                    <a:pt x="863193" y="3430752"/>
                  </a:lnTo>
                  <a:lnTo>
                    <a:pt x="870762" y="3430752"/>
                  </a:lnTo>
                  <a:lnTo>
                    <a:pt x="877455" y="3443452"/>
                  </a:lnTo>
                  <a:lnTo>
                    <a:pt x="883145" y="3443452"/>
                  </a:lnTo>
                  <a:lnTo>
                    <a:pt x="889508" y="3456152"/>
                  </a:lnTo>
                  <a:lnTo>
                    <a:pt x="904455" y="3456152"/>
                  </a:lnTo>
                  <a:lnTo>
                    <a:pt x="915035" y="3468852"/>
                  </a:lnTo>
                  <a:lnTo>
                    <a:pt x="924572" y="3468852"/>
                  </a:lnTo>
                  <a:lnTo>
                    <a:pt x="934529" y="3481552"/>
                  </a:lnTo>
                  <a:lnTo>
                    <a:pt x="946899" y="3481552"/>
                  </a:lnTo>
                  <a:lnTo>
                    <a:pt x="947445" y="3494252"/>
                  </a:lnTo>
                  <a:lnTo>
                    <a:pt x="955852" y="3494252"/>
                  </a:lnTo>
                  <a:lnTo>
                    <a:pt x="964539" y="3506952"/>
                  </a:lnTo>
                  <a:lnTo>
                    <a:pt x="974039" y="3506952"/>
                  </a:lnTo>
                  <a:lnTo>
                    <a:pt x="984377" y="3519652"/>
                  </a:lnTo>
                  <a:lnTo>
                    <a:pt x="990447" y="3519652"/>
                  </a:lnTo>
                  <a:lnTo>
                    <a:pt x="998397" y="3532352"/>
                  </a:lnTo>
                  <a:lnTo>
                    <a:pt x="1017409" y="3532352"/>
                  </a:lnTo>
                  <a:lnTo>
                    <a:pt x="1028471" y="3545052"/>
                  </a:lnTo>
                  <a:lnTo>
                    <a:pt x="1044422" y="3545052"/>
                  </a:lnTo>
                  <a:lnTo>
                    <a:pt x="1052855" y="3557752"/>
                  </a:lnTo>
                  <a:lnTo>
                    <a:pt x="1060678" y="3557752"/>
                  </a:lnTo>
                  <a:lnTo>
                    <a:pt x="1067054" y="3570452"/>
                  </a:lnTo>
                  <a:lnTo>
                    <a:pt x="1075321" y="3570452"/>
                  </a:lnTo>
                  <a:lnTo>
                    <a:pt x="1084135" y="3583152"/>
                  </a:lnTo>
                  <a:lnTo>
                    <a:pt x="1098473" y="3583152"/>
                  </a:lnTo>
                  <a:lnTo>
                    <a:pt x="1103985" y="3595852"/>
                  </a:lnTo>
                  <a:lnTo>
                    <a:pt x="1112799" y="3595852"/>
                  </a:lnTo>
                  <a:lnTo>
                    <a:pt x="1128014" y="3608552"/>
                  </a:lnTo>
                  <a:lnTo>
                    <a:pt x="1143939" y="3621252"/>
                  </a:lnTo>
                  <a:lnTo>
                    <a:pt x="1160703" y="3633952"/>
                  </a:lnTo>
                  <a:lnTo>
                    <a:pt x="1178382" y="3646652"/>
                  </a:lnTo>
                  <a:lnTo>
                    <a:pt x="1184998" y="3646652"/>
                  </a:lnTo>
                  <a:lnTo>
                    <a:pt x="1194257" y="3659352"/>
                  </a:lnTo>
                  <a:lnTo>
                    <a:pt x="1204429" y="3659352"/>
                  </a:lnTo>
                  <a:lnTo>
                    <a:pt x="1215224" y="3672052"/>
                  </a:lnTo>
                  <a:lnTo>
                    <a:pt x="1226337" y="3672052"/>
                  </a:lnTo>
                  <a:lnTo>
                    <a:pt x="1230744" y="3684752"/>
                  </a:lnTo>
                  <a:lnTo>
                    <a:pt x="1239012" y="3684752"/>
                  </a:lnTo>
                  <a:lnTo>
                    <a:pt x="1244638" y="3697452"/>
                  </a:lnTo>
                  <a:lnTo>
                    <a:pt x="1255674" y="3697452"/>
                  </a:lnTo>
                  <a:lnTo>
                    <a:pt x="1261618" y="3710152"/>
                  </a:lnTo>
                  <a:lnTo>
                    <a:pt x="1272298" y="3710152"/>
                  </a:lnTo>
                  <a:lnTo>
                    <a:pt x="1283449" y="3722852"/>
                  </a:lnTo>
                  <a:lnTo>
                    <a:pt x="1294714" y="3722852"/>
                  </a:lnTo>
                  <a:lnTo>
                    <a:pt x="1305712" y="3735552"/>
                  </a:lnTo>
                  <a:lnTo>
                    <a:pt x="1314615" y="3735552"/>
                  </a:lnTo>
                  <a:lnTo>
                    <a:pt x="1323213" y="3748252"/>
                  </a:lnTo>
                  <a:lnTo>
                    <a:pt x="1339875" y="3748252"/>
                  </a:lnTo>
                  <a:lnTo>
                    <a:pt x="1345247" y="3760952"/>
                  </a:lnTo>
                  <a:lnTo>
                    <a:pt x="1356004" y="3760952"/>
                  </a:lnTo>
                  <a:lnTo>
                    <a:pt x="1361376" y="3773652"/>
                  </a:lnTo>
                  <a:lnTo>
                    <a:pt x="1371612" y="3773652"/>
                  </a:lnTo>
                  <a:lnTo>
                    <a:pt x="1382115" y="3786352"/>
                  </a:lnTo>
                  <a:lnTo>
                    <a:pt x="1392301" y="3786352"/>
                  </a:lnTo>
                  <a:lnTo>
                    <a:pt x="1401610" y="3799052"/>
                  </a:lnTo>
                  <a:lnTo>
                    <a:pt x="1408760" y="3811752"/>
                  </a:lnTo>
                  <a:lnTo>
                    <a:pt x="1416278" y="3811752"/>
                  </a:lnTo>
                  <a:lnTo>
                    <a:pt x="1424317" y="3824452"/>
                  </a:lnTo>
                  <a:lnTo>
                    <a:pt x="1441284" y="3824452"/>
                  </a:lnTo>
                  <a:lnTo>
                    <a:pt x="1448663" y="3837152"/>
                  </a:lnTo>
                  <a:lnTo>
                    <a:pt x="1456359" y="3837152"/>
                  </a:lnTo>
                  <a:lnTo>
                    <a:pt x="1465541" y="3849852"/>
                  </a:lnTo>
                  <a:lnTo>
                    <a:pt x="1472158" y="3849852"/>
                  </a:lnTo>
                  <a:lnTo>
                    <a:pt x="1476565" y="3862552"/>
                  </a:lnTo>
                  <a:lnTo>
                    <a:pt x="1491449" y="3862552"/>
                  </a:lnTo>
                  <a:lnTo>
                    <a:pt x="1496415" y="3875252"/>
                  </a:lnTo>
                  <a:lnTo>
                    <a:pt x="1512392" y="3875252"/>
                  </a:lnTo>
                  <a:lnTo>
                    <a:pt x="1512951" y="3887952"/>
                  </a:lnTo>
                  <a:lnTo>
                    <a:pt x="1522869" y="3887952"/>
                  </a:lnTo>
                  <a:lnTo>
                    <a:pt x="1529080" y="3900652"/>
                  </a:lnTo>
                  <a:lnTo>
                    <a:pt x="1545653" y="3900652"/>
                  </a:lnTo>
                  <a:lnTo>
                    <a:pt x="1553730" y="3913352"/>
                  </a:lnTo>
                  <a:lnTo>
                    <a:pt x="1562684" y="3913352"/>
                  </a:lnTo>
                  <a:lnTo>
                    <a:pt x="1572056" y="3926052"/>
                  </a:lnTo>
                  <a:lnTo>
                    <a:pt x="1581632" y="3926052"/>
                  </a:lnTo>
                  <a:lnTo>
                    <a:pt x="1591208" y="3938752"/>
                  </a:lnTo>
                  <a:lnTo>
                    <a:pt x="1602371" y="3938752"/>
                  </a:lnTo>
                  <a:lnTo>
                    <a:pt x="1624698" y="3951452"/>
                  </a:lnTo>
                  <a:lnTo>
                    <a:pt x="1635848" y="3964152"/>
                  </a:lnTo>
                  <a:lnTo>
                    <a:pt x="1652460" y="3976852"/>
                  </a:lnTo>
                  <a:lnTo>
                    <a:pt x="1659648" y="3976852"/>
                  </a:lnTo>
                  <a:lnTo>
                    <a:pt x="1664512" y="3989552"/>
                  </a:lnTo>
                  <a:lnTo>
                    <a:pt x="1670024" y="3989552"/>
                  </a:lnTo>
                  <a:lnTo>
                    <a:pt x="1702955" y="4014952"/>
                  </a:lnTo>
                  <a:lnTo>
                    <a:pt x="1719326" y="4014952"/>
                  </a:lnTo>
                  <a:lnTo>
                    <a:pt x="1735061" y="4027652"/>
                  </a:lnTo>
                  <a:lnTo>
                    <a:pt x="1741182" y="4040352"/>
                  </a:lnTo>
                  <a:lnTo>
                    <a:pt x="1753819" y="4040352"/>
                  </a:lnTo>
                  <a:lnTo>
                    <a:pt x="1759318" y="4053052"/>
                  </a:lnTo>
                  <a:lnTo>
                    <a:pt x="1774748" y="4053052"/>
                  </a:lnTo>
                  <a:lnTo>
                    <a:pt x="1780260" y="4065752"/>
                  </a:lnTo>
                  <a:lnTo>
                    <a:pt x="1792046" y="4065752"/>
                  </a:lnTo>
                  <a:lnTo>
                    <a:pt x="1804644" y="4078452"/>
                  </a:lnTo>
                  <a:lnTo>
                    <a:pt x="1817458" y="4091152"/>
                  </a:lnTo>
                  <a:lnTo>
                    <a:pt x="1829866" y="4103852"/>
                  </a:lnTo>
                  <a:lnTo>
                    <a:pt x="1840890" y="4103852"/>
                  </a:lnTo>
                  <a:lnTo>
                    <a:pt x="1851774" y="4116552"/>
                  </a:lnTo>
                  <a:lnTo>
                    <a:pt x="1857476" y="4116552"/>
                  </a:lnTo>
                  <a:lnTo>
                    <a:pt x="1863483" y="4129252"/>
                  </a:lnTo>
                  <a:lnTo>
                    <a:pt x="1875612" y="4129252"/>
                  </a:lnTo>
                  <a:lnTo>
                    <a:pt x="1879473" y="4141952"/>
                  </a:lnTo>
                  <a:lnTo>
                    <a:pt x="1890496" y="4141952"/>
                  </a:lnTo>
                  <a:lnTo>
                    <a:pt x="1897430" y="4154652"/>
                  </a:lnTo>
                  <a:lnTo>
                    <a:pt x="1917496" y="4154652"/>
                  </a:lnTo>
                  <a:lnTo>
                    <a:pt x="1924367" y="4167352"/>
                  </a:lnTo>
                  <a:lnTo>
                    <a:pt x="1931073" y="4167352"/>
                  </a:lnTo>
                  <a:lnTo>
                    <a:pt x="1937880" y="4180052"/>
                  </a:lnTo>
                  <a:lnTo>
                    <a:pt x="1955190" y="4180052"/>
                  </a:lnTo>
                  <a:lnTo>
                    <a:pt x="1964905" y="4192752"/>
                  </a:lnTo>
                  <a:lnTo>
                    <a:pt x="1974202" y="4192752"/>
                  </a:lnTo>
                  <a:lnTo>
                    <a:pt x="1983092" y="4205452"/>
                  </a:lnTo>
                  <a:lnTo>
                    <a:pt x="1990471" y="4205452"/>
                  </a:lnTo>
                  <a:lnTo>
                    <a:pt x="1998383" y="4218152"/>
                  </a:lnTo>
                  <a:lnTo>
                    <a:pt x="2006498" y="4218152"/>
                  </a:lnTo>
                  <a:lnTo>
                    <a:pt x="2014499" y="4230852"/>
                  </a:lnTo>
                  <a:lnTo>
                    <a:pt x="2021001" y="4230852"/>
                  </a:lnTo>
                  <a:lnTo>
                    <a:pt x="2027593" y="4243552"/>
                  </a:lnTo>
                  <a:lnTo>
                    <a:pt x="2050884" y="4243552"/>
                  </a:lnTo>
                  <a:lnTo>
                    <a:pt x="2054288" y="4256252"/>
                  </a:lnTo>
                  <a:lnTo>
                    <a:pt x="2064600" y="4256252"/>
                  </a:lnTo>
                  <a:lnTo>
                    <a:pt x="2070176" y="4268952"/>
                  </a:lnTo>
                  <a:lnTo>
                    <a:pt x="2079993" y="4268952"/>
                  </a:lnTo>
                  <a:lnTo>
                    <a:pt x="2089594" y="4281652"/>
                  </a:lnTo>
                  <a:lnTo>
                    <a:pt x="2099005" y="4281652"/>
                  </a:lnTo>
                  <a:lnTo>
                    <a:pt x="2108200" y="4294352"/>
                  </a:lnTo>
                  <a:lnTo>
                    <a:pt x="2115413" y="4294352"/>
                  </a:lnTo>
                  <a:lnTo>
                    <a:pt x="2122462" y="4307052"/>
                  </a:lnTo>
                  <a:lnTo>
                    <a:pt x="2129828" y="4307052"/>
                  </a:lnTo>
                  <a:lnTo>
                    <a:pt x="2137968" y="4319752"/>
                  </a:lnTo>
                  <a:lnTo>
                    <a:pt x="2145677" y="4319752"/>
                  </a:lnTo>
                  <a:lnTo>
                    <a:pt x="2167318" y="4332452"/>
                  </a:lnTo>
                  <a:lnTo>
                    <a:pt x="2178393" y="4345152"/>
                  </a:lnTo>
                  <a:lnTo>
                    <a:pt x="2189772" y="4345152"/>
                  </a:lnTo>
                  <a:lnTo>
                    <a:pt x="2194737" y="4357852"/>
                  </a:lnTo>
                  <a:lnTo>
                    <a:pt x="2203005" y="4357852"/>
                  </a:lnTo>
                  <a:lnTo>
                    <a:pt x="2205202" y="4370552"/>
                  </a:lnTo>
                  <a:lnTo>
                    <a:pt x="2216454" y="4370552"/>
                  </a:lnTo>
                  <a:lnTo>
                    <a:pt x="2235847" y="4383252"/>
                  </a:lnTo>
                  <a:lnTo>
                    <a:pt x="2245436" y="4383252"/>
                  </a:lnTo>
                  <a:lnTo>
                    <a:pt x="2251837" y="4395952"/>
                  </a:lnTo>
                  <a:lnTo>
                    <a:pt x="2263584" y="4395952"/>
                  </a:lnTo>
                  <a:lnTo>
                    <a:pt x="2267483" y="4408652"/>
                  </a:lnTo>
                  <a:lnTo>
                    <a:pt x="2271903" y="4408652"/>
                  </a:lnTo>
                  <a:lnTo>
                    <a:pt x="2282177" y="4421352"/>
                  </a:lnTo>
                  <a:lnTo>
                    <a:pt x="2297442" y="4434052"/>
                  </a:lnTo>
                  <a:lnTo>
                    <a:pt x="2313787" y="4434052"/>
                  </a:lnTo>
                  <a:lnTo>
                    <a:pt x="2319998" y="4446752"/>
                  </a:lnTo>
                  <a:lnTo>
                    <a:pt x="2327491" y="4459452"/>
                  </a:lnTo>
                  <a:lnTo>
                    <a:pt x="2344102" y="4459452"/>
                  </a:lnTo>
                  <a:lnTo>
                    <a:pt x="2356764" y="4472152"/>
                  </a:lnTo>
                  <a:lnTo>
                    <a:pt x="2369794" y="4472152"/>
                  </a:lnTo>
                  <a:lnTo>
                    <a:pt x="2382926" y="4484852"/>
                  </a:lnTo>
                  <a:lnTo>
                    <a:pt x="2395905" y="4497552"/>
                  </a:lnTo>
                  <a:lnTo>
                    <a:pt x="2408453" y="4497552"/>
                  </a:lnTo>
                  <a:lnTo>
                    <a:pt x="2420645" y="4510252"/>
                  </a:lnTo>
                  <a:lnTo>
                    <a:pt x="2432723" y="4510252"/>
                  </a:lnTo>
                  <a:lnTo>
                    <a:pt x="2444966" y="4522952"/>
                  </a:lnTo>
                  <a:lnTo>
                    <a:pt x="2458262" y="4535652"/>
                  </a:lnTo>
                  <a:lnTo>
                    <a:pt x="2471559" y="4535652"/>
                  </a:lnTo>
                  <a:lnTo>
                    <a:pt x="2484653" y="4548352"/>
                  </a:lnTo>
                  <a:lnTo>
                    <a:pt x="2497328" y="4561052"/>
                  </a:lnTo>
                  <a:lnTo>
                    <a:pt x="2507246" y="4561052"/>
                  </a:lnTo>
                  <a:lnTo>
                    <a:pt x="2518270" y="4573752"/>
                  </a:lnTo>
                  <a:lnTo>
                    <a:pt x="2528189" y="4573752"/>
                  </a:lnTo>
                  <a:lnTo>
                    <a:pt x="2535186" y="4586452"/>
                  </a:lnTo>
                  <a:lnTo>
                    <a:pt x="2548966" y="4586452"/>
                  </a:lnTo>
                  <a:lnTo>
                    <a:pt x="2554097" y="4599152"/>
                  </a:lnTo>
                  <a:lnTo>
                    <a:pt x="2565603" y="4599152"/>
                  </a:lnTo>
                  <a:lnTo>
                    <a:pt x="2571839" y="4611852"/>
                  </a:lnTo>
                  <a:lnTo>
                    <a:pt x="2581097" y="4611852"/>
                  </a:lnTo>
                  <a:lnTo>
                    <a:pt x="2588031" y="4624552"/>
                  </a:lnTo>
                  <a:lnTo>
                    <a:pt x="2605201" y="4624552"/>
                  </a:lnTo>
                  <a:lnTo>
                    <a:pt x="2613063" y="4637252"/>
                  </a:lnTo>
                  <a:lnTo>
                    <a:pt x="2619083" y="4637252"/>
                  </a:lnTo>
                  <a:lnTo>
                    <a:pt x="2625674" y="4649952"/>
                  </a:lnTo>
                  <a:lnTo>
                    <a:pt x="2631744" y="4649952"/>
                  </a:lnTo>
                  <a:lnTo>
                    <a:pt x="2636215" y="4662652"/>
                  </a:lnTo>
                  <a:lnTo>
                    <a:pt x="2642832" y="4662652"/>
                  </a:lnTo>
                  <a:lnTo>
                    <a:pt x="2677553" y="4688052"/>
                  </a:lnTo>
                  <a:lnTo>
                    <a:pt x="2681414" y="4688052"/>
                  </a:lnTo>
                  <a:lnTo>
                    <a:pt x="2689364" y="4700752"/>
                  </a:lnTo>
                  <a:lnTo>
                    <a:pt x="2697873" y="4700752"/>
                  </a:lnTo>
                  <a:lnTo>
                    <a:pt x="2707538" y="4713452"/>
                  </a:lnTo>
                  <a:lnTo>
                    <a:pt x="2736532" y="4713452"/>
                  </a:lnTo>
                  <a:lnTo>
                    <a:pt x="2737078" y="4726152"/>
                  </a:lnTo>
                  <a:lnTo>
                    <a:pt x="2737078" y="4738852"/>
                  </a:lnTo>
                  <a:lnTo>
                    <a:pt x="2742590" y="4738852"/>
                  </a:lnTo>
                  <a:lnTo>
                    <a:pt x="2760776" y="4751552"/>
                  </a:lnTo>
                  <a:lnTo>
                    <a:pt x="2767393" y="4751552"/>
                  </a:lnTo>
                  <a:lnTo>
                    <a:pt x="2774912" y="4764252"/>
                  </a:lnTo>
                  <a:lnTo>
                    <a:pt x="2782481" y="4764252"/>
                  </a:lnTo>
                  <a:lnTo>
                    <a:pt x="2789948" y="4776952"/>
                  </a:lnTo>
                  <a:lnTo>
                    <a:pt x="2803601" y="4776952"/>
                  </a:lnTo>
                  <a:lnTo>
                    <a:pt x="2809837" y="4789652"/>
                  </a:lnTo>
                  <a:lnTo>
                    <a:pt x="2816072" y="4789652"/>
                  </a:lnTo>
                  <a:lnTo>
                    <a:pt x="2822511" y="4802352"/>
                  </a:lnTo>
                  <a:lnTo>
                    <a:pt x="2835186" y="4802352"/>
                  </a:lnTo>
                  <a:lnTo>
                    <a:pt x="2841256" y="4815052"/>
                  </a:lnTo>
                  <a:lnTo>
                    <a:pt x="2856687" y="4815052"/>
                  </a:lnTo>
                  <a:lnTo>
                    <a:pt x="2879077" y="4840452"/>
                  </a:lnTo>
                  <a:lnTo>
                    <a:pt x="2890393" y="4840452"/>
                  </a:lnTo>
                  <a:lnTo>
                    <a:pt x="2901873" y="4853152"/>
                  </a:lnTo>
                  <a:lnTo>
                    <a:pt x="2910179" y="4853152"/>
                  </a:lnTo>
                  <a:lnTo>
                    <a:pt x="2918282" y="4865852"/>
                  </a:lnTo>
                  <a:lnTo>
                    <a:pt x="2926994" y="4865852"/>
                  </a:lnTo>
                  <a:lnTo>
                    <a:pt x="2937154" y="4878552"/>
                  </a:lnTo>
                  <a:lnTo>
                    <a:pt x="2944876" y="4878552"/>
                  </a:lnTo>
                  <a:lnTo>
                    <a:pt x="2949283" y="4891252"/>
                  </a:lnTo>
                  <a:lnTo>
                    <a:pt x="2961373" y="4891252"/>
                  </a:lnTo>
                  <a:lnTo>
                    <a:pt x="2973324" y="4903952"/>
                  </a:lnTo>
                  <a:lnTo>
                    <a:pt x="2984550" y="4903952"/>
                  </a:lnTo>
                  <a:lnTo>
                    <a:pt x="2994469" y="4916652"/>
                  </a:lnTo>
                  <a:lnTo>
                    <a:pt x="2999981" y="4916652"/>
                  </a:lnTo>
                  <a:lnTo>
                    <a:pt x="3006598" y="4929352"/>
                  </a:lnTo>
                  <a:lnTo>
                    <a:pt x="3012668" y="4929352"/>
                  </a:lnTo>
                  <a:lnTo>
                    <a:pt x="3025813" y="4942052"/>
                  </a:lnTo>
                  <a:lnTo>
                    <a:pt x="3038906" y="4942052"/>
                  </a:lnTo>
                  <a:lnTo>
                    <a:pt x="3052114" y="4954752"/>
                  </a:lnTo>
                  <a:lnTo>
                    <a:pt x="3065576" y="4967452"/>
                  </a:lnTo>
                  <a:lnTo>
                    <a:pt x="3073209" y="4967452"/>
                  </a:lnTo>
                  <a:lnTo>
                    <a:pt x="3080728" y="4980152"/>
                  </a:lnTo>
                  <a:lnTo>
                    <a:pt x="3087433" y="4980152"/>
                  </a:lnTo>
                  <a:lnTo>
                    <a:pt x="3092577" y="4992852"/>
                  </a:lnTo>
                  <a:lnTo>
                    <a:pt x="3108998" y="4992852"/>
                  </a:lnTo>
                  <a:lnTo>
                    <a:pt x="3118624" y="5005552"/>
                  </a:lnTo>
                  <a:lnTo>
                    <a:pt x="3127629" y="5005552"/>
                  </a:lnTo>
                  <a:lnTo>
                    <a:pt x="3136125" y="5018252"/>
                  </a:lnTo>
                  <a:lnTo>
                    <a:pt x="3142272" y="5018252"/>
                  </a:lnTo>
                  <a:lnTo>
                    <a:pt x="3148939" y="5030952"/>
                  </a:lnTo>
                  <a:lnTo>
                    <a:pt x="3155810" y="5030952"/>
                  </a:lnTo>
                  <a:lnTo>
                    <a:pt x="3162579" y="5043652"/>
                  </a:lnTo>
                  <a:lnTo>
                    <a:pt x="3179661" y="5043652"/>
                  </a:lnTo>
                  <a:lnTo>
                    <a:pt x="3190684" y="5056352"/>
                  </a:lnTo>
                  <a:lnTo>
                    <a:pt x="3199511" y="5056352"/>
                  </a:lnTo>
                  <a:lnTo>
                    <a:pt x="3207829" y="5069052"/>
                  </a:lnTo>
                  <a:lnTo>
                    <a:pt x="3216935" y="5069052"/>
                  </a:lnTo>
                  <a:lnTo>
                    <a:pt x="3226562" y="5081752"/>
                  </a:lnTo>
                  <a:lnTo>
                    <a:pt x="3236430" y="5081752"/>
                  </a:lnTo>
                  <a:lnTo>
                    <a:pt x="3266402" y="5094452"/>
                  </a:lnTo>
                  <a:lnTo>
                    <a:pt x="3281311" y="5107152"/>
                  </a:lnTo>
                  <a:lnTo>
                    <a:pt x="3295967" y="5119852"/>
                  </a:lnTo>
                  <a:lnTo>
                    <a:pt x="3305645" y="5119852"/>
                  </a:lnTo>
                  <a:lnTo>
                    <a:pt x="3315182" y="5132552"/>
                  </a:lnTo>
                  <a:lnTo>
                    <a:pt x="3323780" y="5132552"/>
                  </a:lnTo>
                  <a:lnTo>
                    <a:pt x="3330689" y="5145252"/>
                  </a:lnTo>
                  <a:lnTo>
                    <a:pt x="3337293" y="5145252"/>
                  </a:lnTo>
                  <a:lnTo>
                    <a:pt x="3346539" y="5157952"/>
                  </a:lnTo>
                  <a:lnTo>
                    <a:pt x="3364814" y="5157952"/>
                  </a:lnTo>
                  <a:lnTo>
                    <a:pt x="3373120" y="5170652"/>
                  </a:lnTo>
                  <a:lnTo>
                    <a:pt x="3380270" y="5170652"/>
                  </a:lnTo>
                  <a:lnTo>
                    <a:pt x="3387318" y="5183352"/>
                  </a:lnTo>
                  <a:lnTo>
                    <a:pt x="3406190" y="5183352"/>
                  </a:lnTo>
                  <a:lnTo>
                    <a:pt x="3421088" y="5196052"/>
                  </a:lnTo>
                  <a:lnTo>
                    <a:pt x="3432721" y="5208752"/>
                  </a:lnTo>
                  <a:lnTo>
                    <a:pt x="3444456" y="5208752"/>
                  </a:lnTo>
                  <a:lnTo>
                    <a:pt x="3456355" y="5221452"/>
                  </a:lnTo>
                  <a:lnTo>
                    <a:pt x="3468573" y="5234152"/>
                  </a:lnTo>
                  <a:lnTo>
                    <a:pt x="3480117" y="5234152"/>
                  </a:lnTo>
                  <a:lnTo>
                    <a:pt x="3491776" y="5246852"/>
                  </a:lnTo>
                  <a:lnTo>
                    <a:pt x="3504298" y="5259552"/>
                  </a:lnTo>
                  <a:lnTo>
                    <a:pt x="3518433" y="5259552"/>
                  </a:lnTo>
                  <a:lnTo>
                    <a:pt x="3531793" y="5272252"/>
                  </a:lnTo>
                  <a:lnTo>
                    <a:pt x="3545459" y="5284952"/>
                  </a:lnTo>
                  <a:lnTo>
                    <a:pt x="3562172" y="5284952"/>
                  </a:lnTo>
                  <a:lnTo>
                    <a:pt x="3563277" y="5297652"/>
                  </a:lnTo>
                  <a:lnTo>
                    <a:pt x="3571049" y="5297652"/>
                  </a:lnTo>
                  <a:lnTo>
                    <a:pt x="3577120" y="5310352"/>
                  </a:lnTo>
                  <a:lnTo>
                    <a:pt x="3589731" y="5310352"/>
                  </a:lnTo>
                  <a:lnTo>
                    <a:pt x="3598621" y="5323052"/>
                  </a:lnTo>
                  <a:lnTo>
                    <a:pt x="3615156" y="5323052"/>
                  </a:lnTo>
                  <a:lnTo>
                    <a:pt x="3622802" y="5335752"/>
                  </a:lnTo>
                  <a:lnTo>
                    <a:pt x="3631806" y="5348452"/>
                  </a:lnTo>
                  <a:lnTo>
                    <a:pt x="3649624" y="5361152"/>
                  </a:lnTo>
                  <a:lnTo>
                    <a:pt x="3658628" y="5373852"/>
                  </a:lnTo>
                  <a:lnTo>
                    <a:pt x="3668293" y="5373852"/>
                  </a:lnTo>
                  <a:lnTo>
                    <a:pt x="3678059" y="5386552"/>
                  </a:lnTo>
                  <a:lnTo>
                    <a:pt x="3688854" y="5399252"/>
                  </a:lnTo>
                  <a:lnTo>
                    <a:pt x="3710990" y="5399252"/>
                  </a:lnTo>
                  <a:lnTo>
                    <a:pt x="3714292" y="5411952"/>
                  </a:lnTo>
                  <a:lnTo>
                    <a:pt x="3723132" y="5411952"/>
                  </a:lnTo>
                  <a:lnTo>
                    <a:pt x="3732898" y="5424652"/>
                  </a:lnTo>
                  <a:lnTo>
                    <a:pt x="3769410" y="5424652"/>
                  </a:lnTo>
                  <a:lnTo>
                    <a:pt x="3786225" y="5399252"/>
                  </a:lnTo>
                  <a:lnTo>
                    <a:pt x="3796830" y="5399252"/>
                  </a:lnTo>
                  <a:lnTo>
                    <a:pt x="3818471" y="5373852"/>
                  </a:lnTo>
                  <a:lnTo>
                    <a:pt x="3832936" y="5373852"/>
                  </a:lnTo>
                  <a:lnTo>
                    <a:pt x="3840010" y="5361152"/>
                  </a:lnTo>
                  <a:lnTo>
                    <a:pt x="3846576" y="5361152"/>
                  </a:lnTo>
                  <a:lnTo>
                    <a:pt x="3853484" y="5348452"/>
                  </a:lnTo>
                  <a:lnTo>
                    <a:pt x="3861320" y="5335752"/>
                  </a:lnTo>
                  <a:lnTo>
                    <a:pt x="3869359" y="5335752"/>
                  </a:lnTo>
                  <a:lnTo>
                    <a:pt x="3876891" y="5323052"/>
                  </a:lnTo>
                  <a:lnTo>
                    <a:pt x="3884828" y="5310352"/>
                  </a:lnTo>
                  <a:lnTo>
                    <a:pt x="3892867" y="5310352"/>
                  </a:lnTo>
                  <a:lnTo>
                    <a:pt x="3900919" y="5297652"/>
                  </a:lnTo>
                  <a:lnTo>
                    <a:pt x="3908856" y="5284952"/>
                  </a:lnTo>
                  <a:lnTo>
                    <a:pt x="3916578" y="5284952"/>
                  </a:lnTo>
                  <a:lnTo>
                    <a:pt x="3921531" y="5272252"/>
                  </a:lnTo>
                  <a:lnTo>
                    <a:pt x="3939057" y="5259552"/>
                  </a:lnTo>
                  <a:lnTo>
                    <a:pt x="3955910" y="5246852"/>
                  </a:lnTo>
                  <a:lnTo>
                    <a:pt x="3971836" y="5234152"/>
                  </a:lnTo>
                  <a:lnTo>
                    <a:pt x="3986568" y="5221452"/>
                  </a:lnTo>
                  <a:lnTo>
                    <a:pt x="3992041" y="5208752"/>
                  </a:lnTo>
                  <a:lnTo>
                    <a:pt x="3997731" y="5208752"/>
                  </a:lnTo>
                  <a:lnTo>
                    <a:pt x="4003624" y="5196052"/>
                  </a:lnTo>
                  <a:lnTo>
                    <a:pt x="4009720" y="5196052"/>
                  </a:lnTo>
                  <a:lnTo>
                    <a:pt x="4027386" y="5183352"/>
                  </a:lnTo>
                  <a:lnTo>
                    <a:pt x="4044023" y="5170652"/>
                  </a:lnTo>
                  <a:lnTo>
                    <a:pt x="4059631" y="5157952"/>
                  </a:lnTo>
                  <a:lnTo>
                    <a:pt x="4074210" y="5132552"/>
                  </a:lnTo>
                  <a:lnTo>
                    <a:pt x="4078059" y="5132552"/>
                  </a:lnTo>
                  <a:lnTo>
                    <a:pt x="4085780" y="5119852"/>
                  </a:lnTo>
                  <a:lnTo>
                    <a:pt x="4096245" y="5119852"/>
                  </a:lnTo>
                  <a:lnTo>
                    <a:pt x="4107065" y="5107152"/>
                  </a:lnTo>
                  <a:lnTo>
                    <a:pt x="4117175" y="5094452"/>
                  </a:lnTo>
                  <a:lnTo>
                    <a:pt x="4127119" y="5081752"/>
                  </a:lnTo>
                  <a:lnTo>
                    <a:pt x="4132072" y="5081752"/>
                  </a:lnTo>
                  <a:lnTo>
                    <a:pt x="4142270" y="5069052"/>
                  </a:lnTo>
                  <a:lnTo>
                    <a:pt x="4147426" y="5069052"/>
                  </a:lnTo>
                  <a:lnTo>
                    <a:pt x="4152468" y="5056352"/>
                  </a:lnTo>
                  <a:lnTo>
                    <a:pt x="4161612" y="5043652"/>
                  </a:lnTo>
                  <a:lnTo>
                    <a:pt x="4170248" y="5030952"/>
                  </a:lnTo>
                  <a:lnTo>
                    <a:pt x="4179913" y="5030952"/>
                  </a:lnTo>
                  <a:lnTo>
                    <a:pt x="4192155" y="5018252"/>
                  </a:lnTo>
                  <a:lnTo>
                    <a:pt x="4194365" y="5018252"/>
                  </a:lnTo>
                  <a:lnTo>
                    <a:pt x="4215993" y="4992852"/>
                  </a:lnTo>
                  <a:lnTo>
                    <a:pt x="4226598" y="4980152"/>
                  </a:lnTo>
                  <a:lnTo>
                    <a:pt x="4236796" y="4967452"/>
                  </a:lnTo>
                  <a:lnTo>
                    <a:pt x="4241558" y="4954752"/>
                  </a:lnTo>
                  <a:lnTo>
                    <a:pt x="4245889" y="4942052"/>
                  </a:lnTo>
                  <a:lnTo>
                    <a:pt x="4248582" y="4942052"/>
                  </a:lnTo>
                  <a:close/>
                </a:path>
              </a:pathLst>
            </a:custGeom>
            <a:solidFill>
              <a:srgbClr val="2B2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035" y="4073430"/>
              <a:ext cx="4184439" cy="536200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963277" y="0"/>
            <a:ext cx="11325225" cy="10287000"/>
            <a:chOff x="6963277" y="0"/>
            <a:chExt cx="11325225" cy="10287000"/>
          </a:xfrm>
        </p:grpSpPr>
        <p:sp>
          <p:nvSpPr>
            <p:cNvPr id="8" name="object 8"/>
            <p:cNvSpPr/>
            <p:nvPr/>
          </p:nvSpPr>
          <p:spPr>
            <a:xfrm>
              <a:off x="6963277" y="0"/>
              <a:ext cx="11325225" cy="10287000"/>
            </a:xfrm>
            <a:custGeom>
              <a:avLst/>
              <a:gdLst/>
              <a:ahLst/>
              <a:cxnLst/>
              <a:rect l="l" t="t" r="r" b="b"/>
              <a:pathLst>
                <a:path w="11325225" h="10287000">
                  <a:moveTo>
                    <a:pt x="11324721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1324721" y="0"/>
                  </a:lnTo>
                  <a:lnTo>
                    <a:pt x="11324721" y="102869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2717" y="488977"/>
              <a:ext cx="6276974" cy="4657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83" y="6081944"/>
              <a:ext cx="10477500" cy="33718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934492"/>
            <a:ext cx="42805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НЕЙРОСЕТЬ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34492"/>
            <a:ext cx="11969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solidFill>
                  <a:srgbClr val="2B2840"/>
                </a:solidFill>
              </a:rPr>
              <a:t>ПРЕИМУЩЕСТВА</a:t>
            </a:r>
            <a:r>
              <a:rPr spc="-165" dirty="0">
                <a:solidFill>
                  <a:srgbClr val="2B2840"/>
                </a:solidFill>
              </a:rPr>
              <a:t> </a:t>
            </a:r>
            <a:r>
              <a:rPr spc="580" dirty="0">
                <a:solidFill>
                  <a:srgbClr val="2B2840"/>
                </a:solidFill>
              </a:rPr>
              <a:t>И</a:t>
            </a:r>
            <a:r>
              <a:rPr spc="-165" dirty="0">
                <a:solidFill>
                  <a:srgbClr val="2B2840"/>
                </a:solidFill>
              </a:rPr>
              <a:t> </a:t>
            </a:r>
            <a:r>
              <a:rPr spc="-15" dirty="0">
                <a:solidFill>
                  <a:srgbClr val="2B2840"/>
                </a:solidFill>
              </a:rPr>
              <a:t>НЕДОСТАТКИ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234" y="4502684"/>
            <a:ext cx="144640" cy="144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0234" y="5615306"/>
            <a:ext cx="144640" cy="1446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92265" y="4235772"/>
            <a:ext cx="5003165" cy="2251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54330">
              <a:lnSpc>
                <a:spcPct val="117800"/>
              </a:lnSpc>
              <a:spcBef>
                <a:spcPts val="90"/>
              </a:spcBef>
            </a:pPr>
            <a:r>
              <a:rPr sz="3100" spc="25" dirty="0">
                <a:solidFill>
                  <a:srgbClr val="2B2840"/>
                </a:solidFill>
                <a:latin typeface="Tahoma"/>
                <a:cs typeface="Tahoma"/>
              </a:rPr>
              <a:t>Меньше</a:t>
            </a:r>
            <a:r>
              <a:rPr sz="3100" spc="-175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5" dirty="0">
                <a:solidFill>
                  <a:srgbClr val="2B2840"/>
                </a:solidFill>
                <a:latin typeface="Tahoma"/>
                <a:cs typeface="Tahoma"/>
              </a:rPr>
              <a:t>вычислительных </a:t>
            </a:r>
            <a:r>
              <a:rPr sz="3100" spc="-95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2B2840"/>
                </a:solidFill>
                <a:latin typeface="Tahoma"/>
                <a:cs typeface="Tahoma"/>
              </a:rPr>
              <a:t>ресурсов</a:t>
            </a:r>
            <a:endParaRPr sz="3100">
              <a:latin typeface="Tahoma"/>
              <a:cs typeface="Tahoma"/>
            </a:endParaRPr>
          </a:p>
          <a:p>
            <a:pPr marL="12700" marR="5080">
              <a:lnSpc>
                <a:spcPts val="4380"/>
              </a:lnSpc>
              <a:spcBef>
                <a:spcPts val="110"/>
              </a:spcBef>
            </a:pPr>
            <a:r>
              <a:rPr sz="3100" spc="55" dirty="0">
                <a:solidFill>
                  <a:srgbClr val="2B2840"/>
                </a:solidFill>
                <a:latin typeface="Tahoma"/>
                <a:cs typeface="Tahoma"/>
              </a:rPr>
              <a:t>Запоминание</a:t>
            </a:r>
            <a:r>
              <a:rPr sz="3100" spc="-14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55" dirty="0">
                <a:solidFill>
                  <a:srgbClr val="2B2840"/>
                </a:solidFill>
                <a:latin typeface="Tahoma"/>
                <a:cs typeface="Tahoma"/>
              </a:rPr>
              <a:t>образов</a:t>
            </a:r>
            <a:r>
              <a:rPr sz="3100" spc="-135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55" dirty="0">
                <a:solidFill>
                  <a:srgbClr val="2B2840"/>
                </a:solidFill>
                <a:latin typeface="Tahoma"/>
                <a:cs typeface="Tahoma"/>
              </a:rPr>
              <a:t>а</a:t>
            </a:r>
            <a:r>
              <a:rPr sz="3100" spc="-14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40" dirty="0">
                <a:solidFill>
                  <a:srgbClr val="2B2840"/>
                </a:solidFill>
                <a:latin typeface="Tahoma"/>
                <a:cs typeface="Tahoma"/>
              </a:rPr>
              <a:t>не </a:t>
            </a:r>
            <a:r>
              <a:rPr sz="3100" spc="-955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2B2840"/>
                </a:solidFill>
                <a:latin typeface="Tahoma"/>
                <a:cs typeface="Tahoma"/>
              </a:rPr>
              <a:t>пикселей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0335" y="4502684"/>
            <a:ext cx="144640" cy="144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0335" y="5058995"/>
            <a:ext cx="144640" cy="1446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70335" y="6727929"/>
            <a:ext cx="144640" cy="1446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0335" y="7284240"/>
            <a:ext cx="144640" cy="1446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922367" y="4235772"/>
            <a:ext cx="4903470" cy="39198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sz="3100" spc="25" dirty="0">
                <a:solidFill>
                  <a:srgbClr val="2B2840"/>
                </a:solidFill>
                <a:latin typeface="Tahoma"/>
                <a:cs typeface="Tahoma"/>
              </a:rPr>
              <a:t>Большое</a:t>
            </a:r>
            <a:r>
              <a:rPr sz="3100" spc="-135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40" dirty="0">
                <a:solidFill>
                  <a:srgbClr val="2B2840"/>
                </a:solidFill>
                <a:latin typeface="Tahoma"/>
                <a:cs typeface="Tahoma"/>
              </a:rPr>
              <a:t>кол-во</a:t>
            </a:r>
            <a:r>
              <a:rPr sz="3100" spc="-13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50" dirty="0">
                <a:solidFill>
                  <a:srgbClr val="2B2840"/>
                </a:solidFill>
                <a:latin typeface="Tahoma"/>
                <a:cs typeface="Tahoma"/>
              </a:rPr>
              <a:t>примеров </a:t>
            </a:r>
            <a:r>
              <a:rPr sz="3100" spc="-955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25" dirty="0">
                <a:solidFill>
                  <a:srgbClr val="2B2840"/>
                </a:solidFill>
                <a:latin typeface="Tahoma"/>
                <a:cs typeface="Tahoma"/>
              </a:rPr>
              <a:t>Чаще </a:t>
            </a:r>
            <a:r>
              <a:rPr sz="3100" spc="65" dirty="0">
                <a:solidFill>
                  <a:srgbClr val="2B2840"/>
                </a:solidFill>
                <a:latin typeface="Tahoma"/>
                <a:cs typeface="Tahoma"/>
              </a:rPr>
              <a:t>всего </a:t>
            </a:r>
            <a:r>
              <a:rPr sz="3100" spc="25" dirty="0">
                <a:solidFill>
                  <a:srgbClr val="2B2840"/>
                </a:solidFill>
                <a:latin typeface="Tahoma"/>
                <a:cs typeface="Tahoma"/>
              </a:rPr>
              <a:t>используется </a:t>
            </a:r>
            <a:r>
              <a:rPr sz="3100" spc="3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60" dirty="0">
                <a:solidFill>
                  <a:srgbClr val="2B2840"/>
                </a:solidFill>
                <a:latin typeface="Tahoma"/>
                <a:cs typeface="Tahoma"/>
              </a:rPr>
              <a:t>при </a:t>
            </a:r>
            <a:r>
              <a:rPr sz="3100" spc="15" dirty="0">
                <a:solidFill>
                  <a:srgbClr val="2B2840"/>
                </a:solidFill>
                <a:latin typeface="Tahoma"/>
                <a:cs typeface="Tahoma"/>
              </a:rPr>
              <a:t>работе </a:t>
            </a:r>
            <a:r>
              <a:rPr sz="3100" spc="145" dirty="0">
                <a:solidFill>
                  <a:srgbClr val="2B2840"/>
                </a:solidFill>
                <a:latin typeface="Tahoma"/>
                <a:cs typeface="Tahoma"/>
              </a:rPr>
              <a:t>с </a:t>
            </a:r>
            <a:r>
              <a:rPr sz="3100" spc="15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40" dirty="0">
                <a:solidFill>
                  <a:srgbClr val="2B2840"/>
                </a:solidFill>
                <a:latin typeface="Tahoma"/>
                <a:cs typeface="Tahoma"/>
              </a:rPr>
              <a:t>изображениями </a:t>
            </a:r>
            <a:r>
              <a:rPr sz="3100" spc="45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20" dirty="0">
                <a:solidFill>
                  <a:srgbClr val="2B2840"/>
                </a:solidFill>
                <a:latin typeface="Tahoma"/>
                <a:cs typeface="Tahoma"/>
              </a:rPr>
              <a:t>Переобучение</a:t>
            </a:r>
            <a:endParaRPr sz="3100">
              <a:latin typeface="Tahoma"/>
              <a:cs typeface="Tahoma"/>
            </a:endParaRPr>
          </a:p>
          <a:p>
            <a:pPr marL="12700" marR="764540">
              <a:lnSpc>
                <a:spcPts val="4380"/>
              </a:lnSpc>
              <a:spcBef>
                <a:spcPts val="110"/>
              </a:spcBef>
            </a:pPr>
            <a:r>
              <a:rPr sz="3100" spc="65" dirty="0">
                <a:solidFill>
                  <a:srgbClr val="2B2840"/>
                </a:solidFill>
                <a:latin typeface="Tahoma"/>
                <a:cs typeface="Tahoma"/>
              </a:rPr>
              <a:t>Много</a:t>
            </a:r>
            <a:r>
              <a:rPr sz="3100" spc="-17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35" dirty="0">
                <a:solidFill>
                  <a:srgbClr val="2B2840"/>
                </a:solidFill>
                <a:latin typeface="Tahoma"/>
                <a:cs typeface="Tahoma"/>
              </a:rPr>
              <a:t>настраиваемых </a:t>
            </a:r>
            <a:r>
              <a:rPr sz="3100" spc="-950" dirty="0">
                <a:solidFill>
                  <a:srgbClr val="2B2840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2B2840"/>
                </a:solidFill>
                <a:latin typeface="Tahoma"/>
                <a:cs typeface="Tahoma"/>
              </a:rPr>
              <a:t>параметров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D0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647" y="8072966"/>
            <a:ext cx="1474470" cy="1724025"/>
          </a:xfrm>
          <a:custGeom>
            <a:avLst/>
            <a:gdLst/>
            <a:ahLst/>
            <a:cxnLst/>
            <a:rect l="l" t="t" r="r" b="b"/>
            <a:pathLst>
              <a:path w="1474470" h="1724025">
                <a:moveTo>
                  <a:pt x="963599" y="651878"/>
                </a:moveTo>
                <a:lnTo>
                  <a:pt x="941155" y="647298"/>
                </a:lnTo>
                <a:lnTo>
                  <a:pt x="922775" y="634827"/>
                </a:lnTo>
                <a:lnTo>
                  <a:pt x="910356" y="616369"/>
                </a:lnTo>
                <a:lnTo>
                  <a:pt x="905795" y="593830"/>
                </a:lnTo>
                <a:lnTo>
                  <a:pt x="910274" y="571291"/>
                </a:lnTo>
                <a:lnTo>
                  <a:pt x="922558" y="552834"/>
                </a:lnTo>
                <a:lnTo>
                  <a:pt x="940911" y="540363"/>
                </a:lnTo>
                <a:lnTo>
                  <a:pt x="963599" y="535782"/>
                </a:lnTo>
                <a:lnTo>
                  <a:pt x="986043" y="540363"/>
                </a:lnTo>
                <a:lnTo>
                  <a:pt x="1004423" y="552834"/>
                </a:lnTo>
                <a:lnTo>
                  <a:pt x="1016842" y="571291"/>
                </a:lnTo>
                <a:lnTo>
                  <a:pt x="1021403" y="593830"/>
                </a:lnTo>
                <a:lnTo>
                  <a:pt x="1016842" y="616369"/>
                </a:lnTo>
                <a:lnTo>
                  <a:pt x="1004423" y="634827"/>
                </a:lnTo>
                <a:lnTo>
                  <a:pt x="986043" y="647298"/>
                </a:lnTo>
                <a:lnTo>
                  <a:pt x="963599" y="651878"/>
                </a:lnTo>
                <a:close/>
              </a:path>
              <a:path w="1474470" h="1724025">
                <a:moveTo>
                  <a:pt x="510412" y="651878"/>
                </a:moveTo>
                <a:lnTo>
                  <a:pt x="487968" y="647298"/>
                </a:lnTo>
                <a:lnTo>
                  <a:pt x="469588" y="634827"/>
                </a:lnTo>
                <a:lnTo>
                  <a:pt x="457169" y="616369"/>
                </a:lnTo>
                <a:lnTo>
                  <a:pt x="452608" y="593830"/>
                </a:lnTo>
                <a:lnTo>
                  <a:pt x="457169" y="571291"/>
                </a:lnTo>
                <a:lnTo>
                  <a:pt x="469588" y="552834"/>
                </a:lnTo>
                <a:lnTo>
                  <a:pt x="487968" y="540363"/>
                </a:lnTo>
                <a:lnTo>
                  <a:pt x="510412" y="535782"/>
                </a:lnTo>
                <a:lnTo>
                  <a:pt x="532857" y="540363"/>
                </a:lnTo>
                <a:lnTo>
                  <a:pt x="551237" y="552834"/>
                </a:lnTo>
                <a:lnTo>
                  <a:pt x="563656" y="571291"/>
                </a:lnTo>
                <a:lnTo>
                  <a:pt x="568217" y="593830"/>
                </a:lnTo>
                <a:lnTo>
                  <a:pt x="563656" y="616369"/>
                </a:lnTo>
                <a:lnTo>
                  <a:pt x="551237" y="634827"/>
                </a:lnTo>
                <a:lnTo>
                  <a:pt x="532857" y="647298"/>
                </a:lnTo>
                <a:lnTo>
                  <a:pt x="510412" y="651878"/>
                </a:lnTo>
                <a:close/>
              </a:path>
              <a:path w="1474470" h="1724025">
                <a:moveTo>
                  <a:pt x="57804" y="651878"/>
                </a:moveTo>
                <a:lnTo>
                  <a:pt x="35360" y="647298"/>
                </a:lnTo>
                <a:lnTo>
                  <a:pt x="16980" y="634827"/>
                </a:lnTo>
                <a:lnTo>
                  <a:pt x="4561" y="616369"/>
                </a:lnTo>
                <a:lnTo>
                  <a:pt x="0" y="593830"/>
                </a:lnTo>
                <a:lnTo>
                  <a:pt x="4561" y="571291"/>
                </a:lnTo>
                <a:lnTo>
                  <a:pt x="16980" y="552834"/>
                </a:lnTo>
                <a:lnTo>
                  <a:pt x="35360" y="540363"/>
                </a:lnTo>
                <a:lnTo>
                  <a:pt x="57804" y="535782"/>
                </a:lnTo>
                <a:lnTo>
                  <a:pt x="80248" y="540363"/>
                </a:lnTo>
                <a:lnTo>
                  <a:pt x="98628" y="552834"/>
                </a:lnTo>
                <a:lnTo>
                  <a:pt x="111047" y="571291"/>
                </a:lnTo>
                <a:lnTo>
                  <a:pt x="115608" y="593830"/>
                </a:lnTo>
                <a:lnTo>
                  <a:pt x="111047" y="616369"/>
                </a:lnTo>
                <a:lnTo>
                  <a:pt x="98628" y="634827"/>
                </a:lnTo>
                <a:lnTo>
                  <a:pt x="80248" y="647298"/>
                </a:lnTo>
                <a:lnTo>
                  <a:pt x="57804" y="651878"/>
                </a:lnTo>
                <a:close/>
              </a:path>
              <a:path w="1474470" h="1724025">
                <a:moveTo>
                  <a:pt x="1416208" y="651878"/>
                </a:moveTo>
                <a:lnTo>
                  <a:pt x="1393763" y="647298"/>
                </a:lnTo>
                <a:lnTo>
                  <a:pt x="1375383" y="634827"/>
                </a:lnTo>
                <a:lnTo>
                  <a:pt x="1362964" y="616369"/>
                </a:lnTo>
                <a:lnTo>
                  <a:pt x="1358403" y="593830"/>
                </a:lnTo>
                <a:lnTo>
                  <a:pt x="1362964" y="571291"/>
                </a:lnTo>
                <a:lnTo>
                  <a:pt x="1375383" y="552834"/>
                </a:lnTo>
                <a:lnTo>
                  <a:pt x="1393763" y="540363"/>
                </a:lnTo>
                <a:lnTo>
                  <a:pt x="1416208" y="535782"/>
                </a:lnTo>
                <a:lnTo>
                  <a:pt x="1438652" y="540363"/>
                </a:lnTo>
                <a:lnTo>
                  <a:pt x="1457032" y="552834"/>
                </a:lnTo>
                <a:lnTo>
                  <a:pt x="1469451" y="571291"/>
                </a:lnTo>
                <a:lnTo>
                  <a:pt x="1474012" y="593830"/>
                </a:lnTo>
                <a:lnTo>
                  <a:pt x="1469451" y="616369"/>
                </a:lnTo>
                <a:lnTo>
                  <a:pt x="1457032" y="634827"/>
                </a:lnTo>
                <a:lnTo>
                  <a:pt x="1438652" y="647298"/>
                </a:lnTo>
                <a:lnTo>
                  <a:pt x="1416208" y="651878"/>
                </a:lnTo>
                <a:close/>
              </a:path>
              <a:path w="1474470" h="1724025">
                <a:moveTo>
                  <a:pt x="963599" y="1188242"/>
                </a:moveTo>
                <a:lnTo>
                  <a:pt x="941155" y="1183661"/>
                </a:lnTo>
                <a:lnTo>
                  <a:pt x="922775" y="1171190"/>
                </a:lnTo>
                <a:lnTo>
                  <a:pt x="910356" y="1152733"/>
                </a:lnTo>
                <a:lnTo>
                  <a:pt x="905795" y="1130194"/>
                </a:lnTo>
                <a:lnTo>
                  <a:pt x="910274" y="1107655"/>
                </a:lnTo>
                <a:lnTo>
                  <a:pt x="922558" y="1089197"/>
                </a:lnTo>
                <a:lnTo>
                  <a:pt x="940911" y="1076726"/>
                </a:lnTo>
                <a:lnTo>
                  <a:pt x="963599" y="1072146"/>
                </a:lnTo>
                <a:lnTo>
                  <a:pt x="986043" y="1076726"/>
                </a:lnTo>
                <a:lnTo>
                  <a:pt x="1004423" y="1089197"/>
                </a:lnTo>
                <a:lnTo>
                  <a:pt x="1016842" y="1107655"/>
                </a:lnTo>
                <a:lnTo>
                  <a:pt x="1021403" y="1130194"/>
                </a:lnTo>
                <a:lnTo>
                  <a:pt x="1016842" y="1152733"/>
                </a:lnTo>
                <a:lnTo>
                  <a:pt x="1004423" y="1171190"/>
                </a:lnTo>
                <a:lnTo>
                  <a:pt x="986043" y="1183661"/>
                </a:lnTo>
                <a:lnTo>
                  <a:pt x="963599" y="1188242"/>
                </a:lnTo>
                <a:close/>
              </a:path>
              <a:path w="1474470" h="1724025">
                <a:moveTo>
                  <a:pt x="510412" y="1188242"/>
                </a:moveTo>
                <a:lnTo>
                  <a:pt x="487968" y="1183661"/>
                </a:lnTo>
                <a:lnTo>
                  <a:pt x="469588" y="1171190"/>
                </a:lnTo>
                <a:lnTo>
                  <a:pt x="457169" y="1152733"/>
                </a:lnTo>
                <a:lnTo>
                  <a:pt x="452608" y="1130194"/>
                </a:lnTo>
                <a:lnTo>
                  <a:pt x="457169" y="1107655"/>
                </a:lnTo>
                <a:lnTo>
                  <a:pt x="469588" y="1089197"/>
                </a:lnTo>
                <a:lnTo>
                  <a:pt x="487968" y="1076726"/>
                </a:lnTo>
                <a:lnTo>
                  <a:pt x="510412" y="1072146"/>
                </a:lnTo>
                <a:lnTo>
                  <a:pt x="532857" y="1076726"/>
                </a:lnTo>
                <a:lnTo>
                  <a:pt x="551237" y="1089197"/>
                </a:lnTo>
                <a:lnTo>
                  <a:pt x="563656" y="1107655"/>
                </a:lnTo>
                <a:lnTo>
                  <a:pt x="568217" y="1130194"/>
                </a:lnTo>
                <a:lnTo>
                  <a:pt x="563656" y="1152733"/>
                </a:lnTo>
                <a:lnTo>
                  <a:pt x="551237" y="1171190"/>
                </a:lnTo>
                <a:lnTo>
                  <a:pt x="532857" y="1183661"/>
                </a:lnTo>
                <a:lnTo>
                  <a:pt x="510412" y="1188242"/>
                </a:lnTo>
                <a:close/>
              </a:path>
              <a:path w="1474470" h="1724025">
                <a:moveTo>
                  <a:pt x="57804" y="1188242"/>
                </a:moveTo>
                <a:lnTo>
                  <a:pt x="35360" y="1183661"/>
                </a:lnTo>
                <a:lnTo>
                  <a:pt x="16980" y="1171190"/>
                </a:lnTo>
                <a:lnTo>
                  <a:pt x="4561" y="1152733"/>
                </a:lnTo>
                <a:lnTo>
                  <a:pt x="0" y="1130194"/>
                </a:lnTo>
                <a:lnTo>
                  <a:pt x="4561" y="1107655"/>
                </a:lnTo>
                <a:lnTo>
                  <a:pt x="16980" y="1089197"/>
                </a:lnTo>
                <a:lnTo>
                  <a:pt x="35360" y="1076726"/>
                </a:lnTo>
                <a:lnTo>
                  <a:pt x="57804" y="1072146"/>
                </a:lnTo>
                <a:lnTo>
                  <a:pt x="80248" y="1076726"/>
                </a:lnTo>
                <a:lnTo>
                  <a:pt x="98628" y="1089197"/>
                </a:lnTo>
                <a:lnTo>
                  <a:pt x="111047" y="1107655"/>
                </a:lnTo>
                <a:lnTo>
                  <a:pt x="115608" y="1130194"/>
                </a:lnTo>
                <a:lnTo>
                  <a:pt x="111047" y="1152733"/>
                </a:lnTo>
                <a:lnTo>
                  <a:pt x="98628" y="1171190"/>
                </a:lnTo>
                <a:lnTo>
                  <a:pt x="80248" y="1183661"/>
                </a:lnTo>
                <a:lnTo>
                  <a:pt x="57804" y="1188242"/>
                </a:lnTo>
                <a:close/>
              </a:path>
              <a:path w="1474470" h="1724025">
                <a:moveTo>
                  <a:pt x="1416208" y="1188242"/>
                </a:moveTo>
                <a:lnTo>
                  <a:pt x="1393763" y="1183661"/>
                </a:lnTo>
                <a:lnTo>
                  <a:pt x="1375383" y="1171190"/>
                </a:lnTo>
                <a:lnTo>
                  <a:pt x="1362964" y="1152733"/>
                </a:lnTo>
                <a:lnTo>
                  <a:pt x="1358403" y="1130194"/>
                </a:lnTo>
                <a:lnTo>
                  <a:pt x="1362964" y="1107655"/>
                </a:lnTo>
                <a:lnTo>
                  <a:pt x="1375383" y="1089197"/>
                </a:lnTo>
                <a:lnTo>
                  <a:pt x="1393763" y="1076726"/>
                </a:lnTo>
                <a:lnTo>
                  <a:pt x="1416208" y="1072146"/>
                </a:lnTo>
                <a:lnTo>
                  <a:pt x="1438652" y="1076726"/>
                </a:lnTo>
                <a:lnTo>
                  <a:pt x="1457032" y="1089197"/>
                </a:lnTo>
                <a:lnTo>
                  <a:pt x="1469451" y="1107655"/>
                </a:lnTo>
                <a:lnTo>
                  <a:pt x="1474012" y="1130194"/>
                </a:lnTo>
                <a:lnTo>
                  <a:pt x="1469451" y="1152733"/>
                </a:lnTo>
                <a:lnTo>
                  <a:pt x="1457032" y="1171190"/>
                </a:lnTo>
                <a:lnTo>
                  <a:pt x="1438652" y="1183661"/>
                </a:lnTo>
                <a:lnTo>
                  <a:pt x="1416208" y="1188242"/>
                </a:lnTo>
                <a:close/>
              </a:path>
              <a:path w="1474470" h="1724025">
                <a:moveTo>
                  <a:pt x="963599" y="116095"/>
                </a:moveTo>
                <a:lnTo>
                  <a:pt x="941155" y="111515"/>
                </a:lnTo>
                <a:lnTo>
                  <a:pt x="922775" y="99044"/>
                </a:lnTo>
                <a:lnTo>
                  <a:pt x="910356" y="80586"/>
                </a:lnTo>
                <a:lnTo>
                  <a:pt x="905795" y="58047"/>
                </a:lnTo>
                <a:lnTo>
                  <a:pt x="910274" y="35509"/>
                </a:lnTo>
                <a:lnTo>
                  <a:pt x="922558" y="17051"/>
                </a:lnTo>
                <a:lnTo>
                  <a:pt x="940911" y="4580"/>
                </a:lnTo>
                <a:lnTo>
                  <a:pt x="963599" y="0"/>
                </a:lnTo>
                <a:lnTo>
                  <a:pt x="986043" y="4580"/>
                </a:lnTo>
                <a:lnTo>
                  <a:pt x="1004423" y="17051"/>
                </a:lnTo>
                <a:lnTo>
                  <a:pt x="1016842" y="35509"/>
                </a:lnTo>
                <a:lnTo>
                  <a:pt x="1021403" y="58047"/>
                </a:lnTo>
                <a:lnTo>
                  <a:pt x="1016842" y="80586"/>
                </a:lnTo>
                <a:lnTo>
                  <a:pt x="1004423" y="99044"/>
                </a:lnTo>
                <a:lnTo>
                  <a:pt x="986043" y="111515"/>
                </a:lnTo>
                <a:lnTo>
                  <a:pt x="963599" y="116095"/>
                </a:lnTo>
                <a:close/>
              </a:path>
              <a:path w="1474470" h="1724025">
                <a:moveTo>
                  <a:pt x="510412" y="116095"/>
                </a:moveTo>
                <a:lnTo>
                  <a:pt x="487968" y="111515"/>
                </a:lnTo>
                <a:lnTo>
                  <a:pt x="469588" y="99044"/>
                </a:lnTo>
                <a:lnTo>
                  <a:pt x="457169" y="80586"/>
                </a:lnTo>
                <a:lnTo>
                  <a:pt x="452608" y="58047"/>
                </a:lnTo>
                <a:lnTo>
                  <a:pt x="457169" y="35509"/>
                </a:lnTo>
                <a:lnTo>
                  <a:pt x="469588" y="17051"/>
                </a:lnTo>
                <a:lnTo>
                  <a:pt x="487968" y="4580"/>
                </a:lnTo>
                <a:lnTo>
                  <a:pt x="510412" y="0"/>
                </a:lnTo>
                <a:lnTo>
                  <a:pt x="532857" y="4580"/>
                </a:lnTo>
                <a:lnTo>
                  <a:pt x="551237" y="17051"/>
                </a:lnTo>
                <a:lnTo>
                  <a:pt x="563656" y="35509"/>
                </a:lnTo>
                <a:lnTo>
                  <a:pt x="568217" y="58047"/>
                </a:lnTo>
                <a:lnTo>
                  <a:pt x="563656" y="80586"/>
                </a:lnTo>
                <a:lnTo>
                  <a:pt x="551237" y="99044"/>
                </a:lnTo>
                <a:lnTo>
                  <a:pt x="532857" y="111515"/>
                </a:lnTo>
                <a:lnTo>
                  <a:pt x="510412" y="116095"/>
                </a:lnTo>
                <a:close/>
              </a:path>
              <a:path w="1474470" h="1724025">
                <a:moveTo>
                  <a:pt x="57804" y="116095"/>
                </a:moveTo>
                <a:lnTo>
                  <a:pt x="35360" y="111515"/>
                </a:lnTo>
                <a:lnTo>
                  <a:pt x="16980" y="99044"/>
                </a:lnTo>
                <a:lnTo>
                  <a:pt x="4561" y="80586"/>
                </a:lnTo>
                <a:lnTo>
                  <a:pt x="0" y="58047"/>
                </a:lnTo>
                <a:lnTo>
                  <a:pt x="4561" y="35509"/>
                </a:lnTo>
                <a:lnTo>
                  <a:pt x="16980" y="17051"/>
                </a:lnTo>
                <a:lnTo>
                  <a:pt x="35360" y="4580"/>
                </a:lnTo>
                <a:lnTo>
                  <a:pt x="57804" y="0"/>
                </a:lnTo>
                <a:lnTo>
                  <a:pt x="80248" y="4580"/>
                </a:lnTo>
                <a:lnTo>
                  <a:pt x="98628" y="17051"/>
                </a:lnTo>
                <a:lnTo>
                  <a:pt x="111047" y="35509"/>
                </a:lnTo>
                <a:lnTo>
                  <a:pt x="115608" y="58047"/>
                </a:lnTo>
                <a:lnTo>
                  <a:pt x="111047" y="80586"/>
                </a:lnTo>
                <a:lnTo>
                  <a:pt x="98628" y="99044"/>
                </a:lnTo>
                <a:lnTo>
                  <a:pt x="80248" y="111515"/>
                </a:lnTo>
                <a:lnTo>
                  <a:pt x="57804" y="116095"/>
                </a:lnTo>
                <a:close/>
              </a:path>
              <a:path w="1474470" h="1724025">
                <a:moveTo>
                  <a:pt x="1416208" y="116095"/>
                </a:moveTo>
                <a:lnTo>
                  <a:pt x="1393763" y="111515"/>
                </a:lnTo>
                <a:lnTo>
                  <a:pt x="1375383" y="99044"/>
                </a:lnTo>
                <a:lnTo>
                  <a:pt x="1362964" y="80586"/>
                </a:lnTo>
                <a:lnTo>
                  <a:pt x="1358403" y="58047"/>
                </a:lnTo>
                <a:lnTo>
                  <a:pt x="1362964" y="35509"/>
                </a:lnTo>
                <a:lnTo>
                  <a:pt x="1375383" y="17051"/>
                </a:lnTo>
                <a:lnTo>
                  <a:pt x="1393763" y="4580"/>
                </a:lnTo>
                <a:lnTo>
                  <a:pt x="1416208" y="0"/>
                </a:lnTo>
                <a:lnTo>
                  <a:pt x="1438652" y="4580"/>
                </a:lnTo>
                <a:lnTo>
                  <a:pt x="1457032" y="17051"/>
                </a:lnTo>
                <a:lnTo>
                  <a:pt x="1469451" y="35509"/>
                </a:lnTo>
                <a:lnTo>
                  <a:pt x="1474012" y="58047"/>
                </a:lnTo>
                <a:lnTo>
                  <a:pt x="1469451" y="80586"/>
                </a:lnTo>
                <a:lnTo>
                  <a:pt x="1457032" y="99044"/>
                </a:lnTo>
                <a:lnTo>
                  <a:pt x="1438652" y="111515"/>
                </a:lnTo>
                <a:lnTo>
                  <a:pt x="1416208" y="116095"/>
                </a:lnTo>
                <a:close/>
              </a:path>
              <a:path w="1474470" h="1724025">
                <a:moveTo>
                  <a:pt x="963599" y="1724024"/>
                </a:moveTo>
                <a:lnTo>
                  <a:pt x="941155" y="1719444"/>
                </a:lnTo>
                <a:lnTo>
                  <a:pt x="922775" y="1706973"/>
                </a:lnTo>
                <a:lnTo>
                  <a:pt x="910356" y="1688515"/>
                </a:lnTo>
                <a:lnTo>
                  <a:pt x="905795" y="1665976"/>
                </a:lnTo>
                <a:lnTo>
                  <a:pt x="910274" y="1643438"/>
                </a:lnTo>
                <a:lnTo>
                  <a:pt x="922558" y="1624980"/>
                </a:lnTo>
                <a:lnTo>
                  <a:pt x="940911" y="1612509"/>
                </a:lnTo>
                <a:lnTo>
                  <a:pt x="963599" y="1607928"/>
                </a:lnTo>
                <a:lnTo>
                  <a:pt x="986043" y="1612509"/>
                </a:lnTo>
                <a:lnTo>
                  <a:pt x="1004423" y="1624980"/>
                </a:lnTo>
                <a:lnTo>
                  <a:pt x="1016842" y="1643438"/>
                </a:lnTo>
                <a:lnTo>
                  <a:pt x="1021403" y="1665976"/>
                </a:lnTo>
                <a:lnTo>
                  <a:pt x="1016842" y="1688515"/>
                </a:lnTo>
                <a:lnTo>
                  <a:pt x="1004423" y="1706973"/>
                </a:lnTo>
                <a:lnTo>
                  <a:pt x="986043" y="1719444"/>
                </a:lnTo>
                <a:lnTo>
                  <a:pt x="963599" y="1724024"/>
                </a:lnTo>
                <a:close/>
              </a:path>
              <a:path w="1474470" h="1724025">
                <a:moveTo>
                  <a:pt x="510412" y="1724024"/>
                </a:moveTo>
                <a:lnTo>
                  <a:pt x="487968" y="1719444"/>
                </a:lnTo>
                <a:lnTo>
                  <a:pt x="469588" y="1706973"/>
                </a:lnTo>
                <a:lnTo>
                  <a:pt x="457169" y="1688515"/>
                </a:lnTo>
                <a:lnTo>
                  <a:pt x="452608" y="1665976"/>
                </a:lnTo>
                <a:lnTo>
                  <a:pt x="457169" y="1643438"/>
                </a:lnTo>
                <a:lnTo>
                  <a:pt x="469588" y="1624980"/>
                </a:lnTo>
                <a:lnTo>
                  <a:pt x="487968" y="1612509"/>
                </a:lnTo>
                <a:lnTo>
                  <a:pt x="510412" y="1607928"/>
                </a:lnTo>
                <a:lnTo>
                  <a:pt x="532857" y="1612509"/>
                </a:lnTo>
                <a:lnTo>
                  <a:pt x="551237" y="1624980"/>
                </a:lnTo>
                <a:lnTo>
                  <a:pt x="563656" y="1643438"/>
                </a:lnTo>
                <a:lnTo>
                  <a:pt x="568217" y="1665976"/>
                </a:lnTo>
                <a:lnTo>
                  <a:pt x="563656" y="1688515"/>
                </a:lnTo>
                <a:lnTo>
                  <a:pt x="551237" y="1706973"/>
                </a:lnTo>
                <a:lnTo>
                  <a:pt x="532857" y="1719444"/>
                </a:lnTo>
                <a:lnTo>
                  <a:pt x="510412" y="1724024"/>
                </a:lnTo>
                <a:close/>
              </a:path>
              <a:path w="1474470" h="1724025">
                <a:moveTo>
                  <a:pt x="57804" y="1724024"/>
                </a:moveTo>
                <a:lnTo>
                  <a:pt x="35360" y="1719444"/>
                </a:lnTo>
                <a:lnTo>
                  <a:pt x="16980" y="1706973"/>
                </a:lnTo>
                <a:lnTo>
                  <a:pt x="4561" y="1688515"/>
                </a:lnTo>
                <a:lnTo>
                  <a:pt x="0" y="1665976"/>
                </a:lnTo>
                <a:lnTo>
                  <a:pt x="4561" y="1643438"/>
                </a:lnTo>
                <a:lnTo>
                  <a:pt x="16980" y="1624980"/>
                </a:lnTo>
                <a:lnTo>
                  <a:pt x="35360" y="1612509"/>
                </a:lnTo>
                <a:lnTo>
                  <a:pt x="57804" y="1607928"/>
                </a:lnTo>
                <a:lnTo>
                  <a:pt x="80248" y="1612509"/>
                </a:lnTo>
                <a:lnTo>
                  <a:pt x="98628" y="1624980"/>
                </a:lnTo>
                <a:lnTo>
                  <a:pt x="111047" y="1643438"/>
                </a:lnTo>
                <a:lnTo>
                  <a:pt x="115608" y="1665976"/>
                </a:lnTo>
                <a:lnTo>
                  <a:pt x="111047" y="1688515"/>
                </a:lnTo>
                <a:lnTo>
                  <a:pt x="98628" y="1706973"/>
                </a:lnTo>
                <a:lnTo>
                  <a:pt x="80248" y="1719444"/>
                </a:lnTo>
                <a:lnTo>
                  <a:pt x="57804" y="1724024"/>
                </a:lnTo>
                <a:close/>
              </a:path>
              <a:path w="1474470" h="1724025">
                <a:moveTo>
                  <a:pt x="1416208" y="1724024"/>
                </a:moveTo>
                <a:lnTo>
                  <a:pt x="1393763" y="1719444"/>
                </a:lnTo>
                <a:lnTo>
                  <a:pt x="1375383" y="1706973"/>
                </a:lnTo>
                <a:lnTo>
                  <a:pt x="1362964" y="1688515"/>
                </a:lnTo>
                <a:lnTo>
                  <a:pt x="1358403" y="1665976"/>
                </a:lnTo>
                <a:lnTo>
                  <a:pt x="1362964" y="1643438"/>
                </a:lnTo>
                <a:lnTo>
                  <a:pt x="1375383" y="1624980"/>
                </a:lnTo>
                <a:lnTo>
                  <a:pt x="1393763" y="1612509"/>
                </a:lnTo>
                <a:lnTo>
                  <a:pt x="1416208" y="1607928"/>
                </a:lnTo>
                <a:lnTo>
                  <a:pt x="1438652" y="1612509"/>
                </a:lnTo>
                <a:lnTo>
                  <a:pt x="1457032" y="1624980"/>
                </a:lnTo>
                <a:lnTo>
                  <a:pt x="1469451" y="1643438"/>
                </a:lnTo>
                <a:lnTo>
                  <a:pt x="1474012" y="1665976"/>
                </a:lnTo>
                <a:lnTo>
                  <a:pt x="1469451" y="1688515"/>
                </a:lnTo>
                <a:lnTo>
                  <a:pt x="1457032" y="1706973"/>
                </a:lnTo>
                <a:lnTo>
                  <a:pt x="1438652" y="1719444"/>
                </a:lnTo>
                <a:lnTo>
                  <a:pt x="1416208" y="17240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2217" y="532429"/>
            <a:ext cx="1474470" cy="1724025"/>
          </a:xfrm>
          <a:custGeom>
            <a:avLst/>
            <a:gdLst/>
            <a:ahLst/>
            <a:cxnLst/>
            <a:rect l="l" t="t" r="r" b="b"/>
            <a:pathLst>
              <a:path w="1474470" h="1724025">
                <a:moveTo>
                  <a:pt x="963599" y="651878"/>
                </a:moveTo>
                <a:lnTo>
                  <a:pt x="941155" y="647298"/>
                </a:lnTo>
                <a:lnTo>
                  <a:pt x="922775" y="634827"/>
                </a:lnTo>
                <a:lnTo>
                  <a:pt x="910356" y="616369"/>
                </a:lnTo>
                <a:lnTo>
                  <a:pt x="905795" y="593830"/>
                </a:lnTo>
                <a:lnTo>
                  <a:pt x="910274" y="571291"/>
                </a:lnTo>
                <a:lnTo>
                  <a:pt x="922558" y="552834"/>
                </a:lnTo>
                <a:lnTo>
                  <a:pt x="940911" y="540363"/>
                </a:lnTo>
                <a:lnTo>
                  <a:pt x="963599" y="535782"/>
                </a:lnTo>
                <a:lnTo>
                  <a:pt x="986043" y="540363"/>
                </a:lnTo>
                <a:lnTo>
                  <a:pt x="1004423" y="552834"/>
                </a:lnTo>
                <a:lnTo>
                  <a:pt x="1016842" y="571291"/>
                </a:lnTo>
                <a:lnTo>
                  <a:pt x="1021403" y="593830"/>
                </a:lnTo>
                <a:lnTo>
                  <a:pt x="1016842" y="616369"/>
                </a:lnTo>
                <a:lnTo>
                  <a:pt x="1004423" y="634827"/>
                </a:lnTo>
                <a:lnTo>
                  <a:pt x="986043" y="647298"/>
                </a:lnTo>
                <a:lnTo>
                  <a:pt x="963599" y="651878"/>
                </a:lnTo>
                <a:close/>
              </a:path>
              <a:path w="1474470" h="1724025">
                <a:moveTo>
                  <a:pt x="510412" y="651878"/>
                </a:moveTo>
                <a:lnTo>
                  <a:pt x="487968" y="647298"/>
                </a:lnTo>
                <a:lnTo>
                  <a:pt x="469588" y="634827"/>
                </a:lnTo>
                <a:lnTo>
                  <a:pt x="457169" y="616369"/>
                </a:lnTo>
                <a:lnTo>
                  <a:pt x="452608" y="593830"/>
                </a:lnTo>
                <a:lnTo>
                  <a:pt x="457169" y="571291"/>
                </a:lnTo>
                <a:lnTo>
                  <a:pt x="469588" y="552834"/>
                </a:lnTo>
                <a:lnTo>
                  <a:pt x="487968" y="540363"/>
                </a:lnTo>
                <a:lnTo>
                  <a:pt x="510412" y="535782"/>
                </a:lnTo>
                <a:lnTo>
                  <a:pt x="532857" y="540363"/>
                </a:lnTo>
                <a:lnTo>
                  <a:pt x="551237" y="552834"/>
                </a:lnTo>
                <a:lnTo>
                  <a:pt x="563656" y="571291"/>
                </a:lnTo>
                <a:lnTo>
                  <a:pt x="568217" y="593830"/>
                </a:lnTo>
                <a:lnTo>
                  <a:pt x="563656" y="616369"/>
                </a:lnTo>
                <a:lnTo>
                  <a:pt x="551237" y="634827"/>
                </a:lnTo>
                <a:lnTo>
                  <a:pt x="532857" y="647298"/>
                </a:lnTo>
                <a:lnTo>
                  <a:pt x="510412" y="651878"/>
                </a:lnTo>
                <a:close/>
              </a:path>
              <a:path w="1474470" h="1724025">
                <a:moveTo>
                  <a:pt x="57804" y="651878"/>
                </a:moveTo>
                <a:lnTo>
                  <a:pt x="35360" y="647298"/>
                </a:lnTo>
                <a:lnTo>
                  <a:pt x="16980" y="634827"/>
                </a:lnTo>
                <a:lnTo>
                  <a:pt x="4561" y="616369"/>
                </a:lnTo>
                <a:lnTo>
                  <a:pt x="0" y="593830"/>
                </a:lnTo>
                <a:lnTo>
                  <a:pt x="4561" y="571291"/>
                </a:lnTo>
                <a:lnTo>
                  <a:pt x="16980" y="552834"/>
                </a:lnTo>
                <a:lnTo>
                  <a:pt x="35360" y="540363"/>
                </a:lnTo>
                <a:lnTo>
                  <a:pt x="57804" y="535782"/>
                </a:lnTo>
                <a:lnTo>
                  <a:pt x="80248" y="540363"/>
                </a:lnTo>
                <a:lnTo>
                  <a:pt x="98628" y="552834"/>
                </a:lnTo>
                <a:lnTo>
                  <a:pt x="111047" y="571291"/>
                </a:lnTo>
                <a:lnTo>
                  <a:pt x="115608" y="593830"/>
                </a:lnTo>
                <a:lnTo>
                  <a:pt x="111047" y="616369"/>
                </a:lnTo>
                <a:lnTo>
                  <a:pt x="98628" y="634827"/>
                </a:lnTo>
                <a:lnTo>
                  <a:pt x="80248" y="647298"/>
                </a:lnTo>
                <a:lnTo>
                  <a:pt x="57804" y="651878"/>
                </a:lnTo>
                <a:close/>
              </a:path>
              <a:path w="1474470" h="1724025">
                <a:moveTo>
                  <a:pt x="1416208" y="651878"/>
                </a:moveTo>
                <a:lnTo>
                  <a:pt x="1393763" y="647298"/>
                </a:lnTo>
                <a:lnTo>
                  <a:pt x="1375383" y="634827"/>
                </a:lnTo>
                <a:lnTo>
                  <a:pt x="1362964" y="616369"/>
                </a:lnTo>
                <a:lnTo>
                  <a:pt x="1358403" y="593830"/>
                </a:lnTo>
                <a:lnTo>
                  <a:pt x="1362964" y="571291"/>
                </a:lnTo>
                <a:lnTo>
                  <a:pt x="1375383" y="552834"/>
                </a:lnTo>
                <a:lnTo>
                  <a:pt x="1393763" y="540363"/>
                </a:lnTo>
                <a:lnTo>
                  <a:pt x="1416208" y="535782"/>
                </a:lnTo>
                <a:lnTo>
                  <a:pt x="1438652" y="540363"/>
                </a:lnTo>
                <a:lnTo>
                  <a:pt x="1457032" y="552834"/>
                </a:lnTo>
                <a:lnTo>
                  <a:pt x="1469451" y="571291"/>
                </a:lnTo>
                <a:lnTo>
                  <a:pt x="1474012" y="593830"/>
                </a:lnTo>
                <a:lnTo>
                  <a:pt x="1469451" y="616369"/>
                </a:lnTo>
                <a:lnTo>
                  <a:pt x="1457032" y="634827"/>
                </a:lnTo>
                <a:lnTo>
                  <a:pt x="1438652" y="647298"/>
                </a:lnTo>
                <a:lnTo>
                  <a:pt x="1416208" y="651878"/>
                </a:lnTo>
                <a:close/>
              </a:path>
              <a:path w="1474470" h="1724025">
                <a:moveTo>
                  <a:pt x="963599" y="1188242"/>
                </a:moveTo>
                <a:lnTo>
                  <a:pt x="941155" y="1183661"/>
                </a:lnTo>
                <a:lnTo>
                  <a:pt x="922775" y="1171190"/>
                </a:lnTo>
                <a:lnTo>
                  <a:pt x="910356" y="1152733"/>
                </a:lnTo>
                <a:lnTo>
                  <a:pt x="905795" y="1130194"/>
                </a:lnTo>
                <a:lnTo>
                  <a:pt x="910274" y="1107655"/>
                </a:lnTo>
                <a:lnTo>
                  <a:pt x="922558" y="1089197"/>
                </a:lnTo>
                <a:lnTo>
                  <a:pt x="940911" y="1076726"/>
                </a:lnTo>
                <a:lnTo>
                  <a:pt x="963599" y="1072146"/>
                </a:lnTo>
                <a:lnTo>
                  <a:pt x="986043" y="1076726"/>
                </a:lnTo>
                <a:lnTo>
                  <a:pt x="1004423" y="1089197"/>
                </a:lnTo>
                <a:lnTo>
                  <a:pt x="1016842" y="1107655"/>
                </a:lnTo>
                <a:lnTo>
                  <a:pt x="1021403" y="1130194"/>
                </a:lnTo>
                <a:lnTo>
                  <a:pt x="1016842" y="1152733"/>
                </a:lnTo>
                <a:lnTo>
                  <a:pt x="1004423" y="1171190"/>
                </a:lnTo>
                <a:lnTo>
                  <a:pt x="986043" y="1183661"/>
                </a:lnTo>
                <a:lnTo>
                  <a:pt x="963599" y="1188242"/>
                </a:lnTo>
                <a:close/>
              </a:path>
              <a:path w="1474470" h="1724025">
                <a:moveTo>
                  <a:pt x="510412" y="1188242"/>
                </a:moveTo>
                <a:lnTo>
                  <a:pt x="487968" y="1183661"/>
                </a:lnTo>
                <a:lnTo>
                  <a:pt x="469588" y="1171190"/>
                </a:lnTo>
                <a:lnTo>
                  <a:pt x="457169" y="1152733"/>
                </a:lnTo>
                <a:lnTo>
                  <a:pt x="452608" y="1130194"/>
                </a:lnTo>
                <a:lnTo>
                  <a:pt x="457169" y="1107655"/>
                </a:lnTo>
                <a:lnTo>
                  <a:pt x="469588" y="1089197"/>
                </a:lnTo>
                <a:lnTo>
                  <a:pt x="487968" y="1076726"/>
                </a:lnTo>
                <a:lnTo>
                  <a:pt x="510412" y="1072146"/>
                </a:lnTo>
                <a:lnTo>
                  <a:pt x="532857" y="1076726"/>
                </a:lnTo>
                <a:lnTo>
                  <a:pt x="551237" y="1089197"/>
                </a:lnTo>
                <a:lnTo>
                  <a:pt x="563656" y="1107655"/>
                </a:lnTo>
                <a:lnTo>
                  <a:pt x="568217" y="1130194"/>
                </a:lnTo>
                <a:lnTo>
                  <a:pt x="563656" y="1152733"/>
                </a:lnTo>
                <a:lnTo>
                  <a:pt x="551237" y="1171190"/>
                </a:lnTo>
                <a:lnTo>
                  <a:pt x="532857" y="1183661"/>
                </a:lnTo>
                <a:lnTo>
                  <a:pt x="510412" y="1188242"/>
                </a:lnTo>
                <a:close/>
              </a:path>
              <a:path w="1474470" h="1724025">
                <a:moveTo>
                  <a:pt x="57804" y="1188242"/>
                </a:moveTo>
                <a:lnTo>
                  <a:pt x="35360" y="1183661"/>
                </a:lnTo>
                <a:lnTo>
                  <a:pt x="16980" y="1171190"/>
                </a:lnTo>
                <a:lnTo>
                  <a:pt x="4561" y="1152733"/>
                </a:lnTo>
                <a:lnTo>
                  <a:pt x="0" y="1130194"/>
                </a:lnTo>
                <a:lnTo>
                  <a:pt x="4561" y="1107655"/>
                </a:lnTo>
                <a:lnTo>
                  <a:pt x="16980" y="1089197"/>
                </a:lnTo>
                <a:lnTo>
                  <a:pt x="35360" y="1076726"/>
                </a:lnTo>
                <a:lnTo>
                  <a:pt x="57804" y="1072146"/>
                </a:lnTo>
                <a:lnTo>
                  <a:pt x="80248" y="1076726"/>
                </a:lnTo>
                <a:lnTo>
                  <a:pt x="98628" y="1089197"/>
                </a:lnTo>
                <a:lnTo>
                  <a:pt x="111047" y="1107655"/>
                </a:lnTo>
                <a:lnTo>
                  <a:pt x="115608" y="1130194"/>
                </a:lnTo>
                <a:lnTo>
                  <a:pt x="111047" y="1152733"/>
                </a:lnTo>
                <a:lnTo>
                  <a:pt x="98628" y="1171190"/>
                </a:lnTo>
                <a:lnTo>
                  <a:pt x="80248" y="1183661"/>
                </a:lnTo>
                <a:lnTo>
                  <a:pt x="57804" y="1188242"/>
                </a:lnTo>
                <a:close/>
              </a:path>
              <a:path w="1474470" h="1724025">
                <a:moveTo>
                  <a:pt x="1416208" y="1188242"/>
                </a:moveTo>
                <a:lnTo>
                  <a:pt x="1393763" y="1183661"/>
                </a:lnTo>
                <a:lnTo>
                  <a:pt x="1375383" y="1171190"/>
                </a:lnTo>
                <a:lnTo>
                  <a:pt x="1362964" y="1152733"/>
                </a:lnTo>
                <a:lnTo>
                  <a:pt x="1358403" y="1130194"/>
                </a:lnTo>
                <a:lnTo>
                  <a:pt x="1362964" y="1107655"/>
                </a:lnTo>
                <a:lnTo>
                  <a:pt x="1375383" y="1089197"/>
                </a:lnTo>
                <a:lnTo>
                  <a:pt x="1393763" y="1076726"/>
                </a:lnTo>
                <a:lnTo>
                  <a:pt x="1416208" y="1072146"/>
                </a:lnTo>
                <a:lnTo>
                  <a:pt x="1438652" y="1076726"/>
                </a:lnTo>
                <a:lnTo>
                  <a:pt x="1457032" y="1089197"/>
                </a:lnTo>
                <a:lnTo>
                  <a:pt x="1469451" y="1107655"/>
                </a:lnTo>
                <a:lnTo>
                  <a:pt x="1474012" y="1130194"/>
                </a:lnTo>
                <a:lnTo>
                  <a:pt x="1469451" y="1152733"/>
                </a:lnTo>
                <a:lnTo>
                  <a:pt x="1457032" y="1171190"/>
                </a:lnTo>
                <a:lnTo>
                  <a:pt x="1438652" y="1183661"/>
                </a:lnTo>
                <a:lnTo>
                  <a:pt x="1416208" y="1188242"/>
                </a:lnTo>
                <a:close/>
              </a:path>
              <a:path w="1474470" h="1724025">
                <a:moveTo>
                  <a:pt x="963599" y="116095"/>
                </a:moveTo>
                <a:lnTo>
                  <a:pt x="941155" y="111515"/>
                </a:lnTo>
                <a:lnTo>
                  <a:pt x="922775" y="99044"/>
                </a:lnTo>
                <a:lnTo>
                  <a:pt x="910356" y="80586"/>
                </a:lnTo>
                <a:lnTo>
                  <a:pt x="905795" y="58047"/>
                </a:lnTo>
                <a:lnTo>
                  <a:pt x="910274" y="35509"/>
                </a:lnTo>
                <a:lnTo>
                  <a:pt x="922558" y="17051"/>
                </a:lnTo>
                <a:lnTo>
                  <a:pt x="940911" y="4580"/>
                </a:lnTo>
                <a:lnTo>
                  <a:pt x="963599" y="0"/>
                </a:lnTo>
                <a:lnTo>
                  <a:pt x="986043" y="4580"/>
                </a:lnTo>
                <a:lnTo>
                  <a:pt x="1004423" y="17051"/>
                </a:lnTo>
                <a:lnTo>
                  <a:pt x="1016842" y="35509"/>
                </a:lnTo>
                <a:lnTo>
                  <a:pt x="1021403" y="58047"/>
                </a:lnTo>
                <a:lnTo>
                  <a:pt x="1016842" y="80586"/>
                </a:lnTo>
                <a:lnTo>
                  <a:pt x="1004423" y="99044"/>
                </a:lnTo>
                <a:lnTo>
                  <a:pt x="986043" y="111515"/>
                </a:lnTo>
                <a:lnTo>
                  <a:pt x="963599" y="116095"/>
                </a:lnTo>
                <a:close/>
              </a:path>
              <a:path w="1474470" h="1724025">
                <a:moveTo>
                  <a:pt x="510412" y="116095"/>
                </a:moveTo>
                <a:lnTo>
                  <a:pt x="487968" y="111515"/>
                </a:lnTo>
                <a:lnTo>
                  <a:pt x="469588" y="99044"/>
                </a:lnTo>
                <a:lnTo>
                  <a:pt x="457169" y="80586"/>
                </a:lnTo>
                <a:lnTo>
                  <a:pt x="452608" y="58047"/>
                </a:lnTo>
                <a:lnTo>
                  <a:pt x="457169" y="35509"/>
                </a:lnTo>
                <a:lnTo>
                  <a:pt x="469588" y="17051"/>
                </a:lnTo>
                <a:lnTo>
                  <a:pt x="487968" y="4580"/>
                </a:lnTo>
                <a:lnTo>
                  <a:pt x="510412" y="0"/>
                </a:lnTo>
                <a:lnTo>
                  <a:pt x="532857" y="4580"/>
                </a:lnTo>
                <a:lnTo>
                  <a:pt x="551237" y="17051"/>
                </a:lnTo>
                <a:lnTo>
                  <a:pt x="563656" y="35509"/>
                </a:lnTo>
                <a:lnTo>
                  <a:pt x="568217" y="58047"/>
                </a:lnTo>
                <a:lnTo>
                  <a:pt x="563656" y="80586"/>
                </a:lnTo>
                <a:lnTo>
                  <a:pt x="551237" y="99044"/>
                </a:lnTo>
                <a:lnTo>
                  <a:pt x="532857" y="111515"/>
                </a:lnTo>
                <a:lnTo>
                  <a:pt x="510412" y="116095"/>
                </a:lnTo>
                <a:close/>
              </a:path>
              <a:path w="1474470" h="1724025">
                <a:moveTo>
                  <a:pt x="57804" y="116095"/>
                </a:moveTo>
                <a:lnTo>
                  <a:pt x="35360" y="111515"/>
                </a:lnTo>
                <a:lnTo>
                  <a:pt x="16980" y="99044"/>
                </a:lnTo>
                <a:lnTo>
                  <a:pt x="4561" y="80586"/>
                </a:lnTo>
                <a:lnTo>
                  <a:pt x="0" y="58047"/>
                </a:lnTo>
                <a:lnTo>
                  <a:pt x="4561" y="35509"/>
                </a:lnTo>
                <a:lnTo>
                  <a:pt x="16980" y="17051"/>
                </a:lnTo>
                <a:lnTo>
                  <a:pt x="35360" y="4580"/>
                </a:lnTo>
                <a:lnTo>
                  <a:pt x="57804" y="0"/>
                </a:lnTo>
                <a:lnTo>
                  <a:pt x="80248" y="4580"/>
                </a:lnTo>
                <a:lnTo>
                  <a:pt x="98628" y="17051"/>
                </a:lnTo>
                <a:lnTo>
                  <a:pt x="111047" y="35509"/>
                </a:lnTo>
                <a:lnTo>
                  <a:pt x="115608" y="58047"/>
                </a:lnTo>
                <a:lnTo>
                  <a:pt x="111047" y="80586"/>
                </a:lnTo>
                <a:lnTo>
                  <a:pt x="98628" y="99044"/>
                </a:lnTo>
                <a:lnTo>
                  <a:pt x="80248" y="111515"/>
                </a:lnTo>
                <a:lnTo>
                  <a:pt x="57804" y="116095"/>
                </a:lnTo>
                <a:close/>
              </a:path>
              <a:path w="1474470" h="1724025">
                <a:moveTo>
                  <a:pt x="1416208" y="116095"/>
                </a:moveTo>
                <a:lnTo>
                  <a:pt x="1393763" y="111515"/>
                </a:lnTo>
                <a:lnTo>
                  <a:pt x="1375383" y="99044"/>
                </a:lnTo>
                <a:lnTo>
                  <a:pt x="1362964" y="80586"/>
                </a:lnTo>
                <a:lnTo>
                  <a:pt x="1358403" y="58047"/>
                </a:lnTo>
                <a:lnTo>
                  <a:pt x="1362964" y="35509"/>
                </a:lnTo>
                <a:lnTo>
                  <a:pt x="1375383" y="17051"/>
                </a:lnTo>
                <a:lnTo>
                  <a:pt x="1393763" y="4580"/>
                </a:lnTo>
                <a:lnTo>
                  <a:pt x="1416208" y="0"/>
                </a:lnTo>
                <a:lnTo>
                  <a:pt x="1438652" y="4580"/>
                </a:lnTo>
                <a:lnTo>
                  <a:pt x="1457032" y="17051"/>
                </a:lnTo>
                <a:lnTo>
                  <a:pt x="1469451" y="35509"/>
                </a:lnTo>
                <a:lnTo>
                  <a:pt x="1474012" y="58047"/>
                </a:lnTo>
                <a:lnTo>
                  <a:pt x="1469451" y="80586"/>
                </a:lnTo>
                <a:lnTo>
                  <a:pt x="1457032" y="99044"/>
                </a:lnTo>
                <a:lnTo>
                  <a:pt x="1438652" y="111515"/>
                </a:lnTo>
                <a:lnTo>
                  <a:pt x="1416208" y="116095"/>
                </a:lnTo>
                <a:close/>
              </a:path>
              <a:path w="1474470" h="1724025">
                <a:moveTo>
                  <a:pt x="963599" y="1724024"/>
                </a:moveTo>
                <a:lnTo>
                  <a:pt x="941155" y="1719444"/>
                </a:lnTo>
                <a:lnTo>
                  <a:pt x="922775" y="1706973"/>
                </a:lnTo>
                <a:lnTo>
                  <a:pt x="910356" y="1688515"/>
                </a:lnTo>
                <a:lnTo>
                  <a:pt x="905795" y="1665976"/>
                </a:lnTo>
                <a:lnTo>
                  <a:pt x="910274" y="1643438"/>
                </a:lnTo>
                <a:lnTo>
                  <a:pt x="922558" y="1624980"/>
                </a:lnTo>
                <a:lnTo>
                  <a:pt x="940911" y="1612509"/>
                </a:lnTo>
                <a:lnTo>
                  <a:pt x="963599" y="1607928"/>
                </a:lnTo>
                <a:lnTo>
                  <a:pt x="986043" y="1612509"/>
                </a:lnTo>
                <a:lnTo>
                  <a:pt x="1004423" y="1624980"/>
                </a:lnTo>
                <a:lnTo>
                  <a:pt x="1016842" y="1643438"/>
                </a:lnTo>
                <a:lnTo>
                  <a:pt x="1021403" y="1665976"/>
                </a:lnTo>
                <a:lnTo>
                  <a:pt x="1016842" y="1688515"/>
                </a:lnTo>
                <a:lnTo>
                  <a:pt x="1004423" y="1706973"/>
                </a:lnTo>
                <a:lnTo>
                  <a:pt x="986043" y="1719444"/>
                </a:lnTo>
                <a:lnTo>
                  <a:pt x="963599" y="1724024"/>
                </a:lnTo>
                <a:close/>
              </a:path>
              <a:path w="1474470" h="1724025">
                <a:moveTo>
                  <a:pt x="510412" y="1724024"/>
                </a:moveTo>
                <a:lnTo>
                  <a:pt x="487968" y="1719444"/>
                </a:lnTo>
                <a:lnTo>
                  <a:pt x="469588" y="1706973"/>
                </a:lnTo>
                <a:lnTo>
                  <a:pt x="457169" y="1688515"/>
                </a:lnTo>
                <a:lnTo>
                  <a:pt x="452608" y="1665976"/>
                </a:lnTo>
                <a:lnTo>
                  <a:pt x="457169" y="1643438"/>
                </a:lnTo>
                <a:lnTo>
                  <a:pt x="469588" y="1624980"/>
                </a:lnTo>
                <a:lnTo>
                  <a:pt x="487968" y="1612509"/>
                </a:lnTo>
                <a:lnTo>
                  <a:pt x="510412" y="1607928"/>
                </a:lnTo>
                <a:lnTo>
                  <a:pt x="532857" y="1612509"/>
                </a:lnTo>
                <a:lnTo>
                  <a:pt x="551237" y="1624980"/>
                </a:lnTo>
                <a:lnTo>
                  <a:pt x="563656" y="1643438"/>
                </a:lnTo>
                <a:lnTo>
                  <a:pt x="568217" y="1665976"/>
                </a:lnTo>
                <a:lnTo>
                  <a:pt x="563656" y="1688515"/>
                </a:lnTo>
                <a:lnTo>
                  <a:pt x="551237" y="1706973"/>
                </a:lnTo>
                <a:lnTo>
                  <a:pt x="532857" y="1719444"/>
                </a:lnTo>
                <a:lnTo>
                  <a:pt x="510412" y="1724024"/>
                </a:lnTo>
                <a:close/>
              </a:path>
              <a:path w="1474470" h="1724025">
                <a:moveTo>
                  <a:pt x="57804" y="1724024"/>
                </a:moveTo>
                <a:lnTo>
                  <a:pt x="35360" y="1719444"/>
                </a:lnTo>
                <a:lnTo>
                  <a:pt x="16980" y="1706973"/>
                </a:lnTo>
                <a:lnTo>
                  <a:pt x="4561" y="1688515"/>
                </a:lnTo>
                <a:lnTo>
                  <a:pt x="0" y="1665976"/>
                </a:lnTo>
                <a:lnTo>
                  <a:pt x="4561" y="1643438"/>
                </a:lnTo>
                <a:lnTo>
                  <a:pt x="16980" y="1624980"/>
                </a:lnTo>
                <a:lnTo>
                  <a:pt x="35360" y="1612509"/>
                </a:lnTo>
                <a:lnTo>
                  <a:pt x="57804" y="1607928"/>
                </a:lnTo>
                <a:lnTo>
                  <a:pt x="80248" y="1612509"/>
                </a:lnTo>
                <a:lnTo>
                  <a:pt x="98628" y="1624980"/>
                </a:lnTo>
                <a:lnTo>
                  <a:pt x="111047" y="1643438"/>
                </a:lnTo>
                <a:lnTo>
                  <a:pt x="115608" y="1665976"/>
                </a:lnTo>
                <a:lnTo>
                  <a:pt x="111047" y="1688515"/>
                </a:lnTo>
                <a:lnTo>
                  <a:pt x="98628" y="1706973"/>
                </a:lnTo>
                <a:lnTo>
                  <a:pt x="80248" y="1719444"/>
                </a:lnTo>
                <a:lnTo>
                  <a:pt x="57804" y="1724024"/>
                </a:lnTo>
                <a:close/>
              </a:path>
              <a:path w="1474470" h="1724025">
                <a:moveTo>
                  <a:pt x="1416208" y="1724024"/>
                </a:moveTo>
                <a:lnTo>
                  <a:pt x="1393763" y="1719444"/>
                </a:lnTo>
                <a:lnTo>
                  <a:pt x="1375383" y="1706973"/>
                </a:lnTo>
                <a:lnTo>
                  <a:pt x="1362964" y="1688515"/>
                </a:lnTo>
                <a:lnTo>
                  <a:pt x="1358403" y="1665976"/>
                </a:lnTo>
                <a:lnTo>
                  <a:pt x="1362964" y="1643438"/>
                </a:lnTo>
                <a:lnTo>
                  <a:pt x="1375383" y="1624980"/>
                </a:lnTo>
                <a:lnTo>
                  <a:pt x="1393763" y="1612509"/>
                </a:lnTo>
                <a:lnTo>
                  <a:pt x="1416208" y="1607928"/>
                </a:lnTo>
                <a:lnTo>
                  <a:pt x="1438652" y="1612509"/>
                </a:lnTo>
                <a:lnTo>
                  <a:pt x="1457032" y="1624980"/>
                </a:lnTo>
                <a:lnTo>
                  <a:pt x="1469451" y="1643438"/>
                </a:lnTo>
                <a:lnTo>
                  <a:pt x="1474012" y="1665976"/>
                </a:lnTo>
                <a:lnTo>
                  <a:pt x="1469451" y="1688515"/>
                </a:lnTo>
                <a:lnTo>
                  <a:pt x="1457032" y="1706973"/>
                </a:lnTo>
                <a:lnTo>
                  <a:pt x="1438652" y="1719444"/>
                </a:lnTo>
                <a:lnTo>
                  <a:pt x="1416208" y="17240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4890" y="7941963"/>
            <a:ext cx="4685030" cy="2338705"/>
          </a:xfrm>
          <a:custGeom>
            <a:avLst/>
            <a:gdLst/>
            <a:ahLst/>
            <a:cxnLst/>
            <a:rect l="l" t="t" r="r" b="b"/>
            <a:pathLst>
              <a:path w="4685030" h="2338704">
                <a:moveTo>
                  <a:pt x="1178937" y="442566"/>
                </a:moveTo>
                <a:lnTo>
                  <a:pt x="738728" y="805885"/>
                </a:lnTo>
                <a:lnTo>
                  <a:pt x="766897" y="766170"/>
                </a:lnTo>
                <a:lnTo>
                  <a:pt x="1134601" y="462691"/>
                </a:lnTo>
                <a:lnTo>
                  <a:pt x="1178937" y="442566"/>
                </a:lnTo>
                <a:close/>
              </a:path>
              <a:path w="4685030" h="2338704">
                <a:moveTo>
                  <a:pt x="1258964" y="392984"/>
                </a:moveTo>
                <a:lnTo>
                  <a:pt x="674869" y="875057"/>
                </a:lnTo>
                <a:lnTo>
                  <a:pt x="702661" y="835652"/>
                </a:lnTo>
                <a:lnTo>
                  <a:pt x="1215004" y="412798"/>
                </a:lnTo>
                <a:lnTo>
                  <a:pt x="1258964" y="392984"/>
                </a:lnTo>
                <a:close/>
              </a:path>
              <a:path w="4685030" h="2338704">
                <a:moveTo>
                  <a:pt x="1338203" y="344052"/>
                </a:moveTo>
                <a:lnTo>
                  <a:pt x="611799" y="943578"/>
                </a:lnTo>
                <a:lnTo>
                  <a:pt x="639191" y="904503"/>
                </a:lnTo>
                <a:lnTo>
                  <a:pt x="1294643" y="363537"/>
                </a:lnTo>
                <a:lnTo>
                  <a:pt x="1338203" y="344052"/>
                </a:lnTo>
                <a:close/>
              </a:path>
              <a:path w="4685030" h="2338704">
                <a:moveTo>
                  <a:pt x="45459" y="2333140"/>
                </a:moveTo>
                <a:lnTo>
                  <a:pt x="39943" y="2337693"/>
                </a:lnTo>
                <a:lnTo>
                  <a:pt x="0" y="2337726"/>
                </a:lnTo>
                <a:lnTo>
                  <a:pt x="2984" y="2335262"/>
                </a:lnTo>
                <a:lnTo>
                  <a:pt x="12047" y="2294849"/>
                </a:lnTo>
                <a:lnTo>
                  <a:pt x="13420" y="2244315"/>
                </a:lnTo>
                <a:lnTo>
                  <a:pt x="23266" y="2203255"/>
                </a:lnTo>
                <a:lnTo>
                  <a:pt x="33495" y="2161879"/>
                </a:lnTo>
                <a:lnTo>
                  <a:pt x="36017" y="2110397"/>
                </a:lnTo>
                <a:lnTo>
                  <a:pt x="46996" y="2068402"/>
                </a:lnTo>
                <a:lnTo>
                  <a:pt x="70045" y="1983511"/>
                </a:lnTo>
                <a:lnTo>
                  <a:pt x="94514" y="1897449"/>
                </a:lnTo>
                <a:lnTo>
                  <a:pt x="120358" y="1810252"/>
                </a:lnTo>
                <a:lnTo>
                  <a:pt x="147531" y="1721957"/>
                </a:lnTo>
                <a:lnTo>
                  <a:pt x="169686" y="1687205"/>
                </a:lnTo>
                <a:lnTo>
                  <a:pt x="198769" y="1597335"/>
                </a:lnTo>
                <a:lnTo>
                  <a:pt x="221854" y="1561816"/>
                </a:lnTo>
                <a:lnTo>
                  <a:pt x="237152" y="1516255"/>
                </a:lnTo>
                <a:lnTo>
                  <a:pt x="260828" y="1480248"/>
                </a:lnTo>
                <a:lnTo>
                  <a:pt x="276707" y="1434209"/>
                </a:lnTo>
                <a:lnTo>
                  <a:pt x="325473" y="1361028"/>
                </a:lnTo>
                <a:lnTo>
                  <a:pt x="342179" y="1314305"/>
                </a:lnTo>
                <a:lnTo>
                  <a:pt x="576531" y="972686"/>
                </a:lnTo>
                <a:lnTo>
                  <a:pt x="790591" y="796014"/>
                </a:lnTo>
                <a:lnTo>
                  <a:pt x="762325" y="835811"/>
                </a:lnTo>
                <a:lnTo>
                  <a:pt x="726165" y="865654"/>
                </a:lnTo>
                <a:lnTo>
                  <a:pt x="698286" y="905131"/>
                </a:lnTo>
                <a:lnTo>
                  <a:pt x="662525" y="934645"/>
                </a:lnTo>
                <a:lnTo>
                  <a:pt x="607803" y="1012743"/>
                </a:lnTo>
                <a:lnTo>
                  <a:pt x="572686" y="1041727"/>
                </a:lnTo>
                <a:lnTo>
                  <a:pt x="390101" y="1307687"/>
                </a:lnTo>
                <a:lnTo>
                  <a:pt x="373122" y="1354634"/>
                </a:lnTo>
                <a:lnTo>
                  <a:pt x="323821" y="1428258"/>
                </a:lnTo>
                <a:lnTo>
                  <a:pt x="307677" y="1474516"/>
                </a:lnTo>
                <a:lnTo>
                  <a:pt x="283740" y="1510738"/>
                </a:lnTo>
                <a:lnTo>
                  <a:pt x="268183" y="1556512"/>
                </a:lnTo>
                <a:lnTo>
                  <a:pt x="244845" y="1592241"/>
                </a:lnTo>
                <a:lnTo>
                  <a:pt x="215264" y="1682522"/>
                </a:lnTo>
                <a:lnTo>
                  <a:pt x="192866" y="1717475"/>
                </a:lnTo>
                <a:lnTo>
                  <a:pt x="165220" y="1806160"/>
                </a:lnTo>
                <a:lnTo>
                  <a:pt x="138921" y="1893732"/>
                </a:lnTo>
                <a:lnTo>
                  <a:pt x="114018" y="1980153"/>
                </a:lnTo>
                <a:lnTo>
                  <a:pt x="90557" y="2065383"/>
                </a:lnTo>
                <a:lnTo>
                  <a:pt x="79381" y="2107541"/>
                </a:lnTo>
                <a:lnTo>
                  <a:pt x="68584" y="2149386"/>
                </a:lnTo>
                <a:lnTo>
                  <a:pt x="66254" y="2200709"/>
                </a:lnTo>
                <a:lnTo>
                  <a:pt x="56230" y="2241916"/>
                </a:lnTo>
                <a:lnTo>
                  <a:pt x="46602" y="2282796"/>
                </a:lnTo>
                <a:lnTo>
                  <a:pt x="45459" y="2333140"/>
                </a:lnTo>
                <a:close/>
              </a:path>
              <a:path w="4685030" h="2338704">
                <a:moveTo>
                  <a:pt x="4684675" y="974266"/>
                </a:moveTo>
                <a:lnTo>
                  <a:pt x="3035673" y="2335242"/>
                </a:lnTo>
                <a:lnTo>
                  <a:pt x="2975758" y="2335291"/>
                </a:lnTo>
                <a:lnTo>
                  <a:pt x="4631420" y="968818"/>
                </a:lnTo>
                <a:lnTo>
                  <a:pt x="4606559" y="939936"/>
                </a:lnTo>
                <a:lnTo>
                  <a:pt x="4572944" y="901812"/>
                </a:lnTo>
                <a:lnTo>
                  <a:pt x="4538664" y="864237"/>
                </a:lnTo>
                <a:lnTo>
                  <a:pt x="4503725" y="827206"/>
                </a:lnTo>
                <a:lnTo>
                  <a:pt x="4476218" y="800508"/>
                </a:lnTo>
                <a:lnTo>
                  <a:pt x="4439979" y="764550"/>
                </a:lnTo>
                <a:lnTo>
                  <a:pt x="4403100" y="729121"/>
                </a:lnTo>
                <a:lnTo>
                  <a:pt x="4373668" y="704011"/>
                </a:lnTo>
                <a:lnTo>
                  <a:pt x="4335524" y="669625"/>
                </a:lnTo>
                <a:lnTo>
                  <a:pt x="4296755" y="635755"/>
                </a:lnTo>
                <a:lnTo>
                  <a:pt x="4265453" y="612189"/>
                </a:lnTo>
                <a:lnTo>
                  <a:pt x="4225455" y="579333"/>
                </a:lnTo>
                <a:lnTo>
                  <a:pt x="4192935" y="556773"/>
                </a:lnTo>
                <a:lnTo>
                  <a:pt x="4151731" y="524913"/>
                </a:lnTo>
                <a:lnTo>
                  <a:pt x="4118016" y="503338"/>
                </a:lnTo>
                <a:lnTo>
                  <a:pt x="4075629" y="472454"/>
                </a:lnTo>
                <a:lnTo>
                  <a:pt x="4040743" y="451846"/>
                </a:lnTo>
                <a:lnTo>
                  <a:pt x="3997196" y="421920"/>
                </a:lnTo>
                <a:lnTo>
                  <a:pt x="3961162" y="402259"/>
                </a:lnTo>
                <a:lnTo>
                  <a:pt x="3924563" y="383065"/>
                </a:lnTo>
                <a:lnTo>
                  <a:pt x="3879321" y="354538"/>
                </a:lnTo>
                <a:lnTo>
                  <a:pt x="3841609" y="336262"/>
                </a:lnTo>
                <a:lnTo>
                  <a:pt x="3803350" y="318438"/>
                </a:lnTo>
                <a:lnTo>
                  <a:pt x="3756465" y="291267"/>
                </a:lnTo>
                <a:lnTo>
                  <a:pt x="3717128" y="274332"/>
                </a:lnTo>
                <a:lnTo>
                  <a:pt x="3677261" y="257835"/>
                </a:lnTo>
                <a:lnTo>
                  <a:pt x="3636869" y="241771"/>
                </a:lnTo>
                <a:lnTo>
                  <a:pt x="3595960" y="226135"/>
                </a:lnTo>
                <a:lnTo>
                  <a:pt x="3554538" y="210921"/>
                </a:lnTo>
                <a:lnTo>
                  <a:pt x="3512609" y="196126"/>
                </a:lnTo>
                <a:lnTo>
                  <a:pt x="3470179" y="181744"/>
                </a:lnTo>
                <a:lnTo>
                  <a:pt x="3427255" y="167770"/>
                </a:lnTo>
                <a:lnTo>
                  <a:pt x="3383841" y="154201"/>
                </a:lnTo>
                <a:lnTo>
                  <a:pt x="3339944" y="141030"/>
                </a:lnTo>
                <a:lnTo>
                  <a:pt x="3295570" y="128253"/>
                </a:lnTo>
                <a:lnTo>
                  <a:pt x="3250724" y="115865"/>
                </a:lnTo>
                <a:lnTo>
                  <a:pt x="3205412" y="103862"/>
                </a:lnTo>
                <a:lnTo>
                  <a:pt x="3159641" y="92238"/>
                </a:lnTo>
                <a:lnTo>
                  <a:pt x="3121499" y="90784"/>
                </a:lnTo>
                <a:lnTo>
                  <a:pt x="3074826" y="79905"/>
                </a:lnTo>
                <a:lnTo>
                  <a:pt x="3027710" y="69391"/>
                </a:lnTo>
                <a:lnTo>
                  <a:pt x="2988241" y="69032"/>
                </a:lnTo>
                <a:lnTo>
                  <a:pt x="2940258" y="59233"/>
                </a:lnTo>
                <a:lnTo>
                  <a:pt x="2899934" y="59580"/>
                </a:lnTo>
                <a:lnTo>
                  <a:pt x="2851107" y="50478"/>
                </a:lnTo>
                <a:lnTo>
                  <a:pt x="2809951" y="51512"/>
                </a:lnTo>
                <a:lnTo>
                  <a:pt x="2760304" y="43087"/>
                </a:lnTo>
                <a:lnTo>
                  <a:pt x="2718340" y="44788"/>
                </a:lnTo>
                <a:lnTo>
                  <a:pt x="2675980" y="46815"/>
                </a:lnTo>
                <a:lnTo>
                  <a:pt x="2625146" y="39369"/>
                </a:lnTo>
                <a:lnTo>
                  <a:pt x="2582013" y="42035"/>
                </a:lnTo>
                <a:lnTo>
                  <a:pt x="2538501" y="45013"/>
                </a:lnTo>
                <a:lnTo>
                  <a:pt x="2450368" y="51885"/>
                </a:lnTo>
                <a:lnTo>
                  <a:pt x="2360793" y="59947"/>
                </a:lnTo>
                <a:lnTo>
                  <a:pt x="2269822" y="69160"/>
                </a:lnTo>
                <a:lnTo>
                  <a:pt x="2177504" y="79486"/>
                </a:lnTo>
                <a:lnTo>
                  <a:pt x="2138938" y="94849"/>
                </a:lnTo>
                <a:lnTo>
                  <a:pt x="2044685" y="106772"/>
                </a:lnTo>
                <a:lnTo>
                  <a:pt x="2005178" y="122912"/>
                </a:lnTo>
                <a:lnTo>
                  <a:pt x="1957285" y="129506"/>
                </a:lnTo>
                <a:lnTo>
                  <a:pt x="1917180" y="146139"/>
                </a:lnTo>
                <a:lnTo>
                  <a:pt x="1868701" y="153217"/>
                </a:lnTo>
                <a:lnTo>
                  <a:pt x="1787063" y="187661"/>
                </a:lnTo>
                <a:lnTo>
                  <a:pt x="1737748" y="195429"/>
                </a:lnTo>
                <a:lnTo>
                  <a:pt x="1441988" y="324262"/>
                </a:lnTo>
                <a:lnTo>
                  <a:pt x="1406870" y="353246"/>
                </a:lnTo>
                <a:lnTo>
                  <a:pt x="1319812" y="392164"/>
                </a:lnTo>
                <a:lnTo>
                  <a:pt x="1284052" y="421679"/>
                </a:lnTo>
                <a:lnTo>
                  <a:pt x="1240005" y="441565"/>
                </a:lnTo>
                <a:lnTo>
                  <a:pt x="1203845" y="471409"/>
                </a:lnTo>
                <a:lnTo>
                  <a:pt x="1159410" y="491615"/>
                </a:lnTo>
                <a:lnTo>
                  <a:pt x="1373471" y="314944"/>
                </a:lnTo>
                <a:lnTo>
                  <a:pt x="1753334" y="149632"/>
                </a:lnTo>
                <a:lnTo>
                  <a:pt x="1802377" y="142089"/>
                </a:lnTo>
                <a:lnTo>
                  <a:pt x="1883478" y="108087"/>
                </a:lnTo>
                <a:lnTo>
                  <a:pt x="1931693" y="101227"/>
                </a:lnTo>
                <a:lnTo>
                  <a:pt x="1971537" y="84809"/>
                </a:lnTo>
                <a:lnTo>
                  <a:pt x="2019172" y="78428"/>
                </a:lnTo>
                <a:lnTo>
                  <a:pt x="2058425" y="62499"/>
                </a:lnTo>
                <a:lnTo>
                  <a:pt x="2152179" y="50987"/>
                </a:lnTo>
                <a:lnTo>
                  <a:pt x="2190503" y="35825"/>
                </a:lnTo>
                <a:lnTo>
                  <a:pt x="2282348" y="25889"/>
                </a:lnTo>
                <a:lnTo>
                  <a:pt x="2372864" y="17051"/>
                </a:lnTo>
                <a:lnTo>
                  <a:pt x="2462005" y="9347"/>
                </a:lnTo>
                <a:lnTo>
                  <a:pt x="2549727" y="2815"/>
                </a:lnTo>
                <a:lnTo>
                  <a:pt x="2593041" y="0"/>
                </a:lnTo>
                <a:lnTo>
                  <a:pt x="2644067" y="7286"/>
                </a:lnTo>
                <a:lnTo>
                  <a:pt x="2686632" y="5089"/>
                </a:lnTo>
                <a:lnTo>
                  <a:pt x="2728814" y="3209"/>
                </a:lnTo>
                <a:lnTo>
                  <a:pt x="2778691" y="11444"/>
                </a:lnTo>
                <a:lnTo>
                  <a:pt x="2820090" y="10210"/>
                </a:lnTo>
                <a:lnTo>
                  <a:pt x="2861089" y="9306"/>
                </a:lnTo>
                <a:lnTo>
                  <a:pt x="2909766" y="18532"/>
                </a:lnTo>
                <a:lnTo>
                  <a:pt x="2949948" y="18302"/>
                </a:lnTo>
                <a:lnTo>
                  <a:pt x="2997796" y="28212"/>
                </a:lnTo>
                <a:lnTo>
                  <a:pt x="3045222" y="38470"/>
                </a:lnTo>
                <a:lnTo>
                  <a:pt x="3084136" y="39287"/>
                </a:lnTo>
                <a:lnTo>
                  <a:pt x="3130700" y="50256"/>
                </a:lnTo>
                <a:lnTo>
                  <a:pt x="3176825" y="61589"/>
                </a:lnTo>
                <a:lnTo>
                  <a:pt x="3214420" y="63494"/>
                </a:lnTo>
                <a:lnTo>
                  <a:pt x="3259649" y="75566"/>
                </a:lnTo>
                <a:lnTo>
                  <a:pt x="3304421" y="88014"/>
                </a:lnTo>
                <a:lnTo>
                  <a:pt x="3348731" y="100844"/>
                </a:lnTo>
                <a:lnTo>
                  <a:pt x="3392573" y="114060"/>
                </a:lnTo>
                <a:lnTo>
                  <a:pt x="3435942" y="127667"/>
                </a:lnTo>
                <a:lnTo>
                  <a:pt x="3478832" y="141669"/>
                </a:lnTo>
                <a:lnTo>
                  <a:pt x="3521237" y="156071"/>
                </a:lnTo>
                <a:lnTo>
                  <a:pt x="3563152" y="170878"/>
                </a:lnTo>
                <a:lnTo>
                  <a:pt x="3604571" y="186094"/>
                </a:lnTo>
                <a:lnTo>
                  <a:pt x="3645489" y="201724"/>
                </a:lnTo>
                <a:lnTo>
                  <a:pt x="3685899" y="217772"/>
                </a:lnTo>
                <a:lnTo>
                  <a:pt x="3725797" y="234244"/>
                </a:lnTo>
                <a:lnTo>
                  <a:pt x="3773259" y="260938"/>
                </a:lnTo>
                <a:lnTo>
                  <a:pt x="3812114" y="278271"/>
                </a:lnTo>
                <a:lnTo>
                  <a:pt x="3850439" y="296040"/>
                </a:lnTo>
                <a:lnTo>
                  <a:pt x="3888229" y="314252"/>
                </a:lnTo>
                <a:lnTo>
                  <a:pt x="3933562" y="342705"/>
                </a:lnTo>
                <a:lnTo>
                  <a:pt x="3970264" y="361814"/>
                </a:lnTo>
                <a:lnTo>
                  <a:pt x="4006413" y="381379"/>
                </a:lnTo>
                <a:lnTo>
                  <a:pt x="4050089" y="411199"/>
                </a:lnTo>
                <a:lnTo>
                  <a:pt x="4085117" y="431690"/>
                </a:lnTo>
                <a:lnTo>
                  <a:pt x="4127659" y="462445"/>
                </a:lnTo>
                <a:lnTo>
                  <a:pt x="4161543" y="483881"/>
                </a:lnTo>
                <a:lnTo>
                  <a:pt x="4202931" y="515590"/>
                </a:lnTo>
                <a:lnTo>
                  <a:pt x="4235648" y="537987"/>
                </a:lnTo>
                <a:lnTo>
                  <a:pt x="4275857" y="570669"/>
                </a:lnTo>
                <a:lnTo>
                  <a:pt x="4307385" y="594048"/>
                </a:lnTo>
                <a:lnTo>
                  <a:pt x="4346394" y="627720"/>
                </a:lnTo>
                <a:lnTo>
                  <a:pt x="4384794" y="661895"/>
                </a:lnTo>
                <a:lnTo>
                  <a:pt x="4414496" y="686782"/>
                </a:lnTo>
                <a:lnTo>
                  <a:pt x="4451661" y="721975"/>
                </a:lnTo>
                <a:lnTo>
                  <a:pt x="4488201" y="757684"/>
                </a:lnTo>
                <a:lnTo>
                  <a:pt x="4516026" y="784120"/>
                </a:lnTo>
                <a:lnTo>
                  <a:pt x="4551298" y="820877"/>
                </a:lnTo>
                <a:lnTo>
                  <a:pt x="4585927" y="858163"/>
                </a:lnTo>
                <a:lnTo>
                  <a:pt x="4611824" y="886190"/>
                </a:lnTo>
                <a:lnTo>
                  <a:pt x="4645151" y="924552"/>
                </a:lnTo>
                <a:lnTo>
                  <a:pt x="4677819" y="963457"/>
                </a:lnTo>
                <a:lnTo>
                  <a:pt x="4684675" y="974266"/>
                </a:lnTo>
                <a:close/>
              </a:path>
              <a:path w="4685030" h="2338704">
                <a:moveTo>
                  <a:pt x="2975758" y="2335291"/>
                </a:moveTo>
                <a:lnTo>
                  <a:pt x="2974860" y="2336032"/>
                </a:lnTo>
                <a:lnTo>
                  <a:pt x="39405" y="2338136"/>
                </a:lnTo>
                <a:lnTo>
                  <a:pt x="39943" y="2337693"/>
                </a:lnTo>
                <a:lnTo>
                  <a:pt x="2975758" y="2335291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"/>
            <a:ext cx="2356485" cy="2435860"/>
          </a:xfrm>
          <a:custGeom>
            <a:avLst/>
            <a:gdLst/>
            <a:ahLst/>
            <a:cxnLst/>
            <a:rect l="l" t="t" r="r" b="b"/>
            <a:pathLst>
              <a:path w="2356485" h="2435860">
                <a:moveTo>
                  <a:pt x="2317339" y="0"/>
                </a:moveTo>
                <a:lnTo>
                  <a:pt x="2356207" y="0"/>
                </a:lnTo>
                <a:lnTo>
                  <a:pt x="2354736" y="19522"/>
                </a:lnTo>
                <a:lnTo>
                  <a:pt x="2350630" y="64087"/>
                </a:lnTo>
                <a:lnTo>
                  <a:pt x="2345777" y="108583"/>
                </a:lnTo>
                <a:lnTo>
                  <a:pt x="2340179" y="153001"/>
                </a:lnTo>
                <a:lnTo>
                  <a:pt x="2333837" y="197330"/>
                </a:lnTo>
                <a:lnTo>
                  <a:pt x="2326751" y="241560"/>
                </a:lnTo>
                <a:lnTo>
                  <a:pt x="2318922" y="285681"/>
                </a:lnTo>
                <a:lnTo>
                  <a:pt x="2310351" y="329682"/>
                </a:lnTo>
                <a:lnTo>
                  <a:pt x="2301037" y="373553"/>
                </a:lnTo>
                <a:lnTo>
                  <a:pt x="2290981" y="417284"/>
                </a:lnTo>
                <a:lnTo>
                  <a:pt x="2280185" y="460864"/>
                </a:lnTo>
                <a:lnTo>
                  <a:pt x="2268649" y="504283"/>
                </a:lnTo>
                <a:lnTo>
                  <a:pt x="2256373" y="547531"/>
                </a:lnTo>
                <a:lnTo>
                  <a:pt x="2243358" y="590597"/>
                </a:lnTo>
                <a:lnTo>
                  <a:pt x="2229605" y="633471"/>
                </a:lnTo>
                <a:lnTo>
                  <a:pt x="2215114" y="676143"/>
                </a:lnTo>
                <a:lnTo>
                  <a:pt x="2199885" y="718603"/>
                </a:lnTo>
                <a:lnTo>
                  <a:pt x="2183920" y="760839"/>
                </a:lnTo>
                <a:lnTo>
                  <a:pt x="2167219" y="802843"/>
                </a:lnTo>
                <a:lnTo>
                  <a:pt x="2149783" y="844603"/>
                </a:lnTo>
                <a:lnTo>
                  <a:pt x="2131612" y="886109"/>
                </a:lnTo>
                <a:lnTo>
                  <a:pt x="2112706" y="927351"/>
                </a:lnTo>
                <a:lnTo>
                  <a:pt x="2093067" y="968319"/>
                </a:lnTo>
                <a:lnTo>
                  <a:pt x="2072695" y="1009001"/>
                </a:lnTo>
                <a:lnTo>
                  <a:pt x="2051591" y="1049389"/>
                </a:lnTo>
                <a:lnTo>
                  <a:pt x="2029755" y="1089472"/>
                </a:lnTo>
                <a:lnTo>
                  <a:pt x="2007188" y="1129238"/>
                </a:lnTo>
                <a:lnTo>
                  <a:pt x="1983890" y="1168679"/>
                </a:lnTo>
                <a:lnTo>
                  <a:pt x="1959862" y="1207784"/>
                </a:lnTo>
                <a:lnTo>
                  <a:pt x="1935105" y="1246541"/>
                </a:lnTo>
                <a:lnTo>
                  <a:pt x="1909619" y="1284942"/>
                </a:lnTo>
                <a:lnTo>
                  <a:pt x="1883405" y="1322976"/>
                </a:lnTo>
                <a:lnTo>
                  <a:pt x="1856463" y="1360632"/>
                </a:lnTo>
                <a:lnTo>
                  <a:pt x="1828795" y="1397900"/>
                </a:lnTo>
                <a:lnTo>
                  <a:pt x="1800400" y="1434770"/>
                </a:lnTo>
                <a:lnTo>
                  <a:pt x="1771279" y="1471231"/>
                </a:lnTo>
                <a:lnTo>
                  <a:pt x="1741433" y="1507273"/>
                </a:lnTo>
                <a:lnTo>
                  <a:pt x="1710863" y="1542887"/>
                </a:lnTo>
                <a:lnTo>
                  <a:pt x="1679569" y="1578060"/>
                </a:lnTo>
                <a:lnTo>
                  <a:pt x="1647551" y="1612784"/>
                </a:lnTo>
                <a:lnTo>
                  <a:pt x="1614811" y="1647048"/>
                </a:lnTo>
                <a:lnTo>
                  <a:pt x="1581348" y="1680842"/>
                </a:lnTo>
                <a:lnTo>
                  <a:pt x="1547164" y="1714155"/>
                </a:lnTo>
                <a:lnTo>
                  <a:pt x="1512260" y="1746976"/>
                </a:lnTo>
                <a:lnTo>
                  <a:pt x="1476616" y="1779313"/>
                </a:lnTo>
                <a:lnTo>
                  <a:pt x="1440438" y="1810976"/>
                </a:lnTo>
                <a:lnTo>
                  <a:pt x="1403827" y="1841882"/>
                </a:lnTo>
                <a:lnTo>
                  <a:pt x="1366810" y="1872016"/>
                </a:lnTo>
                <a:lnTo>
                  <a:pt x="1329398" y="1901378"/>
                </a:lnTo>
                <a:lnTo>
                  <a:pt x="1291603" y="1929969"/>
                </a:lnTo>
                <a:lnTo>
                  <a:pt x="1253433" y="1957788"/>
                </a:lnTo>
                <a:lnTo>
                  <a:pt x="1214899" y="1984838"/>
                </a:lnTo>
                <a:lnTo>
                  <a:pt x="1176012" y="2011118"/>
                </a:lnTo>
                <a:lnTo>
                  <a:pt x="1136782" y="2036629"/>
                </a:lnTo>
                <a:lnTo>
                  <a:pt x="1110830" y="2052859"/>
                </a:lnTo>
                <a:lnTo>
                  <a:pt x="1450605" y="1750087"/>
                </a:lnTo>
                <a:lnTo>
                  <a:pt x="1486341" y="1717656"/>
                </a:lnTo>
                <a:lnTo>
                  <a:pt x="1521341" y="1684715"/>
                </a:lnTo>
                <a:lnTo>
                  <a:pt x="1555605" y="1651274"/>
                </a:lnTo>
                <a:lnTo>
                  <a:pt x="1589132" y="1617344"/>
                </a:lnTo>
                <a:lnTo>
                  <a:pt x="1621921" y="1582935"/>
                </a:lnTo>
                <a:lnTo>
                  <a:pt x="1653972" y="1548058"/>
                </a:lnTo>
                <a:lnTo>
                  <a:pt x="1685285" y="1512725"/>
                </a:lnTo>
                <a:lnTo>
                  <a:pt x="1715858" y="1476944"/>
                </a:lnTo>
                <a:lnTo>
                  <a:pt x="1745691" y="1440728"/>
                </a:lnTo>
                <a:lnTo>
                  <a:pt x="1774784" y="1404087"/>
                </a:lnTo>
                <a:lnTo>
                  <a:pt x="1803135" y="1367032"/>
                </a:lnTo>
                <a:lnTo>
                  <a:pt x="1830744" y="1329572"/>
                </a:lnTo>
                <a:lnTo>
                  <a:pt x="1857611" y="1291720"/>
                </a:lnTo>
                <a:lnTo>
                  <a:pt x="1883735" y="1253486"/>
                </a:lnTo>
                <a:lnTo>
                  <a:pt x="1909115" y="1214880"/>
                </a:lnTo>
                <a:lnTo>
                  <a:pt x="1933750" y="1175913"/>
                </a:lnTo>
                <a:lnTo>
                  <a:pt x="1957641" y="1136595"/>
                </a:lnTo>
                <a:lnTo>
                  <a:pt x="1980786" y="1096939"/>
                </a:lnTo>
                <a:lnTo>
                  <a:pt x="2003185" y="1056953"/>
                </a:lnTo>
                <a:lnTo>
                  <a:pt x="2024836" y="1016650"/>
                </a:lnTo>
                <a:lnTo>
                  <a:pt x="2045741" y="976039"/>
                </a:lnTo>
                <a:lnTo>
                  <a:pt x="2065897" y="935131"/>
                </a:lnTo>
                <a:lnTo>
                  <a:pt x="2085304" y="893937"/>
                </a:lnTo>
                <a:lnTo>
                  <a:pt x="2103962" y="852468"/>
                </a:lnTo>
                <a:lnTo>
                  <a:pt x="2121870" y="810735"/>
                </a:lnTo>
                <a:lnTo>
                  <a:pt x="2139027" y="768747"/>
                </a:lnTo>
                <a:lnTo>
                  <a:pt x="2155433" y="726516"/>
                </a:lnTo>
                <a:lnTo>
                  <a:pt x="2171087" y="684053"/>
                </a:lnTo>
                <a:lnTo>
                  <a:pt x="2185989" y="641368"/>
                </a:lnTo>
                <a:lnTo>
                  <a:pt x="2200137" y="598472"/>
                </a:lnTo>
                <a:lnTo>
                  <a:pt x="2213532" y="555375"/>
                </a:lnTo>
                <a:lnTo>
                  <a:pt x="2226172" y="512089"/>
                </a:lnTo>
                <a:lnTo>
                  <a:pt x="2238057" y="468623"/>
                </a:lnTo>
                <a:lnTo>
                  <a:pt x="2249187" y="424989"/>
                </a:lnTo>
                <a:lnTo>
                  <a:pt x="2259560" y="381198"/>
                </a:lnTo>
                <a:lnTo>
                  <a:pt x="2269176" y="337259"/>
                </a:lnTo>
                <a:lnTo>
                  <a:pt x="2278035" y="293185"/>
                </a:lnTo>
                <a:lnTo>
                  <a:pt x="2286136" y="248985"/>
                </a:lnTo>
                <a:lnTo>
                  <a:pt x="2293477" y="204669"/>
                </a:lnTo>
                <a:lnTo>
                  <a:pt x="2300060" y="160250"/>
                </a:lnTo>
                <a:lnTo>
                  <a:pt x="2305882" y="115738"/>
                </a:lnTo>
                <a:lnTo>
                  <a:pt x="2310944" y="71142"/>
                </a:lnTo>
                <a:lnTo>
                  <a:pt x="2315245" y="26475"/>
                </a:lnTo>
                <a:lnTo>
                  <a:pt x="2317339" y="0"/>
                </a:lnTo>
                <a:close/>
              </a:path>
              <a:path w="2356485" h="2435860">
                <a:moveTo>
                  <a:pt x="0" y="2396304"/>
                </a:moveTo>
                <a:lnTo>
                  <a:pt x="42595" y="2391274"/>
                </a:lnTo>
                <a:lnTo>
                  <a:pt x="87218" y="2385227"/>
                </a:lnTo>
                <a:lnTo>
                  <a:pt x="131761" y="2378410"/>
                </a:lnTo>
                <a:lnTo>
                  <a:pt x="176212" y="2370822"/>
                </a:lnTo>
                <a:lnTo>
                  <a:pt x="220561" y="2362464"/>
                </a:lnTo>
                <a:lnTo>
                  <a:pt x="264798" y="2353333"/>
                </a:lnTo>
                <a:lnTo>
                  <a:pt x="308912" y="2343430"/>
                </a:lnTo>
                <a:lnTo>
                  <a:pt x="352891" y="2332754"/>
                </a:lnTo>
                <a:lnTo>
                  <a:pt x="396726" y="2321304"/>
                </a:lnTo>
                <a:lnTo>
                  <a:pt x="440406" y="2309080"/>
                </a:lnTo>
                <a:lnTo>
                  <a:pt x="483919" y="2296082"/>
                </a:lnTo>
                <a:lnTo>
                  <a:pt x="527256" y="2282308"/>
                </a:lnTo>
                <a:lnTo>
                  <a:pt x="570405" y="2267757"/>
                </a:lnTo>
                <a:lnTo>
                  <a:pt x="613356" y="2252431"/>
                </a:lnTo>
                <a:lnTo>
                  <a:pt x="656098" y="2236326"/>
                </a:lnTo>
                <a:lnTo>
                  <a:pt x="698621" y="2219444"/>
                </a:lnTo>
                <a:lnTo>
                  <a:pt x="740913" y="2201784"/>
                </a:lnTo>
                <a:lnTo>
                  <a:pt x="782965" y="2183345"/>
                </a:lnTo>
                <a:lnTo>
                  <a:pt x="824765" y="2164125"/>
                </a:lnTo>
                <a:lnTo>
                  <a:pt x="866302" y="2144126"/>
                </a:lnTo>
                <a:lnTo>
                  <a:pt x="907566" y="2123345"/>
                </a:lnTo>
                <a:lnTo>
                  <a:pt x="948547" y="2101784"/>
                </a:lnTo>
                <a:lnTo>
                  <a:pt x="989233" y="2079440"/>
                </a:lnTo>
                <a:lnTo>
                  <a:pt x="1029614" y="2056313"/>
                </a:lnTo>
                <a:lnTo>
                  <a:pt x="1069679" y="2032403"/>
                </a:lnTo>
                <a:lnTo>
                  <a:pt x="1109418" y="2007709"/>
                </a:lnTo>
                <a:lnTo>
                  <a:pt x="1148819" y="1982230"/>
                </a:lnTo>
                <a:lnTo>
                  <a:pt x="1187873" y="1955967"/>
                </a:lnTo>
                <a:lnTo>
                  <a:pt x="1226567" y="1928917"/>
                </a:lnTo>
                <a:lnTo>
                  <a:pt x="1264893" y="1901082"/>
                </a:lnTo>
                <a:lnTo>
                  <a:pt x="1302838" y="1872459"/>
                </a:lnTo>
                <a:lnTo>
                  <a:pt x="1340393" y="1843049"/>
                </a:lnTo>
                <a:lnTo>
                  <a:pt x="1377546" y="1812850"/>
                </a:lnTo>
                <a:lnTo>
                  <a:pt x="1414287" y="1781863"/>
                </a:lnTo>
                <a:lnTo>
                  <a:pt x="1450605" y="1750087"/>
                </a:lnTo>
                <a:lnTo>
                  <a:pt x="1110830" y="2052859"/>
                </a:lnTo>
                <a:lnTo>
                  <a:pt x="1057333" y="2085346"/>
                </a:lnTo>
                <a:lnTo>
                  <a:pt x="1017135" y="2108554"/>
                </a:lnTo>
                <a:lnTo>
                  <a:pt x="976635" y="2130995"/>
                </a:lnTo>
                <a:lnTo>
                  <a:pt x="935844" y="2152669"/>
                </a:lnTo>
                <a:lnTo>
                  <a:pt x="894771" y="2173579"/>
                </a:lnTo>
                <a:lnTo>
                  <a:pt x="853427" y="2193723"/>
                </a:lnTo>
                <a:lnTo>
                  <a:pt x="811823" y="2213103"/>
                </a:lnTo>
                <a:lnTo>
                  <a:pt x="769969" y="2231719"/>
                </a:lnTo>
                <a:lnTo>
                  <a:pt x="727874" y="2249572"/>
                </a:lnTo>
                <a:lnTo>
                  <a:pt x="685550" y="2266663"/>
                </a:lnTo>
                <a:lnTo>
                  <a:pt x="643007" y="2282991"/>
                </a:lnTo>
                <a:lnTo>
                  <a:pt x="600254" y="2298558"/>
                </a:lnTo>
                <a:lnTo>
                  <a:pt x="557303" y="2313365"/>
                </a:lnTo>
                <a:lnTo>
                  <a:pt x="514163" y="2327411"/>
                </a:lnTo>
                <a:lnTo>
                  <a:pt x="470846" y="2340697"/>
                </a:lnTo>
                <a:lnTo>
                  <a:pt x="427360" y="2353224"/>
                </a:lnTo>
                <a:lnTo>
                  <a:pt x="383717" y="2364993"/>
                </a:lnTo>
                <a:lnTo>
                  <a:pt x="339927" y="2376004"/>
                </a:lnTo>
                <a:lnTo>
                  <a:pt x="296000" y="2386257"/>
                </a:lnTo>
                <a:lnTo>
                  <a:pt x="251946" y="2395754"/>
                </a:lnTo>
                <a:lnTo>
                  <a:pt x="207777" y="2404495"/>
                </a:lnTo>
                <a:lnTo>
                  <a:pt x="163501" y="2412480"/>
                </a:lnTo>
                <a:lnTo>
                  <a:pt x="119130" y="2419710"/>
                </a:lnTo>
                <a:lnTo>
                  <a:pt x="74674" y="2426186"/>
                </a:lnTo>
                <a:lnTo>
                  <a:pt x="30143" y="2431908"/>
                </a:lnTo>
                <a:lnTo>
                  <a:pt x="0" y="2435266"/>
                </a:lnTo>
                <a:lnTo>
                  <a:pt x="0" y="239630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52896" y="5"/>
            <a:ext cx="10235565" cy="10287000"/>
          </a:xfrm>
          <a:custGeom>
            <a:avLst/>
            <a:gdLst/>
            <a:ahLst/>
            <a:cxnLst/>
            <a:rect l="l" t="t" r="r" b="b"/>
            <a:pathLst>
              <a:path w="10235565" h="10287000">
                <a:moveTo>
                  <a:pt x="10235102" y="10286993"/>
                </a:moveTo>
                <a:lnTo>
                  <a:pt x="0" y="10286993"/>
                </a:lnTo>
                <a:lnTo>
                  <a:pt x="0" y="0"/>
                </a:lnTo>
                <a:lnTo>
                  <a:pt x="10235102" y="0"/>
                </a:lnTo>
                <a:lnTo>
                  <a:pt x="10235102" y="1028699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156" y="3061019"/>
            <a:ext cx="4943474" cy="49148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06307" y="907802"/>
            <a:ext cx="3906520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50" spc="675" dirty="0">
                <a:solidFill>
                  <a:srgbClr val="2B2840"/>
                </a:solidFill>
                <a:latin typeface="Calibri"/>
                <a:cs typeface="Calibri"/>
              </a:rPr>
              <a:t>C</a:t>
            </a:r>
            <a:r>
              <a:rPr sz="8350" spc="630" dirty="0">
                <a:solidFill>
                  <a:srgbClr val="2B2840"/>
                </a:solidFill>
                <a:latin typeface="Calibri"/>
                <a:cs typeface="Calibri"/>
              </a:rPr>
              <a:t>I</a:t>
            </a:r>
            <a:r>
              <a:rPr sz="8350" spc="665" dirty="0">
                <a:solidFill>
                  <a:srgbClr val="2B2840"/>
                </a:solidFill>
                <a:latin typeface="Calibri"/>
                <a:cs typeface="Calibri"/>
              </a:rPr>
              <a:t>F</a:t>
            </a:r>
            <a:r>
              <a:rPr sz="8350" spc="135" dirty="0">
                <a:solidFill>
                  <a:srgbClr val="2B2840"/>
                </a:solidFill>
                <a:latin typeface="Calibri"/>
                <a:cs typeface="Calibri"/>
              </a:rPr>
              <a:t>A</a:t>
            </a:r>
            <a:r>
              <a:rPr sz="8350" spc="725" dirty="0">
                <a:solidFill>
                  <a:srgbClr val="2B2840"/>
                </a:solidFill>
                <a:latin typeface="Calibri"/>
                <a:cs typeface="Calibri"/>
              </a:rPr>
              <a:t>R</a:t>
            </a:r>
            <a:r>
              <a:rPr sz="8350" spc="-1330" dirty="0">
                <a:solidFill>
                  <a:srgbClr val="2B2840"/>
                </a:solidFill>
                <a:latin typeface="Calibri"/>
                <a:cs typeface="Calibri"/>
              </a:rPr>
              <a:t>1</a:t>
            </a:r>
            <a:r>
              <a:rPr sz="8350" spc="340" dirty="0">
                <a:solidFill>
                  <a:srgbClr val="2B2840"/>
                </a:solidFill>
                <a:latin typeface="Calibri"/>
                <a:cs typeface="Calibri"/>
              </a:rPr>
              <a:t>0</a:t>
            </a:r>
            <a:endParaRPr sz="8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86</Words>
  <Application>Microsoft Office PowerPoint</Application>
  <PresentationFormat>Произвольный</PresentationFormat>
  <Paragraphs>24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 Unicode</vt:lpstr>
      <vt:lpstr>Tahoma</vt:lpstr>
      <vt:lpstr>Verdana</vt:lpstr>
      <vt:lpstr>Office Theme</vt:lpstr>
      <vt:lpstr>Машинное обучение в  задачах распознавания  объектов на фотографии</vt:lpstr>
      <vt:lpstr>Что такое  машинное  обучение?</vt:lpstr>
      <vt:lpstr>МЕТОДЫ МАШИННОГО ОБУЧЕНИЯ</vt:lpstr>
      <vt:lpstr>Что такое нейронная  сеть?</vt:lpstr>
      <vt:lpstr>БИОЛОГИЧЕСКИЙ И  МАТЕМАТИЧЕСКИЙ НЕЙРОН</vt:lpstr>
      <vt:lpstr>НЕЙРОН</vt:lpstr>
      <vt:lpstr>НЕЙРОСЕТЬ</vt:lpstr>
      <vt:lpstr>ПРЕИМУЩЕСТВА И НЕДОСТАТКИ</vt:lpstr>
      <vt:lpstr>CIFAR10</vt:lpstr>
      <vt:lpstr>АУГМЕНТАЦИЯ</vt:lpstr>
      <vt:lpstr>VGG1 6</vt:lpstr>
      <vt:lpstr>РЕЗУЛЬТАТЫ</vt:lpstr>
      <vt:lpstr>ТЕПЛОВАЯ КАРТА</vt:lpstr>
      <vt:lpstr>ТЕСТИРОВАНИЕ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в задачах распознавания объектов на фотографии</dc:title>
  <dc:creator>_XoTab_</dc:creator>
  <cp:keywords>DAE_ydbDr9I,BAEuATrEx8A</cp:keywords>
  <cp:lastModifiedBy>Бедак Иван Андреевич</cp:lastModifiedBy>
  <cp:revision>2</cp:revision>
  <dcterms:created xsi:type="dcterms:W3CDTF">2022-05-05T01:55:12Z</dcterms:created>
  <dcterms:modified xsi:type="dcterms:W3CDTF">2022-05-05T08:54:21Z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2022-05-05T00:00:00Z</vt:filetime>
  </property>
</Properties>
</file>