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995525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BB615-69C1-452D-AA91-269D2FFB1E7B}" v="1873" dt="2022-03-14T16:18:22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08" autoAdjust="0"/>
  </p:normalViewPr>
  <p:slideViewPr>
    <p:cSldViewPr snapToGrid="0">
      <p:cViewPr varScale="1">
        <p:scale>
          <a:sx n="134" d="100"/>
          <a:sy n="134" d="100"/>
        </p:scale>
        <p:origin x="120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Junkun" userId="d27461ea7ac8629c" providerId="LiveId" clId="{6D0BB615-69C1-452D-AA91-269D2FFB1E7B}"/>
    <pc:docChg chg="undo redo custSel addSld delSld modSld sldOrd">
      <pc:chgData name="Chen Junkun" userId="d27461ea7ac8629c" providerId="LiveId" clId="{6D0BB615-69C1-452D-AA91-269D2FFB1E7B}" dt="2022-03-14T16:18:49.737" v="6737" actId="14100"/>
      <pc:docMkLst>
        <pc:docMk/>
      </pc:docMkLst>
      <pc:sldChg chg="addSp delSp modSp new mod">
        <pc:chgData name="Chen Junkun" userId="d27461ea7ac8629c" providerId="LiveId" clId="{6D0BB615-69C1-452D-AA91-269D2FFB1E7B}" dt="2022-03-04T10:56:46.569" v="384" actId="167"/>
        <pc:sldMkLst>
          <pc:docMk/>
          <pc:sldMk cId="3971414795" sldId="256"/>
        </pc:sldMkLst>
        <pc:spChg chg="del">
          <ac:chgData name="Chen Junkun" userId="d27461ea7ac8629c" providerId="LiveId" clId="{6D0BB615-69C1-452D-AA91-269D2FFB1E7B}" dt="2022-03-04T10:20:26.361" v="1" actId="478"/>
          <ac:spMkLst>
            <pc:docMk/>
            <pc:sldMk cId="3971414795" sldId="256"/>
            <ac:spMk id="2" creationId="{BC6EECC9-FB1F-442D-BC08-AFF0141292BE}"/>
          </ac:spMkLst>
        </pc:spChg>
        <pc:spChg chg="add mod">
          <ac:chgData name="Chen Junkun" userId="d27461ea7ac8629c" providerId="LiveId" clId="{6D0BB615-69C1-452D-AA91-269D2FFB1E7B}" dt="2022-03-04T10:49:58.152" v="313" actId="1076"/>
          <ac:spMkLst>
            <pc:docMk/>
            <pc:sldMk cId="3971414795" sldId="256"/>
            <ac:spMk id="2" creationId="{C98E3F52-338B-4352-81D6-DDC6A8F0371A}"/>
          </ac:spMkLst>
        </pc:spChg>
        <pc:spChg chg="del">
          <ac:chgData name="Chen Junkun" userId="d27461ea7ac8629c" providerId="LiveId" clId="{6D0BB615-69C1-452D-AA91-269D2FFB1E7B}" dt="2022-03-04T10:20:27.648" v="2" actId="478"/>
          <ac:spMkLst>
            <pc:docMk/>
            <pc:sldMk cId="3971414795" sldId="256"/>
            <ac:spMk id="3" creationId="{1C52AC0D-10E3-4243-A394-04DBF9F244EC}"/>
          </ac:spMkLst>
        </pc:spChg>
        <pc:spChg chg="add mod">
          <ac:chgData name="Chen Junkun" userId="d27461ea7ac8629c" providerId="LiveId" clId="{6D0BB615-69C1-452D-AA91-269D2FFB1E7B}" dt="2022-03-04T10:53:02.289" v="344" actId="1076"/>
          <ac:spMkLst>
            <pc:docMk/>
            <pc:sldMk cId="3971414795" sldId="256"/>
            <ac:spMk id="8" creationId="{E8E1E03A-196A-4942-A9F1-6F9E484F5B11}"/>
          </ac:spMkLst>
        </pc:spChg>
        <pc:spChg chg="add del mod">
          <ac:chgData name="Chen Junkun" userId="d27461ea7ac8629c" providerId="LiveId" clId="{6D0BB615-69C1-452D-AA91-269D2FFB1E7B}" dt="2022-03-04T10:37:51.234" v="87" actId="478"/>
          <ac:spMkLst>
            <pc:docMk/>
            <pc:sldMk cId="3971414795" sldId="256"/>
            <ac:spMk id="17" creationId="{02871F77-4005-4D7B-BEFB-4E36DC2F5E33}"/>
          </ac:spMkLst>
        </pc:spChg>
        <pc:spChg chg="add mod">
          <ac:chgData name="Chen Junkun" userId="d27461ea7ac8629c" providerId="LiveId" clId="{6D0BB615-69C1-452D-AA91-269D2FFB1E7B}" dt="2022-03-04T10:50:14.809" v="316" actId="1076"/>
          <ac:spMkLst>
            <pc:docMk/>
            <pc:sldMk cId="3971414795" sldId="256"/>
            <ac:spMk id="22" creationId="{FF5A3661-EE0C-4883-80AF-4129B0715408}"/>
          </ac:spMkLst>
        </pc:spChg>
        <pc:picChg chg="add mod">
          <ac:chgData name="Chen Junkun" userId="d27461ea7ac8629c" providerId="LiveId" clId="{6D0BB615-69C1-452D-AA91-269D2FFB1E7B}" dt="2022-03-04T10:54:36.745" v="365" actId="571"/>
          <ac:picMkLst>
            <pc:docMk/>
            <pc:sldMk cId="3971414795" sldId="256"/>
            <ac:picMk id="32" creationId="{63C78101-D36B-4416-BDAD-D75B81A4F337}"/>
          </ac:picMkLst>
        </pc:picChg>
        <pc:picChg chg="add mod">
          <ac:chgData name="Chen Junkun" userId="d27461ea7ac8629c" providerId="LiveId" clId="{6D0BB615-69C1-452D-AA91-269D2FFB1E7B}" dt="2022-03-04T10:54:36.745" v="365" actId="571"/>
          <ac:picMkLst>
            <pc:docMk/>
            <pc:sldMk cId="3971414795" sldId="256"/>
            <ac:picMk id="33" creationId="{774ACC90-7617-47F7-8570-F6D565858835}"/>
          </ac:picMkLst>
        </pc:picChg>
        <pc:picChg chg="add mod">
          <ac:chgData name="Chen Junkun" userId="d27461ea7ac8629c" providerId="LiveId" clId="{6D0BB615-69C1-452D-AA91-269D2FFB1E7B}" dt="2022-03-04T10:49:50.586" v="312" actId="1076"/>
          <ac:picMkLst>
            <pc:docMk/>
            <pc:sldMk cId="3971414795" sldId="256"/>
            <ac:picMk id="1026" creationId="{DC71623D-2683-499C-9EF0-A6E03DEDFD24}"/>
          </ac:picMkLst>
        </pc:picChg>
        <pc:picChg chg="add mod">
          <ac:chgData name="Chen Junkun" userId="d27461ea7ac8629c" providerId="LiveId" clId="{6D0BB615-69C1-452D-AA91-269D2FFB1E7B}" dt="2022-03-04T10:49:46.142" v="311" actId="1076"/>
          <ac:picMkLst>
            <pc:docMk/>
            <pc:sldMk cId="3971414795" sldId="256"/>
            <ac:picMk id="1028" creationId="{15426798-33B0-453C-BB06-81F1672C25FA}"/>
          </ac:picMkLst>
        </pc:picChg>
        <pc:picChg chg="add del mod">
          <ac:chgData name="Chen Junkun" userId="d27461ea7ac8629c" providerId="LiveId" clId="{6D0BB615-69C1-452D-AA91-269D2FFB1E7B}" dt="2022-03-04T10:37:48.065" v="84" actId="478"/>
          <ac:picMkLst>
            <pc:docMk/>
            <pc:sldMk cId="3971414795" sldId="256"/>
            <ac:picMk id="1030" creationId="{ACBD76EC-D7A7-4899-B50F-646499F57B96}"/>
          </ac:picMkLst>
        </pc:picChg>
        <pc:picChg chg="add mod">
          <ac:chgData name="Chen Junkun" userId="d27461ea7ac8629c" providerId="LiveId" clId="{6D0BB615-69C1-452D-AA91-269D2FFB1E7B}" dt="2022-03-04T10:50:10.037" v="315" actId="1076"/>
          <ac:picMkLst>
            <pc:docMk/>
            <pc:sldMk cId="3971414795" sldId="256"/>
            <ac:picMk id="1032" creationId="{28A3D563-B868-4486-BFD5-C6B38C4859B3}"/>
          </ac:picMkLst>
        </pc:picChg>
        <pc:picChg chg="add mod">
          <ac:chgData name="Chen Junkun" userId="d27461ea7ac8629c" providerId="LiveId" clId="{6D0BB615-69C1-452D-AA91-269D2FFB1E7B}" dt="2022-03-04T10:53:42.766" v="350" actId="1076"/>
          <ac:picMkLst>
            <pc:docMk/>
            <pc:sldMk cId="3971414795" sldId="256"/>
            <ac:picMk id="1034" creationId="{6D8019EC-6EBA-45ED-88C9-EDA109F5885E}"/>
          </ac:picMkLst>
        </pc:picChg>
        <pc:picChg chg="add mod">
          <ac:chgData name="Chen Junkun" userId="d27461ea7ac8629c" providerId="LiveId" clId="{6D0BB615-69C1-452D-AA91-269D2FFB1E7B}" dt="2022-03-04T10:53:52.729" v="353" actId="1076"/>
          <ac:picMkLst>
            <pc:docMk/>
            <pc:sldMk cId="3971414795" sldId="256"/>
            <ac:picMk id="1036" creationId="{75452768-D561-439B-B7A6-18240C774B44}"/>
          </ac:picMkLst>
        </pc:picChg>
        <pc:picChg chg="add mod">
          <ac:chgData name="Chen Junkun" userId="d27461ea7ac8629c" providerId="LiveId" clId="{6D0BB615-69C1-452D-AA91-269D2FFB1E7B}" dt="2022-03-04T10:56:46.569" v="384" actId="167"/>
          <ac:picMkLst>
            <pc:docMk/>
            <pc:sldMk cId="3971414795" sldId="256"/>
            <ac:picMk id="1038" creationId="{70C7683E-248C-4888-8A13-EB0E8468EB94}"/>
          </ac:picMkLst>
        </pc:picChg>
        <pc:picChg chg="add mod">
          <ac:chgData name="Chen Junkun" userId="d27461ea7ac8629c" providerId="LiveId" clId="{6D0BB615-69C1-452D-AA91-269D2FFB1E7B}" dt="2022-03-04T10:53:44.778" v="351" actId="1076"/>
          <ac:picMkLst>
            <pc:docMk/>
            <pc:sldMk cId="3971414795" sldId="256"/>
            <ac:picMk id="1040" creationId="{E007FE6C-CFBE-4A3E-8C85-092D59A3641A}"/>
          </ac:picMkLst>
        </pc:picChg>
        <pc:picChg chg="add mod">
          <ac:chgData name="Chen Junkun" userId="d27461ea7ac8629c" providerId="LiveId" clId="{6D0BB615-69C1-452D-AA91-269D2FFB1E7B}" dt="2022-03-04T10:53:57.052" v="354" actId="1076"/>
          <ac:picMkLst>
            <pc:docMk/>
            <pc:sldMk cId="3971414795" sldId="256"/>
            <ac:picMk id="1042" creationId="{B702AB3D-1055-436B-9744-97BCDD183BE9}"/>
          </ac:picMkLst>
        </pc:picChg>
        <pc:picChg chg="add mod">
          <ac:chgData name="Chen Junkun" userId="d27461ea7ac8629c" providerId="LiveId" clId="{6D0BB615-69C1-452D-AA91-269D2FFB1E7B}" dt="2022-03-04T10:54:10.598" v="356" actId="1076"/>
          <ac:picMkLst>
            <pc:docMk/>
            <pc:sldMk cId="3971414795" sldId="256"/>
            <ac:picMk id="1044" creationId="{76982ABC-8317-4E1A-A220-DD8C211AB77B}"/>
          </ac:picMkLst>
        </pc:picChg>
        <pc:picChg chg="add mod">
          <ac:chgData name="Chen Junkun" userId="d27461ea7ac8629c" providerId="LiveId" clId="{6D0BB615-69C1-452D-AA91-269D2FFB1E7B}" dt="2022-03-04T10:53:46.382" v="352" actId="1076"/>
          <ac:picMkLst>
            <pc:docMk/>
            <pc:sldMk cId="3971414795" sldId="256"/>
            <ac:picMk id="1046" creationId="{FD985CE9-EF9D-4741-BFCF-D00C50EF52AE}"/>
          </ac:picMkLst>
        </pc:picChg>
        <pc:picChg chg="add mod">
          <ac:chgData name="Chen Junkun" userId="d27461ea7ac8629c" providerId="LiveId" clId="{6D0BB615-69C1-452D-AA91-269D2FFB1E7B}" dt="2022-03-04T10:54:33.330" v="362" actId="1076"/>
          <ac:picMkLst>
            <pc:docMk/>
            <pc:sldMk cId="3971414795" sldId="256"/>
            <ac:picMk id="1048" creationId="{479F9A84-9123-4152-9742-F08C739CAA43}"/>
          </ac:picMkLst>
        </pc:picChg>
        <pc:picChg chg="add mod">
          <ac:chgData name="Chen Junkun" userId="d27461ea7ac8629c" providerId="LiveId" clId="{6D0BB615-69C1-452D-AA91-269D2FFB1E7B}" dt="2022-03-04T10:54:52.084" v="369" actId="14100"/>
          <ac:picMkLst>
            <pc:docMk/>
            <pc:sldMk cId="3971414795" sldId="256"/>
            <ac:picMk id="1050" creationId="{7923E609-50D0-4536-A736-F11F54CF7EFF}"/>
          </ac:picMkLst>
        </pc:picChg>
        <pc:picChg chg="add mod">
          <ac:chgData name="Chen Junkun" userId="d27461ea7ac8629c" providerId="LiveId" clId="{6D0BB615-69C1-452D-AA91-269D2FFB1E7B}" dt="2022-03-04T10:55:44.374" v="374" actId="14100"/>
          <ac:picMkLst>
            <pc:docMk/>
            <pc:sldMk cId="3971414795" sldId="256"/>
            <ac:picMk id="1052" creationId="{BB3E207F-712D-4233-B379-164A988E47F0}"/>
          </ac:picMkLst>
        </pc:picChg>
        <pc:picChg chg="add mod">
          <ac:chgData name="Chen Junkun" userId="d27461ea7ac8629c" providerId="LiveId" clId="{6D0BB615-69C1-452D-AA91-269D2FFB1E7B}" dt="2022-03-04T10:55:59.798" v="378" actId="1076"/>
          <ac:picMkLst>
            <pc:docMk/>
            <pc:sldMk cId="3971414795" sldId="256"/>
            <ac:picMk id="1054" creationId="{7D537EE1-372B-4FB8-8C9B-8903BF26D5F2}"/>
          </ac:picMkLst>
        </pc:picChg>
        <pc:picChg chg="add mod">
          <ac:chgData name="Chen Junkun" userId="d27461ea7ac8629c" providerId="LiveId" clId="{6D0BB615-69C1-452D-AA91-269D2FFB1E7B}" dt="2022-03-04T10:56:12.740" v="383" actId="14100"/>
          <ac:picMkLst>
            <pc:docMk/>
            <pc:sldMk cId="3971414795" sldId="256"/>
            <ac:picMk id="1056" creationId="{B6983138-7AC4-4A58-88EA-1E892341FBF9}"/>
          </ac:picMkLst>
        </pc:picChg>
        <pc:cxnChg chg="add del mod">
          <ac:chgData name="Chen Junkun" userId="d27461ea7ac8629c" providerId="LiveId" clId="{6D0BB615-69C1-452D-AA91-269D2FFB1E7B}" dt="2022-03-04T10:38:00.050" v="91" actId="478"/>
          <ac:cxnSpMkLst>
            <pc:docMk/>
            <pc:sldMk cId="3971414795" sldId="256"/>
            <ac:cxnSpMk id="4" creationId="{B8265EB3-282D-4EAB-9763-F249AEB831DE}"/>
          </ac:cxnSpMkLst>
        </pc:cxnChg>
        <pc:cxnChg chg="add del">
          <ac:chgData name="Chen Junkun" userId="d27461ea7ac8629c" providerId="LiveId" clId="{6D0BB615-69C1-452D-AA91-269D2FFB1E7B}" dt="2022-03-04T10:34:27.188" v="53" actId="11529"/>
          <ac:cxnSpMkLst>
            <pc:docMk/>
            <pc:sldMk cId="3971414795" sldId="256"/>
            <ac:cxnSpMk id="10" creationId="{8C195351-0968-4E85-9923-72526CCE94EF}"/>
          </ac:cxnSpMkLst>
        </pc:cxnChg>
        <pc:cxnChg chg="add del mod">
          <ac:chgData name="Chen Junkun" userId="d27461ea7ac8629c" providerId="LiveId" clId="{6D0BB615-69C1-452D-AA91-269D2FFB1E7B}" dt="2022-03-04T10:37:50.002" v="85" actId="478"/>
          <ac:cxnSpMkLst>
            <pc:docMk/>
            <pc:sldMk cId="3971414795" sldId="256"/>
            <ac:cxnSpMk id="13" creationId="{5F3637B1-C006-4A9A-B5C0-1749ED87A939}"/>
          </ac:cxnSpMkLst>
        </pc:cxnChg>
      </pc:sldChg>
      <pc:sldChg chg="addSp delSp modSp new mod">
        <pc:chgData name="Chen Junkun" userId="d27461ea7ac8629c" providerId="LiveId" clId="{6D0BB615-69C1-452D-AA91-269D2FFB1E7B}" dt="2022-03-07T07:25:56.326" v="5696" actId="1035"/>
        <pc:sldMkLst>
          <pc:docMk/>
          <pc:sldMk cId="259288321" sldId="257"/>
        </pc:sldMkLst>
        <pc:spChg chg="del">
          <ac:chgData name="Chen Junkun" userId="d27461ea7ac8629c" providerId="LiveId" clId="{6D0BB615-69C1-452D-AA91-269D2FFB1E7B}" dt="2022-03-04T11:04:58.251" v="387" actId="478"/>
          <ac:spMkLst>
            <pc:docMk/>
            <pc:sldMk cId="259288321" sldId="257"/>
            <ac:spMk id="2" creationId="{D9B59EF6-8C55-4ADD-BD78-F9CE7E3CBEEA}"/>
          </ac:spMkLst>
        </pc:spChg>
        <pc:spChg chg="del">
          <ac:chgData name="Chen Junkun" userId="d27461ea7ac8629c" providerId="LiveId" clId="{6D0BB615-69C1-452D-AA91-269D2FFB1E7B}" dt="2022-03-04T11:04:56.156" v="386" actId="478"/>
          <ac:spMkLst>
            <pc:docMk/>
            <pc:sldMk cId="259288321" sldId="257"/>
            <ac:spMk id="3" creationId="{CACB72F7-8EEA-4912-82D7-ADA2B376E364}"/>
          </ac:spMkLst>
        </pc:spChg>
        <pc:spChg chg="add mod">
          <ac:chgData name="Chen Junkun" userId="d27461ea7ac8629c" providerId="LiveId" clId="{6D0BB615-69C1-452D-AA91-269D2FFB1E7B}" dt="2022-03-07T07:16:32.289" v="5548" actId="14100"/>
          <ac:spMkLst>
            <pc:docMk/>
            <pc:sldMk cId="259288321" sldId="257"/>
            <ac:spMk id="4" creationId="{FB2E7EDA-4603-4D0C-8E9D-1D0E9E2763DD}"/>
          </ac:spMkLst>
        </pc:spChg>
        <pc:spChg chg="add mod">
          <ac:chgData name="Chen Junkun" userId="d27461ea7ac8629c" providerId="LiveId" clId="{6D0BB615-69C1-452D-AA91-269D2FFB1E7B}" dt="2022-03-07T07:22:50" v="5592" actId="1076"/>
          <ac:spMkLst>
            <pc:docMk/>
            <pc:sldMk cId="259288321" sldId="257"/>
            <ac:spMk id="5" creationId="{AA876960-9EE7-4769-8173-7D41E39F47DD}"/>
          </ac:spMkLst>
        </pc:spChg>
        <pc:spChg chg="add mod">
          <ac:chgData name="Chen Junkun" userId="d27461ea7ac8629c" providerId="LiveId" clId="{6D0BB615-69C1-452D-AA91-269D2FFB1E7B}" dt="2022-03-07T07:16:40.342" v="5549" actId="1076"/>
          <ac:spMkLst>
            <pc:docMk/>
            <pc:sldMk cId="259288321" sldId="257"/>
            <ac:spMk id="8" creationId="{5F5C519D-F758-40D2-AC9C-653897B34EF5}"/>
          </ac:spMkLst>
        </pc:spChg>
        <pc:spChg chg="add mod">
          <ac:chgData name="Chen Junkun" userId="d27461ea7ac8629c" providerId="LiveId" clId="{6D0BB615-69C1-452D-AA91-269D2FFB1E7B}" dt="2022-03-07T07:16:20.649" v="5543" actId="14100"/>
          <ac:spMkLst>
            <pc:docMk/>
            <pc:sldMk cId="259288321" sldId="257"/>
            <ac:spMk id="11" creationId="{477406C8-638B-4F8D-9D3A-107C92CDF937}"/>
          </ac:spMkLst>
        </pc:spChg>
        <pc:spChg chg="add mod">
          <ac:chgData name="Chen Junkun" userId="d27461ea7ac8629c" providerId="LiveId" clId="{6D0BB615-69C1-452D-AA91-269D2FFB1E7B}" dt="2022-03-07T07:16:46.208" v="5550" actId="1076"/>
          <ac:spMkLst>
            <pc:docMk/>
            <pc:sldMk cId="259288321" sldId="257"/>
            <ac:spMk id="24" creationId="{85A2F3AD-8090-4624-B41E-A8496AFCFFB9}"/>
          </ac:spMkLst>
        </pc:spChg>
        <pc:spChg chg="add mod">
          <ac:chgData name="Chen Junkun" userId="d27461ea7ac8629c" providerId="LiveId" clId="{6D0BB615-69C1-452D-AA91-269D2FFB1E7B}" dt="2022-03-07T07:16:04.235" v="5538" actId="122"/>
          <ac:spMkLst>
            <pc:docMk/>
            <pc:sldMk cId="259288321" sldId="257"/>
            <ac:spMk id="27" creationId="{3CC17A59-5315-4949-84E4-EE9DA484A8F0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32" creationId="{530B09DA-F954-4499-A1C7-4C72A36DB706}"/>
          </ac:spMkLst>
        </pc:spChg>
        <pc:spChg chg="add del mod">
          <ac:chgData name="Chen Junkun" userId="d27461ea7ac8629c" providerId="LiveId" clId="{6D0BB615-69C1-452D-AA91-269D2FFB1E7B}" dt="2022-03-04T11:20:49.151" v="701" actId="478"/>
          <ac:spMkLst>
            <pc:docMk/>
            <pc:sldMk cId="259288321" sldId="257"/>
            <ac:spMk id="33" creationId="{C9E7A451-F57F-4ABD-82F5-F864279F306E}"/>
          </ac:spMkLst>
        </pc:spChg>
        <pc:spChg chg="add del mod">
          <ac:chgData name="Chen Junkun" userId="d27461ea7ac8629c" providerId="LiveId" clId="{6D0BB615-69C1-452D-AA91-269D2FFB1E7B}" dt="2022-03-04T11:19:04.754" v="642" actId="478"/>
          <ac:spMkLst>
            <pc:docMk/>
            <pc:sldMk cId="259288321" sldId="257"/>
            <ac:spMk id="47" creationId="{52902DEA-BB8F-41DC-91A9-8134D2D0B640}"/>
          </ac:spMkLst>
        </pc:spChg>
        <pc:spChg chg="add del mod">
          <ac:chgData name="Chen Junkun" userId="d27461ea7ac8629c" providerId="LiveId" clId="{6D0BB615-69C1-452D-AA91-269D2FFB1E7B}" dt="2022-03-04T11:20:48.503" v="700" actId="478"/>
          <ac:spMkLst>
            <pc:docMk/>
            <pc:sldMk cId="259288321" sldId="257"/>
            <ac:spMk id="53" creationId="{ECCDDCB7-C7DC-46AE-B748-079F8BFA61BA}"/>
          </ac:spMkLst>
        </pc:spChg>
        <pc:spChg chg="add del mod">
          <ac:chgData name="Chen Junkun" userId="d27461ea7ac8629c" providerId="LiveId" clId="{6D0BB615-69C1-452D-AA91-269D2FFB1E7B}" dt="2022-03-04T11:19:54.111" v="662" actId="478"/>
          <ac:spMkLst>
            <pc:docMk/>
            <pc:sldMk cId="259288321" sldId="257"/>
            <ac:spMk id="54" creationId="{136CCCBA-1498-4646-BF0C-15785F4E44B0}"/>
          </ac:spMkLst>
        </pc:spChg>
        <pc:spChg chg="add del mod">
          <ac:chgData name="Chen Junkun" userId="d27461ea7ac8629c" providerId="LiveId" clId="{6D0BB615-69C1-452D-AA91-269D2FFB1E7B}" dt="2022-03-04T11:20:47.784" v="699" actId="478"/>
          <ac:spMkLst>
            <pc:docMk/>
            <pc:sldMk cId="259288321" sldId="257"/>
            <ac:spMk id="55" creationId="{F316655F-6B4C-474F-91B5-67075671E398}"/>
          </ac:spMkLst>
        </pc:spChg>
        <pc:spChg chg="add del mod">
          <ac:chgData name="Chen Junkun" userId="d27461ea7ac8629c" providerId="LiveId" clId="{6D0BB615-69C1-452D-AA91-269D2FFB1E7B}" dt="2022-03-04T11:20:46.728" v="698" actId="478"/>
          <ac:spMkLst>
            <pc:docMk/>
            <pc:sldMk cId="259288321" sldId="257"/>
            <ac:spMk id="56" creationId="{48397327-811D-4538-9056-F095676154D4}"/>
          </ac:spMkLst>
        </pc:spChg>
        <pc:spChg chg="add del mod">
          <ac:chgData name="Chen Junkun" userId="d27461ea7ac8629c" providerId="LiveId" clId="{6D0BB615-69C1-452D-AA91-269D2FFB1E7B}" dt="2022-03-04T11:21:34.212" v="713" actId="478"/>
          <ac:spMkLst>
            <pc:docMk/>
            <pc:sldMk cId="259288321" sldId="257"/>
            <ac:spMk id="57" creationId="{54E490A8-8499-4A9E-A595-0B9807C09942}"/>
          </ac:spMkLst>
        </pc:spChg>
        <pc:spChg chg="add mod">
          <ac:chgData name="Chen Junkun" userId="d27461ea7ac8629c" providerId="LiveId" clId="{6D0BB615-69C1-452D-AA91-269D2FFB1E7B}" dt="2022-03-07T07:17:53.628" v="5587" actId="14100"/>
          <ac:spMkLst>
            <pc:docMk/>
            <pc:sldMk cId="259288321" sldId="257"/>
            <ac:spMk id="58" creationId="{519BE59B-6CBC-4D72-B93F-04A53B142A8F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59" creationId="{3E51DCF8-DDAE-4222-A4CA-2D4725ADF869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60" creationId="{ED086444-1980-45E2-8738-CA9CCA469D9F}"/>
          </ac:spMkLst>
        </pc:spChg>
        <pc:spChg chg="add mod">
          <ac:chgData name="Chen Junkun" userId="d27461ea7ac8629c" providerId="LiveId" clId="{6D0BB615-69C1-452D-AA91-269D2FFB1E7B}" dt="2022-03-07T07:23:07.811" v="5598" actId="1076"/>
          <ac:spMkLst>
            <pc:docMk/>
            <pc:sldMk cId="259288321" sldId="257"/>
            <ac:spMk id="62" creationId="{C9E95071-4606-4F6C-8550-CC705BCC974A}"/>
          </ac:spMkLst>
        </pc:spChg>
        <pc:spChg chg="add del">
          <ac:chgData name="Chen Junkun" userId="d27461ea7ac8629c" providerId="LiveId" clId="{6D0BB615-69C1-452D-AA91-269D2FFB1E7B}" dt="2022-03-04T11:24:35.908" v="819" actId="22"/>
          <ac:spMkLst>
            <pc:docMk/>
            <pc:sldMk cId="259288321" sldId="257"/>
            <ac:spMk id="64" creationId="{AB869B74-EE0C-4A0E-9953-CBAA45872BA6}"/>
          </ac:spMkLst>
        </pc:spChg>
        <pc:spChg chg="add mod">
          <ac:chgData name="Chen Junkun" userId="d27461ea7ac8629c" providerId="LiveId" clId="{6D0BB615-69C1-452D-AA91-269D2FFB1E7B}" dt="2022-03-07T07:17:15.047" v="5582" actId="1036"/>
          <ac:spMkLst>
            <pc:docMk/>
            <pc:sldMk cId="259288321" sldId="257"/>
            <ac:spMk id="65" creationId="{AD5DD948-93C7-4C59-89A2-5A6286DA0D4F}"/>
          </ac:spMkLst>
        </pc:spChg>
        <pc:spChg chg="add mod">
          <ac:chgData name="Chen Junkun" userId="d27461ea7ac8629c" providerId="LiveId" clId="{6D0BB615-69C1-452D-AA91-269D2FFB1E7B}" dt="2022-03-07T07:25:56.326" v="5696" actId="1035"/>
          <ac:spMkLst>
            <pc:docMk/>
            <pc:sldMk cId="259288321" sldId="257"/>
            <ac:spMk id="71" creationId="{2B25F6DC-ED37-4736-9902-B84C12F979DE}"/>
          </ac:spMkLst>
        </pc:spChg>
        <pc:spChg chg="add mod">
          <ac:chgData name="Chen Junkun" userId="d27461ea7ac8629c" providerId="LiveId" clId="{6D0BB615-69C1-452D-AA91-269D2FFB1E7B}" dt="2022-03-07T07:24:03.989" v="5637" actId="1076"/>
          <ac:spMkLst>
            <pc:docMk/>
            <pc:sldMk cId="259288321" sldId="257"/>
            <ac:spMk id="73" creationId="{51E8B50D-5FD8-40DA-BFE0-D866ABBB34DC}"/>
          </ac:spMkLst>
        </pc:spChg>
        <pc:spChg chg="add mod">
          <ac:chgData name="Chen Junkun" userId="d27461ea7ac8629c" providerId="LiveId" clId="{6D0BB615-69C1-452D-AA91-269D2FFB1E7B}" dt="2022-03-07T07:23:50.065" v="5634" actId="1036"/>
          <ac:spMkLst>
            <pc:docMk/>
            <pc:sldMk cId="259288321" sldId="257"/>
            <ac:spMk id="74" creationId="{E1CA0345-5C0A-4319-BAB2-32861CC2310C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77" creationId="{536A0B90-B0EB-49AE-8785-1219EDB90DE3}"/>
          </ac:spMkLst>
        </pc:spChg>
        <pc:spChg chg="add mod">
          <ac:chgData name="Chen Junkun" userId="d27461ea7ac8629c" providerId="LiveId" clId="{6D0BB615-69C1-452D-AA91-269D2FFB1E7B}" dt="2022-03-07T07:17:59.608" v="5588" actId="14100"/>
          <ac:spMkLst>
            <pc:docMk/>
            <pc:sldMk cId="259288321" sldId="257"/>
            <ac:spMk id="78" creationId="{787940B6-90AA-4AE2-8E18-3D9625E01DA2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79" creationId="{36E2815E-FC12-4637-B737-7D5D6108EB29}"/>
          </ac:spMkLst>
        </pc:spChg>
        <pc:spChg chg="add mod">
          <ac:chgData name="Chen Junkun" userId="d27461ea7ac8629c" providerId="LiveId" clId="{6D0BB615-69C1-452D-AA91-269D2FFB1E7B}" dt="2022-03-07T07:15:43.089" v="5533" actId="1076"/>
          <ac:spMkLst>
            <pc:docMk/>
            <pc:sldMk cId="259288321" sldId="257"/>
            <ac:spMk id="80" creationId="{F39D6456-C98C-483E-8CE7-5627E92D7F02}"/>
          </ac:spMkLst>
        </pc:spChg>
        <pc:spChg chg="add mod">
          <ac:chgData name="Chen Junkun" userId="d27461ea7ac8629c" providerId="LiveId" clId="{6D0BB615-69C1-452D-AA91-269D2FFB1E7B}" dt="2022-03-07T07:23:38.452" v="5607" actId="1076"/>
          <ac:spMkLst>
            <pc:docMk/>
            <pc:sldMk cId="259288321" sldId="257"/>
            <ac:spMk id="81" creationId="{DDDFE103-0457-4A0D-9A32-5C7C2AC88398}"/>
          </ac:spMkLst>
        </pc:spChg>
        <pc:spChg chg="add mod">
          <ac:chgData name="Chen Junkun" userId="d27461ea7ac8629c" providerId="LiveId" clId="{6D0BB615-69C1-452D-AA91-269D2FFB1E7B}" dt="2022-03-07T07:25:48.760" v="5690" actId="1035"/>
          <ac:spMkLst>
            <pc:docMk/>
            <pc:sldMk cId="259288321" sldId="257"/>
            <ac:spMk id="88" creationId="{44FA548E-D2DA-4D4D-A24B-F555CDD2976C}"/>
          </ac:spMkLst>
        </pc:spChg>
        <pc:spChg chg="add mod">
          <ac:chgData name="Chen Junkun" userId="d27461ea7ac8629c" providerId="LiveId" clId="{6D0BB615-69C1-452D-AA91-269D2FFB1E7B}" dt="2022-03-07T07:14:06.686" v="5523" actId="404"/>
          <ac:spMkLst>
            <pc:docMk/>
            <pc:sldMk cId="259288321" sldId="257"/>
            <ac:spMk id="91" creationId="{17B57566-7A9C-48B9-9EED-BE6FEB7A5164}"/>
          </ac:spMkLst>
        </pc:spChg>
        <pc:spChg chg="add mod">
          <ac:chgData name="Chen Junkun" userId="d27461ea7ac8629c" providerId="LiveId" clId="{6D0BB615-69C1-452D-AA91-269D2FFB1E7B}" dt="2022-03-07T07:24:34.318" v="5643" actId="1076"/>
          <ac:spMkLst>
            <pc:docMk/>
            <pc:sldMk cId="259288321" sldId="257"/>
            <ac:spMk id="102" creationId="{73DD2648-11CF-4333-9932-B21566C04515}"/>
          </ac:spMkLst>
        </pc:spChg>
        <pc:spChg chg="add mod">
          <ac:chgData name="Chen Junkun" userId="d27461ea7ac8629c" providerId="LiveId" clId="{6D0BB615-69C1-452D-AA91-269D2FFB1E7B}" dt="2022-03-07T07:23:24.718" v="5602" actId="1076"/>
          <ac:spMkLst>
            <pc:docMk/>
            <pc:sldMk cId="259288321" sldId="257"/>
            <ac:spMk id="103" creationId="{9E7F9BE2-5B74-4E8A-9E40-D2057B39BC92}"/>
          </ac:spMkLst>
        </pc:spChg>
        <pc:spChg chg="add mod">
          <ac:chgData name="Chen Junkun" userId="d27461ea7ac8629c" providerId="LiveId" clId="{6D0BB615-69C1-452D-AA91-269D2FFB1E7B}" dt="2022-03-07T07:16:52.766" v="5551" actId="1076"/>
          <ac:spMkLst>
            <pc:docMk/>
            <pc:sldMk cId="259288321" sldId="257"/>
            <ac:spMk id="105" creationId="{5D32BB72-B7D7-4553-B50B-6A7BA49F286E}"/>
          </ac:spMkLst>
        </pc:spChg>
        <pc:spChg chg="add del mod">
          <ac:chgData name="Chen Junkun" userId="d27461ea7ac8629c" providerId="LiveId" clId="{6D0BB615-69C1-452D-AA91-269D2FFB1E7B}" dt="2022-03-07T07:16:07.596" v="5540"/>
          <ac:spMkLst>
            <pc:docMk/>
            <pc:sldMk cId="259288321" sldId="257"/>
            <ac:spMk id="116" creationId="{AA567D50-A835-4CB5-B415-BAB36DBD716D}"/>
          </ac:spMkLst>
        </pc:spChg>
        <pc:spChg chg="add del">
          <ac:chgData name="Chen Junkun" userId="d27461ea7ac8629c" providerId="LiveId" clId="{6D0BB615-69C1-452D-AA91-269D2FFB1E7B}" dt="2022-03-07T07:24:40.292" v="5645" actId="22"/>
          <ac:spMkLst>
            <pc:docMk/>
            <pc:sldMk cId="259288321" sldId="257"/>
            <ac:spMk id="127" creationId="{6E18E337-B920-4C91-B9B9-89D7FDA824D1}"/>
          </ac:spMkLst>
        </pc:spChg>
        <pc:spChg chg="add del mod">
          <ac:chgData name="Chen Junkun" userId="d27461ea7ac8629c" providerId="LiveId" clId="{6D0BB615-69C1-452D-AA91-269D2FFB1E7B}" dt="2022-03-07T07:25:34.719" v="5683" actId="478"/>
          <ac:spMkLst>
            <pc:docMk/>
            <pc:sldMk cId="259288321" sldId="257"/>
            <ac:spMk id="128" creationId="{8187E764-79EF-4E31-93F9-51D96990D18F}"/>
          </ac:spMkLst>
        </pc:spChg>
        <pc:spChg chg="add del mod">
          <ac:chgData name="Chen Junkun" userId="d27461ea7ac8629c" providerId="LiveId" clId="{6D0BB615-69C1-452D-AA91-269D2FFB1E7B}" dt="2022-03-07T07:25:35.927" v="5684" actId="478"/>
          <ac:spMkLst>
            <pc:docMk/>
            <pc:sldMk cId="259288321" sldId="257"/>
            <ac:spMk id="129" creationId="{925439B8-EA5F-48EB-B29F-88D4E958F7A6}"/>
          </ac:spMkLst>
        </pc:spChg>
        <pc:grpChg chg="add mod">
          <ac:chgData name="Chen Junkun" userId="d27461ea7ac8629c" providerId="LiveId" clId="{6D0BB615-69C1-452D-AA91-269D2FFB1E7B}" dt="2022-03-07T07:13:29.512" v="5514" actId="14100"/>
          <ac:grpSpMkLst>
            <pc:docMk/>
            <pc:sldMk cId="259288321" sldId="257"/>
            <ac:grpSpMk id="108" creationId="{13E805A8-22C5-4B0A-B29D-FBDB4EED1C2A}"/>
          </ac:grpSpMkLst>
        </pc:grpChg>
        <pc:cxnChg chg="add mod">
          <ac:chgData name="Chen Junkun" userId="d27461ea7ac8629c" providerId="LiveId" clId="{6D0BB615-69C1-452D-AA91-269D2FFB1E7B}" dt="2022-03-07T07:16:32.289" v="5548" actId="14100"/>
          <ac:cxnSpMkLst>
            <pc:docMk/>
            <pc:sldMk cId="259288321" sldId="257"/>
            <ac:cxnSpMk id="7" creationId="{7DE1C212-120C-4524-A67C-4335163929A6}"/>
          </ac:cxnSpMkLst>
        </pc:cxnChg>
        <pc:cxnChg chg="add del mod">
          <ac:chgData name="Chen Junkun" userId="d27461ea7ac8629c" providerId="LiveId" clId="{6D0BB615-69C1-452D-AA91-269D2FFB1E7B}" dt="2022-03-04T11:12:04.464" v="516" actId="478"/>
          <ac:cxnSpMkLst>
            <pc:docMk/>
            <pc:sldMk cId="259288321" sldId="257"/>
            <ac:cxnSpMk id="14" creationId="{D9151118-8FBC-4F51-AEE7-EC064AF537FE}"/>
          </ac:cxnSpMkLst>
        </pc:cxnChg>
        <pc:cxnChg chg="add del mod">
          <ac:chgData name="Chen Junkun" userId="d27461ea7ac8629c" providerId="LiveId" clId="{6D0BB615-69C1-452D-AA91-269D2FFB1E7B}" dt="2022-03-04T11:10:39.072" v="499" actId="478"/>
          <ac:cxnSpMkLst>
            <pc:docMk/>
            <pc:sldMk cId="259288321" sldId="257"/>
            <ac:cxnSpMk id="17" creationId="{4D6CAFAC-98B5-4C24-9BE0-DAB0710F3113}"/>
          </ac:cxnSpMkLst>
        </pc:cxnChg>
        <pc:cxnChg chg="add del">
          <ac:chgData name="Chen Junkun" userId="d27461ea7ac8629c" providerId="LiveId" clId="{6D0BB615-69C1-452D-AA91-269D2FFB1E7B}" dt="2022-03-04T11:11:23.033" v="504" actId="478"/>
          <ac:cxnSpMkLst>
            <pc:docMk/>
            <pc:sldMk cId="259288321" sldId="257"/>
            <ac:cxnSpMk id="21" creationId="{6CB0009E-F54B-4273-A471-003416857538}"/>
          </ac:cxnSpMkLst>
        </pc:cxnChg>
        <pc:cxnChg chg="add del">
          <ac:chgData name="Chen Junkun" userId="d27461ea7ac8629c" providerId="LiveId" clId="{6D0BB615-69C1-452D-AA91-269D2FFB1E7B}" dt="2022-03-04T11:11:34.010" v="509" actId="478"/>
          <ac:cxnSpMkLst>
            <pc:docMk/>
            <pc:sldMk cId="259288321" sldId="257"/>
            <ac:cxnSpMk id="23" creationId="{2402997C-D9D6-44D6-A61D-B9A784316F98}"/>
          </ac:cxnSpMkLst>
        </pc:cxnChg>
        <pc:cxnChg chg="add del mod">
          <ac:chgData name="Chen Junkun" userId="d27461ea7ac8629c" providerId="LiveId" clId="{6D0BB615-69C1-452D-AA91-269D2FFB1E7B}" dt="2022-03-04T11:14:13.480" v="547" actId="478"/>
          <ac:cxnSpMkLst>
            <pc:docMk/>
            <pc:sldMk cId="259288321" sldId="257"/>
            <ac:cxnSpMk id="26" creationId="{87FFAF54-9B14-4188-8739-3CBBAA2082CD}"/>
          </ac:cxnSpMkLst>
        </pc:cxnChg>
        <pc:cxnChg chg="add mod">
          <ac:chgData name="Chen Junkun" userId="d27461ea7ac8629c" providerId="LiveId" clId="{6D0BB615-69C1-452D-AA91-269D2FFB1E7B}" dt="2022-03-07T07:16:20.649" v="5543" actId="14100"/>
          <ac:cxnSpMkLst>
            <pc:docMk/>
            <pc:sldMk cId="259288321" sldId="257"/>
            <ac:cxnSpMk id="30" creationId="{D09BAA37-4A2E-41A6-83EA-62838EE8BF43}"/>
          </ac:cxnSpMkLst>
        </pc:cxnChg>
        <pc:cxnChg chg="add mod">
          <ac:chgData name="Chen Junkun" userId="d27461ea7ac8629c" providerId="LiveId" clId="{6D0BB615-69C1-452D-AA91-269D2FFB1E7B}" dt="2022-03-07T07:16:00.329" v="5537" actId="14100"/>
          <ac:cxnSpMkLst>
            <pc:docMk/>
            <pc:sldMk cId="259288321" sldId="257"/>
            <ac:cxnSpMk id="31" creationId="{06572A17-C20D-41B2-B5EC-29D1C518FF8B}"/>
          </ac:cxnSpMkLst>
        </pc:cxnChg>
        <pc:cxnChg chg="add del mod">
          <ac:chgData name="Chen Junkun" userId="d27461ea7ac8629c" providerId="LiveId" clId="{6D0BB615-69C1-452D-AA91-269D2FFB1E7B}" dt="2022-03-04T11:17:31.080" v="610" actId="478"/>
          <ac:cxnSpMkLst>
            <pc:docMk/>
            <pc:sldMk cId="259288321" sldId="257"/>
            <ac:cxnSpMk id="34" creationId="{52379999-2A11-44BC-9094-2BA566BA602C}"/>
          </ac:cxnSpMkLst>
        </pc:cxnChg>
        <pc:cxnChg chg="add del mod">
          <ac:chgData name="Chen Junkun" userId="d27461ea7ac8629c" providerId="LiveId" clId="{6D0BB615-69C1-452D-AA91-269D2FFB1E7B}" dt="2022-03-04T11:19:10.402" v="645" actId="478"/>
          <ac:cxnSpMkLst>
            <pc:docMk/>
            <pc:sldMk cId="259288321" sldId="257"/>
            <ac:cxnSpMk id="48" creationId="{3488510B-DE49-4613-B27C-E2582D5D4816}"/>
          </ac:cxnSpMkLst>
        </pc:cxnChg>
        <pc:cxnChg chg="add del mod">
          <ac:chgData name="Chen Junkun" userId="d27461ea7ac8629c" providerId="LiveId" clId="{6D0BB615-69C1-452D-AA91-269D2FFB1E7B}" dt="2022-03-04T11:19:11.648" v="646" actId="478"/>
          <ac:cxnSpMkLst>
            <pc:docMk/>
            <pc:sldMk cId="259288321" sldId="257"/>
            <ac:cxnSpMk id="51" creationId="{15AA9924-D72E-4D0D-8462-EA2662388B19}"/>
          </ac:cxnSpMkLst>
        </pc:cxnChg>
        <pc:cxnChg chg="add mod">
          <ac:chgData name="Chen Junkun" userId="d27461ea7ac8629c" providerId="LiveId" clId="{6D0BB615-69C1-452D-AA91-269D2FFB1E7B}" dt="2022-03-07T07:23:50.065" v="5634" actId="1036"/>
          <ac:cxnSpMkLst>
            <pc:docMk/>
            <pc:sldMk cId="259288321" sldId="257"/>
            <ac:cxnSpMk id="61" creationId="{1B3E0AA1-3526-4BAB-A5D9-12CAA06EA978}"/>
          </ac:cxnSpMkLst>
        </pc:cxnChg>
        <pc:cxnChg chg="add mod">
          <ac:chgData name="Chen Junkun" userId="d27461ea7ac8629c" providerId="LiveId" clId="{6D0BB615-69C1-452D-AA91-269D2FFB1E7B}" dt="2022-03-07T07:24:09.204" v="5638" actId="14100"/>
          <ac:cxnSpMkLst>
            <pc:docMk/>
            <pc:sldMk cId="259288321" sldId="257"/>
            <ac:cxnSpMk id="68" creationId="{C127408F-458D-44DF-8CB4-67623AF46B86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76" creationId="{879727DF-B1B6-4D58-BB77-1B89A39E0E09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87" creationId="{CC892309-E922-4E9A-B5B6-6035556E2656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94" creationId="{1625A341-EEDA-4FDA-A751-C891F00C329D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96" creationId="{741813A2-616E-434B-BAE0-93B1458027B8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98" creationId="{58FC6FD6-DDBB-4CC5-86FA-711A7C07AF48}"/>
          </ac:cxnSpMkLst>
        </pc:cxnChg>
        <pc:cxnChg chg="add mod">
          <ac:chgData name="Chen Junkun" userId="d27461ea7ac8629c" providerId="LiveId" clId="{6D0BB615-69C1-452D-AA91-269D2FFB1E7B}" dt="2022-03-07T07:13:06.647" v="5509" actId="164"/>
          <ac:cxnSpMkLst>
            <pc:docMk/>
            <pc:sldMk cId="259288321" sldId="257"/>
            <ac:cxnSpMk id="100" creationId="{97068106-E085-4813-82F7-E053778247E0}"/>
          </ac:cxnSpMkLst>
        </pc:cxnChg>
      </pc:sldChg>
      <pc:sldChg chg="addSp delSp modSp new mod">
        <pc:chgData name="Chen Junkun" userId="d27461ea7ac8629c" providerId="LiveId" clId="{6D0BB615-69C1-452D-AA91-269D2FFB1E7B}" dt="2022-03-06T18:58:34.961" v="4812" actId="1076"/>
        <pc:sldMkLst>
          <pc:docMk/>
          <pc:sldMk cId="1845530454" sldId="258"/>
        </pc:sldMkLst>
        <pc:spChg chg="del">
          <ac:chgData name="Chen Junkun" userId="d27461ea7ac8629c" providerId="LiveId" clId="{6D0BB615-69C1-452D-AA91-269D2FFB1E7B}" dt="2022-03-05T23:53:57.785" v="1204" actId="478"/>
          <ac:spMkLst>
            <pc:docMk/>
            <pc:sldMk cId="1845530454" sldId="258"/>
            <ac:spMk id="2" creationId="{DBD058D7-722D-4C0F-A27E-EA916731BEC8}"/>
          </ac:spMkLst>
        </pc:spChg>
        <pc:spChg chg="del">
          <ac:chgData name="Chen Junkun" userId="d27461ea7ac8629c" providerId="LiveId" clId="{6D0BB615-69C1-452D-AA91-269D2FFB1E7B}" dt="2022-03-05T23:53:54.810" v="1203" actId="478"/>
          <ac:spMkLst>
            <pc:docMk/>
            <pc:sldMk cId="1845530454" sldId="258"/>
            <ac:spMk id="3" creationId="{983C2746-8CC4-4CC4-A924-1FCECD85007C}"/>
          </ac:spMkLst>
        </pc:spChg>
        <pc:spChg chg="add del mod">
          <ac:chgData name="Chen Junkun" userId="d27461ea7ac8629c" providerId="LiveId" clId="{6D0BB615-69C1-452D-AA91-269D2FFB1E7B}" dt="2022-03-06T00:30:42.289" v="1735"/>
          <ac:spMkLst>
            <pc:docMk/>
            <pc:sldMk cId="1845530454" sldId="258"/>
            <ac:spMk id="6" creationId="{0EE7A752-95ED-4700-8F5F-B8C6C74F8361}"/>
          </ac:spMkLst>
        </pc:spChg>
        <pc:spChg chg="add del mod">
          <ac:chgData name="Chen Junkun" userId="d27461ea7ac8629c" providerId="LiveId" clId="{6D0BB615-69C1-452D-AA91-269D2FFB1E7B}" dt="2022-03-06T00:30:42.290" v="1737"/>
          <ac:spMkLst>
            <pc:docMk/>
            <pc:sldMk cId="1845530454" sldId="258"/>
            <ac:spMk id="7" creationId="{FB236F44-F513-4824-B43C-982DAB701A24}"/>
          </ac:spMkLst>
        </pc:spChg>
        <pc:spChg chg="add del mod">
          <ac:chgData name="Chen Junkun" userId="d27461ea7ac8629c" providerId="LiveId" clId="{6D0BB615-69C1-452D-AA91-269D2FFB1E7B}" dt="2022-03-06T00:30:42.290" v="1739"/>
          <ac:spMkLst>
            <pc:docMk/>
            <pc:sldMk cId="1845530454" sldId="258"/>
            <ac:spMk id="8" creationId="{898A4016-74A4-4ECD-879A-F3E9991AD7C2}"/>
          </ac:spMkLst>
        </pc:spChg>
        <pc:spChg chg="add del mod">
          <ac:chgData name="Chen Junkun" userId="d27461ea7ac8629c" providerId="LiveId" clId="{6D0BB615-69C1-452D-AA91-269D2FFB1E7B}" dt="2022-03-06T00:15:11.840" v="1392"/>
          <ac:spMkLst>
            <pc:docMk/>
            <pc:sldMk cId="1845530454" sldId="258"/>
            <ac:spMk id="9" creationId="{2AD37DDC-FF7C-4B08-8A12-64F5019FAE7C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10" creationId="{582DD2D5-C6C3-4B7B-AE34-B8CF2EF4E67F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12" creationId="{CE6D4F99-2A07-46CC-8499-C21A4D5783DC}"/>
          </ac:spMkLst>
        </pc:spChg>
        <pc:spChg chg="add del mod">
          <ac:chgData name="Chen Junkun" userId="d27461ea7ac8629c" providerId="LiveId" clId="{6D0BB615-69C1-452D-AA91-269D2FFB1E7B}" dt="2022-03-06T02:00:05.140" v="1953" actId="478"/>
          <ac:spMkLst>
            <pc:docMk/>
            <pc:sldMk cId="1845530454" sldId="258"/>
            <ac:spMk id="14" creationId="{01D8972B-5926-4515-AFE1-950BF0978530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15" creationId="{EB7A53CC-97D1-40A7-9A92-729E09C231F3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16" creationId="{61AF8862-0008-495B-B146-BCEA160FC047}"/>
          </ac:spMkLst>
        </pc:spChg>
        <pc:spChg chg="add del mod ord">
          <ac:chgData name="Chen Junkun" userId="d27461ea7ac8629c" providerId="LiveId" clId="{6D0BB615-69C1-452D-AA91-269D2FFB1E7B}" dt="2022-03-06T02:02:20.719" v="2011" actId="478"/>
          <ac:spMkLst>
            <pc:docMk/>
            <pc:sldMk cId="1845530454" sldId="258"/>
            <ac:spMk id="17" creationId="{A35798D2-BDE8-48D9-8687-45C3ED45D71D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1" creationId="{1BE784A3-C87B-4C95-8197-04B00C0FD7AC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2" creationId="{2AE1D90C-0E5B-4643-B461-177CC3D482E8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4" creationId="{0AE2C67E-EBA8-4046-9076-D2F9F04FBF20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5" creationId="{9A0B80D3-0BAA-4CD0-BD66-281603FE322F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6" creationId="{59E75120-E44E-4327-A48D-346B87A5826E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7" creationId="{8C479682-3F42-43A4-9D8C-27AB1AA26814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8" creationId="{7BF63D1A-3671-489E-B677-AC818E0791A2}"/>
          </ac:spMkLst>
        </pc:spChg>
        <pc:spChg chg="add del mod">
          <ac:chgData name="Chen Junkun" userId="d27461ea7ac8629c" providerId="LiveId" clId="{6D0BB615-69C1-452D-AA91-269D2FFB1E7B}" dt="2022-03-06T00:28:58.261" v="1707" actId="478"/>
          <ac:spMkLst>
            <pc:docMk/>
            <pc:sldMk cId="1845530454" sldId="258"/>
            <ac:spMk id="29" creationId="{B455FCD9-57A1-4231-A72D-5335F0339F85}"/>
          </ac:spMkLst>
        </pc:spChg>
        <pc:spChg chg="add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32" creationId="{80F901A5-7B90-428F-B0BF-81016B28A11C}"/>
          </ac:spMkLst>
        </pc:spChg>
        <pc:spChg chg="add del mod">
          <ac:chgData name="Chen Junkun" userId="d27461ea7ac8629c" providerId="LiveId" clId="{6D0BB615-69C1-452D-AA91-269D2FFB1E7B}" dt="2022-03-06T02:00:07.036" v="1954" actId="478"/>
          <ac:spMkLst>
            <pc:docMk/>
            <pc:sldMk cId="1845530454" sldId="258"/>
            <ac:spMk id="33" creationId="{8D3A61A8-E065-40DB-BD38-CE323E3FA18C}"/>
          </ac:spMkLst>
        </pc:spChg>
        <pc:spChg chg="add del mod">
          <ac:chgData name="Chen Junkun" userId="d27461ea7ac8629c" providerId="LiveId" clId="{6D0BB615-69C1-452D-AA91-269D2FFB1E7B}" dt="2022-03-06T01:56:53.571" v="1859"/>
          <ac:spMkLst>
            <pc:docMk/>
            <pc:sldMk cId="1845530454" sldId="258"/>
            <ac:spMk id="34" creationId="{7EA8A1CB-8804-4D6C-AE87-62D47A6BA6F6}"/>
          </ac:spMkLst>
        </pc:spChg>
        <pc:spChg chg="add del mod">
          <ac:chgData name="Chen Junkun" userId="d27461ea7ac8629c" providerId="LiveId" clId="{6D0BB615-69C1-452D-AA91-269D2FFB1E7B}" dt="2022-03-06T01:56:52.413" v="1857"/>
          <ac:spMkLst>
            <pc:docMk/>
            <pc:sldMk cId="1845530454" sldId="258"/>
            <ac:spMk id="35" creationId="{5F05ACDC-83A6-41B7-919A-D95C9CD8F08C}"/>
          </ac:spMkLst>
        </pc:spChg>
        <pc:spChg chg="add del mod">
          <ac:chgData name="Chen Junkun" userId="d27461ea7ac8629c" providerId="LiveId" clId="{6D0BB615-69C1-452D-AA91-269D2FFB1E7B}" dt="2022-03-06T01:56:52.030" v="1855"/>
          <ac:spMkLst>
            <pc:docMk/>
            <pc:sldMk cId="1845530454" sldId="258"/>
            <ac:spMk id="36" creationId="{D4D9E60E-53D2-4584-9F5A-370728F2F639}"/>
          </ac:spMkLst>
        </pc:spChg>
        <pc:spChg chg="add del mod">
          <ac:chgData name="Chen Junkun" userId="d27461ea7ac8629c" providerId="LiveId" clId="{6D0BB615-69C1-452D-AA91-269D2FFB1E7B}" dt="2022-03-06T01:56:51.695" v="1853"/>
          <ac:spMkLst>
            <pc:docMk/>
            <pc:sldMk cId="1845530454" sldId="258"/>
            <ac:spMk id="37" creationId="{200400C9-F1F5-428F-A9B7-27E0D1CD1C10}"/>
          </ac:spMkLst>
        </pc:spChg>
        <pc:spChg chg="add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38" creationId="{3D78584F-DB55-469C-A2AA-E3BD37B722A3}"/>
          </ac:spMkLst>
        </pc:spChg>
        <pc:spChg chg="add del mod">
          <ac:chgData name="Chen Junkun" userId="d27461ea7ac8629c" providerId="LiveId" clId="{6D0BB615-69C1-452D-AA91-269D2FFB1E7B}" dt="2022-03-06T02:02:11.643" v="2008" actId="478"/>
          <ac:spMkLst>
            <pc:docMk/>
            <pc:sldMk cId="1845530454" sldId="258"/>
            <ac:spMk id="39" creationId="{16821065-393B-4D49-9283-D479DB81F842}"/>
          </ac:spMkLst>
        </pc:spChg>
        <pc:spChg chg="add del mod">
          <ac:chgData name="Chen Junkun" userId="d27461ea7ac8629c" providerId="LiveId" clId="{6D0BB615-69C1-452D-AA91-269D2FFB1E7B}" dt="2022-03-06T02:02:10.195" v="2007" actId="478"/>
          <ac:spMkLst>
            <pc:docMk/>
            <pc:sldMk cId="1845530454" sldId="258"/>
            <ac:spMk id="40" creationId="{BE3F25FA-B4BF-40DA-B174-3F456345556C}"/>
          </ac:spMkLst>
        </pc:spChg>
        <pc:spChg chg="add del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41" creationId="{D6BBD38D-680F-4518-8B2D-CC45B9798BA7}"/>
          </ac:spMkLst>
        </pc:spChg>
        <pc:spChg chg="add del mod">
          <ac:chgData name="Chen Junkun" userId="d27461ea7ac8629c" providerId="LiveId" clId="{6D0BB615-69C1-452D-AA91-269D2FFB1E7B}" dt="2022-03-06T02:02:07.861" v="2006" actId="478"/>
          <ac:spMkLst>
            <pc:docMk/>
            <pc:sldMk cId="1845530454" sldId="258"/>
            <ac:spMk id="42" creationId="{9561F670-6C83-40D7-A684-3A4E41B9662E}"/>
          </ac:spMkLst>
        </pc:spChg>
        <pc:spChg chg="add del mod">
          <ac:chgData name="Chen Junkun" userId="d27461ea7ac8629c" providerId="LiveId" clId="{6D0BB615-69C1-452D-AA91-269D2FFB1E7B}" dt="2022-03-06T02:20:34.512" v="2751" actId="1038"/>
          <ac:spMkLst>
            <pc:docMk/>
            <pc:sldMk cId="1845530454" sldId="258"/>
            <ac:spMk id="43" creationId="{BC3A8F9D-EF21-40A3-BC7E-119CBF3E5237}"/>
          </ac:spMkLst>
        </pc:spChg>
        <pc:spChg chg="add del mod">
          <ac:chgData name="Chen Junkun" userId="d27461ea7ac8629c" providerId="LiveId" clId="{6D0BB615-69C1-452D-AA91-269D2FFB1E7B}" dt="2022-03-06T02:02:06.538" v="2005" actId="478"/>
          <ac:spMkLst>
            <pc:docMk/>
            <pc:sldMk cId="1845530454" sldId="258"/>
            <ac:spMk id="44" creationId="{861E7051-EE8B-4089-B18C-9017C9888746}"/>
          </ac:spMkLst>
        </pc:spChg>
        <pc:spChg chg="add del mod">
          <ac:chgData name="Chen Junkun" userId="d27461ea7ac8629c" providerId="LiveId" clId="{6D0BB615-69C1-452D-AA91-269D2FFB1E7B}" dt="2022-03-06T02:20:36.840" v="2757" actId="1036"/>
          <ac:spMkLst>
            <pc:docMk/>
            <pc:sldMk cId="1845530454" sldId="258"/>
            <ac:spMk id="45" creationId="{D292818B-8598-494F-88D9-E6AE19979626}"/>
          </ac:spMkLst>
        </pc:spChg>
        <pc:spChg chg="add del mod">
          <ac:chgData name="Chen Junkun" userId="d27461ea7ac8629c" providerId="LiveId" clId="{6D0BB615-69C1-452D-AA91-269D2FFB1E7B}" dt="2022-03-06T02:02:03.875" v="2004" actId="478"/>
          <ac:spMkLst>
            <pc:docMk/>
            <pc:sldMk cId="1845530454" sldId="258"/>
            <ac:spMk id="46" creationId="{E53D28A4-1B98-4E28-BAD6-D9EF0DA5BF27}"/>
          </ac:spMkLst>
        </pc:spChg>
        <pc:spChg chg="add del mod">
          <ac:chgData name="Chen Junkun" userId="d27461ea7ac8629c" providerId="LiveId" clId="{6D0BB615-69C1-452D-AA91-269D2FFB1E7B}" dt="2022-03-06T02:20:31.950" v="2745" actId="1035"/>
          <ac:spMkLst>
            <pc:docMk/>
            <pc:sldMk cId="1845530454" sldId="258"/>
            <ac:spMk id="47" creationId="{F893B4A2-9E79-454D-A803-688B07BDED08}"/>
          </ac:spMkLst>
        </pc:spChg>
        <pc:spChg chg="add del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48" creationId="{46674192-5C04-492E-BF86-E94531B9A27E}"/>
          </ac:spMkLst>
        </pc:spChg>
        <pc:spChg chg="add del mod">
          <ac:chgData name="Chen Junkun" userId="d27461ea7ac8629c" providerId="LiveId" clId="{6D0BB615-69C1-452D-AA91-269D2FFB1E7B}" dt="2022-03-06T02:00:02.111" v="1952" actId="478"/>
          <ac:spMkLst>
            <pc:docMk/>
            <pc:sldMk cId="1845530454" sldId="258"/>
            <ac:spMk id="49" creationId="{FCB72318-37C5-42D0-B4AA-2C95C924744B}"/>
          </ac:spMkLst>
        </pc:spChg>
        <pc:spChg chg="add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50" creationId="{05AA9AC9-B57D-418B-BAE4-BAAA6D5C5A36}"/>
          </ac:spMkLst>
        </pc:spChg>
        <pc:spChg chg="add del mod">
          <ac:chgData name="Chen Junkun" userId="d27461ea7ac8629c" providerId="LiveId" clId="{6D0BB615-69C1-452D-AA91-269D2FFB1E7B}" dt="2022-03-06T02:01:58.312" v="2002" actId="478"/>
          <ac:spMkLst>
            <pc:docMk/>
            <pc:sldMk cId="1845530454" sldId="258"/>
            <ac:spMk id="51" creationId="{D1BF09B5-3061-4D87-B12E-4D61FE1A2670}"/>
          </ac:spMkLst>
        </pc:spChg>
        <pc:spChg chg="add mod ord">
          <ac:chgData name="Chen Junkun" userId="d27461ea7ac8629c" providerId="LiveId" clId="{6D0BB615-69C1-452D-AA91-269D2FFB1E7B}" dt="2022-03-06T02:21:21.161" v="2763" actId="255"/>
          <ac:spMkLst>
            <pc:docMk/>
            <pc:sldMk cId="1845530454" sldId="258"/>
            <ac:spMk id="91" creationId="{BD55FECF-D406-4970-B179-55AE926184AF}"/>
          </ac:spMkLst>
        </pc:spChg>
        <pc:spChg chg="add mod">
          <ac:chgData name="Chen Junkun" userId="d27461ea7ac8629c" providerId="LiveId" clId="{6D0BB615-69C1-452D-AA91-269D2FFB1E7B}" dt="2022-03-06T02:19:05.260" v="2712" actId="164"/>
          <ac:spMkLst>
            <pc:docMk/>
            <pc:sldMk cId="1845530454" sldId="258"/>
            <ac:spMk id="92" creationId="{72DD390F-6419-489D-B6AC-A399DB7E509F}"/>
          </ac:spMkLst>
        </pc:spChg>
        <pc:spChg chg="add mod">
          <ac:chgData name="Chen Junkun" userId="d27461ea7ac8629c" providerId="LiveId" clId="{6D0BB615-69C1-452D-AA91-269D2FFB1E7B}" dt="2022-03-06T02:20:42.965" v="2758" actId="164"/>
          <ac:spMkLst>
            <pc:docMk/>
            <pc:sldMk cId="1845530454" sldId="258"/>
            <ac:spMk id="103" creationId="{4272A806-811B-408F-9F41-39CF6966BCC6}"/>
          </ac:spMkLst>
        </pc:spChg>
        <pc:spChg chg="add mod">
          <ac:chgData name="Chen Junkun" userId="d27461ea7ac8629c" providerId="LiveId" clId="{6D0BB615-69C1-452D-AA91-269D2FFB1E7B}" dt="2022-03-06T02:17:48.119" v="2698" actId="207"/>
          <ac:spMkLst>
            <pc:docMk/>
            <pc:sldMk cId="1845530454" sldId="258"/>
            <ac:spMk id="111" creationId="{497A85AB-DAFE-4CE2-B453-1AADFD979723}"/>
          </ac:spMkLst>
        </pc:spChg>
        <pc:spChg chg="add del mod">
          <ac:chgData name="Chen Junkun" userId="d27461ea7ac8629c" providerId="LiveId" clId="{6D0BB615-69C1-452D-AA91-269D2FFB1E7B}" dt="2022-03-06T02:10:41.296" v="2158" actId="478"/>
          <ac:spMkLst>
            <pc:docMk/>
            <pc:sldMk cId="1845530454" sldId="258"/>
            <ac:spMk id="112" creationId="{AA5D4A7F-B228-4E94-9676-0AB32CA4D1D2}"/>
          </ac:spMkLst>
        </pc:spChg>
        <pc:spChg chg="add mod">
          <ac:chgData name="Chen Junkun" userId="d27461ea7ac8629c" providerId="LiveId" clId="{6D0BB615-69C1-452D-AA91-269D2FFB1E7B}" dt="2022-03-06T02:17:56.628" v="2699" actId="207"/>
          <ac:spMkLst>
            <pc:docMk/>
            <pc:sldMk cId="1845530454" sldId="258"/>
            <ac:spMk id="113" creationId="{D98EB2F6-30BD-4DE0-86E8-5E58A9A8FA0C}"/>
          </ac:spMkLst>
        </pc:spChg>
        <pc:spChg chg="add del mod">
          <ac:chgData name="Chen Junkun" userId="d27461ea7ac8629c" providerId="LiveId" clId="{6D0BB615-69C1-452D-AA91-269D2FFB1E7B}" dt="2022-03-06T02:12:17.063" v="2273" actId="478"/>
          <ac:spMkLst>
            <pc:docMk/>
            <pc:sldMk cId="1845530454" sldId="258"/>
            <ac:spMk id="114" creationId="{2CA48841-20D8-4039-A433-0CAE8638CA36}"/>
          </ac:spMkLst>
        </pc:spChg>
        <pc:spChg chg="add del mod">
          <ac:chgData name="Chen Junkun" userId="d27461ea7ac8629c" providerId="LiveId" clId="{6D0BB615-69C1-452D-AA91-269D2FFB1E7B}" dt="2022-03-06T02:10:39.748" v="2157"/>
          <ac:spMkLst>
            <pc:docMk/>
            <pc:sldMk cId="1845530454" sldId="258"/>
            <ac:spMk id="115" creationId="{109EF748-111F-41AF-B665-3BB456089F75}"/>
          </ac:spMkLst>
        </pc:spChg>
        <pc:spChg chg="add mod">
          <ac:chgData name="Chen Junkun" userId="d27461ea7ac8629c" providerId="LiveId" clId="{6D0BB615-69C1-452D-AA91-269D2FFB1E7B}" dt="2022-03-06T02:14:50.337" v="2460" actId="164"/>
          <ac:spMkLst>
            <pc:docMk/>
            <pc:sldMk cId="1845530454" sldId="258"/>
            <ac:spMk id="116" creationId="{4D9991F8-835F-4807-BBEF-52E0C6A182EE}"/>
          </ac:spMkLst>
        </pc:spChg>
        <pc:spChg chg="add mod">
          <ac:chgData name="Chen Junkun" userId="d27461ea7ac8629c" providerId="LiveId" clId="{6D0BB615-69C1-452D-AA91-269D2FFB1E7B}" dt="2022-03-06T02:17:14.814" v="2690" actId="20577"/>
          <ac:spMkLst>
            <pc:docMk/>
            <pc:sldMk cId="1845530454" sldId="258"/>
            <ac:spMk id="117" creationId="{D24D2993-A91A-484B-BDBE-648DBFECDFC3}"/>
          </ac:spMkLst>
        </pc:spChg>
        <pc:spChg chg="mod">
          <ac:chgData name="Chen Junkun" userId="d27461ea7ac8629c" providerId="LiveId" clId="{6D0BB615-69C1-452D-AA91-269D2FFB1E7B}" dt="2022-03-06T02:12:18.575" v="2274"/>
          <ac:spMkLst>
            <pc:docMk/>
            <pc:sldMk cId="1845530454" sldId="258"/>
            <ac:spMk id="127" creationId="{505645F2-6708-494C-B9CA-14FD44089B78}"/>
          </ac:spMkLst>
        </pc:spChg>
        <pc:spChg chg="mod">
          <ac:chgData name="Chen Junkun" userId="d27461ea7ac8629c" providerId="LiveId" clId="{6D0BB615-69C1-452D-AA91-269D2FFB1E7B}" dt="2022-03-06T02:12:18.575" v="2274"/>
          <ac:spMkLst>
            <pc:docMk/>
            <pc:sldMk cId="1845530454" sldId="258"/>
            <ac:spMk id="131" creationId="{1A2592E8-DB0F-4754-BB44-64AEDB0937B7}"/>
          </ac:spMkLst>
        </pc:spChg>
        <pc:spChg chg="mod">
          <ac:chgData name="Chen Junkun" userId="d27461ea7ac8629c" providerId="LiveId" clId="{6D0BB615-69C1-452D-AA91-269D2FFB1E7B}" dt="2022-03-06T02:12:18.575" v="2274"/>
          <ac:spMkLst>
            <pc:docMk/>
            <pc:sldMk cId="1845530454" sldId="258"/>
            <ac:spMk id="132" creationId="{C94D58F1-3C01-46E0-92CC-25B3EB59AFDE}"/>
          </ac:spMkLst>
        </pc:spChg>
        <pc:spChg chg="mod">
          <ac:chgData name="Chen Junkun" userId="d27461ea7ac8629c" providerId="LiveId" clId="{6D0BB615-69C1-452D-AA91-269D2FFB1E7B}" dt="2022-03-06T02:12:41.679" v="2279"/>
          <ac:spMkLst>
            <pc:docMk/>
            <pc:sldMk cId="1845530454" sldId="258"/>
            <ac:spMk id="134" creationId="{CE501427-1ECE-4FC5-A1C3-4981DD6A8898}"/>
          </ac:spMkLst>
        </pc:spChg>
        <pc:spChg chg="mod">
          <ac:chgData name="Chen Junkun" userId="d27461ea7ac8629c" providerId="LiveId" clId="{6D0BB615-69C1-452D-AA91-269D2FFB1E7B}" dt="2022-03-06T02:12:41.679" v="2279"/>
          <ac:spMkLst>
            <pc:docMk/>
            <pc:sldMk cId="1845530454" sldId="258"/>
            <ac:spMk id="138" creationId="{F0B91645-5227-4FD6-8189-4A635D67DFFC}"/>
          </ac:spMkLst>
        </pc:spChg>
        <pc:spChg chg="mod">
          <ac:chgData name="Chen Junkun" userId="d27461ea7ac8629c" providerId="LiveId" clId="{6D0BB615-69C1-452D-AA91-269D2FFB1E7B}" dt="2022-03-06T02:12:41.679" v="2279"/>
          <ac:spMkLst>
            <pc:docMk/>
            <pc:sldMk cId="1845530454" sldId="258"/>
            <ac:spMk id="139" creationId="{0B80EAE4-6660-4ABE-9D91-3ADB8EAC4C84}"/>
          </ac:spMkLst>
        </pc:spChg>
        <pc:spChg chg="mod">
          <ac:chgData name="Chen Junkun" userId="d27461ea7ac8629c" providerId="LiveId" clId="{6D0BB615-69C1-452D-AA91-269D2FFB1E7B}" dt="2022-03-06T02:14:50.337" v="2460" actId="164"/>
          <ac:spMkLst>
            <pc:docMk/>
            <pc:sldMk cId="1845530454" sldId="258"/>
            <ac:spMk id="147" creationId="{EAAF7E83-4749-4687-AA50-3E1A5DFD3B59}"/>
          </ac:spMkLst>
        </pc:spChg>
        <pc:spChg chg="mod">
          <ac:chgData name="Chen Junkun" userId="d27461ea7ac8629c" providerId="LiveId" clId="{6D0BB615-69C1-452D-AA91-269D2FFB1E7B}" dt="2022-03-06T02:14:50.337" v="2460" actId="164"/>
          <ac:spMkLst>
            <pc:docMk/>
            <pc:sldMk cId="1845530454" sldId="258"/>
            <ac:spMk id="151" creationId="{7BDDA287-C0A3-4023-9FA7-2C5EB508F395}"/>
          </ac:spMkLst>
        </pc:spChg>
        <pc:spChg chg="mod">
          <ac:chgData name="Chen Junkun" userId="d27461ea7ac8629c" providerId="LiveId" clId="{6D0BB615-69C1-452D-AA91-269D2FFB1E7B}" dt="2022-03-06T02:14:50.337" v="2460" actId="164"/>
          <ac:spMkLst>
            <pc:docMk/>
            <pc:sldMk cId="1845530454" sldId="258"/>
            <ac:spMk id="152" creationId="{C81209F6-A815-4CEC-BA9B-4451E193E31C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61" creationId="{BB9F13EB-6C7F-4196-AB14-D32CAFEB174F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66" creationId="{2B77F751-F6FB-4ABA-B7A9-71A06AA1A931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70" creationId="{72B02AF5-E994-437B-953A-BFD8F21820F2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71" creationId="{6E8CAEFE-D015-4934-B34F-46549C2A954A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72" creationId="{25767CF4-C62F-4B39-9A59-8E96A742BDF9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76" creationId="{2F73E0F8-DFA9-46A2-A66C-40CA599B1499}"/>
          </ac:spMkLst>
        </pc:spChg>
        <pc:spChg chg="mod">
          <ac:chgData name="Chen Junkun" userId="d27461ea7ac8629c" providerId="LiveId" clId="{6D0BB615-69C1-452D-AA91-269D2FFB1E7B}" dt="2022-03-06T02:14:23.553" v="2448"/>
          <ac:spMkLst>
            <pc:docMk/>
            <pc:sldMk cId="1845530454" sldId="258"/>
            <ac:spMk id="177" creationId="{42F65708-E16F-484A-8947-C69B319021B9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79" creationId="{CF3433DD-4E90-4A07-9D2B-7D46431B9C8A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84" creationId="{2FA500B8-1418-45D0-B509-2DC6A04196DC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88" creationId="{3305D08D-4D34-457F-9142-D6268F491A86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89" creationId="{531E2D15-7BB2-47C9-8299-3D870E5E7F9D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90" creationId="{A81ACFB7-A544-4881-AD3D-2D12A14FA00C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94" creationId="{E2CEFD49-AC36-4729-89CC-956FA7155473}"/>
          </ac:spMkLst>
        </pc:spChg>
        <pc:spChg chg="mod">
          <ac:chgData name="Chen Junkun" userId="d27461ea7ac8629c" providerId="LiveId" clId="{6D0BB615-69C1-452D-AA91-269D2FFB1E7B}" dt="2022-03-06T02:14:40.542" v="2451"/>
          <ac:spMkLst>
            <pc:docMk/>
            <pc:sldMk cId="1845530454" sldId="258"/>
            <ac:spMk id="195" creationId="{BE9E776F-A1D0-44BD-B55A-BAE198311736}"/>
          </ac:spMkLst>
        </pc:spChg>
        <pc:spChg chg="mod">
          <ac:chgData name="Chen Junkun" userId="d27461ea7ac8629c" providerId="LiveId" clId="{6D0BB615-69C1-452D-AA91-269D2FFB1E7B}" dt="2022-03-06T02:18:10.994" v="2703" actId="207"/>
          <ac:spMkLst>
            <pc:docMk/>
            <pc:sldMk cId="1845530454" sldId="258"/>
            <ac:spMk id="198" creationId="{EF4BF5A5-38F8-4F27-A343-3D3DA084A588}"/>
          </ac:spMkLst>
        </pc:spChg>
        <pc:spChg chg="mod">
          <ac:chgData name="Chen Junkun" userId="d27461ea7ac8629c" providerId="LiveId" clId="{6D0BB615-69C1-452D-AA91-269D2FFB1E7B}" dt="2022-03-06T02:17:16.365" v="2692" actId="20577"/>
          <ac:spMkLst>
            <pc:docMk/>
            <pc:sldMk cId="1845530454" sldId="258"/>
            <ac:spMk id="202" creationId="{F445E2F7-40A2-41A1-8C1B-BFAD6DAEB75D}"/>
          </ac:spMkLst>
        </pc:spChg>
        <pc:spChg chg="mod">
          <ac:chgData name="Chen Junkun" userId="d27461ea7ac8629c" providerId="LiveId" clId="{6D0BB615-69C1-452D-AA91-269D2FFB1E7B}" dt="2022-03-06T02:17:19.771" v="2693" actId="20577"/>
          <ac:spMkLst>
            <pc:docMk/>
            <pc:sldMk cId="1845530454" sldId="258"/>
            <ac:spMk id="203" creationId="{A573B8F9-0100-4F32-9748-D794ADF60B50}"/>
          </ac:spMkLst>
        </pc:spChg>
        <pc:spChg chg="mod">
          <ac:chgData name="Chen Junkun" userId="d27461ea7ac8629c" providerId="LiveId" clId="{6D0BB615-69C1-452D-AA91-269D2FFB1E7B}" dt="2022-03-06T02:18:21.389" v="2704" actId="207"/>
          <ac:spMkLst>
            <pc:docMk/>
            <pc:sldMk cId="1845530454" sldId="258"/>
            <ac:spMk id="212" creationId="{9D6E5064-8EEA-4EF2-B39D-623740BB0303}"/>
          </ac:spMkLst>
        </pc:spChg>
        <pc:spChg chg="mod">
          <ac:chgData name="Chen Junkun" userId="d27461ea7ac8629c" providerId="LiveId" clId="{6D0BB615-69C1-452D-AA91-269D2FFB1E7B}" dt="2022-03-06T02:18:39.443" v="2709" actId="207"/>
          <ac:spMkLst>
            <pc:docMk/>
            <pc:sldMk cId="1845530454" sldId="258"/>
            <ac:spMk id="217" creationId="{C36F1D88-CD81-42FA-A498-29D3AFCEBC9A}"/>
          </ac:spMkLst>
        </pc:spChg>
        <pc:spChg chg="mod">
          <ac:chgData name="Chen Junkun" userId="d27461ea7ac8629c" providerId="LiveId" clId="{6D0BB615-69C1-452D-AA91-269D2FFB1E7B}" dt="2022-03-06T02:17:24.684" v="2696" actId="20577"/>
          <ac:spMkLst>
            <pc:docMk/>
            <pc:sldMk cId="1845530454" sldId="258"/>
            <ac:spMk id="221" creationId="{809F0874-1624-4E28-8B93-8DC3B2529BCC}"/>
          </ac:spMkLst>
        </pc:spChg>
        <pc:spChg chg="mod">
          <ac:chgData name="Chen Junkun" userId="d27461ea7ac8629c" providerId="LiveId" clId="{6D0BB615-69C1-452D-AA91-269D2FFB1E7B}" dt="2022-03-06T02:17:26.353" v="2697" actId="20577"/>
          <ac:spMkLst>
            <pc:docMk/>
            <pc:sldMk cId="1845530454" sldId="258"/>
            <ac:spMk id="222" creationId="{6D4FBE23-01AA-4AF2-8D57-E698A364DB53}"/>
          </ac:spMkLst>
        </pc:spChg>
        <pc:spChg chg="mod">
          <ac:chgData name="Chen Junkun" userId="d27461ea7ac8629c" providerId="LiveId" clId="{6D0BB615-69C1-452D-AA91-269D2FFB1E7B}" dt="2022-03-06T02:18:36.061" v="2708" actId="207"/>
          <ac:spMkLst>
            <pc:docMk/>
            <pc:sldMk cId="1845530454" sldId="258"/>
            <ac:spMk id="223" creationId="{7571A299-9963-41C2-BB81-18807EFA2314}"/>
          </ac:spMkLst>
        </pc:spChg>
        <pc:spChg chg="mod">
          <ac:chgData name="Chen Junkun" userId="d27461ea7ac8629c" providerId="LiveId" clId="{6D0BB615-69C1-452D-AA91-269D2FFB1E7B}" dt="2022-03-06T02:17:21.242" v="2694" actId="20577"/>
          <ac:spMkLst>
            <pc:docMk/>
            <pc:sldMk cId="1845530454" sldId="258"/>
            <ac:spMk id="227" creationId="{9306BDD0-2B9A-4E64-9CAA-117CF61FCAED}"/>
          </ac:spMkLst>
        </pc:spChg>
        <pc:spChg chg="mod">
          <ac:chgData name="Chen Junkun" userId="d27461ea7ac8629c" providerId="LiveId" clId="{6D0BB615-69C1-452D-AA91-269D2FFB1E7B}" dt="2022-03-06T02:17:23.130" v="2695" actId="20577"/>
          <ac:spMkLst>
            <pc:docMk/>
            <pc:sldMk cId="1845530454" sldId="258"/>
            <ac:spMk id="228" creationId="{EA5093C7-BD27-415C-893E-6A1213AADEB1}"/>
          </ac:spMkLst>
        </pc:spChg>
        <pc:spChg chg="add del mod">
          <ac:chgData name="Chen Junkun" userId="d27461ea7ac8629c" providerId="LiveId" clId="{6D0BB615-69C1-452D-AA91-269D2FFB1E7B}" dt="2022-03-06T18:58:14.810" v="4805"/>
          <ac:spMkLst>
            <pc:docMk/>
            <pc:sldMk cId="1845530454" sldId="258"/>
            <ac:spMk id="306" creationId="{36FA8B84-1C2D-4073-8862-E63DE78BC2F2}"/>
          </ac:spMkLst>
        </pc:spChg>
        <pc:spChg chg="add mod">
          <ac:chgData name="Chen Junkun" userId="d27461ea7ac8629c" providerId="LiveId" clId="{6D0BB615-69C1-452D-AA91-269D2FFB1E7B}" dt="2022-03-06T18:58:34.961" v="4812" actId="1076"/>
          <ac:spMkLst>
            <pc:docMk/>
            <pc:sldMk cId="1845530454" sldId="258"/>
            <ac:spMk id="307" creationId="{26C0CF5C-FE9C-4BF4-8A77-CF2AF5A90953}"/>
          </ac:spMkLst>
        </pc:spChg>
        <pc:spChg chg="add del mod">
          <ac:chgData name="Chen Junkun" userId="d27461ea7ac8629c" providerId="LiveId" clId="{6D0BB615-69C1-452D-AA91-269D2FFB1E7B}" dt="2022-03-06T02:31:17.007" v="2924" actId="478"/>
          <ac:spMkLst>
            <pc:docMk/>
            <pc:sldMk cId="1845530454" sldId="258"/>
            <ac:spMk id="2049" creationId="{DF46E164-DFB0-41E4-974D-591031229558}"/>
          </ac:spMkLst>
        </pc:spChg>
        <pc:spChg chg="add mod ord">
          <ac:chgData name="Chen Junkun" userId="d27461ea7ac8629c" providerId="LiveId" clId="{6D0BB615-69C1-452D-AA91-269D2FFB1E7B}" dt="2022-03-06T07:10:05.001" v="4565" actId="1035"/>
          <ac:spMkLst>
            <pc:docMk/>
            <pc:sldMk cId="1845530454" sldId="258"/>
            <ac:spMk id="2051" creationId="{2A4BF456-DFEC-46DE-982D-2001D3C97943}"/>
          </ac:spMkLst>
        </pc:spChg>
        <pc:spChg chg="add mod">
          <ac:chgData name="Chen Junkun" userId="d27461ea7ac8629c" providerId="LiveId" clId="{6D0BB615-69C1-452D-AA91-269D2FFB1E7B}" dt="2022-03-06T07:15:09.866" v="4630" actId="1076"/>
          <ac:spMkLst>
            <pc:docMk/>
            <pc:sldMk cId="1845530454" sldId="258"/>
            <ac:spMk id="2078" creationId="{FA8CE957-B35C-4FE4-AFAA-284334AF3465}"/>
          </ac:spMkLst>
        </pc:spChg>
        <pc:spChg chg="add mod">
          <ac:chgData name="Chen Junkun" userId="d27461ea7ac8629c" providerId="LiveId" clId="{6D0BB615-69C1-452D-AA91-269D2FFB1E7B}" dt="2022-03-06T18:58:19.664" v="4808" actId="207"/>
          <ac:spMkLst>
            <pc:docMk/>
            <pc:sldMk cId="1845530454" sldId="258"/>
            <ac:spMk id="2089" creationId="{70B87C0C-5E3A-451D-908E-B9D60F9EE789}"/>
          </ac:spMkLst>
        </pc:spChg>
        <pc:grpChg chg="add mod">
          <ac:chgData name="Chen Junkun" userId="d27461ea7ac8629c" providerId="LiveId" clId="{6D0BB615-69C1-452D-AA91-269D2FFB1E7B}" dt="2022-03-06T02:14:50.337" v="2460" actId="164"/>
          <ac:grpSpMkLst>
            <pc:docMk/>
            <pc:sldMk cId="1845530454" sldId="258"/>
            <ac:grpSpMk id="104" creationId="{C479BEDC-70A7-4C25-9AA8-F574B54D27DB}"/>
          </ac:grpSpMkLst>
        </pc:grpChg>
        <pc:grpChg chg="add mod">
          <ac:chgData name="Chen Junkun" userId="d27461ea7ac8629c" providerId="LiveId" clId="{6D0BB615-69C1-452D-AA91-269D2FFB1E7B}" dt="2022-03-06T02:12:11.309" v="2271" actId="164"/>
          <ac:grpSpMkLst>
            <pc:docMk/>
            <pc:sldMk cId="1845530454" sldId="258"/>
            <ac:grpSpMk id="109" creationId="{7D5FD4D1-A272-4783-A51A-239014D42A10}"/>
          </ac:grpSpMkLst>
        </pc:grpChg>
        <pc:grpChg chg="add mod">
          <ac:chgData name="Chen Junkun" userId="d27461ea7ac8629c" providerId="LiveId" clId="{6D0BB615-69C1-452D-AA91-269D2FFB1E7B}" dt="2022-03-06T02:16:00.833" v="2577" actId="164"/>
          <ac:grpSpMkLst>
            <pc:docMk/>
            <pc:sldMk cId="1845530454" sldId="258"/>
            <ac:grpSpMk id="110" creationId="{682AFA7E-CF24-4BF9-99A5-8237CED5747E}"/>
          </ac:grpSpMkLst>
        </pc:grpChg>
        <pc:grpChg chg="add del mod">
          <ac:chgData name="Chen Junkun" userId="d27461ea7ac8629c" providerId="LiveId" clId="{6D0BB615-69C1-452D-AA91-269D2FFB1E7B}" dt="2022-03-06T02:12:38.921" v="2278" actId="21"/>
          <ac:grpSpMkLst>
            <pc:docMk/>
            <pc:sldMk cId="1845530454" sldId="258"/>
            <ac:grpSpMk id="126" creationId="{E883D9E3-0394-4C9B-B981-1B0B7E0D80A2}"/>
          </ac:grpSpMkLst>
        </pc:grpChg>
        <pc:grpChg chg="mod">
          <ac:chgData name="Chen Junkun" userId="d27461ea7ac8629c" providerId="LiveId" clId="{6D0BB615-69C1-452D-AA91-269D2FFB1E7B}" dt="2022-03-06T02:12:18.575" v="2274"/>
          <ac:grpSpMkLst>
            <pc:docMk/>
            <pc:sldMk cId="1845530454" sldId="258"/>
            <ac:grpSpMk id="128" creationId="{2F36191A-B9DE-449C-B170-77E46AA5FAC8}"/>
          </ac:grpSpMkLst>
        </pc:grpChg>
        <pc:grpChg chg="add del mod">
          <ac:chgData name="Chen Junkun" userId="d27461ea7ac8629c" providerId="LiveId" clId="{6D0BB615-69C1-452D-AA91-269D2FFB1E7B}" dt="2022-03-06T02:12:53.027" v="2281" actId="21"/>
          <ac:grpSpMkLst>
            <pc:docMk/>
            <pc:sldMk cId="1845530454" sldId="258"/>
            <ac:grpSpMk id="133" creationId="{056CA0E2-9CB1-431C-870E-5EA0B3052E96}"/>
          </ac:grpSpMkLst>
        </pc:grpChg>
        <pc:grpChg chg="mod">
          <ac:chgData name="Chen Junkun" userId="d27461ea7ac8629c" providerId="LiveId" clId="{6D0BB615-69C1-452D-AA91-269D2FFB1E7B}" dt="2022-03-06T02:12:41.679" v="2279"/>
          <ac:grpSpMkLst>
            <pc:docMk/>
            <pc:sldMk cId="1845530454" sldId="258"/>
            <ac:grpSpMk id="135" creationId="{0D6C390A-0E69-4B40-B179-1F6887278EAF}"/>
          </ac:grpSpMkLst>
        </pc:grpChg>
        <pc:grpChg chg="add mod">
          <ac:chgData name="Chen Junkun" userId="d27461ea7ac8629c" providerId="LiveId" clId="{6D0BB615-69C1-452D-AA91-269D2FFB1E7B}" dt="2022-03-06T02:14:50.337" v="2460" actId="164"/>
          <ac:grpSpMkLst>
            <pc:docMk/>
            <pc:sldMk cId="1845530454" sldId="258"/>
            <ac:grpSpMk id="143" creationId="{D6A65CDF-F506-4036-B2EB-E521A2E8D68A}"/>
          </ac:grpSpMkLst>
        </pc:grpChg>
        <pc:grpChg chg="add del mod">
          <ac:chgData name="Chen Junkun" userId="d27461ea7ac8629c" providerId="LiveId" clId="{6D0BB615-69C1-452D-AA91-269D2FFB1E7B}" dt="2022-03-06T02:15:05.171" v="2468" actId="478"/>
          <ac:grpSpMkLst>
            <pc:docMk/>
            <pc:sldMk cId="1845530454" sldId="258"/>
            <ac:grpSpMk id="146" creationId="{2F2B3E43-7CA6-4056-9664-88FE47CBDE5D}"/>
          </ac:grpSpMkLst>
        </pc:grpChg>
        <pc:grpChg chg="mod">
          <ac:chgData name="Chen Junkun" userId="d27461ea7ac8629c" providerId="LiveId" clId="{6D0BB615-69C1-452D-AA91-269D2FFB1E7B}" dt="2022-03-06T02:14:50.337" v="2460" actId="164"/>
          <ac:grpSpMkLst>
            <pc:docMk/>
            <pc:sldMk cId="1845530454" sldId="258"/>
            <ac:grpSpMk id="148" creationId="{5C17A15B-2F3B-428E-B139-8CC02EDFBB94}"/>
          </ac:grpSpMkLst>
        </pc:grpChg>
        <pc:grpChg chg="add mod">
          <ac:chgData name="Chen Junkun" userId="d27461ea7ac8629c" providerId="LiveId" clId="{6D0BB615-69C1-452D-AA91-269D2FFB1E7B}" dt="2022-03-06T02:20:42.965" v="2758" actId="164"/>
          <ac:grpSpMkLst>
            <pc:docMk/>
            <pc:sldMk cId="1845530454" sldId="258"/>
            <ac:grpSpMk id="158" creationId="{ECFC6008-651F-4133-B735-70864ACC4222}"/>
          </ac:grpSpMkLst>
        </pc:grpChg>
        <pc:grpChg chg="add del mod">
          <ac:chgData name="Chen Junkun" userId="d27461ea7ac8629c" providerId="LiveId" clId="{6D0BB615-69C1-452D-AA91-269D2FFB1E7B}" dt="2022-03-06T02:14:49.780" v="2459"/>
          <ac:grpSpMkLst>
            <pc:docMk/>
            <pc:sldMk cId="1845530454" sldId="258"/>
            <ac:grpSpMk id="160" creationId="{2BD5CB3C-D697-4E77-BBF0-FCE7F3E07778}"/>
          </ac:grpSpMkLst>
        </pc:grpChg>
        <pc:grpChg chg="mod">
          <ac:chgData name="Chen Junkun" userId="d27461ea7ac8629c" providerId="LiveId" clId="{6D0BB615-69C1-452D-AA91-269D2FFB1E7B}" dt="2022-03-06T02:14:23.553" v="2448"/>
          <ac:grpSpMkLst>
            <pc:docMk/>
            <pc:sldMk cId="1845530454" sldId="258"/>
            <ac:grpSpMk id="162" creationId="{65B9D4D0-99CD-485B-BA1C-6159A4E5C558}"/>
          </ac:grpSpMkLst>
        </pc:grpChg>
        <pc:grpChg chg="mod">
          <ac:chgData name="Chen Junkun" userId="d27461ea7ac8629c" providerId="LiveId" clId="{6D0BB615-69C1-452D-AA91-269D2FFB1E7B}" dt="2022-03-06T02:14:23.553" v="2448"/>
          <ac:grpSpMkLst>
            <pc:docMk/>
            <pc:sldMk cId="1845530454" sldId="258"/>
            <ac:grpSpMk id="163" creationId="{CA6A3318-788E-4770-9DCF-8FB53E73C3E2}"/>
          </ac:grpSpMkLst>
        </pc:grpChg>
        <pc:grpChg chg="mod">
          <ac:chgData name="Chen Junkun" userId="d27461ea7ac8629c" providerId="LiveId" clId="{6D0BB615-69C1-452D-AA91-269D2FFB1E7B}" dt="2022-03-06T02:14:23.553" v="2448"/>
          <ac:grpSpMkLst>
            <pc:docMk/>
            <pc:sldMk cId="1845530454" sldId="258"/>
            <ac:grpSpMk id="167" creationId="{61040F6B-2432-46E6-8E48-86AC31A36318}"/>
          </ac:grpSpMkLst>
        </pc:grpChg>
        <pc:grpChg chg="mod">
          <ac:chgData name="Chen Junkun" userId="d27461ea7ac8629c" providerId="LiveId" clId="{6D0BB615-69C1-452D-AA91-269D2FFB1E7B}" dt="2022-03-06T02:14:23.553" v="2448"/>
          <ac:grpSpMkLst>
            <pc:docMk/>
            <pc:sldMk cId="1845530454" sldId="258"/>
            <ac:grpSpMk id="173" creationId="{51065587-EEA8-4D65-BF2B-FA649F7F2493}"/>
          </ac:grpSpMkLst>
        </pc:grpChg>
        <pc:grpChg chg="add del mod">
          <ac:chgData name="Chen Junkun" userId="d27461ea7ac8629c" providerId="LiveId" clId="{6D0BB615-69C1-452D-AA91-269D2FFB1E7B}" dt="2022-03-06T02:14:48.350" v="2456"/>
          <ac:grpSpMkLst>
            <pc:docMk/>
            <pc:sldMk cId="1845530454" sldId="258"/>
            <ac:grpSpMk id="178" creationId="{C57F7D68-B470-4233-9161-1DA81E29154C}"/>
          </ac:grpSpMkLst>
        </pc:grpChg>
        <pc:grpChg chg="mod">
          <ac:chgData name="Chen Junkun" userId="d27461ea7ac8629c" providerId="LiveId" clId="{6D0BB615-69C1-452D-AA91-269D2FFB1E7B}" dt="2022-03-06T02:14:40.542" v="2451"/>
          <ac:grpSpMkLst>
            <pc:docMk/>
            <pc:sldMk cId="1845530454" sldId="258"/>
            <ac:grpSpMk id="180" creationId="{AADCF2EA-F36E-4048-BB61-0C16794B4A64}"/>
          </ac:grpSpMkLst>
        </pc:grpChg>
        <pc:grpChg chg="mod">
          <ac:chgData name="Chen Junkun" userId="d27461ea7ac8629c" providerId="LiveId" clId="{6D0BB615-69C1-452D-AA91-269D2FFB1E7B}" dt="2022-03-06T02:14:40.542" v="2451"/>
          <ac:grpSpMkLst>
            <pc:docMk/>
            <pc:sldMk cId="1845530454" sldId="258"/>
            <ac:grpSpMk id="181" creationId="{F577675A-8386-454E-8990-9EB4471A99BC}"/>
          </ac:grpSpMkLst>
        </pc:grpChg>
        <pc:grpChg chg="mod">
          <ac:chgData name="Chen Junkun" userId="d27461ea7ac8629c" providerId="LiveId" clId="{6D0BB615-69C1-452D-AA91-269D2FFB1E7B}" dt="2022-03-06T02:14:40.542" v="2451"/>
          <ac:grpSpMkLst>
            <pc:docMk/>
            <pc:sldMk cId="1845530454" sldId="258"/>
            <ac:grpSpMk id="185" creationId="{86C1C37A-A219-44CA-951C-EB41765DA76A}"/>
          </ac:grpSpMkLst>
        </pc:grpChg>
        <pc:grpChg chg="mod">
          <ac:chgData name="Chen Junkun" userId="d27461ea7ac8629c" providerId="LiveId" clId="{6D0BB615-69C1-452D-AA91-269D2FFB1E7B}" dt="2022-03-06T02:14:40.542" v="2451"/>
          <ac:grpSpMkLst>
            <pc:docMk/>
            <pc:sldMk cId="1845530454" sldId="258"/>
            <ac:grpSpMk id="191" creationId="{13BFF900-F324-4F15-81A1-23C095C90926}"/>
          </ac:grpSpMkLst>
        </pc:grpChg>
        <pc:grpChg chg="add mod">
          <ac:chgData name="Chen Junkun" userId="d27461ea7ac8629c" providerId="LiveId" clId="{6D0BB615-69C1-452D-AA91-269D2FFB1E7B}" dt="2022-03-06T02:16:00.833" v="2577" actId="164"/>
          <ac:grpSpMkLst>
            <pc:docMk/>
            <pc:sldMk cId="1845530454" sldId="258"/>
            <ac:grpSpMk id="197" creationId="{FE4D7931-75C7-4FA3-8A71-E836C7635A33}"/>
          </ac:grpSpMkLst>
        </pc:grpChg>
        <pc:grpChg chg="mod">
          <ac:chgData name="Chen Junkun" userId="d27461ea7ac8629c" providerId="LiveId" clId="{6D0BB615-69C1-452D-AA91-269D2FFB1E7B}" dt="2022-03-06T02:15:07.510" v="2470"/>
          <ac:grpSpMkLst>
            <pc:docMk/>
            <pc:sldMk cId="1845530454" sldId="258"/>
            <ac:grpSpMk id="199" creationId="{095573A5-8C37-4640-95C6-21CEA31CE3E5}"/>
          </ac:grpSpMkLst>
        </pc:grpChg>
        <pc:grpChg chg="add mod">
          <ac:chgData name="Chen Junkun" userId="d27461ea7ac8629c" providerId="LiveId" clId="{6D0BB615-69C1-452D-AA91-269D2FFB1E7B}" dt="2022-03-06T02:32:38.207" v="2980" actId="1035"/>
          <ac:grpSpMkLst>
            <pc:docMk/>
            <pc:sldMk cId="1845530454" sldId="258"/>
            <ac:grpSpMk id="209" creationId="{1EDC8B90-10E2-45D1-8C51-504EFE9038DB}"/>
          </ac:grpSpMkLst>
        </pc:grpChg>
        <pc:grpChg chg="add mod">
          <ac:chgData name="Chen Junkun" userId="d27461ea7ac8629c" providerId="LiveId" clId="{6D0BB615-69C1-452D-AA91-269D2FFB1E7B}" dt="2022-03-06T07:10:05.001" v="4565" actId="1035"/>
          <ac:grpSpMkLst>
            <pc:docMk/>
            <pc:sldMk cId="1845530454" sldId="258"/>
            <ac:grpSpMk id="210" creationId="{54925872-1352-4F7E-BC4F-4E31B7606EF0}"/>
          </ac:grpSpMkLst>
        </pc:grpChg>
        <pc:grpChg chg="add mod">
          <ac:chgData name="Chen Junkun" userId="d27461ea7ac8629c" providerId="LiveId" clId="{6D0BB615-69C1-452D-AA91-269D2FFB1E7B}" dt="2022-03-06T02:20:42.965" v="2758" actId="164"/>
          <ac:grpSpMkLst>
            <pc:docMk/>
            <pc:sldMk cId="1845530454" sldId="258"/>
            <ac:grpSpMk id="211" creationId="{664E4FF5-83C9-4A1C-BFC3-78FAC4712539}"/>
          </ac:grpSpMkLst>
        </pc:grpChg>
        <pc:grpChg chg="mod">
          <ac:chgData name="Chen Junkun" userId="d27461ea7ac8629c" providerId="LiveId" clId="{6D0BB615-69C1-452D-AA91-269D2FFB1E7B}" dt="2022-03-06T02:16:02.137" v="2578"/>
          <ac:grpSpMkLst>
            <pc:docMk/>
            <pc:sldMk cId="1845530454" sldId="258"/>
            <ac:grpSpMk id="213" creationId="{78A944BA-BBDB-45B9-BC98-283ADAE63AB3}"/>
          </ac:grpSpMkLst>
        </pc:grpChg>
        <pc:grpChg chg="mod">
          <ac:chgData name="Chen Junkun" userId="d27461ea7ac8629c" providerId="LiveId" clId="{6D0BB615-69C1-452D-AA91-269D2FFB1E7B}" dt="2022-03-06T02:16:02.137" v="2578"/>
          <ac:grpSpMkLst>
            <pc:docMk/>
            <pc:sldMk cId="1845530454" sldId="258"/>
            <ac:grpSpMk id="214" creationId="{A30E959B-B1BB-413D-BA4E-48D0A9CCA915}"/>
          </ac:grpSpMkLst>
        </pc:grpChg>
        <pc:grpChg chg="mod">
          <ac:chgData name="Chen Junkun" userId="d27461ea7ac8629c" providerId="LiveId" clId="{6D0BB615-69C1-452D-AA91-269D2FFB1E7B}" dt="2022-03-06T02:16:02.137" v="2578"/>
          <ac:grpSpMkLst>
            <pc:docMk/>
            <pc:sldMk cId="1845530454" sldId="258"/>
            <ac:grpSpMk id="218" creationId="{234B2CB6-6B55-4DB6-B5A0-3561444596DC}"/>
          </ac:grpSpMkLst>
        </pc:grpChg>
        <pc:grpChg chg="mod">
          <ac:chgData name="Chen Junkun" userId="d27461ea7ac8629c" providerId="LiveId" clId="{6D0BB615-69C1-452D-AA91-269D2FFB1E7B}" dt="2022-03-06T02:16:02.137" v="2578"/>
          <ac:grpSpMkLst>
            <pc:docMk/>
            <pc:sldMk cId="1845530454" sldId="258"/>
            <ac:grpSpMk id="224" creationId="{3F5ECBC8-5D08-4DE8-ABDD-E7B04417C59B}"/>
          </ac:grpSpMkLst>
        </pc:grpChg>
        <pc:graphicFrameChg chg="add mod ord modGraphic">
          <ac:chgData name="Chen Junkun" userId="d27461ea7ac8629c" providerId="LiveId" clId="{6D0BB615-69C1-452D-AA91-269D2FFB1E7B}" dt="2022-03-06T07:14:41.080" v="4629" actId="207"/>
          <ac:graphicFrameMkLst>
            <pc:docMk/>
            <pc:sldMk cId="1845530454" sldId="258"/>
            <ac:graphicFrameMk id="13" creationId="{9D787F9F-3363-4768-B87F-84B95D7513F9}"/>
          </ac:graphicFrameMkLst>
        </pc:graphicFrameChg>
        <pc:graphicFrameChg chg="add del mod">
          <ac:chgData name="Chen Junkun" userId="d27461ea7ac8629c" providerId="LiveId" clId="{6D0BB615-69C1-452D-AA91-269D2FFB1E7B}" dt="2022-03-06T05:10:34.723" v="3646"/>
          <ac:graphicFrameMkLst>
            <pc:docMk/>
            <pc:sldMk cId="1845530454" sldId="258"/>
            <ac:graphicFrameMk id="282" creationId="{F1A8F699-2DA7-4050-A681-25194B4F8194}"/>
          </ac:graphicFrameMkLst>
        </pc:graphicFrameChg>
        <pc:picChg chg="add del mod">
          <ac:chgData name="Chen Junkun" userId="d27461ea7ac8629c" providerId="LiveId" clId="{6D0BB615-69C1-452D-AA91-269D2FFB1E7B}" dt="2022-03-06T02:47:03.036" v="3022" actId="478"/>
          <ac:picMkLst>
            <pc:docMk/>
            <pc:sldMk cId="1845530454" sldId="258"/>
            <ac:picMk id="4" creationId="{DF5B4E38-722D-49DD-BFA1-6CBB51F1DBAD}"/>
          </ac:picMkLst>
        </pc:picChg>
        <pc:picChg chg="add del mod">
          <ac:chgData name="Chen Junkun" userId="d27461ea7ac8629c" providerId="LiveId" clId="{6D0BB615-69C1-452D-AA91-269D2FFB1E7B}" dt="2022-03-06T02:48:20.204" v="3039" actId="478"/>
          <ac:picMkLst>
            <pc:docMk/>
            <pc:sldMk cId="1845530454" sldId="258"/>
            <ac:picMk id="5" creationId="{A1B54DF8-CBB6-42A9-85F4-338655E6C7AD}"/>
          </ac:picMkLst>
        </pc:picChg>
        <pc:picChg chg="add del mod">
          <ac:chgData name="Chen Junkun" userId="d27461ea7ac8629c" providerId="LiveId" clId="{6D0BB615-69C1-452D-AA91-269D2FFB1E7B}" dt="2022-03-06T00:01:49.233" v="1307" actId="478"/>
          <ac:picMkLst>
            <pc:docMk/>
            <pc:sldMk cId="1845530454" sldId="258"/>
            <ac:picMk id="11" creationId="{E440039C-1277-4A3C-90A2-5DFE6D16F569}"/>
          </ac:picMkLst>
        </pc:picChg>
        <pc:picChg chg="add del mod">
          <ac:chgData name="Chen Junkun" userId="d27461ea7ac8629c" providerId="LiveId" clId="{6D0BB615-69C1-452D-AA91-269D2FFB1E7B}" dt="2022-03-06T00:01:48.407" v="1306" actId="478"/>
          <ac:picMkLst>
            <pc:docMk/>
            <pc:sldMk cId="1845530454" sldId="258"/>
            <ac:picMk id="2050" creationId="{FB7DDCDC-AA69-4347-A89B-F3439E3B4B8C}"/>
          </ac:picMkLst>
        </pc:picChg>
        <pc:picChg chg="add del mod">
          <ac:chgData name="Chen Junkun" userId="d27461ea7ac8629c" providerId="LiveId" clId="{6D0BB615-69C1-452D-AA91-269D2FFB1E7B}" dt="2022-03-06T00:05:13.910" v="1310" actId="478"/>
          <ac:picMkLst>
            <pc:docMk/>
            <pc:sldMk cId="1845530454" sldId="258"/>
            <ac:picMk id="2052" creationId="{0564E8C8-1C3D-48E0-8331-D72DEE096D35}"/>
          </ac:picMkLst>
        </pc:picChg>
        <pc:picChg chg="add del mod">
          <ac:chgData name="Chen Junkun" userId="d27461ea7ac8629c" providerId="LiveId" clId="{6D0BB615-69C1-452D-AA91-269D2FFB1E7B}" dt="2022-03-06T00:06:14.676" v="1313" actId="478"/>
          <ac:picMkLst>
            <pc:docMk/>
            <pc:sldMk cId="1845530454" sldId="258"/>
            <ac:picMk id="2054" creationId="{FB4AFB23-053B-4C2A-8241-7B8248ED5091}"/>
          </ac:picMkLst>
        </pc:picChg>
        <pc:picChg chg="add del mod">
          <ac:chgData name="Chen Junkun" userId="d27461ea7ac8629c" providerId="LiveId" clId="{6D0BB615-69C1-452D-AA91-269D2FFB1E7B}" dt="2022-03-06T02:48:44.973" v="3049" actId="478"/>
          <ac:picMkLst>
            <pc:docMk/>
            <pc:sldMk cId="1845530454" sldId="258"/>
            <ac:picMk id="2056" creationId="{4F4A54BA-CCB8-4093-B298-6BBBBECDDED5}"/>
          </ac:picMkLst>
        </pc:picChg>
        <pc:picChg chg="add del mod">
          <ac:chgData name="Chen Junkun" userId="d27461ea7ac8629c" providerId="LiveId" clId="{6D0BB615-69C1-452D-AA91-269D2FFB1E7B}" dt="2022-03-06T00:26:33.300" v="1653" actId="478"/>
          <ac:picMkLst>
            <pc:docMk/>
            <pc:sldMk cId="1845530454" sldId="258"/>
            <ac:picMk id="2058" creationId="{6C00AA55-304F-4E66-81A3-D78595469579}"/>
          </ac:picMkLst>
        </pc:picChg>
        <pc:picChg chg="add del">
          <ac:chgData name="Chen Junkun" userId="d27461ea7ac8629c" providerId="LiveId" clId="{6D0BB615-69C1-452D-AA91-269D2FFB1E7B}" dt="2022-03-06T00:15:11.251" v="1390"/>
          <ac:picMkLst>
            <pc:docMk/>
            <pc:sldMk cId="1845530454" sldId="258"/>
            <ac:picMk id="2060" creationId="{591B364A-C881-40C7-81FB-559F8A72ABDE}"/>
          </ac:picMkLst>
        </pc:picChg>
        <pc:picChg chg="add del mod">
          <ac:chgData name="Chen Junkun" userId="d27461ea7ac8629c" providerId="LiveId" clId="{6D0BB615-69C1-452D-AA91-269D2FFB1E7B}" dt="2022-03-06T00:26:33.730" v="1654" actId="478"/>
          <ac:picMkLst>
            <pc:docMk/>
            <pc:sldMk cId="1845530454" sldId="258"/>
            <ac:picMk id="2062" creationId="{8A7443FA-7E55-4AE3-A741-8B7120531654}"/>
          </ac:picMkLst>
        </pc:picChg>
        <pc:picChg chg="add del mod">
          <ac:chgData name="Chen Junkun" userId="d27461ea7ac8629c" providerId="LiveId" clId="{6D0BB615-69C1-452D-AA91-269D2FFB1E7B}" dt="2022-03-06T02:47:16.241" v="3029" actId="478"/>
          <ac:picMkLst>
            <pc:docMk/>
            <pc:sldMk cId="1845530454" sldId="258"/>
            <ac:picMk id="2066" creationId="{6805E463-2D7B-4668-A1B8-470FAEAC30D9}"/>
          </ac:picMkLst>
        </pc:picChg>
        <pc:picChg chg="add mod">
          <ac:chgData name="Chen Junkun" userId="d27461ea7ac8629c" providerId="LiveId" clId="{6D0BB615-69C1-452D-AA91-269D2FFB1E7B}" dt="2022-03-06T07:14:27.510" v="4628" actId="1035"/>
          <ac:picMkLst>
            <pc:docMk/>
            <pc:sldMk cId="1845530454" sldId="258"/>
            <ac:picMk id="2067" creationId="{C0285C2C-CA90-434E-B08E-AD627C565645}"/>
          </ac:picMkLst>
        </pc:picChg>
        <pc:picChg chg="add mod">
          <ac:chgData name="Chen Junkun" userId="d27461ea7ac8629c" providerId="LiveId" clId="{6D0BB615-69C1-452D-AA91-269D2FFB1E7B}" dt="2022-03-06T07:14:27.510" v="4628" actId="1035"/>
          <ac:picMkLst>
            <pc:docMk/>
            <pc:sldMk cId="1845530454" sldId="258"/>
            <ac:picMk id="2068" creationId="{C7939515-2EC5-4F5F-9489-F7AEA70C1B77}"/>
          </ac:picMkLst>
        </pc:picChg>
        <pc:picChg chg="add mod">
          <ac:chgData name="Chen Junkun" userId="d27461ea7ac8629c" providerId="LiveId" clId="{6D0BB615-69C1-452D-AA91-269D2FFB1E7B}" dt="2022-03-06T07:14:27.510" v="4628" actId="1035"/>
          <ac:picMkLst>
            <pc:docMk/>
            <pc:sldMk cId="1845530454" sldId="258"/>
            <ac:picMk id="2070" creationId="{40F14112-29BB-4169-AEE6-F31E7133CF66}"/>
          </ac:picMkLst>
        </pc:picChg>
        <pc:cxnChg chg="add del mod">
          <ac:chgData name="Chen Junkun" userId="d27461ea7ac8629c" providerId="LiveId" clId="{6D0BB615-69C1-452D-AA91-269D2FFB1E7B}" dt="2022-03-06T02:01:50.738" v="1994" actId="11529"/>
          <ac:cxnSpMkLst>
            <pc:docMk/>
            <pc:sldMk cId="1845530454" sldId="258"/>
            <ac:cxnSpMk id="19" creationId="{F9BBF6C2-8CA3-4E2D-890C-40761AA60EB0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52" creationId="{9A8D596C-244A-47F2-A9C0-3505FDCE01AB}"/>
          </ac:cxnSpMkLst>
        </pc:cxnChg>
        <pc:cxnChg chg="add del mod">
          <ac:chgData name="Chen Junkun" userId="d27461ea7ac8629c" providerId="LiveId" clId="{6D0BB615-69C1-452D-AA91-269D2FFB1E7B}" dt="2022-03-06T02:01:04.423" v="1972"/>
          <ac:cxnSpMkLst>
            <pc:docMk/>
            <pc:sldMk cId="1845530454" sldId="258"/>
            <ac:cxnSpMk id="55" creationId="{B9E79A2F-397C-4ACB-801F-382BD7EB42A5}"/>
          </ac:cxnSpMkLst>
        </pc:cxnChg>
        <pc:cxnChg chg="add del mod">
          <ac:chgData name="Chen Junkun" userId="d27461ea7ac8629c" providerId="LiveId" clId="{6D0BB615-69C1-452D-AA91-269D2FFB1E7B}" dt="2022-03-06T02:01:49.350" v="1989"/>
          <ac:cxnSpMkLst>
            <pc:docMk/>
            <pc:sldMk cId="1845530454" sldId="258"/>
            <ac:cxnSpMk id="57" creationId="{BD4F72A2-07B6-410C-82C4-51B13B903472}"/>
          </ac:cxnSpMkLst>
        </pc:cxnChg>
        <pc:cxnChg chg="add del mod">
          <ac:chgData name="Chen Junkun" userId="d27461ea7ac8629c" providerId="LiveId" clId="{6D0BB615-69C1-452D-AA91-269D2FFB1E7B}" dt="2022-03-06T02:01:46.993" v="1984"/>
          <ac:cxnSpMkLst>
            <pc:docMk/>
            <pc:sldMk cId="1845530454" sldId="258"/>
            <ac:cxnSpMk id="60" creationId="{B1A5960C-D68B-48F2-B035-9AF479339AB3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63" creationId="{3B6C4676-1191-4EA2-A5E3-B5772C17665A}"/>
          </ac:cxnSpMkLst>
        </pc:cxnChg>
        <pc:cxnChg chg="add mod ord">
          <ac:chgData name="Chen Junkun" userId="d27461ea7ac8629c" providerId="LiveId" clId="{6D0BB615-69C1-452D-AA91-269D2FFB1E7B}" dt="2022-03-06T02:38:39.501" v="3019" actId="14100"/>
          <ac:cxnSpMkLst>
            <pc:docMk/>
            <pc:sldMk cId="1845530454" sldId="258"/>
            <ac:cxnSpMk id="67" creationId="{366AAEE3-C8E5-4521-829E-02C1B7013304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71" creationId="{2BD2507A-BE6B-433A-BCD9-AC663E9143FB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74" creationId="{070BA8A1-A764-4267-90AA-A09CA691B5EB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76" creationId="{D2102E73-1B23-497B-8B8E-7A1047BF2981}"/>
          </ac:cxnSpMkLst>
        </pc:cxnChg>
        <pc:cxnChg chg="add mod ord">
          <ac:chgData name="Chen Junkun" userId="d27461ea7ac8629c" providerId="LiveId" clId="{6D0BB615-69C1-452D-AA91-269D2FFB1E7B}" dt="2022-03-06T02:19:05.260" v="2712" actId="164"/>
          <ac:cxnSpMkLst>
            <pc:docMk/>
            <pc:sldMk cId="1845530454" sldId="258"/>
            <ac:cxnSpMk id="81" creationId="{9667A346-9D7F-475B-8DCA-9D0600F64BB2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106" creationId="{79C08E34-1270-42E9-9549-63EC58CBA6A0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121" creationId="{19CFCCCC-9109-412D-9533-A0F558626803}"/>
          </ac:cxnSpMkLst>
        </pc:cxnChg>
        <pc:cxnChg chg="mod">
          <ac:chgData name="Chen Junkun" userId="d27461ea7ac8629c" providerId="LiveId" clId="{6D0BB615-69C1-452D-AA91-269D2FFB1E7B}" dt="2022-03-06T02:12:38.921" v="2278" actId="21"/>
          <ac:cxnSpMkLst>
            <pc:docMk/>
            <pc:sldMk cId="1845530454" sldId="258"/>
            <ac:cxnSpMk id="129" creationId="{90D486E8-04AC-4B1C-8426-8AD145335B5F}"/>
          </ac:cxnSpMkLst>
        </pc:cxnChg>
        <pc:cxnChg chg="mod">
          <ac:chgData name="Chen Junkun" userId="d27461ea7ac8629c" providerId="LiveId" clId="{6D0BB615-69C1-452D-AA91-269D2FFB1E7B}" dt="2022-03-06T02:12:38.921" v="2278" actId="21"/>
          <ac:cxnSpMkLst>
            <pc:docMk/>
            <pc:sldMk cId="1845530454" sldId="258"/>
            <ac:cxnSpMk id="130" creationId="{F51FA98A-F920-4376-9306-4E047F29DF74}"/>
          </ac:cxnSpMkLst>
        </pc:cxnChg>
        <pc:cxnChg chg="mod">
          <ac:chgData name="Chen Junkun" userId="d27461ea7ac8629c" providerId="LiveId" clId="{6D0BB615-69C1-452D-AA91-269D2FFB1E7B}" dt="2022-03-06T02:12:53.027" v="2281" actId="21"/>
          <ac:cxnSpMkLst>
            <pc:docMk/>
            <pc:sldMk cId="1845530454" sldId="258"/>
            <ac:cxnSpMk id="136" creationId="{BC6E3A77-B721-4E91-8B3D-FA3E48B9AC64}"/>
          </ac:cxnSpMkLst>
        </pc:cxnChg>
        <pc:cxnChg chg="mod">
          <ac:chgData name="Chen Junkun" userId="d27461ea7ac8629c" providerId="LiveId" clId="{6D0BB615-69C1-452D-AA91-269D2FFB1E7B}" dt="2022-03-06T02:12:53.027" v="2281" actId="21"/>
          <ac:cxnSpMkLst>
            <pc:docMk/>
            <pc:sldMk cId="1845530454" sldId="258"/>
            <ac:cxnSpMk id="137" creationId="{4993ACF4-C3D1-426B-A2DD-FDCEAE952772}"/>
          </ac:cxnSpMkLst>
        </pc:cxnChg>
        <pc:cxnChg chg="mod">
          <ac:chgData name="Chen Junkun" userId="d27461ea7ac8629c" providerId="LiveId" clId="{6D0BB615-69C1-452D-AA91-269D2FFB1E7B}" dt="2022-03-06T02:15:05.171" v="2468" actId="478"/>
          <ac:cxnSpMkLst>
            <pc:docMk/>
            <pc:sldMk cId="1845530454" sldId="258"/>
            <ac:cxnSpMk id="149" creationId="{5A545964-054C-4B7F-90E5-0AF252843FC2}"/>
          </ac:cxnSpMkLst>
        </pc:cxnChg>
        <pc:cxnChg chg="mod">
          <ac:chgData name="Chen Junkun" userId="d27461ea7ac8629c" providerId="LiveId" clId="{6D0BB615-69C1-452D-AA91-269D2FFB1E7B}" dt="2022-03-06T02:15:05.171" v="2468" actId="478"/>
          <ac:cxnSpMkLst>
            <pc:docMk/>
            <pc:sldMk cId="1845530454" sldId="258"/>
            <ac:cxnSpMk id="150" creationId="{2FBAC8FC-B483-42D4-848A-B23E71E9E3B7}"/>
          </ac:cxnSpMkLst>
        </pc:cxnChg>
        <pc:cxnChg chg="add del mod">
          <ac:chgData name="Chen Junkun" userId="d27461ea7ac8629c" providerId="LiveId" clId="{6D0BB615-69C1-452D-AA91-269D2FFB1E7B}" dt="2022-03-06T02:14:54.355" v="2466"/>
          <ac:cxnSpMkLst>
            <pc:docMk/>
            <pc:sldMk cId="1845530454" sldId="258"/>
            <ac:cxnSpMk id="153" creationId="{1EF501DD-7D2D-4C24-B5A7-26E09D65C611}"/>
          </ac:cxnSpMkLst>
        </pc:cxnChg>
        <pc:cxnChg chg="add del mod">
          <ac:chgData name="Chen Junkun" userId="d27461ea7ac8629c" providerId="LiveId" clId="{6D0BB615-69C1-452D-AA91-269D2FFB1E7B}" dt="2022-03-06T02:14:52.340" v="2463"/>
          <ac:cxnSpMkLst>
            <pc:docMk/>
            <pc:sldMk cId="1845530454" sldId="258"/>
            <ac:cxnSpMk id="156" creationId="{DF7E0634-9B09-476C-9A83-FB68B229E690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64" creationId="{EE7F9456-EB6D-4483-ACD6-306A5A3E8BDF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65" creationId="{13F01F4B-3CD6-45A1-8FE1-E0BEF287A75A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68" creationId="{9C87E384-DD06-4257-A1E7-FDD925F0394F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69" creationId="{7B9502B8-E9D1-4793-B195-72FE0C1F0730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74" creationId="{08E4D21B-FBDB-43D7-8083-444C97623111}"/>
          </ac:cxnSpMkLst>
        </pc:cxnChg>
        <pc:cxnChg chg="mod">
          <ac:chgData name="Chen Junkun" userId="d27461ea7ac8629c" providerId="LiveId" clId="{6D0BB615-69C1-452D-AA91-269D2FFB1E7B}" dt="2022-03-06T02:14:48.884" v="2457" actId="21"/>
          <ac:cxnSpMkLst>
            <pc:docMk/>
            <pc:sldMk cId="1845530454" sldId="258"/>
            <ac:cxnSpMk id="175" creationId="{597DFD5C-A354-4DBB-995B-3979089BF44A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82" creationId="{77106EAA-899D-4F5C-B179-C19B8116C242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83" creationId="{24E6CDCE-2ABC-44E9-AD7F-284EDDB35B08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86" creationId="{1C95D0B4-6A96-4B7D-941C-1C104D05348F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87" creationId="{796B30D3-0406-40A5-9826-057ECE3F849F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92" creationId="{431BAA82-8BF3-4898-BEE9-E3F733882C5B}"/>
          </ac:cxnSpMkLst>
        </pc:cxnChg>
        <pc:cxnChg chg="mod">
          <ac:chgData name="Chen Junkun" userId="d27461ea7ac8629c" providerId="LiveId" clId="{6D0BB615-69C1-452D-AA91-269D2FFB1E7B}" dt="2022-03-06T02:14:47.414" v="2454" actId="21"/>
          <ac:cxnSpMkLst>
            <pc:docMk/>
            <pc:sldMk cId="1845530454" sldId="258"/>
            <ac:cxnSpMk id="193" creationId="{719CF98C-DE3A-44F5-A7EF-42D491AA7BBE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00" creationId="{68A88D8C-2BE7-4D42-8E11-12671F29721E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01" creationId="{96AF25C0-9C73-445D-97BD-757C6D3E0988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04" creationId="{A26DA3A7-0C7A-4D70-823B-17F0F9A88C3E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07" creationId="{20068D26-F871-43CC-A2C9-60EA527A1D91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15" creationId="{3ACEFB54-ECBD-44FE-97CE-A2E055E65285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16" creationId="{728BDFD5-CE1D-4086-858C-3CF6294338E9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19" creationId="{3056AB5C-1161-4569-A833-22742D456BCC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20" creationId="{F2953A8C-CA71-47FE-AE4E-EA890706294F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25" creationId="{2CB02841-4DFF-4DA3-A5B3-30BAACCE3F95}"/>
          </ac:cxnSpMkLst>
        </pc:cxnChg>
        <pc:cxnChg chg="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26" creationId="{6657D05C-8D05-4943-81E4-522C8D4E127A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29" creationId="{6D50AD9C-C51A-4010-A217-BE1C9310B0A2}"/>
          </ac:cxnSpMkLst>
        </pc:cxnChg>
        <pc:cxnChg chg="add mod ord">
          <ac:chgData name="Chen Junkun" userId="d27461ea7ac8629c" providerId="LiveId" clId="{6D0BB615-69C1-452D-AA91-269D2FFB1E7B}" dt="2022-03-06T07:12:22.979" v="4583" actId="14100"/>
          <ac:cxnSpMkLst>
            <pc:docMk/>
            <pc:sldMk cId="1845530454" sldId="258"/>
            <ac:cxnSpMk id="231" creationId="{E8889921-E2A1-4E07-BCFE-E5127FF70818}"/>
          </ac:cxnSpMkLst>
        </pc:cxnChg>
        <pc:cxnChg chg="add mod ord">
          <ac:chgData name="Chen Junkun" userId="d27461ea7ac8629c" providerId="LiveId" clId="{6D0BB615-69C1-452D-AA91-269D2FFB1E7B}" dt="2022-03-06T02:22:28.413" v="2864" actId="167"/>
          <ac:cxnSpMkLst>
            <pc:docMk/>
            <pc:sldMk cId="1845530454" sldId="258"/>
            <ac:cxnSpMk id="232" creationId="{66626281-33B5-412F-9AA8-15789663B070}"/>
          </ac:cxnSpMkLst>
        </pc:cxnChg>
        <pc:cxnChg chg="add mod ord">
          <ac:chgData name="Chen Junkun" userId="d27461ea7ac8629c" providerId="LiveId" clId="{6D0BB615-69C1-452D-AA91-269D2FFB1E7B}" dt="2022-03-06T07:12:30.744" v="4588" actId="14100"/>
          <ac:cxnSpMkLst>
            <pc:docMk/>
            <pc:sldMk cId="1845530454" sldId="258"/>
            <ac:cxnSpMk id="240" creationId="{7F42DF8D-FA68-4ED7-B078-09013D884311}"/>
          </ac:cxnSpMkLst>
        </pc:cxnChg>
        <pc:cxnChg chg="add del mod ord">
          <ac:chgData name="Chen Junkun" userId="d27461ea7ac8629c" providerId="LiveId" clId="{6D0BB615-69C1-452D-AA91-269D2FFB1E7B}" dt="2022-03-06T07:12:38.267" v="4590" actId="478"/>
          <ac:cxnSpMkLst>
            <pc:docMk/>
            <pc:sldMk cId="1845530454" sldId="258"/>
            <ac:cxnSpMk id="245" creationId="{B67A86F5-604B-4CA1-9DDE-9A977A9CCDA7}"/>
          </ac:cxnSpMkLst>
        </pc:cxnChg>
        <pc:cxnChg chg="add del mod">
          <ac:chgData name="Chen Junkun" userId="d27461ea7ac8629c" providerId="LiveId" clId="{6D0BB615-69C1-452D-AA91-269D2FFB1E7B}" dt="2022-03-06T02:25:24.123" v="2893" actId="478"/>
          <ac:cxnSpMkLst>
            <pc:docMk/>
            <pc:sldMk cId="1845530454" sldId="258"/>
            <ac:cxnSpMk id="249" creationId="{4C6F5CD2-E140-4731-9670-1B7B179BF4F8}"/>
          </ac:cxnSpMkLst>
        </pc:cxnChg>
        <pc:cxnChg chg="add del mod">
          <ac:chgData name="Chen Junkun" userId="d27461ea7ac8629c" providerId="LiveId" clId="{6D0BB615-69C1-452D-AA91-269D2FFB1E7B}" dt="2022-03-06T02:25:23.098" v="2892" actId="478"/>
          <ac:cxnSpMkLst>
            <pc:docMk/>
            <pc:sldMk cId="1845530454" sldId="258"/>
            <ac:cxnSpMk id="252" creationId="{DB5BDEFD-4E20-4C0D-99DF-9BA02AF0D757}"/>
          </ac:cxnSpMkLst>
        </pc:cxnChg>
        <pc:cxnChg chg="add del mod">
          <ac:chgData name="Chen Junkun" userId="d27461ea7ac8629c" providerId="LiveId" clId="{6D0BB615-69C1-452D-AA91-269D2FFB1E7B}" dt="2022-03-06T02:25:21.363" v="2891" actId="478"/>
          <ac:cxnSpMkLst>
            <pc:docMk/>
            <pc:sldMk cId="1845530454" sldId="258"/>
            <ac:cxnSpMk id="255" creationId="{42516E22-B8F1-4C84-B16E-8A17512E482F}"/>
          </ac:cxnSpMkLst>
        </pc:cxnChg>
        <pc:cxnChg chg="add del mod">
          <ac:chgData name="Chen Junkun" userId="d27461ea7ac8629c" providerId="LiveId" clId="{6D0BB615-69C1-452D-AA91-269D2FFB1E7B}" dt="2022-03-06T07:12:32.411" v="4589" actId="478"/>
          <ac:cxnSpMkLst>
            <pc:docMk/>
            <pc:sldMk cId="1845530454" sldId="258"/>
            <ac:cxnSpMk id="266" creationId="{37C2B3A6-2DF6-4784-956C-EF6B58903BCB}"/>
          </ac:cxnSpMkLst>
        </pc:cxnChg>
        <pc:cxnChg chg="add del mod">
          <ac:chgData name="Chen Junkun" userId="d27461ea7ac8629c" providerId="LiveId" clId="{6D0BB615-69C1-452D-AA91-269D2FFB1E7B}" dt="2022-03-06T07:10:17.377" v="4567" actId="478"/>
          <ac:cxnSpMkLst>
            <pc:docMk/>
            <pc:sldMk cId="1845530454" sldId="258"/>
            <ac:cxnSpMk id="267" creationId="{8C38FEC1-C32B-4315-971C-E7F0EBF6783A}"/>
          </ac:cxnSpMkLst>
        </pc:cxnChg>
        <pc:cxnChg chg="add del mod">
          <ac:chgData name="Chen Junkun" userId="d27461ea7ac8629c" providerId="LiveId" clId="{6D0BB615-69C1-452D-AA91-269D2FFB1E7B}" dt="2022-03-06T07:11:18.415" v="4577" actId="478"/>
          <ac:cxnSpMkLst>
            <pc:docMk/>
            <pc:sldMk cId="1845530454" sldId="258"/>
            <ac:cxnSpMk id="268" creationId="{0511DC39-4FC9-4D65-9A80-1B79E3FF91F0}"/>
          </ac:cxnSpMkLst>
        </pc:cxnChg>
        <pc:cxnChg chg="add mod">
          <ac:chgData name="Chen Junkun" userId="d27461ea7ac8629c" providerId="LiveId" clId="{6D0BB615-69C1-452D-AA91-269D2FFB1E7B}" dt="2022-03-06T07:15:25.259" v="4634" actId="1036"/>
          <ac:cxnSpMkLst>
            <pc:docMk/>
            <pc:sldMk cId="1845530454" sldId="258"/>
            <ac:cxnSpMk id="269" creationId="{78385854-6994-49D9-8E9A-2D345E32AD10}"/>
          </ac:cxnSpMkLst>
        </pc:cxnChg>
        <pc:cxnChg chg="add del mod">
          <ac:chgData name="Chen Junkun" userId="d27461ea7ac8629c" providerId="LiveId" clId="{6D0BB615-69C1-452D-AA91-269D2FFB1E7B}" dt="2022-03-06T07:06:26.101" v="4445" actId="478"/>
          <ac:cxnSpMkLst>
            <pc:docMk/>
            <pc:sldMk cId="1845530454" sldId="258"/>
            <ac:cxnSpMk id="290" creationId="{A73394A3-8403-4F0C-B587-71DFF865C190}"/>
          </ac:cxnSpMkLst>
        </pc:cxnChg>
        <pc:cxnChg chg="add mod">
          <ac:chgData name="Chen Junkun" userId="d27461ea7ac8629c" providerId="LiveId" clId="{6D0BB615-69C1-452D-AA91-269D2FFB1E7B}" dt="2022-03-06T07:10:47.950" v="4572" actId="208"/>
          <ac:cxnSpMkLst>
            <pc:docMk/>
            <pc:sldMk cId="1845530454" sldId="258"/>
            <ac:cxnSpMk id="295" creationId="{57F3DA6A-1BBC-4178-BA15-91B8114025F0}"/>
          </ac:cxnSpMkLst>
        </pc:cxnChg>
        <pc:cxnChg chg="add mod">
          <ac:chgData name="Chen Junkun" userId="d27461ea7ac8629c" providerId="LiveId" clId="{6D0BB615-69C1-452D-AA91-269D2FFB1E7B}" dt="2022-03-06T07:11:05.024" v="4576" actId="208"/>
          <ac:cxnSpMkLst>
            <pc:docMk/>
            <pc:sldMk cId="1845530454" sldId="258"/>
            <ac:cxnSpMk id="298" creationId="{BC83091E-30E7-4BB6-A27B-8ED312785C70}"/>
          </ac:cxnSpMkLst>
        </pc:cxnChg>
      </pc:sldChg>
      <pc:sldChg chg="addSp delSp modSp new mod">
        <pc:chgData name="Chen Junkun" userId="d27461ea7ac8629c" providerId="LiveId" clId="{6D0BB615-69C1-452D-AA91-269D2FFB1E7B}" dt="2022-03-06T04:53:07.125" v="3480" actId="1037"/>
        <pc:sldMkLst>
          <pc:docMk/>
          <pc:sldMk cId="1615276491" sldId="259"/>
        </pc:sldMkLst>
        <pc:spChg chg="del">
          <ac:chgData name="Chen Junkun" userId="d27461ea7ac8629c" providerId="LiveId" clId="{6D0BB615-69C1-452D-AA91-269D2FFB1E7B}" dt="2022-03-06T04:27:39.002" v="3061" actId="478"/>
          <ac:spMkLst>
            <pc:docMk/>
            <pc:sldMk cId="1615276491" sldId="259"/>
            <ac:spMk id="2" creationId="{3BCA2491-409E-444F-8D01-77B3B4B5070B}"/>
          </ac:spMkLst>
        </pc:spChg>
        <pc:spChg chg="del">
          <ac:chgData name="Chen Junkun" userId="d27461ea7ac8629c" providerId="LiveId" clId="{6D0BB615-69C1-452D-AA91-269D2FFB1E7B}" dt="2022-03-06T04:27:40.394" v="3062" actId="478"/>
          <ac:spMkLst>
            <pc:docMk/>
            <pc:sldMk cId="1615276491" sldId="259"/>
            <ac:spMk id="3" creationId="{D1FAE499-4196-4B7A-AD39-0E4296D99FF5}"/>
          </ac:spMkLst>
        </pc:spChg>
        <pc:spChg chg="add del mod">
          <ac:chgData name="Chen Junkun" userId="d27461ea7ac8629c" providerId="LiveId" clId="{6D0BB615-69C1-452D-AA91-269D2FFB1E7B}" dt="2022-03-06T04:27:51.342" v="3064"/>
          <ac:spMkLst>
            <pc:docMk/>
            <pc:sldMk cId="1615276491" sldId="259"/>
            <ac:spMk id="4" creationId="{FD8A3092-7EDA-4691-943E-9683E0A80257}"/>
          </ac:spMkLst>
        </pc:spChg>
        <pc:spChg chg="add del mod">
          <ac:chgData name="Chen Junkun" userId="d27461ea7ac8629c" providerId="LiveId" clId="{6D0BB615-69C1-452D-AA91-269D2FFB1E7B}" dt="2022-03-06T04:27:51.342" v="3064"/>
          <ac:spMkLst>
            <pc:docMk/>
            <pc:sldMk cId="1615276491" sldId="259"/>
            <ac:spMk id="5" creationId="{D6205D61-4495-4137-891B-A95B356FE0F4}"/>
          </ac:spMkLst>
        </pc:spChg>
        <pc:spChg chg="add del mod">
          <ac:chgData name="Chen Junkun" userId="d27461ea7ac8629c" providerId="LiveId" clId="{6D0BB615-69C1-452D-AA91-269D2FFB1E7B}" dt="2022-03-06T04:28:05.288" v="3066" actId="478"/>
          <ac:spMkLst>
            <pc:docMk/>
            <pc:sldMk cId="1615276491" sldId="259"/>
            <ac:spMk id="6" creationId="{44673B86-5F6B-4559-AC0A-2BB473D1399D}"/>
          </ac:spMkLst>
        </pc:spChg>
        <pc:spChg chg="del mod">
          <ac:chgData name="Chen Junkun" userId="d27461ea7ac8629c" providerId="LiveId" clId="{6D0BB615-69C1-452D-AA91-269D2FFB1E7B}" dt="2022-03-06T04:40:16.470" v="3250" actId="478"/>
          <ac:spMkLst>
            <pc:docMk/>
            <pc:sldMk cId="1615276491" sldId="259"/>
            <ac:spMk id="8" creationId="{84888DC3-4D73-4266-AD2A-2ED5724A9333}"/>
          </ac:spMkLst>
        </pc:spChg>
        <pc:spChg chg="del mod">
          <ac:chgData name="Chen Junkun" userId="d27461ea7ac8629c" providerId="LiveId" clId="{6D0BB615-69C1-452D-AA91-269D2FFB1E7B}" dt="2022-03-06T04:30:53.601" v="3126" actId="478"/>
          <ac:spMkLst>
            <pc:docMk/>
            <pc:sldMk cId="1615276491" sldId="259"/>
            <ac:spMk id="9" creationId="{6EC8322F-9FFB-4183-A6FC-534D1FB693AF}"/>
          </ac:spMkLst>
        </pc:spChg>
        <pc:spChg chg="del mod">
          <ac:chgData name="Chen Junkun" userId="d27461ea7ac8629c" providerId="LiveId" clId="{6D0BB615-69C1-452D-AA91-269D2FFB1E7B}" dt="2022-03-06T04:31:01.014" v="3129" actId="478"/>
          <ac:spMkLst>
            <pc:docMk/>
            <pc:sldMk cId="1615276491" sldId="259"/>
            <ac:spMk id="10" creationId="{342D6E1B-DB84-4E85-B716-2A27CCA1A199}"/>
          </ac:spMkLst>
        </pc:spChg>
        <pc:spChg chg="del mod">
          <ac:chgData name="Chen Junkun" userId="d27461ea7ac8629c" providerId="LiveId" clId="{6D0BB615-69C1-452D-AA91-269D2FFB1E7B}" dt="2022-03-06T04:31:02.708" v="3130" actId="478"/>
          <ac:spMkLst>
            <pc:docMk/>
            <pc:sldMk cId="1615276491" sldId="259"/>
            <ac:spMk id="11" creationId="{0BC49F30-A64C-4127-B9A1-657FEB4B2AE1}"/>
          </ac:spMkLst>
        </pc:spChg>
        <pc:spChg chg="del mod">
          <ac:chgData name="Chen Junkun" userId="d27461ea7ac8629c" providerId="LiveId" clId="{6D0BB615-69C1-452D-AA91-269D2FFB1E7B}" dt="2022-03-06T04:31:04.277" v="3131" actId="478"/>
          <ac:spMkLst>
            <pc:docMk/>
            <pc:sldMk cId="1615276491" sldId="259"/>
            <ac:spMk id="12" creationId="{2158CB8B-079B-4FA1-955A-8D46E8E9BB0E}"/>
          </ac:spMkLst>
        </pc:spChg>
        <pc:spChg chg="del mod">
          <ac:chgData name="Chen Junkun" userId="d27461ea7ac8629c" providerId="LiveId" clId="{6D0BB615-69C1-452D-AA91-269D2FFB1E7B}" dt="2022-03-06T04:31:07.806" v="3133" actId="478"/>
          <ac:spMkLst>
            <pc:docMk/>
            <pc:sldMk cId="1615276491" sldId="259"/>
            <ac:spMk id="13" creationId="{73563A75-B8DE-4553-B6AE-D84F96F33522}"/>
          </ac:spMkLst>
        </pc:spChg>
        <pc:spChg chg="del mod">
          <ac:chgData name="Chen Junkun" userId="d27461ea7ac8629c" providerId="LiveId" clId="{6D0BB615-69C1-452D-AA91-269D2FFB1E7B}" dt="2022-03-06T04:31:06.114" v="3132" actId="478"/>
          <ac:spMkLst>
            <pc:docMk/>
            <pc:sldMk cId="1615276491" sldId="259"/>
            <ac:spMk id="14" creationId="{850DC8DE-89CA-40A3-B73A-3A670DF21E85}"/>
          </ac:spMkLst>
        </pc:spChg>
        <pc:spChg chg="del mod">
          <ac:chgData name="Chen Junkun" userId="d27461ea7ac8629c" providerId="LiveId" clId="{6D0BB615-69C1-452D-AA91-269D2FFB1E7B}" dt="2022-03-06T04:30:57.105" v="3127" actId="478"/>
          <ac:spMkLst>
            <pc:docMk/>
            <pc:sldMk cId="1615276491" sldId="259"/>
            <ac:spMk id="15" creationId="{7A75EB34-EA37-4CE3-A883-CF3F7AF64CBA}"/>
          </ac:spMkLst>
        </pc:spChg>
        <pc:spChg chg="del mod">
          <ac:chgData name="Chen Junkun" userId="d27461ea7ac8629c" providerId="LiveId" clId="{6D0BB615-69C1-452D-AA91-269D2FFB1E7B}" dt="2022-03-06T04:30:59.222" v="3128" actId="478"/>
          <ac:spMkLst>
            <pc:docMk/>
            <pc:sldMk cId="1615276491" sldId="259"/>
            <ac:spMk id="16" creationId="{11304322-5CEA-41E7-8961-71562249B968}"/>
          </ac:spMkLst>
        </pc:spChg>
        <pc:spChg chg="mod">
          <ac:chgData name="Chen Junkun" userId="d27461ea7ac8629c" providerId="LiveId" clId="{6D0BB615-69C1-452D-AA91-269D2FFB1E7B}" dt="2022-03-06T04:28:03.061" v="3065"/>
          <ac:spMkLst>
            <pc:docMk/>
            <pc:sldMk cId="1615276491" sldId="259"/>
            <ac:spMk id="21" creationId="{FBE21784-D5E0-43BB-B791-B9FB54FD0477}"/>
          </ac:spMkLst>
        </pc:spChg>
        <pc:spChg chg="mod">
          <ac:chgData name="Chen Junkun" userId="d27461ea7ac8629c" providerId="LiveId" clId="{6D0BB615-69C1-452D-AA91-269D2FFB1E7B}" dt="2022-03-06T04:33:32.245" v="3166" actId="2711"/>
          <ac:spMkLst>
            <pc:docMk/>
            <pc:sldMk cId="1615276491" sldId="259"/>
            <ac:spMk id="26" creationId="{C730B4F3-F993-46A8-96E8-E42D5BBCCC85}"/>
          </ac:spMkLst>
        </pc:spChg>
        <pc:spChg chg="del mod">
          <ac:chgData name="Chen Junkun" userId="d27461ea7ac8629c" providerId="LiveId" clId="{6D0BB615-69C1-452D-AA91-269D2FFB1E7B}" dt="2022-03-06T04:31:41.388" v="3150" actId="478"/>
          <ac:spMkLst>
            <pc:docMk/>
            <pc:sldMk cId="1615276491" sldId="259"/>
            <ac:spMk id="27" creationId="{E7FAB050-ADD1-4045-B9A6-5FBCEE692CD2}"/>
          </ac:spMkLst>
        </pc:spChg>
        <pc:spChg chg="del mod">
          <ac:chgData name="Chen Junkun" userId="d27461ea7ac8629c" providerId="LiveId" clId="{6D0BB615-69C1-452D-AA91-269D2FFB1E7B}" dt="2022-03-06T04:31:39.884" v="3149" actId="478"/>
          <ac:spMkLst>
            <pc:docMk/>
            <pc:sldMk cId="1615276491" sldId="259"/>
            <ac:spMk id="28" creationId="{F8B63D96-D209-49ED-ABDE-6F1AB934D89E}"/>
          </ac:spMkLst>
        </pc:spChg>
        <pc:spChg chg="del mod">
          <ac:chgData name="Chen Junkun" userId="d27461ea7ac8629c" providerId="LiveId" clId="{6D0BB615-69C1-452D-AA91-269D2FFB1E7B}" dt="2022-03-06T04:31:33.640" v="3145" actId="478"/>
          <ac:spMkLst>
            <pc:docMk/>
            <pc:sldMk cId="1615276491" sldId="259"/>
            <ac:spMk id="29" creationId="{535E3C8A-BD58-4CC5-A2A2-404B0374AE59}"/>
          </ac:spMkLst>
        </pc:spChg>
        <pc:spChg chg="del mod">
          <ac:chgData name="Chen Junkun" userId="d27461ea7ac8629c" providerId="LiveId" clId="{6D0BB615-69C1-452D-AA91-269D2FFB1E7B}" dt="2022-03-06T04:31:35.469" v="3146" actId="478"/>
          <ac:spMkLst>
            <pc:docMk/>
            <pc:sldMk cId="1615276491" sldId="259"/>
            <ac:spMk id="30" creationId="{63E276A2-5A99-46F9-8706-66C7A96E0A8B}"/>
          </ac:spMkLst>
        </pc:spChg>
        <pc:spChg chg="del mod">
          <ac:chgData name="Chen Junkun" userId="d27461ea7ac8629c" providerId="LiveId" clId="{6D0BB615-69C1-452D-AA91-269D2FFB1E7B}" dt="2022-03-06T04:31:38.351" v="3148" actId="478"/>
          <ac:spMkLst>
            <pc:docMk/>
            <pc:sldMk cId="1615276491" sldId="259"/>
            <ac:spMk id="31" creationId="{04809B86-A258-4079-AF7B-C8C50EE4115E}"/>
          </ac:spMkLst>
        </pc:spChg>
        <pc:spChg chg="del mod">
          <ac:chgData name="Chen Junkun" userId="d27461ea7ac8629c" providerId="LiveId" clId="{6D0BB615-69C1-452D-AA91-269D2FFB1E7B}" dt="2022-03-06T04:31:36.937" v="3147" actId="478"/>
          <ac:spMkLst>
            <pc:docMk/>
            <pc:sldMk cId="1615276491" sldId="259"/>
            <ac:spMk id="32" creationId="{6C8B57B1-CE25-4CD8-8B86-98097EB02FF8}"/>
          </ac:spMkLst>
        </pc:spChg>
        <pc:spChg chg="del mod">
          <ac:chgData name="Chen Junkun" userId="d27461ea7ac8629c" providerId="LiveId" clId="{6D0BB615-69C1-452D-AA91-269D2FFB1E7B}" dt="2022-03-06T04:31:44.578" v="3152" actId="478"/>
          <ac:spMkLst>
            <pc:docMk/>
            <pc:sldMk cId="1615276491" sldId="259"/>
            <ac:spMk id="33" creationId="{F5CA8473-BCE8-4789-A423-8778D9FFFF1E}"/>
          </ac:spMkLst>
        </pc:spChg>
        <pc:spChg chg="del mod">
          <ac:chgData name="Chen Junkun" userId="d27461ea7ac8629c" providerId="LiveId" clId="{6D0BB615-69C1-452D-AA91-269D2FFB1E7B}" dt="2022-03-06T04:31:42.778" v="3151" actId="478"/>
          <ac:spMkLst>
            <pc:docMk/>
            <pc:sldMk cId="1615276491" sldId="259"/>
            <ac:spMk id="34" creationId="{4D9B7471-8146-4E12-9A00-904744FA5301}"/>
          </ac:spMkLst>
        </pc:spChg>
        <pc:spChg chg="mod">
          <ac:chgData name="Chen Junkun" userId="d27461ea7ac8629c" providerId="LiveId" clId="{6D0BB615-69C1-452D-AA91-269D2FFB1E7B}" dt="2022-03-06T04:28:12.152" v="3068"/>
          <ac:spMkLst>
            <pc:docMk/>
            <pc:sldMk cId="1615276491" sldId="259"/>
            <ac:spMk id="39" creationId="{50EE5187-75AD-4795-B920-012AD0095082}"/>
          </ac:spMkLst>
        </pc:spChg>
        <pc:spChg chg="mod">
          <ac:chgData name="Chen Junkun" userId="d27461ea7ac8629c" providerId="LiveId" clId="{6D0BB615-69C1-452D-AA91-269D2FFB1E7B}" dt="2022-03-06T04:32:57.744" v="3164" actId="2711"/>
          <ac:spMkLst>
            <pc:docMk/>
            <pc:sldMk cId="1615276491" sldId="259"/>
            <ac:spMk id="44" creationId="{3A3187E3-3378-49E2-B387-5A676E914963}"/>
          </ac:spMkLst>
        </pc:spChg>
        <pc:spChg chg="del mod">
          <ac:chgData name="Chen Junkun" userId="d27461ea7ac8629c" providerId="LiveId" clId="{6D0BB615-69C1-452D-AA91-269D2FFB1E7B}" dt="2022-03-06T04:31:22.818" v="3139" actId="478"/>
          <ac:spMkLst>
            <pc:docMk/>
            <pc:sldMk cId="1615276491" sldId="259"/>
            <ac:spMk id="45" creationId="{E518D218-C16B-4E0E-8B6D-523F8A80D317}"/>
          </ac:spMkLst>
        </pc:spChg>
        <pc:spChg chg="del mod">
          <ac:chgData name="Chen Junkun" userId="d27461ea7ac8629c" providerId="LiveId" clId="{6D0BB615-69C1-452D-AA91-269D2FFB1E7B}" dt="2022-03-06T04:31:24.119" v="3140" actId="478"/>
          <ac:spMkLst>
            <pc:docMk/>
            <pc:sldMk cId="1615276491" sldId="259"/>
            <ac:spMk id="46" creationId="{5BA3AC63-10A9-4060-A299-8FD5E4A0AD21}"/>
          </ac:spMkLst>
        </pc:spChg>
        <pc:spChg chg="del mod">
          <ac:chgData name="Chen Junkun" userId="d27461ea7ac8629c" providerId="LiveId" clId="{6D0BB615-69C1-452D-AA91-269D2FFB1E7B}" dt="2022-03-06T04:31:31.822" v="3144" actId="478"/>
          <ac:spMkLst>
            <pc:docMk/>
            <pc:sldMk cId="1615276491" sldId="259"/>
            <ac:spMk id="47" creationId="{5B22B60B-F436-4672-A65F-69674C50346B}"/>
          </ac:spMkLst>
        </pc:spChg>
        <pc:spChg chg="del mod">
          <ac:chgData name="Chen Junkun" userId="d27461ea7ac8629c" providerId="LiveId" clId="{6D0BB615-69C1-452D-AA91-269D2FFB1E7B}" dt="2022-03-06T04:31:27.408" v="3142" actId="478"/>
          <ac:spMkLst>
            <pc:docMk/>
            <pc:sldMk cId="1615276491" sldId="259"/>
            <ac:spMk id="48" creationId="{98BE5DF1-227E-44BB-848B-44298CEBC956}"/>
          </ac:spMkLst>
        </pc:spChg>
        <pc:spChg chg="del mod">
          <ac:chgData name="Chen Junkun" userId="d27461ea7ac8629c" providerId="LiveId" clId="{6D0BB615-69C1-452D-AA91-269D2FFB1E7B}" dt="2022-03-06T04:31:29.621" v="3143" actId="478"/>
          <ac:spMkLst>
            <pc:docMk/>
            <pc:sldMk cId="1615276491" sldId="259"/>
            <ac:spMk id="49" creationId="{4DD0BFEF-C528-44AB-AFF9-655D3EAF2FA9}"/>
          </ac:spMkLst>
        </pc:spChg>
        <pc:spChg chg="del mod">
          <ac:chgData name="Chen Junkun" userId="d27461ea7ac8629c" providerId="LiveId" clId="{6D0BB615-69C1-452D-AA91-269D2FFB1E7B}" dt="2022-03-06T04:31:11.152" v="3135" actId="478"/>
          <ac:spMkLst>
            <pc:docMk/>
            <pc:sldMk cId="1615276491" sldId="259"/>
            <ac:spMk id="50" creationId="{BCA14F49-6F7B-41AE-BF3E-5E5BB7A5BAFE}"/>
          </ac:spMkLst>
        </pc:spChg>
        <pc:spChg chg="del mod">
          <ac:chgData name="Chen Junkun" userId="d27461ea7ac8629c" providerId="LiveId" clId="{6D0BB615-69C1-452D-AA91-269D2FFB1E7B}" dt="2022-03-06T04:31:20.108" v="3137" actId="478"/>
          <ac:spMkLst>
            <pc:docMk/>
            <pc:sldMk cId="1615276491" sldId="259"/>
            <ac:spMk id="51" creationId="{D7B4C907-6F6E-4C3A-A2DA-46C135072018}"/>
          </ac:spMkLst>
        </pc:spChg>
        <pc:spChg chg="del mod">
          <ac:chgData name="Chen Junkun" userId="d27461ea7ac8629c" providerId="LiveId" clId="{6D0BB615-69C1-452D-AA91-269D2FFB1E7B}" dt="2022-03-06T04:31:21.436" v="3138" actId="478"/>
          <ac:spMkLst>
            <pc:docMk/>
            <pc:sldMk cId="1615276491" sldId="259"/>
            <ac:spMk id="52" creationId="{147BB0C3-709B-49A8-84C3-FC7CF72FC339}"/>
          </ac:spMkLst>
        </pc:spChg>
        <pc:spChg chg="mod">
          <ac:chgData name="Chen Junkun" userId="d27461ea7ac8629c" providerId="LiveId" clId="{6D0BB615-69C1-452D-AA91-269D2FFB1E7B}" dt="2022-03-06T04:28:16.440" v="3070"/>
          <ac:spMkLst>
            <pc:docMk/>
            <pc:sldMk cId="1615276491" sldId="259"/>
            <ac:spMk id="57" creationId="{4C306F73-7646-4C04-9030-7A9DFF85B9D1}"/>
          </ac:spMkLst>
        </pc:spChg>
        <pc:spChg chg="add mo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61" creationId="{E199DD15-42F6-437A-A46C-4236DB24E76E}"/>
          </ac:spMkLst>
        </pc:spChg>
        <pc:spChg chg="add del mod topLvl">
          <ac:chgData name="Chen Junkun" userId="d27461ea7ac8629c" providerId="LiveId" clId="{6D0BB615-69C1-452D-AA91-269D2FFB1E7B}" dt="2022-03-06T04:45:24.560" v="3271" actId="478"/>
          <ac:spMkLst>
            <pc:docMk/>
            <pc:sldMk cId="1615276491" sldId="259"/>
            <ac:spMk id="80" creationId="{4FC97013-2FC7-4F4E-A30A-70ACEF17EF39}"/>
          </ac:spMkLst>
        </pc:spChg>
        <pc:spChg chg="mod topLvl">
          <ac:chgData name="Chen Junkun" userId="d27461ea7ac8629c" providerId="LiveId" clId="{6D0BB615-69C1-452D-AA91-269D2FFB1E7B}" dt="2022-03-06T04:45:24.560" v="3271" actId="478"/>
          <ac:spMkLst>
            <pc:docMk/>
            <pc:sldMk cId="1615276491" sldId="259"/>
            <ac:spMk id="85" creationId="{9C33EA36-79E1-46B7-B528-C0793A06B1FE}"/>
          </ac:spMkLst>
        </pc:spChg>
        <pc:spChg chg="del mod topLvl">
          <ac:chgData name="Chen Junkun" userId="d27461ea7ac8629c" providerId="LiveId" clId="{6D0BB615-69C1-452D-AA91-269D2FFB1E7B}" dt="2022-03-06T04:40:04.302" v="3247" actId="478"/>
          <ac:spMkLst>
            <pc:docMk/>
            <pc:sldMk cId="1615276491" sldId="259"/>
            <ac:spMk id="90" creationId="{12ABC437-8B97-4A89-BCCA-7E962487B3CF}"/>
          </ac:spMkLst>
        </pc:spChg>
        <pc:spChg chg="mod topLvl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91" creationId="{93B08D4E-A8F8-40D8-B09F-9E6EEB744F03}"/>
          </ac:spMkLst>
        </pc:spChg>
        <pc:spChg chg="add mo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92" creationId="{7AD1E5CB-37FE-41D5-804E-D6D9AF2DFDC3}"/>
          </ac:spMkLst>
        </pc:spChg>
        <pc:spChg chg="add del mod">
          <ac:chgData name="Chen Junkun" userId="d27461ea7ac8629c" providerId="LiveId" clId="{6D0BB615-69C1-452D-AA91-269D2FFB1E7B}" dt="2022-03-06T04:40:03.058" v="3246"/>
          <ac:spMkLst>
            <pc:docMk/>
            <pc:sldMk cId="1615276491" sldId="259"/>
            <ac:spMk id="109" creationId="{CE2B0705-BA15-4B46-9621-5E64F05868F4}"/>
          </ac:spMkLst>
        </pc:spChg>
        <pc:spChg chg="add mod or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10" creationId="{7D20807C-292D-447B-A2CD-47FA439F0BD5}"/>
          </ac:spMkLst>
        </pc:spChg>
        <pc:spChg chg="add mod or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11" creationId="{AB737616-F3AF-4B96-ACB3-445A92515335}"/>
          </ac:spMkLst>
        </pc:spChg>
        <pc:spChg chg="add del">
          <ac:chgData name="Chen Junkun" userId="d27461ea7ac8629c" providerId="LiveId" clId="{6D0BB615-69C1-452D-AA91-269D2FFB1E7B}" dt="2022-03-06T04:42:10.221" v="3264" actId="11529"/>
          <ac:spMkLst>
            <pc:docMk/>
            <pc:sldMk cId="1615276491" sldId="259"/>
            <ac:spMk id="116" creationId="{F2F2F5CE-B0E8-4E2E-9A5B-4180A53B9C1F}"/>
          </ac:spMkLst>
        </pc:spChg>
        <pc:spChg chg="add del">
          <ac:chgData name="Chen Junkun" userId="d27461ea7ac8629c" providerId="LiveId" clId="{6D0BB615-69C1-452D-AA91-269D2FFB1E7B}" dt="2022-03-06T04:42:27.947" v="3266" actId="478"/>
          <ac:spMkLst>
            <pc:docMk/>
            <pc:sldMk cId="1615276491" sldId="259"/>
            <ac:spMk id="117" creationId="{C20A2E37-AFE0-469C-8923-3A13B9B3DCE9}"/>
          </ac:spMkLst>
        </pc:spChg>
        <pc:spChg chg="add del">
          <ac:chgData name="Chen Junkun" userId="d27461ea7ac8629c" providerId="LiveId" clId="{6D0BB615-69C1-452D-AA91-269D2FFB1E7B}" dt="2022-03-06T04:43:06.756" v="3268" actId="478"/>
          <ac:spMkLst>
            <pc:docMk/>
            <pc:sldMk cId="1615276491" sldId="259"/>
            <ac:spMk id="118" creationId="{D96FBDC3-AC5A-4F0C-A8A4-2C61F26D9F80}"/>
          </ac:spMkLst>
        </pc:spChg>
        <pc:spChg chg="add del">
          <ac:chgData name="Chen Junkun" userId="d27461ea7ac8629c" providerId="LiveId" clId="{6D0BB615-69C1-452D-AA91-269D2FFB1E7B}" dt="2022-03-06T04:45:24.838" v="3272" actId="11529"/>
          <ac:spMkLst>
            <pc:docMk/>
            <pc:sldMk cId="1615276491" sldId="259"/>
            <ac:spMk id="119" creationId="{3E2797AA-C19D-49C0-8952-A931DECB3F47}"/>
          </ac:spMkLst>
        </pc:spChg>
        <pc:spChg chg="add mod or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21" creationId="{A007001A-14EE-4191-BAD0-D30B5843F126}"/>
          </ac:spMkLst>
        </pc:spChg>
        <pc:spChg chg="add del mod">
          <ac:chgData name="Chen Junkun" userId="d27461ea7ac8629c" providerId="LiveId" clId="{6D0BB615-69C1-452D-AA91-269D2FFB1E7B}" dt="2022-03-06T04:46:49.911" v="3288" actId="478"/>
          <ac:spMkLst>
            <pc:docMk/>
            <pc:sldMk cId="1615276491" sldId="259"/>
            <ac:spMk id="122" creationId="{D6F27A77-247A-46F6-9F85-E593D47048F3}"/>
          </ac:spMkLst>
        </pc:spChg>
        <pc:spChg chg="add mod or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23" creationId="{3D1ABB4B-4EFE-4E5C-A38D-726D0195EAFF}"/>
          </ac:spMkLst>
        </pc:spChg>
        <pc:spChg chg="add mod or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24" creationId="{80FFBAC6-A3FF-4131-8E9D-C5EE0CE3941C}"/>
          </ac:spMkLst>
        </pc:spChg>
        <pc:spChg chg="add mod">
          <ac:chgData name="Chen Junkun" userId="d27461ea7ac8629c" providerId="LiveId" clId="{6D0BB615-69C1-452D-AA91-269D2FFB1E7B}" dt="2022-03-06T04:53:07.125" v="3480" actId="1037"/>
          <ac:spMkLst>
            <pc:docMk/>
            <pc:sldMk cId="1615276491" sldId="259"/>
            <ac:spMk id="125" creationId="{7C7D1DAA-A6D8-41B5-86E6-036F12F9F899}"/>
          </ac:spMkLst>
        </pc:spChg>
        <pc:spChg chg="add mod">
          <ac:chgData name="Chen Junkun" userId="d27461ea7ac8629c" providerId="LiveId" clId="{6D0BB615-69C1-452D-AA91-269D2FFB1E7B}" dt="2022-03-06T04:50:07.102" v="3363" actId="164"/>
          <ac:spMkLst>
            <pc:docMk/>
            <pc:sldMk cId="1615276491" sldId="259"/>
            <ac:spMk id="126" creationId="{70BDDD93-DF5F-4719-B235-8C9110AD143B}"/>
          </ac:spMkLst>
        </pc:spChg>
        <pc:spChg chg="del mod">
          <ac:chgData name="Chen Junkun" userId="d27461ea7ac8629c" providerId="LiveId" clId="{6D0BB615-69C1-452D-AA91-269D2FFB1E7B}" dt="2022-03-06T04:49:21.967" v="3354" actId="21"/>
          <ac:spMkLst>
            <pc:docMk/>
            <pc:sldMk cId="1615276491" sldId="259"/>
            <ac:spMk id="132" creationId="{6530CC64-6389-41E2-A2A6-EAD20FB628C2}"/>
          </ac:spMkLst>
        </pc:spChg>
        <pc:spChg chg="add mod">
          <ac:chgData name="Chen Junkun" userId="d27461ea7ac8629c" providerId="LiveId" clId="{6D0BB615-69C1-452D-AA91-269D2FFB1E7B}" dt="2022-03-06T04:50:07.102" v="3363" actId="164"/>
          <ac:spMkLst>
            <pc:docMk/>
            <pc:sldMk cId="1615276491" sldId="259"/>
            <ac:spMk id="136" creationId="{3B165ACA-B5F9-4CCE-8C80-91B37E0CF515}"/>
          </ac:spMkLst>
        </pc:spChg>
        <pc:spChg chg="add mod">
          <ac:chgData name="Chen Junkun" userId="d27461ea7ac8629c" providerId="LiveId" clId="{6D0BB615-69C1-452D-AA91-269D2FFB1E7B}" dt="2022-03-06T04:52:29.807" v="3433" actId="1038"/>
          <ac:spMkLst>
            <pc:docMk/>
            <pc:sldMk cId="1615276491" sldId="259"/>
            <ac:spMk id="137" creationId="{F3D6A6A9-D320-4DE5-BD3D-3259E70A3778}"/>
          </ac:spMkLst>
        </pc:spChg>
        <pc:spChg chg="add mod">
          <ac:chgData name="Chen Junkun" userId="d27461ea7ac8629c" providerId="LiveId" clId="{6D0BB615-69C1-452D-AA91-269D2FFB1E7B}" dt="2022-03-06T04:52:29.807" v="3433" actId="1038"/>
          <ac:spMkLst>
            <pc:docMk/>
            <pc:sldMk cId="1615276491" sldId="259"/>
            <ac:spMk id="138" creationId="{2FA2DA14-BBE9-48E9-9164-00DA1955B104}"/>
          </ac:spMkLst>
        </pc:spChg>
        <pc:grpChg chg="add mod">
          <ac:chgData name="Chen Junkun" userId="d27461ea7ac8629c" providerId="LiveId" clId="{6D0BB615-69C1-452D-AA91-269D2FFB1E7B}" dt="2022-03-06T04:53:07.125" v="3480" actId="1037"/>
          <ac:grpSpMkLst>
            <pc:docMk/>
            <pc:sldMk cId="1615276491" sldId="259"/>
            <ac:grpSpMk id="7" creationId="{C2788C98-B46E-4A04-BAB9-EF1FF282C5DF}"/>
          </ac:grpSpMkLst>
        </pc:grpChg>
        <pc:grpChg chg="add del mod">
          <ac:chgData name="Chen Junkun" userId="d27461ea7ac8629c" providerId="LiveId" clId="{6D0BB615-69C1-452D-AA91-269D2FFB1E7B}" dt="2022-03-06T04:33:36.277" v="3167" actId="478"/>
          <ac:grpSpMkLst>
            <pc:docMk/>
            <pc:sldMk cId="1615276491" sldId="259"/>
            <ac:grpSpMk id="25" creationId="{7A08E8A1-72C7-4D7F-A2B8-B7009E14676D}"/>
          </ac:grpSpMkLst>
        </pc:grpChg>
        <pc:grpChg chg="add del mod">
          <ac:chgData name="Chen Junkun" userId="d27461ea7ac8629c" providerId="LiveId" clId="{6D0BB615-69C1-452D-AA91-269D2FFB1E7B}" dt="2022-03-06T04:33:37.698" v="3168" actId="478"/>
          <ac:grpSpMkLst>
            <pc:docMk/>
            <pc:sldMk cId="1615276491" sldId="259"/>
            <ac:grpSpMk id="43" creationId="{7DC38C98-E305-490C-A324-F2707179E65B}"/>
          </ac:grpSpMkLst>
        </pc:grpChg>
        <pc:grpChg chg="add del mod ord">
          <ac:chgData name="Chen Junkun" userId="d27461ea7ac8629c" providerId="LiveId" clId="{6D0BB615-69C1-452D-AA91-269D2FFB1E7B}" dt="2022-03-06T04:53:07.125" v="3480" actId="1037"/>
          <ac:grpSpMkLst>
            <pc:docMk/>
            <pc:sldMk cId="1615276491" sldId="259"/>
            <ac:grpSpMk id="79" creationId="{88FE2FDB-A3AB-4E43-95FE-F738AD7D6679}"/>
          </ac:grpSpMkLst>
        </pc:grpChg>
        <pc:grpChg chg="add del mod">
          <ac:chgData name="Chen Junkun" userId="d27461ea7ac8629c" providerId="LiveId" clId="{6D0BB615-69C1-452D-AA91-269D2FFB1E7B}" dt="2022-03-06T04:40:04.302" v="3247" actId="478"/>
          <ac:grpSpMkLst>
            <pc:docMk/>
            <pc:sldMk cId="1615276491" sldId="259"/>
            <ac:grpSpMk id="89" creationId="{A0E423A9-7CCE-4D6A-BA19-F67AADAD44F9}"/>
          </ac:grpSpMkLst>
        </pc:grpChg>
        <pc:grpChg chg="add del mod">
          <ac:chgData name="Chen Junkun" userId="d27461ea7ac8629c" providerId="LiveId" clId="{6D0BB615-69C1-452D-AA91-269D2FFB1E7B}" dt="2022-03-06T04:50:07.102" v="3363" actId="164"/>
          <ac:grpSpMkLst>
            <pc:docMk/>
            <pc:sldMk cId="1615276491" sldId="259"/>
            <ac:grpSpMk id="127" creationId="{43244209-3B0C-4120-ABA9-C8317C452CA1}"/>
          </ac:grpSpMkLst>
        </pc:grpChg>
        <pc:grpChg chg="add mod">
          <ac:chgData name="Chen Junkun" userId="d27461ea7ac8629c" providerId="LiveId" clId="{6D0BB615-69C1-452D-AA91-269D2FFB1E7B}" dt="2022-03-06T04:51:00.621" v="3373" actId="1076"/>
          <ac:grpSpMkLst>
            <pc:docMk/>
            <pc:sldMk cId="1615276491" sldId="259"/>
            <ac:grpSpMk id="139" creationId="{D6E454E8-21D4-4131-915F-6993DE0C7412}"/>
          </ac:grpSpMkLst>
        </pc:grp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17" creationId="{0B7B8A98-30BE-49CD-9897-D8BDA3F904A8}"/>
          </ac:cxnSpMkLst>
        </pc:cxn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18" creationId="{A1597D72-3A3F-43B9-83A3-6545C32097C8}"/>
          </ac:cxnSpMkLst>
        </pc:cxnChg>
        <pc:cxnChg chg="mod">
          <ac:chgData name="Chen Junkun" userId="d27461ea7ac8629c" providerId="LiveId" clId="{6D0BB615-69C1-452D-AA91-269D2FFB1E7B}" dt="2022-03-06T04:45:45.219" v="3274" actId="14100"/>
          <ac:cxnSpMkLst>
            <pc:docMk/>
            <pc:sldMk cId="1615276491" sldId="259"/>
            <ac:cxnSpMk id="19" creationId="{D59D477D-5C33-4BCA-83C6-79A37C2402CB}"/>
          </ac:cxnSpMkLst>
        </pc:cxn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20" creationId="{41521582-4F4C-42ED-902B-E02C378E9674}"/>
          </ac:cxnSpMkLst>
        </pc:cxn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22" creationId="{DD56DFA3-A667-4296-A423-71FB4A7BDB93}"/>
          </ac:cxnSpMkLst>
        </pc:cxn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23" creationId="{24FB1899-5AB0-4A65-A7AC-FF100E20F20D}"/>
          </ac:cxnSpMkLst>
        </pc:cxnChg>
        <pc:cxnChg chg="mod">
          <ac:chgData name="Chen Junkun" userId="d27461ea7ac8629c" providerId="LiveId" clId="{6D0BB615-69C1-452D-AA91-269D2FFB1E7B}" dt="2022-03-06T04:28:03.061" v="3065"/>
          <ac:cxnSpMkLst>
            <pc:docMk/>
            <pc:sldMk cId="1615276491" sldId="259"/>
            <ac:cxnSpMk id="24" creationId="{5A915C42-2199-415A-A8D0-E33907F9FF49}"/>
          </ac:cxnSpMkLst>
        </pc:cxnChg>
        <pc:cxnChg chg="del mod">
          <ac:chgData name="Chen Junkun" userId="d27461ea7ac8629c" providerId="LiveId" clId="{6D0BB615-69C1-452D-AA91-269D2FFB1E7B}" dt="2022-03-06T04:29:10.853" v="3103" actId="478"/>
          <ac:cxnSpMkLst>
            <pc:docMk/>
            <pc:sldMk cId="1615276491" sldId="259"/>
            <ac:cxnSpMk id="35" creationId="{EFCE19F5-A475-45DD-91A3-94512BBC51F0}"/>
          </ac:cxnSpMkLst>
        </pc:cxnChg>
        <pc:cxnChg chg="del mod">
          <ac:chgData name="Chen Junkun" userId="d27461ea7ac8629c" providerId="LiveId" clId="{6D0BB615-69C1-452D-AA91-269D2FFB1E7B}" dt="2022-03-06T04:29:09.212" v="3102" actId="478"/>
          <ac:cxnSpMkLst>
            <pc:docMk/>
            <pc:sldMk cId="1615276491" sldId="259"/>
            <ac:cxnSpMk id="36" creationId="{00115D68-4595-4AC4-A969-CA7B4121DE26}"/>
          </ac:cxnSpMkLst>
        </pc:cxnChg>
        <pc:cxnChg chg="del mod">
          <ac:chgData name="Chen Junkun" userId="d27461ea7ac8629c" providerId="LiveId" clId="{6D0BB615-69C1-452D-AA91-269D2FFB1E7B}" dt="2022-03-06T04:29:15.997" v="3106" actId="478"/>
          <ac:cxnSpMkLst>
            <pc:docMk/>
            <pc:sldMk cId="1615276491" sldId="259"/>
            <ac:cxnSpMk id="37" creationId="{B9D21467-CEFB-4DE1-82AD-74CC4D7E80A5}"/>
          </ac:cxnSpMkLst>
        </pc:cxnChg>
        <pc:cxnChg chg="del mod">
          <ac:chgData name="Chen Junkun" userId="d27461ea7ac8629c" providerId="LiveId" clId="{6D0BB615-69C1-452D-AA91-269D2FFB1E7B}" dt="2022-03-06T04:29:14.084" v="3105" actId="478"/>
          <ac:cxnSpMkLst>
            <pc:docMk/>
            <pc:sldMk cId="1615276491" sldId="259"/>
            <ac:cxnSpMk id="38" creationId="{204430C7-3F8D-4F5F-ABC1-801BB8A59AF8}"/>
          </ac:cxnSpMkLst>
        </pc:cxnChg>
        <pc:cxnChg chg="del mod">
          <ac:chgData name="Chen Junkun" userId="d27461ea7ac8629c" providerId="LiveId" clId="{6D0BB615-69C1-452D-AA91-269D2FFB1E7B}" dt="2022-03-06T04:29:07.741" v="3101" actId="478"/>
          <ac:cxnSpMkLst>
            <pc:docMk/>
            <pc:sldMk cId="1615276491" sldId="259"/>
            <ac:cxnSpMk id="40" creationId="{BAD7462B-5B67-43F0-A9B6-29F181A5A891}"/>
          </ac:cxnSpMkLst>
        </pc:cxnChg>
        <pc:cxnChg chg="del mod">
          <ac:chgData name="Chen Junkun" userId="d27461ea7ac8629c" providerId="LiveId" clId="{6D0BB615-69C1-452D-AA91-269D2FFB1E7B}" dt="2022-03-06T04:29:12.858" v="3104" actId="478"/>
          <ac:cxnSpMkLst>
            <pc:docMk/>
            <pc:sldMk cId="1615276491" sldId="259"/>
            <ac:cxnSpMk id="41" creationId="{58061D0E-01D5-417A-9DFC-2783769E7732}"/>
          </ac:cxnSpMkLst>
        </pc:cxnChg>
        <pc:cxnChg chg="del mod">
          <ac:chgData name="Chen Junkun" userId="d27461ea7ac8629c" providerId="LiveId" clId="{6D0BB615-69C1-452D-AA91-269D2FFB1E7B}" dt="2022-03-06T04:29:05.584" v="3100" actId="478"/>
          <ac:cxnSpMkLst>
            <pc:docMk/>
            <pc:sldMk cId="1615276491" sldId="259"/>
            <ac:cxnSpMk id="42" creationId="{C3050AE2-B62E-420A-8330-78057E7D85C4}"/>
          </ac:cxnSpMkLst>
        </pc:cxnChg>
        <pc:cxnChg chg="del mod">
          <ac:chgData name="Chen Junkun" userId="d27461ea7ac8629c" providerId="LiveId" clId="{6D0BB615-69C1-452D-AA91-269D2FFB1E7B}" dt="2022-03-06T04:29:03.912" v="3099" actId="478"/>
          <ac:cxnSpMkLst>
            <pc:docMk/>
            <pc:sldMk cId="1615276491" sldId="259"/>
            <ac:cxnSpMk id="53" creationId="{32652C95-7289-4CBF-8295-4406EDF867F1}"/>
          </ac:cxnSpMkLst>
        </pc:cxnChg>
        <pc:cxnChg chg="del mod">
          <ac:chgData name="Chen Junkun" userId="d27461ea7ac8629c" providerId="LiveId" clId="{6D0BB615-69C1-452D-AA91-269D2FFB1E7B}" dt="2022-03-06T04:29:02.414" v="3098" actId="478"/>
          <ac:cxnSpMkLst>
            <pc:docMk/>
            <pc:sldMk cId="1615276491" sldId="259"/>
            <ac:cxnSpMk id="54" creationId="{8ECE4D10-7EDD-42D3-9D5C-135528DD6164}"/>
          </ac:cxnSpMkLst>
        </pc:cxnChg>
        <pc:cxnChg chg="del mod">
          <ac:chgData name="Chen Junkun" userId="d27461ea7ac8629c" providerId="LiveId" clId="{6D0BB615-69C1-452D-AA91-269D2FFB1E7B}" dt="2022-03-06T04:28:56.854" v="3095" actId="478"/>
          <ac:cxnSpMkLst>
            <pc:docMk/>
            <pc:sldMk cId="1615276491" sldId="259"/>
            <ac:cxnSpMk id="55" creationId="{44DBF964-0CE7-48EC-9C84-13D02141D97B}"/>
          </ac:cxnSpMkLst>
        </pc:cxnChg>
        <pc:cxnChg chg="del mod">
          <ac:chgData name="Chen Junkun" userId="d27461ea7ac8629c" providerId="LiveId" clId="{6D0BB615-69C1-452D-AA91-269D2FFB1E7B}" dt="2022-03-06T04:28:55.256" v="3094" actId="478"/>
          <ac:cxnSpMkLst>
            <pc:docMk/>
            <pc:sldMk cId="1615276491" sldId="259"/>
            <ac:cxnSpMk id="56" creationId="{9C8D51D7-E7FA-4988-8A19-36D089518EA8}"/>
          </ac:cxnSpMkLst>
        </pc:cxnChg>
        <pc:cxnChg chg="del mod">
          <ac:chgData name="Chen Junkun" userId="d27461ea7ac8629c" providerId="LiveId" clId="{6D0BB615-69C1-452D-AA91-269D2FFB1E7B}" dt="2022-03-06T04:29:00.393" v="3097" actId="478"/>
          <ac:cxnSpMkLst>
            <pc:docMk/>
            <pc:sldMk cId="1615276491" sldId="259"/>
            <ac:cxnSpMk id="58" creationId="{D1C20FF1-43B6-4792-ADDC-CA8E1AB8BE53}"/>
          </ac:cxnSpMkLst>
        </pc:cxnChg>
        <pc:cxnChg chg="del mod">
          <ac:chgData name="Chen Junkun" userId="d27461ea7ac8629c" providerId="LiveId" clId="{6D0BB615-69C1-452D-AA91-269D2FFB1E7B}" dt="2022-03-06T04:28:51.165" v="3091" actId="478"/>
          <ac:cxnSpMkLst>
            <pc:docMk/>
            <pc:sldMk cId="1615276491" sldId="259"/>
            <ac:cxnSpMk id="59" creationId="{C58B2EAE-43DE-4416-B5F6-F1F4BC2F9D8F}"/>
          </ac:cxnSpMkLst>
        </pc:cxnChg>
        <pc:cxnChg chg="del mod">
          <ac:chgData name="Chen Junkun" userId="d27461ea7ac8629c" providerId="LiveId" clId="{6D0BB615-69C1-452D-AA91-269D2FFB1E7B}" dt="2022-03-06T04:28:58.860" v="3096" actId="478"/>
          <ac:cxnSpMkLst>
            <pc:docMk/>
            <pc:sldMk cId="1615276491" sldId="259"/>
            <ac:cxnSpMk id="60" creationId="{BFBCFA9B-5A5D-4AD7-A355-6E8AA81F19FB}"/>
          </ac:cxnSpMkLst>
        </pc:cxnChg>
        <pc:cxnChg chg="add del mod">
          <ac:chgData name="Chen Junkun" userId="d27461ea7ac8629c" providerId="LiveId" clId="{6D0BB615-69C1-452D-AA91-269D2FFB1E7B}" dt="2022-03-06T04:29:54.904" v="3120" actId="478"/>
          <ac:cxnSpMkLst>
            <pc:docMk/>
            <pc:sldMk cId="1615276491" sldId="259"/>
            <ac:cxnSpMk id="62" creationId="{095E1317-FBB5-4B30-8AF6-1D89CCCAB8CB}"/>
          </ac:cxnSpMkLst>
        </pc:cxnChg>
        <pc:cxnChg chg="add del mod">
          <ac:chgData name="Chen Junkun" userId="d27461ea7ac8629c" providerId="LiveId" clId="{6D0BB615-69C1-452D-AA91-269D2FFB1E7B}" dt="2022-03-06T04:33:39.516" v="3170" actId="478"/>
          <ac:cxnSpMkLst>
            <pc:docMk/>
            <pc:sldMk cId="1615276491" sldId="259"/>
            <ac:cxnSpMk id="71" creationId="{CE38DED6-D0D0-4D3B-9BF7-70ADBC3087EB}"/>
          </ac:cxnSpMkLst>
        </pc:cxnChg>
        <pc:cxnChg chg="add del mod">
          <ac:chgData name="Chen Junkun" userId="d27461ea7ac8629c" providerId="LiveId" clId="{6D0BB615-69C1-452D-AA91-269D2FFB1E7B}" dt="2022-03-06T04:30:36.824" v="3125" actId="478"/>
          <ac:cxnSpMkLst>
            <pc:docMk/>
            <pc:sldMk cId="1615276491" sldId="259"/>
            <ac:cxnSpMk id="73" creationId="{AB321E3A-D53F-425A-916A-4954AD67AB8F}"/>
          </ac:cxnSpMkLst>
        </pc:cxnChg>
        <pc:cxnChg chg="add del mod">
          <ac:chgData name="Chen Junkun" userId="d27461ea7ac8629c" providerId="LiveId" clId="{6D0BB615-69C1-452D-AA91-269D2FFB1E7B}" dt="2022-03-06T04:33:38.657" v="3169" actId="478"/>
          <ac:cxnSpMkLst>
            <pc:docMk/>
            <pc:sldMk cId="1615276491" sldId="259"/>
            <ac:cxnSpMk id="74" creationId="{40941EA4-D430-4E5D-ACED-C986217B2A9C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1" creationId="{825D786E-452E-4130-948E-EDF9AE940F00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2" creationId="{5ACDE2B7-F9B0-4D11-94BC-D5C3EB64A3C4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3" creationId="{5CDA6FD8-C1A0-4E0B-BCA3-A5ACA402EDE5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4" creationId="{4EBF38CB-DA64-4FC5-BF88-A56FC5D320BA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6" creationId="{44F2379C-04AD-48B8-AE1E-036A77E1ADF3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7" creationId="{AC829C14-84EA-408F-A1EB-2D8DBAD6A72C}"/>
          </ac:cxnSpMkLst>
        </pc:cxnChg>
        <pc:cxnChg chg="del mod">
          <ac:chgData name="Chen Junkun" userId="d27461ea7ac8629c" providerId="LiveId" clId="{6D0BB615-69C1-452D-AA91-269D2FFB1E7B}" dt="2022-03-06T04:34:10.941" v="3175" actId="478"/>
          <ac:cxnSpMkLst>
            <pc:docMk/>
            <pc:sldMk cId="1615276491" sldId="259"/>
            <ac:cxnSpMk id="88" creationId="{245C5911-3DD4-4B25-B928-C45BE465F10B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94" creationId="{B30562CB-BE1B-493B-B7A9-B53FB306A0DE}"/>
          </ac:cxnSpMkLst>
        </pc:cxnChg>
        <pc:cxnChg chg="add del mod">
          <ac:chgData name="Chen Junkun" userId="d27461ea7ac8629c" providerId="LiveId" clId="{6D0BB615-69C1-452D-AA91-269D2FFB1E7B}" dt="2022-03-06T04:37:12.996" v="3228" actId="478"/>
          <ac:cxnSpMkLst>
            <pc:docMk/>
            <pc:sldMk cId="1615276491" sldId="259"/>
            <ac:cxnSpMk id="95" creationId="{8F7B1B96-1278-4315-85A6-041A8E3F0B10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97" creationId="{69230383-A146-46B8-BD58-4218C8715AD9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99" creationId="{CEC6F69F-ED08-43A3-8B60-65EAF9200C12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101" creationId="{1DD1E3D4-33D2-4DE0-BB48-89307A577412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103" creationId="{0F62CCF8-EA2A-4D89-AA7E-3B32B117DADD}"/>
          </ac:cxnSpMkLst>
        </pc:cxnChg>
        <pc:cxnChg chg="add mod or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105" creationId="{6EB5AB6D-21CD-4943-8655-3FDA9AEB2341}"/>
          </ac:cxnSpMkLst>
        </pc:cxnChg>
        <pc:cxnChg chg="add mod">
          <ac:chgData name="Chen Junkun" userId="d27461ea7ac8629c" providerId="LiveId" clId="{6D0BB615-69C1-452D-AA91-269D2FFB1E7B}" dt="2022-03-06T04:53:07.125" v="3480" actId="1037"/>
          <ac:cxnSpMkLst>
            <pc:docMk/>
            <pc:sldMk cId="1615276491" sldId="259"/>
            <ac:cxnSpMk id="107" creationId="{38CAB847-7C28-48CA-A18A-F004675988FC}"/>
          </ac:cxnSpMkLst>
        </pc:cxnChg>
        <pc:cxnChg chg="add del">
          <ac:chgData name="Chen Junkun" userId="d27461ea7ac8629c" providerId="LiveId" clId="{6D0BB615-69C1-452D-AA91-269D2FFB1E7B}" dt="2022-03-06T04:41:50.771" v="3262" actId="11529"/>
          <ac:cxnSpMkLst>
            <pc:docMk/>
            <pc:sldMk cId="1615276491" sldId="259"/>
            <ac:cxnSpMk id="115" creationId="{4DD6BA14-3989-4889-8957-DC4AC175E44E}"/>
          </ac:cxnSpMkLst>
        </pc:cxnChg>
        <pc:cxnChg chg="mod">
          <ac:chgData name="Chen Junkun" userId="d27461ea7ac8629c" providerId="LiveId" clId="{6D0BB615-69C1-452D-AA91-269D2FFB1E7B}" dt="2022-03-06T04:51:23.279" v="3379" actId="14100"/>
          <ac:cxnSpMkLst>
            <pc:docMk/>
            <pc:sldMk cId="1615276491" sldId="259"/>
            <ac:cxnSpMk id="128" creationId="{CA438382-5BEA-4F01-94D1-0F0B16F47920}"/>
          </ac:cxnSpMkLst>
        </pc:cxnChg>
        <pc:cxnChg chg="mod">
          <ac:chgData name="Chen Junkun" userId="d27461ea7ac8629c" providerId="LiveId" clId="{6D0BB615-69C1-452D-AA91-269D2FFB1E7B}" dt="2022-03-06T04:51:34.018" v="3381" actId="14100"/>
          <ac:cxnSpMkLst>
            <pc:docMk/>
            <pc:sldMk cId="1615276491" sldId="259"/>
            <ac:cxnSpMk id="129" creationId="{009EED32-D168-4406-B9AD-EE9BB160430D}"/>
          </ac:cxnSpMkLst>
        </pc:cxnChg>
        <pc:cxnChg chg="mod">
          <ac:chgData name="Chen Junkun" userId="d27461ea7ac8629c" providerId="LiveId" clId="{6D0BB615-69C1-452D-AA91-269D2FFB1E7B}" dt="2022-03-06T04:51:11.106" v="3377" actId="14100"/>
          <ac:cxnSpMkLst>
            <pc:docMk/>
            <pc:sldMk cId="1615276491" sldId="259"/>
            <ac:cxnSpMk id="130" creationId="{D601176B-B24B-4DA1-98D9-E68580844329}"/>
          </ac:cxnSpMkLst>
        </pc:cxnChg>
        <pc:cxnChg chg="mod">
          <ac:chgData name="Chen Junkun" userId="d27461ea7ac8629c" providerId="LiveId" clId="{6D0BB615-69C1-452D-AA91-269D2FFB1E7B}" dt="2022-03-06T04:51:45.256" v="3383" actId="14100"/>
          <ac:cxnSpMkLst>
            <pc:docMk/>
            <pc:sldMk cId="1615276491" sldId="259"/>
            <ac:cxnSpMk id="131" creationId="{DEBB9947-10C7-49E8-AAD6-833390BB17CD}"/>
          </ac:cxnSpMkLst>
        </pc:cxnChg>
        <pc:cxnChg chg="mod">
          <ac:chgData name="Chen Junkun" userId="d27461ea7ac8629c" providerId="LiveId" clId="{6D0BB615-69C1-452D-AA91-269D2FFB1E7B}" dt="2022-03-06T04:49:12.127" v="3350"/>
          <ac:cxnSpMkLst>
            <pc:docMk/>
            <pc:sldMk cId="1615276491" sldId="259"/>
            <ac:cxnSpMk id="133" creationId="{F565233F-0A4E-4185-8C2E-342983C10B19}"/>
          </ac:cxnSpMkLst>
        </pc:cxnChg>
        <pc:cxnChg chg="mod">
          <ac:chgData name="Chen Junkun" userId="d27461ea7ac8629c" providerId="LiveId" clId="{6D0BB615-69C1-452D-AA91-269D2FFB1E7B}" dt="2022-03-06T04:51:08.429" v="3376" actId="14100"/>
          <ac:cxnSpMkLst>
            <pc:docMk/>
            <pc:sldMk cId="1615276491" sldId="259"/>
            <ac:cxnSpMk id="134" creationId="{DFF69284-4D94-40D1-8097-3BDF23519467}"/>
          </ac:cxnSpMkLst>
        </pc:cxnChg>
        <pc:cxnChg chg="mod">
          <ac:chgData name="Chen Junkun" userId="d27461ea7ac8629c" providerId="LiveId" clId="{6D0BB615-69C1-452D-AA91-269D2FFB1E7B}" dt="2022-03-06T04:51:38.444" v="3382" actId="14100"/>
          <ac:cxnSpMkLst>
            <pc:docMk/>
            <pc:sldMk cId="1615276491" sldId="259"/>
            <ac:cxnSpMk id="135" creationId="{F2E0EBBB-C405-4A3C-9B45-0AE709CD246D}"/>
          </ac:cxnSpMkLst>
        </pc:cxnChg>
      </pc:sldChg>
      <pc:sldChg chg="addSp delSp modSp new mod">
        <pc:chgData name="Chen Junkun" userId="d27461ea7ac8629c" providerId="LiveId" clId="{6D0BB615-69C1-452D-AA91-269D2FFB1E7B}" dt="2022-03-07T06:33:40.302" v="5398" actId="1076"/>
        <pc:sldMkLst>
          <pc:docMk/>
          <pc:sldMk cId="2820490891" sldId="260"/>
        </pc:sldMkLst>
        <pc:spChg chg="del">
          <ac:chgData name="Chen Junkun" userId="d27461ea7ac8629c" providerId="LiveId" clId="{6D0BB615-69C1-452D-AA91-269D2FFB1E7B}" dt="2022-03-06T05:00:00.438" v="3483" actId="478"/>
          <ac:spMkLst>
            <pc:docMk/>
            <pc:sldMk cId="2820490891" sldId="260"/>
            <ac:spMk id="2" creationId="{9275D503-EE2B-4D9C-9F6C-EB4021344870}"/>
          </ac:spMkLst>
        </pc:spChg>
        <pc:spChg chg="del">
          <ac:chgData name="Chen Junkun" userId="d27461ea7ac8629c" providerId="LiveId" clId="{6D0BB615-69C1-452D-AA91-269D2FFB1E7B}" dt="2022-03-06T05:00:01.448" v="3484" actId="478"/>
          <ac:spMkLst>
            <pc:docMk/>
            <pc:sldMk cId="2820490891" sldId="260"/>
            <ac:spMk id="3" creationId="{9D0F09E8-756E-4849-AA78-A3EB74251B5E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7" creationId="{5B7C77A1-C2A1-43EC-9D2F-AA139CDE6161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12" creationId="{37A1C14F-A65B-430E-9557-E925438DA5A9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17" creationId="{13DACEE4-FFD6-4E01-8471-A8A5D2A9961C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19" creationId="{0B7F3A90-2DBC-44EF-8338-1A33CC00A2B7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20" creationId="{36FD346A-8CF3-4E13-9FFC-9642CE1F6371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23" creationId="{11871B24-45FC-405F-9773-F257D0C43480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25" creationId="{36DAC430-167E-4594-A8E3-9FB0847F38DB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26" creationId="{EE35697A-AC38-46BC-AE56-0FE8884200DA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29" creationId="{B93DF7E1-07C9-4E14-9EAB-89615F6C75FB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34" creationId="{A1478344-702E-4C53-87EF-9F524D84EA7E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36" creationId="{CD2D8E1D-D28C-4E69-8A9E-F249AD3D7EBA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37" creationId="{7EEE163C-615D-4162-A7E3-3D1098B9143A}"/>
          </ac:spMkLst>
        </pc:spChg>
        <pc:spChg chg="mod">
          <ac:chgData name="Chen Junkun" userId="d27461ea7ac8629c" providerId="LiveId" clId="{6D0BB615-69C1-452D-AA91-269D2FFB1E7B}" dt="2022-03-07T06:31:03.582" v="5313" actId="14100"/>
          <ac:spMkLst>
            <pc:docMk/>
            <pc:sldMk cId="2820490891" sldId="260"/>
            <ac:spMk id="40" creationId="{9FE17B84-4D65-456B-83A4-A09B0FD3E877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42" creationId="{833911AE-BDB7-4167-864F-3E91F5C287B7}"/>
          </ac:spMkLst>
        </pc:spChg>
        <pc:spChg chg="mod">
          <ac:chgData name="Chen Junkun" userId="d27461ea7ac8629c" providerId="LiveId" clId="{6D0BB615-69C1-452D-AA91-269D2FFB1E7B}" dt="2022-03-07T06:31:17.487" v="5315" actId="14100"/>
          <ac:spMkLst>
            <pc:docMk/>
            <pc:sldMk cId="2820490891" sldId="260"/>
            <ac:spMk id="43" creationId="{71366AB5-BEDD-4E68-80DD-1B69E83DFCE1}"/>
          </ac:spMkLst>
        </pc:spChg>
        <pc:spChg chg="add del mod">
          <ac:chgData name="Chen Junkun" userId="d27461ea7ac8629c" providerId="LiveId" clId="{6D0BB615-69C1-452D-AA91-269D2FFB1E7B}" dt="2022-03-06T05:06:27.175" v="3573" actId="478"/>
          <ac:spMkLst>
            <pc:docMk/>
            <pc:sldMk cId="2820490891" sldId="260"/>
            <ac:spMk id="50" creationId="{C4F83780-4276-4C86-8FB9-401270E1F49A}"/>
          </ac:spMkLst>
        </pc:spChg>
        <pc:spChg chg="add del mod">
          <ac:chgData name="Chen Junkun" userId="d27461ea7ac8629c" providerId="LiveId" clId="{6D0BB615-69C1-452D-AA91-269D2FFB1E7B}" dt="2022-03-06T05:06:28.459" v="3574" actId="478"/>
          <ac:spMkLst>
            <pc:docMk/>
            <pc:sldMk cId="2820490891" sldId="260"/>
            <ac:spMk id="51" creationId="{A19A1116-121C-4382-AC8A-679FC725EAE6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56" creationId="{AC6EF015-CC16-4561-A535-E2C055D30319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61" creationId="{E26D9EF6-8BF1-4A5B-B807-06B5F70BEE94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66" creationId="{58D77F68-CB95-421E-ABBE-E32CC973F530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68" creationId="{64E4163C-D71F-45D3-B443-68F77B9A5167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69" creationId="{6167D57D-867F-4ADB-9E90-7F5B782BD049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72" creationId="{4B6B1733-EA40-4A58-B270-27A1E2A811E9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74" creationId="{EB037866-0762-49F8-A2E6-517590022A2A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75" creationId="{DBABEBBA-8895-45BC-A245-F75391CB8222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78" creationId="{83B55D3D-99A4-433E-8C6E-FBE360238B2B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83" creationId="{0D618F42-96D2-43BB-AFD5-8C2968BDB0E6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85" creationId="{3FFCFFCE-B167-4831-B45E-EF548E13D918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86" creationId="{060AC3B4-A806-45B8-86C8-45191577FCB8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89" creationId="{99F2E02D-E95B-46D0-AE6B-B338A4F6D1C8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91" creationId="{1CB53EA1-6B9B-47D5-A7ED-CCD5765033A9}"/>
          </ac:spMkLst>
        </pc:spChg>
        <pc:spChg chg="mod">
          <ac:chgData name="Chen Junkun" userId="d27461ea7ac8629c" providerId="LiveId" clId="{6D0BB615-69C1-452D-AA91-269D2FFB1E7B}" dt="2022-03-06T05:09:44.075" v="3624"/>
          <ac:spMkLst>
            <pc:docMk/>
            <pc:sldMk cId="2820490891" sldId="260"/>
            <ac:spMk id="92" creationId="{09C34BE8-851F-493D-B9AE-C53F6F87716B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96" creationId="{2159C490-99C3-4902-9E00-417F8E240DFD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01" creationId="{860A75A8-AEE2-42F6-87AC-10D62FF3AAE2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06" creationId="{3B1136A7-6C82-4C5D-87C8-94D94F74F07E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08" creationId="{E1E35C98-072F-4B17-B5E4-81B103169F00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09" creationId="{02512405-7DC6-4C35-99C2-B5F29E004E31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12" creationId="{C546D363-2118-449E-848D-4480883D498C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14" creationId="{9B31FC92-B25B-490D-BB19-153A7B10A036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15" creationId="{4258E9ED-FF75-47F7-9C0B-E9142EE257B8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18" creationId="{97E6C76F-3681-4834-899B-FC6185C2A945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23" creationId="{879D4F34-77D4-435C-B630-4A1A883A9ADD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25" creationId="{70DD6307-1611-4694-A4C8-02A45BF1510E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26" creationId="{1B9A49CE-5CBF-4D4D-8D98-D128BB3E00A8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29" creationId="{737F4D49-2515-49D9-8B2A-C45B760C3CCF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31" creationId="{39AA3DD0-43F8-4A7E-A7CF-E1100F157D94}"/>
          </ac:spMkLst>
        </pc:spChg>
        <pc:spChg chg="mod">
          <ac:chgData name="Chen Junkun" userId="d27461ea7ac8629c" providerId="LiveId" clId="{6D0BB615-69C1-452D-AA91-269D2FFB1E7B}" dt="2022-03-06T05:09:46.285" v="3626"/>
          <ac:spMkLst>
            <pc:docMk/>
            <pc:sldMk cId="2820490891" sldId="260"/>
            <ac:spMk id="132" creationId="{261C70AE-C065-4863-862A-A34DC12EB059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36" creationId="{06B44350-631F-47AD-889A-AC7488D3B541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41" creationId="{8EBE47B2-CF44-4170-B544-3DB206ECC5EA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46" creationId="{8AF4A45B-FBD7-457E-ACE2-CAC1D52F97ED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48" creationId="{B9EB4E68-4D3B-4552-AE07-CCF5376016C1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49" creationId="{91E639FE-EECA-4C04-8FFC-29992CAF663F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52" creationId="{CD957B2B-FBF4-41FB-94C0-B79CA4294147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54" creationId="{FF2B6A8B-3B46-4373-8104-8737F682BBF1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55" creationId="{AD40CE8E-6BC5-499B-9CE3-A854810D5E5A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58" creationId="{1C4F40BC-B24E-4877-85B6-FD5594F73D18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63" creationId="{4B350A20-97EA-4037-B017-7BA65DE3A30B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65" creationId="{86AFAEE3-7BAD-4293-9085-493BD2854379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66" creationId="{CA509CC1-2572-4942-A6FC-A0389269396A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69" creationId="{D388DD58-972C-4E34-8B90-2740D67C0E2C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71" creationId="{A5DB0807-8C26-40DE-A03F-B2419E6AA63B}"/>
          </ac:spMkLst>
        </pc:spChg>
        <pc:spChg chg="mod">
          <ac:chgData name="Chen Junkun" userId="d27461ea7ac8629c" providerId="LiveId" clId="{6D0BB615-69C1-452D-AA91-269D2FFB1E7B}" dt="2022-03-06T05:09:49.714" v="3628"/>
          <ac:spMkLst>
            <pc:docMk/>
            <pc:sldMk cId="2820490891" sldId="260"/>
            <ac:spMk id="172" creationId="{6AD75E92-8085-4F0F-ACFB-41E3F1AE49A7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76" creationId="{CE0FC6A7-EF95-4822-BD9A-33DFB16F46BE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81" creationId="{9A2F69F4-E87E-4EB4-8ED8-09667B44BB8C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86" creationId="{DB2F7AF5-3A71-4449-8BFA-F695C5F90F23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88" creationId="{AF052784-AE11-46B3-AC81-D49B39399B6C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89" creationId="{F6289016-121F-4B3B-B9E4-8F6503DE1F35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92" creationId="{528FB112-8AEF-4B1D-ACA2-42F22879B63B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94" creationId="{58092569-C18E-401E-8359-11B243F72661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95" creationId="{F2C02061-8880-45B3-8922-50F164B1ED12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198" creationId="{09474436-8B49-491D-94B3-80F09D71D162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03" creationId="{DFB871C5-C106-4A7F-B4CB-E095993654CA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05" creationId="{647BDEA8-0178-4EED-8B79-B7D74E0712A1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06" creationId="{FE7FEFA7-7EEE-423B-B9D6-0C98C2ED55F3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09" creationId="{1F69FDE9-48AD-485A-A19C-F1BEA480FE3A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11" creationId="{FE31BF1C-69B9-4CC1-A0DB-8CD3EF118322}"/>
          </ac:spMkLst>
        </pc:spChg>
        <pc:spChg chg="mod">
          <ac:chgData name="Chen Junkun" userId="d27461ea7ac8629c" providerId="LiveId" clId="{6D0BB615-69C1-452D-AA91-269D2FFB1E7B}" dt="2022-03-06T05:09:56.715" v="3630"/>
          <ac:spMkLst>
            <pc:docMk/>
            <pc:sldMk cId="2820490891" sldId="260"/>
            <ac:spMk id="212" creationId="{A3EBE2E6-1D0D-4D29-A11E-D6C38800D246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16" creationId="{B2C22EAB-35E6-4E55-B563-4D462FC74582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21" creationId="{63992F04-A310-40CE-BD01-B7029FB241CC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26" creationId="{26942DBF-B7CC-41B6-98B0-FAB10C95784A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28" creationId="{1B5C03A9-BF28-48F8-8ACA-CA8A565F1197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29" creationId="{2D915C55-AB77-4DF1-9AC4-3E9BD915CAF6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32" creationId="{31AB7117-12F9-4ED0-9DED-C43EEDDF25F2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34" creationId="{E525EFCA-CF4C-46E9-B289-69919C8D57E0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35" creationId="{E1ED026C-F30D-4107-B294-7AD10C33D287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38" creationId="{2BCA2E61-3B3F-4C14-A7F7-6E95E16A8A88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43" creationId="{B95915F8-B187-41EF-9BC3-8E3B3F0070B6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45" creationId="{EA278F40-A277-4EF7-9334-DC7D5CBE2541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46" creationId="{07AFD647-1B41-477D-A1ED-6A90E091EC86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49" creationId="{5EDA99C0-5323-4C3A-A047-802938FEE825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51" creationId="{7E0E75F8-1FA4-40BD-A313-60D882F22F43}"/>
          </ac:spMkLst>
        </pc:spChg>
        <pc:spChg chg="mod">
          <ac:chgData name="Chen Junkun" userId="d27461ea7ac8629c" providerId="LiveId" clId="{6D0BB615-69C1-452D-AA91-269D2FFB1E7B}" dt="2022-03-06T05:09:59.877" v="3633"/>
          <ac:spMkLst>
            <pc:docMk/>
            <pc:sldMk cId="2820490891" sldId="260"/>
            <ac:spMk id="252" creationId="{B5A7FAB5-74AE-4CE2-BEDE-5005930B3F4A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56" creationId="{12C81FDB-798A-4355-BF19-56EBBF9D255C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61" creationId="{5D0856E6-FB95-4663-9A03-93CB3FB6C834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66" creationId="{09D956CE-7CB7-4154-B465-CD5D2964ACF8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68" creationId="{FFC32E32-A1B5-40C5-A259-A925EFFFDEB7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69" creationId="{1D2701D8-EFAE-4346-A134-573F7E4D3AE8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72" creationId="{FFC7EE8C-EB86-4DC7-933F-9BA3AD9FEB01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74" creationId="{F56F5A50-6A6B-410B-A8E9-3F0B6CAC11EC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75" creationId="{B21DC5DC-D0DE-4D50-ACAD-320E9A8D011C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78" creationId="{558EE354-905D-4110-9919-A07832E94B7D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83" creationId="{2D1DE526-5D47-4EF9-B7FE-EAFC3A0BEE9A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85" creationId="{0707E0FF-0450-4958-BA06-678EED9C9445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86" creationId="{188C9F87-DF93-4390-870D-7DE66D1E2E9A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89" creationId="{B94D6FEA-9786-4D12-BC93-1260C82A7D96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91" creationId="{8934221E-8BA4-40EE-AF8D-E7D395E49A81}"/>
          </ac:spMkLst>
        </pc:spChg>
        <pc:spChg chg="mod">
          <ac:chgData name="Chen Junkun" userId="d27461ea7ac8629c" providerId="LiveId" clId="{6D0BB615-69C1-452D-AA91-269D2FFB1E7B}" dt="2022-03-06T05:10:02.804" v="3635"/>
          <ac:spMkLst>
            <pc:docMk/>
            <pc:sldMk cId="2820490891" sldId="260"/>
            <ac:spMk id="292" creationId="{2A8B9DF8-F4C1-4BFD-B8F5-9EAE0A43737B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296" creationId="{F00516DE-5AE5-4F2E-B332-B48BF6858351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01" creationId="{C0536860-B74B-422C-9D4B-4B95E25E2510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06" creationId="{6FADA3F8-6C5B-4BF0-B630-7A4FA903CFAC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08" creationId="{E79E2288-6E44-4FB8-ADB8-7BBDF1D8892B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09" creationId="{6E73048D-6BC5-4F61-8901-1DA04287AFD1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12" creationId="{F0F97FCB-1084-45E7-944C-2BBEF6868EC4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14" creationId="{ED5DF6FC-E020-42F8-A6EA-463D5AA31CEE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15" creationId="{3F0099B1-71C7-4A94-88C8-DBCE2F8F4C4D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18" creationId="{12808044-5963-4098-92C9-5C835E994A26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23" creationId="{C5D830B8-4B74-47E0-88EB-6C1D0EB28E89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25" creationId="{B857555B-826A-4350-B1EB-254BB635F693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26" creationId="{279618F6-47ED-46ED-B6F0-06729203EC96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29" creationId="{8F21E780-2AC2-4FA0-92C5-CFC34A7534AF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31" creationId="{3B1ECC53-558C-4A3D-BC67-AEFD32965186}"/>
          </ac:spMkLst>
        </pc:spChg>
        <pc:spChg chg="mod">
          <ac:chgData name="Chen Junkun" userId="d27461ea7ac8629c" providerId="LiveId" clId="{6D0BB615-69C1-452D-AA91-269D2FFB1E7B}" dt="2022-03-06T05:10:23.485" v="3638"/>
          <ac:spMkLst>
            <pc:docMk/>
            <pc:sldMk cId="2820490891" sldId="260"/>
            <ac:spMk id="332" creationId="{4FAD1ED4-D994-4B68-8DB3-47E87D4DBACC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36" creationId="{AD0BD31A-7B37-4CC9-A378-DD894D5F0EDF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41" creationId="{4AD73F8E-EEE6-4BC5-B8E3-468C55F6EF14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46" creationId="{9D6174E3-B866-4E73-B178-2B91FD66FB49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48" creationId="{B73AF37D-E6C3-46FF-9D91-C19BDFDC27F7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49" creationId="{30181DFE-A93B-4012-A056-0E1769555FB2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52" creationId="{D100A259-55AA-4D92-8A22-9820E1BA24FD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54" creationId="{4E392770-411D-42C0-9D62-5DDB5FC0AC59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55" creationId="{9CB592ED-F148-439C-9B19-73F703D16A5A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58" creationId="{C38F7BDD-E64E-4109-872D-958D599143BD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63" creationId="{6E13DEC6-E754-4D57-8116-4E46612BB683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65" creationId="{EF068BA5-AED1-4EBF-97BA-6E2EC3A13827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66" creationId="{DBC0A771-78E4-49AF-80DF-EB346C0B9D61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69" creationId="{E10EE784-9CE5-43F3-8DD4-D7472A91652E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71" creationId="{D8D091BB-764C-482D-B274-97256DC90D70}"/>
          </ac:spMkLst>
        </pc:spChg>
        <pc:spChg chg="mod">
          <ac:chgData name="Chen Junkun" userId="d27461ea7ac8629c" providerId="LiveId" clId="{6D0BB615-69C1-452D-AA91-269D2FFB1E7B}" dt="2022-03-06T05:10:27.657" v="3642"/>
          <ac:spMkLst>
            <pc:docMk/>
            <pc:sldMk cId="2820490891" sldId="260"/>
            <ac:spMk id="372" creationId="{007C143E-04BA-4487-AA37-7A0D9A556FA9}"/>
          </ac:spMkLst>
        </pc:spChg>
        <pc:grpChg chg="add mod">
          <ac:chgData name="Chen Junkun" userId="d27461ea7ac8629c" providerId="LiveId" clId="{6D0BB615-69C1-452D-AA91-269D2FFB1E7B}" dt="2022-03-07T06:31:28.106" v="5317" actId="1076"/>
          <ac:grpSpMkLst>
            <pc:docMk/>
            <pc:sldMk cId="2820490891" sldId="260"/>
            <ac:grpSpMk id="4" creationId="{61059DC3-A6D4-4BFE-BA66-B4F765AEEC94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8" creationId="{413A5EB0-16AE-4EAE-9481-3C207CE2849D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9" creationId="{E63E6D2F-0B71-411F-A0E8-40538C4710B5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13" creationId="{80E16CDC-53C4-4322-8544-884092D51366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14" creationId="{BB9592F5-F515-40D0-A157-49D9F59F440A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18" creationId="{9B76EAE1-163D-4A61-8154-02E9E9FB639A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24" creationId="{FB5C36BD-2E46-4D16-A7FB-BE8144537D64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30" creationId="{C1DDB049-B24D-4D08-A40E-E849B4C3E682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31" creationId="{00D1986E-97D9-4C9E-8CAF-2508AC15D7D7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35" creationId="{5F0B8B48-238C-4EBB-B880-04225F313B59}"/>
          </ac:grpSpMkLst>
        </pc:grpChg>
        <pc:grpChg chg="mod">
          <ac:chgData name="Chen Junkun" userId="d27461ea7ac8629c" providerId="LiveId" clId="{6D0BB615-69C1-452D-AA91-269D2FFB1E7B}" dt="2022-03-06T04:59:58.192" v="3482"/>
          <ac:grpSpMkLst>
            <pc:docMk/>
            <pc:sldMk cId="2820490891" sldId="260"/>
            <ac:grpSpMk id="41" creationId="{69E86B7E-D9D4-45FA-9709-DF3BFD315FB2}"/>
          </ac:grpSpMkLst>
        </pc:grpChg>
        <pc:grpChg chg="add del mod">
          <ac:chgData name="Chen Junkun" userId="d27461ea7ac8629c" providerId="LiveId" clId="{6D0BB615-69C1-452D-AA91-269D2FFB1E7B}" dt="2022-03-06T05:09:44.761" v="3625"/>
          <ac:grpSpMkLst>
            <pc:docMk/>
            <pc:sldMk cId="2820490891" sldId="260"/>
            <ac:grpSpMk id="53" creationId="{1CB15840-4161-404F-BFFE-AD8E143DC9F4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57" creationId="{D8874564-DD1C-457E-BC8E-182DC39B746F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58" creationId="{2C523C3D-7F8F-4752-9E30-09E14C2A4231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62" creationId="{600E5BD6-CD6C-4F33-BD4B-47DC5EFCF456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63" creationId="{949A74F5-70D0-4C15-A64E-22EC61847A08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67" creationId="{65978C1E-649D-4EBD-8952-AE51D602D96B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73" creationId="{3EDCE561-DC7A-48A1-8388-B26EB74E32EB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79" creationId="{D671F435-6C7F-44EB-810F-71828B1941BD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80" creationId="{8029E5E6-AAE7-4DBD-B197-6EDEE8E42189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84" creationId="{999936CC-66B3-44FB-85EC-3A8B32DA7E7D}"/>
          </ac:grpSpMkLst>
        </pc:grpChg>
        <pc:grpChg chg="mod">
          <ac:chgData name="Chen Junkun" userId="d27461ea7ac8629c" providerId="LiveId" clId="{6D0BB615-69C1-452D-AA91-269D2FFB1E7B}" dt="2022-03-06T05:09:44.075" v="3624"/>
          <ac:grpSpMkLst>
            <pc:docMk/>
            <pc:sldMk cId="2820490891" sldId="260"/>
            <ac:grpSpMk id="90" creationId="{DDB40B22-CF4C-4A8D-943A-F15DF5896671}"/>
          </ac:grpSpMkLst>
        </pc:grpChg>
        <pc:grpChg chg="add del mod">
          <ac:chgData name="Chen Junkun" userId="d27461ea7ac8629c" providerId="LiveId" clId="{6D0BB615-69C1-452D-AA91-269D2FFB1E7B}" dt="2022-03-06T05:09:46.860" v="3627"/>
          <ac:grpSpMkLst>
            <pc:docMk/>
            <pc:sldMk cId="2820490891" sldId="260"/>
            <ac:grpSpMk id="93" creationId="{4DD595E8-1D0D-45C3-BBFD-95E31726B0C9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97" creationId="{2ED9F22A-EF0A-436E-BB46-E836DEDEFE63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98" creationId="{4154A947-4145-45D1-A5E6-45EB7A96FE80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02" creationId="{5FA026C1-F024-4DA0-BD3B-3DF70B68CCEC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03" creationId="{57D1FF64-AE50-460D-B613-231E5662047D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07" creationId="{E4948467-4550-438D-B86B-674EFD541102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13" creationId="{73D8DBF5-B33C-412B-8D04-F3F7D626CB69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19" creationId="{5513B9E3-5B79-4C2D-8C3C-73FAC50A6560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20" creationId="{24E9D41D-5DCB-4C3E-B7FB-F9605D49FE0F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24" creationId="{BABB4336-AD73-4CF6-BF9E-B134E7B84F80}"/>
          </ac:grpSpMkLst>
        </pc:grpChg>
        <pc:grpChg chg="mod">
          <ac:chgData name="Chen Junkun" userId="d27461ea7ac8629c" providerId="LiveId" clId="{6D0BB615-69C1-452D-AA91-269D2FFB1E7B}" dt="2022-03-06T05:09:46.285" v="3626"/>
          <ac:grpSpMkLst>
            <pc:docMk/>
            <pc:sldMk cId="2820490891" sldId="260"/>
            <ac:grpSpMk id="130" creationId="{2B06B5BF-6E2A-44D4-B4E1-957512A0FFD6}"/>
          </ac:grpSpMkLst>
        </pc:grpChg>
        <pc:grpChg chg="add del mod">
          <ac:chgData name="Chen Junkun" userId="d27461ea7ac8629c" providerId="LiveId" clId="{6D0BB615-69C1-452D-AA91-269D2FFB1E7B}" dt="2022-03-06T05:09:50.232" v="3629"/>
          <ac:grpSpMkLst>
            <pc:docMk/>
            <pc:sldMk cId="2820490891" sldId="260"/>
            <ac:grpSpMk id="133" creationId="{EDCCC560-15F6-41EE-A515-1C641E3EBE2D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37" creationId="{A351F4F0-C617-4D72-B850-D17FBF3716BB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38" creationId="{5F76C35D-B3B0-43D2-A7E1-DBDF8A627040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42" creationId="{8A17A748-342F-4777-A920-7C57A9C09100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43" creationId="{E985C2D6-776F-4F6D-BC78-3BCE376D0D61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47" creationId="{F3242F22-DF89-4A45-8E65-90FA6B45C4D5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53" creationId="{FCB23B4B-997A-486C-87CC-7966B4DD5935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59" creationId="{9001319B-BA0E-4D4F-B93E-60365A74068F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60" creationId="{A23D72A7-86FC-42BA-BFE4-87FBCB563C86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64" creationId="{FFF34052-84F2-4041-B629-34D8D1EEF8DD}"/>
          </ac:grpSpMkLst>
        </pc:grpChg>
        <pc:grpChg chg="mod">
          <ac:chgData name="Chen Junkun" userId="d27461ea7ac8629c" providerId="LiveId" clId="{6D0BB615-69C1-452D-AA91-269D2FFB1E7B}" dt="2022-03-06T05:09:49.714" v="3628"/>
          <ac:grpSpMkLst>
            <pc:docMk/>
            <pc:sldMk cId="2820490891" sldId="260"/>
            <ac:grpSpMk id="170" creationId="{41D014B5-1BF2-4D5A-8821-66C9D79A63A7}"/>
          </ac:grpSpMkLst>
        </pc:grpChg>
        <pc:grpChg chg="add del mod">
          <ac:chgData name="Chen Junkun" userId="d27461ea7ac8629c" providerId="LiveId" clId="{6D0BB615-69C1-452D-AA91-269D2FFB1E7B}" dt="2022-03-06T05:09:57.344" v="3631"/>
          <ac:grpSpMkLst>
            <pc:docMk/>
            <pc:sldMk cId="2820490891" sldId="260"/>
            <ac:grpSpMk id="173" creationId="{D34F5179-CAB8-48D6-BC97-E1659EC82F8B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77" creationId="{FF8C92E4-466F-45F7-8C8A-F6496411E9A2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78" creationId="{6373C4AE-EDF8-4E5F-8DCB-FC6E6289D5BA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82" creationId="{62FDA436-0198-49EE-A893-586323FF7D8A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83" creationId="{C4DA4484-D223-42F4-8B64-B3C7D99F5393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87" creationId="{2B819D20-26CB-41B8-9C4D-681BBFAE6A4C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93" creationId="{F818C116-3F16-4221-B904-84795700418E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199" creationId="{2DBF0E4E-1E50-4B39-9DEB-59D7677AA063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200" creationId="{935D88AE-C1B3-453E-B8D5-9676B2A5B73B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204" creationId="{629C4448-22AA-4C08-B57C-3BB955630386}"/>
          </ac:grpSpMkLst>
        </pc:grpChg>
        <pc:grpChg chg="mod">
          <ac:chgData name="Chen Junkun" userId="d27461ea7ac8629c" providerId="LiveId" clId="{6D0BB615-69C1-452D-AA91-269D2FFB1E7B}" dt="2022-03-06T05:09:56.715" v="3630"/>
          <ac:grpSpMkLst>
            <pc:docMk/>
            <pc:sldMk cId="2820490891" sldId="260"/>
            <ac:grpSpMk id="210" creationId="{738EE950-4D5A-4985-8A3F-FBF593A2576C}"/>
          </ac:grpSpMkLst>
        </pc:grpChg>
        <pc:grpChg chg="add del mod">
          <ac:chgData name="Chen Junkun" userId="d27461ea7ac8629c" providerId="LiveId" clId="{6D0BB615-69C1-452D-AA91-269D2FFB1E7B}" dt="2022-03-06T05:10:00.390" v="3634"/>
          <ac:grpSpMkLst>
            <pc:docMk/>
            <pc:sldMk cId="2820490891" sldId="260"/>
            <ac:grpSpMk id="213" creationId="{486E1AD4-3462-40E1-827C-AE4A6588CA9B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17" creationId="{5902FEFD-121F-4054-900D-9C11856038D2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18" creationId="{0E5D5BC6-5DC1-4C5A-BCAD-6D73AA335205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22" creationId="{C911853A-1C89-4BD9-9E1E-7325403C6122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23" creationId="{3F9F668E-0E13-4FAA-9205-6890BD3FB728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27" creationId="{9DE9A14A-F710-442F-9D2F-5ADC19B5167A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33" creationId="{C9E65A9D-224F-4219-B9ED-C4A29D416043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39" creationId="{1099587C-E99B-49BF-91B4-CAE8966C6EF4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40" creationId="{B2AF8DEB-D94B-4C1F-BB56-E3E2945D2833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44" creationId="{CAC3B4BA-5C73-412C-B3A4-6D6698F66482}"/>
          </ac:grpSpMkLst>
        </pc:grpChg>
        <pc:grpChg chg="mod">
          <ac:chgData name="Chen Junkun" userId="d27461ea7ac8629c" providerId="LiveId" clId="{6D0BB615-69C1-452D-AA91-269D2FFB1E7B}" dt="2022-03-06T05:09:59.877" v="3633"/>
          <ac:grpSpMkLst>
            <pc:docMk/>
            <pc:sldMk cId="2820490891" sldId="260"/>
            <ac:grpSpMk id="250" creationId="{19FB8D17-78E0-489D-9418-BC4BFB427B71}"/>
          </ac:grpSpMkLst>
        </pc:grpChg>
        <pc:grpChg chg="add del mod">
          <ac:chgData name="Chen Junkun" userId="d27461ea7ac8629c" providerId="LiveId" clId="{6D0BB615-69C1-452D-AA91-269D2FFB1E7B}" dt="2022-03-06T05:10:03.393" v="3636"/>
          <ac:grpSpMkLst>
            <pc:docMk/>
            <pc:sldMk cId="2820490891" sldId="260"/>
            <ac:grpSpMk id="253" creationId="{72F9A48C-2DFE-4E44-9314-0B36F69C75CF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57" creationId="{AB4DF963-A5F7-4CF3-9938-0A1BA7191CB9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58" creationId="{437FC97F-72BC-4749-91F9-D126E5BC9529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62" creationId="{8D76C0C5-DC07-4A34-8504-BE568E87B31D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63" creationId="{8227DB07-6F2C-46A2-AAB9-820D5FF3445A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67" creationId="{634D8C89-FA33-4DEE-AD96-884E46EEC61F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73" creationId="{43B8FEAD-35BA-46C2-ACAC-E3F1C2A16AE6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79" creationId="{42E774FB-18DF-41A2-8E70-BCD57A9A25EC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80" creationId="{76EA2CA4-B517-463A-9DA0-6F2659F39B2C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84" creationId="{58CA10BB-1BA1-48B7-9C7A-66E278FC9465}"/>
          </ac:grpSpMkLst>
        </pc:grpChg>
        <pc:grpChg chg="mod">
          <ac:chgData name="Chen Junkun" userId="d27461ea7ac8629c" providerId="LiveId" clId="{6D0BB615-69C1-452D-AA91-269D2FFB1E7B}" dt="2022-03-06T05:10:02.804" v="3635"/>
          <ac:grpSpMkLst>
            <pc:docMk/>
            <pc:sldMk cId="2820490891" sldId="260"/>
            <ac:grpSpMk id="290" creationId="{34BE3CEB-864D-43FA-82B1-41FECFA247CE}"/>
          </ac:grpSpMkLst>
        </pc:grpChg>
        <pc:grpChg chg="add del mod">
          <ac:chgData name="Chen Junkun" userId="d27461ea7ac8629c" providerId="LiveId" clId="{6D0BB615-69C1-452D-AA91-269D2FFB1E7B}" dt="2022-03-06T05:10:24.041" v="3639"/>
          <ac:grpSpMkLst>
            <pc:docMk/>
            <pc:sldMk cId="2820490891" sldId="260"/>
            <ac:grpSpMk id="293" creationId="{8FE57D54-8DC2-4046-A2D7-4560DECF7A9C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297" creationId="{F82A09A2-95FD-47AC-BC16-F5A60AD5728F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298" creationId="{D57C1BA6-A90C-4F23-8E3D-5ECEA7C93E3C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02" creationId="{572A0426-36DC-43CA-AA49-922A1C672D56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03" creationId="{CFB30D89-3ABF-44B4-98C2-11B0F8D1D69F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07" creationId="{980961E5-B3C1-477B-B1FD-62AC15295779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13" creationId="{B5DC30E5-9DED-4CA0-8CCA-C1E4345192E4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19" creationId="{6511E0A4-1AE8-43F0-9CE3-7B961E07982E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20" creationId="{220A3B04-D689-43D4-9EE6-CCE99DCF2B25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24" creationId="{A8F40ABB-0EF4-4FD4-91D4-28ABA965B992}"/>
          </ac:grpSpMkLst>
        </pc:grpChg>
        <pc:grpChg chg="mod">
          <ac:chgData name="Chen Junkun" userId="d27461ea7ac8629c" providerId="LiveId" clId="{6D0BB615-69C1-452D-AA91-269D2FFB1E7B}" dt="2022-03-06T05:10:23.485" v="3638"/>
          <ac:grpSpMkLst>
            <pc:docMk/>
            <pc:sldMk cId="2820490891" sldId="260"/>
            <ac:grpSpMk id="330" creationId="{D2D953D7-A59D-460D-99A1-7B25A12A3062}"/>
          </ac:grpSpMkLst>
        </pc:grpChg>
        <pc:grpChg chg="add del mod">
          <ac:chgData name="Chen Junkun" userId="d27461ea7ac8629c" providerId="LiveId" clId="{6D0BB615-69C1-452D-AA91-269D2FFB1E7B}" dt="2022-03-06T05:10:28.109" v="3643"/>
          <ac:grpSpMkLst>
            <pc:docMk/>
            <pc:sldMk cId="2820490891" sldId="260"/>
            <ac:grpSpMk id="333" creationId="{39C2CD15-E140-4878-8E8C-76FCA432A2CC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37" creationId="{57979D03-F928-4FD2-B3B7-535FACD353D9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38" creationId="{088018EF-E3BF-491E-86CB-B73D696A90AD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42" creationId="{DB9195DE-1CAE-489F-9512-ECBE2A8E904B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43" creationId="{EC4FA1C7-6142-4D98-84AE-219FEF7F8029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47" creationId="{4299E12C-6D2E-4E43-9111-AC0594AADBEC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53" creationId="{B859B434-908B-49E4-87E6-BFA3060BB0A9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59" creationId="{89608F32-088F-4284-B3C2-4467982354B7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60" creationId="{C063EE0C-5DA5-4F78-9A8F-D0BF99AF8E85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64" creationId="{294DA866-AF80-4A59-A015-7455569C6AFC}"/>
          </ac:grpSpMkLst>
        </pc:grpChg>
        <pc:grpChg chg="mod">
          <ac:chgData name="Chen Junkun" userId="d27461ea7ac8629c" providerId="LiveId" clId="{6D0BB615-69C1-452D-AA91-269D2FFB1E7B}" dt="2022-03-06T05:10:27.657" v="3642"/>
          <ac:grpSpMkLst>
            <pc:docMk/>
            <pc:sldMk cId="2820490891" sldId="260"/>
            <ac:grpSpMk id="370" creationId="{A61BC254-C490-47A5-8065-69C6FEB71DFE}"/>
          </ac:grpSpMkLst>
        </pc:grpChg>
        <pc:graphicFrameChg chg="add del mod modGraphic">
          <ac:chgData name="Chen Junkun" userId="d27461ea7ac8629c" providerId="LiveId" clId="{6D0BB615-69C1-452D-AA91-269D2FFB1E7B}" dt="2022-03-06T05:11:13.291" v="3649" actId="21"/>
          <ac:graphicFrameMkLst>
            <pc:docMk/>
            <pc:sldMk cId="2820490891" sldId="260"/>
            <ac:graphicFrameMk id="52" creationId="{E20B6B69-B3A7-4858-895B-BABC139C3001}"/>
          </ac:graphicFrameMkLst>
        </pc:graphicFrameChg>
        <pc:graphicFrameChg chg="add del mod modGraphic">
          <ac:chgData name="Chen Junkun" userId="d27461ea7ac8629c" providerId="LiveId" clId="{6D0BB615-69C1-452D-AA91-269D2FFB1E7B}" dt="2022-03-06T05:11:17.390" v="3652" actId="21"/>
          <ac:graphicFrameMkLst>
            <pc:docMk/>
            <pc:sldMk cId="2820490891" sldId="260"/>
            <ac:graphicFrameMk id="373" creationId="{3C50C420-BD7A-4E98-9D1E-2EB774D83E6E}"/>
          </ac:graphicFrameMkLst>
        </pc:graphicFrameChg>
        <pc:graphicFrameChg chg="add del mod modGraphic">
          <ac:chgData name="Chen Junkun" userId="d27461ea7ac8629c" providerId="LiveId" clId="{6D0BB615-69C1-452D-AA91-269D2FFB1E7B}" dt="2022-03-06T05:11:41.511" v="3663" actId="21"/>
          <ac:graphicFrameMkLst>
            <pc:docMk/>
            <pc:sldMk cId="2820490891" sldId="260"/>
            <ac:graphicFrameMk id="374" creationId="{509F8EC7-641C-4F13-8DD6-1DAC5860CFEA}"/>
          </ac:graphicFrameMkLst>
        </pc:graphicFrameChg>
        <pc:graphicFrameChg chg="add del mod modGraphic">
          <ac:chgData name="Chen Junkun" userId="d27461ea7ac8629c" providerId="LiveId" clId="{6D0BB615-69C1-452D-AA91-269D2FFB1E7B}" dt="2022-03-06T05:12:22.088" v="3676" actId="478"/>
          <ac:graphicFrameMkLst>
            <pc:docMk/>
            <pc:sldMk cId="2820490891" sldId="260"/>
            <ac:graphicFrameMk id="375" creationId="{2BC3F0BF-AB4E-46DF-8D04-8989F289A8B1}"/>
          </ac:graphicFrameMkLst>
        </pc:graphicFrameChg>
        <pc:graphicFrameChg chg="add del mod modGraphic">
          <ac:chgData name="Chen Junkun" userId="d27461ea7ac8629c" providerId="LiveId" clId="{6D0BB615-69C1-452D-AA91-269D2FFB1E7B}" dt="2022-03-06T05:13:24.121" v="3684" actId="478"/>
          <ac:graphicFrameMkLst>
            <pc:docMk/>
            <pc:sldMk cId="2820490891" sldId="260"/>
            <ac:graphicFrameMk id="376" creationId="{F7F673C0-8524-4CA3-9F69-80DC7FC79B1E}"/>
          </ac:graphicFrameMkLst>
        </pc:graphicFrameChg>
        <pc:graphicFrameChg chg="add del mod modGraphic">
          <ac:chgData name="Chen Junkun" userId="d27461ea7ac8629c" providerId="LiveId" clId="{6D0BB615-69C1-452D-AA91-269D2FFB1E7B}" dt="2022-03-06T05:14:42.622" v="3726" actId="478"/>
          <ac:graphicFrameMkLst>
            <pc:docMk/>
            <pc:sldMk cId="2820490891" sldId="260"/>
            <ac:graphicFrameMk id="377" creationId="{FD476F4B-0EB2-4DFF-A3C7-AEE0700682D0}"/>
          </ac:graphicFrameMkLst>
        </pc:graphicFrameChg>
        <pc:graphicFrameChg chg="add del mod modGraphic">
          <ac:chgData name="Chen Junkun" userId="d27461ea7ac8629c" providerId="LiveId" clId="{6D0BB615-69C1-452D-AA91-269D2FFB1E7B}" dt="2022-03-06T05:31:55.899" v="4074" actId="478"/>
          <ac:graphicFrameMkLst>
            <pc:docMk/>
            <pc:sldMk cId="2820490891" sldId="260"/>
            <ac:graphicFrameMk id="378" creationId="{57CCE9A6-7985-412E-820A-F5A254971EE0}"/>
          </ac:graphicFrameMkLst>
        </pc:graphicFrameChg>
        <pc:graphicFrameChg chg="add mod modGraphic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79" creationId="{6D54EAE4-0E5B-4D8F-97FA-612E08A37B23}"/>
          </ac:graphicFrameMkLst>
        </pc:graphicFrameChg>
        <pc:graphicFrameChg chg="add del mod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0" creationId="{C6C27CFD-E115-4269-A858-F1CBE22DBC5F}"/>
          </ac:graphicFrameMkLst>
        </pc:graphicFrameChg>
        <pc:graphicFrameChg chg="add del mod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1" creationId="{4B98D69E-1559-499C-831B-38FB26922ECE}"/>
          </ac:graphicFrameMkLst>
        </pc:graphicFrameChg>
        <pc:graphicFrameChg chg="add del mod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2" creationId="{05F9819E-6855-479B-ABBF-5AA325E7D838}"/>
          </ac:graphicFrameMkLst>
        </pc:graphicFrameChg>
        <pc:graphicFrameChg chg="add del mod modGraphic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3" creationId="{8C963839-FA29-4F4C-A394-10529E2FC047}"/>
          </ac:graphicFrameMkLst>
        </pc:graphicFrameChg>
        <pc:graphicFrameChg chg="add del mod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4" creationId="{A1A7C202-30C9-4497-AA12-F337A40A5D8B}"/>
          </ac:graphicFrameMkLst>
        </pc:graphicFrameChg>
        <pc:graphicFrameChg chg="add del mod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5" creationId="{0DAAA43F-6A39-45C7-98F7-5E68F3FAA941}"/>
          </ac:graphicFrameMkLst>
        </pc:graphicFrameChg>
        <pc:graphicFrameChg chg="add del mod modGraphic">
          <ac:chgData name="Chen Junkun" userId="d27461ea7ac8629c" providerId="LiveId" clId="{6D0BB615-69C1-452D-AA91-269D2FFB1E7B}" dt="2022-03-06T05:18:11.871" v="3766" actId="478"/>
          <ac:graphicFrameMkLst>
            <pc:docMk/>
            <pc:sldMk cId="2820490891" sldId="260"/>
            <ac:graphicFrameMk id="386" creationId="{3E2CBB99-1F93-486E-AFAE-E471745A26F0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87" creationId="{939A206B-7722-4D48-B076-024C50844AA7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88" creationId="{889A0D66-1A54-4040-8638-343485235324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89" creationId="{E1D26B1D-AACC-40BE-AE6E-24271394E43C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90" creationId="{63252DB2-46A1-4849-8510-CD6B0453245E}"/>
          </ac:graphicFrameMkLst>
        </pc:graphicFrameChg>
        <pc:graphicFrameChg chg="add mod modGraphic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91" creationId="{73C2AC7D-D31A-4F41-8309-EB38D646EA16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92" creationId="{FAFDF7CC-4A85-4540-BC04-E3F34325CE52}"/>
          </ac:graphicFrameMkLst>
        </pc:graphicFrameChg>
        <pc:graphicFrameChg chg="add mod">
          <ac:chgData name="Chen Junkun" userId="d27461ea7ac8629c" providerId="LiveId" clId="{6D0BB615-69C1-452D-AA91-269D2FFB1E7B}" dt="2022-03-07T06:30:30.109" v="5310" actId="1076"/>
          <ac:graphicFrameMkLst>
            <pc:docMk/>
            <pc:sldMk cId="2820490891" sldId="260"/>
            <ac:graphicFrameMk id="393" creationId="{BA52933C-0142-48F8-B754-D09CE6038B51}"/>
          </ac:graphicFrameMkLst>
        </pc:graphicFrameChg>
        <pc:graphicFrameChg chg="add del mod modGraphic">
          <ac:chgData name="Chen Junkun" userId="d27461ea7ac8629c" providerId="LiveId" clId="{6D0BB615-69C1-452D-AA91-269D2FFB1E7B}" dt="2022-03-06T05:21:42.437" v="3808"/>
          <ac:graphicFrameMkLst>
            <pc:docMk/>
            <pc:sldMk cId="2820490891" sldId="260"/>
            <ac:graphicFrameMk id="394" creationId="{738B23CC-FBD2-49AC-B7E5-64FBE5C080A5}"/>
          </ac:graphicFrameMkLst>
        </pc:graphicFrameChg>
        <pc:graphicFrameChg chg="add mod modGraphic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395" creationId="{FDD2DFA5-846B-4D12-AAB7-D9E881B6F33F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396" creationId="{42B0E7F6-76C1-4114-B5BA-B8CF1B652A02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397" creationId="{927EE05F-C3C9-4312-9079-38CA515EB31A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398" creationId="{141470E7-3713-44D4-915C-3F8C020289AF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399" creationId="{62B74CC7-C6ED-4E92-BA4A-5F24EF166C05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400" creationId="{A7E04C80-6CCA-4657-A41C-4A654C1F82EA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401" creationId="{0192241B-A408-47DA-A384-3A19E5F9803F}"/>
          </ac:graphicFrameMkLst>
        </pc:graphicFrameChg>
        <pc:graphicFrameChg chg="add mod">
          <ac:chgData name="Chen Junkun" userId="d27461ea7ac8629c" providerId="LiveId" clId="{6D0BB615-69C1-452D-AA91-269D2FFB1E7B}" dt="2022-03-07T06:32:39.832" v="5355" actId="1038"/>
          <ac:graphicFrameMkLst>
            <pc:docMk/>
            <pc:sldMk cId="2820490891" sldId="260"/>
            <ac:graphicFrameMk id="402" creationId="{E21F2AB3-A2CB-4AB2-9B4E-2F283277D181}"/>
          </ac:graphicFrameMkLst>
        </pc:graphicFrameChg>
        <pc:graphicFrameChg chg="add mod modGraphic">
          <ac:chgData name="Chen Junkun" userId="d27461ea7ac8629c" providerId="LiveId" clId="{6D0BB615-69C1-452D-AA91-269D2FFB1E7B}" dt="2022-03-07T06:33:05.205" v="5373" actId="1076"/>
          <ac:graphicFrameMkLst>
            <pc:docMk/>
            <pc:sldMk cId="2820490891" sldId="260"/>
            <ac:graphicFrameMk id="403" creationId="{4E868843-A065-41CF-AF95-CA385E346BF9}"/>
          </ac:graphicFrameMkLst>
        </pc:graphicFrameChg>
        <pc:graphicFrameChg chg="add del mod">
          <ac:chgData name="Chen Junkun" userId="d27461ea7ac8629c" providerId="LiveId" clId="{6D0BB615-69C1-452D-AA91-269D2FFB1E7B}" dt="2022-03-06T05:23:36.423" v="3843"/>
          <ac:graphicFrameMkLst>
            <pc:docMk/>
            <pc:sldMk cId="2820490891" sldId="260"/>
            <ac:graphicFrameMk id="404" creationId="{4F19C427-37E9-4803-9A55-05AC7A73D45E}"/>
          </ac:graphicFrameMkLst>
        </pc:graphicFrameChg>
        <pc:graphicFrameChg chg="add mod modGraphic">
          <ac:chgData name="Chen Junkun" userId="d27461ea7ac8629c" providerId="LiveId" clId="{6D0BB615-69C1-452D-AA91-269D2FFB1E7B}" dt="2022-03-07T06:33:40.302" v="5398" actId="1076"/>
          <ac:graphicFrameMkLst>
            <pc:docMk/>
            <pc:sldMk cId="2820490891" sldId="260"/>
            <ac:graphicFrameMk id="405" creationId="{86AA9633-758C-46F9-B4AE-3697AB25136F}"/>
          </ac:graphicFrameMkLst>
        </pc:graphicFrameChg>
        <pc:graphicFrameChg chg="add mod modGraphic">
          <ac:chgData name="Chen Junkun" userId="d27461ea7ac8629c" providerId="LiveId" clId="{6D0BB615-69C1-452D-AA91-269D2FFB1E7B}" dt="2022-03-07T06:32:54.009" v="5372" actId="1037"/>
          <ac:graphicFrameMkLst>
            <pc:docMk/>
            <pc:sldMk cId="2820490891" sldId="260"/>
            <ac:graphicFrameMk id="406" creationId="{009E86A5-5DB5-4E95-B619-80CD32408274}"/>
          </ac:graphicFrameMkLst>
        </pc:graphicFrameChg>
        <pc:graphicFrameChg chg="add del mod">
          <ac:chgData name="Chen Junkun" userId="d27461ea7ac8629c" providerId="LiveId" clId="{6D0BB615-69C1-452D-AA91-269D2FFB1E7B}" dt="2022-03-07T06:32:54.009" v="5372" actId="1037"/>
          <ac:graphicFrameMkLst>
            <pc:docMk/>
            <pc:sldMk cId="2820490891" sldId="260"/>
            <ac:graphicFrameMk id="407" creationId="{A67075F3-B79C-43D0-9D28-179C06DB478B}"/>
          </ac:graphicFrameMkLst>
        </pc:graphicFrameChg>
        <pc:graphicFrameChg chg="add mod modGraphic">
          <ac:chgData name="Chen Junkun" userId="d27461ea7ac8629c" providerId="LiveId" clId="{6D0BB615-69C1-452D-AA91-269D2FFB1E7B}" dt="2022-03-07T06:33:16.814" v="5397" actId="1037"/>
          <ac:graphicFrameMkLst>
            <pc:docMk/>
            <pc:sldMk cId="2820490891" sldId="260"/>
            <ac:graphicFrameMk id="408" creationId="{31879A35-94E5-45EE-B5E5-FB8AB14C746A}"/>
          </ac:graphicFrameMkLst>
        </pc:graphicFrameChg>
        <pc:graphicFrameChg chg="add mod">
          <ac:chgData name="Chen Junkun" userId="d27461ea7ac8629c" providerId="LiveId" clId="{6D0BB615-69C1-452D-AA91-269D2FFB1E7B}" dt="2022-03-07T06:33:16.814" v="5397" actId="1037"/>
          <ac:graphicFrameMkLst>
            <pc:docMk/>
            <pc:sldMk cId="2820490891" sldId="260"/>
            <ac:graphicFrameMk id="409" creationId="{BF2E4719-B04A-4462-91E7-6496C406FC85}"/>
          </ac:graphicFrameMkLst>
        </pc:graphicFrameChg>
        <pc:graphicFrameChg chg="add mod modGraphic">
          <ac:chgData name="Chen Junkun" userId="d27461ea7ac8629c" providerId="LiveId" clId="{6D0BB615-69C1-452D-AA91-269D2FFB1E7B}" dt="2022-03-07T06:33:16.814" v="5397" actId="1037"/>
          <ac:graphicFrameMkLst>
            <pc:docMk/>
            <pc:sldMk cId="2820490891" sldId="260"/>
            <ac:graphicFrameMk id="410" creationId="{ABFE2B79-0A04-4A12-A028-5DBD2BDB7E43}"/>
          </ac:graphicFrameMkLst>
        </pc:graphicFrameChg>
        <pc:graphicFrameChg chg="add mod modGraphic">
          <ac:chgData name="Chen Junkun" userId="d27461ea7ac8629c" providerId="LiveId" clId="{6D0BB615-69C1-452D-AA91-269D2FFB1E7B}" dt="2022-03-07T06:33:16.814" v="5397" actId="1037"/>
          <ac:graphicFrameMkLst>
            <pc:docMk/>
            <pc:sldMk cId="2820490891" sldId="260"/>
            <ac:graphicFrameMk id="411" creationId="{CC8B5350-0803-4F69-8945-2048ED4BBCC0}"/>
          </ac:graphicFrameMkLst>
        </pc:graphicFrameChg>
        <pc:graphicFrameChg chg="add mod">
          <ac:chgData name="Chen Junkun" userId="d27461ea7ac8629c" providerId="LiveId" clId="{6D0BB615-69C1-452D-AA91-269D2FFB1E7B}" dt="2022-03-07T06:32:01.501" v="5321" actId="1076"/>
          <ac:graphicFrameMkLst>
            <pc:docMk/>
            <pc:sldMk cId="2820490891" sldId="260"/>
            <ac:graphicFrameMk id="412" creationId="{1846C7B6-AD48-4739-BC99-FFFB2D44632F}"/>
          </ac:graphicFrameMkLst>
        </pc:graphicFrameChg>
        <pc:graphicFrameChg chg="add mod">
          <ac:chgData name="Chen Junkun" userId="d27461ea7ac8629c" providerId="LiveId" clId="{6D0BB615-69C1-452D-AA91-269D2FFB1E7B}" dt="2022-03-07T06:32:20.709" v="5322" actId="1076"/>
          <ac:graphicFrameMkLst>
            <pc:docMk/>
            <pc:sldMk cId="2820490891" sldId="260"/>
            <ac:graphicFrameMk id="413" creationId="{3B4CF35A-F9D7-4826-958E-BA6F9F7AB993}"/>
          </ac:graphicFrameMkLst>
        </pc:graphicFrameChg>
        <pc:graphicFrameChg chg="add mod modGraphic">
          <ac:chgData name="Chen Junkun" userId="d27461ea7ac8629c" providerId="LiveId" clId="{6D0BB615-69C1-452D-AA91-269D2FFB1E7B}" dt="2022-03-07T06:31:39.006" v="5319" actId="1076"/>
          <ac:graphicFrameMkLst>
            <pc:docMk/>
            <pc:sldMk cId="2820490891" sldId="260"/>
            <ac:graphicFrameMk id="414" creationId="{537B19F9-3A7B-48BA-BF74-0BAC873936CF}"/>
          </ac:graphicFrameMkLst>
        </pc:graphicFrameChg>
        <pc:graphicFrameChg chg="add mod">
          <ac:chgData name="Chen Junkun" userId="d27461ea7ac8629c" providerId="LiveId" clId="{6D0BB615-69C1-452D-AA91-269D2FFB1E7B}" dt="2022-03-07T06:31:50.210" v="5320" actId="1076"/>
          <ac:graphicFrameMkLst>
            <pc:docMk/>
            <pc:sldMk cId="2820490891" sldId="260"/>
            <ac:graphicFrameMk id="415" creationId="{F47117CA-0229-4B20-8594-4B003A5D3282}"/>
          </ac:graphicFrameMkLst>
        </pc:graphicFrameChg>
        <pc:graphicFrameChg chg="add mod">
          <ac:chgData name="Chen Junkun" userId="d27461ea7ac8629c" providerId="LiveId" clId="{6D0BB615-69C1-452D-AA91-269D2FFB1E7B}" dt="2022-03-07T06:31:34.124" v="5318" actId="1076"/>
          <ac:graphicFrameMkLst>
            <pc:docMk/>
            <pc:sldMk cId="2820490891" sldId="260"/>
            <ac:graphicFrameMk id="416" creationId="{812DBEFA-5B82-448E-A302-9C0F917E52CA}"/>
          </ac:graphicFrameMkLst>
        </pc:graphicFrame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5" creationId="{1C7DAF84-C13A-405A-9491-662C9B8BEC03}"/>
          </ac:cxnSpMkLst>
        </pc:cxn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6" creationId="{6F9A6342-A182-4909-9E96-1E4C971ED7EB}"/>
          </ac:cxnSpMkLst>
        </pc:cxn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10" creationId="{3E84C5A7-13CE-48BF-85BC-46A44D460972}"/>
          </ac:cxnSpMkLst>
        </pc:cxn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11" creationId="{65069EBD-2E6E-4117-B6C3-814EC175BFC8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15" creationId="{3ABDF686-C54A-4AD2-BCE0-75C4A2BEABB1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16" creationId="{0C324DC2-6962-4EAE-91F4-462E6801B46F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21" creationId="{81E375CF-8A2F-4823-8229-9DAF527DCB80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22" creationId="{A1E69590-71A4-46B8-954C-E1626DE1B9CA}"/>
          </ac:cxnSpMkLst>
        </pc:cxn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27" creationId="{34522945-AC10-466E-BCC9-BF1B868C5E20}"/>
          </ac:cxnSpMkLst>
        </pc:cxnChg>
        <pc:cxnChg chg="mod">
          <ac:chgData name="Chen Junkun" userId="d27461ea7ac8629c" providerId="LiveId" clId="{6D0BB615-69C1-452D-AA91-269D2FFB1E7B}" dt="2022-03-07T06:31:03.582" v="5313" actId="14100"/>
          <ac:cxnSpMkLst>
            <pc:docMk/>
            <pc:sldMk cId="2820490891" sldId="260"/>
            <ac:cxnSpMk id="28" creationId="{4B5CB698-FECF-42BF-83CB-06C6DB04980D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32" creationId="{E520D24F-9398-4AD3-9042-5395BB2949C7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33" creationId="{B36776E5-EE2B-439C-932C-92AF4E550A25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38" creationId="{E8B7CAE5-0593-4538-A974-6291FCAC7A6A}"/>
          </ac:cxnSpMkLst>
        </pc:cxnChg>
        <pc:cxnChg chg="mod">
          <ac:chgData name="Chen Junkun" userId="d27461ea7ac8629c" providerId="LiveId" clId="{6D0BB615-69C1-452D-AA91-269D2FFB1E7B}" dt="2022-03-07T06:31:17.487" v="5315" actId="14100"/>
          <ac:cxnSpMkLst>
            <pc:docMk/>
            <pc:sldMk cId="2820490891" sldId="260"/>
            <ac:cxnSpMk id="39" creationId="{6432EB4B-C6D9-4EE1-AAED-C552F03F2083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54" creationId="{64E8069F-40D0-47C2-B239-5E0BFA8A0BEE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55" creationId="{3275BC6F-1674-488C-84F2-14EE2CAA5FE1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59" creationId="{7AED2ACC-5169-48F8-8B3C-3BF231937741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60" creationId="{824F2D50-40E9-4A3D-8A0B-E4A05A483956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64" creationId="{D4D81891-4E0A-4ACF-A82A-BEAAA3579630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65" creationId="{0EB22B90-B925-4BFE-AE92-0598184B464A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70" creationId="{F2AAEE3C-1017-41D8-8818-E712D4FBDA26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71" creationId="{AE1BC441-8233-4FD4-BFAC-A08BB2886B18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76" creationId="{05E95A61-B578-4786-ABF6-98E6CAD4D26A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77" creationId="{AC9BA3AE-5C68-4781-AD27-1180C1CE6D83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81" creationId="{EBD57DE7-F094-4893-B56F-F031DFFE9407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82" creationId="{7BD63F21-0503-4BFA-B9FA-E300EBFB73AF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87" creationId="{B3582F9D-B9EB-432D-9CC9-47F70DA12A23}"/>
          </ac:cxnSpMkLst>
        </pc:cxnChg>
        <pc:cxnChg chg="mod">
          <ac:chgData name="Chen Junkun" userId="d27461ea7ac8629c" providerId="LiveId" clId="{6D0BB615-69C1-452D-AA91-269D2FFB1E7B}" dt="2022-03-06T05:09:44.075" v="3624"/>
          <ac:cxnSpMkLst>
            <pc:docMk/>
            <pc:sldMk cId="2820490891" sldId="260"/>
            <ac:cxnSpMk id="88" creationId="{089881EF-99D9-4215-84AC-EAD9CA571F05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94" creationId="{8F82C65F-0F07-4D9F-9999-E5A7BBA4F9A4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95" creationId="{4AA35D6A-B017-404E-B542-04A8C5620B62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99" creationId="{2B79677C-A9AF-458D-9F51-ABDA16E15ABD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00" creationId="{9C1828FE-BEA6-4FD3-A30F-C7D8606A46C0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04" creationId="{72A017D5-B98A-4E9B-85F0-C92EF9F26F8B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05" creationId="{4E3E520E-78F1-44D5-BF13-E7B159397360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10" creationId="{A08E3DCE-250D-4009-BC0A-8065FEA27BB1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11" creationId="{8FC7203F-8572-4DB7-8E2E-FE32F657AB9B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16" creationId="{4995643D-F0C4-4C1F-AEC6-5564CCE57AA3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17" creationId="{A2F397B9-439B-4AE3-9D46-4DB609BAE401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21" creationId="{81D7CB26-0F2D-4509-B6FD-1E312823FF21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22" creationId="{EEB9AB76-253F-426F-928F-9105D60D2871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27" creationId="{47C5A2C6-DBC8-4136-B5D4-A406255A6896}"/>
          </ac:cxnSpMkLst>
        </pc:cxnChg>
        <pc:cxnChg chg="mod">
          <ac:chgData name="Chen Junkun" userId="d27461ea7ac8629c" providerId="LiveId" clId="{6D0BB615-69C1-452D-AA91-269D2FFB1E7B}" dt="2022-03-06T05:09:46.285" v="3626"/>
          <ac:cxnSpMkLst>
            <pc:docMk/>
            <pc:sldMk cId="2820490891" sldId="260"/>
            <ac:cxnSpMk id="128" creationId="{3AAAF4F7-FE56-4987-9612-A88E7241CF10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34" creationId="{2876516B-86B3-44E2-A3EF-52A687A94C03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35" creationId="{7D3DA653-D63A-4021-A862-CD00023D8278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39" creationId="{951EB12A-4397-47A2-AAFA-9F410E6B8B99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40" creationId="{8A6ECE00-405D-4A46-B1EE-ADE18AB14F6B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44" creationId="{71363ECD-D25C-40F2-A0D0-868923A6966C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45" creationId="{83A675D9-8D22-40B5-8EA0-42F121CD1DC9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50" creationId="{69218EE2-E9A8-495A-83D3-C54AE7828A30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51" creationId="{A908A5D1-B575-4782-AE37-4A822D7C1C31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56" creationId="{F5E5D325-40DE-4BA0-9D12-AA1832F99DCC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57" creationId="{3AF90E97-56D8-4259-B4A5-A8C5F5C47FAF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61" creationId="{2279594E-C137-4D68-ADC7-DB85F4C22DEB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62" creationId="{032ECD20-810A-4C60-B71C-362626EBD50B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67" creationId="{81C24E7F-F940-4221-89C9-9303AF8FA108}"/>
          </ac:cxnSpMkLst>
        </pc:cxnChg>
        <pc:cxnChg chg="mod">
          <ac:chgData name="Chen Junkun" userId="d27461ea7ac8629c" providerId="LiveId" clId="{6D0BB615-69C1-452D-AA91-269D2FFB1E7B}" dt="2022-03-06T05:09:49.714" v="3628"/>
          <ac:cxnSpMkLst>
            <pc:docMk/>
            <pc:sldMk cId="2820490891" sldId="260"/>
            <ac:cxnSpMk id="168" creationId="{CBBDFAC4-2099-46B1-8837-E6314BED4012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74" creationId="{C91F0FA6-C076-437F-9207-8765FF9683FA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75" creationId="{3960CAFB-007B-46C6-A28F-5BCF6E418477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79" creationId="{940A6C3D-16AB-4AE0-B176-4AD6D9573BC6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80" creationId="{8234E1A5-649C-4A86-B75D-6A2B5F7D9672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84" creationId="{315DE293-2F5A-47EE-8617-09ECE7745598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85" creationId="{149992AF-7BCF-459B-88C0-A8835764E218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90" creationId="{8F69D4B3-F221-465B-8C24-B2D62F76E8B3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91" creationId="{FEE469C2-84A0-4663-AFB1-610BC459FA23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96" creationId="{F29CA432-30B7-43B7-A027-8582C8B618BD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197" creationId="{50C09ECD-C8CF-461A-95FC-6DA0DB2FF410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201" creationId="{D1DF3899-93C5-4DCD-94F8-9F948BB713E2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202" creationId="{76955A56-9CBA-4EEF-8449-2A3C55524069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207" creationId="{11FE65B4-9099-4C18-A77B-95A3A6ACEB54}"/>
          </ac:cxnSpMkLst>
        </pc:cxnChg>
        <pc:cxnChg chg="mod">
          <ac:chgData name="Chen Junkun" userId="d27461ea7ac8629c" providerId="LiveId" clId="{6D0BB615-69C1-452D-AA91-269D2FFB1E7B}" dt="2022-03-06T05:09:56.715" v="3630"/>
          <ac:cxnSpMkLst>
            <pc:docMk/>
            <pc:sldMk cId="2820490891" sldId="260"/>
            <ac:cxnSpMk id="208" creationId="{8E44B817-B43E-4D9B-BADB-4B1EBE4BCEC8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14" creationId="{97F35067-4C8E-4AE7-896B-CE6FCADCAC0D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15" creationId="{1FD5274A-5C0A-455D-B73F-4FAD44F32AA6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19" creationId="{1FA629E4-E6DB-4789-816C-89C7CFE6ABCF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20" creationId="{946D4131-5C8F-4DA9-9E77-5B5C5FD59B5A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24" creationId="{F4B0466F-0C21-476D-935E-6B8663AE92B3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25" creationId="{98FC7673-98F2-4B79-9042-042728BDA8D9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30" creationId="{7BF9B845-0AD3-43A4-A0A5-AEC309F7BFC2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31" creationId="{F47E5A88-48E7-490E-A3AB-F1FCFDE6EED6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36" creationId="{7DF30756-DB4B-48A0-995D-914CD331B8E5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37" creationId="{F290DF73-8B4F-445E-8A0F-360564D40C8C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41" creationId="{747C63A7-C993-4E23-8955-E0C279A88FF7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42" creationId="{70EC3C07-AA89-410E-9F2D-28E82E9C24B2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47" creationId="{698DCA69-17DD-47AF-AAE3-E586619099B2}"/>
          </ac:cxnSpMkLst>
        </pc:cxnChg>
        <pc:cxnChg chg="mod">
          <ac:chgData name="Chen Junkun" userId="d27461ea7ac8629c" providerId="LiveId" clId="{6D0BB615-69C1-452D-AA91-269D2FFB1E7B}" dt="2022-03-06T05:09:59.877" v="3633"/>
          <ac:cxnSpMkLst>
            <pc:docMk/>
            <pc:sldMk cId="2820490891" sldId="260"/>
            <ac:cxnSpMk id="248" creationId="{991F86C7-1216-4586-9C1B-C68DCB160164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54" creationId="{9BAA6A55-33B0-49E2-A4C4-D0A4D921674C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55" creationId="{00F4698E-C3B3-4EAA-B08E-38732D0FF576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59" creationId="{594DC1CD-3238-456B-9860-AC7B06589CBE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60" creationId="{4FF0954A-AAD3-45E0-B798-86471BCDB422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64" creationId="{C9315672-659A-454E-ABD9-8E4D31DD8F61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65" creationId="{A8CBEA2C-4A67-4C19-B15C-F687A084C288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70" creationId="{B8CDEB5E-B22F-4F89-AC35-3BE6F7D1FF25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71" creationId="{79647A81-D25B-4CF9-B909-051FA70A3AFC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76" creationId="{61A44886-452A-4097-B142-6E522C2F390E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77" creationId="{912AA0E7-ADAE-4A47-A7EE-A74FA6067E58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81" creationId="{2A259A04-6962-4C22-B0B7-6FF8AA674D9A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82" creationId="{8E22BE8F-163B-448B-B45E-119F83C313BC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87" creationId="{509C4C4F-2075-4FEE-B2D3-E595981287C8}"/>
          </ac:cxnSpMkLst>
        </pc:cxnChg>
        <pc:cxnChg chg="mod">
          <ac:chgData name="Chen Junkun" userId="d27461ea7ac8629c" providerId="LiveId" clId="{6D0BB615-69C1-452D-AA91-269D2FFB1E7B}" dt="2022-03-06T05:10:02.804" v="3635"/>
          <ac:cxnSpMkLst>
            <pc:docMk/>
            <pc:sldMk cId="2820490891" sldId="260"/>
            <ac:cxnSpMk id="288" creationId="{1D2454BC-DE8A-4142-A750-39702E982E6E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294" creationId="{2A921633-750A-4AB2-9161-0E73F52F43A7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295" creationId="{92C574EB-EA7B-45E0-ADCB-C45883B0C733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299" creationId="{07A1BEA5-ABEC-46DF-B83E-F9B789A0A994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00" creationId="{A88A7285-3455-4721-BD94-40F62E4E8C7F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04" creationId="{525704E1-EE60-4860-AC0B-B89B69ACD53E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05" creationId="{946D18BC-47C6-43B0-8125-E8798A394BCE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10" creationId="{CC4116C1-0D68-41FE-A21A-509F7230EAA3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11" creationId="{4FB5BA17-F7EE-4514-810B-DE1073522D93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16" creationId="{7AD36978-D368-4FAE-B13C-883C58FEFAB6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17" creationId="{FC672C17-9CCE-409B-83D8-0942DFF6BC98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21" creationId="{AB65CD5B-3AE7-4659-99E4-D16A87CFB370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22" creationId="{1F62AE80-68A5-4600-8D5B-374A8846D3EE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27" creationId="{EEB46CA5-D7B8-4A9C-B51F-AD21BAF77E37}"/>
          </ac:cxnSpMkLst>
        </pc:cxnChg>
        <pc:cxnChg chg="mod">
          <ac:chgData name="Chen Junkun" userId="d27461ea7ac8629c" providerId="LiveId" clId="{6D0BB615-69C1-452D-AA91-269D2FFB1E7B}" dt="2022-03-06T05:10:23.485" v="3638"/>
          <ac:cxnSpMkLst>
            <pc:docMk/>
            <pc:sldMk cId="2820490891" sldId="260"/>
            <ac:cxnSpMk id="328" creationId="{4C91379F-289C-4447-A4A9-2FDF37E71529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34" creationId="{CBB7E8A7-CF91-4343-A3C9-4C6FA2D9DAAD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35" creationId="{20AB23C9-2E7B-40E1-A13E-DC52D5153622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39" creationId="{91949F79-EA5E-4BA9-9872-4E278F39296E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40" creationId="{41411849-9832-43F5-9F67-21CE6968D28E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44" creationId="{36B63321-93BC-4DE7-A579-EE34BD6CBDBC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45" creationId="{EB4C94B9-DB0D-4B54-BA02-076226AF8CA4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50" creationId="{1433FB65-1D00-4743-AFB0-829216F8DDDC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51" creationId="{F37301A2-D8F2-40AD-B6BC-B3EFA16B5CF2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56" creationId="{044EE4B1-4077-4972-9C51-8A4E78654A1C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57" creationId="{0A0A331E-216B-4C84-9121-04D24C363D1D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61" creationId="{995A92DD-657B-433C-82CE-F0109A84D979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62" creationId="{D0D5D559-D7A3-4093-80AB-540CC797989E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67" creationId="{B6DADBBE-0550-4A43-9118-77465EF84915}"/>
          </ac:cxnSpMkLst>
        </pc:cxnChg>
        <pc:cxnChg chg="mod">
          <ac:chgData name="Chen Junkun" userId="d27461ea7ac8629c" providerId="LiveId" clId="{6D0BB615-69C1-452D-AA91-269D2FFB1E7B}" dt="2022-03-06T05:10:27.657" v="3642"/>
          <ac:cxnSpMkLst>
            <pc:docMk/>
            <pc:sldMk cId="2820490891" sldId="260"/>
            <ac:cxnSpMk id="368" creationId="{B7F38B87-B3D5-469D-83DC-8EF5F50079D6}"/>
          </ac:cxnSpMkLst>
        </pc:cxnChg>
      </pc:sldChg>
      <pc:sldChg chg="addSp delSp modSp add mod">
        <pc:chgData name="Chen Junkun" userId="d27461ea7ac8629c" providerId="LiveId" clId="{6D0BB615-69C1-452D-AA91-269D2FFB1E7B}" dt="2022-03-06T19:16:22.464" v="4889" actId="208"/>
        <pc:sldMkLst>
          <pc:docMk/>
          <pc:sldMk cId="2648612426" sldId="261"/>
        </pc:sldMkLst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75" creationId="{37B57F88-2390-4617-9C59-08BE90461EF4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80" creationId="{24C00DCF-EBC8-44F3-97DD-824E64DD5D26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85" creationId="{76B7A2EC-96C0-4BE2-BBCC-9E3E045326D8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87" creationId="{40A27A96-A2B0-4B16-A984-060F0B5BDEB2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88" creationId="{305E1F55-4303-4932-8886-8BD555723AB0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91" creationId="{5FD0F2C3-E7D1-4B70-86A1-82D3E11A5C37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93" creationId="{4E3F47F7-B32D-4898-B3DC-5F69FBA95DDC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94" creationId="{B0E2FBBD-4DF7-4653-ABC4-73A6B581A866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97" creationId="{C0C34F0B-CE9B-499A-B789-1FD5E2FFE23C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02" creationId="{8C0DEB03-C1C1-4ED2-890D-67E8155C8CAA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04" creationId="{A9573BD9-85D1-4B98-A4C9-388A00B9CEAB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05" creationId="{0F9894EB-A73B-4B99-86FB-28C37D57E94A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08" creationId="{19C7D2D9-99BA-4FC1-B16B-2DE23C732606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10" creationId="{0781D0DD-B2BD-4275-B56F-40F1AFD48454}"/>
          </ac:spMkLst>
        </pc:spChg>
        <pc:spChg chg="mod">
          <ac:chgData name="Chen Junkun" userId="d27461ea7ac8629c" providerId="LiveId" clId="{6D0BB615-69C1-452D-AA91-269D2FFB1E7B}" dt="2022-03-06T05:37:58.706" v="4077"/>
          <ac:spMkLst>
            <pc:docMk/>
            <pc:sldMk cId="2648612426" sldId="261"/>
            <ac:spMk id="111" creationId="{92D3FC4C-CB27-4361-AF6E-5666C1C3DE1D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195" creationId="{976FE2DF-EF1B-4A3A-8F31-BF0B96102D75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00" creationId="{544F2EB5-EF47-4325-A44B-A25B85CA875E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05" creationId="{36650494-485D-4D73-A851-E0CF77FE2270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07" creationId="{9687D285-4627-4B46-AF2B-011E848CA2D4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08" creationId="{FA7899FC-F101-44D1-8F43-7C0D8AABF8A7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11" creationId="{595311EF-8E66-4DC0-A833-39951425601C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13" creationId="{06693CD8-07D3-47C5-B726-565BC22187DC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14" creationId="{F23A58C4-5C88-46B7-AEC0-2A4264604A58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17" creationId="{1D1617CD-23CD-4B8C-9E4E-86627AD8C432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22" creationId="{42F03B36-8ECD-4DED-A4F0-CBC2F6EB5250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24" creationId="{5726C088-7F82-406C-8171-5AFF0601481F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25" creationId="{A9C39DFB-00C5-4EF2-95C2-5B8ACDFDA538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28" creationId="{BF1711F2-10F8-4769-889C-87B6AA32C516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30" creationId="{72DBF197-19EB-43EE-9E36-EBB232757C39}"/>
          </ac:spMkLst>
        </pc:spChg>
        <pc:spChg chg="mod">
          <ac:chgData name="Chen Junkun" userId="d27461ea7ac8629c" providerId="LiveId" clId="{6D0BB615-69C1-452D-AA91-269D2FFB1E7B}" dt="2022-03-06T19:07:52.622" v="4816"/>
          <ac:spMkLst>
            <pc:docMk/>
            <pc:sldMk cId="2648612426" sldId="261"/>
            <ac:spMk id="231" creationId="{2DAEC3DD-53BA-48F9-B8CE-332774E72E33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40" creationId="{5971A27F-F766-4CEF-B1D0-8B84169F0623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45" creationId="{FEBADAA4-50B0-422F-B20B-2B47615A89E5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0" creationId="{A03ACE6C-83D3-4BE7-A6B5-6BEE69AD1DE9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2" creationId="{721D40FB-B468-4848-A97B-14A287344DA8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3" creationId="{6BBBF1F3-77D1-4C36-8B6B-CBE85B99F157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6" creationId="{C9AE5038-F8F8-4FFD-B4EB-99B9F711B24F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8" creationId="{40E241E8-1D93-4732-A0FE-5E88BC575378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59" creationId="{C98A835E-9817-4A15-B240-EA5E20249921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62" creationId="{DA86E68F-AE58-422F-88E3-1FDD0AE587A1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67" creationId="{7C8102AB-0DA6-487B-9D8B-A22037E0F5D8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69" creationId="{14C68CF3-7B9B-4E98-8236-885DBF903F63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70" creationId="{5486D919-A7E7-4DD5-B55E-519AFDBA153F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73" creationId="{E540EAC7-34F1-4C4A-BFB5-A7E7C781454A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75" creationId="{5EAE3BCC-6E52-4365-B171-9D444DB8E27A}"/>
          </ac:spMkLst>
        </pc:spChg>
        <pc:spChg chg="mod">
          <ac:chgData name="Chen Junkun" userId="d27461ea7ac8629c" providerId="LiveId" clId="{6D0BB615-69C1-452D-AA91-269D2FFB1E7B}" dt="2022-03-06T19:13:38.338" v="4859"/>
          <ac:spMkLst>
            <pc:docMk/>
            <pc:sldMk cId="2648612426" sldId="261"/>
            <ac:spMk id="276" creationId="{865FE721-0F4E-46CA-8E53-DD4293774AD3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80" creationId="{BFFE894A-4522-4CB4-882F-F4B48E4E0CFF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85" creationId="{2562C916-FDA2-47E2-B90D-48C724172DBB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0" creationId="{725731BD-EFB8-4579-B94B-B9A15F4756ED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2" creationId="{31F95D21-10D0-498B-B8B2-DDB6C3011E40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3" creationId="{F9727671-0678-4E67-8BBE-1E1DA48E7450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6" creationId="{41720EEB-0BE0-47E2-A7F0-3CCA1E9D4B6A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8" creationId="{7BBE6CB7-CEDA-4379-A9CC-8298FC606AEC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299" creationId="{E127AC29-B26B-415E-942B-65F5372EAA97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02" creationId="{004DC6B4-7EA9-4E12-A13E-B9EB3E4671A9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07" creationId="{A4AA1548-FF3C-42B9-A854-BBA492331A85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09" creationId="{6E4B44A1-F8BC-4734-A9F9-6F44780C135B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10" creationId="{E8C25D50-B6BA-44BF-8268-EB85779B7944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13" creationId="{5225A6A5-E2E3-4A63-BF84-97987029B003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15" creationId="{B819DE1C-9724-4D98-A791-89F6B25620C4}"/>
          </ac:spMkLst>
        </pc:spChg>
        <pc:spChg chg="mod">
          <ac:chgData name="Chen Junkun" userId="d27461ea7ac8629c" providerId="LiveId" clId="{6D0BB615-69C1-452D-AA91-269D2FFB1E7B}" dt="2022-03-06T19:14:14.612" v="4866"/>
          <ac:spMkLst>
            <pc:docMk/>
            <pc:sldMk cId="2648612426" sldId="261"/>
            <ac:spMk id="316" creationId="{47E26FEE-D003-482C-8798-FEBD4B4F167D}"/>
          </ac:spMkLst>
        </pc:spChg>
        <pc:grpChg chg="del mod ord">
          <ac:chgData name="Chen Junkun" userId="d27461ea7ac8629c" providerId="LiveId" clId="{6D0BB615-69C1-452D-AA91-269D2FFB1E7B}" dt="2022-03-06T19:13:37.881" v="4858" actId="478"/>
          <ac:grpSpMkLst>
            <pc:docMk/>
            <pc:sldMk cId="2648612426" sldId="261"/>
            <ac:grpSpMk id="4" creationId="{61059DC3-A6D4-4BFE-BA66-B4F765AEEC94}"/>
          </ac:grpSpMkLst>
        </pc:grpChg>
        <pc:grpChg chg="add del mod">
          <ac:chgData name="Chen Junkun" userId="d27461ea7ac8629c" providerId="LiveId" clId="{6D0BB615-69C1-452D-AA91-269D2FFB1E7B}" dt="2022-03-06T19:07:51.776" v="4815" actId="21"/>
          <ac:grpSpMkLst>
            <pc:docMk/>
            <pc:sldMk cId="2648612426" sldId="261"/>
            <ac:grpSpMk id="72" creationId="{3B7C54EC-757D-472D-9C11-FF7AF49C21C5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76" creationId="{181E2040-3157-492C-801E-CF4498287925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77" creationId="{AB519C91-E725-45AC-9C7A-E195E24334D4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81" creationId="{C1B0D674-9B05-4CA6-99A7-31B26C438C9D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82" creationId="{41132069-F0E0-44D3-A2F2-205865B497C1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86" creationId="{E4EF7262-B0BB-4FB2-9A9D-E56A3678785D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92" creationId="{3292628F-6FF8-4821-B677-8829FEA3A56F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98" creationId="{35D0115D-E998-4885-A1C6-E6C1E660FAA0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99" creationId="{3B80D03E-D21D-40E6-A0AD-EA74C1AB52CA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103" creationId="{F9C30B41-236E-4755-8891-B9F2A3CBA04B}"/>
          </ac:grpSpMkLst>
        </pc:grpChg>
        <pc:grpChg chg="mod">
          <ac:chgData name="Chen Junkun" userId="d27461ea7ac8629c" providerId="LiveId" clId="{6D0BB615-69C1-452D-AA91-269D2FFB1E7B}" dt="2022-03-06T05:37:58.706" v="4077"/>
          <ac:grpSpMkLst>
            <pc:docMk/>
            <pc:sldMk cId="2648612426" sldId="261"/>
            <ac:grpSpMk id="109" creationId="{65288D27-8339-413A-9E36-D264E7AF5153}"/>
          </ac:grpSpMkLst>
        </pc:grpChg>
        <pc:grpChg chg="add mod ord">
          <ac:chgData name="Chen Junkun" userId="d27461ea7ac8629c" providerId="LiveId" clId="{6D0BB615-69C1-452D-AA91-269D2FFB1E7B}" dt="2022-03-06T19:15:36.736" v="4882" actId="167"/>
          <ac:grpSpMkLst>
            <pc:docMk/>
            <pc:sldMk cId="2648612426" sldId="261"/>
            <ac:grpSpMk id="117" creationId="{3BE05AAC-1C2B-472A-9265-DB5317C96D66}"/>
          </ac:grpSpMkLst>
        </pc:grpChg>
        <pc:grpChg chg="add del mod ord">
          <ac:chgData name="Chen Junkun" userId="d27461ea7ac8629c" providerId="LiveId" clId="{6D0BB615-69C1-452D-AA91-269D2FFB1E7B}" dt="2022-03-06T19:14:12.136" v="4865" actId="478"/>
          <ac:grpSpMkLst>
            <pc:docMk/>
            <pc:sldMk cId="2648612426" sldId="261"/>
            <ac:grpSpMk id="192" creationId="{6F1176B8-4639-4BA8-A638-4B96DF33837B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196" creationId="{3560B344-A1B4-4902-B377-C9959DD5AAAF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197" creationId="{49E266C1-A3BC-415D-8F37-5B8D508F4447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01" creationId="{C3AA9F6A-7501-4116-9BFB-F252531695ED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02" creationId="{403D12A4-39C1-43E7-B7D5-CCD0EA4C1DC1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06" creationId="{B2BD5371-4FA6-4E25-8B03-815EB3D01AB9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12" creationId="{F4FC3541-55E0-4EDB-BD59-F6DAB6626E2B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18" creationId="{E572D4D0-560D-468C-BA78-B6B78B115CCF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19" creationId="{D41A4892-E0A4-4FEF-BB52-6E5082EEF43F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23" creationId="{AF861242-DF30-4798-836E-723F2A215BCD}"/>
          </ac:grpSpMkLst>
        </pc:grpChg>
        <pc:grpChg chg="mod">
          <ac:chgData name="Chen Junkun" userId="d27461ea7ac8629c" providerId="LiveId" clId="{6D0BB615-69C1-452D-AA91-269D2FFB1E7B}" dt="2022-03-06T19:07:52.622" v="4816"/>
          <ac:grpSpMkLst>
            <pc:docMk/>
            <pc:sldMk cId="2648612426" sldId="261"/>
            <ac:grpSpMk id="229" creationId="{7E246F65-6A65-43EB-A02E-6FD4828B350B}"/>
          </ac:grpSpMkLst>
        </pc:grpChg>
        <pc:grpChg chg="add mod ord">
          <ac:chgData name="Chen Junkun" userId="d27461ea7ac8629c" providerId="LiveId" clId="{6D0BB615-69C1-452D-AA91-269D2FFB1E7B}" dt="2022-03-06T19:14:02.864" v="4863" actId="167"/>
          <ac:grpSpMkLst>
            <pc:docMk/>
            <pc:sldMk cId="2648612426" sldId="261"/>
            <ac:grpSpMk id="237" creationId="{6DEEFB8B-3318-4C44-94EE-B798DF5D1976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41" creationId="{115BDADC-E787-4E5E-B48D-F7F0CF0DDE05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42" creationId="{2ECD012B-8856-44C6-8B5A-A76E3D03C0DB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46" creationId="{81E6B79F-E5CF-438E-8179-CDB6FA0053E7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47" creationId="{1D109687-9A9F-46EE-86FF-D1775D66AB72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51" creationId="{A5AC53E6-56E4-4C65-971A-7E28E1990C11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57" creationId="{ED7B1B52-09F8-4171-9EAC-323754537A12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63" creationId="{D68ABF1B-DCEB-4FFB-8A17-3B9150315AD8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64" creationId="{69569B40-5E01-4A5A-A486-3E88709B7DA7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68" creationId="{19691965-7C39-49E7-88B9-A875FCCF6DCA}"/>
          </ac:grpSpMkLst>
        </pc:grpChg>
        <pc:grpChg chg="mod">
          <ac:chgData name="Chen Junkun" userId="d27461ea7ac8629c" providerId="LiveId" clId="{6D0BB615-69C1-452D-AA91-269D2FFB1E7B}" dt="2022-03-06T19:13:38.338" v="4859"/>
          <ac:grpSpMkLst>
            <pc:docMk/>
            <pc:sldMk cId="2648612426" sldId="261"/>
            <ac:grpSpMk id="274" creationId="{10AF1944-F94A-4F99-A63A-2B289D1CF455}"/>
          </ac:grpSpMkLst>
        </pc:grpChg>
        <pc:grpChg chg="add mod ord">
          <ac:chgData name="Chen Junkun" userId="d27461ea7ac8629c" providerId="LiveId" clId="{6D0BB615-69C1-452D-AA91-269D2FFB1E7B}" dt="2022-03-06T19:15:34.145" v="4881" actId="167"/>
          <ac:grpSpMkLst>
            <pc:docMk/>
            <pc:sldMk cId="2648612426" sldId="261"/>
            <ac:grpSpMk id="277" creationId="{4A6B269A-DA35-4292-BC86-D8A678DDF9A3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81" creationId="{834F1588-7076-4F3E-8D91-538EC88F0CB8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82" creationId="{128CB0AC-95D8-4983-909F-31FDE013D3B9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86" creationId="{BB85DC4B-13D3-42D8-A5E8-D43963B822B4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87" creationId="{35A0961A-84CE-4D7F-924B-428FF94E52C6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91" creationId="{BB338332-92E6-4DD5-931E-D4BC5D6CFA7B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297" creationId="{DF830BE6-7609-435D-B231-20A2BE1B87E0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303" creationId="{AA452F64-365A-4768-AB78-485DCED652D5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304" creationId="{FEC0FBF1-47AD-4FFE-85C0-A4E1553872D5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308" creationId="{10D7B375-83C7-496E-A689-4E0E66A7CDAE}"/>
          </ac:grpSpMkLst>
        </pc:grpChg>
        <pc:grpChg chg="mod">
          <ac:chgData name="Chen Junkun" userId="d27461ea7ac8629c" providerId="LiveId" clId="{6D0BB615-69C1-452D-AA91-269D2FFB1E7B}" dt="2022-03-06T19:14:14.612" v="4866"/>
          <ac:grpSpMkLst>
            <pc:docMk/>
            <pc:sldMk cId="2648612426" sldId="261"/>
            <ac:grpSpMk id="314" creationId="{04FB6774-E203-4B3F-9C93-3E1178CF5664}"/>
          </ac:grpSpMkLst>
        </pc:grpChg>
        <pc:graphicFrameChg chg="add mod modGraphic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72" creationId="{0D5692B9-F642-4F51-8D46-6CD365EED899}"/>
          </ac:graphicFrameMkLst>
        </pc:graphicFrameChg>
        <pc:graphicFrameChg chg="add del mod">
          <ac:chgData name="Chen Junkun" userId="d27461ea7ac8629c" providerId="LiveId" clId="{6D0BB615-69C1-452D-AA91-269D2FFB1E7B}" dt="2022-03-06T05:46:10.382" v="4317" actId="478"/>
          <ac:graphicFrameMkLst>
            <pc:docMk/>
            <pc:sldMk cId="2648612426" sldId="261"/>
            <ac:graphicFrameMk id="173" creationId="{417661E8-E1EF-48EA-BD51-5BD0E2645928}"/>
          </ac:graphicFrameMkLst>
        </pc:graphicFrameChg>
        <pc:graphicFrameChg chg="add del mod">
          <ac:chgData name="Chen Junkun" userId="d27461ea7ac8629c" providerId="LiveId" clId="{6D0BB615-69C1-452D-AA91-269D2FFB1E7B}" dt="2022-03-06T05:46:11.549" v="4318" actId="478"/>
          <ac:graphicFrameMkLst>
            <pc:docMk/>
            <pc:sldMk cId="2648612426" sldId="261"/>
            <ac:graphicFrameMk id="174" creationId="{9EF981C8-B27D-45B2-BD95-6C2B31804D9E}"/>
          </ac:graphicFrameMkLst>
        </pc:graphicFrameChg>
        <pc:graphicFrameChg chg="add mod modGraphic">
          <ac:chgData name="Chen Junkun" userId="d27461ea7ac8629c" providerId="LiveId" clId="{6D0BB615-69C1-452D-AA91-269D2FFB1E7B}" dt="2022-03-06T19:08:35.115" v="4825" actId="1076"/>
          <ac:graphicFrameMkLst>
            <pc:docMk/>
            <pc:sldMk cId="2648612426" sldId="261"/>
            <ac:graphicFrameMk id="175" creationId="{33C07BF2-CB3B-432C-A330-3D211D23AA34}"/>
          </ac:graphicFrameMkLst>
        </pc:graphicFrameChg>
        <pc:graphicFrameChg chg="add mod">
          <ac:chgData name="Chen Junkun" userId="d27461ea7ac8629c" providerId="LiveId" clId="{6D0BB615-69C1-452D-AA91-269D2FFB1E7B}" dt="2022-03-06T19:08:41.086" v="4826" actId="1076"/>
          <ac:graphicFrameMkLst>
            <pc:docMk/>
            <pc:sldMk cId="2648612426" sldId="261"/>
            <ac:graphicFrameMk id="176" creationId="{D8DF91F0-AD74-4A42-AD56-EBA081F7EDD6}"/>
          </ac:graphicFrameMkLst>
        </pc:graphicFrameChg>
        <pc:graphicFrameChg chg="add del mod">
          <ac:chgData name="Chen Junkun" userId="d27461ea7ac8629c" providerId="LiveId" clId="{6D0BB615-69C1-452D-AA91-269D2FFB1E7B}" dt="2022-03-06T05:46:13.763" v="4320" actId="478"/>
          <ac:graphicFrameMkLst>
            <pc:docMk/>
            <pc:sldMk cId="2648612426" sldId="261"/>
            <ac:graphicFrameMk id="177" creationId="{292FAE19-50DA-4CE0-BA03-6C7D30D6397D}"/>
          </ac:graphicFrameMkLst>
        </pc:graphicFrameChg>
        <pc:graphicFrameChg chg="add del mod">
          <ac:chgData name="Chen Junkun" userId="d27461ea7ac8629c" providerId="LiveId" clId="{6D0BB615-69C1-452D-AA91-269D2FFB1E7B}" dt="2022-03-06T05:46:12.753" v="4319" actId="478"/>
          <ac:graphicFrameMkLst>
            <pc:docMk/>
            <pc:sldMk cId="2648612426" sldId="261"/>
            <ac:graphicFrameMk id="178" creationId="{C81F8BDA-FCA9-4ECA-ABBE-C15D939D3B28}"/>
          </ac:graphicFrameMkLst>
        </pc:graphicFrameChg>
        <pc:graphicFrameChg chg="add mod">
          <ac:chgData name="Chen Junkun" userId="d27461ea7ac8629c" providerId="LiveId" clId="{6D0BB615-69C1-452D-AA91-269D2FFB1E7B}" dt="2022-03-06T19:11:18.155" v="4851" actId="1076"/>
          <ac:graphicFrameMkLst>
            <pc:docMk/>
            <pc:sldMk cId="2648612426" sldId="261"/>
            <ac:graphicFrameMk id="179" creationId="{66F6B5F3-2BDB-469E-9724-6CCCA23B2572}"/>
          </ac:graphicFrameMkLst>
        </pc:graphicFrameChg>
        <pc:graphicFrameChg chg="add mod modGraphic">
          <ac:chgData name="Chen Junkun" userId="d27461ea7ac8629c" providerId="LiveId" clId="{6D0BB615-69C1-452D-AA91-269D2FFB1E7B}" dt="2022-03-06T19:09:35.335" v="4835" actId="1076"/>
          <ac:graphicFrameMkLst>
            <pc:docMk/>
            <pc:sldMk cId="2648612426" sldId="261"/>
            <ac:graphicFrameMk id="180" creationId="{5DB75E44-93C6-4689-B52E-CEAAE2E27D3B}"/>
          </ac:graphicFrameMkLst>
        </pc:graphicFrameChg>
        <pc:graphicFrameChg chg="add mod">
          <ac:chgData name="Chen Junkun" userId="d27461ea7ac8629c" providerId="LiveId" clId="{6D0BB615-69C1-452D-AA91-269D2FFB1E7B}" dt="2022-03-06T19:09:40.178" v="4836" actId="1076"/>
          <ac:graphicFrameMkLst>
            <pc:docMk/>
            <pc:sldMk cId="2648612426" sldId="261"/>
            <ac:graphicFrameMk id="181" creationId="{4D3ACA96-233A-4FCA-B46F-1D25D3410DC2}"/>
          </ac:graphicFrameMkLst>
        </pc:graphicFrameChg>
        <pc:graphicFrameChg chg="add mod">
          <ac:chgData name="Chen Junkun" userId="d27461ea7ac8629c" providerId="LiveId" clId="{6D0BB615-69C1-452D-AA91-269D2FFB1E7B}" dt="2022-03-06T19:09:25.964" v="4833" actId="1076"/>
          <ac:graphicFrameMkLst>
            <pc:docMk/>
            <pc:sldMk cId="2648612426" sldId="261"/>
            <ac:graphicFrameMk id="182" creationId="{76A55F61-62AC-4AA4-AA1D-5CBD770ECE8F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3" creationId="{15712690-DA92-4EA4-A200-6EC8ABE5DCA2}"/>
          </ac:graphicFrameMkLst>
        </pc:graphicFrameChg>
        <pc:graphicFrameChg chg="add mod">
          <ac:chgData name="Chen Junkun" userId="d27461ea7ac8629c" providerId="LiveId" clId="{6D0BB615-69C1-452D-AA91-269D2FFB1E7B}" dt="2022-03-06T19:15:29.313" v="4880" actId="1076"/>
          <ac:graphicFrameMkLst>
            <pc:docMk/>
            <pc:sldMk cId="2648612426" sldId="261"/>
            <ac:graphicFrameMk id="184" creationId="{98E08041-38E5-40F5-B2F6-E57BE160630F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5" creationId="{B54E3653-EB4C-43A9-97C0-F915123BCCCF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6" creationId="{6BE6BCC1-7C93-4E95-9380-72A5DCE84006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7" creationId="{B8FCE99A-405B-4007-9A62-F511E421B82F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8" creationId="{A5830609-BD26-444D-A03A-2699AE754459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89" creationId="{12FFF86B-EFFF-4BED-B8EE-B0201CF40198}"/>
          </ac:graphicFrameMkLst>
        </pc:graphicFrameChg>
        <pc:graphicFrameChg chg="add mod">
          <ac:chgData name="Chen Junkun" userId="d27461ea7ac8629c" providerId="LiveId" clId="{6D0BB615-69C1-452D-AA91-269D2FFB1E7B}" dt="2022-03-06T05:49:12.061" v="4405" actId="1038"/>
          <ac:graphicFrameMkLst>
            <pc:docMk/>
            <pc:sldMk cId="2648612426" sldId="261"/>
            <ac:graphicFrameMk id="190" creationId="{9C49917B-EFF5-41B5-8597-721CDA143821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79" creationId="{6D54EAE4-0E5B-4D8F-97FA-612E08A37B23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87" creationId="{939A206B-7722-4D48-B076-024C50844AA7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88" creationId="{889A0D66-1A54-4040-8638-343485235324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89" creationId="{E1D26B1D-AACC-40BE-AE6E-24271394E43C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90" creationId="{63252DB2-46A1-4849-8510-CD6B0453245E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91" creationId="{73C2AC7D-D31A-4F41-8309-EB38D646EA16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92" creationId="{FAFDF7CC-4A85-4540-BC04-E3F34325CE52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393" creationId="{BA52933C-0142-48F8-B754-D09CE6038B51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395" creationId="{FDD2DFA5-846B-4D12-AAB7-D9E881B6F33F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396" creationId="{42B0E7F6-76C1-4114-B5BA-B8CF1B652A02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397" creationId="{927EE05F-C3C9-4312-9079-38CA515EB31A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398" creationId="{141470E7-3713-44D4-915C-3F8C020289AF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399" creationId="{62B74CC7-C6ED-4E92-BA4A-5F24EF166C05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400" creationId="{A7E04C80-6CCA-4657-A41C-4A654C1F82EA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401" creationId="{0192241B-A408-47DA-A384-3A19E5F9803F}"/>
          </ac:graphicFrameMkLst>
        </pc:graphicFrameChg>
        <pc:graphicFrameChg chg="add del mod">
          <ac:chgData name="Chen Junkun" userId="d27461ea7ac8629c" providerId="LiveId" clId="{6D0BB615-69C1-452D-AA91-269D2FFB1E7B}" dt="2022-03-06T05:48:58.413" v="4373" actId="478"/>
          <ac:graphicFrameMkLst>
            <pc:docMk/>
            <pc:sldMk cId="2648612426" sldId="261"/>
            <ac:graphicFrameMk id="402" creationId="{E21F2AB3-A2CB-4AB2-9B4E-2F283277D181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403" creationId="{4E868843-A065-41CF-AF95-CA385E346BF9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405" creationId="{86AA9633-758C-46F9-B4AE-3697AB25136F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406" creationId="{009E86A5-5DB5-4E95-B619-80CD32408274}"/>
          </ac:graphicFrameMkLst>
        </pc:graphicFrameChg>
        <pc:graphicFrameChg chg="add del mod">
          <ac:chgData name="Chen Junkun" userId="d27461ea7ac8629c" providerId="LiveId" clId="{6D0BB615-69C1-452D-AA91-269D2FFB1E7B}" dt="2022-03-06T19:11:03.162" v="4847" actId="1076"/>
          <ac:graphicFrameMkLst>
            <pc:docMk/>
            <pc:sldMk cId="2648612426" sldId="261"/>
            <ac:graphicFrameMk id="407" creationId="{A67075F3-B79C-43D0-9D28-179C06DB478B}"/>
          </ac:graphicFrameMkLst>
        </pc:graphicFrameChg>
        <pc:graphicFrameChg chg="add del mod">
          <ac:chgData name="Chen Junkun" userId="d27461ea7ac8629c" providerId="LiveId" clId="{6D0BB615-69C1-452D-AA91-269D2FFB1E7B}" dt="2022-03-06T05:49:01.176" v="4374" actId="478"/>
          <ac:graphicFrameMkLst>
            <pc:docMk/>
            <pc:sldMk cId="2648612426" sldId="261"/>
            <ac:graphicFrameMk id="408" creationId="{31879A35-94E5-45EE-B5E5-FB8AB14C746A}"/>
          </ac:graphicFrameMkLst>
        </pc:graphicFrameChg>
        <pc:graphicFrameChg chg="add del mod">
          <ac:chgData name="Chen Junkun" userId="d27461ea7ac8629c" providerId="LiveId" clId="{6D0BB615-69C1-452D-AA91-269D2FFB1E7B}" dt="2022-03-06T05:49:01.176" v="4374" actId="478"/>
          <ac:graphicFrameMkLst>
            <pc:docMk/>
            <pc:sldMk cId="2648612426" sldId="261"/>
            <ac:graphicFrameMk id="409" creationId="{BF2E4719-B04A-4462-91E7-6496C406FC85}"/>
          </ac:graphicFrameMkLst>
        </pc:graphicFrameChg>
        <pc:graphicFrameChg chg="add del mod">
          <ac:chgData name="Chen Junkun" userId="d27461ea7ac8629c" providerId="LiveId" clId="{6D0BB615-69C1-452D-AA91-269D2FFB1E7B}" dt="2022-03-06T05:49:01.176" v="4374" actId="478"/>
          <ac:graphicFrameMkLst>
            <pc:docMk/>
            <pc:sldMk cId="2648612426" sldId="261"/>
            <ac:graphicFrameMk id="410" creationId="{ABFE2B79-0A04-4A12-A028-5DBD2BDB7E43}"/>
          </ac:graphicFrameMkLst>
        </pc:graphicFrameChg>
        <pc:graphicFrameChg chg="add del mod">
          <ac:chgData name="Chen Junkun" userId="d27461ea7ac8629c" providerId="LiveId" clId="{6D0BB615-69C1-452D-AA91-269D2FFB1E7B}" dt="2022-03-06T05:49:01.176" v="4374" actId="478"/>
          <ac:graphicFrameMkLst>
            <pc:docMk/>
            <pc:sldMk cId="2648612426" sldId="261"/>
            <ac:graphicFrameMk id="411" creationId="{CC8B5350-0803-4F69-8945-2048ED4BBCC0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412" creationId="{1846C7B6-AD48-4739-BC99-FFFB2D44632F}"/>
          </ac:graphicFrameMkLst>
        </pc:graphicFrameChg>
        <pc:graphicFrameChg chg="add del mod">
          <ac:chgData name="Chen Junkun" userId="d27461ea7ac8629c" providerId="LiveId" clId="{6D0BB615-69C1-452D-AA91-269D2FFB1E7B}" dt="2022-03-06T05:39:24.168" v="4157" actId="1036"/>
          <ac:graphicFrameMkLst>
            <pc:docMk/>
            <pc:sldMk cId="2648612426" sldId="261"/>
            <ac:graphicFrameMk id="413" creationId="{3B4CF35A-F9D7-4826-958E-BA6F9F7AB993}"/>
          </ac:graphicFrameMkLst>
        </pc:graphicFrameChg>
        <pc:graphicFrameChg chg="add del mod">
          <ac:chgData name="Chen Junkun" userId="d27461ea7ac8629c" providerId="LiveId" clId="{6D0BB615-69C1-452D-AA91-269D2FFB1E7B}" dt="2022-03-06T05:49:03.449" v="4375" actId="478"/>
          <ac:graphicFrameMkLst>
            <pc:docMk/>
            <pc:sldMk cId="2648612426" sldId="261"/>
            <ac:graphicFrameMk id="414" creationId="{537B19F9-3A7B-48BA-BF74-0BAC873936CF}"/>
          </ac:graphicFrameMkLst>
        </pc:graphicFrameChg>
        <pc:graphicFrameChg chg="add del mod">
          <ac:chgData name="Chen Junkun" userId="d27461ea7ac8629c" providerId="LiveId" clId="{6D0BB615-69C1-452D-AA91-269D2FFB1E7B}" dt="2022-03-06T05:49:03.449" v="4375" actId="478"/>
          <ac:graphicFrameMkLst>
            <pc:docMk/>
            <pc:sldMk cId="2648612426" sldId="261"/>
            <ac:graphicFrameMk id="415" creationId="{F47117CA-0229-4B20-8594-4B003A5D3282}"/>
          </ac:graphicFrameMkLst>
        </pc:graphicFrameChg>
        <pc:graphicFrameChg chg="add del mod">
          <ac:chgData name="Chen Junkun" userId="d27461ea7ac8629c" providerId="LiveId" clId="{6D0BB615-69C1-452D-AA91-269D2FFB1E7B}" dt="2022-03-06T05:45:08.888" v="4300" actId="1076"/>
          <ac:graphicFrameMkLst>
            <pc:docMk/>
            <pc:sldMk cId="2648612426" sldId="261"/>
            <ac:graphicFrameMk id="416" creationId="{812DBEFA-5B82-448E-A302-9C0F917E52CA}"/>
          </ac:graphicFrameMkLst>
        </pc:graphicFrameChg>
        <pc:cxnChg chg="add del">
          <ac:chgData name="Chen Junkun" userId="d27461ea7ac8629c" providerId="LiveId" clId="{6D0BB615-69C1-452D-AA91-269D2FFB1E7B}" dt="2022-03-06T05:39:28.107" v="4159" actId="478"/>
          <ac:cxnSpMkLst>
            <pc:docMk/>
            <pc:sldMk cId="2648612426" sldId="261"/>
            <ac:cxnSpMk id="3" creationId="{28260DD7-4048-4CFA-B10D-1EFA54B370A5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5" creationId="{1C7DAF84-C13A-405A-9491-662C9B8BEC03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6" creationId="{6F9A6342-A182-4909-9E96-1E4C971ED7EB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0" creationId="{3E84C5A7-13CE-48BF-85BC-46A44D460972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1" creationId="{65069EBD-2E6E-4117-B6C3-814EC175BFC8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5" creationId="{3ABDF686-C54A-4AD2-BCE0-75C4A2BEABB1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6" creationId="{0C324DC2-6962-4EAE-91F4-462E6801B46F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21" creationId="{81E375CF-8A2F-4823-8229-9DAF527DCB80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22" creationId="{A1E69590-71A4-46B8-954C-E1626DE1B9CA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27" creationId="{34522945-AC10-466E-BCC9-BF1B868C5E20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28" creationId="{4B5CB698-FECF-42BF-83CB-06C6DB04980D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32" creationId="{E520D24F-9398-4AD3-9042-5395BB2949C7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33" creationId="{B36776E5-EE2B-439C-932C-92AF4E550A25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38" creationId="{E8B7CAE5-0593-4538-A974-6291FCAC7A6A}"/>
          </ac:cxnSpMkLst>
        </pc:cxnChg>
        <pc:cxnChg chg="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39" creationId="{6432EB4B-C6D9-4EE1-AAED-C552F03F2083}"/>
          </ac:cxnSpMkLst>
        </pc:cxnChg>
        <pc:cxnChg chg="add mod or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45" creationId="{9CD1D385-42FE-4115-851B-86854F9F6F31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73" creationId="{6543EBBC-04EE-4151-8894-ACF674F4D91B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74" creationId="{CA7F3C68-E9BF-4117-82B8-7F6BDE92FEC7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78" creationId="{6EA00ED3-E30A-4321-A14F-C76EEC4FB59E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79" creationId="{D8895165-8F99-4312-B6C7-5B46BF43BC68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83" creationId="{70BFC809-6EBA-4180-AEB4-235F5CE78CC7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84" creationId="{EEAEAA41-65CC-444A-810C-15320B1E842E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89" creationId="{12287BD6-505D-4B7A-83EB-3325DC1FD5E3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90" creationId="{56E02116-A583-451B-A799-BFECE6D88912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95" creationId="{B3E2EC16-9CF7-4988-ACC0-FBED2CBA2C75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96" creationId="{BC2004F3-BFC8-486A-95C0-C83CB7D3B77F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100" creationId="{EA015289-9A0E-4AC4-ACFB-8F918E3A95E7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101" creationId="{654CBA12-A9ED-4545-B749-BBE97BD310F6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106" creationId="{A75E6EEE-F3DB-4B79-B91B-42EA805C535C}"/>
          </ac:cxnSpMkLst>
        </pc:cxnChg>
        <pc:cxnChg chg="mod">
          <ac:chgData name="Chen Junkun" userId="d27461ea7ac8629c" providerId="LiveId" clId="{6D0BB615-69C1-452D-AA91-269D2FFB1E7B}" dt="2022-03-06T19:07:51.776" v="4815" actId="21"/>
          <ac:cxnSpMkLst>
            <pc:docMk/>
            <pc:sldMk cId="2648612426" sldId="261"/>
            <ac:cxnSpMk id="107" creationId="{981984E3-1C6D-4F58-A47F-3E106A8E37F8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16" creationId="{1BC4945F-0265-4BE5-85DB-CA53FF16762F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20" creationId="{E0680941-B914-4C20-BBAE-9144B92CBD84}"/>
          </ac:cxnSpMkLst>
        </pc:cxnChg>
        <pc:cxnChg chg="add del mod">
          <ac:chgData name="Chen Junkun" userId="d27461ea7ac8629c" providerId="LiveId" clId="{6D0BB615-69C1-452D-AA91-269D2FFB1E7B}" dt="2022-03-06T05:44:07.170" v="4291" actId="478"/>
          <ac:cxnSpMkLst>
            <pc:docMk/>
            <pc:sldMk cId="2648612426" sldId="261"/>
            <ac:cxnSpMk id="124" creationId="{E1A65084-FCF5-46E4-B2DE-E9FC358F2552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27" creationId="{1E648539-1C4E-433A-B26C-F868BF639B12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30" creationId="{05E05432-179B-4DF1-820E-F844849FE03E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33" creationId="{4D0684AE-E93B-4680-B8F6-C56EB561AACA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36" creationId="{FC80CE0B-727B-43BB-A740-0E97B136786B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37" creationId="{42668EA3-7683-4653-9DEF-D2E1DACAE358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38" creationId="{730A9767-C41B-4175-96FF-78125D618DCF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39" creationId="{795B09FE-835C-4790-926F-193584BD2DE1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40" creationId="{5F6F8206-8A47-41FD-BC61-9B4935B0B1EA}"/>
          </ac:cxnSpMkLst>
        </pc:cxnChg>
        <pc:cxnChg chg="add del mod">
          <ac:chgData name="Chen Junkun" userId="d27461ea7ac8629c" providerId="LiveId" clId="{6D0BB615-69C1-452D-AA91-269D2FFB1E7B}" dt="2022-03-06T05:41:24.679" v="4189"/>
          <ac:cxnSpMkLst>
            <pc:docMk/>
            <pc:sldMk cId="2648612426" sldId="261"/>
            <ac:cxnSpMk id="141" creationId="{A9D6A517-CCD7-47CD-A096-EB5A400465D4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42" creationId="{655AC0DF-A2F0-4D0E-9E3E-CC031402612F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45" creationId="{78642757-C4F0-4CB3-BCDD-7BB8EFC3D478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48" creationId="{8488256B-D420-470A-B537-664BA02E4244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51" creationId="{65BCB212-0579-46DE-A4C7-83EED342F133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54" creationId="{F528AFFC-E642-4C1D-890D-CB85C8B387BB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57" creationId="{A7DEADC4-A6A9-4C35-9075-36C59FA83810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60" creationId="{AFF0D2F2-B799-4412-83EB-E633E0C35181}"/>
          </ac:cxnSpMkLst>
        </pc:cxnChg>
        <pc:cxnChg chg="add del mod">
          <ac:chgData name="Chen Junkun" userId="d27461ea7ac8629c" providerId="LiveId" clId="{6D0BB615-69C1-452D-AA91-269D2FFB1E7B}" dt="2022-03-06T05:44:13.431" v="4293" actId="478"/>
          <ac:cxnSpMkLst>
            <pc:docMk/>
            <pc:sldMk cId="2648612426" sldId="261"/>
            <ac:cxnSpMk id="163" creationId="{3DF5A3B1-F2FD-4B76-ADC1-0422DC26441F}"/>
          </ac:cxnSpMkLst>
        </pc:cxnChg>
        <pc:cxnChg chg="add 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166" creationId="{BE814560-F59C-48E7-84ED-0F1BAE865C6A}"/>
          </ac:cxnSpMkLst>
        </pc:cxnChg>
        <pc:cxnChg chg="add mod">
          <ac:chgData name="Chen Junkun" userId="d27461ea7ac8629c" providerId="LiveId" clId="{6D0BB615-69C1-452D-AA91-269D2FFB1E7B}" dt="2022-03-06T19:13:37.881" v="4858" actId="478"/>
          <ac:cxnSpMkLst>
            <pc:docMk/>
            <pc:sldMk cId="2648612426" sldId="261"/>
            <ac:cxnSpMk id="167" creationId="{69E966A0-0A06-4BC3-8C6B-82F2C9D44253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193" creationId="{BFA5D9E0-57A5-405D-AA06-F9F410413E66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194" creationId="{6B62422F-224F-4FAA-A559-F0C3D81F97EA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198" creationId="{9077FA4C-0A0F-4755-9813-3CAB6AFDD32D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199" creationId="{249D4A5B-1A04-4CDB-911E-424408606B96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03" creationId="{F38A2CFD-709F-441F-A9D2-12F86948FD9C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04" creationId="{C236CE94-29CE-4343-8AA7-FD15CC772E0E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09" creationId="{A77C91B6-4460-44AC-B735-F3151397C94D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10" creationId="{9844B64C-4C67-4F33-8CED-47191B43D323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15" creationId="{15D8293A-82C5-4BCB-954E-EE93B346B026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16" creationId="{2012FC82-3B9F-4DBC-99EB-9E7A28870461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20" creationId="{5B83B567-FD74-44A1-9CE4-9AED036ADDD1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21" creationId="{C00A0C67-1B5D-4758-A434-C640A862C6D7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26" creationId="{8D619A8A-4281-406B-AC99-02459095A309}"/>
          </ac:cxnSpMkLst>
        </pc:cxnChg>
        <pc:cxnChg chg="mod">
          <ac:chgData name="Chen Junkun" userId="d27461ea7ac8629c" providerId="LiveId" clId="{6D0BB615-69C1-452D-AA91-269D2FFB1E7B}" dt="2022-03-06T19:14:12.136" v="4865" actId="478"/>
          <ac:cxnSpMkLst>
            <pc:docMk/>
            <pc:sldMk cId="2648612426" sldId="261"/>
            <ac:cxnSpMk id="227" creationId="{C4A45C47-5924-40A7-B953-55825F244E12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38" creationId="{1CDA94B8-C605-40DB-956B-678411A64D3B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39" creationId="{7701E573-CFE6-4D01-85EB-9A51237EC8D5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43" creationId="{B011F89A-6269-4B8D-8235-3506690B1C99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44" creationId="{9693C41B-EFF3-4712-B2E6-BFB7A6130EA1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48" creationId="{E5E1BD7A-AD5F-499F-92DF-98F3B9318603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49" creationId="{E4740566-675E-48D4-A3D6-11A82D2992C2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54" creationId="{9CDF98F5-0457-41AF-81A6-0A32866CE39F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55" creationId="{1B206870-200D-4262-9D45-FF30C4232C11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60" creationId="{5454FFE2-1977-4BC6-A6F2-ED0C165F06C0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61" creationId="{7143BF5D-A837-4236-9C8A-BB86862BF030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65" creationId="{E80267B9-7F6F-4FA4-88A4-AB4E46635807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66" creationId="{9D0DBA64-6A4B-4C03-8F62-62448D98662D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71" creationId="{C6943AB8-DF1A-4731-8CD1-058EFD2431D8}"/>
          </ac:cxnSpMkLst>
        </pc:cxnChg>
        <pc:cxnChg chg="mod">
          <ac:chgData name="Chen Junkun" userId="d27461ea7ac8629c" providerId="LiveId" clId="{6D0BB615-69C1-452D-AA91-269D2FFB1E7B}" dt="2022-03-06T19:13:38.338" v="4859"/>
          <ac:cxnSpMkLst>
            <pc:docMk/>
            <pc:sldMk cId="2648612426" sldId="261"/>
            <ac:cxnSpMk id="272" creationId="{D255D789-EDF1-4EBD-A555-C3351B2B6F41}"/>
          </ac:cxnSpMkLst>
        </pc:cxnChg>
        <pc:cxnChg chg="mod">
          <ac:chgData name="Chen Junkun" userId="d27461ea7ac8629c" providerId="LiveId" clId="{6D0BB615-69C1-452D-AA91-269D2FFB1E7B}" dt="2022-03-06T19:15:53.411" v="4883" actId="208"/>
          <ac:cxnSpMkLst>
            <pc:docMk/>
            <pc:sldMk cId="2648612426" sldId="261"/>
            <ac:cxnSpMk id="278" creationId="{0024E96E-3FC7-441C-A1BD-3730BEE7D02E}"/>
          </ac:cxnSpMkLst>
        </pc:cxnChg>
        <pc:cxnChg chg="mod">
          <ac:chgData name="Chen Junkun" userId="d27461ea7ac8629c" providerId="LiveId" clId="{6D0BB615-69C1-452D-AA91-269D2FFB1E7B}" dt="2022-03-06T19:15:53.411" v="4883" actId="208"/>
          <ac:cxnSpMkLst>
            <pc:docMk/>
            <pc:sldMk cId="2648612426" sldId="261"/>
            <ac:cxnSpMk id="279" creationId="{B53BBCB0-9B29-4AA4-BC3C-76660DEB0851}"/>
          </ac:cxnSpMkLst>
        </pc:cxnChg>
        <pc:cxnChg chg="mod">
          <ac:chgData name="Chen Junkun" userId="d27461ea7ac8629c" providerId="LiveId" clId="{6D0BB615-69C1-452D-AA91-269D2FFB1E7B}" dt="2022-03-06T19:16:03.797" v="4885" actId="208"/>
          <ac:cxnSpMkLst>
            <pc:docMk/>
            <pc:sldMk cId="2648612426" sldId="261"/>
            <ac:cxnSpMk id="283" creationId="{92961BC9-1A07-4C69-9C30-9D0808764667}"/>
          </ac:cxnSpMkLst>
        </pc:cxnChg>
        <pc:cxnChg chg="mod">
          <ac:chgData name="Chen Junkun" userId="d27461ea7ac8629c" providerId="LiveId" clId="{6D0BB615-69C1-452D-AA91-269D2FFB1E7B}" dt="2022-03-06T19:16:03.797" v="4885" actId="208"/>
          <ac:cxnSpMkLst>
            <pc:docMk/>
            <pc:sldMk cId="2648612426" sldId="261"/>
            <ac:cxnSpMk id="284" creationId="{674A2990-8D1D-4B53-8491-06AB6C64EA88}"/>
          </ac:cxnSpMkLst>
        </pc:cxnChg>
        <pc:cxnChg chg="mod">
          <ac:chgData name="Chen Junkun" userId="d27461ea7ac8629c" providerId="LiveId" clId="{6D0BB615-69C1-452D-AA91-269D2FFB1E7B}" dt="2022-03-06T19:16:22.464" v="4889" actId="208"/>
          <ac:cxnSpMkLst>
            <pc:docMk/>
            <pc:sldMk cId="2648612426" sldId="261"/>
            <ac:cxnSpMk id="288" creationId="{35A4DFC0-52D8-4F45-88DF-F1D2528E55A5}"/>
          </ac:cxnSpMkLst>
        </pc:cxnChg>
        <pc:cxnChg chg="mod">
          <ac:chgData name="Chen Junkun" userId="d27461ea7ac8629c" providerId="LiveId" clId="{6D0BB615-69C1-452D-AA91-269D2FFB1E7B}" dt="2022-03-06T19:16:22.464" v="4889" actId="208"/>
          <ac:cxnSpMkLst>
            <pc:docMk/>
            <pc:sldMk cId="2648612426" sldId="261"/>
            <ac:cxnSpMk id="289" creationId="{2724295E-D799-4369-9FC0-C0C44209FC66}"/>
          </ac:cxnSpMkLst>
        </pc:cxnChg>
        <pc:cxnChg chg="mod">
          <ac:chgData name="Chen Junkun" userId="d27461ea7ac8629c" providerId="LiveId" clId="{6D0BB615-69C1-452D-AA91-269D2FFB1E7B}" dt="2022-03-06T19:16:16.868" v="4888" actId="208"/>
          <ac:cxnSpMkLst>
            <pc:docMk/>
            <pc:sldMk cId="2648612426" sldId="261"/>
            <ac:cxnSpMk id="294" creationId="{B286704C-1446-472D-9D16-F3E084FF03ED}"/>
          </ac:cxnSpMkLst>
        </pc:cxnChg>
        <pc:cxnChg chg="mod">
          <ac:chgData name="Chen Junkun" userId="d27461ea7ac8629c" providerId="LiveId" clId="{6D0BB615-69C1-452D-AA91-269D2FFB1E7B}" dt="2022-03-06T19:16:16.868" v="4888" actId="208"/>
          <ac:cxnSpMkLst>
            <pc:docMk/>
            <pc:sldMk cId="2648612426" sldId="261"/>
            <ac:cxnSpMk id="295" creationId="{DE246C1D-8C8C-4912-AEDE-7AE1E7818096}"/>
          </ac:cxnSpMkLst>
        </pc:cxnChg>
        <pc:cxnChg chg="mod">
          <ac:chgData name="Chen Junkun" userId="d27461ea7ac8629c" providerId="LiveId" clId="{6D0BB615-69C1-452D-AA91-269D2FFB1E7B}" dt="2022-03-06T19:15:59.266" v="4884" actId="208"/>
          <ac:cxnSpMkLst>
            <pc:docMk/>
            <pc:sldMk cId="2648612426" sldId="261"/>
            <ac:cxnSpMk id="300" creationId="{B2769FA2-8836-405C-BBFB-01EDCDFE34C3}"/>
          </ac:cxnSpMkLst>
        </pc:cxnChg>
        <pc:cxnChg chg="mod">
          <ac:chgData name="Chen Junkun" userId="d27461ea7ac8629c" providerId="LiveId" clId="{6D0BB615-69C1-452D-AA91-269D2FFB1E7B}" dt="2022-03-06T19:15:59.266" v="4884" actId="208"/>
          <ac:cxnSpMkLst>
            <pc:docMk/>
            <pc:sldMk cId="2648612426" sldId="261"/>
            <ac:cxnSpMk id="301" creationId="{E8E384AB-A5E5-4947-9F7C-0434610B3840}"/>
          </ac:cxnSpMkLst>
        </pc:cxnChg>
        <pc:cxnChg chg="mod">
          <ac:chgData name="Chen Junkun" userId="d27461ea7ac8629c" providerId="LiveId" clId="{6D0BB615-69C1-452D-AA91-269D2FFB1E7B}" dt="2022-03-06T19:16:12.138" v="4887" actId="208"/>
          <ac:cxnSpMkLst>
            <pc:docMk/>
            <pc:sldMk cId="2648612426" sldId="261"/>
            <ac:cxnSpMk id="305" creationId="{92ED0A31-69BF-4EF5-BC68-F7B5ECF6AFD9}"/>
          </ac:cxnSpMkLst>
        </pc:cxnChg>
        <pc:cxnChg chg="mod">
          <ac:chgData name="Chen Junkun" userId="d27461ea7ac8629c" providerId="LiveId" clId="{6D0BB615-69C1-452D-AA91-269D2FFB1E7B}" dt="2022-03-06T19:16:12.138" v="4887" actId="208"/>
          <ac:cxnSpMkLst>
            <pc:docMk/>
            <pc:sldMk cId="2648612426" sldId="261"/>
            <ac:cxnSpMk id="306" creationId="{0BD8384E-8679-4229-A2BE-2F7CEEEBD77F}"/>
          </ac:cxnSpMkLst>
        </pc:cxnChg>
        <pc:cxnChg chg="mod">
          <ac:chgData name="Chen Junkun" userId="d27461ea7ac8629c" providerId="LiveId" clId="{6D0BB615-69C1-452D-AA91-269D2FFB1E7B}" dt="2022-03-06T19:16:07.898" v="4886" actId="208"/>
          <ac:cxnSpMkLst>
            <pc:docMk/>
            <pc:sldMk cId="2648612426" sldId="261"/>
            <ac:cxnSpMk id="311" creationId="{2F93F49F-92F2-450E-9419-05F991A3A517}"/>
          </ac:cxnSpMkLst>
        </pc:cxnChg>
        <pc:cxnChg chg="mod">
          <ac:chgData name="Chen Junkun" userId="d27461ea7ac8629c" providerId="LiveId" clId="{6D0BB615-69C1-452D-AA91-269D2FFB1E7B}" dt="2022-03-06T19:16:07.898" v="4886" actId="208"/>
          <ac:cxnSpMkLst>
            <pc:docMk/>
            <pc:sldMk cId="2648612426" sldId="261"/>
            <ac:cxnSpMk id="312" creationId="{11509330-8BD4-4FE5-8383-677FD0EC4A15}"/>
          </ac:cxnSpMkLst>
        </pc:cxnChg>
      </pc:sldChg>
      <pc:sldChg chg="addSp delSp modSp new mod">
        <pc:chgData name="Chen Junkun" userId="d27461ea7ac8629c" providerId="LiveId" clId="{6D0BB615-69C1-452D-AA91-269D2FFB1E7B}" dt="2022-03-07T02:46:48.641" v="5028" actId="27918"/>
        <pc:sldMkLst>
          <pc:docMk/>
          <pc:sldMk cId="134635458" sldId="262"/>
        </pc:sldMkLst>
        <pc:spChg chg="del">
          <ac:chgData name="Chen Junkun" userId="d27461ea7ac8629c" providerId="LiveId" clId="{6D0BB615-69C1-452D-AA91-269D2FFB1E7B}" dt="2022-03-06T17:52:51.137" v="4637" actId="478"/>
          <ac:spMkLst>
            <pc:docMk/>
            <pc:sldMk cId="134635458" sldId="262"/>
            <ac:spMk id="2" creationId="{875E3CCB-F5F8-491E-91B2-9628B038F744}"/>
          </ac:spMkLst>
        </pc:spChg>
        <pc:spChg chg="del">
          <ac:chgData name="Chen Junkun" userId="d27461ea7ac8629c" providerId="LiveId" clId="{6D0BB615-69C1-452D-AA91-269D2FFB1E7B}" dt="2022-03-06T17:52:49.967" v="4636" actId="478"/>
          <ac:spMkLst>
            <pc:docMk/>
            <pc:sldMk cId="134635458" sldId="262"/>
            <ac:spMk id="3" creationId="{E2951E5F-6E33-429D-989F-CF378925FBA9}"/>
          </ac:spMkLst>
        </pc:spChg>
        <pc:spChg chg="add mod">
          <ac:chgData name="Chen Junkun" userId="d27461ea7ac8629c" providerId="LiveId" clId="{6D0BB615-69C1-452D-AA91-269D2FFB1E7B}" dt="2022-03-07T02:45:46.668" v="5013" actId="1076"/>
          <ac:spMkLst>
            <pc:docMk/>
            <pc:sldMk cId="134635458" sldId="262"/>
            <ac:spMk id="9" creationId="{DE0A3458-30FC-4C8F-AE91-914CE44B7E70}"/>
          </ac:spMkLst>
        </pc:spChg>
        <pc:spChg chg="add mod">
          <ac:chgData name="Chen Junkun" userId="d27461ea7ac8629c" providerId="LiveId" clId="{6D0BB615-69C1-452D-AA91-269D2FFB1E7B}" dt="2022-03-07T02:45:46.619" v="5012" actId="1076"/>
          <ac:spMkLst>
            <pc:docMk/>
            <pc:sldMk cId="134635458" sldId="262"/>
            <ac:spMk id="10" creationId="{D43EB91E-7DFE-439C-BE94-11869F5A2F3E}"/>
          </ac:spMkLst>
        </pc:spChg>
        <pc:graphicFrameChg chg="add mod">
          <ac:chgData name="Chen Junkun" userId="d27461ea7ac8629c" providerId="LiveId" clId="{6D0BB615-69C1-452D-AA91-269D2FFB1E7B}" dt="2022-03-07T02:45:45.872" v="5009" actId="14100"/>
          <ac:graphicFrameMkLst>
            <pc:docMk/>
            <pc:sldMk cId="134635458" sldId="262"/>
            <ac:graphicFrameMk id="6" creationId="{53A2F1D5-784B-4CB2-8742-43CFAFCA7369}"/>
          </ac:graphicFrameMkLst>
        </pc:graphicFrameChg>
        <pc:graphicFrameChg chg="add del mod">
          <ac:chgData name="Chen Junkun" userId="d27461ea7ac8629c" providerId="LiveId" clId="{6D0BB615-69C1-452D-AA91-269D2FFB1E7B}" dt="2022-03-06T22:10:01.699" v="4897"/>
          <ac:graphicFrameMkLst>
            <pc:docMk/>
            <pc:sldMk cId="134635458" sldId="262"/>
            <ac:graphicFrameMk id="7" creationId="{4C5B73D3-FA25-43C6-91A4-8BCEF92A1160}"/>
          </ac:graphicFrameMkLst>
        </pc:graphicFrameChg>
        <pc:graphicFrameChg chg="add mod">
          <ac:chgData name="Chen Junkun" userId="d27461ea7ac8629c" providerId="LiveId" clId="{6D0BB615-69C1-452D-AA91-269D2FFB1E7B}" dt="2022-03-07T02:45:46.220" v="5011" actId="14100"/>
          <ac:graphicFrameMkLst>
            <pc:docMk/>
            <pc:sldMk cId="134635458" sldId="262"/>
            <ac:graphicFrameMk id="8" creationId="{05AA8614-11DF-44D6-A9E0-629D44487A51}"/>
          </ac:graphicFrameMkLst>
        </pc:graphicFrameChg>
      </pc:sldChg>
      <pc:sldChg chg="addSp delSp modSp new mod">
        <pc:chgData name="Chen Junkun" userId="d27461ea7ac8629c" providerId="LiveId" clId="{6D0BB615-69C1-452D-AA91-269D2FFB1E7B}" dt="2022-03-07T19:00:02.473" v="5715" actId="20577"/>
        <pc:sldMkLst>
          <pc:docMk/>
          <pc:sldMk cId="386035084" sldId="263"/>
        </pc:sldMkLst>
        <pc:spChg chg="del">
          <ac:chgData name="Chen Junkun" userId="d27461ea7ac8629c" providerId="LiveId" clId="{6D0BB615-69C1-452D-AA91-269D2FFB1E7B}" dt="2022-03-07T04:58:12.512" v="5030" actId="478"/>
          <ac:spMkLst>
            <pc:docMk/>
            <pc:sldMk cId="386035084" sldId="263"/>
            <ac:spMk id="2" creationId="{36F914C5-35D8-4E6F-A445-1B3945E13E10}"/>
          </ac:spMkLst>
        </pc:spChg>
        <pc:spChg chg="del">
          <ac:chgData name="Chen Junkun" userId="d27461ea7ac8629c" providerId="LiveId" clId="{6D0BB615-69C1-452D-AA91-269D2FFB1E7B}" dt="2022-03-07T04:58:13.538" v="5031" actId="478"/>
          <ac:spMkLst>
            <pc:docMk/>
            <pc:sldMk cId="386035084" sldId="263"/>
            <ac:spMk id="3" creationId="{D32D400F-D46C-4052-9AAE-9CAC6037C8D3}"/>
          </ac:spMkLst>
        </pc:spChg>
        <pc:graphicFrameChg chg="add mod ord modGraphic">
          <ac:chgData name="Chen Junkun" userId="d27461ea7ac8629c" providerId="LiveId" clId="{6D0BB615-69C1-452D-AA91-269D2FFB1E7B}" dt="2022-03-07T19:00:02.473" v="5715" actId="20577"/>
          <ac:graphicFrameMkLst>
            <pc:docMk/>
            <pc:sldMk cId="386035084" sldId="263"/>
            <ac:graphicFrameMk id="4" creationId="{E7F56FC0-5BBA-40C3-9BAD-0880627AD5A1}"/>
          </ac:graphicFrameMkLst>
        </pc:graphicFrameChg>
        <pc:picChg chg="add del mod">
          <ac:chgData name="Chen Junkun" userId="d27461ea7ac8629c" providerId="LiveId" clId="{6D0BB615-69C1-452D-AA91-269D2FFB1E7B}" dt="2022-03-07T04:58:45.209" v="5039"/>
          <ac:picMkLst>
            <pc:docMk/>
            <pc:sldMk cId="386035084" sldId="263"/>
            <ac:picMk id="3073" creationId="{32D1AC4C-2C9C-44AC-B20A-B0A2C6E3F54D}"/>
          </ac:picMkLst>
        </pc:picChg>
        <pc:picChg chg="add del mod">
          <ac:chgData name="Chen Junkun" userId="d27461ea7ac8629c" providerId="LiveId" clId="{6D0BB615-69C1-452D-AA91-269D2FFB1E7B}" dt="2022-03-07T04:58:45.209" v="5039"/>
          <ac:picMkLst>
            <pc:docMk/>
            <pc:sldMk cId="386035084" sldId="263"/>
            <ac:picMk id="3074" creationId="{4BD51559-4109-48C4-AA44-9C0A0C7A5DFF}"/>
          </ac:picMkLst>
        </pc:picChg>
        <pc:picChg chg="add del mod">
          <ac:chgData name="Chen Junkun" userId="d27461ea7ac8629c" providerId="LiveId" clId="{6D0BB615-69C1-452D-AA91-269D2FFB1E7B}" dt="2022-03-07T04:58:45.209" v="5039"/>
          <ac:picMkLst>
            <pc:docMk/>
            <pc:sldMk cId="386035084" sldId="263"/>
            <ac:picMk id="3075" creationId="{C273AB7B-7088-4F0B-B720-1A3E69870081}"/>
          </ac:picMkLst>
        </pc:picChg>
        <pc:picChg chg="add del mod">
          <ac:chgData name="Chen Junkun" userId="d27461ea7ac8629c" providerId="LiveId" clId="{6D0BB615-69C1-452D-AA91-269D2FFB1E7B}" dt="2022-03-07T04:58:45.209" v="5039"/>
          <ac:picMkLst>
            <pc:docMk/>
            <pc:sldMk cId="386035084" sldId="263"/>
            <ac:picMk id="3076" creationId="{EC74494C-6D55-43DA-B76D-6351DC163DF0}"/>
          </ac:picMkLst>
        </pc:picChg>
        <pc:picChg chg="add del mod">
          <ac:chgData name="Chen Junkun" userId="d27461ea7ac8629c" providerId="LiveId" clId="{6D0BB615-69C1-452D-AA91-269D2FFB1E7B}" dt="2022-03-07T05:05:58.503" v="5060" actId="478"/>
          <ac:picMkLst>
            <pc:docMk/>
            <pc:sldMk cId="386035084" sldId="263"/>
            <ac:picMk id="3078" creationId="{652E5DE4-4FA6-494B-ABC0-8AEBD7AEE95C}"/>
          </ac:picMkLst>
        </pc:picChg>
        <pc:picChg chg="add del mod">
          <ac:chgData name="Chen Junkun" userId="d27461ea7ac8629c" providerId="LiveId" clId="{6D0BB615-69C1-452D-AA91-269D2FFB1E7B}" dt="2022-03-07T05:05:57.976" v="5059" actId="478"/>
          <ac:picMkLst>
            <pc:docMk/>
            <pc:sldMk cId="386035084" sldId="263"/>
            <ac:picMk id="3080" creationId="{5A3188C1-89D5-4148-8F02-BBECFE87E041}"/>
          </ac:picMkLst>
        </pc:picChg>
        <pc:picChg chg="add del mod">
          <ac:chgData name="Chen Junkun" userId="d27461ea7ac8629c" providerId="LiveId" clId="{6D0BB615-69C1-452D-AA91-269D2FFB1E7B}" dt="2022-03-07T05:05:57.556" v="5058" actId="478"/>
          <ac:picMkLst>
            <pc:docMk/>
            <pc:sldMk cId="386035084" sldId="263"/>
            <ac:picMk id="3082" creationId="{F28995CF-382B-41A2-80D3-0D45B9085061}"/>
          </ac:picMkLst>
        </pc:picChg>
        <pc:picChg chg="add del mod">
          <ac:chgData name="Chen Junkun" userId="d27461ea7ac8629c" providerId="LiveId" clId="{6D0BB615-69C1-452D-AA91-269D2FFB1E7B}" dt="2022-03-07T05:05:56.886" v="5057" actId="478"/>
          <ac:picMkLst>
            <pc:docMk/>
            <pc:sldMk cId="386035084" sldId="263"/>
            <ac:picMk id="3084" creationId="{8BD4C2E3-AD1B-4BCD-AAE1-09EA1F9D8390}"/>
          </ac:picMkLst>
        </pc:picChg>
        <pc:picChg chg="add mod">
          <ac:chgData name="Chen Junkun" userId="d27461ea7ac8629c" providerId="LiveId" clId="{6D0BB615-69C1-452D-AA91-269D2FFB1E7B}" dt="2022-03-07T05:50:02.413" v="5238" actId="1076"/>
          <ac:picMkLst>
            <pc:docMk/>
            <pc:sldMk cId="386035084" sldId="263"/>
            <ac:picMk id="3086" creationId="{2D790E6D-8139-4DAE-ACF2-EEA6F31C6B9B}"/>
          </ac:picMkLst>
        </pc:picChg>
        <pc:picChg chg="add del mod">
          <ac:chgData name="Chen Junkun" userId="d27461ea7ac8629c" providerId="LiveId" clId="{6D0BB615-69C1-452D-AA91-269D2FFB1E7B}" dt="2022-03-07T05:28:11.488" v="5086" actId="478"/>
          <ac:picMkLst>
            <pc:docMk/>
            <pc:sldMk cId="386035084" sldId="263"/>
            <ac:picMk id="3088" creationId="{0D8E868F-C3FD-4D2F-8102-223620D16AAB}"/>
          </ac:picMkLst>
        </pc:picChg>
        <pc:picChg chg="add del mod">
          <ac:chgData name="Chen Junkun" userId="d27461ea7ac8629c" providerId="LiveId" clId="{6D0BB615-69C1-452D-AA91-269D2FFB1E7B}" dt="2022-03-07T05:06:45.902" v="5072" actId="478"/>
          <ac:picMkLst>
            <pc:docMk/>
            <pc:sldMk cId="386035084" sldId="263"/>
            <ac:picMk id="3090" creationId="{58A96327-2C29-4636-BB12-C6B767FD5061}"/>
          </ac:picMkLst>
        </pc:picChg>
        <pc:picChg chg="add del">
          <ac:chgData name="Chen Junkun" userId="d27461ea7ac8629c" providerId="LiveId" clId="{6D0BB615-69C1-452D-AA91-269D2FFB1E7B}" dt="2022-03-07T05:06:44.415" v="5071" actId="478"/>
          <ac:picMkLst>
            <pc:docMk/>
            <pc:sldMk cId="386035084" sldId="263"/>
            <ac:picMk id="3092" creationId="{70F70395-79AC-415A-94C6-E7F01E23EA55}"/>
          </ac:picMkLst>
        </pc:picChg>
        <pc:picChg chg="add del mod">
          <ac:chgData name="Chen Junkun" userId="d27461ea7ac8629c" providerId="LiveId" clId="{6D0BB615-69C1-452D-AA91-269D2FFB1E7B}" dt="2022-03-07T05:28:11.488" v="5086" actId="478"/>
          <ac:picMkLst>
            <pc:docMk/>
            <pc:sldMk cId="386035084" sldId="263"/>
            <ac:picMk id="3094" creationId="{75117286-0678-4569-AB75-18C2EB232C63}"/>
          </ac:picMkLst>
        </pc:picChg>
        <pc:picChg chg="add del mod">
          <ac:chgData name="Chen Junkun" userId="d27461ea7ac8629c" providerId="LiveId" clId="{6D0BB615-69C1-452D-AA91-269D2FFB1E7B}" dt="2022-03-07T05:28:11.488" v="5086" actId="478"/>
          <ac:picMkLst>
            <pc:docMk/>
            <pc:sldMk cId="386035084" sldId="263"/>
            <ac:picMk id="3096" creationId="{7089B4F6-11CF-4C0B-8A52-D39ADB030288}"/>
          </ac:picMkLst>
        </pc:picChg>
        <pc:picChg chg="add mod">
          <ac:chgData name="Chen Junkun" userId="d27461ea7ac8629c" providerId="LiveId" clId="{6D0BB615-69C1-452D-AA91-269D2FFB1E7B}" dt="2022-03-07T06:02:27.772" v="5303" actId="1076"/>
          <ac:picMkLst>
            <pc:docMk/>
            <pc:sldMk cId="386035084" sldId="263"/>
            <ac:picMk id="3098" creationId="{808ABC7E-244C-4B64-AFCE-9ECCB8D06B1E}"/>
          </ac:picMkLst>
        </pc:picChg>
        <pc:picChg chg="add mod">
          <ac:chgData name="Chen Junkun" userId="d27461ea7ac8629c" providerId="LiveId" clId="{6D0BB615-69C1-452D-AA91-269D2FFB1E7B}" dt="2022-03-07T05:50:02.413" v="5238" actId="1076"/>
          <ac:picMkLst>
            <pc:docMk/>
            <pc:sldMk cId="386035084" sldId="263"/>
            <ac:picMk id="3100" creationId="{B6813AA3-B7BD-4A59-B208-2D3EF73BEF37}"/>
          </ac:picMkLst>
        </pc:picChg>
        <pc:picChg chg="add mod">
          <ac:chgData name="Chen Junkun" userId="d27461ea7ac8629c" providerId="LiveId" clId="{6D0BB615-69C1-452D-AA91-269D2FFB1E7B}" dt="2022-03-07T05:50:02.413" v="5238" actId="1076"/>
          <ac:picMkLst>
            <pc:docMk/>
            <pc:sldMk cId="386035084" sldId="263"/>
            <ac:picMk id="3102" creationId="{DEE574EC-8BC9-4CFE-957C-14856E31E650}"/>
          </ac:picMkLst>
        </pc:picChg>
        <pc:picChg chg="add del mod">
          <ac:chgData name="Chen Junkun" userId="d27461ea7ac8629c" providerId="LiveId" clId="{6D0BB615-69C1-452D-AA91-269D2FFB1E7B}" dt="2022-03-07T06:02:37.872" v="5308" actId="1076"/>
          <ac:picMkLst>
            <pc:docMk/>
            <pc:sldMk cId="386035084" sldId="263"/>
            <ac:picMk id="3104" creationId="{0396B4C6-174A-4178-B236-423C16ED9B0E}"/>
          </ac:picMkLst>
        </pc:picChg>
        <pc:picChg chg="add mod">
          <ac:chgData name="Chen Junkun" userId="d27461ea7ac8629c" providerId="LiveId" clId="{6D0BB615-69C1-452D-AA91-269D2FFB1E7B}" dt="2022-03-07T05:52:01.619" v="5264" actId="1076"/>
          <ac:picMkLst>
            <pc:docMk/>
            <pc:sldMk cId="386035084" sldId="263"/>
            <ac:picMk id="3106" creationId="{7A096B39-F309-4AB4-A597-7A106FD23802}"/>
          </ac:picMkLst>
        </pc:picChg>
        <pc:picChg chg="add mod">
          <ac:chgData name="Chen Junkun" userId="d27461ea7ac8629c" providerId="LiveId" clId="{6D0BB615-69C1-452D-AA91-269D2FFB1E7B}" dt="2022-03-07T05:52:10.643" v="5266" actId="14100"/>
          <ac:picMkLst>
            <pc:docMk/>
            <pc:sldMk cId="386035084" sldId="263"/>
            <ac:picMk id="3108" creationId="{77C6C97C-C59C-4825-BFEA-9547DC510CB6}"/>
          </ac:picMkLst>
        </pc:picChg>
        <pc:picChg chg="add mod">
          <ac:chgData name="Chen Junkun" userId="d27461ea7ac8629c" providerId="LiveId" clId="{6D0BB615-69C1-452D-AA91-269D2FFB1E7B}" dt="2022-03-07T05:52:17.290" v="5268" actId="14100"/>
          <ac:picMkLst>
            <pc:docMk/>
            <pc:sldMk cId="386035084" sldId="263"/>
            <ac:picMk id="3110" creationId="{D3CA0992-72AF-4463-AD6C-6CC20EA7FAE4}"/>
          </ac:picMkLst>
        </pc:picChg>
        <pc:picChg chg="add mod">
          <ac:chgData name="Chen Junkun" userId="d27461ea7ac8629c" providerId="LiveId" clId="{6D0BB615-69C1-452D-AA91-269D2FFB1E7B}" dt="2022-03-07T06:02:18.555" v="5301" actId="1076"/>
          <ac:picMkLst>
            <pc:docMk/>
            <pc:sldMk cId="386035084" sldId="263"/>
            <ac:picMk id="3112" creationId="{3CC20328-69EC-427B-A782-A557A007180C}"/>
          </ac:picMkLst>
        </pc:picChg>
        <pc:picChg chg="add mod">
          <ac:chgData name="Chen Junkun" userId="d27461ea7ac8629c" providerId="LiveId" clId="{6D0BB615-69C1-452D-AA91-269D2FFB1E7B}" dt="2022-03-07T06:02:33.420" v="5307" actId="1076"/>
          <ac:picMkLst>
            <pc:docMk/>
            <pc:sldMk cId="386035084" sldId="263"/>
            <ac:picMk id="3114" creationId="{E7706E95-B881-4554-9A52-2755E9D2DCCC}"/>
          </ac:picMkLst>
        </pc:picChg>
      </pc:sldChg>
      <pc:sldChg chg="addSp delSp modSp new mod">
        <pc:chgData name="Chen Junkun" userId="d27461ea7ac8629c" providerId="LiveId" clId="{6D0BB615-69C1-452D-AA91-269D2FFB1E7B}" dt="2022-03-14T16:14:29.551" v="6666" actId="1076"/>
        <pc:sldMkLst>
          <pc:docMk/>
          <pc:sldMk cId="3181851826" sldId="264"/>
        </pc:sldMkLst>
        <pc:spChg chg="del">
          <ac:chgData name="Chen Junkun" userId="d27461ea7ac8629c" providerId="LiveId" clId="{6D0BB615-69C1-452D-AA91-269D2FFB1E7B}" dt="2022-03-14T01:25:21.555" v="5718" actId="478"/>
          <ac:spMkLst>
            <pc:docMk/>
            <pc:sldMk cId="3181851826" sldId="264"/>
            <ac:spMk id="2" creationId="{039CC22E-E99B-4B39-97B5-AD0EF2204C8C}"/>
          </ac:spMkLst>
        </pc:spChg>
        <pc:spChg chg="del">
          <ac:chgData name="Chen Junkun" userId="d27461ea7ac8629c" providerId="LiveId" clId="{6D0BB615-69C1-452D-AA91-269D2FFB1E7B}" dt="2022-03-14T01:25:20.238" v="5717" actId="478"/>
          <ac:spMkLst>
            <pc:docMk/>
            <pc:sldMk cId="3181851826" sldId="264"/>
            <ac:spMk id="3" creationId="{53BC1B8A-3DE8-4735-94AD-9A815C6D14DB}"/>
          </ac:spMkLst>
        </pc:spChg>
        <pc:spChg chg="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5" creationId="{A00A58B8-84AE-4647-A063-D3F3BA7A3AD3}"/>
          </ac:spMkLst>
        </pc:spChg>
        <pc:spChg chg="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6" creationId="{7A63110E-11EA-44E6-9079-BD9B63E15454}"/>
          </ac:spMkLst>
        </pc:spChg>
        <pc:spChg chg="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8" creationId="{1B4A66FB-AC7C-4A2B-85F2-4BBCC7E02784}"/>
          </ac:spMkLst>
        </pc:spChg>
        <pc:spChg chg="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9" creationId="{A51A3470-CB35-4A01-87AC-A74CBDE24E07}"/>
          </ac:spMkLst>
        </pc:spChg>
        <pc:spChg chg="del mod topLvl">
          <ac:chgData name="Chen Junkun" userId="d27461ea7ac8629c" providerId="LiveId" clId="{6D0BB615-69C1-452D-AA91-269D2FFB1E7B}" dt="2022-03-14T01:32:04.369" v="5850" actId="478"/>
          <ac:spMkLst>
            <pc:docMk/>
            <pc:sldMk cId="3181851826" sldId="264"/>
            <ac:spMk id="10" creationId="{E545683A-C967-4B9D-A25D-C59903996C38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1" creationId="{CDD900D9-D000-4729-9569-0D4E707B91BE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4" creationId="{94FCA2A5-8F02-48D6-98A2-2690CF706D51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5" creationId="{2F21C7CB-2DA4-45A0-AF12-D84169A7BBC0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6" creationId="{173666F9-3209-45BC-B258-6A14F054CB0C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7" creationId="{9F9B5D80-51C0-4575-8518-2148CD972932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19" creationId="{BAA0BF62-D7EA-44EB-AAF4-0E33139D8213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20" creationId="{A697D03A-BF38-48C3-B908-6FB0562CAF1B}"/>
          </ac:spMkLst>
        </pc:spChg>
        <pc:spChg chg="mod topLvl">
          <ac:chgData name="Chen Junkun" userId="d27461ea7ac8629c" providerId="LiveId" clId="{6D0BB615-69C1-452D-AA91-269D2FFB1E7B}" dt="2022-03-14T01:47:26.999" v="6362" actId="1076"/>
          <ac:spMkLst>
            <pc:docMk/>
            <pc:sldMk cId="3181851826" sldId="264"/>
            <ac:spMk id="22" creationId="{1CBB2843-D5FE-40C3-AA72-DD6910732FB1}"/>
          </ac:spMkLst>
        </pc:spChg>
        <pc:spChg chg="mod topLvl">
          <ac:chgData name="Chen Junkun" userId="d27461ea7ac8629c" providerId="LiveId" clId="{6D0BB615-69C1-452D-AA91-269D2FFB1E7B}" dt="2022-03-14T01:47:40.594" v="6398" actId="1037"/>
          <ac:spMkLst>
            <pc:docMk/>
            <pc:sldMk cId="3181851826" sldId="264"/>
            <ac:spMk id="23" creationId="{A4C25425-A1A3-4A62-8F27-D8BC715074C4}"/>
          </ac:spMkLst>
        </pc:spChg>
        <pc:spChg chg="mod topLvl">
          <ac:chgData name="Chen Junkun" userId="d27461ea7ac8629c" providerId="LiveId" clId="{6D0BB615-69C1-452D-AA91-269D2FFB1E7B}" dt="2022-03-14T01:47:40.594" v="6398" actId="1037"/>
          <ac:spMkLst>
            <pc:docMk/>
            <pc:sldMk cId="3181851826" sldId="264"/>
            <ac:spMk id="24" creationId="{1AE153C5-41FD-4662-84E2-88345C8BEDF1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26" creationId="{96C75D3A-E940-4BF9-8B70-4A28AA33F7BD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27" creationId="{5988DE8A-DD05-4AFC-BD2D-7228153F7879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28" creationId="{B988E20C-35E1-425D-9F87-C47193670567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29" creationId="{0D81F699-4F89-4306-95B0-387AAD593C9E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30" creationId="{ABEDDFC2-70A1-4A50-A422-04DB341EF9D8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32" creationId="{1A2832B1-E3BE-48E8-B9A2-D335D4579F6D}"/>
          </ac:spMkLst>
        </pc:spChg>
        <pc:spChg chg="del mod">
          <ac:chgData name="Chen Junkun" userId="d27461ea7ac8629c" providerId="LiveId" clId="{6D0BB615-69C1-452D-AA91-269D2FFB1E7B}" dt="2022-03-14T01:25:40.890" v="5720" actId="478"/>
          <ac:spMkLst>
            <pc:docMk/>
            <pc:sldMk cId="3181851826" sldId="264"/>
            <ac:spMk id="33" creationId="{39BE5BCB-5B11-4A2C-BE77-EEE6A14CD488}"/>
          </ac:spMkLst>
        </pc:spChg>
        <pc:spChg chg="del mod topLvl">
          <ac:chgData name="Chen Junkun" userId="d27461ea7ac8629c" providerId="LiveId" clId="{6D0BB615-69C1-452D-AA91-269D2FFB1E7B}" dt="2022-03-14T01:25:55.795" v="5724" actId="478"/>
          <ac:spMkLst>
            <pc:docMk/>
            <pc:sldMk cId="3181851826" sldId="264"/>
            <ac:spMk id="38" creationId="{81193C31-8AEA-4E26-B74A-A06F7EB5E85B}"/>
          </ac:spMkLst>
        </pc:spChg>
        <pc:spChg chg="del mod topLvl">
          <ac:chgData name="Chen Junkun" userId="d27461ea7ac8629c" providerId="LiveId" clId="{6D0BB615-69C1-452D-AA91-269D2FFB1E7B}" dt="2022-03-14T01:25:48.147" v="5722" actId="478"/>
          <ac:spMkLst>
            <pc:docMk/>
            <pc:sldMk cId="3181851826" sldId="264"/>
            <ac:spMk id="39" creationId="{F46AE9B5-4F4C-4090-BE82-458EAD55089C}"/>
          </ac:spMkLst>
        </pc:spChg>
        <pc:spChg chg="mod topLvl">
          <ac:chgData name="Chen Junkun" userId="d27461ea7ac8629c" providerId="LiveId" clId="{6D0BB615-69C1-452D-AA91-269D2FFB1E7B}" dt="2022-03-14T01:45:22.847" v="6292" actId="1037"/>
          <ac:spMkLst>
            <pc:docMk/>
            <pc:sldMk cId="3181851826" sldId="264"/>
            <ac:spMk id="40" creationId="{ECA5C441-A6C6-4427-8EC3-8ACA48C5BD43}"/>
          </ac:spMkLst>
        </pc:spChg>
        <pc:spChg chg="add 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44" creationId="{940504EE-EF70-4E27-8BCF-979C7D6AEBCB}"/>
          </ac:spMkLst>
        </pc:spChg>
        <pc:spChg chg="add 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47" creationId="{B5AB35B3-3277-4D4D-8B25-5ABCBBAB0117}"/>
          </ac:spMkLst>
        </pc:spChg>
        <pc:spChg chg="add mod topLvl">
          <ac:chgData name="Chen Junkun" userId="d27461ea7ac8629c" providerId="LiveId" clId="{6D0BB615-69C1-452D-AA91-269D2FFB1E7B}" dt="2022-03-14T01:45:17.937" v="6267" actId="165"/>
          <ac:spMkLst>
            <pc:docMk/>
            <pc:sldMk cId="3181851826" sldId="264"/>
            <ac:spMk id="53" creationId="{27AF2366-6A5A-47E4-9B55-B03749B6C024}"/>
          </ac:spMkLst>
        </pc:spChg>
        <pc:spChg chg="add del mod">
          <ac:chgData name="Chen Junkun" userId="d27461ea7ac8629c" providerId="LiveId" clId="{6D0BB615-69C1-452D-AA91-269D2FFB1E7B}" dt="2022-03-14T01:40:19.542" v="6112" actId="478"/>
          <ac:spMkLst>
            <pc:docMk/>
            <pc:sldMk cId="3181851826" sldId="264"/>
            <ac:spMk id="59" creationId="{4BDCB224-C4D2-4D27-A98F-21CE70667030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1" creationId="{2E48898D-B222-4312-AB0C-1CE5B4825770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2" creationId="{C5BA7641-8C9E-48E9-92DD-D626B09027C6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4" creationId="{BA32669D-42CE-4D92-8559-3A63715DBAAA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5" creationId="{3F2B74BE-532B-4FFA-A85C-3D1EF8D6DCA2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6" creationId="{28AA3A3A-FBA0-4BEE-BBE9-4998754FF65C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79" creationId="{C1294FAF-0E09-4CC6-957A-1F100DF4CE5C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0" creationId="{BB707E2F-B9CB-4533-8830-CB99286D5068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1" creationId="{50B8783E-0FB2-46CD-BF96-415ADF82D113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2" creationId="{987F3265-2E60-42DF-A1F6-6388D285820B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3" creationId="{F1F1C073-8E78-48E2-9416-3866036D2CF8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4" creationId="{D6742897-C00D-4845-8BEB-623148E4BD94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5" creationId="{3745ABB6-9D25-4771-BDE0-A12EA4CEED53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6" creationId="{63A6F83E-3E72-49B5-9DC8-3F9FF2519367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7" creationId="{BFDD4CF9-1896-4B7B-9764-C536699BE247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89" creationId="{F5F32C2E-2BE6-4E30-89DC-9A022C8A9C23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90" creationId="{9348DE39-E40C-4F65-B8EA-A5501F2CF691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92" creationId="{9CEFF693-BDBA-4D9F-8E42-5006E2EEC48B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93" creationId="{25128298-648C-40D8-8253-39128E5C5AA1}"/>
          </ac:spMkLst>
        </pc:spChg>
        <pc:spChg chg="mod">
          <ac:chgData name="Chen Junkun" userId="d27461ea7ac8629c" providerId="LiveId" clId="{6D0BB615-69C1-452D-AA91-269D2FFB1E7B}" dt="2022-03-14T01:34:42.565" v="5895"/>
          <ac:spMkLst>
            <pc:docMk/>
            <pc:sldMk cId="3181851826" sldId="264"/>
            <ac:spMk id="96" creationId="{9AC0C3F3-1EF4-4436-A695-3BDDECD546BF}"/>
          </ac:spMkLst>
        </pc:spChg>
        <pc:spChg chg="add mod">
          <ac:chgData name="Chen Junkun" userId="d27461ea7ac8629c" providerId="LiveId" clId="{6D0BB615-69C1-452D-AA91-269D2FFB1E7B}" dt="2022-03-14T16:14:29.551" v="6666" actId="1076"/>
          <ac:spMkLst>
            <pc:docMk/>
            <pc:sldMk cId="3181851826" sldId="264"/>
            <ac:spMk id="113" creationId="{69327415-15F6-4187-A9EF-63743BDD891E}"/>
          </ac:spMkLst>
        </pc:spChg>
        <pc:grpChg chg="add del mod">
          <ac:chgData name="Chen Junkun" userId="d27461ea7ac8629c" providerId="LiveId" clId="{6D0BB615-69C1-452D-AA91-269D2FFB1E7B}" dt="2022-03-14T01:25:45.142" v="5721" actId="165"/>
          <ac:grpSpMkLst>
            <pc:docMk/>
            <pc:sldMk cId="3181851826" sldId="264"/>
            <ac:grpSpMk id="4" creationId="{83EDA23E-8A3C-4185-9655-EE0AC9C4DD45}"/>
          </ac:grpSpMkLst>
        </pc:grpChg>
        <pc:grpChg chg="add del mod">
          <ac:chgData name="Chen Junkun" userId="d27461ea7ac8629c" providerId="LiveId" clId="{6D0BB615-69C1-452D-AA91-269D2FFB1E7B}" dt="2022-03-14T01:45:17.937" v="6267" actId="165"/>
          <ac:grpSpMkLst>
            <pc:docMk/>
            <pc:sldMk cId="3181851826" sldId="264"/>
            <ac:grpSpMk id="69" creationId="{256C3383-2BE1-44F7-8E00-0CC279267C6A}"/>
          </ac:grpSpMkLst>
        </pc:grpChg>
        <pc:grpChg chg="add del mod">
          <ac:chgData name="Chen Junkun" userId="d27461ea7ac8629c" providerId="LiveId" clId="{6D0BB615-69C1-452D-AA91-269D2FFB1E7B}" dt="2022-03-14T01:34:43.243" v="5896"/>
          <ac:grpSpMkLst>
            <pc:docMk/>
            <pc:sldMk cId="3181851826" sldId="264"/>
            <ac:grpSpMk id="70" creationId="{88266E84-5A16-4DD4-AC80-FD6D93554B24}"/>
          </ac:grpSpMkLst>
        </pc:grpChg>
        <pc:cxnChg chg="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7" creationId="{20914785-E89B-42F4-B8BA-0F60B0E9225B}"/>
          </ac:cxnSpMkLst>
        </pc:cxnChg>
        <pc:cxnChg chg="mod topLvl">
          <ac:chgData name="Chen Junkun" userId="d27461ea7ac8629c" providerId="LiveId" clId="{6D0BB615-69C1-452D-AA91-269D2FFB1E7B}" dt="2022-03-14T01:45:28.015" v="6293" actId="14100"/>
          <ac:cxnSpMkLst>
            <pc:docMk/>
            <pc:sldMk cId="3181851826" sldId="264"/>
            <ac:cxnSpMk id="12" creationId="{0B05831F-2205-4A65-9E51-D265EA33CD2B}"/>
          </ac:cxnSpMkLst>
        </pc:cxnChg>
        <pc:cxnChg chg="mod topLvl">
          <ac:chgData name="Chen Junkun" userId="d27461ea7ac8629c" providerId="LiveId" clId="{6D0BB615-69C1-452D-AA91-269D2FFB1E7B}" dt="2022-03-14T01:45:22.847" v="6292" actId="1037"/>
          <ac:cxnSpMkLst>
            <pc:docMk/>
            <pc:sldMk cId="3181851826" sldId="264"/>
            <ac:cxnSpMk id="13" creationId="{8766944D-A6BC-470D-A4BC-B8FB9D0EE244}"/>
          </ac:cxnSpMkLst>
        </pc:cxnChg>
        <pc:cxnChg chg="del mod topLvl">
          <ac:chgData name="Chen Junkun" userId="d27461ea7ac8629c" providerId="LiveId" clId="{6D0BB615-69C1-452D-AA91-269D2FFB1E7B}" dt="2022-03-14T01:26:22.518" v="5732" actId="478"/>
          <ac:cxnSpMkLst>
            <pc:docMk/>
            <pc:sldMk cId="3181851826" sldId="264"/>
            <ac:cxnSpMk id="18" creationId="{4A0BA790-9C72-4BE9-9DE5-2E200F17D7B0}"/>
          </ac:cxnSpMkLst>
        </pc:cxnChg>
        <pc:cxnChg chg="del mod topLvl">
          <ac:chgData name="Chen Junkun" userId="d27461ea7ac8629c" providerId="LiveId" clId="{6D0BB615-69C1-452D-AA91-269D2FFB1E7B}" dt="2022-03-14T01:26:23.487" v="5733" actId="478"/>
          <ac:cxnSpMkLst>
            <pc:docMk/>
            <pc:sldMk cId="3181851826" sldId="264"/>
            <ac:cxnSpMk id="21" creationId="{314D8A44-56E5-41BA-A053-7D3940A0479B}"/>
          </ac:cxnSpMkLst>
        </pc:cxnChg>
        <pc:cxnChg chg="mod topLvl">
          <ac:chgData name="Chen Junkun" userId="d27461ea7ac8629c" providerId="LiveId" clId="{6D0BB615-69C1-452D-AA91-269D2FFB1E7B}" dt="2022-03-14T01:47:24.166" v="6361" actId="14100"/>
          <ac:cxnSpMkLst>
            <pc:docMk/>
            <pc:sldMk cId="3181851826" sldId="264"/>
            <ac:cxnSpMk id="25" creationId="{8C7BE27D-6736-4F0C-8AB8-8E459C3D12E6}"/>
          </ac:cxnSpMkLst>
        </pc:cxnChg>
        <pc:cxnChg chg="del mod topLvl">
          <ac:chgData name="Chen Junkun" userId="d27461ea7ac8629c" providerId="LiveId" clId="{6D0BB615-69C1-452D-AA91-269D2FFB1E7B}" dt="2022-03-14T01:25:48.147" v="5722" actId="478"/>
          <ac:cxnSpMkLst>
            <pc:docMk/>
            <pc:sldMk cId="3181851826" sldId="264"/>
            <ac:cxnSpMk id="31" creationId="{664C0A33-DFAF-4EFC-9914-144CBAC5A15E}"/>
          </ac:cxnSpMkLst>
        </pc:cxnChg>
        <pc:cxnChg chg="del mod topLvl">
          <ac:chgData name="Chen Junkun" userId="d27461ea7ac8629c" providerId="LiveId" clId="{6D0BB615-69C1-452D-AA91-269D2FFB1E7B}" dt="2022-03-14T01:25:54.655" v="5723" actId="478"/>
          <ac:cxnSpMkLst>
            <pc:docMk/>
            <pc:sldMk cId="3181851826" sldId="264"/>
            <ac:cxnSpMk id="34" creationId="{1F4CB7E8-A6DE-47B3-AC26-796A89ABC7C1}"/>
          </ac:cxnSpMkLst>
        </pc:cxnChg>
        <pc:cxnChg chg="del mod topLvl">
          <ac:chgData name="Chen Junkun" userId="d27461ea7ac8629c" providerId="LiveId" clId="{6D0BB615-69C1-452D-AA91-269D2FFB1E7B}" dt="2022-03-14T01:25:54.655" v="5723" actId="478"/>
          <ac:cxnSpMkLst>
            <pc:docMk/>
            <pc:sldMk cId="3181851826" sldId="264"/>
            <ac:cxnSpMk id="35" creationId="{A4BEE7CC-ADE6-4C79-95AE-419B47E7AE3B}"/>
          </ac:cxnSpMkLst>
        </pc:cxnChg>
        <pc:cxnChg chg="del mod topLvl">
          <ac:chgData name="Chen Junkun" userId="d27461ea7ac8629c" providerId="LiveId" clId="{6D0BB615-69C1-452D-AA91-269D2FFB1E7B}" dt="2022-03-14T01:25:54.655" v="5723" actId="478"/>
          <ac:cxnSpMkLst>
            <pc:docMk/>
            <pc:sldMk cId="3181851826" sldId="264"/>
            <ac:cxnSpMk id="36" creationId="{9C709A16-1299-478E-8374-B18206E1D769}"/>
          </ac:cxnSpMkLst>
        </pc:cxnChg>
        <pc:cxnChg chg="del mod topLvl">
          <ac:chgData name="Chen Junkun" userId="d27461ea7ac8629c" providerId="LiveId" clId="{6D0BB615-69C1-452D-AA91-269D2FFB1E7B}" dt="2022-03-14T01:25:54.655" v="5723" actId="478"/>
          <ac:cxnSpMkLst>
            <pc:docMk/>
            <pc:sldMk cId="3181851826" sldId="264"/>
            <ac:cxnSpMk id="37" creationId="{4E364FDA-EA2E-4BDF-87C0-68B419A20669}"/>
          </ac:cxnSpMkLst>
        </pc:cxnChg>
        <pc:cxnChg chg="add 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46" creationId="{7AAD97A9-295F-4131-AA3A-5675A21B2142}"/>
          </ac:cxnSpMkLst>
        </pc:cxnChg>
        <pc:cxnChg chg="add del mod">
          <ac:chgData name="Chen Junkun" userId="d27461ea7ac8629c" providerId="LiveId" clId="{6D0BB615-69C1-452D-AA91-269D2FFB1E7B}" dt="2022-03-14T01:31:26.278" v="5842" actId="478"/>
          <ac:cxnSpMkLst>
            <pc:docMk/>
            <pc:sldMk cId="3181851826" sldId="264"/>
            <ac:cxnSpMk id="48" creationId="{F2166BC4-4AE4-4E8F-A306-BEF4827CAA9C}"/>
          </ac:cxnSpMkLst>
        </pc:cxnChg>
        <pc:cxnChg chg="add 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55" creationId="{12F29A02-7DB3-45FF-A468-E97CF61C31D2}"/>
          </ac:cxnSpMkLst>
        </pc:cxnChg>
        <pc:cxnChg chg="add 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56" creationId="{711331D3-6116-431E-9BEA-C0F6D54ED2D7}"/>
          </ac:cxnSpMkLst>
        </pc:cxnChg>
        <pc:cxnChg chg="add 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60" creationId="{F4AF3057-E8BB-4552-A4B7-8186A7702754}"/>
          </ac:cxnSpMkLst>
        </pc:cxnChg>
        <pc:cxnChg chg="add mod topLvl">
          <ac:chgData name="Chen Junkun" userId="d27461ea7ac8629c" providerId="LiveId" clId="{6D0BB615-69C1-452D-AA91-269D2FFB1E7B}" dt="2022-03-14T01:45:17.937" v="6267" actId="165"/>
          <ac:cxnSpMkLst>
            <pc:docMk/>
            <pc:sldMk cId="3181851826" sldId="264"/>
            <ac:cxnSpMk id="62" creationId="{886370A2-5717-449A-9181-3DCDD6186E1A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73" creationId="{0DF82FD6-9630-46E7-A474-21E0A56A741A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77" creationId="{7FBBF1CD-BB54-4DFA-81F2-6359044AA52D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78" creationId="{78E68E9A-0A01-42E1-8A29-F94444D589FA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88" creationId="{FBB0F762-32A3-49F7-BAE3-8D81A9350C73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91" creationId="{1FD24439-D046-4237-A7DA-8C99A97A3688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94" creationId="{5F164B5A-24C8-49B7-9BC3-5E6F0E9CA19C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95" creationId="{A1C9AAA8-221F-4FBC-82E5-A6290DF4FF50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97" creationId="{61E13A04-DBA0-4FC3-BD4B-58363E613DE5}"/>
          </ac:cxnSpMkLst>
        </pc:cxnChg>
        <pc:cxnChg chg="mod">
          <ac:chgData name="Chen Junkun" userId="d27461ea7ac8629c" providerId="LiveId" clId="{6D0BB615-69C1-452D-AA91-269D2FFB1E7B}" dt="2022-03-14T01:34:42.565" v="5895"/>
          <ac:cxnSpMkLst>
            <pc:docMk/>
            <pc:sldMk cId="3181851826" sldId="264"/>
            <ac:cxnSpMk id="98" creationId="{F4A91898-4163-4F5A-B49C-289A0F22F6EB}"/>
          </ac:cxnSpMkLst>
        </pc:cxnChg>
        <pc:cxnChg chg="add mod">
          <ac:chgData name="Chen Junkun" userId="d27461ea7ac8629c" providerId="LiveId" clId="{6D0BB615-69C1-452D-AA91-269D2FFB1E7B}" dt="2022-03-14T16:14:15.407" v="6664" actId="14100"/>
          <ac:cxnSpMkLst>
            <pc:docMk/>
            <pc:sldMk cId="3181851826" sldId="264"/>
            <ac:cxnSpMk id="101" creationId="{156B4B73-0E3F-4DE9-BA55-A11AD3024BE2}"/>
          </ac:cxnSpMkLst>
        </pc:cxnChg>
        <pc:cxnChg chg="add mod">
          <ac:chgData name="Chen Junkun" userId="d27461ea7ac8629c" providerId="LiveId" clId="{6D0BB615-69C1-452D-AA91-269D2FFB1E7B}" dt="2022-03-14T16:14:11.329" v="6663" actId="1076"/>
          <ac:cxnSpMkLst>
            <pc:docMk/>
            <pc:sldMk cId="3181851826" sldId="264"/>
            <ac:cxnSpMk id="103" creationId="{C321BC01-F976-4E7A-B86F-CD1A66121BA0}"/>
          </ac:cxnSpMkLst>
        </pc:cxnChg>
        <pc:cxnChg chg="add del mod">
          <ac:chgData name="Chen Junkun" userId="d27461ea7ac8629c" providerId="LiveId" clId="{6D0BB615-69C1-452D-AA91-269D2FFB1E7B}" dt="2022-03-14T16:12:33.222" v="6611" actId="478"/>
          <ac:cxnSpMkLst>
            <pc:docMk/>
            <pc:sldMk cId="3181851826" sldId="264"/>
            <ac:cxnSpMk id="105" creationId="{004CE59D-37B8-4816-B492-89287BBF6179}"/>
          </ac:cxnSpMkLst>
        </pc:cxnChg>
        <pc:cxnChg chg="add del mod">
          <ac:chgData name="Chen Junkun" userId="d27461ea7ac8629c" providerId="LiveId" clId="{6D0BB615-69C1-452D-AA91-269D2FFB1E7B}" dt="2022-03-14T16:12:49.707" v="6613" actId="478"/>
          <ac:cxnSpMkLst>
            <pc:docMk/>
            <pc:sldMk cId="3181851826" sldId="264"/>
            <ac:cxnSpMk id="109" creationId="{CBAAF152-82C4-44E4-9E34-423FCE3F60D2}"/>
          </ac:cxnSpMkLst>
        </pc:cxnChg>
        <pc:cxnChg chg="add mod">
          <ac:chgData name="Chen Junkun" userId="d27461ea7ac8629c" providerId="LiveId" clId="{6D0BB615-69C1-452D-AA91-269D2FFB1E7B}" dt="2022-03-14T16:14:19.469" v="6665" actId="14100"/>
          <ac:cxnSpMkLst>
            <pc:docMk/>
            <pc:sldMk cId="3181851826" sldId="264"/>
            <ac:cxnSpMk id="110" creationId="{DA2048DF-689D-43A0-939F-DD5670496DA0}"/>
          </ac:cxnSpMkLst>
        </pc:cxnChg>
      </pc:sldChg>
      <pc:sldChg chg="addSp delSp modSp add del mod">
        <pc:chgData name="Chen Junkun" userId="d27461ea7ac8629c" providerId="LiveId" clId="{6D0BB615-69C1-452D-AA91-269D2FFB1E7B}" dt="2022-03-14T01:33:15.458" v="5879" actId="2696"/>
        <pc:sldMkLst>
          <pc:docMk/>
          <pc:sldMk cId="2490108649" sldId="265"/>
        </pc:sldMkLst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5" creationId="{A00A58B8-84AE-4647-A063-D3F3BA7A3AD3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6" creationId="{7A63110E-11EA-44E6-9079-BD9B63E15454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8" creationId="{1B4A66FB-AC7C-4A2B-85F2-4BBCC7E02784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9" creationId="{A51A3470-CB35-4A01-87AC-A74CBDE24E07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1" creationId="{CDD900D9-D000-4729-9569-0D4E707B91BE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4" creationId="{94FCA2A5-8F02-48D6-98A2-2690CF706D51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5" creationId="{2F21C7CB-2DA4-45A0-AF12-D84169A7BBC0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6" creationId="{173666F9-3209-45BC-B258-6A14F054CB0C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7" creationId="{9F9B5D80-51C0-4575-8518-2148CD972932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19" creationId="{BAA0BF62-D7EA-44EB-AAF4-0E33139D8213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20" creationId="{A697D03A-BF38-48C3-B908-6FB0562CAF1B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22" creationId="{1CBB2843-D5FE-40C3-AA72-DD6910732FB1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23" creationId="{A4C25425-A1A3-4A62-8F27-D8BC715074C4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24" creationId="{1AE153C5-41FD-4662-84E2-88345C8BEDF1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0" creationId="{5A9BEDA7-C235-463F-9C93-8E3B7C3854B6}"/>
          </ac:spMkLst>
        </pc:spChg>
        <pc:spChg chg="del mod">
          <ac:chgData name="Chen Junkun" userId="d27461ea7ac8629c" providerId="LiveId" clId="{6D0BB615-69C1-452D-AA91-269D2FFB1E7B}" dt="2022-03-14T01:33:00.747" v="5877" actId="478"/>
          <ac:spMkLst>
            <pc:docMk/>
            <pc:sldMk cId="2490108649" sldId="265"/>
            <ac:spMk id="31" creationId="{F6FB2603-FC72-41D6-9ACB-BD4DCFB9E9FF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3" creationId="{E1B67FB5-E8B9-4EB6-8FA4-02E0FF0FF0BC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4" creationId="{87012B83-2991-4CAB-A35D-9FA7642406EA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5" creationId="{751A4870-6E7A-471E-832C-A0D147BDC9E2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8" creationId="{D616ECEE-4CC8-4BB1-94A1-E64D91C89190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39" creationId="{23C14D8F-B593-4E42-ADF4-0E7E4FA86B0B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40" creationId="{ECA5C441-A6C6-4427-8EC3-8ACA48C5BD43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1" creationId="{61728F18-9865-4664-ACEF-CC58765A095A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2" creationId="{5E382ED3-ADA8-4DAF-A1ED-ECB9E0B69209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3" creationId="{50DD032C-7AAF-4915-9D08-9783D31A8CB1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44" creationId="{940504EE-EF70-4E27-8BCF-979C7D6AEBCB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5" creationId="{811FD5C0-F595-4673-9AC5-1FE493F9D46D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47" creationId="{B5AB35B3-3277-4D4D-8B25-5ABCBBAB0117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8" creationId="{F8902591-ED45-4B7A-9676-7EE70304B841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49" creationId="{E99C7994-6F82-42CA-A532-91E754A67933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50" creationId="{CF8B098D-2C60-4224-9588-08AB5CEB4D83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52" creationId="{9C51D051-C2D4-4AF2-93ED-0443716AB375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53" creationId="{27AF2366-6A5A-47E4-9B55-B03749B6C024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54" creationId="{AA84391C-0F2F-4E86-AB5C-F316A13E1614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58" creationId="{814B3D56-6738-43A9-B9F4-C351541DF8B2}"/>
          </ac:spMkLst>
        </pc:spChg>
        <pc:spChg chg="mod">
          <ac:chgData name="Chen Junkun" userId="d27461ea7ac8629c" providerId="LiveId" clId="{6D0BB615-69C1-452D-AA91-269D2FFB1E7B}" dt="2022-03-14T01:32:54.876" v="5874" actId="164"/>
          <ac:spMkLst>
            <pc:docMk/>
            <pc:sldMk cId="2490108649" sldId="265"/>
            <ac:spMk id="59" creationId="{4BDCB224-C4D2-4D27-A98F-21CE70667030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60" creationId="{17200E32-3942-49CA-8DA9-FEC44173365D}"/>
          </ac:spMkLst>
        </pc:spChg>
        <pc:spChg chg="mod">
          <ac:chgData name="Chen Junkun" userId="d27461ea7ac8629c" providerId="LiveId" clId="{6D0BB615-69C1-452D-AA91-269D2FFB1E7B}" dt="2022-03-14T01:32:55.719" v="5875"/>
          <ac:spMkLst>
            <pc:docMk/>
            <pc:sldMk cId="2490108649" sldId="265"/>
            <ac:spMk id="63" creationId="{C90A1776-0FA9-4DB5-AB0D-911B785AACD8}"/>
          </ac:spMkLst>
        </pc:spChg>
        <pc:grpChg chg="add mod">
          <ac:chgData name="Chen Junkun" userId="d27461ea7ac8629c" providerId="LiveId" clId="{6D0BB615-69C1-452D-AA91-269D2FFB1E7B}" dt="2022-03-14T01:32:54.876" v="5874" actId="164"/>
          <ac:grpSpMkLst>
            <pc:docMk/>
            <pc:sldMk cId="2490108649" sldId="265"/>
            <ac:grpSpMk id="2" creationId="{FBFDF184-9BCE-4901-A07C-E0BB3A977B38}"/>
          </ac:grpSpMkLst>
        </pc:grpChg>
        <pc:grpChg chg="add del mod">
          <ac:chgData name="Chen Junkun" userId="d27461ea7ac8629c" providerId="LiveId" clId="{6D0BB615-69C1-452D-AA91-269D2FFB1E7B}" dt="2022-03-14T01:33:13.074" v="5878" actId="478"/>
          <ac:grpSpMkLst>
            <pc:docMk/>
            <pc:sldMk cId="2490108649" sldId="265"/>
            <ac:grpSpMk id="29" creationId="{663B9361-AC47-40D4-85B5-119039E0C8BF}"/>
          </ac:grpSpMkLst>
        </pc:grp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7" creationId="{20914785-E89B-42F4-B8BA-0F60B0E9225B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12" creationId="{0B05831F-2205-4A65-9E51-D265EA33CD2B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13" creationId="{8766944D-A6BC-470D-A4BC-B8FB9D0EE244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25" creationId="{8C7BE27D-6736-4F0C-8AB8-8E459C3D12E6}"/>
          </ac:cxnSpMkLst>
        </pc:cxnChg>
        <pc:cxnChg chg="mod">
          <ac:chgData name="Chen Junkun" userId="d27461ea7ac8629c" providerId="LiveId" clId="{6D0BB615-69C1-452D-AA91-269D2FFB1E7B}" dt="2022-03-14T01:33:13.074" v="5878" actId="478"/>
          <ac:cxnSpMkLst>
            <pc:docMk/>
            <pc:sldMk cId="2490108649" sldId="265"/>
            <ac:cxnSpMk id="32" creationId="{50E1FE8B-FBD2-49EC-8801-BC7433E14A3D}"/>
          </ac:cxnSpMkLst>
        </pc:cxnChg>
        <pc:cxnChg chg="mod">
          <ac:chgData name="Chen Junkun" userId="d27461ea7ac8629c" providerId="LiveId" clId="{6D0BB615-69C1-452D-AA91-269D2FFB1E7B}" dt="2022-03-14T01:32:55.719" v="5875"/>
          <ac:cxnSpMkLst>
            <pc:docMk/>
            <pc:sldMk cId="2490108649" sldId="265"/>
            <ac:cxnSpMk id="36" creationId="{D12E5DD3-EA04-4558-9EC2-47F62D26CF8A}"/>
          </ac:cxnSpMkLst>
        </pc:cxnChg>
        <pc:cxnChg chg="mod">
          <ac:chgData name="Chen Junkun" userId="d27461ea7ac8629c" providerId="LiveId" clId="{6D0BB615-69C1-452D-AA91-269D2FFB1E7B}" dt="2022-03-14T01:33:13.074" v="5878" actId="478"/>
          <ac:cxnSpMkLst>
            <pc:docMk/>
            <pc:sldMk cId="2490108649" sldId="265"/>
            <ac:cxnSpMk id="37" creationId="{2CC373C9-2D23-4807-8900-7A54F31D7131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46" creationId="{7AAD97A9-295F-4131-AA3A-5675A21B2142}"/>
          </ac:cxnSpMkLst>
        </pc:cxnChg>
        <pc:cxnChg chg="mod">
          <ac:chgData name="Chen Junkun" userId="d27461ea7ac8629c" providerId="LiveId" clId="{6D0BB615-69C1-452D-AA91-269D2FFB1E7B}" dt="2022-03-14T01:32:55.719" v="5875"/>
          <ac:cxnSpMkLst>
            <pc:docMk/>
            <pc:sldMk cId="2490108649" sldId="265"/>
            <ac:cxnSpMk id="51" creationId="{E83FB79B-CC61-4815-9B5D-4D0299C9725A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55" creationId="{12F29A02-7DB3-45FF-A468-E97CF61C31D2}"/>
          </ac:cxnSpMkLst>
        </pc:cxnChg>
        <pc:cxnChg chg="mod">
          <ac:chgData name="Chen Junkun" userId="d27461ea7ac8629c" providerId="LiveId" clId="{6D0BB615-69C1-452D-AA91-269D2FFB1E7B}" dt="2022-03-14T01:32:54.876" v="5874" actId="164"/>
          <ac:cxnSpMkLst>
            <pc:docMk/>
            <pc:sldMk cId="2490108649" sldId="265"/>
            <ac:cxnSpMk id="56" creationId="{711331D3-6116-431E-9BEA-C0F6D54ED2D7}"/>
          </ac:cxnSpMkLst>
        </pc:cxnChg>
        <pc:cxnChg chg="mod">
          <ac:chgData name="Chen Junkun" userId="d27461ea7ac8629c" providerId="LiveId" clId="{6D0BB615-69C1-452D-AA91-269D2FFB1E7B}" dt="2022-03-14T01:33:13.074" v="5878" actId="478"/>
          <ac:cxnSpMkLst>
            <pc:docMk/>
            <pc:sldMk cId="2490108649" sldId="265"/>
            <ac:cxnSpMk id="57" creationId="{B3557406-F07B-4EBF-894B-5F40870A596C}"/>
          </ac:cxnSpMkLst>
        </pc:cxnChg>
        <pc:cxnChg chg="mod">
          <ac:chgData name="Chen Junkun" userId="d27461ea7ac8629c" providerId="LiveId" clId="{6D0BB615-69C1-452D-AA91-269D2FFB1E7B}" dt="2022-03-14T01:33:13.074" v="5878" actId="478"/>
          <ac:cxnSpMkLst>
            <pc:docMk/>
            <pc:sldMk cId="2490108649" sldId="265"/>
            <ac:cxnSpMk id="61" creationId="{D0669FBE-E4F4-49ED-A10F-5288BBBEF7AF}"/>
          </ac:cxnSpMkLst>
        </pc:cxnChg>
        <pc:cxnChg chg="mod">
          <ac:chgData name="Chen Junkun" userId="d27461ea7ac8629c" providerId="LiveId" clId="{6D0BB615-69C1-452D-AA91-269D2FFB1E7B}" dt="2022-03-14T01:33:13.074" v="5878" actId="478"/>
          <ac:cxnSpMkLst>
            <pc:docMk/>
            <pc:sldMk cId="2490108649" sldId="265"/>
            <ac:cxnSpMk id="62" creationId="{515BBEA3-5D92-48C0-B754-814F2C98AA79}"/>
          </ac:cxnSpMkLst>
        </pc:cxnChg>
      </pc:sldChg>
      <pc:sldChg chg="addSp delSp modSp add mod">
        <pc:chgData name="Chen Junkun" userId="d27461ea7ac8629c" providerId="LiveId" clId="{6D0BB615-69C1-452D-AA91-269D2FFB1E7B}" dt="2022-03-14T16:16:22.903" v="6694" actId="14100"/>
        <pc:sldMkLst>
          <pc:docMk/>
          <pc:sldMk cId="2703751786" sldId="265"/>
        </pc:sldMkLst>
        <pc:spChg chg="mod topLvl">
          <ac:chgData name="Chen Junkun" userId="d27461ea7ac8629c" providerId="LiveId" clId="{6D0BB615-69C1-452D-AA91-269D2FFB1E7B}" dt="2022-03-14T01:36:39.189" v="5931" actId="165"/>
          <ac:spMkLst>
            <pc:docMk/>
            <pc:sldMk cId="2703751786" sldId="265"/>
            <ac:spMk id="5" creationId="{A00A58B8-84AE-4647-A063-D3F3BA7A3AD3}"/>
          </ac:spMkLst>
        </pc:spChg>
        <pc:spChg chg="mod topLvl">
          <ac:chgData name="Chen Junkun" userId="d27461ea7ac8629c" providerId="LiveId" clId="{6D0BB615-69C1-452D-AA91-269D2FFB1E7B}" dt="2022-03-14T01:36:39.189" v="5931" actId="165"/>
          <ac:spMkLst>
            <pc:docMk/>
            <pc:sldMk cId="2703751786" sldId="265"/>
            <ac:spMk id="6" creationId="{7A63110E-11EA-44E6-9079-BD9B63E15454}"/>
          </ac:spMkLst>
        </pc:spChg>
        <pc:spChg chg="mod topLvl">
          <ac:chgData name="Chen Junkun" userId="d27461ea7ac8629c" providerId="LiveId" clId="{6D0BB615-69C1-452D-AA91-269D2FFB1E7B}" dt="2022-03-14T01:36:39.189" v="5931" actId="165"/>
          <ac:spMkLst>
            <pc:docMk/>
            <pc:sldMk cId="2703751786" sldId="265"/>
            <ac:spMk id="8" creationId="{1B4A66FB-AC7C-4A2B-85F2-4BBCC7E02784}"/>
          </ac:spMkLst>
        </pc:spChg>
        <pc:spChg chg="mod topLvl">
          <ac:chgData name="Chen Junkun" userId="d27461ea7ac8629c" providerId="LiveId" clId="{6D0BB615-69C1-452D-AA91-269D2FFB1E7B}" dt="2022-03-14T01:36:39.189" v="5931" actId="165"/>
          <ac:spMkLst>
            <pc:docMk/>
            <pc:sldMk cId="2703751786" sldId="265"/>
            <ac:spMk id="9" creationId="{A51A3470-CB35-4A01-87AC-A74CBDE24E07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1" creationId="{CDD900D9-D000-4729-9569-0D4E707B91BE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4" creationId="{94FCA2A5-8F02-48D6-98A2-2690CF706D51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5" creationId="{2F21C7CB-2DA4-45A0-AF12-D84169A7BBC0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6" creationId="{173666F9-3209-45BC-B258-6A14F054CB0C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7" creationId="{9F9B5D80-51C0-4575-8518-2148CD972932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19" creationId="{BAA0BF62-D7EA-44EB-AAF4-0E33139D8213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20" creationId="{A697D03A-BF38-48C3-B908-6FB0562CAF1B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22" creationId="{1CBB2843-D5FE-40C3-AA72-DD6910732FB1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23" creationId="{A4C25425-A1A3-4A62-8F27-D8BC715074C4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24" creationId="{1AE153C5-41FD-4662-84E2-88345C8BEDF1}"/>
          </ac:spMkLst>
        </pc:spChg>
        <pc:spChg chg="add mod">
          <ac:chgData name="Chen Junkun" userId="d27461ea7ac8629c" providerId="LiveId" clId="{6D0BB615-69C1-452D-AA91-269D2FFB1E7B}" dt="2022-03-14T15:58:20.624" v="6563" actId="14100"/>
          <ac:spMkLst>
            <pc:docMk/>
            <pc:sldMk cId="2703751786" sldId="265"/>
            <ac:spMk id="27" creationId="{0676533F-502A-4797-A1D0-6DE161DE7C25}"/>
          </ac:spMkLst>
        </pc:spChg>
        <pc:spChg chg="add mod">
          <ac:chgData name="Chen Junkun" userId="d27461ea7ac8629c" providerId="LiveId" clId="{6D0BB615-69C1-452D-AA91-269D2FFB1E7B}" dt="2022-03-14T15:58:25.838" v="6564" actId="1076"/>
          <ac:spMkLst>
            <pc:docMk/>
            <pc:sldMk cId="2703751786" sldId="265"/>
            <ac:spMk id="28" creationId="{058281CD-8F5C-4817-9529-F96FE03EE6C2}"/>
          </ac:spMkLst>
        </pc:spChg>
        <pc:spChg chg="del mod">
          <ac:chgData name="Chen Junkun" userId="d27461ea7ac8629c" providerId="LiveId" clId="{6D0BB615-69C1-452D-AA91-269D2FFB1E7B}" dt="2022-03-14T01:34:53.845" v="5901" actId="478"/>
          <ac:spMkLst>
            <pc:docMk/>
            <pc:sldMk cId="2703751786" sldId="265"/>
            <ac:spMk id="32" creationId="{E4F2A09D-E0B8-428F-B3ED-4EB3915B16C6}"/>
          </ac:spMkLst>
        </pc:spChg>
        <pc:spChg chg="del mod">
          <ac:chgData name="Chen Junkun" userId="d27461ea7ac8629c" providerId="LiveId" clId="{6D0BB615-69C1-452D-AA91-269D2FFB1E7B}" dt="2022-03-14T01:34:50.698" v="5900" actId="478"/>
          <ac:spMkLst>
            <pc:docMk/>
            <pc:sldMk cId="2703751786" sldId="265"/>
            <ac:spMk id="33" creationId="{E191404B-D32E-4796-97A0-9F6DAD4E4712}"/>
          </ac:spMkLst>
        </pc:spChg>
        <pc:spChg chg="del mod">
          <ac:chgData name="Chen Junkun" userId="d27461ea7ac8629c" providerId="LiveId" clId="{6D0BB615-69C1-452D-AA91-269D2FFB1E7B}" dt="2022-03-14T01:34:55.156" v="5902" actId="478"/>
          <ac:spMkLst>
            <pc:docMk/>
            <pc:sldMk cId="2703751786" sldId="265"/>
            <ac:spMk id="35" creationId="{CBC6665C-450E-424A-8A5E-512086E027A3}"/>
          </ac:spMkLst>
        </pc:spChg>
        <pc:spChg chg="del mod">
          <ac:chgData name="Chen Junkun" userId="d27461ea7ac8629c" providerId="LiveId" clId="{6D0BB615-69C1-452D-AA91-269D2FFB1E7B}" dt="2022-03-14T01:34:59.482" v="5904" actId="478"/>
          <ac:spMkLst>
            <pc:docMk/>
            <pc:sldMk cId="2703751786" sldId="265"/>
            <ac:spMk id="36" creationId="{E08C0FD9-617C-4584-BE65-E4C30DBF99CE}"/>
          </ac:spMkLst>
        </pc:spChg>
        <pc:spChg chg="mod">
          <ac:chgData name="Chen Junkun" userId="d27461ea7ac8629c" providerId="LiveId" clId="{6D0BB615-69C1-452D-AA91-269D2FFB1E7B}" dt="2022-03-14T01:46:06.346" v="6323" actId="1037"/>
          <ac:spMkLst>
            <pc:docMk/>
            <pc:sldMk cId="2703751786" sldId="265"/>
            <ac:spMk id="37" creationId="{06E576C0-AAB0-4B3D-9870-BFB3ED3A74A7}"/>
          </ac:spMkLst>
        </pc:spChg>
        <pc:spChg chg="mod topLvl">
          <ac:chgData name="Chen Junkun" userId="d27461ea7ac8629c" providerId="LiveId" clId="{6D0BB615-69C1-452D-AA91-269D2FFB1E7B}" dt="2022-03-14T15:58:31.029" v="6586" actId="1038"/>
          <ac:spMkLst>
            <pc:docMk/>
            <pc:sldMk cId="2703751786" sldId="265"/>
            <ac:spMk id="40" creationId="{ECA5C441-A6C6-4427-8EC3-8ACA48C5BD43}"/>
          </ac:spMkLst>
        </pc:spChg>
        <pc:spChg chg="add del mod">
          <ac:chgData name="Chen Junkun" userId="d27461ea7ac8629c" providerId="LiveId" clId="{6D0BB615-69C1-452D-AA91-269D2FFB1E7B}" dt="2022-03-14T01:46:06.346" v="6323" actId="1037"/>
          <ac:spMkLst>
            <pc:docMk/>
            <pc:sldMk cId="2703751786" sldId="265"/>
            <ac:spMk id="41" creationId="{C759C06F-EA90-48A3-BEE5-7E0A2C3074C3}"/>
          </ac:spMkLst>
        </pc:spChg>
        <pc:spChg chg="mod">
          <ac:chgData name="Chen Junkun" userId="d27461ea7ac8629c" providerId="LiveId" clId="{6D0BB615-69C1-452D-AA91-269D2FFB1E7B}" dt="2022-03-14T01:46:06.346" v="6323" actId="1037"/>
          <ac:spMkLst>
            <pc:docMk/>
            <pc:sldMk cId="2703751786" sldId="265"/>
            <ac:spMk id="42" creationId="{ADAFD8F2-3AD0-4A46-9D42-D60C30185EBA}"/>
          </ac:spMkLst>
        </pc:spChg>
        <pc:spChg chg="del mod">
          <ac:chgData name="Chen Junkun" userId="d27461ea7ac8629c" providerId="LiveId" clId="{6D0BB615-69C1-452D-AA91-269D2FFB1E7B}" dt="2022-03-14T01:36:04.252" v="5918" actId="478"/>
          <ac:spMkLst>
            <pc:docMk/>
            <pc:sldMk cId="2703751786" sldId="265"/>
            <ac:spMk id="43" creationId="{12D6CFC0-B036-4C7C-9926-719621801B82}"/>
          </ac:spMkLst>
        </pc:spChg>
        <pc:spChg chg="mod topLvl">
          <ac:chgData name="Chen Junkun" userId="d27461ea7ac8629c" providerId="LiveId" clId="{6D0BB615-69C1-452D-AA91-269D2FFB1E7B}" dt="2022-03-14T01:44:07.343" v="6259" actId="165"/>
          <ac:spMkLst>
            <pc:docMk/>
            <pc:sldMk cId="2703751786" sldId="265"/>
            <ac:spMk id="44" creationId="{940504EE-EF70-4E27-8BCF-979C7D6AEBCB}"/>
          </ac:spMkLst>
        </pc:spChg>
        <pc:spChg chg="mod">
          <ac:chgData name="Chen Junkun" userId="d27461ea7ac8629c" providerId="LiveId" clId="{6D0BB615-69C1-452D-AA91-269D2FFB1E7B}" dt="2022-03-14T01:46:06.346" v="6323" actId="1037"/>
          <ac:spMkLst>
            <pc:docMk/>
            <pc:sldMk cId="2703751786" sldId="265"/>
            <ac:spMk id="45" creationId="{B83938D5-4619-4E36-BA12-74744C8086FD}"/>
          </ac:spMkLst>
        </pc:spChg>
        <pc:spChg chg="mod topLvl">
          <ac:chgData name="Chen Junkun" userId="d27461ea7ac8629c" providerId="LiveId" clId="{6D0BB615-69C1-452D-AA91-269D2FFB1E7B}" dt="2022-03-14T01:44:07.343" v="6259" actId="165"/>
          <ac:spMkLst>
            <pc:docMk/>
            <pc:sldMk cId="2703751786" sldId="265"/>
            <ac:spMk id="47" creationId="{B5AB35B3-3277-4D4D-8B25-5ABCBBAB0117}"/>
          </ac:spMkLst>
        </pc:spChg>
        <pc:spChg chg="del mod">
          <ac:chgData name="Chen Junkun" userId="d27461ea7ac8629c" providerId="LiveId" clId="{6D0BB615-69C1-452D-AA91-269D2FFB1E7B}" dt="2022-03-14T01:35:55.835" v="5914" actId="478"/>
          <ac:spMkLst>
            <pc:docMk/>
            <pc:sldMk cId="2703751786" sldId="265"/>
            <ac:spMk id="48" creationId="{93F4D97B-6CA4-4C35-BAD1-875738A21005}"/>
          </ac:spMkLst>
        </pc:spChg>
        <pc:spChg chg="del mod">
          <ac:chgData name="Chen Junkun" userId="d27461ea7ac8629c" providerId="LiveId" clId="{6D0BB615-69C1-452D-AA91-269D2FFB1E7B}" dt="2022-03-14T01:36:08.933" v="5920" actId="478"/>
          <ac:spMkLst>
            <pc:docMk/>
            <pc:sldMk cId="2703751786" sldId="265"/>
            <ac:spMk id="49" creationId="{02EAC3D1-1A7D-4B14-83FB-B028C48788AF}"/>
          </ac:spMkLst>
        </pc:spChg>
        <pc:spChg chg="del mod">
          <ac:chgData name="Chen Junkun" userId="d27461ea7ac8629c" providerId="LiveId" clId="{6D0BB615-69C1-452D-AA91-269D2FFB1E7B}" dt="2022-03-14T01:36:22.930" v="5924" actId="478"/>
          <ac:spMkLst>
            <pc:docMk/>
            <pc:sldMk cId="2703751786" sldId="265"/>
            <ac:spMk id="50" creationId="{3893D22E-830B-438C-BDD6-F50CAB46D3C1}"/>
          </ac:spMkLst>
        </pc:spChg>
        <pc:spChg chg="del mod">
          <ac:chgData name="Chen Junkun" userId="d27461ea7ac8629c" providerId="LiveId" clId="{6D0BB615-69C1-452D-AA91-269D2FFB1E7B}" dt="2022-03-14T01:36:17.690" v="5921" actId="478"/>
          <ac:spMkLst>
            <pc:docMk/>
            <pc:sldMk cId="2703751786" sldId="265"/>
            <ac:spMk id="51" creationId="{675F8AB1-C258-4B96-B7C8-8234931856FE}"/>
          </ac:spMkLst>
        </pc:spChg>
        <pc:spChg chg="del mod">
          <ac:chgData name="Chen Junkun" userId="d27461ea7ac8629c" providerId="LiveId" clId="{6D0BB615-69C1-452D-AA91-269D2FFB1E7B}" dt="2022-03-14T01:36:19.788" v="5922" actId="478"/>
          <ac:spMkLst>
            <pc:docMk/>
            <pc:sldMk cId="2703751786" sldId="265"/>
            <ac:spMk id="52" creationId="{B2FC0947-F7A4-4A98-9D62-4AF06428B48A}"/>
          </ac:spMkLst>
        </pc:spChg>
        <pc:spChg chg="del mod topLvl">
          <ac:chgData name="Chen Junkun" userId="d27461ea7ac8629c" providerId="LiveId" clId="{6D0BB615-69C1-452D-AA91-269D2FFB1E7B}" dt="2022-03-14T01:36:49.338" v="5967" actId="478"/>
          <ac:spMkLst>
            <pc:docMk/>
            <pc:sldMk cId="2703751786" sldId="265"/>
            <ac:spMk id="53" creationId="{27AF2366-6A5A-47E4-9B55-B03749B6C024}"/>
          </ac:spMkLst>
        </pc:spChg>
        <pc:spChg chg="del mod">
          <ac:chgData name="Chen Junkun" userId="d27461ea7ac8629c" providerId="LiveId" clId="{6D0BB615-69C1-452D-AA91-269D2FFB1E7B}" dt="2022-03-14T01:35:54.100" v="5913" actId="478"/>
          <ac:spMkLst>
            <pc:docMk/>
            <pc:sldMk cId="2703751786" sldId="265"/>
            <ac:spMk id="57" creationId="{3C8FE264-1DFD-4AE2-8F70-3825B5658F71}"/>
          </ac:spMkLst>
        </pc:spChg>
        <pc:spChg chg="mod">
          <ac:chgData name="Chen Junkun" userId="d27461ea7ac8629c" providerId="LiveId" clId="{6D0BB615-69C1-452D-AA91-269D2FFB1E7B}" dt="2022-03-14T01:38:04.960" v="5986" actId="404"/>
          <ac:spMkLst>
            <pc:docMk/>
            <pc:sldMk cId="2703751786" sldId="265"/>
            <ac:spMk id="58" creationId="{703D4F25-57D0-4320-87CC-470B652FA7E1}"/>
          </ac:spMkLst>
        </pc:spChg>
        <pc:spChg chg="del mod topLvl">
          <ac:chgData name="Chen Junkun" userId="d27461ea7ac8629c" providerId="LiveId" clId="{6D0BB615-69C1-452D-AA91-269D2FFB1E7B}" dt="2022-03-14T01:40:24.257" v="6113" actId="478"/>
          <ac:spMkLst>
            <pc:docMk/>
            <pc:sldMk cId="2703751786" sldId="265"/>
            <ac:spMk id="59" creationId="{4BDCB224-C4D2-4D27-A98F-21CE70667030}"/>
          </ac:spMkLst>
        </pc:spChg>
        <pc:spChg chg="mod">
          <ac:chgData name="Chen Junkun" userId="d27461ea7ac8629c" providerId="LiveId" clId="{6D0BB615-69C1-452D-AA91-269D2FFB1E7B}" dt="2022-03-14T01:38:04.960" v="5986" actId="404"/>
          <ac:spMkLst>
            <pc:docMk/>
            <pc:sldMk cId="2703751786" sldId="265"/>
            <ac:spMk id="63" creationId="{DFAD8683-D05D-4B04-BB8F-777CC6ACA572}"/>
          </ac:spMkLst>
        </pc:spChg>
        <pc:spChg chg="mod">
          <ac:chgData name="Chen Junkun" userId="d27461ea7ac8629c" providerId="LiveId" clId="{6D0BB615-69C1-452D-AA91-269D2FFB1E7B}" dt="2022-03-14T01:42:40.984" v="6200" actId="1076"/>
          <ac:spMkLst>
            <pc:docMk/>
            <pc:sldMk cId="2703751786" sldId="265"/>
            <ac:spMk id="64" creationId="{DAD5A5D5-8D9B-427C-9958-34B07B5A2FA3}"/>
          </ac:spMkLst>
        </pc:spChg>
        <pc:spChg chg="del mod">
          <ac:chgData name="Chen Junkun" userId="d27461ea7ac8629c" providerId="LiveId" clId="{6D0BB615-69C1-452D-AA91-269D2FFB1E7B}" dt="2022-03-14T01:35:01.978" v="5905" actId="478"/>
          <ac:spMkLst>
            <pc:docMk/>
            <pc:sldMk cId="2703751786" sldId="265"/>
            <ac:spMk id="67" creationId="{7BC5145D-DF9F-4EAE-BCC6-28DB64BE5BF1}"/>
          </ac:spMkLst>
        </pc:spChg>
        <pc:spChg chg="add del mod">
          <ac:chgData name="Chen Junkun" userId="d27461ea7ac8629c" providerId="LiveId" clId="{6D0BB615-69C1-452D-AA91-269D2FFB1E7B}" dt="2022-03-14T16:14:54.285" v="6668"/>
          <ac:spMkLst>
            <pc:docMk/>
            <pc:sldMk cId="2703751786" sldId="265"/>
            <ac:spMk id="88" creationId="{C3B77858-2449-449E-91B2-5475D7A11E23}"/>
          </ac:spMkLst>
        </pc:spChg>
        <pc:spChg chg="add mod">
          <ac:chgData name="Chen Junkun" userId="d27461ea7ac8629c" providerId="LiveId" clId="{6D0BB615-69C1-452D-AA91-269D2FFB1E7B}" dt="2022-03-14T16:15:14.802" v="6671" actId="1076"/>
          <ac:spMkLst>
            <pc:docMk/>
            <pc:sldMk cId="2703751786" sldId="265"/>
            <ac:spMk id="92" creationId="{6DB151EF-CC83-4DB5-A057-E6AC46A0F9E4}"/>
          </ac:spMkLst>
        </pc:spChg>
        <pc:grpChg chg="add mod">
          <ac:chgData name="Chen Junkun" userId="d27461ea7ac8629c" providerId="LiveId" clId="{6D0BB615-69C1-452D-AA91-269D2FFB1E7B}" dt="2022-03-14T01:45:56.545" v="6300" actId="1037"/>
          <ac:grpSpMkLst>
            <pc:docMk/>
            <pc:sldMk cId="2703751786" sldId="265"/>
            <ac:grpSpMk id="31" creationId="{9A784B9A-62A2-479E-9850-16C38B872090}"/>
          </ac:grpSpMkLst>
        </pc:grpChg>
        <pc:grpChg chg="del">
          <ac:chgData name="Chen Junkun" userId="d27461ea7ac8629c" providerId="LiveId" clId="{6D0BB615-69C1-452D-AA91-269D2FFB1E7B}" dt="2022-03-14T01:36:39.189" v="5931" actId="165"/>
          <ac:grpSpMkLst>
            <pc:docMk/>
            <pc:sldMk cId="2703751786" sldId="265"/>
            <ac:grpSpMk id="69" creationId="{256C3383-2BE1-44F7-8E00-0CC279267C6A}"/>
          </ac:grpSpMkLst>
        </pc:grpChg>
        <pc:grpChg chg="add del mod">
          <ac:chgData name="Chen Junkun" userId="d27461ea7ac8629c" providerId="LiveId" clId="{6D0BB615-69C1-452D-AA91-269D2FFB1E7B}" dt="2022-03-14T01:44:07.343" v="6259" actId="165"/>
          <ac:grpSpMkLst>
            <pc:docMk/>
            <pc:sldMk cId="2703751786" sldId="265"/>
            <ac:grpSpMk id="78" creationId="{86E2C411-F5A4-44E5-9D5F-B085E8C5F845}"/>
          </ac:grpSpMkLst>
        </pc:grpChg>
        <pc:cxnChg chg="mod topLvl">
          <ac:chgData name="Chen Junkun" userId="d27461ea7ac8629c" providerId="LiveId" clId="{6D0BB615-69C1-452D-AA91-269D2FFB1E7B}" dt="2022-03-14T01:36:39.189" v="5931" actId="165"/>
          <ac:cxnSpMkLst>
            <pc:docMk/>
            <pc:sldMk cId="2703751786" sldId="265"/>
            <ac:cxnSpMk id="7" creationId="{20914785-E89B-42F4-B8BA-0F60B0E9225B}"/>
          </ac:cxnSpMkLst>
        </pc:cxnChg>
        <pc:cxnChg chg="mod topLvl">
          <ac:chgData name="Chen Junkun" userId="d27461ea7ac8629c" providerId="LiveId" clId="{6D0BB615-69C1-452D-AA91-269D2FFB1E7B}" dt="2022-03-14T01:43:26.424" v="6207"/>
          <ac:cxnSpMkLst>
            <pc:docMk/>
            <pc:sldMk cId="2703751786" sldId="265"/>
            <ac:cxnSpMk id="12" creationId="{0B05831F-2205-4A65-9E51-D265EA33CD2B}"/>
          </ac:cxnSpMkLst>
        </pc:cxnChg>
        <pc:cxnChg chg="mod topLvl">
          <ac:chgData name="Chen Junkun" userId="d27461ea7ac8629c" providerId="LiveId" clId="{6D0BB615-69C1-452D-AA91-269D2FFB1E7B}" dt="2022-03-14T15:58:31.029" v="6586" actId="1038"/>
          <ac:cxnSpMkLst>
            <pc:docMk/>
            <pc:sldMk cId="2703751786" sldId="265"/>
            <ac:cxnSpMk id="13" creationId="{8766944D-A6BC-470D-A4BC-B8FB9D0EE244}"/>
          </ac:cxnSpMkLst>
        </pc:cxnChg>
        <pc:cxnChg chg="mod topLvl">
          <ac:chgData name="Chen Junkun" userId="d27461ea7ac8629c" providerId="LiveId" clId="{6D0BB615-69C1-452D-AA91-269D2FFB1E7B}" dt="2022-03-14T15:58:31.029" v="6586" actId="1038"/>
          <ac:cxnSpMkLst>
            <pc:docMk/>
            <pc:sldMk cId="2703751786" sldId="265"/>
            <ac:cxnSpMk id="25" creationId="{8C7BE27D-6736-4F0C-8AB8-8E459C3D12E6}"/>
          </ac:cxnSpMkLst>
        </pc:cxnChg>
        <pc:cxnChg chg="del mod">
          <ac:chgData name="Chen Junkun" userId="d27461ea7ac8629c" providerId="LiveId" clId="{6D0BB615-69C1-452D-AA91-269D2FFB1E7B}" dt="2022-03-14T01:34:56.753" v="5903" actId="478"/>
          <ac:cxnSpMkLst>
            <pc:docMk/>
            <pc:sldMk cId="2703751786" sldId="265"/>
            <ac:cxnSpMk id="34" creationId="{B644312B-F63D-4D40-9B48-E4EBC5865127}"/>
          </ac:cxnSpMkLst>
        </pc:cxnChg>
        <pc:cxnChg chg="mod">
          <ac:chgData name="Chen Junkun" userId="d27461ea7ac8629c" providerId="LiveId" clId="{6D0BB615-69C1-452D-AA91-269D2FFB1E7B}" dt="2022-03-14T01:46:10.511" v="6324" actId="14100"/>
          <ac:cxnSpMkLst>
            <pc:docMk/>
            <pc:sldMk cId="2703751786" sldId="265"/>
            <ac:cxnSpMk id="38" creationId="{DB194F77-FA94-4FFA-B526-00E5E41398D2}"/>
          </ac:cxnSpMkLst>
        </pc:cxnChg>
        <pc:cxnChg chg="mod">
          <ac:chgData name="Chen Junkun" userId="d27461ea7ac8629c" providerId="LiveId" clId="{6D0BB615-69C1-452D-AA91-269D2FFB1E7B}" dt="2022-03-14T01:46:06.346" v="6323" actId="1037"/>
          <ac:cxnSpMkLst>
            <pc:docMk/>
            <pc:sldMk cId="2703751786" sldId="265"/>
            <ac:cxnSpMk id="39" creationId="{02732938-ED26-4456-90C1-C1BE5D94BEB5}"/>
          </ac:cxnSpMkLst>
        </pc:cxnChg>
        <pc:cxnChg chg="mod topLvl">
          <ac:chgData name="Chen Junkun" userId="d27461ea7ac8629c" providerId="LiveId" clId="{6D0BB615-69C1-452D-AA91-269D2FFB1E7B}" dt="2022-03-14T01:44:07.343" v="6259" actId="165"/>
          <ac:cxnSpMkLst>
            <pc:docMk/>
            <pc:sldMk cId="2703751786" sldId="265"/>
            <ac:cxnSpMk id="46" creationId="{7AAD97A9-295F-4131-AA3A-5675A21B2142}"/>
          </ac:cxnSpMkLst>
        </pc:cxnChg>
        <pc:cxnChg chg="del mod">
          <ac:chgData name="Chen Junkun" userId="d27461ea7ac8629c" providerId="LiveId" clId="{6D0BB615-69C1-452D-AA91-269D2FFB1E7B}" dt="2022-03-14T01:36:21.328" v="5923" actId="478"/>
          <ac:cxnSpMkLst>
            <pc:docMk/>
            <pc:sldMk cId="2703751786" sldId="265"/>
            <ac:cxnSpMk id="54" creationId="{1328FEC8-DDBE-45A7-B6D0-BF39200F1715}"/>
          </ac:cxnSpMkLst>
        </pc:cxnChg>
        <pc:cxnChg chg="del mod topLvl">
          <ac:chgData name="Chen Junkun" userId="d27461ea7ac8629c" providerId="LiveId" clId="{6D0BB615-69C1-452D-AA91-269D2FFB1E7B}" dt="2022-03-14T01:36:57.879" v="5969" actId="478"/>
          <ac:cxnSpMkLst>
            <pc:docMk/>
            <pc:sldMk cId="2703751786" sldId="265"/>
            <ac:cxnSpMk id="55" creationId="{12F29A02-7DB3-45FF-A468-E97CF61C31D2}"/>
          </ac:cxnSpMkLst>
        </pc:cxnChg>
        <pc:cxnChg chg="mod topLvl">
          <ac:chgData name="Chen Junkun" userId="d27461ea7ac8629c" providerId="LiveId" clId="{6D0BB615-69C1-452D-AA91-269D2FFB1E7B}" dt="2022-03-14T01:44:07.343" v="6259" actId="165"/>
          <ac:cxnSpMkLst>
            <pc:docMk/>
            <pc:sldMk cId="2703751786" sldId="265"/>
            <ac:cxnSpMk id="56" creationId="{711331D3-6116-431E-9BEA-C0F6D54ED2D7}"/>
          </ac:cxnSpMkLst>
        </pc:cxnChg>
        <pc:cxnChg chg="mod topLvl">
          <ac:chgData name="Chen Junkun" userId="d27461ea7ac8629c" providerId="LiveId" clId="{6D0BB615-69C1-452D-AA91-269D2FFB1E7B}" dt="2022-03-14T01:36:39.189" v="5931" actId="165"/>
          <ac:cxnSpMkLst>
            <pc:docMk/>
            <pc:sldMk cId="2703751786" sldId="265"/>
            <ac:cxnSpMk id="60" creationId="{F4AF3057-E8BB-4552-A4B7-8186A7702754}"/>
          </ac:cxnSpMkLst>
        </pc:cxnChg>
        <pc:cxnChg chg="mod">
          <ac:chgData name="Chen Junkun" userId="d27461ea7ac8629c" providerId="LiveId" clId="{6D0BB615-69C1-452D-AA91-269D2FFB1E7B}" dt="2022-03-14T01:38:04.960" v="5986" actId="404"/>
          <ac:cxnSpMkLst>
            <pc:docMk/>
            <pc:sldMk cId="2703751786" sldId="265"/>
            <ac:cxnSpMk id="61" creationId="{85325E9E-9821-4CE0-9138-A0F96DA3C0F4}"/>
          </ac:cxnSpMkLst>
        </pc:cxnChg>
        <pc:cxnChg chg="mod topLvl">
          <ac:chgData name="Chen Junkun" userId="d27461ea7ac8629c" providerId="LiveId" clId="{6D0BB615-69C1-452D-AA91-269D2FFB1E7B}" dt="2022-03-14T01:42:15.580" v="6198" actId="1035"/>
          <ac:cxnSpMkLst>
            <pc:docMk/>
            <pc:sldMk cId="2703751786" sldId="265"/>
            <ac:cxnSpMk id="62" creationId="{886370A2-5717-449A-9181-3DCDD6186E1A}"/>
          </ac:cxnSpMkLst>
        </pc:cxnChg>
        <pc:cxnChg chg="mod">
          <ac:chgData name="Chen Junkun" userId="d27461ea7ac8629c" providerId="LiveId" clId="{6D0BB615-69C1-452D-AA91-269D2FFB1E7B}" dt="2022-03-14T01:42:40.984" v="6200" actId="1076"/>
          <ac:cxnSpMkLst>
            <pc:docMk/>
            <pc:sldMk cId="2703751786" sldId="265"/>
            <ac:cxnSpMk id="65" creationId="{170B47A9-AC00-447A-B285-2CDEF236306E}"/>
          </ac:cxnSpMkLst>
        </pc:cxnChg>
        <pc:cxnChg chg="mod">
          <ac:chgData name="Chen Junkun" userId="d27461ea7ac8629c" providerId="LiveId" clId="{6D0BB615-69C1-452D-AA91-269D2FFB1E7B}" dt="2022-03-14T01:42:40.984" v="6200" actId="1076"/>
          <ac:cxnSpMkLst>
            <pc:docMk/>
            <pc:sldMk cId="2703751786" sldId="265"/>
            <ac:cxnSpMk id="66" creationId="{445671BE-33FD-47CF-9562-577551B125E5}"/>
          </ac:cxnSpMkLst>
        </pc:cxnChg>
        <pc:cxnChg chg="mod">
          <ac:chgData name="Chen Junkun" userId="d27461ea7ac8629c" providerId="LiveId" clId="{6D0BB615-69C1-452D-AA91-269D2FFB1E7B}" dt="2022-03-14T01:38:04.960" v="5986" actId="404"/>
          <ac:cxnSpMkLst>
            <pc:docMk/>
            <pc:sldMk cId="2703751786" sldId="265"/>
            <ac:cxnSpMk id="68" creationId="{AD1429F1-8D9D-4CCE-A1C2-CFEE56FEB211}"/>
          </ac:cxnSpMkLst>
        </pc:cxnChg>
        <pc:cxnChg chg="mod">
          <ac:chgData name="Chen Junkun" userId="d27461ea7ac8629c" providerId="LiveId" clId="{6D0BB615-69C1-452D-AA91-269D2FFB1E7B}" dt="2022-03-14T01:42:44.349" v="6201" actId="14100"/>
          <ac:cxnSpMkLst>
            <pc:docMk/>
            <pc:sldMk cId="2703751786" sldId="265"/>
            <ac:cxnSpMk id="70" creationId="{170AA5A8-9BE0-46C3-B883-CC5A80FD7C0A}"/>
          </ac:cxnSpMkLst>
        </pc:cxnChg>
        <pc:cxnChg chg="add mod">
          <ac:chgData name="Chen Junkun" userId="d27461ea7ac8629c" providerId="LiveId" clId="{6D0BB615-69C1-452D-AA91-269D2FFB1E7B}" dt="2022-03-14T01:46:21.337" v="6325" actId="1076"/>
          <ac:cxnSpMkLst>
            <pc:docMk/>
            <pc:sldMk cId="2703751786" sldId="265"/>
            <ac:cxnSpMk id="71" creationId="{89434E15-29AE-490C-B314-5637494166FC}"/>
          </ac:cxnSpMkLst>
        </pc:cxnChg>
        <pc:cxnChg chg="add mod">
          <ac:chgData name="Chen Junkun" userId="d27461ea7ac8629c" providerId="LiveId" clId="{6D0BB615-69C1-452D-AA91-269D2FFB1E7B}" dt="2022-03-14T01:46:25.667" v="6326" actId="14100"/>
          <ac:cxnSpMkLst>
            <pc:docMk/>
            <pc:sldMk cId="2703751786" sldId="265"/>
            <ac:cxnSpMk id="72" creationId="{733B60DF-46B2-4F42-9D49-F61086C82CCE}"/>
          </ac:cxnSpMkLst>
        </pc:cxnChg>
        <pc:cxnChg chg="add mod">
          <ac:chgData name="Chen Junkun" userId="d27461ea7ac8629c" providerId="LiveId" clId="{6D0BB615-69C1-452D-AA91-269D2FFB1E7B}" dt="2022-03-14T01:43:19.949" v="6205" actId="1076"/>
          <ac:cxnSpMkLst>
            <pc:docMk/>
            <pc:sldMk cId="2703751786" sldId="265"/>
            <ac:cxnSpMk id="74" creationId="{87813CF3-4344-4566-A00E-716DEC6ADB02}"/>
          </ac:cxnSpMkLst>
        </pc:cxnChg>
        <pc:cxnChg chg="add mod">
          <ac:chgData name="Chen Junkun" userId="d27461ea7ac8629c" providerId="LiveId" clId="{6D0BB615-69C1-452D-AA91-269D2FFB1E7B}" dt="2022-03-14T15:58:38.742" v="6587" actId="14100"/>
          <ac:cxnSpMkLst>
            <pc:docMk/>
            <pc:sldMk cId="2703751786" sldId="265"/>
            <ac:cxnSpMk id="75" creationId="{A27972B6-0551-4818-83FC-99657014C569}"/>
          </ac:cxnSpMkLst>
        </pc:cxnChg>
        <pc:cxnChg chg="add del mod">
          <ac:chgData name="Chen Junkun" userId="d27461ea7ac8629c" providerId="LiveId" clId="{6D0BB615-69C1-452D-AA91-269D2FFB1E7B}" dt="2022-03-14T16:11:12.371" v="6590" actId="21"/>
          <ac:cxnSpMkLst>
            <pc:docMk/>
            <pc:sldMk cId="2703751786" sldId="265"/>
            <ac:cxnSpMk id="85" creationId="{056FFE8D-35D5-446F-B055-E8A63C3D3BC3}"/>
          </ac:cxnSpMkLst>
        </pc:cxnChg>
        <pc:cxnChg chg="add del mod">
          <ac:chgData name="Chen Junkun" userId="d27461ea7ac8629c" providerId="LiveId" clId="{6D0BB615-69C1-452D-AA91-269D2FFB1E7B}" dt="2022-03-14T16:14:54.285" v="6668"/>
          <ac:cxnSpMkLst>
            <pc:docMk/>
            <pc:sldMk cId="2703751786" sldId="265"/>
            <ac:cxnSpMk id="86" creationId="{44853CDC-1744-482B-9E5E-FAE8059A22F5}"/>
          </ac:cxnSpMkLst>
        </pc:cxnChg>
        <pc:cxnChg chg="add del mod">
          <ac:chgData name="Chen Junkun" userId="d27461ea7ac8629c" providerId="LiveId" clId="{6D0BB615-69C1-452D-AA91-269D2FFB1E7B}" dt="2022-03-14T16:14:54.285" v="6668"/>
          <ac:cxnSpMkLst>
            <pc:docMk/>
            <pc:sldMk cId="2703751786" sldId="265"/>
            <ac:cxnSpMk id="87" creationId="{F1D402BE-1DB2-4629-80DE-63C808C770A4}"/>
          </ac:cxnSpMkLst>
        </pc:cxnChg>
        <pc:cxnChg chg="add mod">
          <ac:chgData name="Chen Junkun" userId="d27461ea7ac8629c" providerId="LiveId" clId="{6D0BB615-69C1-452D-AA91-269D2FFB1E7B}" dt="2022-03-14T16:15:57.091" v="6682" actId="14100"/>
          <ac:cxnSpMkLst>
            <pc:docMk/>
            <pc:sldMk cId="2703751786" sldId="265"/>
            <ac:cxnSpMk id="89" creationId="{5E4AAE63-27E0-4209-A5C3-3865D2644961}"/>
          </ac:cxnSpMkLst>
        </pc:cxnChg>
        <pc:cxnChg chg="add mod">
          <ac:chgData name="Chen Junkun" userId="d27461ea7ac8629c" providerId="LiveId" clId="{6D0BB615-69C1-452D-AA91-269D2FFB1E7B}" dt="2022-03-14T16:16:17.692" v="6693" actId="14100"/>
          <ac:cxnSpMkLst>
            <pc:docMk/>
            <pc:sldMk cId="2703751786" sldId="265"/>
            <ac:cxnSpMk id="90" creationId="{802B794D-344F-4713-B08B-254205DC3CAD}"/>
          </ac:cxnSpMkLst>
        </pc:cxnChg>
        <pc:cxnChg chg="add mod">
          <ac:chgData name="Chen Junkun" userId="d27461ea7ac8629c" providerId="LiveId" clId="{6D0BB615-69C1-452D-AA91-269D2FFB1E7B}" dt="2022-03-14T16:16:22.903" v="6694" actId="14100"/>
          <ac:cxnSpMkLst>
            <pc:docMk/>
            <pc:sldMk cId="2703751786" sldId="265"/>
            <ac:cxnSpMk id="91" creationId="{4669549D-355D-4C95-B2EB-67B9B7DE682F}"/>
          </ac:cxnSpMkLst>
        </pc:cxnChg>
      </pc:sldChg>
      <pc:sldChg chg="addSp delSp modSp add mod ord">
        <pc:chgData name="Chen Junkun" userId="d27461ea7ac8629c" providerId="LiveId" clId="{6D0BB615-69C1-452D-AA91-269D2FFB1E7B}" dt="2022-03-14T16:18:49.737" v="6737" actId="14100"/>
        <pc:sldMkLst>
          <pc:docMk/>
          <pc:sldMk cId="1424034583" sldId="266"/>
        </pc:sldMkLst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5" creationId="{A00A58B8-84AE-4647-A063-D3F3BA7A3AD3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6" creationId="{7A63110E-11EA-44E6-9079-BD9B63E15454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8" creationId="{1B4A66FB-AC7C-4A2B-85F2-4BBCC7E02784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9" creationId="{A51A3470-CB35-4A01-87AC-A74CBDE24E07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1" creationId="{CDD900D9-D000-4729-9569-0D4E707B91BE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4" creationId="{94FCA2A5-8F02-48D6-98A2-2690CF706D51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5" creationId="{2F21C7CB-2DA4-45A0-AF12-D84169A7BBC0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6" creationId="{173666F9-3209-45BC-B258-6A14F054CB0C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7" creationId="{9F9B5D80-51C0-4575-8518-2148CD972932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19" creationId="{BAA0BF62-D7EA-44EB-AAF4-0E33139D8213}"/>
          </ac:spMkLst>
        </pc:spChg>
        <pc:spChg chg="del">
          <ac:chgData name="Chen Junkun" userId="d27461ea7ac8629c" providerId="LiveId" clId="{6D0BB615-69C1-452D-AA91-269D2FFB1E7B}" dt="2022-03-14T01:49:10.288" v="6413" actId="478"/>
          <ac:spMkLst>
            <pc:docMk/>
            <pc:sldMk cId="1424034583" sldId="266"/>
            <ac:spMk id="20" creationId="{A697D03A-BF38-48C3-B908-6FB0562CAF1B}"/>
          </ac:spMkLst>
        </pc:spChg>
        <pc:spChg chg="del">
          <ac:chgData name="Chen Junkun" userId="d27461ea7ac8629c" providerId="LiveId" clId="{6D0BB615-69C1-452D-AA91-269D2FFB1E7B}" dt="2022-03-14T01:48:50.652" v="6408" actId="478"/>
          <ac:spMkLst>
            <pc:docMk/>
            <pc:sldMk cId="1424034583" sldId="266"/>
            <ac:spMk id="22" creationId="{1CBB2843-D5FE-40C3-AA72-DD6910732FB1}"/>
          </ac:spMkLst>
        </pc:spChg>
        <pc:spChg chg="del">
          <ac:chgData name="Chen Junkun" userId="d27461ea7ac8629c" providerId="LiveId" clId="{6D0BB615-69C1-452D-AA91-269D2FFB1E7B}" dt="2022-03-14T01:48:48.082" v="6407" actId="478"/>
          <ac:spMkLst>
            <pc:docMk/>
            <pc:sldMk cId="1424034583" sldId="266"/>
            <ac:spMk id="23" creationId="{A4C25425-A1A3-4A62-8F27-D8BC715074C4}"/>
          </ac:spMkLst>
        </pc:spChg>
        <pc:spChg chg="del">
          <ac:chgData name="Chen Junkun" userId="d27461ea7ac8629c" providerId="LiveId" clId="{6D0BB615-69C1-452D-AA91-269D2FFB1E7B}" dt="2022-03-14T01:48:48.082" v="6407" actId="478"/>
          <ac:spMkLst>
            <pc:docMk/>
            <pc:sldMk cId="1424034583" sldId="266"/>
            <ac:spMk id="24" creationId="{1AE153C5-41FD-4662-84E2-88345C8BEDF1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0" creationId="{62EC2363-D02B-451B-9C85-8AEB6EAD075E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1" creationId="{AE0198AB-F2BB-4C6C-AEF0-B866712B94F9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3" creationId="{3FEBB871-B6E7-4527-B950-890B821111A6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4" creationId="{F023D07D-D2DE-4E90-9FDE-2CA7A1702386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5" creationId="{5D5DD21C-91E0-4C22-BD0A-F3A9BCF4AD9A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6" creationId="{22826561-A1B0-4699-8200-BA06BD3DC180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39" creationId="{D5E1174F-9621-4438-9EF8-C7185988FD3D}"/>
          </ac:spMkLst>
        </pc:spChg>
        <pc:spChg chg="mod">
          <ac:chgData name="Chen Junkun" userId="d27461ea7ac8629c" providerId="LiveId" clId="{6D0BB615-69C1-452D-AA91-269D2FFB1E7B}" dt="2022-03-14T02:22:52.823" v="6545" actId="1076"/>
          <ac:spMkLst>
            <pc:docMk/>
            <pc:sldMk cId="1424034583" sldId="266"/>
            <ac:spMk id="40" creationId="{ECA5C441-A6C6-4427-8EC3-8ACA48C5BD43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41" creationId="{6604C4C8-6BD5-463B-8702-1455F56E612C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42" creationId="{77A80AB9-F758-4506-B8C9-8C5C1BFCC588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43" creationId="{22FD48A0-CA0F-4783-B0CF-A275FDA8BB70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44" creationId="{940504EE-EF70-4E27-8BCF-979C7D6AEBCB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47" creationId="{B5AB35B3-3277-4D4D-8B25-5ABCBBAB0117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48" creationId="{3622CCFF-4C3B-407B-B49A-D206F1623C51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49" creationId="{30C2AEB9-3924-4963-BA54-3896C9DB71FB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51" creationId="{1B380002-6A93-4C94-A6E3-607A645F5FA3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52" creationId="{13FEA6E7-38B5-4397-A8B2-31D3B4824CFE}"/>
          </ac:spMkLst>
        </pc:spChg>
        <pc:spChg chg="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53" creationId="{27AF2366-6A5A-47E4-9B55-B03749B6C024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54" creationId="{224FCEDD-10B0-4125-B20B-4E0B68A97770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58" creationId="{382C20CF-EF5B-40A9-A418-87EADCBBF735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59" creationId="{4AB1A69D-77EF-47FA-AF53-ECFBA225B97A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61" creationId="{4DD0171F-5786-41EA-9A86-76D82A5AE075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63" creationId="{80BF5ABA-1CDA-4E43-AB9E-89BA44ED6E7A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64" creationId="{52F26D03-0CD3-4BCF-BC18-1B81ED6AFFFF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66" creationId="{CBBA52F7-EF55-4C60-A962-8C0D05843682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67" creationId="{E46FF3BF-FC57-49C2-8775-8CB4E8AB2167}"/>
          </ac:spMkLst>
        </pc:spChg>
        <pc:spChg chg="del mod topLvl">
          <ac:chgData name="Chen Junkun" userId="d27461ea7ac8629c" providerId="LiveId" clId="{6D0BB615-69C1-452D-AA91-269D2FFB1E7B}" dt="2022-03-14T01:48:39.901" v="6405" actId="21"/>
          <ac:spMkLst>
            <pc:docMk/>
            <pc:sldMk cId="1424034583" sldId="266"/>
            <ac:spMk id="72" creationId="{5B85D8BD-D4C0-4ABC-A17E-E3FEDD4BE6A6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73" creationId="{DE008D79-1EBF-4847-BF2E-3A803472BEB9}"/>
          </ac:spMkLst>
        </pc:spChg>
        <pc:spChg chg="del mod topLvl">
          <ac:chgData name="Chen Junkun" userId="d27461ea7ac8629c" providerId="LiveId" clId="{6D0BB615-69C1-452D-AA91-269D2FFB1E7B}" dt="2022-03-14T01:48:43.140" v="6406" actId="478"/>
          <ac:spMkLst>
            <pc:docMk/>
            <pc:sldMk cId="1424034583" sldId="266"/>
            <ac:spMk id="74" creationId="{96F3E685-034F-4E3E-9F65-21B6D69D7BCF}"/>
          </ac:spMkLst>
        </pc:spChg>
        <pc:spChg chg="add del mod">
          <ac:chgData name="Chen Junkun" userId="d27461ea7ac8629c" providerId="LiveId" clId="{6D0BB615-69C1-452D-AA91-269D2FFB1E7B}" dt="2022-03-14T01:49:02.591" v="6411" actId="478"/>
          <ac:spMkLst>
            <pc:docMk/>
            <pc:sldMk cId="1424034583" sldId="266"/>
            <ac:spMk id="75" creationId="{5F3F2268-A277-47DB-988A-1A8FE31D7BC8}"/>
          </ac:spMkLst>
        </pc:spChg>
        <pc:spChg chg="add 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76" creationId="{645354A9-20CB-4982-BC7A-7CB124852751}"/>
          </ac:spMkLst>
        </pc:spChg>
        <pc:spChg chg="add del mod">
          <ac:chgData name="Chen Junkun" userId="d27461ea7ac8629c" providerId="LiveId" clId="{6D0BB615-69C1-452D-AA91-269D2FFB1E7B}" dt="2022-03-14T01:49:19.535" v="6415" actId="478"/>
          <ac:spMkLst>
            <pc:docMk/>
            <pc:sldMk cId="1424034583" sldId="266"/>
            <ac:spMk id="78" creationId="{ACF1E780-A08F-432E-9396-C8AD7FD3EB65}"/>
          </ac:spMkLst>
        </pc:spChg>
        <pc:spChg chg="add 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80" creationId="{84A7B095-9429-4B76-B87B-9FCD54290FD1}"/>
          </ac:spMkLst>
        </pc:spChg>
        <pc:spChg chg="add 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81" creationId="{D4B3B644-642B-4869-9630-6D7718850903}"/>
          </ac:spMkLst>
        </pc:spChg>
        <pc:spChg chg="add 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82" creationId="{1AB9B3AC-79C3-4AB3-931A-D933E1051434}"/>
          </ac:spMkLst>
        </pc:spChg>
        <pc:spChg chg="add mod">
          <ac:chgData name="Chen Junkun" userId="d27461ea7ac8629c" providerId="LiveId" clId="{6D0BB615-69C1-452D-AA91-269D2FFB1E7B}" dt="2022-03-14T01:49:17.802" v="6414" actId="1076"/>
          <ac:spMkLst>
            <pc:docMk/>
            <pc:sldMk cId="1424034583" sldId="266"/>
            <ac:spMk id="83" creationId="{D7354DE4-EA6E-47B7-98A4-74A95559985A}"/>
          </ac:spMkLst>
        </pc:spChg>
        <pc:spChg chg="add mod">
          <ac:chgData name="Chen Junkun" userId="d27461ea7ac8629c" providerId="LiveId" clId="{6D0BB615-69C1-452D-AA91-269D2FFB1E7B}" dt="2022-03-14T01:54:22.121" v="6478" actId="1076"/>
          <ac:spMkLst>
            <pc:docMk/>
            <pc:sldMk cId="1424034583" sldId="266"/>
            <ac:spMk id="88" creationId="{F59B552E-D54E-4E55-A6FC-93C1A25A2FB0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89" creationId="{F3F9D26F-228F-41FE-862A-FFDD70FBD5D5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0" creationId="{47B663D4-34D9-45FA-8ADB-DBDD1A1C7F1D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1" creationId="{00E930D2-21F4-4709-B728-728837B36457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2" creationId="{49707D8F-3700-44F7-B2C3-886F00118249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3" creationId="{C0E6B865-14C7-4443-99C3-2770F142020C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4" creationId="{121F676E-2F74-47E3-A3B5-BE7E727CF981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5" creationId="{A91E081E-D5E8-44FB-BA49-B6C537FF2F48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6" creationId="{07436327-A5F6-465B-9463-836A76686037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7" creationId="{9175421F-B723-4B80-A4FA-76B0FC7A09C2}"/>
          </ac:spMkLst>
        </pc:spChg>
        <pc:spChg chg="add del mod">
          <ac:chgData name="Chen Junkun" userId="d27461ea7ac8629c" providerId="LiveId" clId="{6D0BB615-69C1-452D-AA91-269D2FFB1E7B}" dt="2022-03-14T01:49:44.190" v="6419"/>
          <ac:spMkLst>
            <pc:docMk/>
            <pc:sldMk cId="1424034583" sldId="266"/>
            <ac:spMk id="99" creationId="{7B6C7DA4-6A95-4777-8BE9-D2B8C670A770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1" creationId="{CC98764A-03C6-476F-91DD-C2D7ECA2B1CA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2" creationId="{A54F343E-7DFF-4B9C-8CA6-7E59F33BE2B7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3" creationId="{0547E8CA-558A-48B0-94D1-9FEEADA492A8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4" creationId="{25C4656D-A6EB-428C-B77A-123477C7C8E9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5" creationId="{EE71D4B6-D7B7-4596-AD55-BC188CCBFD87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6" creationId="{C776C870-ACA0-49CC-979C-69F71365D844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7" creationId="{607543AD-C437-4469-9238-A0ACD72BC86B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8" creationId="{42F0B39B-DF78-434B-882A-28542FD4A572}"/>
          </ac:spMkLst>
        </pc:spChg>
        <pc:spChg chg="add del mod">
          <ac:chgData name="Chen Junkun" userId="d27461ea7ac8629c" providerId="LiveId" clId="{6D0BB615-69C1-452D-AA91-269D2FFB1E7B}" dt="2022-03-14T01:49:52.880" v="6421"/>
          <ac:spMkLst>
            <pc:docMk/>
            <pc:sldMk cId="1424034583" sldId="266"/>
            <ac:spMk id="109" creationId="{ECA47EB7-60AA-41C0-A5DB-B4E2233430B3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2" creationId="{DBF0F53A-2D3F-4FCF-A310-73C432A0DD65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3" creationId="{A1249611-EEEF-4F19-BCF1-2E174C0ACE50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4" creationId="{B625D5E5-2A75-41C4-9CB3-6693178C9182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5" creationId="{0270DE45-C08C-46EF-BB5E-F49B9D83E181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6" creationId="{F5D30F94-106D-4039-8379-6834108A5830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7" creationId="{5B48ABEE-F47B-4A3B-8A75-FE516482B07E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8" creationId="{B9B78F29-C8B1-4197-9EBD-B13C7201277F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19" creationId="{6301C3C6-62F6-423E-B562-3AC9283C33AD}"/>
          </ac:spMkLst>
        </pc:spChg>
        <pc:spChg chg="add mod">
          <ac:chgData name="Chen Junkun" userId="d27461ea7ac8629c" providerId="LiveId" clId="{6D0BB615-69C1-452D-AA91-269D2FFB1E7B}" dt="2022-03-14T02:22:33.627" v="6541" actId="1076"/>
          <ac:spMkLst>
            <pc:docMk/>
            <pc:sldMk cId="1424034583" sldId="266"/>
            <ac:spMk id="120" creationId="{CA59D901-9266-49AD-8D26-0313FCBA62D5}"/>
          </ac:spMkLst>
        </pc:spChg>
        <pc:spChg chg="add mod">
          <ac:chgData name="Chen Junkun" userId="d27461ea7ac8629c" providerId="LiveId" clId="{6D0BB615-69C1-452D-AA91-269D2FFB1E7B}" dt="2022-03-14T02:23:02.023" v="6560" actId="1038"/>
          <ac:spMkLst>
            <pc:docMk/>
            <pc:sldMk cId="1424034583" sldId="266"/>
            <ac:spMk id="131" creationId="{91991B22-B107-4BF9-95B1-4B6C27D7A52C}"/>
          </ac:spMkLst>
        </pc:spChg>
        <pc:spChg chg="add mod">
          <ac:chgData name="Chen Junkun" userId="d27461ea7ac8629c" providerId="LiveId" clId="{6D0BB615-69C1-452D-AA91-269D2FFB1E7B}" dt="2022-03-14T01:56:15.551" v="6535" actId="1076"/>
          <ac:spMkLst>
            <pc:docMk/>
            <pc:sldMk cId="1424034583" sldId="266"/>
            <ac:spMk id="134" creationId="{0CF22C6A-3C2F-49D7-8C37-1FFD593FDA0D}"/>
          </ac:spMkLst>
        </pc:spChg>
        <pc:spChg chg="add mod">
          <ac:chgData name="Chen Junkun" userId="d27461ea7ac8629c" providerId="LiveId" clId="{6D0BB615-69C1-452D-AA91-269D2FFB1E7B}" dt="2022-03-14T15:58:14.619" v="6562" actId="1076"/>
          <ac:spMkLst>
            <pc:docMk/>
            <pc:sldMk cId="1424034583" sldId="266"/>
            <ac:spMk id="138" creationId="{B86F0228-31F8-4482-B000-594852EDDC00}"/>
          </ac:spMkLst>
        </pc:spChg>
        <pc:spChg chg="add mod">
          <ac:chgData name="Chen Junkun" userId="d27461ea7ac8629c" providerId="LiveId" clId="{6D0BB615-69C1-452D-AA91-269D2FFB1E7B}" dt="2022-03-14T16:17:32.533" v="6722" actId="1076"/>
          <ac:spMkLst>
            <pc:docMk/>
            <pc:sldMk cId="1424034583" sldId="266"/>
            <ac:spMk id="143" creationId="{24303698-70CE-40D1-95CC-DC80B73C12B8}"/>
          </ac:spMkLst>
        </pc:spChg>
        <pc:grpChg chg="add del mod">
          <ac:chgData name="Chen Junkun" userId="d27461ea7ac8629c" providerId="LiveId" clId="{6D0BB615-69C1-452D-AA91-269D2FFB1E7B}" dt="2022-03-14T01:48:25.649" v="6404" actId="165"/>
          <ac:grpSpMkLst>
            <pc:docMk/>
            <pc:sldMk cId="1424034583" sldId="266"/>
            <ac:grpSpMk id="29" creationId="{E84221C9-2039-4C18-98C2-DB942E6E84EC}"/>
          </ac:grpSpMkLst>
        </pc:grp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7" creationId="{20914785-E89B-42F4-B8BA-0F60B0E9225B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12" creationId="{0B05831F-2205-4A65-9E51-D265EA33CD2B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13" creationId="{8766944D-A6BC-470D-A4BC-B8FB9D0EE244}"/>
          </ac:cxnSpMkLst>
        </pc:cxnChg>
        <pc:cxnChg chg="del">
          <ac:chgData name="Chen Junkun" userId="d27461ea7ac8629c" providerId="LiveId" clId="{6D0BB615-69C1-452D-AA91-269D2FFB1E7B}" dt="2022-03-14T01:48:48.082" v="6407" actId="478"/>
          <ac:cxnSpMkLst>
            <pc:docMk/>
            <pc:sldMk cId="1424034583" sldId="266"/>
            <ac:cxnSpMk id="25" creationId="{8C7BE27D-6736-4F0C-8AB8-8E459C3D12E6}"/>
          </ac:cxnSpMkLst>
        </pc:cxnChg>
        <pc:cxnChg chg="add mod">
          <ac:chgData name="Chen Junkun" userId="d27461ea7ac8629c" providerId="LiveId" clId="{6D0BB615-69C1-452D-AA91-269D2FFB1E7B}" dt="2022-03-14T01:53:36.005" v="6473" actId="14100"/>
          <ac:cxnSpMkLst>
            <pc:docMk/>
            <pc:sldMk cId="1424034583" sldId="266"/>
            <ac:cxnSpMk id="26" creationId="{51303C67-E419-495E-899E-03FB1641A28A}"/>
          </ac:cxnSpMkLst>
        </pc:cxnChg>
        <pc:cxnChg chg="del mod topLvl">
          <ac:chgData name="Chen Junkun" userId="d27461ea7ac8629c" providerId="LiveId" clId="{6D0BB615-69C1-452D-AA91-269D2FFB1E7B}" dt="2022-03-14T01:48:43.140" v="6406" actId="478"/>
          <ac:cxnSpMkLst>
            <pc:docMk/>
            <pc:sldMk cId="1424034583" sldId="266"/>
            <ac:cxnSpMk id="32" creationId="{F3763C2C-9EAF-4A06-91D9-984A65E27F45}"/>
          </ac:cxnSpMkLst>
        </pc:cxnChg>
        <pc:cxnChg chg="del mod topLvl">
          <ac:chgData name="Chen Junkun" userId="d27461ea7ac8629c" providerId="LiveId" clId="{6D0BB615-69C1-452D-AA91-269D2FFB1E7B}" dt="2022-03-14T01:48:43.140" v="6406" actId="478"/>
          <ac:cxnSpMkLst>
            <pc:docMk/>
            <pc:sldMk cId="1424034583" sldId="266"/>
            <ac:cxnSpMk id="37" creationId="{B2568036-BE0F-49EC-B33D-F046E52294B7}"/>
          </ac:cxnSpMkLst>
        </pc:cxnChg>
        <pc:cxnChg chg="del mod topLvl">
          <ac:chgData name="Chen Junkun" userId="d27461ea7ac8629c" providerId="LiveId" clId="{6D0BB615-69C1-452D-AA91-269D2FFB1E7B}" dt="2022-03-14T01:48:43.140" v="6406" actId="478"/>
          <ac:cxnSpMkLst>
            <pc:docMk/>
            <pc:sldMk cId="1424034583" sldId="266"/>
            <ac:cxnSpMk id="38" creationId="{F08F1ADD-F5C9-4F2D-854C-99340DE5555C}"/>
          </ac:cxnSpMkLst>
        </pc:cxnChg>
        <pc:cxnChg chg="del mod topLvl">
          <ac:chgData name="Chen Junkun" userId="d27461ea7ac8629c" providerId="LiveId" clId="{6D0BB615-69C1-452D-AA91-269D2FFB1E7B}" dt="2022-03-14T01:48:43.140" v="6406" actId="478"/>
          <ac:cxnSpMkLst>
            <pc:docMk/>
            <pc:sldMk cId="1424034583" sldId="266"/>
            <ac:cxnSpMk id="45" creationId="{64DAB78C-36B9-4A64-A2D9-B21B4AC971F3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46" creationId="{7AAD97A9-295F-4131-AA3A-5675A21B2142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50" creationId="{7DD8E72A-C61E-4A4C-86A9-4C4A085C2419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55" creationId="{12F29A02-7DB3-45FF-A468-E97CF61C31D2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56" creationId="{711331D3-6116-431E-9BEA-C0F6D54ED2D7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57" creationId="{413FFE85-0142-444C-8EC8-ECC75C3C2380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60" creationId="{F4AF3057-E8BB-4552-A4B7-8186A7702754}"/>
          </ac:cxnSpMkLst>
        </pc:cxnChg>
        <pc:cxnChg chg="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62" creationId="{886370A2-5717-449A-9181-3DCDD6186E1A}"/>
          </ac:cxnSpMkLst>
        </pc:cxnChg>
        <pc:cxnChg chg="del mod topLvl">
          <ac:chgData name="Chen Junkun" userId="d27461ea7ac8629c" providerId="LiveId" clId="{6D0BB615-69C1-452D-AA91-269D2FFB1E7B}" dt="2022-03-14T01:48:43.140" v="6406" actId="478"/>
          <ac:cxnSpMkLst>
            <pc:docMk/>
            <pc:sldMk cId="1424034583" sldId="266"/>
            <ac:cxnSpMk id="65" creationId="{95C61751-9F2D-47DE-B7F6-3097B5B32963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68" creationId="{40E97E1E-EDB8-4284-85A9-194054B4044D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69" creationId="{C54EA6C3-5F21-4674-AD42-C47AF12DCC25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70" creationId="{ED2A2B37-B9A6-4B31-A92B-AAFE3E2B946D}"/>
          </ac:cxnSpMkLst>
        </pc:cxnChg>
        <pc:cxnChg chg="del mod topLvl">
          <ac:chgData name="Chen Junkun" userId="d27461ea7ac8629c" providerId="LiveId" clId="{6D0BB615-69C1-452D-AA91-269D2FFB1E7B}" dt="2022-03-14T01:48:39.901" v="6405" actId="21"/>
          <ac:cxnSpMkLst>
            <pc:docMk/>
            <pc:sldMk cId="1424034583" sldId="266"/>
            <ac:cxnSpMk id="71" creationId="{C6727992-B1E6-4DFA-8BEE-1B53C5DAACC6}"/>
          </ac:cxnSpMkLst>
        </pc:cxnChg>
        <pc:cxnChg chg="add del mod">
          <ac:chgData name="Chen Junkun" userId="d27461ea7ac8629c" providerId="LiveId" clId="{6D0BB615-69C1-452D-AA91-269D2FFB1E7B}" dt="2022-03-14T01:49:05.633" v="6412" actId="478"/>
          <ac:cxnSpMkLst>
            <pc:docMk/>
            <pc:sldMk cId="1424034583" sldId="266"/>
            <ac:cxnSpMk id="77" creationId="{BC4F42AD-49F9-493E-8A91-CFD7DEFD50BC}"/>
          </ac:cxnSpMkLst>
        </pc:cxnChg>
        <pc:cxnChg chg="add 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79" creationId="{7352195B-380F-419A-A57F-B87310A12846}"/>
          </ac:cxnSpMkLst>
        </pc:cxnChg>
        <pc:cxnChg chg="add 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84" creationId="{461D024C-66B8-4F8B-87CB-91403FCF9C0F}"/>
          </ac:cxnSpMkLst>
        </pc:cxnChg>
        <pc:cxnChg chg="add 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85" creationId="{43AE1EF8-7340-4581-96F0-6144D3B6E74C}"/>
          </ac:cxnSpMkLst>
        </pc:cxnChg>
        <pc:cxnChg chg="add 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86" creationId="{24D39C23-0EB5-42CD-923F-8BBDDF1D261B}"/>
          </ac:cxnSpMkLst>
        </pc:cxnChg>
        <pc:cxnChg chg="add mod">
          <ac:chgData name="Chen Junkun" userId="d27461ea7ac8629c" providerId="LiveId" clId="{6D0BB615-69C1-452D-AA91-269D2FFB1E7B}" dt="2022-03-14T01:49:17.802" v="6414" actId="1076"/>
          <ac:cxnSpMkLst>
            <pc:docMk/>
            <pc:sldMk cId="1424034583" sldId="266"/>
            <ac:cxnSpMk id="87" creationId="{BC7A619F-FE48-4586-B239-FB8D1A65F763}"/>
          </ac:cxnSpMkLst>
        </pc:cxnChg>
        <pc:cxnChg chg="add del mod">
          <ac:chgData name="Chen Junkun" userId="d27461ea7ac8629c" providerId="LiveId" clId="{6D0BB615-69C1-452D-AA91-269D2FFB1E7B}" dt="2022-03-14T01:49:44.190" v="6419"/>
          <ac:cxnSpMkLst>
            <pc:docMk/>
            <pc:sldMk cId="1424034583" sldId="266"/>
            <ac:cxnSpMk id="98" creationId="{9810E221-F1D1-427E-BD49-FF45DE632123}"/>
          </ac:cxnSpMkLst>
        </pc:cxnChg>
        <pc:cxnChg chg="add del mod">
          <ac:chgData name="Chen Junkun" userId="d27461ea7ac8629c" providerId="LiveId" clId="{6D0BB615-69C1-452D-AA91-269D2FFB1E7B}" dt="2022-03-14T01:49:52.880" v="6421"/>
          <ac:cxnSpMkLst>
            <pc:docMk/>
            <pc:sldMk cId="1424034583" sldId="266"/>
            <ac:cxnSpMk id="100" creationId="{AF1F6F79-EDAE-4E6A-9B46-0F96B04C773C}"/>
          </ac:cxnSpMkLst>
        </pc:cxnChg>
        <pc:cxnChg chg="add del mod">
          <ac:chgData name="Chen Junkun" userId="d27461ea7ac8629c" providerId="LiveId" clId="{6D0BB615-69C1-452D-AA91-269D2FFB1E7B}" dt="2022-03-14T01:49:52.880" v="6421"/>
          <ac:cxnSpMkLst>
            <pc:docMk/>
            <pc:sldMk cId="1424034583" sldId="266"/>
            <ac:cxnSpMk id="110" creationId="{1CD8F820-86E9-4699-BB6C-672EA87A8655}"/>
          </ac:cxnSpMkLst>
        </pc:cxnChg>
        <pc:cxnChg chg="add mod">
          <ac:chgData name="Chen Junkun" userId="d27461ea7ac8629c" providerId="LiveId" clId="{6D0BB615-69C1-452D-AA91-269D2FFB1E7B}" dt="2022-03-14T02:22:33.627" v="6541" actId="1076"/>
          <ac:cxnSpMkLst>
            <pc:docMk/>
            <pc:sldMk cId="1424034583" sldId="266"/>
            <ac:cxnSpMk id="111" creationId="{6DBDE59E-1EF6-4E8D-AA14-F7E0D83AB141}"/>
          </ac:cxnSpMkLst>
        </pc:cxnChg>
        <pc:cxnChg chg="add mod">
          <ac:chgData name="Chen Junkun" userId="d27461ea7ac8629c" providerId="LiveId" clId="{6D0BB615-69C1-452D-AA91-269D2FFB1E7B}" dt="2022-03-14T02:22:33.627" v="6541" actId="1076"/>
          <ac:cxnSpMkLst>
            <pc:docMk/>
            <pc:sldMk cId="1424034583" sldId="266"/>
            <ac:cxnSpMk id="121" creationId="{51D75D31-9A75-45BE-AC2A-4D273880D6F7}"/>
          </ac:cxnSpMkLst>
        </pc:cxnChg>
        <pc:cxnChg chg="add mod">
          <ac:chgData name="Chen Junkun" userId="d27461ea7ac8629c" providerId="LiveId" clId="{6D0BB615-69C1-452D-AA91-269D2FFB1E7B}" dt="2022-03-14T02:23:08.578" v="6561" actId="14100"/>
          <ac:cxnSpMkLst>
            <pc:docMk/>
            <pc:sldMk cId="1424034583" sldId="266"/>
            <ac:cxnSpMk id="122" creationId="{D39A9DD0-450F-4C43-8E6E-038B69DDFB43}"/>
          </ac:cxnSpMkLst>
        </pc:cxnChg>
        <pc:cxnChg chg="add del mod">
          <ac:chgData name="Chen Junkun" userId="d27461ea7ac8629c" providerId="LiveId" clId="{6D0BB615-69C1-452D-AA91-269D2FFB1E7B}" dt="2022-03-14T01:51:06.406" v="6450" actId="478"/>
          <ac:cxnSpMkLst>
            <pc:docMk/>
            <pc:sldMk cId="1424034583" sldId="266"/>
            <ac:cxnSpMk id="123" creationId="{C0439580-08D1-47E5-A349-091E57F6E994}"/>
          </ac:cxnSpMkLst>
        </pc:cxnChg>
        <pc:cxnChg chg="add del mod">
          <ac:chgData name="Chen Junkun" userId="d27461ea7ac8629c" providerId="LiveId" clId="{6D0BB615-69C1-452D-AA91-269D2FFB1E7B}" dt="2022-03-14T01:51:33.030" v="6455" actId="478"/>
          <ac:cxnSpMkLst>
            <pc:docMk/>
            <pc:sldMk cId="1424034583" sldId="266"/>
            <ac:cxnSpMk id="124" creationId="{288EABD1-B79F-4598-B96C-AC546AE9B0F3}"/>
          </ac:cxnSpMkLst>
        </pc:cxnChg>
        <pc:cxnChg chg="add mod">
          <ac:chgData name="Chen Junkun" userId="d27461ea7ac8629c" providerId="LiveId" clId="{6D0BB615-69C1-452D-AA91-269D2FFB1E7B}" dt="2022-03-14T02:23:02.023" v="6560" actId="1038"/>
          <ac:cxnSpMkLst>
            <pc:docMk/>
            <pc:sldMk cId="1424034583" sldId="266"/>
            <ac:cxnSpMk id="125" creationId="{B046C9E8-4DFC-4F5F-8789-B0B4F6D22F80}"/>
          </ac:cxnSpMkLst>
        </pc:cxnChg>
        <pc:cxnChg chg="add mod">
          <ac:chgData name="Chen Junkun" userId="d27461ea7ac8629c" providerId="LiveId" clId="{6D0BB615-69C1-452D-AA91-269D2FFB1E7B}" dt="2022-03-14T16:18:49.737" v="6737" actId="14100"/>
          <ac:cxnSpMkLst>
            <pc:docMk/>
            <pc:sldMk cId="1424034583" sldId="266"/>
            <ac:cxnSpMk id="140" creationId="{6ECD5662-4EC8-4B37-B3AF-9302700728F4}"/>
          </ac:cxnSpMkLst>
        </pc:cxnChg>
        <pc:cxnChg chg="add mod">
          <ac:chgData name="Chen Junkun" userId="d27461ea7ac8629c" providerId="LiveId" clId="{6D0BB615-69C1-452D-AA91-269D2FFB1E7B}" dt="2022-03-14T16:18:37.967" v="6736" actId="14100"/>
          <ac:cxnSpMkLst>
            <pc:docMk/>
            <pc:sldMk cId="1424034583" sldId="266"/>
            <ac:cxnSpMk id="141" creationId="{A8E1D3A1-5E3C-4AC3-8F58-D2C42A0B0C62}"/>
          </ac:cxnSpMkLst>
        </pc:cxnChg>
        <pc:cxnChg chg="add mod">
          <ac:chgData name="Chen Junkun" userId="d27461ea7ac8629c" providerId="LiveId" clId="{6D0BB615-69C1-452D-AA91-269D2FFB1E7B}" dt="2022-03-14T16:18:11.396" v="6730" actId="1076"/>
          <ac:cxnSpMkLst>
            <pc:docMk/>
            <pc:sldMk cId="1424034583" sldId="266"/>
            <ac:cxnSpMk id="142" creationId="{F71B2D7A-A1CB-4CD3-B78C-8D51A3DFC5F8}"/>
          </ac:cxnSpMkLst>
        </pc:cxnChg>
        <pc:cxnChg chg="add mod">
          <ac:chgData name="Chen Junkun" userId="d27461ea7ac8629c" providerId="LiveId" clId="{6D0BB615-69C1-452D-AA91-269D2FFB1E7B}" dt="2022-03-14T16:18:17.634" v="6732" actId="1076"/>
          <ac:cxnSpMkLst>
            <pc:docMk/>
            <pc:sldMk cId="1424034583" sldId="266"/>
            <ac:cxnSpMk id="153" creationId="{639AAACE-E08B-4436-9D11-ED734AA2532B}"/>
          </ac:cxnSpMkLst>
        </pc:cxnChg>
        <pc:cxnChg chg="add mod">
          <ac:chgData name="Chen Junkun" userId="d27461ea7ac8629c" providerId="LiveId" clId="{6D0BB615-69C1-452D-AA91-269D2FFB1E7B}" dt="2022-03-14T16:18:33.731" v="6735" actId="14100"/>
          <ac:cxnSpMkLst>
            <pc:docMk/>
            <pc:sldMk cId="1424034583" sldId="266"/>
            <ac:cxnSpMk id="154" creationId="{5A1CCFCD-71ED-4FC8-B5FC-DE52E156CC4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0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1min</c:v>
                </c:pt>
                <c:pt idx="1">
                  <c:v>2min</c:v>
                </c:pt>
                <c:pt idx="2">
                  <c:v>3min</c:v>
                </c:pt>
                <c:pt idx="3">
                  <c:v>4min</c:v>
                </c:pt>
                <c:pt idx="4">
                  <c:v>5min</c:v>
                </c:pt>
                <c:pt idx="5">
                  <c:v>10min</c:v>
                </c:pt>
                <c:pt idx="6">
                  <c:v>20min</c:v>
                </c:pt>
                <c:pt idx="7">
                  <c:v>30min</c:v>
                </c:pt>
                <c:pt idx="8">
                  <c:v>45min</c:v>
                </c:pt>
                <c:pt idx="9">
                  <c:v>60min</c:v>
                </c:pt>
                <c:pt idx="10">
                  <c:v>75min</c:v>
                </c:pt>
                <c:pt idx="11">
                  <c:v>90min</c:v>
                </c:pt>
                <c:pt idx="12">
                  <c:v>105min</c:v>
                </c:pt>
                <c:pt idx="13">
                  <c:v>2h</c:v>
                </c:pt>
                <c:pt idx="14">
                  <c:v>2.5h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26.3</c:v>
                </c:pt>
                <c:pt idx="1">
                  <c:v>31.8</c:v>
                </c:pt>
                <c:pt idx="2">
                  <c:v>37.799999999999997</c:v>
                </c:pt>
                <c:pt idx="3">
                  <c:v>41.9</c:v>
                </c:pt>
                <c:pt idx="4">
                  <c:v>47.4</c:v>
                </c:pt>
                <c:pt idx="5">
                  <c:v>59.1</c:v>
                </c:pt>
                <c:pt idx="6">
                  <c:v>66.400000000000006</c:v>
                </c:pt>
                <c:pt idx="7">
                  <c:v>70.400000000000006</c:v>
                </c:pt>
                <c:pt idx="8">
                  <c:v>76.7</c:v>
                </c:pt>
                <c:pt idx="9">
                  <c:v>80.599999999999994</c:v>
                </c:pt>
                <c:pt idx="10">
                  <c:v>85.4</c:v>
                </c:pt>
                <c:pt idx="11">
                  <c:v>85.3</c:v>
                </c:pt>
                <c:pt idx="12">
                  <c:v>86.5</c:v>
                </c:pt>
                <c:pt idx="13">
                  <c:v>87.7</c:v>
                </c:pt>
                <c:pt idx="14">
                  <c:v>90.1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A48-414D-8464-220B59BAD1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1min</c:v>
                </c:pt>
                <c:pt idx="1">
                  <c:v>2min</c:v>
                </c:pt>
                <c:pt idx="2">
                  <c:v>3min</c:v>
                </c:pt>
                <c:pt idx="3">
                  <c:v>4min</c:v>
                </c:pt>
                <c:pt idx="4">
                  <c:v>5min</c:v>
                </c:pt>
                <c:pt idx="5">
                  <c:v>10min</c:v>
                </c:pt>
                <c:pt idx="6">
                  <c:v>20min</c:v>
                </c:pt>
                <c:pt idx="7">
                  <c:v>30min</c:v>
                </c:pt>
                <c:pt idx="8">
                  <c:v>45min</c:v>
                </c:pt>
                <c:pt idx="9">
                  <c:v>60min</c:v>
                </c:pt>
                <c:pt idx="10">
                  <c:v>75min</c:v>
                </c:pt>
                <c:pt idx="11">
                  <c:v>90min</c:v>
                </c:pt>
                <c:pt idx="12">
                  <c:v>105min</c:v>
                </c:pt>
                <c:pt idx="13">
                  <c:v>2h</c:v>
                </c:pt>
                <c:pt idx="14">
                  <c:v>2.5h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24.2</c:v>
                </c:pt>
                <c:pt idx="1">
                  <c:v>28.9</c:v>
                </c:pt>
                <c:pt idx="2">
                  <c:v>35.6</c:v>
                </c:pt>
                <c:pt idx="3">
                  <c:v>37.700000000000003</c:v>
                </c:pt>
                <c:pt idx="4">
                  <c:v>39.1</c:v>
                </c:pt>
                <c:pt idx="5">
                  <c:v>54.2</c:v>
                </c:pt>
                <c:pt idx="6">
                  <c:v>64.7</c:v>
                </c:pt>
                <c:pt idx="7">
                  <c:v>66.900000000000006</c:v>
                </c:pt>
                <c:pt idx="8">
                  <c:v>71.2</c:v>
                </c:pt>
                <c:pt idx="9">
                  <c:v>74.099999999999994</c:v>
                </c:pt>
                <c:pt idx="10">
                  <c:v>75.2</c:v>
                </c:pt>
                <c:pt idx="11">
                  <c:v>77.900000000000006</c:v>
                </c:pt>
                <c:pt idx="12">
                  <c:v>78.3</c:v>
                </c:pt>
                <c:pt idx="13">
                  <c:v>79.2</c:v>
                </c:pt>
                <c:pt idx="14">
                  <c:v>80.400000000000006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A48-414D-8464-220B59BAD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07280"/>
        <c:axId val="168597712"/>
      </c:lineChart>
      <c:catAx>
        <c:axId val="16860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597712"/>
        <c:crosses val="autoZero"/>
        <c:auto val="1"/>
        <c:lblAlgn val="ctr"/>
        <c:lblOffset val="100"/>
        <c:noMultiLvlLbl val="0"/>
      </c:catAx>
      <c:valAx>
        <c:axId val="16859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60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680866112980962"/>
          <c:y val="0.56476495709245911"/>
          <c:w val="0.20602886592811276"/>
          <c:h val="0.144912677389135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PointTree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Sheet1!$A$6:$A$16</c:f>
              <c:strCache>
                <c:ptCount val="11"/>
                <c:pt idx="0">
                  <c:v>5min</c:v>
                </c:pt>
                <c:pt idx="1">
                  <c:v>10min</c:v>
                </c:pt>
                <c:pt idx="2">
                  <c:v>20min</c:v>
                </c:pt>
                <c:pt idx="3">
                  <c:v>30min</c:v>
                </c:pt>
                <c:pt idx="4">
                  <c:v>45min</c:v>
                </c:pt>
                <c:pt idx="5">
                  <c:v>60min</c:v>
                </c:pt>
                <c:pt idx="6">
                  <c:v>75min</c:v>
                </c:pt>
                <c:pt idx="7">
                  <c:v>90min</c:v>
                </c:pt>
                <c:pt idx="8">
                  <c:v>105min</c:v>
                </c:pt>
                <c:pt idx="9">
                  <c:v>2h</c:v>
                </c:pt>
                <c:pt idx="10">
                  <c:v>2.5h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1"/>
                <c:pt idx="0">
                  <c:v>39.1</c:v>
                </c:pt>
                <c:pt idx="1">
                  <c:v>54.2</c:v>
                </c:pt>
                <c:pt idx="2">
                  <c:v>64.7</c:v>
                </c:pt>
                <c:pt idx="3">
                  <c:v>66.900000000000006</c:v>
                </c:pt>
                <c:pt idx="4">
                  <c:v>71.2</c:v>
                </c:pt>
                <c:pt idx="5">
                  <c:v>74.099999999999994</c:v>
                </c:pt>
                <c:pt idx="6">
                  <c:v>75.2</c:v>
                </c:pt>
                <c:pt idx="7">
                  <c:v>77.900000000000006</c:v>
                </c:pt>
                <c:pt idx="8">
                  <c:v>78.3</c:v>
                </c:pt>
                <c:pt idx="9">
                  <c:v>79.2</c:v>
                </c:pt>
                <c:pt idx="10">
                  <c:v>80.400000000000006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D47-44A6-84D3-DBF43136F331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PointMLP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Sheet1!$A$6:$A$16</c:f>
              <c:strCache>
                <c:ptCount val="11"/>
                <c:pt idx="0">
                  <c:v>5min</c:v>
                </c:pt>
                <c:pt idx="1">
                  <c:v>10min</c:v>
                </c:pt>
                <c:pt idx="2">
                  <c:v>20min</c:v>
                </c:pt>
                <c:pt idx="3">
                  <c:v>30min</c:v>
                </c:pt>
                <c:pt idx="4">
                  <c:v>45min</c:v>
                </c:pt>
                <c:pt idx="5">
                  <c:v>60min</c:v>
                </c:pt>
                <c:pt idx="6">
                  <c:v>75min</c:v>
                </c:pt>
                <c:pt idx="7">
                  <c:v>90min</c:v>
                </c:pt>
                <c:pt idx="8">
                  <c:v>105min</c:v>
                </c:pt>
                <c:pt idx="9">
                  <c:v>2h</c:v>
                </c:pt>
                <c:pt idx="10">
                  <c:v>2.5h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1"/>
                <c:pt idx="0">
                  <c:v>11.1</c:v>
                </c:pt>
                <c:pt idx="1">
                  <c:v>13.4</c:v>
                </c:pt>
                <c:pt idx="2">
                  <c:v>24.6</c:v>
                </c:pt>
                <c:pt idx="3">
                  <c:v>33.9</c:v>
                </c:pt>
                <c:pt idx="4">
                  <c:v>45.4</c:v>
                </c:pt>
                <c:pt idx="5">
                  <c:v>53.9</c:v>
                </c:pt>
                <c:pt idx="6">
                  <c:v>60.8</c:v>
                </c:pt>
                <c:pt idx="7">
                  <c:v>61.8</c:v>
                </c:pt>
                <c:pt idx="8">
                  <c:v>66.2</c:v>
                </c:pt>
                <c:pt idx="9">
                  <c:v>72.099999999999994</c:v>
                </c:pt>
                <c:pt idx="10">
                  <c:v>74.2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ED47-44A6-84D3-DBF43136F3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CurveNet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Sheet1!$A$6:$A$16</c:f>
              <c:strCache>
                <c:ptCount val="11"/>
                <c:pt idx="0">
                  <c:v>5min</c:v>
                </c:pt>
                <c:pt idx="1">
                  <c:v>10min</c:v>
                </c:pt>
                <c:pt idx="2">
                  <c:v>20min</c:v>
                </c:pt>
                <c:pt idx="3">
                  <c:v>30min</c:v>
                </c:pt>
                <c:pt idx="4">
                  <c:v>45min</c:v>
                </c:pt>
                <c:pt idx="5">
                  <c:v>60min</c:v>
                </c:pt>
                <c:pt idx="6">
                  <c:v>75min</c:v>
                </c:pt>
                <c:pt idx="7">
                  <c:v>90min</c:v>
                </c:pt>
                <c:pt idx="8">
                  <c:v>105min</c:v>
                </c:pt>
                <c:pt idx="9">
                  <c:v>2h</c:v>
                </c:pt>
                <c:pt idx="10">
                  <c:v>2.5h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1"/>
                <c:pt idx="0">
                  <c:v>18.3</c:v>
                </c:pt>
                <c:pt idx="1">
                  <c:v>36.1</c:v>
                </c:pt>
                <c:pt idx="2">
                  <c:v>50.3</c:v>
                </c:pt>
                <c:pt idx="3">
                  <c:v>51.4</c:v>
                </c:pt>
                <c:pt idx="4">
                  <c:v>55.8</c:v>
                </c:pt>
                <c:pt idx="5">
                  <c:v>58.6</c:v>
                </c:pt>
                <c:pt idx="6">
                  <c:v>63.2</c:v>
                </c:pt>
                <c:pt idx="7">
                  <c:v>66.099999999999994</c:v>
                </c:pt>
                <c:pt idx="8">
                  <c:v>69.900000000000006</c:v>
                </c:pt>
                <c:pt idx="9">
                  <c:v>71.2</c:v>
                </c:pt>
                <c:pt idx="10">
                  <c:v>73.7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ED47-44A6-84D3-DBF43136F3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DGCNN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Sheet1!$A$6:$A$16</c:f>
              <c:strCache>
                <c:ptCount val="11"/>
                <c:pt idx="0">
                  <c:v>5min</c:v>
                </c:pt>
                <c:pt idx="1">
                  <c:v>10min</c:v>
                </c:pt>
                <c:pt idx="2">
                  <c:v>20min</c:v>
                </c:pt>
                <c:pt idx="3">
                  <c:v>30min</c:v>
                </c:pt>
                <c:pt idx="4">
                  <c:v>45min</c:v>
                </c:pt>
                <c:pt idx="5">
                  <c:v>60min</c:v>
                </c:pt>
                <c:pt idx="6">
                  <c:v>75min</c:v>
                </c:pt>
                <c:pt idx="7">
                  <c:v>90min</c:v>
                </c:pt>
                <c:pt idx="8">
                  <c:v>105min</c:v>
                </c:pt>
                <c:pt idx="9">
                  <c:v>2h</c:v>
                </c:pt>
                <c:pt idx="10">
                  <c:v>2.5h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1"/>
                <c:pt idx="0">
                  <c:v>36.1</c:v>
                </c:pt>
                <c:pt idx="1">
                  <c:v>44.9</c:v>
                </c:pt>
                <c:pt idx="2">
                  <c:v>54.1</c:v>
                </c:pt>
                <c:pt idx="3">
                  <c:v>55.4</c:v>
                </c:pt>
                <c:pt idx="4">
                  <c:v>62.7</c:v>
                </c:pt>
                <c:pt idx="5">
                  <c:v>66.099999999999994</c:v>
                </c:pt>
                <c:pt idx="6">
                  <c:v>68.7</c:v>
                </c:pt>
                <c:pt idx="7">
                  <c:v>69.900000000000006</c:v>
                </c:pt>
                <c:pt idx="8">
                  <c:v>70.900000000000006</c:v>
                </c:pt>
                <c:pt idx="9">
                  <c:v>71.7</c:v>
                </c:pt>
                <c:pt idx="10">
                  <c:v>72.8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ED47-44A6-84D3-DBF43136F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07280"/>
        <c:axId val="168597712"/>
      </c:lineChart>
      <c:catAx>
        <c:axId val="16860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597712"/>
        <c:crosses val="autoZero"/>
        <c:auto val="1"/>
        <c:lblAlgn val="ctr"/>
        <c:lblOffset val="100"/>
        <c:noMultiLvlLbl val="0"/>
      </c:catAx>
      <c:valAx>
        <c:axId val="16859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60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602512531983684"/>
          <c:y val="0.41320476105401377"/>
          <c:w val="0.30710988550333207"/>
          <c:h val="0.287557567778260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8299-B143-4033-92BF-42FCA0325F8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33450" y="1143000"/>
            <a:ext cx="8724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6DE24-3532-4EFC-86C6-CA7AC84B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143000"/>
            <a:ext cx="8724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6DE24-3532-4EFC-86C6-CA7AC84B8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7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6DE24-3532-4EFC-86C6-CA7AC84B89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441" y="868013"/>
            <a:ext cx="11246644" cy="1846521"/>
          </a:xfrm>
        </p:spPr>
        <p:txBody>
          <a:bodyPr anchor="b"/>
          <a:lstStyle>
            <a:lvl1pPr algn="ctr">
              <a:defRPr sz="46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441" y="2785743"/>
            <a:ext cx="11246644" cy="1280533"/>
          </a:xfrm>
        </p:spPr>
        <p:txBody>
          <a:bodyPr/>
          <a:lstStyle>
            <a:lvl1pPr marL="0" indent="0" algn="ctr">
              <a:buNone/>
              <a:defRPr sz="1856"/>
            </a:lvl1pPr>
            <a:lvl2pPr marL="353598" indent="0" algn="ctr">
              <a:buNone/>
              <a:defRPr sz="1547"/>
            </a:lvl2pPr>
            <a:lvl3pPr marL="707197" indent="0" algn="ctr">
              <a:buNone/>
              <a:defRPr sz="1392"/>
            </a:lvl3pPr>
            <a:lvl4pPr marL="1060795" indent="0" algn="ctr">
              <a:buNone/>
              <a:defRPr sz="1237"/>
            </a:lvl4pPr>
            <a:lvl5pPr marL="1414394" indent="0" algn="ctr">
              <a:buNone/>
              <a:defRPr sz="1237"/>
            </a:lvl5pPr>
            <a:lvl6pPr marL="1767992" indent="0" algn="ctr">
              <a:buNone/>
              <a:defRPr sz="1237"/>
            </a:lvl6pPr>
            <a:lvl7pPr marL="2121591" indent="0" algn="ctr">
              <a:buNone/>
              <a:defRPr sz="1237"/>
            </a:lvl7pPr>
            <a:lvl8pPr marL="2475189" indent="0" algn="ctr">
              <a:buNone/>
              <a:defRPr sz="1237"/>
            </a:lvl8pPr>
            <a:lvl9pPr marL="2828788" indent="0" algn="ctr">
              <a:buNone/>
              <a:defRPr sz="123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31173" y="282380"/>
            <a:ext cx="3233410" cy="449475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942" y="282380"/>
            <a:ext cx="9512786" cy="449475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132" y="1322277"/>
            <a:ext cx="12933640" cy="2206249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132" y="3549398"/>
            <a:ext cx="12933640" cy="1160214"/>
          </a:xfrm>
        </p:spPr>
        <p:txBody>
          <a:bodyPr/>
          <a:lstStyle>
            <a:lvl1pPr marL="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1pPr>
            <a:lvl2pPr marL="35359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07197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3pPr>
            <a:lvl4pPr marL="1060795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4pPr>
            <a:lvl5pPr marL="1414394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5pPr>
            <a:lvl6pPr marL="1767992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6pPr>
            <a:lvl7pPr marL="2121591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7pPr>
            <a:lvl8pPr marL="2475189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8pPr>
            <a:lvl9pPr marL="2828788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942" y="1411902"/>
            <a:ext cx="6373098" cy="33652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485" y="1411902"/>
            <a:ext cx="6373098" cy="33652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282380"/>
            <a:ext cx="12933640" cy="10251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896" y="1300177"/>
            <a:ext cx="6343809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2896" y="1937374"/>
            <a:ext cx="6343809" cy="2849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91485" y="1300177"/>
            <a:ext cx="6375051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91485" y="1937374"/>
            <a:ext cx="6375051" cy="2849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353589"/>
            <a:ext cx="4836447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051" y="763655"/>
            <a:ext cx="7591485" cy="3769163"/>
          </a:xfrm>
        </p:spPr>
        <p:txBody>
          <a:bodyPr/>
          <a:lstStyle>
            <a:lvl1pPr>
              <a:defRPr sz="2475"/>
            </a:lvl1pPr>
            <a:lvl2pPr>
              <a:defRPr sz="2166"/>
            </a:lvl2pPr>
            <a:lvl3pPr>
              <a:defRPr sz="1856"/>
            </a:lvl3pPr>
            <a:lvl4pPr>
              <a:defRPr sz="1547"/>
            </a:lvl4pPr>
            <a:lvl5pPr>
              <a:defRPr sz="1547"/>
            </a:lvl5pPr>
            <a:lvl6pPr>
              <a:defRPr sz="1547"/>
            </a:lvl6pPr>
            <a:lvl7pPr>
              <a:defRPr sz="1547"/>
            </a:lvl7pPr>
            <a:lvl8pPr>
              <a:defRPr sz="1547"/>
            </a:lvl8pPr>
            <a:lvl9pPr>
              <a:defRPr sz="154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896" y="1591151"/>
            <a:ext cx="4836447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353589"/>
            <a:ext cx="4836447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75051" y="763655"/>
            <a:ext cx="7591485" cy="3769163"/>
          </a:xfrm>
        </p:spPr>
        <p:txBody>
          <a:bodyPr anchor="t"/>
          <a:lstStyle>
            <a:lvl1pPr marL="0" indent="0">
              <a:buNone/>
              <a:defRPr sz="2475"/>
            </a:lvl1pPr>
            <a:lvl2pPr marL="353598" indent="0">
              <a:buNone/>
              <a:defRPr sz="2166"/>
            </a:lvl2pPr>
            <a:lvl3pPr marL="707197" indent="0">
              <a:buNone/>
              <a:defRPr sz="1856"/>
            </a:lvl3pPr>
            <a:lvl4pPr marL="1060795" indent="0">
              <a:buNone/>
              <a:defRPr sz="1547"/>
            </a:lvl4pPr>
            <a:lvl5pPr marL="1414394" indent="0">
              <a:buNone/>
              <a:defRPr sz="1547"/>
            </a:lvl5pPr>
            <a:lvl6pPr marL="1767992" indent="0">
              <a:buNone/>
              <a:defRPr sz="1547"/>
            </a:lvl6pPr>
            <a:lvl7pPr marL="2121591" indent="0">
              <a:buNone/>
              <a:defRPr sz="1547"/>
            </a:lvl7pPr>
            <a:lvl8pPr marL="2475189" indent="0">
              <a:buNone/>
              <a:defRPr sz="1547"/>
            </a:lvl8pPr>
            <a:lvl9pPr marL="2828788" indent="0">
              <a:buNone/>
              <a:defRPr sz="154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896" y="1591151"/>
            <a:ext cx="4836447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9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0943" y="282380"/>
            <a:ext cx="12933640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0943" y="1411902"/>
            <a:ext cx="12933640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0942" y="4915873"/>
            <a:ext cx="3373993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CB3C-4DC5-4886-97AA-76B5A4F58EF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7268" y="4915873"/>
            <a:ext cx="506099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0590" y="4915873"/>
            <a:ext cx="3373993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09D7-CEE5-4288-958B-2B5609C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7197" rtl="0" eaLnBrk="1" latinLnBrk="0" hangingPunct="1">
        <a:lnSpc>
          <a:spcPct val="90000"/>
        </a:lnSpc>
        <a:spcBef>
          <a:spcPct val="0"/>
        </a:spcBef>
        <a:buNone/>
        <a:defRPr sz="3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799" indent="-176799" algn="l" defTabSz="707197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166" kern="1200">
          <a:solidFill>
            <a:schemeClr val="tx1"/>
          </a:solidFill>
          <a:latin typeface="+mn-lt"/>
          <a:ea typeface="+mn-ea"/>
          <a:cs typeface="+mn-cs"/>
        </a:defRPr>
      </a:lvl1pPr>
      <a:lvl2pPr marL="530398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883996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237595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591193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944792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298390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651989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3005587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5359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707197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3pPr>
      <a:lvl4pPr marL="1060795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414394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767992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121591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475189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282878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1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40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70C7683E-248C-4888-8A13-EB0E8468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85" y="3440416"/>
            <a:ext cx="1383610" cy="12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71623D-2683-499C-9EF0-A6E03DED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67" y="921420"/>
            <a:ext cx="1374199" cy="12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426798-33B0-453C-BB06-81F1672C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94" y="2119967"/>
            <a:ext cx="1498346" cy="13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8E3F52-338B-4352-81D6-DDC6A8F0371A}"/>
              </a:ext>
            </a:extLst>
          </p:cNvPr>
          <p:cNvSpPr txBox="1"/>
          <p:nvPr/>
        </p:nvSpPr>
        <p:spPr>
          <a:xfrm>
            <a:off x="3088806" y="1456621"/>
            <a:ext cx="835485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2" dirty="0">
                <a:latin typeface="Georgia" panose="02040502050405020303" pitchFamily="18" charset="0"/>
              </a:rPr>
              <a:t>Original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E1E03A-196A-4942-A9F1-6F9E484F5B11}"/>
              </a:ext>
            </a:extLst>
          </p:cNvPr>
          <p:cNvSpPr txBox="1"/>
          <p:nvPr/>
        </p:nvSpPr>
        <p:spPr>
          <a:xfrm>
            <a:off x="2876084" y="2651920"/>
            <a:ext cx="1215397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92" dirty="0">
                <a:latin typeface="Georgia" panose="02040502050405020303" pitchFamily="18" charset="0"/>
              </a:rPr>
              <a:t>Transformed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8A3D563-B868-4486-BFD5-C6B38C48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67" y="3421504"/>
            <a:ext cx="1383610" cy="12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5A3661-EE0C-4883-80AF-4129B0715408}"/>
              </a:ext>
            </a:extLst>
          </p:cNvPr>
          <p:cNvSpPr txBox="1"/>
          <p:nvPr/>
        </p:nvSpPr>
        <p:spPr>
          <a:xfrm>
            <a:off x="2855246" y="3813709"/>
            <a:ext cx="1257075" cy="306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92" dirty="0">
                <a:latin typeface="Georgia" panose="02040502050405020303" pitchFamily="18" charset="0"/>
              </a:rPr>
              <a:t>“Normalized”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D8019EC-6EBA-45ED-88C9-EDA109F5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465" y="921420"/>
            <a:ext cx="1379423" cy="12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5452768-D561-439B-B7A6-18240C77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04" y="2165826"/>
            <a:ext cx="1498346" cy="13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007FE6C-CFBE-4A3E-8C85-092D59A3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88" y="924797"/>
            <a:ext cx="1379422" cy="12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702AB3D-1055-436B-9744-97BCDD18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88" y="2227080"/>
            <a:ext cx="1379422" cy="124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6982ABC-8317-4E1A-A220-DD8C211A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88" y="3430707"/>
            <a:ext cx="1379422" cy="12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D985CE9-EF9D-4741-BFCF-D00C50EF5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09" y="921422"/>
            <a:ext cx="1379422" cy="12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79F9A84-9123-4152-9742-F08C739C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36" y="2270558"/>
            <a:ext cx="1373054" cy="12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7923E609-50D0-4536-A736-F11F54CF7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03" y="3469505"/>
            <a:ext cx="1300827" cy="11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BB3E207F-712D-4233-B379-164A988E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1" y="984655"/>
            <a:ext cx="1357892" cy="124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7D537EE1-372B-4FB8-8C9B-8903BF26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1" y="2307725"/>
            <a:ext cx="1357892" cy="12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B6983138-7AC4-4A58-88EA-1E892341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1" y="3466434"/>
            <a:ext cx="1357892" cy="12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1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/>
              <p:nvPr/>
            </p:nvSpPr>
            <p:spPr>
              <a:xfrm>
                <a:off x="1832898" y="1321070"/>
                <a:ext cx="506441" cy="15313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98" y="1321070"/>
                <a:ext cx="506441" cy="15313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A63110E-11EA-44E6-9079-BD9B63E15454}"/>
              </a:ext>
            </a:extLst>
          </p:cNvPr>
          <p:cNvSpPr txBox="1"/>
          <p:nvPr/>
        </p:nvSpPr>
        <p:spPr>
          <a:xfrm>
            <a:off x="1802063" y="1042845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Input</a:t>
            </a:r>
            <a:endParaRPr lang="en-US" sz="1000" dirty="0">
              <a:latin typeface="Georgia" panose="02040502050405020303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914785-E89B-42F4-B8BA-0F60B0E9225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339339" y="2086765"/>
            <a:ext cx="558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B4A66FB-AC7C-4A2B-85F2-4BBCC7E02784}"/>
              </a:ext>
            </a:extLst>
          </p:cNvPr>
          <p:cNvSpPr txBox="1"/>
          <p:nvPr/>
        </p:nvSpPr>
        <p:spPr>
          <a:xfrm>
            <a:off x="2258521" y="1845999"/>
            <a:ext cx="731291" cy="253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Pre-align</a:t>
            </a:r>
            <a:endParaRPr lang="en-US" sz="1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/>
              <p:nvPr/>
            </p:nvSpPr>
            <p:spPr>
              <a:xfrm>
                <a:off x="2897593" y="1321070"/>
                <a:ext cx="501222" cy="15313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593" y="1321070"/>
                <a:ext cx="501222" cy="1531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/>
              <p:nvPr/>
            </p:nvSpPr>
            <p:spPr>
              <a:xfrm>
                <a:off x="6116584" y="1321070"/>
                <a:ext cx="492773" cy="15313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584" y="1321070"/>
                <a:ext cx="492773" cy="1531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05831F-2205-4A65-9E51-D265EA33CD2B}"/>
              </a:ext>
            </a:extLst>
          </p:cNvPr>
          <p:cNvCxnSpPr>
            <a:cxnSpLocks/>
          </p:cNvCxnSpPr>
          <p:nvPr/>
        </p:nvCxnSpPr>
        <p:spPr>
          <a:xfrm>
            <a:off x="3628984" y="2979429"/>
            <a:ext cx="20246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66944D-A6BC-470D-A4BC-B8FB9D0EE24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609358" y="2086765"/>
            <a:ext cx="356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/>
              <p:nvPr/>
            </p:nvSpPr>
            <p:spPr>
              <a:xfrm>
                <a:off x="6965950" y="1321070"/>
                <a:ext cx="476344" cy="153139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50" y="1321070"/>
                <a:ext cx="476344" cy="1531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梯形 14">
            <a:extLst>
              <a:ext uri="{FF2B5EF4-FFF2-40B4-BE49-F238E27FC236}">
                <a16:creationId xmlns:a16="http://schemas.microsoft.com/office/drawing/2014/main" id="{2F21C7CB-2DA4-45A0-AF12-D84169A7BBC0}"/>
              </a:ext>
            </a:extLst>
          </p:cNvPr>
          <p:cNvSpPr/>
          <p:nvPr/>
        </p:nvSpPr>
        <p:spPr>
          <a:xfrm rot="5400000">
            <a:off x="7318306" y="1443830"/>
            <a:ext cx="1531390" cy="1283418"/>
          </a:xfrm>
          <a:prstGeom prst="trapezoid">
            <a:avLst>
              <a:gd name="adj" fmla="val 5141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3666F9-3209-45BC-B258-6A14F054CB0C}"/>
              </a:ext>
            </a:extLst>
          </p:cNvPr>
          <p:cNvSpPr txBox="1"/>
          <p:nvPr/>
        </p:nvSpPr>
        <p:spPr>
          <a:xfrm>
            <a:off x="7406505" y="1813310"/>
            <a:ext cx="1202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K-D Tree</a:t>
            </a:r>
            <a:br>
              <a:rPr lang="en-US" sz="1100" dirty="0">
                <a:latin typeface="Georgia" panose="02040502050405020303" pitchFamily="18" charset="0"/>
              </a:rPr>
            </a:br>
            <a:r>
              <a:rPr lang="en-US" sz="1100" dirty="0">
                <a:latin typeface="Georgia" panose="02040502050405020303" pitchFamily="18" charset="0"/>
              </a:rPr>
              <a:t>Bottom-up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/>
              <p:nvPr/>
            </p:nvSpPr>
            <p:spPr>
              <a:xfrm>
                <a:off x="8725716" y="1972957"/>
                <a:ext cx="497326" cy="2251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16" y="1972957"/>
                <a:ext cx="497326" cy="225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AA0BF62-D7EA-44EB-AAF4-0E33139D8213}"/>
              </a:ext>
            </a:extLst>
          </p:cNvPr>
          <p:cNvSpPr txBox="1"/>
          <p:nvPr/>
        </p:nvSpPr>
        <p:spPr>
          <a:xfrm>
            <a:off x="6698308" y="893025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Initial </a:t>
            </a:r>
            <a:br>
              <a:rPr lang="en-US" sz="1200" dirty="0">
                <a:latin typeface="Georgia" panose="02040502050405020303" pitchFamily="18" charset="0"/>
              </a:rPr>
            </a:br>
            <a:r>
              <a:rPr lang="en-US" sz="1200" dirty="0">
                <a:latin typeface="Georgia" panose="02040502050405020303" pitchFamily="18" charset="0"/>
              </a:rPr>
              <a:t>Point Feature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97D03A-BF38-48C3-B908-6FB0562CAF1B}"/>
              </a:ext>
            </a:extLst>
          </p:cNvPr>
          <p:cNvSpPr txBox="1"/>
          <p:nvPr/>
        </p:nvSpPr>
        <p:spPr>
          <a:xfrm>
            <a:off x="8530186" y="1492982"/>
            <a:ext cx="888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Point Cloud</a:t>
            </a:r>
            <a:br>
              <a:rPr lang="en-US" sz="1000" dirty="0">
                <a:latin typeface="Georgia" panose="02040502050405020303" pitchFamily="18" charset="0"/>
              </a:rPr>
            </a:br>
            <a:r>
              <a:rPr lang="en-US" sz="1000" dirty="0">
                <a:latin typeface="Georgia" panose="02040502050405020303" pitchFamily="18" charset="0"/>
              </a:rPr>
              <a:t>Feature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BB2843-D5FE-40C3-AA72-DD6910732FB1}"/>
              </a:ext>
            </a:extLst>
          </p:cNvPr>
          <p:cNvSpPr txBox="1"/>
          <p:nvPr/>
        </p:nvSpPr>
        <p:spPr>
          <a:xfrm>
            <a:off x="9173852" y="1871572"/>
            <a:ext cx="96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MLP Classifier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25425-A1A3-4A62-8F27-D8BC715074C4}"/>
              </a:ext>
            </a:extLst>
          </p:cNvPr>
          <p:cNvSpPr txBox="1"/>
          <p:nvPr/>
        </p:nvSpPr>
        <p:spPr>
          <a:xfrm>
            <a:off x="9896151" y="1511551"/>
            <a:ext cx="110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Logits for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AE153C5-41FD-4662-84E2-88345C8BEDF1}"/>
                  </a:ext>
                </a:extLst>
              </p:cNvPr>
              <p:cNvSpPr/>
              <p:nvPr/>
            </p:nvSpPr>
            <p:spPr>
              <a:xfrm>
                <a:off x="10107077" y="1972956"/>
                <a:ext cx="683461" cy="2251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AE153C5-41FD-4662-84E2-88345C8BE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077" y="1972956"/>
                <a:ext cx="683461" cy="225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C7BE27D-6736-4F0C-8AB8-8E459C3D12E6}"/>
              </a:ext>
            </a:extLst>
          </p:cNvPr>
          <p:cNvCxnSpPr>
            <a:cxnSpLocks/>
          </p:cNvCxnSpPr>
          <p:nvPr/>
        </p:nvCxnSpPr>
        <p:spPr>
          <a:xfrm>
            <a:off x="9223042" y="2085537"/>
            <a:ext cx="873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CA5C441-A6C6-4427-8EC3-8ACA48C5BD43}"/>
              </a:ext>
            </a:extLst>
          </p:cNvPr>
          <p:cNvSpPr txBox="1"/>
          <p:nvPr/>
        </p:nvSpPr>
        <p:spPr>
          <a:xfrm>
            <a:off x="6299076" y="1839674"/>
            <a:ext cx="964920" cy="2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MLP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/>
              <p:nvPr/>
            </p:nvSpPr>
            <p:spPr>
              <a:xfrm>
                <a:off x="4294595" y="2306741"/>
                <a:ext cx="764655" cy="45881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900" i="1" smtClean="0">
                        <a:latin typeface="Cambria Math" panose="02040503050406030204" pitchFamily="18" charset="0"/>
                      </a:rPr>
                      <m:t>Align</m:t>
                    </m:r>
                  </m:oMath>
                </a14:m>
                <a:r>
                  <a:rPr lang="en-US" sz="900" dirty="0">
                    <a:latin typeface="Georgia" panose="02040502050405020303" pitchFamily="18" charset="0"/>
                  </a:rPr>
                  <a:t>ment Affine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m:oMathPara>
                </a14:m>
                <a:endParaRPr lang="en-US" sz="9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95" y="2306741"/>
                <a:ext cx="764655" cy="458813"/>
              </a:xfrm>
              <a:prstGeom prst="rect">
                <a:avLst/>
              </a:prstGeom>
              <a:blipFill>
                <a:blip r:embed="rId8"/>
                <a:stretch>
                  <a:fillRect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AAD97A9-295F-4131-AA3A-5675A21B214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674792" y="2765554"/>
            <a:ext cx="2131" cy="2233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/>
              <p:nvPr/>
            </p:nvSpPr>
            <p:spPr>
              <a:xfrm>
                <a:off x="4533727" y="2840930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27" y="2840930"/>
                <a:ext cx="282129" cy="276999"/>
              </a:xfrm>
              <a:prstGeom prst="rect">
                <a:avLst/>
              </a:prstGeom>
              <a:blipFill>
                <a:blip r:embed="rId9"/>
                <a:stretch>
                  <a:fillRect l="-32609" t="-6667" r="-304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11331D3-6116-431E-9BEA-C0F6D54ED2D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676923" y="2147288"/>
            <a:ext cx="0" cy="15945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AF3057-E8BB-4552-A4B7-8186A7702754}"/>
              </a:ext>
            </a:extLst>
          </p:cNvPr>
          <p:cNvCxnSpPr>
            <a:cxnSpLocks/>
          </p:cNvCxnSpPr>
          <p:nvPr/>
        </p:nvCxnSpPr>
        <p:spPr>
          <a:xfrm flipH="1">
            <a:off x="3398074" y="2094817"/>
            <a:ext cx="2309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6370A2-5717-449A-9181-3DCDD6186E1A}"/>
              </a:ext>
            </a:extLst>
          </p:cNvPr>
          <p:cNvCxnSpPr>
            <a:cxnSpLocks/>
          </p:cNvCxnSpPr>
          <p:nvPr/>
        </p:nvCxnSpPr>
        <p:spPr>
          <a:xfrm>
            <a:off x="3628990" y="1586367"/>
            <a:ext cx="0" cy="13970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A784B9A-62A2-479E-9850-16C38B872090}"/>
              </a:ext>
            </a:extLst>
          </p:cNvPr>
          <p:cNvGrpSpPr/>
          <p:nvPr/>
        </p:nvGrpSpPr>
        <p:grpSpPr>
          <a:xfrm>
            <a:off x="3628984" y="1181684"/>
            <a:ext cx="2247571" cy="771594"/>
            <a:chOff x="3398074" y="1240887"/>
            <a:chExt cx="4799577" cy="16127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6E576C0-AAB0-4B3D-9870-BFB3ED3A74A7}"/>
                </a:ext>
              </a:extLst>
            </p:cNvPr>
            <p:cNvSpPr/>
            <p:nvPr/>
          </p:nvSpPr>
          <p:spPr>
            <a:xfrm>
              <a:off x="5091194" y="1322297"/>
              <a:ext cx="492772" cy="15313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B194F77-FA94-4FFA-B526-00E5E41398D2}"/>
                </a:ext>
              </a:extLst>
            </p:cNvPr>
            <p:cNvCxnSpPr>
              <a:cxnSpLocks/>
            </p:cNvCxnSpPr>
            <p:nvPr/>
          </p:nvCxnSpPr>
          <p:spPr>
            <a:xfrm>
              <a:off x="3628991" y="2656384"/>
              <a:ext cx="14622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2732938-ED26-4456-90C1-C1BE5D94BEB5}"/>
                </a:ext>
              </a:extLst>
            </p:cNvPr>
            <p:cNvCxnSpPr>
              <a:cxnSpLocks/>
              <a:stCxn id="37" idx="3"/>
              <a:endCxn id="41" idx="1"/>
            </p:cNvCxnSpPr>
            <p:nvPr/>
          </p:nvCxnSpPr>
          <p:spPr>
            <a:xfrm>
              <a:off x="5583968" y="2087991"/>
              <a:ext cx="356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759C06F-EA90-48A3-BEE5-7E0A2C3074C3}"/>
                </a:ext>
              </a:extLst>
            </p:cNvPr>
            <p:cNvSpPr/>
            <p:nvPr/>
          </p:nvSpPr>
          <p:spPr>
            <a:xfrm>
              <a:off x="5940559" y="1322297"/>
              <a:ext cx="476344" cy="15313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梯形 41">
              <a:extLst>
                <a:ext uri="{FF2B5EF4-FFF2-40B4-BE49-F238E27FC236}">
                  <a16:creationId xmlns:a16="http://schemas.microsoft.com/office/drawing/2014/main" id="{ADAFD8F2-3AD0-4A46-9D42-D60C30185EBA}"/>
                </a:ext>
              </a:extLst>
            </p:cNvPr>
            <p:cNvSpPr/>
            <p:nvPr/>
          </p:nvSpPr>
          <p:spPr>
            <a:xfrm rot="5400000">
              <a:off x="6292915" y="1445055"/>
              <a:ext cx="1531389" cy="1283419"/>
            </a:xfrm>
            <a:prstGeom prst="trapezoid">
              <a:avLst>
                <a:gd name="adj" fmla="val 51414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83938D5-4619-4E36-BA12-74744C8086FD}"/>
                </a:ext>
              </a:extLst>
            </p:cNvPr>
            <p:cNvSpPr/>
            <p:nvPr/>
          </p:nvSpPr>
          <p:spPr>
            <a:xfrm>
              <a:off x="7700326" y="1974183"/>
              <a:ext cx="497325" cy="2251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03D4F25-57D0-4320-87CC-470B652FA7E1}"/>
                </a:ext>
              </a:extLst>
            </p:cNvPr>
            <p:cNvSpPr/>
            <p:nvPr/>
          </p:nvSpPr>
          <p:spPr>
            <a:xfrm>
              <a:off x="4011832" y="1974182"/>
              <a:ext cx="764655" cy="4588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Georgia" panose="02040502050405020303" pitchFamily="18" charset="0"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5325E9E-9821-4CE0-9138-A0F96DA3C0F4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392029" y="2432995"/>
              <a:ext cx="2131" cy="22338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DFAD8683-D05D-4B04-BB8F-777CC6ACA572}"/>
                    </a:ext>
                  </a:extLst>
                </p:cNvPr>
                <p:cNvSpPr txBox="1"/>
                <p:nvPr/>
              </p:nvSpPr>
              <p:spPr>
                <a:xfrm>
                  <a:off x="4250578" y="2508955"/>
                  <a:ext cx="301235" cy="2894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DFAD8683-D05D-4B04-BB8F-777CC6ACA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78" y="2508955"/>
                  <a:ext cx="301235" cy="289493"/>
                </a:xfrm>
                <a:prstGeom prst="rect">
                  <a:avLst/>
                </a:prstGeom>
                <a:blipFill>
                  <a:blip r:embed="rId10"/>
                  <a:stretch>
                    <a:fillRect l="-39130" t="-8696" r="-34783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AD5A5D5-8D9B-427C-9958-34B07B5A2FA3}"/>
                </a:ext>
              </a:extLst>
            </p:cNvPr>
            <p:cNvSpPr/>
            <p:nvPr/>
          </p:nvSpPr>
          <p:spPr>
            <a:xfrm>
              <a:off x="4011833" y="1240887"/>
              <a:ext cx="764656" cy="45881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latin typeface="Georgia" panose="02040502050405020303" pitchFamily="18" charset="0"/>
                </a:rPr>
                <a:t>T-Net</a:t>
              </a:r>
              <a:endParaRPr lang="en-US" sz="900" dirty="0">
                <a:latin typeface="Georgia" panose="02040502050405020303" pitchFamily="18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70B47A9-AC00-447A-B285-2CDEF236306E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>
              <a:off x="3628991" y="1470295"/>
              <a:ext cx="382842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45671BE-33FD-47CF-9562-577551B125E5}"/>
                </a:ext>
              </a:extLst>
            </p:cNvPr>
            <p:cNvCxnSpPr>
              <a:cxnSpLocks/>
              <a:stCxn id="58" idx="0"/>
              <a:endCxn id="64" idx="2"/>
            </p:cNvCxnSpPr>
            <p:nvPr/>
          </p:nvCxnSpPr>
          <p:spPr>
            <a:xfrm flipV="1">
              <a:off x="4394162" y="1699700"/>
              <a:ext cx="0" cy="27448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AD1429F1-8D9D-4CCE-A1C2-CFEE56FEB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8074" y="2094817"/>
              <a:ext cx="23091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170AA5A8-9BE0-46C3-B883-CC5A80FD7C0A}"/>
                </a:ext>
              </a:extLst>
            </p:cNvPr>
            <p:cNvCxnSpPr>
              <a:cxnSpLocks/>
            </p:cNvCxnSpPr>
            <p:nvPr/>
          </p:nvCxnSpPr>
          <p:spPr>
            <a:xfrm>
              <a:off x="3628991" y="1470295"/>
              <a:ext cx="0" cy="118609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9434E15-29AE-490C-B314-5637494166FC}"/>
              </a:ext>
            </a:extLst>
          </p:cNvPr>
          <p:cNvCxnSpPr>
            <a:cxnSpLocks/>
          </p:cNvCxnSpPr>
          <p:nvPr/>
        </p:nvCxnSpPr>
        <p:spPr>
          <a:xfrm>
            <a:off x="5755873" y="1640228"/>
            <a:ext cx="0" cy="5070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33B60DF-46B2-4F42-9D49-F61086C82CCE}"/>
              </a:ext>
            </a:extLst>
          </p:cNvPr>
          <p:cNvCxnSpPr>
            <a:cxnSpLocks/>
          </p:cNvCxnSpPr>
          <p:nvPr/>
        </p:nvCxnSpPr>
        <p:spPr>
          <a:xfrm flipH="1">
            <a:off x="4674791" y="2147288"/>
            <a:ext cx="10810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676533F-502A-4797-A1D0-6DE161DE7C25}"/>
              </a:ext>
            </a:extLst>
          </p:cNvPr>
          <p:cNvSpPr/>
          <p:nvPr/>
        </p:nvSpPr>
        <p:spPr>
          <a:xfrm>
            <a:off x="3556964" y="1003301"/>
            <a:ext cx="2390662" cy="101500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8281CD-8F5C-4817-9529-F96FE03EE6C2}"/>
              </a:ext>
            </a:extLst>
          </p:cNvPr>
          <p:cNvSpPr txBox="1"/>
          <p:nvPr/>
        </p:nvSpPr>
        <p:spPr>
          <a:xfrm>
            <a:off x="4209767" y="967809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latin typeface="Georgia" panose="02040502050405020303" pitchFamily="18" charset="0"/>
              </a:rPr>
              <a:t>PointTree</a:t>
            </a:r>
            <a:r>
              <a:rPr lang="en-US" altLang="zh-CN" sz="1050" dirty="0">
                <a:latin typeface="Georgia" panose="02040502050405020303" pitchFamily="18" charset="0"/>
              </a:rPr>
              <a:t> Def</a:t>
            </a:r>
            <a:endParaRPr lang="en-US" sz="1050" dirty="0">
              <a:latin typeface="Georgia" panose="02040502050405020303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7813CF3-4344-4566-A00E-716DEC6ADB02}"/>
              </a:ext>
            </a:extLst>
          </p:cNvPr>
          <p:cNvCxnSpPr>
            <a:cxnSpLocks/>
          </p:cNvCxnSpPr>
          <p:nvPr/>
        </p:nvCxnSpPr>
        <p:spPr>
          <a:xfrm>
            <a:off x="5652157" y="2472369"/>
            <a:ext cx="0" cy="5070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27972B6-0551-4818-83FC-99657014C569}"/>
              </a:ext>
            </a:extLst>
          </p:cNvPr>
          <p:cNvCxnSpPr>
            <a:cxnSpLocks/>
          </p:cNvCxnSpPr>
          <p:nvPr/>
        </p:nvCxnSpPr>
        <p:spPr>
          <a:xfrm>
            <a:off x="5652157" y="2467298"/>
            <a:ext cx="464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E4AAE63-27E0-4209-A5C3-3865D2644961}"/>
              </a:ext>
            </a:extLst>
          </p:cNvPr>
          <p:cNvCxnSpPr>
            <a:cxnSpLocks/>
          </p:cNvCxnSpPr>
          <p:nvPr/>
        </p:nvCxnSpPr>
        <p:spPr>
          <a:xfrm>
            <a:off x="3145457" y="2852418"/>
            <a:ext cx="0" cy="3121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02B794D-344F-4713-B08B-254205DC3CAD}"/>
              </a:ext>
            </a:extLst>
          </p:cNvPr>
          <p:cNvCxnSpPr>
            <a:cxnSpLocks/>
          </p:cNvCxnSpPr>
          <p:nvPr/>
        </p:nvCxnSpPr>
        <p:spPr>
          <a:xfrm>
            <a:off x="3145457" y="3164530"/>
            <a:ext cx="497672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669549D-355D-4C95-B2EB-67B9B7DE682F}"/>
              </a:ext>
            </a:extLst>
          </p:cNvPr>
          <p:cNvCxnSpPr>
            <a:cxnSpLocks/>
          </p:cNvCxnSpPr>
          <p:nvPr/>
        </p:nvCxnSpPr>
        <p:spPr>
          <a:xfrm>
            <a:off x="8122184" y="2503531"/>
            <a:ext cx="0" cy="66099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DB151EF-CC83-4DB5-A057-E6AC46A0F9E4}"/>
              </a:ext>
            </a:extLst>
          </p:cNvPr>
          <p:cNvSpPr txBox="1"/>
          <p:nvPr/>
        </p:nvSpPr>
        <p:spPr>
          <a:xfrm>
            <a:off x="4242601" y="3139183"/>
            <a:ext cx="1776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Georgia" panose="02040502050405020303" pitchFamily="18" charset="0"/>
              </a:rPr>
              <a:t>Construct Relaxed K-D Tree</a:t>
            </a:r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5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/>
              <p:nvPr/>
            </p:nvSpPr>
            <p:spPr>
              <a:xfrm>
                <a:off x="385098" y="1430607"/>
                <a:ext cx="506441" cy="15313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98" y="1430607"/>
                <a:ext cx="506441" cy="15313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A63110E-11EA-44E6-9079-BD9B63E15454}"/>
              </a:ext>
            </a:extLst>
          </p:cNvPr>
          <p:cNvSpPr txBox="1"/>
          <p:nvPr/>
        </p:nvSpPr>
        <p:spPr>
          <a:xfrm>
            <a:off x="354263" y="1152382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Input</a:t>
            </a:r>
            <a:endParaRPr lang="en-US" sz="1000" dirty="0">
              <a:latin typeface="Georgia" panose="02040502050405020303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914785-E89B-42F4-B8BA-0F60B0E9225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891539" y="2196302"/>
            <a:ext cx="558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B4A66FB-AC7C-4A2B-85F2-4BBCC7E02784}"/>
              </a:ext>
            </a:extLst>
          </p:cNvPr>
          <p:cNvSpPr txBox="1"/>
          <p:nvPr/>
        </p:nvSpPr>
        <p:spPr>
          <a:xfrm>
            <a:off x="810721" y="1955536"/>
            <a:ext cx="731291" cy="253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Pre-align</a:t>
            </a:r>
            <a:endParaRPr lang="en-US" sz="1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/>
              <p:nvPr/>
            </p:nvSpPr>
            <p:spPr>
              <a:xfrm>
                <a:off x="1449793" y="1430607"/>
                <a:ext cx="501222" cy="15313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93" y="1430607"/>
                <a:ext cx="501222" cy="1531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/>
              <p:nvPr/>
            </p:nvSpPr>
            <p:spPr>
              <a:xfrm>
                <a:off x="3696178" y="1431833"/>
                <a:ext cx="492773" cy="15313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78" y="1431833"/>
                <a:ext cx="492773" cy="1531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05831F-2205-4A65-9E51-D265EA33CD2B}"/>
              </a:ext>
            </a:extLst>
          </p:cNvPr>
          <p:cNvCxnSpPr>
            <a:cxnSpLocks/>
          </p:cNvCxnSpPr>
          <p:nvPr/>
        </p:nvCxnSpPr>
        <p:spPr>
          <a:xfrm>
            <a:off x="2181190" y="2765921"/>
            <a:ext cx="151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66944D-A6BC-470D-A4BC-B8FB9D0EE24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188952" y="2197528"/>
            <a:ext cx="356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/>
              <p:nvPr/>
            </p:nvSpPr>
            <p:spPr>
              <a:xfrm>
                <a:off x="4545544" y="1431833"/>
                <a:ext cx="476344" cy="153139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544" y="1431833"/>
                <a:ext cx="476344" cy="1531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梯形 14">
            <a:extLst>
              <a:ext uri="{FF2B5EF4-FFF2-40B4-BE49-F238E27FC236}">
                <a16:creationId xmlns:a16="http://schemas.microsoft.com/office/drawing/2014/main" id="{2F21C7CB-2DA4-45A0-AF12-D84169A7BBC0}"/>
              </a:ext>
            </a:extLst>
          </p:cNvPr>
          <p:cNvSpPr/>
          <p:nvPr/>
        </p:nvSpPr>
        <p:spPr>
          <a:xfrm rot="5400000">
            <a:off x="4897900" y="1554593"/>
            <a:ext cx="1531390" cy="1283418"/>
          </a:xfrm>
          <a:prstGeom prst="trapezoid">
            <a:avLst>
              <a:gd name="adj" fmla="val 5141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3666F9-3209-45BC-B258-6A14F054CB0C}"/>
              </a:ext>
            </a:extLst>
          </p:cNvPr>
          <p:cNvSpPr txBox="1"/>
          <p:nvPr/>
        </p:nvSpPr>
        <p:spPr>
          <a:xfrm>
            <a:off x="4986099" y="1924073"/>
            <a:ext cx="1202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K-D Tree</a:t>
            </a:r>
            <a:br>
              <a:rPr lang="en-US" sz="1100" dirty="0">
                <a:latin typeface="Georgia" panose="02040502050405020303" pitchFamily="18" charset="0"/>
              </a:rPr>
            </a:br>
            <a:r>
              <a:rPr lang="en-US" sz="1100" dirty="0">
                <a:latin typeface="Georgia" panose="02040502050405020303" pitchFamily="18" charset="0"/>
              </a:rPr>
              <a:t>Bottom-up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/>
              <p:nvPr/>
            </p:nvSpPr>
            <p:spPr>
              <a:xfrm>
                <a:off x="6305310" y="2083720"/>
                <a:ext cx="497326" cy="2251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310" y="2083720"/>
                <a:ext cx="497326" cy="225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AA0BF62-D7EA-44EB-AAF4-0E33139D8213}"/>
              </a:ext>
            </a:extLst>
          </p:cNvPr>
          <p:cNvSpPr txBox="1"/>
          <p:nvPr/>
        </p:nvSpPr>
        <p:spPr>
          <a:xfrm>
            <a:off x="4277902" y="1003788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Initial </a:t>
            </a:r>
            <a:br>
              <a:rPr lang="en-US" sz="1200" dirty="0">
                <a:latin typeface="Georgia" panose="02040502050405020303" pitchFamily="18" charset="0"/>
              </a:rPr>
            </a:br>
            <a:r>
              <a:rPr lang="en-US" sz="1200" dirty="0">
                <a:latin typeface="Georgia" panose="02040502050405020303" pitchFamily="18" charset="0"/>
              </a:rPr>
              <a:t>Point Feature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CA5C441-A6C6-4427-8EC3-8ACA48C5BD43}"/>
              </a:ext>
            </a:extLst>
          </p:cNvPr>
          <p:cNvSpPr txBox="1"/>
          <p:nvPr/>
        </p:nvSpPr>
        <p:spPr>
          <a:xfrm>
            <a:off x="9213230" y="1966007"/>
            <a:ext cx="964920" cy="2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MLP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/>
              <p:nvPr/>
            </p:nvSpPr>
            <p:spPr>
              <a:xfrm>
                <a:off x="2564032" y="2083719"/>
                <a:ext cx="764655" cy="45881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900" i="1" smtClean="0">
                        <a:latin typeface="Cambria Math" panose="02040503050406030204" pitchFamily="18" charset="0"/>
                      </a:rPr>
                      <m:t>Align</m:t>
                    </m:r>
                  </m:oMath>
                </a14:m>
                <a:r>
                  <a:rPr lang="en-US" sz="900" dirty="0">
                    <a:latin typeface="Georgia" panose="02040502050405020303" pitchFamily="18" charset="0"/>
                  </a:rPr>
                  <a:t>ment Affine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m:oMathPara>
                </a14:m>
                <a:endParaRPr lang="en-US" sz="9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32" y="2083719"/>
                <a:ext cx="764655" cy="458813"/>
              </a:xfrm>
              <a:prstGeom prst="rect">
                <a:avLst/>
              </a:prstGeom>
              <a:blipFill>
                <a:blip r:embed="rId7"/>
                <a:stretch>
                  <a:fillRect t="-526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AAD97A9-295F-4131-AA3A-5675A21B214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944229" y="2542532"/>
            <a:ext cx="2131" cy="2233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/>
              <p:nvPr/>
            </p:nvSpPr>
            <p:spPr>
              <a:xfrm>
                <a:off x="2802778" y="2618491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78" y="2618491"/>
                <a:ext cx="282129" cy="276999"/>
              </a:xfrm>
              <a:prstGeom prst="rect">
                <a:avLst/>
              </a:prstGeom>
              <a:blipFill>
                <a:blip r:embed="rId8"/>
                <a:stretch>
                  <a:fillRect l="-32609" t="-8889" r="-304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27AF2366-6A5A-47E4-9B55-B03749B6C024}"/>
              </a:ext>
            </a:extLst>
          </p:cNvPr>
          <p:cNvSpPr/>
          <p:nvPr/>
        </p:nvSpPr>
        <p:spPr>
          <a:xfrm>
            <a:off x="2564032" y="1465453"/>
            <a:ext cx="764655" cy="4588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Georgia" panose="02040502050405020303" pitchFamily="18" charset="0"/>
              </a:rPr>
              <a:t>T-Net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2F29A02-7DB3-45FF-A468-E97CF61C31D2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181190" y="1694860"/>
            <a:ext cx="38284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11331D3-6116-431E-9BEA-C0F6D54ED2D7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2946360" y="1924266"/>
            <a:ext cx="0" cy="15945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AF3057-E8BB-4552-A4B7-8186A7702754}"/>
              </a:ext>
            </a:extLst>
          </p:cNvPr>
          <p:cNvCxnSpPr>
            <a:cxnSpLocks/>
          </p:cNvCxnSpPr>
          <p:nvPr/>
        </p:nvCxnSpPr>
        <p:spPr>
          <a:xfrm flipH="1">
            <a:off x="1950274" y="2204354"/>
            <a:ext cx="2309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6370A2-5717-449A-9181-3DCDD6186E1A}"/>
              </a:ext>
            </a:extLst>
          </p:cNvPr>
          <p:cNvCxnSpPr>
            <a:cxnSpLocks/>
          </p:cNvCxnSpPr>
          <p:nvPr/>
        </p:nvCxnSpPr>
        <p:spPr>
          <a:xfrm>
            <a:off x="2181190" y="1694859"/>
            <a:ext cx="0" cy="10710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645354A9-20CB-4982-BC7A-7CB124852751}"/>
              </a:ext>
            </a:extLst>
          </p:cNvPr>
          <p:cNvSpPr txBox="1"/>
          <p:nvPr/>
        </p:nvSpPr>
        <p:spPr>
          <a:xfrm>
            <a:off x="6109781" y="2286498"/>
            <a:ext cx="888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Point Cloud</a:t>
            </a:r>
            <a:br>
              <a:rPr lang="en-US" sz="1000" dirty="0">
                <a:latin typeface="Georgia" panose="02040502050405020303" pitchFamily="18" charset="0"/>
              </a:rPr>
            </a:br>
            <a:r>
              <a:rPr lang="en-US" sz="1000" dirty="0">
                <a:latin typeface="Georgia" panose="02040502050405020303" pitchFamily="18" charset="0"/>
              </a:rPr>
              <a:t>Feature</a:t>
            </a:r>
            <a:endParaRPr lang="en-US" sz="1100" dirty="0">
              <a:latin typeface="Georgia" panose="02040502050405020303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352195B-380F-419A-A57F-B87310A12846}"/>
              </a:ext>
            </a:extLst>
          </p:cNvPr>
          <p:cNvCxnSpPr>
            <a:cxnSpLocks/>
          </p:cNvCxnSpPr>
          <p:nvPr/>
        </p:nvCxnSpPr>
        <p:spPr>
          <a:xfrm>
            <a:off x="6802636" y="2196301"/>
            <a:ext cx="356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4A7B095-9429-4B76-B87B-9FCD54290FD1}"/>
                  </a:ext>
                </a:extLst>
              </p:cNvPr>
              <p:cNvSpPr/>
              <p:nvPr/>
            </p:nvSpPr>
            <p:spPr>
              <a:xfrm>
                <a:off x="7159228" y="2084207"/>
                <a:ext cx="497326" cy="22516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4A7B095-9429-4B76-B87B-9FCD54290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228" y="2084207"/>
                <a:ext cx="497326" cy="2251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梯形 80">
            <a:extLst>
              <a:ext uri="{FF2B5EF4-FFF2-40B4-BE49-F238E27FC236}">
                <a16:creationId xmlns:a16="http://schemas.microsoft.com/office/drawing/2014/main" id="{D4B3B644-642B-4869-9630-6D7718850903}"/>
              </a:ext>
            </a:extLst>
          </p:cNvPr>
          <p:cNvSpPr/>
          <p:nvPr/>
        </p:nvSpPr>
        <p:spPr>
          <a:xfrm rot="16200000">
            <a:off x="7532572" y="1553365"/>
            <a:ext cx="1531390" cy="1283423"/>
          </a:xfrm>
          <a:prstGeom prst="trapezoid">
            <a:avLst>
              <a:gd name="adj" fmla="val 507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AB9B3AC-79C3-4AB3-931A-D933E1051434}"/>
                  </a:ext>
                </a:extLst>
              </p:cNvPr>
              <p:cNvSpPr/>
              <p:nvPr/>
            </p:nvSpPr>
            <p:spPr>
              <a:xfrm>
                <a:off x="8939978" y="1429382"/>
                <a:ext cx="497326" cy="15313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AB9B3AC-79C3-4AB3-931A-D933E105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978" y="1429382"/>
                <a:ext cx="497326" cy="15313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D7354DE4-EA6E-47B7-98A4-74A95559985A}"/>
              </a:ext>
            </a:extLst>
          </p:cNvPr>
          <p:cNvSpPr txBox="1"/>
          <p:nvPr/>
        </p:nvSpPr>
        <p:spPr>
          <a:xfrm>
            <a:off x="7820989" y="1931859"/>
            <a:ext cx="1162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K-D Tree</a:t>
            </a:r>
            <a:br>
              <a:rPr lang="en-US" sz="1100" dirty="0">
                <a:latin typeface="Georgia" panose="02040502050405020303" pitchFamily="18" charset="0"/>
              </a:rPr>
            </a:br>
            <a:r>
              <a:rPr lang="en-US" sz="1100" dirty="0">
                <a:latin typeface="Georgia" panose="02040502050405020303" pitchFamily="18" charset="0"/>
              </a:rPr>
              <a:t>Top-down Flow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61D024C-66B8-4F8B-87CB-91403FCF9C0F}"/>
              </a:ext>
            </a:extLst>
          </p:cNvPr>
          <p:cNvCxnSpPr>
            <a:cxnSpLocks/>
          </p:cNvCxnSpPr>
          <p:nvPr/>
        </p:nvCxnSpPr>
        <p:spPr>
          <a:xfrm>
            <a:off x="6024334" y="1944406"/>
            <a:ext cx="19200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3AE1EF8-7340-4581-96F0-6144D3B6E74C}"/>
              </a:ext>
            </a:extLst>
          </p:cNvPr>
          <p:cNvCxnSpPr>
            <a:cxnSpLocks/>
          </p:cNvCxnSpPr>
          <p:nvPr/>
        </p:nvCxnSpPr>
        <p:spPr>
          <a:xfrm>
            <a:off x="5790330" y="1822629"/>
            <a:ext cx="24045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4D39C23-0EB5-42CD-923F-8BBDDF1D261B}"/>
              </a:ext>
            </a:extLst>
          </p:cNvPr>
          <p:cNvCxnSpPr>
            <a:cxnSpLocks/>
          </p:cNvCxnSpPr>
          <p:nvPr/>
        </p:nvCxnSpPr>
        <p:spPr>
          <a:xfrm>
            <a:off x="5539830" y="1693345"/>
            <a:ext cx="288390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C7A619F-FE48-4586-B239-FB8D1A65F763}"/>
              </a:ext>
            </a:extLst>
          </p:cNvPr>
          <p:cNvCxnSpPr>
            <a:cxnSpLocks/>
          </p:cNvCxnSpPr>
          <p:nvPr/>
        </p:nvCxnSpPr>
        <p:spPr>
          <a:xfrm>
            <a:off x="5315096" y="1584079"/>
            <a:ext cx="33498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59B552E-D54E-4E55-A6FC-93C1A25A2FB0}"/>
              </a:ext>
            </a:extLst>
          </p:cNvPr>
          <p:cNvSpPr txBox="1"/>
          <p:nvPr/>
        </p:nvSpPr>
        <p:spPr>
          <a:xfrm>
            <a:off x="6315854" y="2924010"/>
            <a:ext cx="1768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eorgia" panose="02040502050405020303" pitchFamily="18" charset="0"/>
              </a:rPr>
              <a:t>Skip Connection</a:t>
            </a:r>
            <a:endParaRPr lang="en-US" sz="1100" dirty="0">
              <a:latin typeface="Georgia" panose="02040502050405020303" pitchFamily="18" charset="0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DBDE59E-1EF6-4E8D-AA14-F7E0D83AB141}"/>
              </a:ext>
            </a:extLst>
          </p:cNvPr>
          <p:cNvCxnSpPr>
            <a:cxnSpLocks/>
            <a:stCxn id="82" idx="3"/>
            <a:endCxn id="112" idx="1"/>
          </p:cNvCxnSpPr>
          <p:nvPr/>
        </p:nvCxnSpPr>
        <p:spPr>
          <a:xfrm>
            <a:off x="9437304" y="2195077"/>
            <a:ext cx="888214" cy="2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DBF0F53A-2D3F-4FCF-A310-73C432A0DD65}"/>
                  </a:ext>
                </a:extLst>
              </p:cNvPr>
              <p:cNvSpPr/>
              <p:nvPr/>
            </p:nvSpPr>
            <p:spPr>
              <a:xfrm>
                <a:off x="10325518" y="1431929"/>
                <a:ext cx="476344" cy="153139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DBF0F53A-2D3F-4FCF-A310-73C432A0D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518" y="1431929"/>
                <a:ext cx="476344" cy="15313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梯形 112">
            <a:extLst>
              <a:ext uri="{FF2B5EF4-FFF2-40B4-BE49-F238E27FC236}">
                <a16:creationId xmlns:a16="http://schemas.microsoft.com/office/drawing/2014/main" id="{A1249611-EEEF-4F19-BCF1-2E174C0ACE50}"/>
              </a:ext>
            </a:extLst>
          </p:cNvPr>
          <p:cNvSpPr/>
          <p:nvPr/>
        </p:nvSpPr>
        <p:spPr>
          <a:xfrm rot="5400000">
            <a:off x="10677874" y="1554689"/>
            <a:ext cx="1531390" cy="1283418"/>
          </a:xfrm>
          <a:prstGeom prst="trapezoid">
            <a:avLst>
              <a:gd name="adj" fmla="val 5141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625D5E5-2A75-41C4-9CB3-6693178C9182}"/>
              </a:ext>
            </a:extLst>
          </p:cNvPr>
          <p:cNvSpPr txBox="1"/>
          <p:nvPr/>
        </p:nvSpPr>
        <p:spPr>
          <a:xfrm>
            <a:off x="10766073" y="1924169"/>
            <a:ext cx="1202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K-D Tree</a:t>
            </a:r>
            <a:br>
              <a:rPr lang="en-US" sz="1100" dirty="0">
                <a:latin typeface="Georgia" panose="02040502050405020303" pitchFamily="18" charset="0"/>
              </a:rPr>
            </a:br>
            <a:r>
              <a:rPr lang="en-US" sz="1100" dirty="0">
                <a:latin typeface="Georgia" panose="02040502050405020303" pitchFamily="18" charset="0"/>
              </a:rPr>
              <a:t>Bottom-up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270DE45-C08C-46EF-BB5E-F49B9D83E181}"/>
                  </a:ext>
                </a:extLst>
              </p:cNvPr>
              <p:cNvSpPr/>
              <p:nvPr/>
            </p:nvSpPr>
            <p:spPr>
              <a:xfrm>
                <a:off x="12085284" y="2083816"/>
                <a:ext cx="497326" cy="2251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270DE45-C08C-46EF-BB5E-F49B9D83E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284" y="2083816"/>
                <a:ext cx="497326" cy="225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15">
            <a:extLst>
              <a:ext uri="{FF2B5EF4-FFF2-40B4-BE49-F238E27FC236}">
                <a16:creationId xmlns:a16="http://schemas.microsoft.com/office/drawing/2014/main" id="{F5D30F94-106D-4039-8379-6834108A5830}"/>
              </a:ext>
            </a:extLst>
          </p:cNvPr>
          <p:cNvSpPr txBox="1"/>
          <p:nvPr/>
        </p:nvSpPr>
        <p:spPr>
          <a:xfrm>
            <a:off x="10057876" y="1003884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Intermediate </a:t>
            </a:r>
            <a:br>
              <a:rPr lang="en-US" sz="1200" dirty="0">
                <a:latin typeface="Georgia" panose="02040502050405020303" pitchFamily="18" charset="0"/>
              </a:rPr>
            </a:br>
            <a:r>
              <a:rPr lang="en-US" sz="1200" dirty="0">
                <a:latin typeface="Georgia" panose="02040502050405020303" pitchFamily="18" charset="0"/>
              </a:rPr>
              <a:t>Point Feature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B48ABEE-F47B-4A3B-8A75-FE516482B07E}"/>
              </a:ext>
            </a:extLst>
          </p:cNvPr>
          <p:cNvSpPr txBox="1"/>
          <p:nvPr/>
        </p:nvSpPr>
        <p:spPr>
          <a:xfrm>
            <a:off x="11889754" y="1603841"/>
            <a:ext cx="888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Point Cloud</a:t>
            </a:r>
            <a:br>
              <a:rPr lang="en-US" sz="1000" dirty="0">
                <a:latin typeface="Georgia" panose="02040502050405020303" pitchFamily="18" charset="0"/>
              </a:rPr>
            </a:br>
            <a:r>
              <a:rPr lang="en-US" sz="1000" dirty="0">
                <a:latin typeface="Georgia" panose="02040502050405020303" pitchFamily="18" charset="0"/>
              </a:rPr>
              <a:t>Feature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9B78F29-C8B1-4197-9EBD-B13C7201277F}"/>
              </a:ext>
            </a:extLst>
          </p:cNvPr>
          <p:cNvSpPr txBox="1"/>
          <p:nvPr/>
        </p:nvSpPr>
        <p:spPr>
          <a:xfrm>
            <a:off x="12533420" y="1982431"/>
            <a:ext cx="96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MLP Classifier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01C3C6-62F6-423E-B562-3AC9283C33AD}"/>
              </a:ext>
            </a:extLst>
          </p:cNvPr>
          <p:cNvSpPr txBox="1"/>
          <p:nvPr/>
        </p:nvSpPr>
        <p:spPr>
          <a:xfrm>
            <a:off x="13255719" y="1622410"/>
            <a:ext cx="110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Logits for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CA59D901-9266-49AD-8D26-0313FCBA62D5}"/>
                  </a:ext>
                </a:extLst>
              </p:cNvPr>
              <p:cNvSpPr/>
              <p:nvPr/>
            </p:nvSpPr>
            <p:spPr>
              <a:xfrm>
                <a:off x="13466645" y="2083815"/>
                <a:ext cx="683461" cy="2251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CA59D901-9266-49AD-8D26-0313FCBA6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6645" y="2083815"/>
                <a:ext cx="683461" cy="2251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1D75D31-9A75-45BE-AC2A-4D273880D6F7}"/>
              </a:ext>
            </a:extLst>
          </p:cNvPr>
          <p:cNvCxnSpPr>
            <a:cxnSpLocks/>
          </p:cNvCxnSpPr>
          <p:nvPr/>
        </p:nvCxnSpPr>
        <p:spPr>
          <a:xfrm>
            <a:off x="12582610" y="2196396"/>
            <a:ext cx="873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39A9DD0-450F-4C43-8E6E-038B69DDFB43}"/>
              </a:ext>
            </a:extLst>
          </p:cNvPr>
          <p:cNvCxnSpPr>
            <a:cxnSpLocks/>
          </p:cNvCxnSpPr>
          <p:nvPr/>
        </p:nvCxnSpPr>
        <p:spPr>
          <a:xfrm>
            <a:off x="4791848" y="3167063"/>
            <a:ext cx="5218238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1303C67-E419-495E-899E-03FB1641A28A}"/>
              </a:ext>
            </a:extLst>
          </p:cNvPr>
          <p:cNvCxnSpPr>
            <a:cxnSpLocks/>
          </p:cNvCxnSpPr>
          <p:nvPr/>
        </p:nvCxnSpPr>
        <p:spPr>
          <a:xfrm>
            <a:off x="4791848" y="2973944"/>
            <a:ext cx="0" cy="193119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046C9E8-4DFC-4F5F-8789-B0B4F6D22F80}"/>
              </a:ext>
            </a:extLst>
          </p:cNvPr>
          <p:cNvCxnSpPr>
            <a:cxnSpLocks/>
          </p:cNvCxnSpPr>
          <p:nvPr/>
        </p:nvCxnSpPr>
        <p:spPr>
          <a:xfrm>
            <a:off x="10010086" y="2197529"/>
            <a:ext cx="0" cy="969534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1991B22-B107-4BF9-95B1-4B6C27D7A52C}"/>
                  </a:ext>
                </a:extLst>
              </p:cNvPr>
              <p:cNvSpPr txBox="1"/>
              <p:nvPr/>
            </p:nvSpPr>
            <p:spPr>
              <a:xfrm>
                <a:off x="9870787" y="205022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1991B22-B107-4BF9-95B1-4B6C27D7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87" y="2050225"/>
                <a:ext cx="282129" cy="276999"/>
              </a:xfrm>
              <a:prstGeom prst="rect">
                <a:avLst/>
              </a:prstGeom>
              <a:blipFill>
                <a:blip r:embed="rId13"/>
                <a:stretch>
                  <a:fillRect l="-29787" t="-6522" r="-297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文本框 133">
            <a:extLst>
              <a:ext uri="{FF2B5EF4-FFF2-40B4-BE49-F238E27FC236}">
                <a16:creationId xmlns:a16="http://schemas.microsoft.com/office/drawing/2014/main" id="{0CF22C6A-3C2F-49D7-8C37-1FFD593FDA0D}"/>
              </a:ext>
            </a:extLst>
          </p:cNvPr>
          <p:cNvSpPr txBox="1"/>
          <p:nvPr/>
        </p:nvSpPr>
        <p:spPr>
          <a:xfrm>
            <a:off x="6500672" y="1170581"/>
            <a:ext cx="960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Georgia" panose="02040502050405020303" pitchFamily="18" charset="0"/>
              </a:rPr>
              <a:t>Skip</a:t>
            </a:r>
            <a:br>
              <a:rPr lang="en-US" sz="1050" dirty="0">
                <a:latin typeface="Georgia" panose="02040502050405020303" pitchFamily="18" charset="0"/>
              </a:rPr>
            </a:br>
            <a:r>
              <a:rPr lang="en-US" sz="1050" dirty="0">
                <a:latin typeface="Georgia" panose="02040502050405020303" pitchFamily="18" charset="0"/>
              </a:rPr>
              <a:t>Connections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86F0228-31F8-4482-B000-594852EDDC00}"/>
              </a:ext>
            </a:extLst>
          </p:cNvPr>
          <p:cNvSpPr txBox="1"/>
          <p:nvPr/>
        </p:nvSpPr>
        <p:spPr>
          <a:xfrm>
            <a:off x="3892631" y="1934807"/>
            <a:ext cx="964920" cy="2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MLP 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ECD5662-4EC8-4B37-B3AF-9302700728F4}"/>
              </a:ext>
            </a:extLst>
          </p:cNvPr>
          <p:cNvCxnSpPr>
            <a:cxnSpLocks/>
          </p:cNvCxnSpPr>
          <p:nvPr/>
        </p:nvCxnSpPr>
        <p:spPr>
          <a:xfrm>
            <a:off x="1696776" y="2960772"/>
            <a:ext cx="0" cy="3741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8E1D3A1-5E3C-4AC3-8F58-D2C42A0B0C62}"/>
              </a:ext>
            </a:extLst>
          </p:cNvPr>
          <p:cNvCxnSpPr>
            <a:cxnSpLocks/>
          </p:cNvCxnSpPr>
          <p:nvPr/>
        </p:nvCxnSpPr>
        <p:spPr>
          <a:xfrm>
            <a:off x="1696776" y="3334958"/>
            <a:ext cx="97924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71B2D7A-A1CB-4CD3-B78C-8D51A3DFC5F8}"/>
              </a:ext>
            </a:extLst>
          </p:cNvPr>
          <p:cNvCxnSpPr>
            <a:cxnSpLocks/>
          </p:cNvCxnSpPr>
          <p:nvPr/>
        </p:nvCxnSpPr>
        <p:spPr>
          <a:xfrm>
            <a:off x="5660194" y="2626957"/>
            <a:ext cx="0" cy="7080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4303698-70CE-40D1-95CC-DC80B73C12B8}"/>
              </a:ext>
            </a:extLst>
          </p:cNvPr>
          <p:cNvSpPr txBox="1"/>
          <p:nvPr/>
        </p:nvSpPr>
        <p:spPr>
          <a:xfrm>
            <a:off x="2613756" y="3118879"/>
            <a:ext cx="17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Georgia" panose="02040502050405020303" pitchFamily="18" charset="0"/>
              </a:rPr>
              <a:t>Construct Relaxed K-D Tree</a:t>
            </a:r>
            <a:endParaRPr lang="en-US" sz="1100" dirty="0">
              <a:latin typeface="Georgia" panose="02040502050405020303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39AAACE-E08B-4436-9D11-ED734AA2532B}"/>
              </a:ext>
            </a:extLst>
          </p:cNvPr>
          <p:cNvCxnSpPr>
            <a:cxnSpLocks/>
          </p:cNvCxnSpPr>
          <p:nvPr/>
        </p:nvCxnSpPr>
        <p:spPr>
          <a:xfrm>
            <a:off x="8289094" y="2626957"/>
            <a:ext cx="0" cy="7080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A1CCFCD-71ED-4FC8-B5FC-DE52E156CC40}"/>
              </a:ext>
            </a:extLst>
          </p:cNvPr>
          <p:cNvCxnSpPr>
            <a:cxnSpLocks/>
          </p:cNvCxnSpPr>
          <p:nvPr/>
        </p:nvCxnSpPr>
        <p:spPr>
          <a:xfrm>
            <a:off x="11489267" y="2606771"/>
            <a:ext cx="0" cy="72818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3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3E805A8-22C5-4B0A-B29D-FBDB4EED1C2A}"/>
              </a:ext>
            </a:extLst>
          </p:cNvPr>
          <p:cNvGrpSpPr/>
          <p:nvPr/>
        </p:nvGrpSpPr>
        <p:grpSpPr>
          <a:xfrm>
            <a:off x="2757038" y="888559"/>
            <a:ext cx="9218733" cy="2848350"/>
            <a:chOff x="3042287" y="373431"/>
            <a:chExt cx="8932365" cy="3410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B2E7EDA-4603-4D0C-8E9D-1D0E9E2763DD}"/>
                    </a:ext>
                  </a:extLst>
                </p:cNvPr>
                <p:cNvSpPr/>
                <p:nvPr/>
              </p:nvSpPr>
              <p:spPr>
                <a:xfrm>
                  <a:off x="3072164" y="886024"/>
                  <a:ext cx="490709" cy="1833869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×3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B2E7EDA-4603-4D0C-8E9D-1D0E9E276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164" y="886024"/>
                  <a:ext cx="490709" cy="183386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A876960-9EE7-4769-8173-7D41E39F47DD}"/>
                </a:ext>
              </a:extLst>
            </p:cNvPr>
            <p:cNvSpPr txBox="1"/>
            <p:nvPr/>
          </p:nvSpPr>
          <p:spPr>
            <a:xfrm>
              <a:off x="3042287" y="552844"/>
              <a:ext cx="547040" cy="33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Input</a:t>
              </a:r>
              <a:endParaRPr lang="en-US" sz="1000" dirty="0">
                <a:latin typeface="Georgia" panose="02040502050405020303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DE1C212-120C-4524-A67C-4335163929A6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3562873" y="1802959"/>
              <a:ext cx="540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5C519D-F758-40D2-AC9C-653897B34EF5}"/>
                </a:ext>
              </a:extLst>
            </p:cNvPr>
            <p:cNvSpPr txBox="1"/>
            <p:nvPr/>
          </p:nvSpPr>
          <p:spPr>
            <a:xfrm>
              <a:off x="3484566" y="1514637"/>
              <a:ext cx="708574" cy="304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Georgia" panose="02040502050405020303" pitchFamily="18" charset="0"/>
                </a:rPr>
                <a:t>Pre-align</a:t>
              </a:r>
              <a:endParaRPr lang="en-US" sz="11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77406C8-638B-4F8D-9D3A-107C92CDF937}"/>
                    </a:ext>
                  </a:extLst>
                </p:cNvPr>
                <p:cNvSpPr/>
                <p:nvPr/>
              </p:nvSpPr>
              <p:spPr>
                <a:xfrm>
                  <a:off x="4103786" y="886024"/>
                  <a:ext cx="485652" cy="183386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×3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77406C8-638B-4F8D-9D3A-107C92CDF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786" y="886024"/>
                  <a:ext cx="485652" cy="18338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A2F3AD-8090-4624-B41E-A8496AFCFFB9}"/>
                </a:ext>
              </a:extLst>
            </p:cNvPr>
            <p:cNvSpPr txBox="1"/>
            <p:nvPr/>
          </p:nvSpPr>
          <p:spPr>
            <a:xfrm>
              <a:off x="4534179" y="1514637"/>
              <a:ext cx="486465" cy="304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Georgia" panose="02040502050405020303" pitchFamily="18" charset="0"/>
                </a:rPr>
                <a:t>Align</a:t>
              </a:r>
              <a:endParaRPr lang="en-US" sz="11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CC17A59-5315-4949-84E4-EE9DA484A8F0}"/>
                    </a:ext>
                  </a:extLst>
                </p:cNvPr>
                <p:cNvSpPr/>
                <p:nvPr/>
              </p:nvSpPr>
              <p:spPr>
                <a:xfrm>
                  <a:off x="4958227" y="886024"/>
                  <a:ext cx="477466" cy="183386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×3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CC17A59-5315-4949-84E4-EE9DA484A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227" y="886024"/>
                  <a:ext cx="477466" cy="18338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09BAA37-4A2E-41A6-83EA-62838EE8BF43}"/>
                </a:ext>
              </a:extLst>
            </p:cNvPr>
            <p:cNvCxnSpPr>
              <a:cxnSpLocks/>
              <a:stCxn id="11" idx="3"/>
              <a:endCxn id="27" idx="1"/>
            </p:cNvCxnSpPr>
            <p:nvPr/>
          </p:nvCxnSpPr>
          <p:spPr>
            <a:xfrm>
              <a:off x="4589439" y="1802959"/>
              <a:ext cx="3687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6572A17-C20D-41B2-B5EC-29D1C518FF8B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5435693" y="1802959"/>
              <a:ext cx="3455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530B09DA-F954-4499-A1C7-4C72A36DB706}"/>
                    </a:ext>
                  </a:extLst>
                </p:cNvPr>
                <p:cNvSpPr/>
                <p:nvPr/>
              </p:nvSpPr>
              <p:spPr>
                <a:xfrm>
                  <a:off x="5781208" y="886024"/>
                  <a:ext cx="461547" cy="183386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×8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530B09DA-F954-4499-A1C7-4C72A36DB7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208" y="886024"/>
                  <a:ext cx="461547" cy="18338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519BE59B-6CBC-4D72-B93F-04A53B142A8F}"/>
                </a:ext>
              </a:extLst>
            </p:cNvPr>
            <p:cNvSpPr/>
            <p:nvPr/>
          </p:nvSpPr>
          <p:spPr>
            <a:xfrm rot="5400000">
              <a:off x="5947594" y="1179716"/>
              <a:ext cx="1833869" cy="1243550"/>
            </a:xfrm>
            <a:prstGeom prst="trapezoid">
              <a:avLst>
                <a:gd name="adj" fmla="val 51414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E51DCF8-DDAE-4222-A4CA-2D4725ADF869}"/>
                </a:ext>
              </a:extLst>
            </p:cNvPr>
            <p:cNvSpPr txBox="1"/>
            <p:nvPr/>
          </p:nvSpPr>
          <p:spPr>
            <a:xfrm>
              <a:off x="6208078" y="1475491"/>
              <a:ext cx="1165216" cy="51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K-D Tree</a:t>
              </a:r>
              <a:br>
                <a:rPr lang="en-US" sz="1100" dirty="0">
                  <a:latin typeface="Georgia" panose="02040502050405020303" pitchFamily="18" charset="0"/>
                </a:rPr>
              </a:br>
              <a:r>
                <a:rPr lang="en-US" sz="1100" dirty="0">
                  <a:latin typeface="Georgia" panose="02040502050405020303" pitchFamily="18" charset="0"/>
                </a:rPr>
                <a:t>Bottom-up Flow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D086444-1980-45E2-8738-CA9CCA469D9F}"/>
                    </a:ext>
                  </a:extLst>
                </p:cNvPr>
                <p:cNvSpPr/>
                <p:nvPr/>
              </p:nvSpPr>
              <p:spPr>
                <a:xfrm>
                  <a:off x="7486309" y="1666672"/>
                  <a:ext cx="481877" cy="26963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D086444-1980-45E2-8738-CA9CCA469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309" y="1666672"/>
                  <a:ext cx="481877" cy="2696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B3E0AA1-3526-4BAB-A5D9-12CAA06EA978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727248" y="3522241"/>
              <a:ext cx="3364515" cy="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9E95071-4606-4F6C-8550-CC705BCC974A}"/>
                </a:ext>
              </a:extLst>
            </p:cNvPr>
            <p:cNvSpPr txBox="1"/>
            <p:nvPr/>
          </p:nvSpPr>
          <p:spPr>
            <a:xfrm>
              <a:off x="5521880" y="373432"/>
              <a:ext cx="1075131" cy="552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Initial </a:t>
              </a:r>
              <a:br>
                <a:rPr lang="en-US" sz="1200" dirty="0">
                  <a:latin typeface="Georgia" panose="02040502050405020303" pitchFamily="18" charset="0"/>
                </a:rPr>
              </a:br>
              <a:r>
                <a:rPr lang="en-US" sz="1200" dirty="0">
                  <a:latin typeface="Georgia" panose="02040502050405020303" pitchFamily="18" charset="0"/>
                </a:rPr>
                <a:t>Point Feature</a:t>
              </a:r>
              <a:endParaRPr 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D5DD948-93C7-4C59-89A2-5A6286DA0D4F}"/>
                </a:ext>
              </a:extLst>
            </p:cNvPr>
            <p:cNvSpPr txBox="1"/>
            <p:nvPr/>
          </p:nvSpPr>
          <p:spPr>
            <a:xfrm>
              <a:off x="7296854" y="1909501"/>
              <a:ext cx="860789" cy="497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Georgia" panose="02040502050405020303" pitchFamily="18" charset="0"/>
                </a:rPr>
                <a:t>Point Cloud</a:t>
              </a:r>
              <a:br>
                <a:rPr lang="en-US" sz="1000" dirty="0">
                  <a:latin typeface="Georgia" panose="02040502050405020303" pitchFamily="18" charset="0"/>
                </a:rPr>
              </a:br>
              <a:r>
                <a:rPr lang="en-US" sz="1000" dirty="0">
                  <a:latin typeface="Georgia" panose="02040502050405020303" pitchFamily="18" charset="0"/>
                </a:rPr>
                <a:t>Feature</a:t>
              </a:r>
              <a:endParaRPr lang="en-US" sz="1100" dirty="0">
                <a:latin typeface="Georgia" panose="02040502050405020303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127408F-458D-44DF-8CB4-67623AF46B86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7727248" y="1936306"/>
              <a:ext cx="0" cy="1585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B25F6DC-ED37-4736-9902-B84C12F979DE}"/>
                </a:ext>
              </a:extLst>
            </p:cNvPr>
            <p:cNvSpPr txBox="1"/>
            <p:nvPr/>
          </p:nvSpPr>
          <p:spPr>
            <a:xfrm>
              <a:off x="9050626" y="3268390"/>
              <a:ext cx="934946" cy="51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MLP Classifier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1E8B50D-5FD8-40DA-BFE0-D866ABBB34DC}"/>
                </a:ext>
              </a:extLst>
            </p:cNvPr>
            <p:cNvSpPr txBox="1"/>
            <p:nvPr/>
          </p:nvSpPr>
          <p:spPr>
            <a:xfrm>
              <a:off x="10885102" y="2895906"/>
              <a:ext cx="1070976" cy="55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Logits for Classification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1CA0345-5C0A-4319-BAB2-32861CC2310C}"/>
                    </a:ext>
                  </a:extLst>
                </p:cNvPr>
                <p:cNvSpPr/>
                <p:nvPr/>
              </p:nvSpPr>
              <p:spPr>
                <a:xfrm>
                  <a:off x="11091764" y="3391438"/>
                  <a:ext cx="662230" cy="26963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1CA0345-5C0A-4319-BAB2-32861CC231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1764" y="3391438"/>
                  <a:ext cx="662230" cy="2696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79727DF-B1B6-4D58-BB77-1B89A39E0E09}"/>
                </a:ext>
              </a:extLst>
            </p:cNvPr>
            <p:cNvCxnSpPr>
              <a:cxnSpLocks/>
            </p:cNvCxnSpPr>
            <p:nvPr/>
          </p:nvCxnSpPr>
          <p:spPr>
            <a:xfrm>
              <a:off x="7968187" y="1801489"/>
              <a:ext cx="3455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36A0B90-B0EB-49AE-8785-1219EDB90DE3}"/>
                    </a:ext>
                  </a:extLst>
                </p:cNvPr>
                <p:cNvSpPr/>
                <p:nvPr/>
              </p:nvSpPr>
              <p:spPr>
                <a:xfrm>
                  <a:off x="8313702" y="1667254"/>
                  <a:ext cx="481877" cy="269635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36A0B90-B0EB-49AE-8785-1219EDB90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702" y="1667254"/>
                  <a:ext cx="481877" cy="2696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787940B6-90AA-4AE2-8E18-3D9625E01DA2}"/>
                </a:ext>
              </a:extLst>
            </p:cNvPr>
            <p:cNvSpPr/>
            <p:nvPr/>
          </p:nvSpPr>
          <p:spPr>
            <a:xfrm rot="16200000">
              <a:off x="8500423" y="1178245"/>
              <a:ext cx="1833869" cy="1243555"/>
            </a:xfrm>
            <a:prstGeom prst="trapezoid">
              <a:avLst>
                <a:gd name="adj" fmla="val 5075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36E2815E-FC12-4637-B737-7D5D6108EB29}"/>
                    </a:ext>
                  </a:extLst>
                </p:cNvPr>
                <p:cNvSpPr/>
                <p:nvPr/>
              </p:nvSpPr>
              <p:spPr>
                <a:xfrm>
                  <a:off x="10039135" y="883088"/>
                  <a:ext cx="481877" cy="183386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36E2815E-FC12-4637-B737-7D5D6108E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9135" y="883088"/>
                  <a:ext cx="481877" cy="183386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39D6456-C98C-483E-8CE7-5627E92D7F02}"/>
                </a:ext>
              </a:extLst>
            </p:cNvPr>
            <p:cNvSpPr txBox="1"/>
            <p:nvPr/>
          </p:nvSpPr>
          <p:spPr>
            <a:xfrm>
              <a:off x="8954906" y="1484814"/>
              <a:ext cx="1126387" cy="51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K-D Tree</a:t>
              </a:r>
              <a:br>
                <a:rPr lang="en-US" sz="1100" dirty="0">
                  <a:latin typeface="Georgia" panose="02040502050405020303" pitchFamily="18" charset="0"/>
                </a:rPr>
              </a:br>
              <a:r>
                <a:rPr lang="en-US" sz="1100" dirty="0">
                  <a:latin typeface="Georgia" panose="02040502050405020303" pitchFamily="18" charset="0"/>
                </a:rPr>
                <a:t>Top-down Flow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DDFE103-0457-4A0D-9A32-5C7C2AC88398}"/>
                </a:ext>
              </a:extLst>
            </p:cNvPr>
            <p:cNvSpPr txBox="1"/>
            <p:nvPr/>
          </p:nvSpPr>
          <p:spPr>
            <a:xfrm>
              <a:off x="10866529" y="373431"/>
              <a:ext cx="1108123" cy="55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Logits for </a:t>
              </a:r>
              <a:br>
                <a:rPr lang="en-US" sz="1200" dirty="0">
                  <a:latin typeface="Georgia" panose="02040502050405020303" pitchFamily="18" charset="0"/>
                </a:rPr>
              </a:br>
              <a:r>
                <a:rPr lang="en-US" sz="1200" dirty="0">
                  <a:latin typeface="Georgia" panose="02040502050405020303" pitchFamily="18" charset="0"/>
                </a:rPr>
                <a:t>Segmentation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C892309-E922-4E9A-B5B6-6035556E26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012" y="1795667"/>
              <a:ext cx="651016" cy="5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44FA548E-D2DA-4D4D-A24B-F555CDD2976C}"/>
                </a:ext>
              </a:extLst>
            </p:cNvPr>
            <p:cNvSpPr txBox="1"/>
            <p:nvPr/>
          </p:nvSpPr>
          <p:spPr>
            <a:xfrm>
              <a:off x="10373354" y="1539317"/>
              <a:ext cx="934946" cy="51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MLP </a:t>
              </a:r>
              <a:br>
                <a:rPr lang="en-US" sz="1100" dirty="0">
                  <a:latin typeface="Georgia" panose="02040502050405020303" pitchFamily="18" charset="0"/>
                </a:rPr>
              </a:br>
              <a:r>
                <a:rPr lang="en-US" sz="1100" dirty="0">
                  <a:latin typeface="Georgia" panose="02040502050405020303" pitchFamily="18" charset="0"/>
                </a:rPr>
                <a:t>Classifier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17B57566-7A9C-48B9-9EED-BE6FEB7A5164}"/>
                    </a:ext>
                  </a:extLst>
                </p:cNvPr>
                <p:cNvSpPr/>
                <p:nvPr/>
              </p:nvSpPr>
              <p:spPr>
                <a:xfrm>
                  <a:off x="11181940" y="891442"/>
                  <a:ext cx="481877" cy="183386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17B57566-7A9C-48B9-9EED-BE6FEB7A5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1940" y="891442"/>
                  <a:ext cx="481877" cy="18338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1625A341-EEDA-4FDA-A751-C891F00C329D}"/>
                </a:ext>
              </a:extLst>
            </p:cNvPr>
            <p:cNvCxnSpPr>
              <a:cxnSpLocks/>
            </p:cNvCxnSpPr>
            <p:nvPr/>
          </p:nvCxnSpPr>
          <p:spPr>
            <a:xfrm>
              <a:off x="7214062" y="1499839"/>
              <a:ext cx="186040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41813A2-616E-434B-BAE0-93B1458027B8}"/>
                </a:ext>
              </a:extLst>
            </p:cNvPr>
            <p:cNvCxnSpPr>
              <a:cxnSpLocks/>
            </p:cNvCxnSpPr>
            <p:nvPr/>
          </p:nvCxnSpPr>
          <p:spPr>
            <a:xfrm>
              <a:off x="6987327" y="1354009"/>
              <a:ext cx="232985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8FC6FD6-DDBB-4CC5-86FA-711A7C07AF48}"/>
                </a:ext>
              </a:extLst>
            </p:cNvPr>
            <p:cNvCxnSpPr>
              <a:cxnSpLocks/>
            </p:cNvCxnSpPr>
            <p:nvPr/>
          </p:nvCxnSpPr>
          <p:spPr>
            <a:xfrm>
              <a:off x="6744608" y="1199189"/>
              <a:ext cx="279431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7068106-E085-4813-82F7-E053778247E0}"/>
                </a:ext>
              </a:extLst>
            </p:cNvPr>
            <p:cNvCxnSpPr>
              <a:cxnSpLocks/>
            </p:cNvCxnSpPr>
            <p:nvPr/>
          </p:nvCxnSpPr>
          <p:spPr>
            <a:xfrm>
              <a:off x="6526855" y="1068341"/>
              <a:ext cx="324579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3DD2648-11CF-4333-9932-B21566C04515}"/>
                </a:ext>
              </a:extLst>
            </p:cNvPr>
            <p:cNvSpPr txBox="1"/>
            <p:nvPr/>
          </p:nvSpPr>
          <p:spPr>
            <a:xfrm>
              <a:off x="7676646" y="600829"/>
              <a:ext cx="930682" cy="51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Georgia" panose="02040502050405020303" pitchFamily="18" charset="0"/>
                </a:rPr>
                <a:t>Skip</a:t>
              </a:r>
              <a:br>
                <a:rPr lang="en-US" sz="1050" dirty="0">
                  <a:latin typeface="Georgia" panose="02040502050405020303" pitchFamily="18" charset="0"/>
                </a:rPr>
              </a:br>
              <a:r>
                <a:rPr lang="en-US" sz="1050" dirty="0">
                  <a:latin typeface="Georgia" panose="02040502050405020303" pitchFamily="18" charset="0"/>
                </a:rPr>
                <a:t>Connections</a:t>
              </a:r>
              <a:endParaRPr 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E7F9BE2-5B74-4E8A-9E40-D2057B39BC92}"/>
                </a:ext>
              </a:extLst>
            </p:cNvPr>
            <p:cNvSpPr txBox="1"/>
            <p:nvPr/>
          </p:nvSpPr>
          <p:spPr>
            <a:xfrm>
              <a:off x="9742508" y="552845"/>
              <a:ext cx="1075131" cy="33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Point Feature</a:t>
              </a:r>
              <a:endParaRPr 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D32BB72-B7D7-4553-B50B-6A7BA49F286E}"/>
                </a:ext>
              </a:extLst>
            </p:cNvPr>
            <p:cNvSpPr txBox="1"/>
            <p:nvPr/>
          </p:nvSpPr>
          <p:spPr>
            <a:xfrm>
              <a:off x="5135050" y="1507063"/>
              <a:ext cx="934946" cy="30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Georgia" panose="02040502050405020303" pitchFamily="18" charset="0"/>
                </a:rPr>
                <a:t>MLP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8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9D787F9F-3363-4768-B87F-84B95D751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605128"/>
                  </p:ext>
                </p:extLst>
              </p:nvPr>
            </p:nvGraphicFramePr>
            <p:xfrm>
              <a:off x="9082224" y="1022564"/>
              <a:ext cx="4652400" cy="28097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0800">
                      <a:extLst>
                        <a:ext uri="{9D8B030D-6E8A-4147-A177-3AD203B41FA5}">
                          <a16:colId xmlns:a16="http://schemas.microsoft.com/office/drawing/2014/main" val="2535252684"/>
                        </a:ext>
                      </a:extLst>
                    </a:gridCol>
                    <a:gridCol w="1550800">
                      <a:extLst>
                        <a:ext uri="{9D8B030D-6E8A-4147-A177-3AD203B41FA5}">
                          <a16:colId xmlns:a16="http://schemas.microsoft.com/office/drawing/2014/main" val="1684658724"/>
                        </a:ext>
                      </a:extLst>
                    </a:gridCol>
                    <a:gridCol w="1550800">
                      <a:extLst>
                        <a:ext uri="{9D8B030D-6E8A-4147-A177-3AD203B41FA5}">
                          <a16:colId xmlns:a16="http://schemas.microsoft.com/office/drawing/2014/main" val="2811981732"/>
                        </a:ext>
                      </a:extLst>
                    </a:gridCol>
                  </a:tblGrid>
                  <a:tr h="16284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Georgia" panose="02040502050405020303" pitchFamily="18" charset="0"/>
                            </a:rPr>
                            <a:t>Affine</a:t>
                          </a:r>
                        </a:p>
                        <a:p>
                          <a:pPr algn="ctr"/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Georgia" panose="02040502050405020303" pitchFamily="18" charset="0"/>
                            </a:rPr>
                            <a:t>Projective</a:t>
                          </a:r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6586373"/>
                      </a:ext>
                    </a:extLst>
                  </a:tr>
                  <a:tr h="294068"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latin typeface="Georgia" panose="02040502050405020303" pitchFamily="18" charset="0"/>
                            </a:rPr>
                            <a:t>PointNet</a:t>
                          </a:r>
                          <a:endParaRPr 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32.6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64%↓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95%</m:t>
                                    </m:r>
                                    <m:r>
                                      <a:rPr lang="en-US" sz="14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8653519"/>
                      </a:ext>
                    </a:extLst>
                  </a:tr>
                  <a:tr h="2940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latin typeface="Georgia" panose="02040502050405020303" pitchFamily="18" charset="0"/>
                            </a:rPr>
                            <a:t>PointMLP</a:t>
                          </a:r>
                          <a:endParaRPr 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63.1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33%↓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4.1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96%</m:t>
                                    </m:r>
                                    <m:r>
                                      <a:rPr lang="en-US" sz="14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7230874"/>
                      </a:ext>
                    </a:extLst>
                  </a:tr>
                  <a:tr h="2940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err="1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PointTree</a:t>
                          </a:r>
                          <a:endParaRPr lang="en-US" sz="1400" b="0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73.1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17%↓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31.8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64%</m:t>
                                    </m:r>
                                    <m:r>
                                      <a:rPr lang="en-US" sz="14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9595699"/>
                      </a:ext>
                    </a:extLst>
                  </a:tr>
                  <a:tr h="2940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err="1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PointTree</a:t>
                          </a:r>
                          <a:r>
                            <a:rPr lang="en-US" sz="1400" b="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 w/ PA</a:t>
                          </a: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84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4%</m:t>
                                    </m:r>
                                    <m:r>
                                      <a:rPr lang="en-US" sz="14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62.1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  <m:r>
                                      <a:rPr lang="en-US" sz="1400" b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%↓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40696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9D787F9F-3363-4768-B87F-84B95D751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605128"/>
                  </p:ext>
                </p:extLst>
              </p:nvPr>
            </p:nvGraphicFramePr>
            <p:xfrm>
              <a:off x="9082224" y="1022564"/>
              <a:ext cx="4652400" cy="28097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0800">
                      <a:extLst>
                        <a:ext uri="{9D8B030D-6E8A-4147-A177-3AD203B41FA5}">
                          <a16:colId xmlns:a16="http://schemas.microsoft.com/office/drawing/2014/main" val="2535252684"/>
                        </a:ext>
                      </a:extLst>
                    </a:gridCol>
                    <a:gridCol w="1550800">
                      <a:extLst>
                        <a:ext uri="{9D8B030D-6E8A-4147-A177-3AD203B41FA5}">
                          <a16:colId xmlns:a16="http://schemas.microsoft.com/office/drawing/2014/main" val="1684658724"/>
                        </a:ext>
                      </a:extLst>
                    </a:gridCol>
                    <a:gridCol w="1550800">
                      <a:extLst>
                        <a:ext uri="{9D8B030D-6E8A-4147-A177-3AD203B41FA5}">
                          <a16:colId xmlns:a16="http://schemas.microsoft.com/office/drawing/2014/main" val="2811981732"/>
                        </a:ext>
                      </a:extLst>
                    </a:gridCol>
                  </a:tblGrid>
                  <a:tr h="16284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Georgia" panose="02040502050405020303" pitchFamily="18" charset="0"/>
                            </a:rPr>
                            <a:t>Affine</a:t>
                          </a:r>
                        </a:p>
                        <a:p>
                          <a:pPr algn="ctr"/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Georgia" panose="02040502050405020303" pitchFamily="18" charset="0"/>
                            </a:rPr>
                            <a:t>Projective</a:t>
                          </a:r>
                          <a:endParaRPr lang="en-US" sz="1400" dirty="0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6586373"/>
                      </a:ext>
                    </a:extLst>
                  </a:tr>
                  <a:tr h="295318"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latin typeface="Georgia" panose="02040502050405020303" pitchFamily="18" charset="0"/>
                            </a:rPr>
                            <a:t>PointNet</a:t>
                          </a:r>
                          <a:endParaRPr 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66667" r="-100000" b="-3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66667" b="-3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8653519"/>
                      </a:ext>
                    </a:extLst>
                  </a:tr>
                  <a:tr h="295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latin typeface="Georgia" panose="02040502050405020303" pitchFamily="18" charset="0"/>
                            </a:rPr>
                            <a:t>PointMLP</a:t>
                          </a:r>
                          <a:endParaRPr lang="en-US" sz="1200" dirty="0"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653061" r="-100000" b="-216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53061" b="-2163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230874"/>
                      </a:ext>
                    </a:extLst>
                  </a:tr>
                  <a:tr h="295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err="1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PointTree</a:t>
                          </a:r>
                          <a:endParaRPr lang="en-US" sz="1400" b="0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768750" r="-100000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768750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9595699"/>
                      </a:ext>
                    </a:extLst>
                  </a:tr>
                  <a:tr h="295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err="1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PointTree</a:t>
                          </a:r>
                          <a:r>
                            <a:rPr lang="en-US" sz="1400" b="0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 w/ PA</a:t>
                          </a:r>
                        </a:p>
                      </a:txBody>
                      <a:tcPr marL="70718" marR="70718" marT="35359" marB="35359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51020" r="-100000" b="-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718" marR="70718" marT="35359" marB="35359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51020" b="-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0696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51" name="矩形: 圆角 2050">
            <a:extLst>
              <a:ext uri="{FF2B5EF4-FFF2-40B4-BE49-F238E27FC236}">
                <a16:creationId xmlns:a16="http://schemas.microsoft.com/office/drawing/2014/main" id="{2A4BF456-DFEC-46DE-982D-2001D3C97943}"/>
              </a:ext>
            </a:extLst>
          </p:cNvPr>
          <p:cNvSpPr/>
          <p:nvPr/>
        </p:nvSpPr>
        <p:spPr>
          <a:xfrm>
            <a:off x="3022600" y="1035473"/>
            <a:ext cx="5662086" cy="2804160"/>
          </a:xfrm>
          <a:prstGeom prst="roundRect">
            <a:avLst>
              <a:gd name="adj" fmla="val 7264"/>
            </a:avLst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连接符: 曲线 230">
            <a:extLst>
              <a:ext uri="{FF2B5EF4-FFF2-40B4-BE49-F238E27FC236}">
                <a16:creationId xmlns:a16="http://schemas.microsoft.com/office/drawing/2014/main" id="{E8889921-E2A1-4E07-BCFE-E5127FF7081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4777233" y="1300455"/>
            <a:ext cx="1843759" cy="795719"/>
          </a:xfrm>
          <a:prstGeom prst="curvedConnector3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7F42DF8D-FA68-4ED7-B078-09013D884311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15854" y="1215650"/>
            <a:ext cx="2302425" cy="694602"/>
          </a:xfrm>
          <a:prstGeom prst="curvedConnector2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1EDC8B90-10E2-45D1-8C51-504EFE9038DB}"/>
              </a:ext>
            </a:extLst>
          </p:cNvPr>
          <p:cNvGrpSpPr/>
          <p:nvPr/>
        </p:nvGrpSpPr>
        <p:grpSpPr>
          <a:xfrm>
            <a:off x="3088640" y="219859"/>
            <a:ext cx="1690435" cy="4401205"/>
            <a:chOff x="3843339" y="462749"/>
            <a:chExt cx="1306511" cy="3242165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D55FECF-D406-4970-B179-55AE926184AF}"/>
                </a:ext>
              </a:extLst>
            </p:cNvPr>
            <p:cNvSpPr txBox="1"/>
            <p:nvPr/>
          </p:nvSpPr>
          <p:spPr>
            <a:xfrm>
              <a:off x="3843339" y="462749"/>
              <a:ext cx="1220984" cy="3242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500" dirty="0">
                  <a:solidFill>
                    <a:schemeClr val="bg2">
                      <a:lumMod val="90000"/>
                    </a:schemeClr>
                  </a:solidFill>
                </a:rPr>
                <a:t>S</a:t>
              </a:r>
              <a:endParaRPr lang="en-US" sz="275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0F901A5-7B90-428F-B0BF-81016B28A11C}"/>
                </a:ext>
              </a:extLst>
            </p:cNvPr>
            <p:cNvSpPr/>
            <p:nvPr/>
          </p:nvSpPr>
          <p:spPr>
            <a:xfrm>
              <a:off x="4088408" y="1509636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</a:t>
              </a:r>
              <a:endParaRPr lang="en-US" sz="12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D78584F-DB55-469C-A2AA-E3BD37B722A3}"/>
                </a:ext>
              </a:extLst>
            </p:cNvPr>
            <p:cNvSpPr/>
            <p:nvPr/>
          </p:nvSpPr>
          <p:spPr>
            <a:xfrm>
              <a:off x="4288669" y="1890879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</a:t>
              </a:r>
              <a:endParaRPr lang="en-US" sz="1200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6BBD38D-680F-4518-8B2D-CC45B9798BA7}"/>
                </a:ext>
              </a:extLst>
            </p:cNvPr>
            <p:cNvSpPr/>
            <p:nvPr/>
          </p:nvSpPr>
          <p:spPr>
            <a:xfrm>
              <a:off x="4674725" y="2105624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</a:t>
              </a:r>
              <a:endParaRPr lang="en-US" sz="12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C3A8F9D-EF21-40A3-BC7E-119CBF3E5237}"/>
                </a:ext>
              </a:extLst>
            </p:cNvPr>
            <p:cNvSpPr/>
            <p:nvPr/>
          </p:nvSpPr>
          <p:spPr>
            <a:xfrm>
              <a:off x="4848874" y="2485212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</a:t>
              </a:r>
              <a:endParaRPr lang="en-US" sz="1200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292818B-8598-494F-88D9-E6AE19979626}"/>
                </a:ext>
              </a:extLst>
            </p:cNvPr>
            <p:cNvSpPr/>
            <p:nvPr/>
          </p:nvSpPr>
          <p:spPr>
            <a:xfrm>
              <a:off x="4096238" y="2681759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</a:t>
              </a:r>
              <a:endParaRPr lang="en-US" sz="12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893B4A2-9E79-454D-A803-688B07BDED08}"/>
                </a:ext>
              </a:extLst>
            </p:cNvPr>
            <p:cNvSpPr/>
            <p:nvPr/>
          </p:nvSpPr>
          <p:spPr>
            <a:xfrm>
              <a:off x="4521569" y="2745435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</a:t>
              </a:r>
              <a:endParaRPr lang="en-US" sz="120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6674192-5C04-492E-BF86-E94531B9A27E}"/>
                </a:ext>
              </a:extLst>
            </p:cNvPr>
            <p:cNvSpPr/>
            <p:nvPr/>
          </p:nvSpPr>
          <p:spPr>
            <a:xfrm>
              <a:off x="4400475" y="1260675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</a:t>
              </a:r>
              <a:endParaRPr lang="en-US" sz="1200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5AA9AC9-B57D-418B-BAE4-BAAA6D5C5A36}"/>
                </a:ext>
              </a:extLst>
            </p:cNvPr>
            <p:cNvSpPr/>
            <p:nvPr/>
          </p:nvSpPr>
          <p:spPr>
            <a:xfrm>
              <a:off x="4749337" y="1347738"/>
              <a:ext cx="149225" cy="14922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</a:t>
              </a:r>
              <a:endParaRPr lang="en-US" sz="1200" dirty="0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BD2507A-BE6B-433A-BCD9-AC663E914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0349" y="1665164"/>
              <a:ext cx="621220" cy="1304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70BA8A1-A764-4267-90AA-A09CA691B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330" y="1111613"/>
              <a:ext cx="50431" cy="65709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D2102E73-1B23-497B-8B8E-7A1047BF2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549" y="2340341"/>
              <a:ext cx="273422" cy="68290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67A346-9D7F-475B-8DCA-9D0600F64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330" y="2380007"/>
              <a:ext cx="522520" cy="7092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2DD390F-6419-489D-B6AC-A399DB7E509F}"/>
                </a:ext>
              </a:extLst>
            </p:cNvPr>
            <p:cNvSpPr/>
            <p:nvPr/>
          </p:nvSpPr>
          <p:spPr>
            <a:xfrm>
              <a:off x="3902075" y="1111613"/>
              <a:ext cx="1247775" cy="1914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B6C4676-1191-4EA2-A5E3-B5772C17665A}"/>
                </a:ext>
              </a:extLst>
            </p:cNvPr>
            <p:cNvCxnSpPr>
              <a:cxnSpLocks/>
            </p:cNvCxnSpPr>
            <p:nvPr/>
          </p:nvCxnSpPr>
          <p:spPr>
            <a:xfrm>
              <a:off x="4026363" y="1110381"/>
              <a:ext cx="774237" cy="85511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66AAEE3-C8E5-4521-829E-02C1B7013304}"/>
                </a:ext>
              </a:extLst>
            </p:cNvPr>
            <p:cNvCxnSpPr>
              <a:cxnSpLocks/>
            </p:cNvCxnSpPr>
            <p:nvPr/>
          </p:nvCxnSpPr>
          <p:spPr>
            <a:xfrm>
              <a:off x="4437894" y="2114460"/>
              <a:ext cx="503500" cy="90235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A8D596C-244A-47F2-A9C0-3505FDCE0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075" y="1824416"/>
              <a:ext cx="1247775" cy="51469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54925872-1352-4F7E-BC4F-4E31B7606EF0}"/>
              </a:ext>
            </a:extLst>
          </p:cNvPr>
          <p:cNvGrpSpPr/>
          <p:nvPr/>
        </p:nvGrpSpPr>
        <p:grpSpPr>
          <a:xfrm>
            <a:off x="4947844" y="1134648"/>
            <a:ext cx="3667836" cy="2596899"/>
            <a:chOff x="5430444" y="1145655"/>
            <a:chExt cx="2563564" cy="1815053"/>
          </a:xfrm>
        </p:grpSpPr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6D50AD9C-C51A-4010-A217-BE1C9310B0A2}"/>
                </a:ext>
              </a:extLst>
            </p:cNvPr>
            <p:cNvCxnSpPr>
              <a:cxnSpLocks/>
              <a:stCxn id="103" idx="3"/>
              <a:endCxn id="111" idx="0"/>
            </p:cNvCxnSpPr>
            <p:nvPr/>
          </p:nvCxnSpPr>
          <p:spPr>
            <a:xfrm flipH="1">
              <a:off x="6050870" y="1343487"/>
              <a:ext cx="582932" cy="310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66626281-33B5-412F-9AA8-15789663B070}"/>
                </a:ext>
              </a:extLst>
            </p:cNvPr>
            <p:cNvCxnSpPr>
              <a:cxnSpLocks/>
              <a:stCxn id="103" idx="5"/>
              <a:endCxn id="212" idx="0"/>
            </p:cNvCxnSpPr>
            <p:nvPr/>
          </p:nvCxnSpPr>
          <p:spPr>
            <a:xfrm>
              <a:off x="6797691" y="1343487"/>
              <a:ext cx="578841" cy="3103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272A806-811B-408F-9F41-39CF6966BCC6}"/>
                </a:ext>
              </a:extLst>
            </p:cNvPr>
            <p:cNvSpPr/>
            <p:nvPr/>
          </p:nvSpPr>
          <p:spPr>
            <a:xfrm>
              <a:off x="6599859" y="1145655"/>
              <a:ext cx="231775" cy="23177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CFC6008-651F-4133-B735-70864ACC4222}"/>
                </a:ext>
              </a:extLst>
            </p:cNvPr>
            <p:cNvGrpSpPr/>
            <p:nvPr/>
          </p:nvGrpSpPr>
          <p:grpSpPr>
            <a:xfrm>
              <a:off x="5430444" y="1653806"/>
              <a:ext cx="1237902" cy="1306902"/>
              <a:chOff x="5430444" y="1653806"/>
              <a:chExt cx="1237902" cy="1306902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A26DA3A7-0C7A-4D70-823B-17F0F9A88C3E}"/>
                  </a:ext>
                </a:extLst>
              </p:cNvPr>
              <p:cNvCxnSpPr>
                <a:cxnSpLocks/>
                <a:stCxn id="111" idx="3"/>
                <a:endCxn id="113" idx="0"/>
              </p:cNvCxnSpPr>
              <p:nvPr/>
            </p:nvCxnSpPr>
            <p:spPr>
              <a:xfrm flipH="1">
                <a:off x="5720577" y="1851638"/>
                <a:ext cx="248348" cy="38911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20068D26-F871-43CC-A2C9-60EA527A1D91}"/>
                  </a:ext>
                </a:extLst>
              </p:cNvPr>
              <p:cNvCxnSpPr>
                <a:cxnSpLocks/>
                <a:stCxn id="111" idx="5"/>
                <a:endCxn id="198" idx="0"/>
              </p:cNvCxnSpPr>
              <p:nvPr/>
            </p:nvCxnSpPr>
            <p:spPr>
              <a:xfrm>
                <a:off x="6132814" y="1851638"/>
                <a:ext cx="245731" cy="38911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497A85AB-DAFE-4CE2-B453-1AADFD979723}"/>
                  </a:ext>
                </a:extLst>
              </p:cNvPr>
              <p:cNvSpPr/>
              <p:nvPr/>
            </p:nvSpPr>
            <p:spPr>
              <a:xfrm>
                <a:off x="5934982" y="1653806"/>
                <a:ext cx="231775" cy="23177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682AFA7E-CF24-4BF9-99A5-8237CED5747E}"/>
                  </a:ext>
                </a:extLst>
              </p:cNvPr>
              <p:cNvGrpSpPr/>
              <p:nvPr/>
            </p:nvGrpSpPr>
            <p:grpSpPr>
              <a:xfrm>
                <a:off x="5430444" y="2240757"/>
                <a:ext cx="579934" cy="719951"/>
                <a:chOff x="5347514" y="2081193"/>
                <a:chExt cx="579934" cy="719951"/>
              </a:xfrm>
            </p:grpSpPr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79C08E34-1270-42E9-9549-63EC58CBA6A0}"/>
                    </a:ext>
                  </a:extLst>
                </p:cNvPr>
                <p:cNvCxnSpPr>
                  <a:stCxn id="113" idx="3"/>
                  <a:endCxn id="116" idx="0"/>
                </p:cNvCxnSpPr>
                <p:nvPr/>
              </p:nvCxnSpPr>
              <p:spPr>
                <a:xfrm flipH="1">
                  <a:off x="5422127" y="2279025"/>
                  <a:ext cx="13357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19CFCCCC-9109-412D-9533-A0F558626803}"/>
                    </a:ext>
                  </a:extLst>
                </p:cNvPr>
                <p:cNvCxnSpPr>
                  <a:cxnSpLocks/>
                  <a:stCxn id="113" idx="5"/>
                  <a:endCxn id="117" idx="0"/>
                </p:cNvCxnSpPr>
                <p:nvPr/>
              </p:nvCxnSpPr>
              <p:spPr>
                <a:xfrm>
                  <a:off x="5719591" y="2279025"/>
                  <a:ext cx="13324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D98EB2F6-30BD-4DE0-86E8-5E58A9A8FA0C}"/>
                    </a:ext>
                  </a:extLst>
                </p:cNvPr>
                <p:cNvSpPr/>
                <p:nvPr/>
              </p:nvSpPr>
              <p:spPr>
                <a:xfrm>
                  <a:off x="5521759" y="2081193"/>
                  <a:ext cx="231775" cy="23177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C479BEDC-70A7-4C25-9AA8-F574B54D27DB}"/>
                    </a:ext>
                  </a:extLst>
                </p:cNvPr>
                <p:cNvGrpSpPr/>
                <p:nvPr/>
              </p:nvGrpSpPr>
              <p:grpSpPr>
                <a:xfrm>
                  <a:off x="5347514" y="2651919"/>
                  <a:ext cx="579934" cy="149225"/>
                  <a:chOff x="5347514" y="2651919"/>
                  <a:chExt cx="579934" cy="149225"/>
                </a:xfrm>
              </p:grpSpPr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4D9991F8-835F-4807-BBEF-52E0C6A182EE}"/>
                      </a:ext>
                    </a:extLst>
                  </p:cNvPr>
                  <p:cNvSpPr/>
                  <p:nvPr/>
                </p:nvSpPr>
                <p:spPr>
                  <a:xfrm>
                    <a:off x="5347514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A</a:t>
                    </a:r>
                    <a:endParaRPr lang="en-US" sz="1200" dirty="0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D24D2993-A91A-484B-BDBE-648DBFECDFC3}"/>
                      </a:ext>
                    </a:extLst>
                  </p:cNvPr>
                  <p:cNvSpPr/>
                  <p:nvPr/>
                </p:nvSpPr>
                <p:spPr>
                  <a:xfrm>
                    <a:off x="5778223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B</a:t>
                    </a:r>
                    <a:endParaRPr lang="en-US" sz="1200" dirty="0"/>
                  </a:p>
                </p:txBody>
              </p:sp>
            </p:grpSp>
          </p:grpSp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FE4D7931-75C7-4FA3-8A71-E836C7635A33}"/>
                  </a:ext>
                </a:extLst>
              </p:cNvPr>
              <p:cNvGrpSpPr/>
              <p:nvPr/>
            </p:nvGrpSpPr>
            <p:grpSpPr>
              <a:xfrm>
                <a:off x="6088412" y="2240757"/>
                <a:ext cx="579934" cy="719951"/>
                <a:chOff x="5347514" y="2081193"/>
                <a:chExt cx="579934" cy="719951"/>
              </a:xfrm>
            </p:grpSpPr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68A88D8C-2BE7-4D42-8E11-12671F29721E}"/>
                    </a:ext>
                  </a:extLst>
                </p:cNvPr>
                <p:cNvCxnSpPr>
                  <a:stCxn id="198" idx="3"/>
                  <a:endCxn id="202" idx="0"/>
                </p:cNvCxnSpPr>
                <p:nvPr/>
              </p:nvCxnSpPr>
              <p:spPr>
                <a:xfrm flipH="1">
                  <a:off x="5422127" y="2279025"/>
                  <a:ext cx="13357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96AF25C0-9C73-445D-97BD-757C6D3E0988}"/>
                    </a:ext>
                  </a:extLst>
                </p:cNvPr>
                <p:cNvCxnSpPr>
                  <a:cxnSpLocks/>
                  <a:stCxn id="198" idx="5"/>
                  <a:endCxn id="203" idx="0"/>
                </p:cNvCxnSpPr>
                <p:nvPr/>
              </p:nvCxnSpPr>
              <p:spPr>
                <a:xfrm>
                  <a:off x="5719591" y="2279025"/>
                  <a:ext cx="13324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98" name="椭圆 197">
                  <a:extLst>
                    <a:ext uri="{FF2B5EF4-FFF2-40B4-BE49-F238E27FC236}">
                      <a16:creationId xmlns:a16="http://schemas.microsoft.com/office/drawing/2014/main" id="{EF4BF5A5-38F8-4F27-A343-3D3DA084A588}"/>
                    </a:ext>
                  </a:extLst>
                </p:cNvPr>
                <p:cNvSpPr/>
                <p:nvPr/>
              </p:nvSpPr>
              <p:spPr>
                <a:xfrm>
                  <a:off x="5521759" y="2081193"/>
                  <a:ext cx="231775" cy="23177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9" name="组合 198">
                  <a:extLst>
                    <a:ext uri="{FF2B5EF4-FFF2-40B4-BE49-F238E27FC236}">
                      <a16:creationId xmlns:a16="http://schemas.microsoft.com/office/drawing/2014/main" id="{095573A5-8C37-4640-95C6-21CEA31CE3E5}"/>
                    </a:ext>
                  </a:extLst>
                </p:cNvPr>
                <p:cNvGrpSpPr/>
                <p:nvPr/>
              </p:nvGrpSpPr>
              <p:grpSpPr>
                <a:xfrm>
                  <a:off x="5347514" y="2651919"/>
                  <a:ext cx="579934" cy="149225"/>
                  <a:chOff x="5347514" y="2651919"/>
                  <a:chExt cx="579934" cy="149225"/>
                </a:xfrm>
              </p:grpSpPr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F445E2F7-40A2-41A1-8C1B-BFAD6DAEB75D}"/>
                      </a:ext>
                    </a:extLst>
                  </p:cNvPr>
                  <p:cNvSpPr/>
                  <p:nvPr/>
                </p:nvSpPr>
                <p:spPr>
                  <a:xfrm>
                    <a:off x="5347514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C</a:t>
                    </a:r>
                    <a:endParaRPr lang="en-US" sz="1200" dirty="0"/>
                  </a:p>
                </p:txBody>
              </p:sp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A573B8F9-0100-4F32-9748-D794ADF60B50}"/>
                      </a:ext>
                    </a:extLst>
                  </p:cNvPr>
                  <p:cNvSpPr/>
                  <p:nvPr/>
                </p:nvSpPr>
                <p:spPr>
                  <a:xfrm>
                    <a:off x="5778223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D</a:t>
                    </a:r>
                    <a:endParaRPr lang="en-US" sz="1200" dirty="0"/>
                  </a:p>
                </p:txBody>
              </p:sp>
            </p:grpSp>
          </p:grp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664E4FF5-83C9-4A1C-BFC3-78FAC4712539}"/>
                </a:ext>
              </a:extLst>
            </p:cNvPr>
            <p:cNvGrpSpPr/>
            <p:nvPr/>
          </p:nvGrpSpPr>
          <p:grpSpPr>
            <a:xfrm>
              <a:off x="6756106" y="1653806"/>
              <a:ext cx="1237902" cy="1306902"/>
              <a:chOff x="5430444" y="1653806"/>
              <a:chExt cx="1237902" cy="1306902"/>
            </a:xfrm>
          </p:grpSpPr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3ACEFB54-ECBD-44FE-97CE-A2E055E65285}"/>
                  </a:ext>
                </a:extLst>
              </p:cNvPr>
              <p:cNvCxnSpPr>
                <a:cxnSpLocks/>
                <a:stCxn id="212" idx="3"/>
                <a:endCxn id="223" idx="0"/>
              </p:cNvCxnSpPr>
              <p:nvPr/>
            </p:nvCxnSpPr>
            <p:spPr>
              <a:xfrm flipH="1">
                <a:off x="5720577" y="1851638"/>
                <a:ext cx="248348" cy="38911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728BDFD5-CE1D-4086-858C-3CF6294338E9}"/>
                  </a:ext>
                </a:extLst>
              </p:cNvPr>
              <p:cNvCxnSpPr>
                <a:cxnSpLocks/>
                <a:stCxn id="212" idx="5"/>
                <a:endCxn id="217" idx="0"/>
              </p:cNvCxnSpPr>
              <p:nvPr/>
            </p:nvCxnSpPr>
            <p:spPr>
              <a:xfrm>
                <a:off x="6132814" y="1851638"/>
                <a:ext cx="245731" cy="38911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9D6E5064-8EEA-4EF2-B39D-623740BB0303}"/>
                  </a:ext>
                </a:extLst>
              </p:cNvPr>
              <p:cNvSpPr/>
              <p:nvPr/>
            </p:nvSpPr>
            <p:spPr>
              <a:xfrm>
                <a:off x="5934982" y="1653806"/>
                <a:ext cx="231775" cy="23177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78A944BA-BBDB-45B9-BC98-283ADAE63AB3}"/>
                  </a:ext>
                </a:extLst>
              </p:cNvPr>
              <p:cNvGrpSpPr/>
              <p:nvPr/>
            </p:nvGrpSpPr>
            <p:grpSpPr>
              <a:xfrm>
                <a:off x="5430444" y="2240757"/>
                <a:ext cx="579934" cy="719951"/>
                <a:chOff x="5347514" y="2081193"/>
                <a:chExt cx="579934" cy="719951"/>
              </a:xfrm>
            </p:grpSpPr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2CB02841-4DFF-4DA3-A5B3-30BAACCE3F95}"/>
                    </a:ext>
                  </a:extLst>
                </p:cNvPr>
                <p:cNvCxnSpPr>
                  <a:stCxn id="223" idx="3"/>
                  <a:endCxn id="227" idx="0"/>
                </p:cNvCxnSpPr>
                <p:nvPr/>
              </p:nvCxnSpPr>
              <p:spPr>
                <a:xfrm flipH="1">
                  <a:off x="5422127" y="2279025"/>
                  <a:ext cx="13357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6657D05C-8D05-4943-81E4-522C8D4E127A}"/>
                    </a:ext>
                  </a:extLst>
                </p:cNvPr>
                <p:cNvCxnSpPr>
                  <a:cxnSpLocks/>
                  <a:stCxn id="223" idx="5"/>
                  <a:endCxn id="228" idx="0"/>
                </p:cNvCxnSpPr>
                <p:nvPr/>
              </p:nvCxnSpPr>
              <p:spPr>
                <a:xfrm>
                  <a:off x="5719591" y="2279025"/>
                  <a:ext cx="13324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7571A299-9963-41C2-BB81-18807EFA2314}"/>
                    </a:ext>
                  </a:extLst>
                </p:cNvPr>
                <p:cNvSpPr/>
                <p:nvPr/>
              </p:nvSpPr>
              <p:spPr>
                <a:xfrm>
                  <a:off x="5521759" y="2081193"/>
                  <a:ext cx="231775" cy="231775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3F5ECBC8-5D08-4DE8-ABDD-E7B04417C59B}"/>
                    </a:ext>
                  </a:extLst>
                </p:cNvPr>
                <p:cNvGrpSpPr/>
                <p:nvPr/>
              </p:nvGrpSpPr>
              <p:grpSpPr>
                <a:xfrm>
                  <a:off x="5347514" y="2651919"/>
                  <a:ext cx="579934" cy="149225"/>
                  <a:chOff x="5347514" y="2651919"/>
                  <a:chExt cx="579934" cy="149225"/>
                </a:xfrm>
              </p:grpSpPr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9306BDD0-2B9A-4E64-9CAA-117CF61FCAED}"/>
                      </a:ext>
                    </a:extLst>
                  </p:cNvPr>
                  <p:cNvSpPr/>
                  <p:nvPr/>
                </p:nvSpPr>
                <p:spPr>
                  <a:xfrm>
                    <a:off x="5347514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E</a:t>
                    </a:r>
                    <a:endParaRPr lang="en-US" sz="1200" dirty="0"/>
                  </a:p>
                </p:txBody>
              </p:sp>
              <p:sp>
                <p:nvSpPr>
                  <p:cNvPr id="228" name="椭圆 227">
                    <a:extLst>
                      <a:ext uri="{FF2B5EF4-FFF2-40B4-BE49-F238E27FC236}">
                        <a16:creationId xmlns:a16="http://schemas.microsoft.com/office/drawing/2014/main" id="{EA5093C7-BD27-415C-893E-6A1213AADEB1}"/>
                      </a:ext>
                    </a:extLst>
                  </p:cNvPr>
                  <p:cNvSpPr/>
                  <p:nvPr/>
                </p:nvSpPr>
                <p:spPr>
                  <a:xfrm>
                    <a:off x="5778223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F</a:t>
                    </a:r>
                    <a:endParaRPr lang="en-US" sz="1200" dirty="0"/>
                  </a:p>
                </p:txBody>
              </p:sp>
            </p:grp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A30E959B-B1BB-413D-BA4E-48D0A9CCA915}"/>
                  </a:ext>
                </a:extLst>
              </p:cNvPr>
              <p:cNvGrpSpPr/>
              <p:nvPr/>
            </p:nvGrpSpPr>
            <p:grpSpPr>
              <a:xfrm>
                <a:off x="6088412" y="2240757"/>
                <a:ext cx="579934" cy="719951"/>
                <a:chOff x="5347514" y="2081193"/>
                <a:chExt cx="579934" cy="719951"/>
              </a:xfrm>
            </p:grpSpPr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3056AB5C-1161-4569-A833-22742D456BCC}"/>
                    </a:ext>
                  </a:extLst>
                </p:cNvPr>
                <p:cNvCxnSpPr>
                  <a:stCxn id="217" idx="3"/>
                  <a:endCxn id="221" idx="0"/>
                </p:cNvCxnSpPr>
                <p:nvPr/>
              </p:nvCxnSpPr>
              <p:spPr>
                <a:xfrm flipH="1">
                  <a:off x="5422127" y="2279025"/>
                  <a:ext cx="13357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F2953A8C-CA71-47FE-AE4E-EA890706294F}"/>
                    </a:ext>
                  </a:extLst>
                </p:cNvPr>
                <p:cNvCxnSpPr>
                  <a:cxnSpLocks/>
                  <a:stCxn id="217" idx="5"/>
                  <a:endCxn id="222" idx="0"/>
                </p:cNvCxnSpPr>
                <p:nvPr/>
              </p:nvCxnSpPr>
              <p:spPr>
                <a:xfrm>
                  <a:off x="5719591" y="2279025"/>
                  <a:ext cx="133245" cy="37289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17" name="椭圆 216">
                  <a:extLst>
                    <a:ext uri="{FF2B5EF4-FFF2-40B4-BE49-F238E27FC236}">
                      <a16:creationId xmlns:a16="http://schemas.microsoft.com/office/drawing/2014/main" id="{C36F1D88-CD81-42FA-A498-29D3AFCEBC9A}"/>
                    </a:ext>
                  </a:extLst>
                </p:cNvPr>
                <p:cNvSpPr/>
                <p:nvPr/>
              </p:nvSpPr>
              <p:spPr>
                <a:xfrm>
                  <a:off x="5521759" y="2081193"/>
                  <a:ext cx="231775" cy="231775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8" name="组合 217">
                  <a:extLst>
                    <a:ext uri="{FF2B5EF4-FFF2-40B4-BE49-F238E27FC236}">
                      <a16:creationId xmlns:a16="http://schemas.microsoft.com/office/drawing/2014/main" id="{234B2CB6-6B55-4DB6-B5A0-3561444596DC}"/>
                    </a:ext>
                  </a:extLst>
                </p:cNvPr>
                <p:cNvGrpSpPr/>
                <p:nvPr/>
              </p:nvGrpSpPr>
              <p:grpSpPr>
                <a:xfrm>
                  <a:off x="5347514" y="2651919"/>
                  <a:ext cx="579934" cy="149225"/>
                  <a:chOff x="5347514" y="2651919"/>
                  <a:chExt cx="579934" cy="149225"/>
                </a:xfrm>
              </p:grpSpPr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809F0874-1624-4E28-8B93-8DC3B2529BCC}"/>
                      </a:ext>
                    </a:extLst>
                  </p:cNvPr>
                  <p:cNvSpPr/>
                  <p:nvPr/>
                </p:nvSpPr>
                <p:spPr>
                  <a:xfrm>
                    <a:off x="5347514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G</a:t>
                    </a:r>
                    <a:endParaRPr lang="en-US" sz="1200" dirty="0"/>
                  </a:p>
                </p:txBody>
              </p:sp>
              <p:sp>
                <p:nvSpPr>
                  <p:cNvPr id="222" name="椭圆 221">
                    <a:extLst>
                      <a:ext uri="{FF2B5EF4-FFF2-40B4-BE49-F238E27FC236}">
                        <a16:creationId xmlns:a16="http://schemas.microsoft.com/office/drawing/2014/main" id="{6D4FBE23-01AA-4AF2-8D57-E698A364DB53}"/>
                      </a:ext>
                    </a:extLst>
                  </p:cNvPr>
                  <p:cNvSpPr/>
                  <p:nvPr/>
                </p:nvSpPr>
                <p:spPr>
                  <a:xfrm>
                    <a:off x="5778223" y="2651919"/>
                    <a:ext cx="149225" cy="149225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/>
                      <a:t>H</a:t>
                    </a:r>
                    <a:endParaRPr lang="en-US" sz="1200" dirty="0"/>
                  </a:p>
                </p:txBody>
              </p:sp>
            </p:grpSp>
          </p:grpSp>
        </p:grpSp>
      </p:grpSp>
      <p:cxnSp>
        <p:nvCxnSpPr>
          <p:cNvPr id="269" name="连接符: 曲线 268">
            <a:extLst>
              <a:ext uri="{FF2B5EF4-FFF2-40B4-BE49-F238E27FC236}">
                <a16:creationId xmlns:a16="http://schemas.microsoft.com/office/drawing/2014/main" id="{78385854-6994-49D9-8E9A-2D345E32AD10}"/>
              </a:ext>
            </a:extLst>
          </p:cNvPr>
          <p:cNvCxnSpPr>
            <a:cxnSpLocks/>
          </p:cNvCxnSpPr>
          <p:nvPr/>
        </p:nvCxnSpPr>
        <p:spPr>
          <a:xfrm rot="10800000">
            <a:off x="8684688" y="3297707"/>
            <a:ext cx="397537" cy="233035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7" name="Picture 18">
            <a:extLst>
              <a:ext uri="{FF2B5EF4-FFF2-40B4-BE49-F238E27FC236}">
                <a16:creationId xmlns:a16="http://schemas.microsoft.com/office/drawing/2014/main" id="{C0285C2C-CA90-434E-B08E-AD627C56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29" y="1275912"/>
            <a:ext cx="1503749" cy="13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C7939515-2EC5-4F5F-9489-F7AEA70C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869" y="1260505"/>
            <a:ext cx="1503749" cy="132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40F14112-29BB-4169-AEE6-F31E7133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342" y="1270684"/>
            <a:ext cx="1503749" cy="131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文本框 2077">
            <a:extLst>
              <a:ext uri="{FF2B5EF4-FFF2-40B4-BE49-F238E27FC236}">
                <a16:creationId xmlns:a16="http://schemas.microsoft.com/office/drawing/2014/main" id="{FA8CE957-B35C-4FE4-AFAA-284334AF3465}"/>
              </a:ext>
            </a:extLst>
          </p:cNvPr>
          <p:cNvSpPr txBox="1"/>
          <p:nvPr/>
        </p:nvSpPr>
        <p:spPr>
          <a:xfrm>
            <a:off x="8944249" y="3291064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{</a:t>
            </a:r>
          </a:p>
        </p:txBody>
      </p:sp>
      <p:cxnSp>
        <p:nvCxnSpPr>
          <p:cNvPr id="295" name="连接符: 曲线 294">
            <a:extLst>
              <a:ext uri="{FF2B5EF4-FFF2-40B4-BE49-F238E27FC236}">
                <a16:creationId xmlns:a16="http://schemas.microsoft.com/office/drawing/2014/main" id="{57F3DA6A-1BBC-4178-BA15-91B8114025F0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4159246" y="1785796"/>
            <a:ext cx="1086464" cy="964240"/>
          </a:xfrm>
          <a:prstGeom prst="curvedConnector2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连接符: 曲线 297">
            <a:extLst>
              <a:ext uri="{FF2B5EF4-FFF2-40B4-BE49-F238E27FC236}">
                <a16:creationId xmlns:a16="http://schemas.microsoft.com/office/drawing/2014/main" id="{BC83091E-30E7-4BB6-A27B-8ED312785C70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3415854" y="1992687"/>
            <a:ext cx="2771248" cy="757349"/>
          </a:xfrm>
          <a:prstGeom prst="curvedConnector2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文本框 2088">
            <a:extLst>
              <a:ext uri="{FF2B5EF4-FFF2-40B4-BE49-F238E27FC236}">
                <a16:creationId xmlns:a16="http://schemas.microsoft.com/office/drawing/2014/main" id="{70B87C0C-5E3A-451D-908E-B9D60F9EE789}"/>
              </a:ext>
            </a:extLst>
          </p:cNvPr>
          <p:cNvSpPr txBox="1"/>
          <p:nvPr/>
        </p:nvSpPr>
        <p:spPr>
          <a:xfrm>
            <a:off x="5645831" y="383450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(a)</a:t>
            </a: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26C0CF5C-FE9C-4BF4-8A77-CF2AF5A90953}"/>
              </a:ext>
            </a:extLst>
          </p:cNvPr>
          <p:cNvSpPr txBox="1"/>
          <p:nvPr/>
        </p:nvSpPr>
        <p:spPr>
          <a:xfrm>
            <a:off x="11198270" y="38396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84553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 110">
            <a:extLst>
              <a:ext uri="{FF2B5EF4-FFF2-40B4-BE49-F238E27FC236}">
                <a16:creationId xmlns:a16="http://schemas.microsoft.com/office/drawing/2014/main" id="{AB737616-F3AF-4B96-ACB3-445A92515335}"/>
              </a:ext>
            </a:extLst>
          </p:cNvPr>
          <p:cNvSpPr txBox="1"/>
          <p:nvPr/>
        </p:nvSpPr>
        <p:spPr>
          <a:xfrm>
            <a:off x="6068958" y="843730"/>
            <a:ext cx="177238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900" dirty="0">
                <a:solidFill>
                  <a:schemeClr val="bg2">
                    <a:lumMod val="9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rabic Typesetting" panose="020B0604020202020204" pitchFamily="66" charset="-78"/>
              </a:rPr>
              <a:t>S</a:t>
            </a:r>
            <a:endParaRPr lang="en-US" sz="22900" dirty="0">
              <a:solidFill>
                <a:schemeClr val="bg2">
                  <a:lumMod val="9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Arabic Typesetting" panose="020B0604020202020204" pitchFamily="66" charset="-78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D20807C-292D-447B-A2CD-47FA439F0BD5}"/>
              </a:ext>
            </a:extLst>
          </p:cNvPr>
          <p:cNvSpPr txBox="1"/>
          <p:nvPr/>
        </p:nvSpPr>
        <p:spPr>
          <a:xfrm>
            <a:off x="4090783" y="843731"/>
            <a:ext cx="177238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900" dirty="0">
                <a:solidFill>
                  <a:schemeClr val="bg2">
                    <a:lumMod val="9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rabic Typesetting" panose="020B0604020202020204" pitchFamily="66" charset="-78"/>
              </a:rPr>
              <a:t>S</a:t>
            </a:r>
            <a:endParaRPr lang="en-US" sz="22900" dirty="0">
              <a:solidFill>
                <a:schemeClr val="bg2">
                  <a:lumMod val="9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Arabic Typesetting" panose="020B0604020202020204" pitchFamily="66" charset="-78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8FE2FDB-A3AB-4E43-95FE-F738AD7D6679}"/>
              </a:ext>
            </a:extLst>
          </p:cNvPr>
          <p:cNvGrpSpPr/>
          <p:nvPr/>
        </p:nvGrpSpPr>
        <p:grpSpPr>
          <a:xfrm>
            <a:off x="2111655" y="843729"/>
            <a:ext cx="1820884" cy="3616375"/>
            <a:chOff x="3895453" y="909397"/>
            <a:chExt cx="1254396" cy="2664017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FC97013-2FC7-4F4E-A30A-70ACEF17EF39}"/>
                </a:ext>
              </a:extLst>
            </p:cNvPr>
            <p:cNvSpPr txBox="1"/>
            <p:nvPr/>
          </p:nvSpPr>
          <p:spPr>
            <a:xfrm>
              <a:off x="3895453" y="909397"/>
              <a:ext cx="1220984" cy="2664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900" dirty="0">
                  <a:solidFill>
                    <a:schemeClr val="bg2">
                      <a:lumMod val="9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Arabic Typesetting" panose="020B0604020202020204" pitchFamily="66" charset="-78"/>
                </a:rPr>
                <a:t>S</a:t>
              </a:r>
              <a:endParaRPr lang="en-US" sz="22900" dirty="0">
                <a:solidFill>
                  <a:schemeClr val="bg2">
                    <a:lumMod val="9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rabic Typesetting" panose="020B0604020202020204" pitchFamily="66" charset="-78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C33EA36-79E1-46B7-B528-C0793A06B1FE}"/>
                </a:ext>
              </a:extLst>
            </p:cNvPr>
            <p:cNvSpPr/>
            <p:nvPr/>
          </p:nvSpPr>
          <p:spPr>
            <a:xfrm>
              <a:off x="3902075" y="1111613"/>
              <a:ext cx="1247775" cy="1914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788C98-B46E-4A04-BAB9-EF1FF282C5DF}"/>
              </a:ext>
            </a:extLst>
          </p:cNvPr>
          <p:cNvGrpSpPr/>
          <p:nvPr/>
        </p:nvGrpSpPr>
        <p:grpSpPr>
          <a:xfrm>
            <a:off x="6117474" y="1116562"/>
            <a:ext cx="1813778" cy="2600127"/>
            <a:chOff x="3900349" y="1110381"/>
            <a:chExt cx="1249501" cy="191539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B7B8A98-30BE-49CD-9897-D8BDA3F90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0349" y="1665164"/>
              <a:ext cx="621220" cy="1304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1597D72-3A3F-43B9-83A3-6545C3209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330" y="1111613"/>
              <a:ext cx="50431" cy="65709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59D477D-5C33-4BCA-83C6-79A37C240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5901" y="2340341"/>
              <a:ext cx="166070" cy="68283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1521582-4F4C-42ED-902B-E02C378E9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330" y="2380007"/>
              <a:ext cx="522520" cy="7092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E21784-D5E0-43BB-B791-B9FB54FD0477}"/>
                </a:ext>
              </a:extLst>
            </p:cNvPr>
            <p:cNvSpPr/>
            <p:nvPr/>
          </p:nvSpPr>
          <p:spPr>
            <a:xfrm>
              <a:off x="3902075" y="1111613"/>
              <a:ext cx="1247775" cy="1914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D56DFA3-A667-4296-A423-71FB4A7BDB93}"/>
                </a:ext>
              </a:extLst>
            </p:cNvPr>
            <p:cNvCxnSpPr>
              <a:cxnSpLocks/>
            </p:cNvCxnSpPr>
            <p:nvPr/>
          </p:nvCxnSpPr>
          <p:spPr>
            <a:xfrm>
              <a:off x="4026363" y="1110381"/>
              <a:ext cx="774237" cy="85511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4FB1899-5AB0-4A65-A7AC-FF100E20F20D}"/>
                </a:ext>
              </a:extLst>
            </p:cNvPr>
            <p:cNvCxnSpPr>
              <a:cxnSpLocks/>
            </p:cNvCxnSpPr>
            <p:nvPr/>
          </p:nvCxnSpPr>
          <p:spPr>
            <a:xfrm>
              <a:off x="4437894" y="2114460"/>
              <a:ext cx="503500" cy="90235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915C42-2199-415A-A8D0-E33907F9F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075" y="1824416"/>
              <a:ext cx="1247775" cy="51469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E199DD15-42F6-437A-A46C-4236DB24E76E}"/>
              </a:ext>
            </a:extLst>
          </p:cNvPr>
          <p:cNvSpPr txBox="1"/>
          <p:nvPr/>
        </p:nvSpPr>
        <p:spPr>
          <a:xfrm>
            <a:off x="2423091" y="841090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Point Cloud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3B08D4E-A8F8-40D8-B09F-9E6EEB744F03}"/>
              </a:ext>
            </a:extLst>
          </p:cNvPr>
          <p:cNvSpPr/>
          <p:nvPr/>
        </p:nvSpPr>
        <p:spPr>
          <a:xfrm>
            <a:off x="4138185" y="1119487"/>
            <a:ext cx="1811273" cy="25984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AD1E5CB-37FE-41D5-804E-D6D9AF2DFDC3}"/>
              </a:ext>
            </a:extLst>
          </p:cNvPr>
          <p:cNvSpPr txBox="1"/>
          <p:nvPr/>
        </p:nvSpPr>
        <p:spPr>
          <a:xfrm>
            <a:off x="4257685" y="80878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Original K-D Tree</a:t>
            </a:r>
            <a:endParaRPr lang="en-US" sz="1400" dirty="0">
              <a:latin typeface="Georgia" panose="02040502050405020303" pitchFamily="18" charset="0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30562CB-BE1B-493B-B7A9-B53FB306A0DE}"/>
              </a:ext>
            </a:extLst>
          </p:cNvPr>
          <p:cNvCxnSpPr/>
          <p:nvPr/>
        </p:nvCxnSpPr>
        <p:spPr>
          <a:xfrm>
            <a:off x="4138185" y="2362035"/>
            <a:ext cx="18112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69230383-A146-46B8-BD58-4218C8715AD9}"/>
              </a:ext>
            </a:extLst>
          </p:cNvPr>
          <p:cNvCxnSpPr>
            <a:cxnSpLocks/>
          </p:cNvCxnSpPr>
          <p:nvPr/>
        </p:nvCxnSpPr>
        <p:spPr>
          <a:xfrm>
            <a:off x="4885268" y="1116563"/>
            <a:ext cx="0" cy="12454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EC6F69F-ED08-43A3-8B60-65EAF9200C12}"/>
              </a:ext>
            </a:extLst>
          </p:cNvPr>
          <p:cNvCxnSpPr>
            <a:cxnSpLocks/>
          </p:cNvCxnSpPr>
          <p:nvPr/>
        </p:nvCxnSpPr>
        <p:spPr>
          <a:xfrm>
            <a:off x="5321302" y="2362033"/>
            <a:ext cx="0" cy="13512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DD1E3D4-33D2-4DE0-BB48-89307A577412}"/>
              </a:ext>
            </a:extLst>
          </p:cNvPr>
          <p:cNvCxnSpPr>
            <a:cxnSpLocks/>
          </p:cNvCxnSpPr>
          <p:nvPr/>
        </p:nvCxnSpPr>
        <p:spPr>
          <a:xfrm>
            <a:off x="4885268" y="1564235"/>
            <a:ext cx="106419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F62CCF8-EA2A-4D89-AA7E-3B32B117DADD}"/>
              </a:ext>
            </a:extLst>
          </p:cNvPr>
          <p:cNvCxnSpPr>
            <a:cxnSpLocks/>
          </p:cNvCxnSpPr>
          <p:nvPr/>
        </p:nvCxnSpPr>
        <p:spPr>
          <a:xfrm>
            <a:off x="4138185" y="1790533"/>
            <a:ext cx="7470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38CAB847-7C28-48CA-A18A-F004675988FC}"/>
              </a:ext>
            </a:extLst>
          </p:cNvPr>
          <p:cNvCxnSpPr>
            <a:cxnSpLocks/>
          </p:cNvCxnSpPr>
          <p:nvPr/>
        </p:nvCxnSpPr>
        <p:spPr>
          <a:xfrm flipV="1">
            <a:off x="5321302" y="3029008"/>
            <a:ext cx="628155" cy="863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A007001A-14EE-4191-BAD0-D30B5843F126}"/>
              </a:ext>
            </a:extLst>
          </p:cNvPr>
          <p:cNvSpPr/>
          <p:nvPr/>
        </p:nvSpPr>
        <p:spPr>
          <a:xfrm rot="19579005">
            <a:off x="2229368" y="2884145"/>
            <a:ext cx="329337" cy="4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D1ABB4B-4EFE-4E5C-A38D-726D0195EAFF}"/>
              </a:ext>
            </a:extLst>
          </p:cNvPr>
          <p:cNvSpPr/>
          <p:nvPr/>
        </p:nvSpPr>
        <p:spPr>
          <a:xfrm rot="19579005">
            <a:off x="4254373" y="2884145"/>
            <a:ext cx="329337" cy="4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0FFBAC6-A3FF-4131-8E9D-C5EE0CE3941C}"/>
              </a:ext>
            </a:extLst>
          </p:cNvPr>
          <p:cNvSpPr/>
          <p:nvPr/>
        </p:nvSpPr>
        <p:spPr>
          <a:xfrm rot="19579005">
            <a:off x="6237539" y="2884147"/>
            <a:ext cx="329337" cy="4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6EB5AB6D-21CD-4943-8655-3FDA9AEB2341}"/>
              </a:ext>
            </a:extLst>
          </p:cNvPr>
          <p:cNvCxnSpPr>
            <a:cxnSpLocks/>
          </p:cNvCxnSpPr>
          <p:nvPr/>
        </p:nvCxnSpPr>
        <p:spPr>
          <a:xfrm>
            <a:off x="4145224" y="3428832"/>
            <a:ext cx="118311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7D1DAA-A6D8-41B5-86E6-036F12F9F899}"/>
              </a:ext>
            </a:extLst>
          </p:cNvPr>
          <p:cNvSpPr txBox="1"/>
          <p:nvPr/>
        </p:nvSpPr>
        <p:spPr>
          <a:xfrm>
            <a:off x="6230365" y="808786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Relaxed K-D Tree</a:t>
            </a:r>
            <a:endParaRPr lang="en-US" sz="1400" dirty="0">
              <a:latin typeface="Georgia" panose="02040502050405020303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D6E454E8-21D4-4131-915F-6993DE0C7412}"/>
              </a:ext>
            </a:extLst>
          </p:cNvPr>
          <p:cNvGrpSpPr/>
          <p:nvPr/>
        </p:nvGrpSpPr>
        <p:grpSpPr>
          <a:xfrm rot="3325443">
            <a:off x="8261470" y="736789"/>
            <a:ext cx="2382185" cy="3616375"/>
            <a:chOff x="8326905" y="876034"/>
            <a:chExt cx="2382185" cy="3616375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0BDDD93-DF5F-4719-B235-8C9110AD143B}"/>
                </a:ext>
              </a:extLst>
            </p:cNvPr>
            <p:cNvSpPr txBox="1"/>
            <p:nvPr/>
          </p:nvSpPr>
          <p:spPr>
            <a:xfrm>
              <a:off x="8606854" y="876034"/>
              <a:ext cx="1772383" cy="361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900" dirty="0">
                  <a:solidFill>
                    <a:schemeClr val="bg2">
                      <a:lumMod val="9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  <a:cs typeface="Arabic Typesetting" panose="020B0604020202020204" pitchFamily="66" charset="-78"/>
                </a:rPr>
                <a:t>S</a:t>
              </a:r>
              <a:endParaRPr lang="en-US" sz="22900" dirty="0">
                <a:solidFill>
                  <a:schemeClr val="bg2">
                    <a:lumMod val="9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Arabic Typesetting" panose="020B0604020202020204" pitchFamily="66" charset="-78"/>
              </a:endParaRPr>
            </a:p>
          </p:txBody>
        </p: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43244209-3B0C-4120-ABA9-C8317C452CA1}"/>
                </a:ext>
              </a:extLst>
            </p:cNvPr>
            <p:cNvGrpSpPr/>
            <p:nvPr/>
          </p:nvGrpSpPr>
          <p:grpSpPr>
            <a:xfrm>
              <a:off x="8326905" y="975717"/>
              <a:ext cx="2382185" cy="2870687"/>
              <a:chOff x="3674073" y="982830"/>
              <a:chExt cx="1641074" cy="2114703"/>
            </a:xfrm>
          </p:grpSpPr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CA438382-5BEA-4F01-94D1-0F0B16F47920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>
                <a:off x="3640558" y="1416622"/>
                <a:ext cx="771942" cy="70491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009EED32-D168-4406-B9AD-EE9BB160430D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 flipV="1">
                <a:off x="4293972" y="1151961"/>
                <a:ext cx="731224" cy="39296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D601176B-B24B-4DA1-98D9-E68580844329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 flipV="1">
                <a:off x="4095519" y="2597563"/>
                <a:ext cx="746037" cy="253904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DEBB9947-10C7-49E8-AAD6-833390BB17CD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>
                <a:off x="4737843" y="2102546"/>
                <a:ext cx="564452" cy="590157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F565233F-0A4E-4185-8C2E-342983C10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363" y="1110381"/>
                <a:ext cx="774237" cy="85511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DFF69284-4D94-40D1-8097-3BDF23519467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 flipH="1">
                <a:off x="4471781" y="2119024"/>
                <a:ext cx="448697" cy="916467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F2E0EBBB-C405-4A3C-9B45-0AE709CD246D}"/>
                  </a:ext>
                </a:extLst>
              </p:cNvPr>
              <p:cNvCxnSpPr>
                <a:cxnSpLocks/>
              </p:cNvCxnSpPr>
              <p:nvPr/>
            </p:nvCxnSpPr>
            <p:spPr>
              <a:xfrm rot="18274557">
                <a:off x="3585894" y="1433241"/>
                <a:ext cx="1971747" cy="125925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B165ACA-B5F9-4CCE-8C80-91B37E0CF515}"/>
                </a:ext>
              </a:extLst>
            </p:cNvPr>
            <p:cNvSpPr/>
            <p:nvPr/>
          </p:nvSpPr>
          <p:spPr>
            <a:xfrm rot="19579005">
              <a:off x="8775435" y="2916451"/>
              <a:ext cx="329337" cy="493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3D6A6A9-D320-4DE5-BD3D-3259E70A3778}"/>
              </a:ext>
            </a:extLst>
          </p:cNvPr>
          <p:cNvSpPr txBox="1"/>
          <p:nvPr/>
        </p:nvSpPr>
        <p:spPr>
          <a:xfrm>
            <a:off x="7969091" y="808785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Relaxed K-D Tree on Rotated Point Cloud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FA2DA14-BBE9-48E9-9164-00DA1955B104}"/>
              </a:ext>
            </a:extLst>
          </p:cNvPr>
          <p:cNvSpPr/>
          <p:nvPr/>
        </p:nvSpPr>
        <p:spPr>
          <a:xfrm>
            <a:off x="8379038" y="1111971"/>
            <a:ext cx="2703829" cy="260119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7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1059DC3-A6D4-4BFE-BA66-B4F765AEEC94}"/>
              </a:ext>
            </a:extLst>
          </p:cNvPr>
          <p:cNvGrpSpPr/>
          <p:nvPr/>
        </p:nvGrpSpPr>
        <p:grpSpPr>
          <a:xfrm rot="5400000">
            <a:off x="5248412" y="801134"/>
            <a:ext cx="2475530" cy="3170349"/>
            <a:chOff x="5430437" y="1145657"/>
            <a:chExt cx="2565987" cy="174642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C7DAF84-C13A-405A-9491-662C9B8BEC03}"/>
                </a:ext>
              </a:extLst>
            </p:cNvPr>
            <p:cNvCxnSpPr>
              <a:cxnSpLocks/>
              <a:stCxn id="7" idx="3"/>
              <a:endCxn id="29" idx="0"/>
            </p:cNvCxnSpPr>
            <p:nvPr/>
          </p:nvCxnSpPr>
          <p:spPr>
            <a:xfrm flipH="1">
              <a:off x="6050866" y="1253142"/>
              <a:ext cx="582934" cy="400666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F9A6342-A182-4909-9E96-1E4C971ED7EB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6797689" y="1253142"/>
              <a:ext cx="578840" cy="40066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B7C77A1-C2A1-43EC-9D2F-AA139CDE6161}"/>
                </a:ext>
              </a:extLst>
            </p:cNvPr>
            <p:cNvSpPr/>
            <p:nvPr/>
          </p:nvSpPr>
          <p:spPr>
            <a:xfrm>
              <a:off x="6599857" y="1145657"/>
              <a:ext cx="231775" cy="125927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13A5EB0-16AE-4EAE-9481-3C207CE2849D}"/>
                </a:ext>
              </a:extLst>
            </p:cNvPr>
            <p:cNvGrpSpPr/>
            <p:nvPr/>
          </p:nvGrpSpPr>
          <p:grpSpPr>
            <a:xfrm>
              <a:off x="5430437" y="1653808"/>
              <a:ext cx="1240329" cy="1238276"/>
              <a:chOff x="5430437" y="1653808"/>
              <a:chExt cx="1240329" cy="1238276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34522945-AC10-466E-BCC9-BF1B868C5E20}"/>
                  </a:ext>
                </a:extLst>
              </p:cNvPr>
              <p:cNvCxnSpPr>
                <a:cxnSpLocks/>
                <a:stCxn id="29" idx="3"/>
                <a:endCxn id="40" idx="0"/>
              </p:cNvCxnSpPr>
              <p:nvPr/>
            </p:nvCxnSpPr>
            <p:spPr>
              <a:xfrm flipH="1">
                <a:off x="5720570" y="1761293"/>
                <a:ext cx="248351" cy="479468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B5CB698-FECF-42BF-83CB-06C6DB04980D}"/>
                  </a:ext>
                </a:extLst>
              </p:cNvPr>
              <p:cNvCxnSpPr>
                <a:cxnSpLocks/>
                <a:stCxn id="29" idx="5"/>
                <a:endCxn id="34" idx="0"/>
              </p:cNvCxnSpPr>
              <p:nvPr/>
            </p:nvCxnSpPr>
            <p:spPr>
              <a:xfrm>
                <a:off x="6132810" y="1761293"/>
                <a:ext cx="245731" cy="479468"/>
              </a:xfrm>
              <a:prstGeom prst="line">
                <a:avLst/>
              </a:prstGeom>
              <a:ln w="9525" cap="flat" cmpd="sng" algn="ctr">
                <a:solidFill>
                  <a:srgbClr val="00B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93DF7E1-07C9-4E14-9EAB-89615F6C75FB}"/>
                  </a:ext>
                </a:extLst>
              </p:cNvPr>
              <p:cNvSpPr/>
              <p:nvPr/>
            </p:nvSpPr>
            <p:spPr>
              <a:xfrm>
                <a:off x="5934978" y="1653808"/>
                <a:ext cx="231775" cy="12592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C1DDB049-B24D-4D08-A40E-E849B4C3E682}"/>
                  </a:ext>
                </a:extLst>
              </p:cNvPr>
              <p:cNvGrpSpPr/>
              <p:nvPr/>
            </p:nvGrpSpPr>
            <p:grpSpPr>
              <a:xfrm>
                <a:off x="5430437" y="2240761"/>
                <a:ext cx="582357" cy="651323"/>
                <a:chOff x="5347507" y="2081197"/>
                <a:chExt cx="582357" cy="651323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E8B7CAE5-0593-4538-A974-6291FCAC7A6A}"/>
                    </a:ext>
                  </a:extLst>
                </p:cNvPr>
                <p:cNvCxnSpPr>
                  <a:cxnSpLocks/>
                  <a:stCxn id="40" idx="3"/>
                  <a:endCxn id="42" idx="0"/>
                </p:cNvCxnSpPr>
                <p:nvPr/>
              </p:nvCxnSpPr>
              <p:spPr>
                <a:xfrm flipH="1">
                  <a:off x="5423332" y="2188682"/>
                  <a:ext cx="132364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6432EB4B-C6D9-4EE1-AAED-C552F03F2083}"/>
                    </a:ext>
                  </a:extLst>
                </p:cNvPr>
                <p:cNvCxnSpPr>
                  <a:cxnSpLocks/>
                  <a:stCxn id="40" idx="5"/>
                  <a:endCxn id="43" idx="0"/>
                </p:cNvCxnSpPr>
                <p:nvPr/>
              </p:nvCxnSpPr>
              <p:spPr>
                <a:xfrm>
                  <a:off x="5719586" y="2188682"/>
                  <a:ext cx="134453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9FE17B84-4D65-456B-83A4-A09B0FD3E877}"/>
                    </a:ext>
                  </a:extLst>
                </p:cNvPr>
                <p:cNvSpPr/>
                <p:nvPr/>
              </p:nvSpPr>
              <p:spPr>
                <a:xfrm>
                  <a:off x="5521753" y="2081197"/>
                  <a:ext cx="231775" cy="125927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69E86B7E-D9D4-45FA-9709-DF3BFD315FB2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82357" cy="80593"/>
                  <a:chOff x="5347507" y="2651927"/>
                  <a:chExt cx="582357" cy="80593"/>
                </a:xfrm>
              </p:grpSpPr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833911AE-BDB7-4167-864F-3E91F5C287B7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71366AB5-BEDD-4E68-80DD-1B69E83DFCE1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0D1986E-97D9-4C9E-8CAF-2508AC15D7D7}"/>
                  </a:ext>
                </a:extLst>
              </p:cNvPr>
              <p:cNvGrpSpPr/>
              <p:nvPr/>
            </p:nvGrpSpPr>
            <p:grpSpPr>
              <a:xfrm>
                <a:off x="6088405" y="2240761"/>
                <a:ext cx="582361" cy="651323"/>
                <a:chOff x="5347507" y="2081197"/>
                <a:chExt cx="582361" cy="651323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E520D24F-9398-4AD3-9042-5395BB2949C7}"/>
                    </a:ext>
                  </a:extLst>
                </p:cNvPr>
                <p:cNvCxnSpPr>
                  <a:stCxn id="34" idx="3"/>
                  <a:endCxn id="36" idx="0"/>
                </p:cNvCxnSpPr>
                <p:nvPr/>
              </p:nvCxnSpPr>
              <p:spPr>
                <a:xfrm flipH="1">
                  <a:off x="5423332" y="2188682"/>
                  <a:ext cx="132366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B36776E5-EE2B-439C-932C-92AF4E550A25}"/>
                    </a:ext>
                  </a:extLst>
                </p:cNvPr>
                <p:cNvCxnSpPr>
                  <a:cxnSpLocks/>
                  <a:stCxn id="34" idx="5"/>
                  <a:endCxn id="37" idx="0"/>
                </p:cNvCxnSpPr>
                <p:nvPr/>
              </p:nvCxnSpPr>
              <p:spPr>
                <a:xfrm>
                  <a:off x="5719588" y="2188682"/>
                  <a:ext cx="134455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1478344-702E-4C53-87EF-9F524D84EA7E}"/>
                    </a:ext>
                  </a:extLst>
                </p:cNvPr>
                <p:cNvSpPr/>
                <p:nvPr/>
              </p:nvSpPr>
              <p:spPr>
                <a:xfrm>
                  <a:off x="5521756" y="2081197"/>
                  <a:ext cx="231775" cy="12592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5F0B8B48-238C-4EBB-B880-04225F313B59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82361" cy="80593"/>
                  <a:chOff x="5347507" y="2651927"/>
                  <a:chExt cx="582361" cy="80593"/>
                </a:xfrm>
              </p:grpSpPr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D2D8E1D-D28C-4E69-8A9E-F249AD3D7EBA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7EEE163C-615D-4162-A7E3-3D1098B9143A}"/>
                      </a:ext>
                    </a:extLst>
                  </p:cNvPr>
                  <p:cNvSpPr/>
                  <p:nvPr/>
                </p:nvSpPr>
                <p:spPr>
                  <a:xfrm>
                    <a:off x="5778218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63E6D2F-0B71-411F-A0E8-40538C4710B5}"/>
                </a:ext>
              </a:extLst>
            </p:cNvPr>
            <p:cNvGrpSpPr/>
            <p:nvPr/>
          </p:nvGrpSpPr>
          <p:grpSpPr>
            <a:xfrm>
              <a:off x="6756094" y="1653808"/>
              <a:ext cx="1240330" cy="1238277"/>
              <a:chOff x="5430432" y="1653808"/>
              <a:chExt cx="1240330" cy="1238277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E84C5A7-13CE-48BF-85BC-46A44D460972}"/>
                  </a:ext>
                </a:extLst>
              </p:cNvPr>
              <p:cNvCxnSpPr>
                <a:cxnSpLocks/>
                <a:stCxn id="12" idx="3"/>
                <a:endCxn id="23" idx="0"/>
              </p:cNvCxnSpPr>
              <p:nvPr/>
            </p:nvCxnSpPr>
            <p:spPr>
              <a:xfrm flipH="1">
                <a:off x="5720569" y="1761293"/>
                <a:ext cx="248353" cy="479467"/>
              </a:xfrm>
              <a:prstGeom prst="line">
                <a:avLst/>
              </a:prstGeom>
              <a:ln w="9525" cap="flat" cmpd="sng" algn="ctr">
                <a:solidFill>
                  <a:srgbClr val="92D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65069EBD-2E6E-4117-B6C3-814EC175BFC8}"/>
                  </a:ext>
                </a:extLst>
              </p:cNvPr>
              <p:cNvCxnSpPr>
                <a:cxnSpLocks/>
                <a:stCxn id="12" idx="5"/>
                <a:endCxn id="17" idx="0"/>
              </p:cNvCxnSpPr>
              <p:nvPr/>
            </p:nvCxnSpPr>
            <p:spPr>
              <a:xfrm>
                <a:off x="6132811" y="1761293"/>
                <a:ext cx="245730" cy="479467"/>
              </a:xfrm>
              <a:prstGeom prst="line">
                <a:avLst/>
              </a:prstGeom>
              <a:ln w="9525" cap="flat" cmpd="sng" algn="ctr">
                <a:solidFill>
                  <a:srgbClr val="7030A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7A1C14F-A65B-430E-9557-E925438DA5A9}"/>
                  </a:ext>
                </a:extLst>
              </p:cNvPr>
              <p:cNvSpPr/>
              <p:nvPr/>
            </p:nvSpPr>
            <p:spPr>
              <a:xfrm>
                <a:off x="5934979" y="1653808"/>
                <a:ext cx="231775" cy="12592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80E16CDC-53C4-4322-8544-884092D51366}"/>
                  </a:ext>
                </a:extLst>
              </p:cNvPr>
              <p:cNvGrpSpPr/>
              <p:nvPr/>
            </p:nvGrpSpPr>
            <p:grpSpPr>
              <a:xfrm>
                <a:off x="5430432" y="2240760"/>
                <a:ext cx="582360" cy="651324"/>
                <a:chOff x="5347502" y="2081196"/>
                <a:chExt cx="582360" cy="651324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81E375CF-8A2F-4823-8229-9DAF527DCB80}"/>
                    </a:ext>
                  </a:extLst>
                </p:cNvPr>
                <p:cNvCxnSpPr>
                  <a:stCxn id="23" idx="3"/>
                  <a:endCxn id="25" idx="0"/>
                </p:cNvCxnSpPr>
                <p:nvPr/>
              </p:nvCxnSpPr>
              <p:spPr>
                <a:xfrm flipH="1">
                  <a:off x="5423327" y="2188681"/>
                  <a:ext cx="132367" cy="463246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A1E69590-71A4-46B8-954C-E1626DE1B9CA}"/>
                    </a:ext>
                  </a:extLst>
                </p:cNvPr>
                <p:cNvCxnSpPr>
                  <a:cxnSpLocks/>
                  <a:stCxn id="23" idx="5"/>
                  <a:endCxn id="26" idx="0"/>
                </p:cNvCxnSpPr>
                <p:nvPr/>
              </p:nvCxnSpPr>
              <p:spPr>
                <a:xfrm>
                  <a:off x="5719584" y="2188681"/>
                  <a:ext cx="134453" cy="46324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1871B24-45FC-405F-9773-F257D0C43480}"/>
                    </a:ext>
                  </a:extLst>
                </p:cNvPr>
                <p:cNvSpPr/>
                <p:nvPr/>
              </p:nvSpPr>
              <p:spPr>
                <a:xfrm>
                  <a:off x="5521752" y="2081196"/>
                  <a:ext cx="231775" cy="125927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FB5C36BD-2E46-4D16-A7FB-BE8144537D64}"/>
                    </a:ext>
                  </a:extLst>
                </p:cNvPr>
                <p:cNvGrpSpPr/>
                <p:nvPr/>
              </p:nvGrpSpPr>
              <p:grpSpPr>
                <a:xfrm>
                  <a:off x="5347502" y="2651926"/>
                  <a:ext cx="582360" cy="80594"/>
                  <a:chOff x="5347502" y="2651926"/>
                  <a:chExt cx="582360" cy="80594"/>
                </a:xfrm>
              </p:grpSpPr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6DAC430-167E-4594-A8E3-9FB0847F38DB}"/>
                      </a:ext>
                    </a:extLst>
                  </p:cNvPr>
                  <p:cNvSpPr/>
                  <p:nvPr/>
                </p:nvSpPr>
                <p:spPr>
                  <a:xfrm>
                    <a:off x="5347502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EE35697A-AC38-46BC-AE56-0FE8884200DA}"/>
                      </a:ext>
                    </a:extLst>
                  </p:cNvPr>
                  <p:cNvSpPr/>
                  <p:nvPr/>
                </p:nvSpPr>
                <p:spPr>
                  <a:xfrm>
                    <a:off x="5778212" y="2651926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BB9592F5-F515-40D0-A157-49D9F59F440A}"/>
                  </a:ext>
                </a:extLst>
              </p:cNvPr>
              <p:cNvGrpSpPr/>
              <p:nvPr/>
            </p:nvGrpSpPr>
            <p:grpSpPr>
              <a:xfrm>
                <a:off x="6088403" y="2240760"/>
                <a:ext cx="582359" cy="651325"/>
                <a:chOff x="5347505" y="2081196"/>
                <a:chExt cx="582359" cy="651325"/>
              </a:xfrm>
            </p:grpSpPr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3ABDF686-C54A-4AD2-BCE0-75C4A2BEABB1}"/>
                    </a:ext>
                  </a:extLst>
                </p:cNvPr>
                <p:cNvCxnSpPr>
                  <a:stCxn id="17" idx="3"/>
                  <a:endCxn id="19" idx="0"/>
                </p:cNvCxnSpPr>
                <p:nvPr/>
              </p:nvCxnSpPr>
              <p:spPr>
                <a:xfrm flipH="1">
                  <a:off x="5423330" y="2188681"/>
                  <a:ext cx="132369" cy="463247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0C324DC2-6962-4EAE-91F4-462E6801B46F}"/>
                    </a:ext>
                  </a:extLst>
                </p:cNvPr>
                <p:cNvCxnSpPr>
                  <a:cxnSpLocks/>
                  <a:stCxn id="17" idx="5"/>
                  <a:endCxn id="20" idx="0"/>
                </p:cNvCxnSpPr>
                <p:nvPr/>
              </p:nvCxnSpPr>
              <p:spPr>
                <a:xfrm>
                  <a:off x="5719587" y="2188681"/>
                  <a:ext cx="134452" cy="463245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13DACEE4-FFD6-4E01-8471-A8A5D2A9961C}"/>
                    </a:ext>
                  </a:extLst>
                </p:cNvPr>
                <p:cNvSpPr/>
                <p:nvPr/>
              </p:nvSpPr>
              <p:spPr>
                <a:xfrm>
                  <a:off x="5521757" y="2081196"/>
                  <a:ext cx="231773" cy="125927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9B76EAE1-163D-4A61-8154-02E9E9FB639A}"/>
                    </a:ext>
                  </a:extLst>
                </p:cNvPr>
                <p:cNvGrpSpPr/>
                <p:nvPr/>
              </p:nvGrpSpPr>
              <p:grpSpPr>
                <a:xfrm>
                  <a:off x="5347505" y="2651927"/>
                  <a:ext cx="582359" cy="80594"/>
                  <a:chOff x="5347505" y="2651927"/>
                  <a:chExt cx="582359" cy="80594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0B7F3A90-2DBC-44EF-8338-1A33CC00A2B7}"/>
                      </a:ext>
                    </a:extLst>
                  </p:cNvPr>
                  <p:cNvSpPr/>
                  <p:nvPr/>
                </p:nvSpPr>
                <p:spPr>
                  <a:xfrm>
                    <a:off x="5347505" y="2651928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36FD346A-8CF3-4E13-9FFC-9642CE1F6371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51650" cy="80593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</p:grpSp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CCE9A6-7985-412E-820A-F5A254971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41736"/>
              </p:ext>
            </p:extLst>
          </p:nvPr>
        </p:nvGraphicFramePr>
        <p:xfrm>
          <a:off x="1128623" y="546443"/>
          <a:ext cx="158314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447751355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0584813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67751132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632109527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47222048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67544041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74529553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47888567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99461297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846959451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654563455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4260003575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6D54EAE4-0E5B-4D8F-97FA-612E08A3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95047"/>
              </p:ext>
            </p:extLst>
          </p:nvPr>
        </p:nvGraphicFramePr>
        <p:xfrm>
          <a:off x="4862278" y="1187843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939A206B-7722-4D48-B076-024C5084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94012"/>
              </p:ext>
            </p:extLst>
          </p:nvPr>
        </p:nvGraphicFramePr>
        <p:xfrm>
          <a:off x="4861936" y="1602614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889A0D66-1A54-4040-8638-343485235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62836"/>
              </p:ext>
            </p:extLst>
          </p:nvPr>
        </p:nvGraphicFramePr>
        <p:xfrm>
          <a:off x="4862750" y="1822614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E1D26B1D-AACC-40BE-AE6E-24271394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25622"/>
              </p:ext>
            </p:extLst>
          </p:nvPr>
        </p:nvGraphicFramePr>
        <p:xfrm>
          <a:off x="4861936" y="2238226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63252DB2-46A1-4849-8510-CD6B04532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02594"/>
              </p:ext>
            </p:extLst>
          </p:nvPr>
        </p:nvGraphicFramePr>
        <p:xfrm>
          <a:off x="4861936" y="2466763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73C2AC7D-D31A-4F41-8309-EB38D646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28335"/>
              </p:ext>
            </p:extLst>
          </p:nvPr>
        </p:nvGraphicFramePr>
        <p:xfrm>
          <a:off x="4861936" y="2881543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FAFDF7CC-4A85-4540-BC04-E3F34325C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66330"/>
              </p:ext>
            </p:extLst>
          </p:nvPr>
        </p:nvGraphicFramePr>
        <p:xfrm>
          <a:off x="4861936" y="310153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BA52933C-0142-48F8-B754-D09CE6038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14620"/>
              </p:ext>
            </p:extLst>
          </p:nvPr>
        </p:nvGraphicFramePr>
        <p:xfrm>
          <a:off x="4861936" y="3517065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5" name="表格 394">
            <a:extLst>
              <a:ext uri="{FF2B5EF4-FFF2-40B4-BE49-F238E27FC236}">
                <a16:creationId xmlns:a16="http://schemas.microsoft.com/office/drawing/2014/main" id="{FDD2DFA5-846B-4D12-AAB7-D9E881B6F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49919"/>
              </p:ext>
            </p:extLst>
          </p:nvPr>
        </p:nvGraphicFramePr>
        <p:xfrm>
          <a:off x="5276149" y="124538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6" name="表格 395">
            <a:extLst>
              <a:ext uri="{FF2B5EF4-FFF2-40B4-BE49-F238E27FC236}">
                <a16:creationId xmlns:a16="http://schemas.microsoft.com/office/drawing/2014/main" id="{42B0E7F6-76C1-4114-B5BA-B8CF1B65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69972"/>
              </p:ext>
            </p:extLst>
          </p:nvPr>
        </p:nvGraphicFramePr>
        <p:xfrm>
          <a:off x="5276149" y="154222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7" name="表格 396">
            <a:extLst>
              <a:ext uri="{FF2B5EF4-FFF2-40B4-BE49-F238E27FC236}">
                <a16:creationId xmlns:a16="http://schemas.microsoft.com/office/drawing/2014/main" id="{927EE05F-C3C9-4312-9079-38CA515EB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66013"/>
              </p:ext>
            </p:extLst>
          </p:nvPr>
        </p:nvGraphicFramePr>
        <p:xfrm>
          <a:off x="5276149" y="1870576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8" name="表格 397">
            <a:extLst>
              <a:ext uri="{FF2B5EF4-FFF2-40B4-BE49-F238E27FC236}">
                <a16:creationId xmlns:a16="http://schemas.microsoft.com/office/drawing/2014/main" id="{141470E7-3713-44D4-915C-3F8C0202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0556"/>
              </p:ext>
            </p:extLst>
          </p:nvPr>
        </p:nvGraphicFramePr>
        <p:xfrm>
          <a:off x="5276149" y="218798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9" name="表格 398">
            <a:extLst>
              <a:ext uri="{FF2B5EF4-FFF2-40B4-BE49-F238E27FC236}">
                <a16:creationId xmlns:a16="http://schemas.microsoft.com/office/drawing/2014/main" id="{62B74CC7-C6ED-4E92-BA4A-5F24EF166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51356"/>
              </p:ext>
            </p:extLst>
          </p:nvPr>
        </p:nvGraphicFramePr>
        <p:xfrm>
          <a:off x="5276149" y="251953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0" name="表格 399">
            <a:extLst>
              <a:ext uri="{FF2B5EF4-FFF2-40B4-BE49-F238E27FC236}">
                <a16:creationId xmlns:a16="http://schemas.microsoft.com/office/drawing/2014/main" id="{A7E04C80-6CCA-4657-A41C-4A654C1F8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66640"/>
              </p:ext>
            </p:extLst>
          </p:nvPr>
        </p:nvGraphicFramePr>
        <p:xfrm>
          <a:off x="5270002" y="2828179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1" name="表格 400">
            <a:extLst>
              <a:ext uri="{FF2B5EF4-FFF2-40B4-BE49-F238E27FC236}">
                <a16:creationId xmlns:a16="http://schemas.microsoft.com/office/drawing/2014/main" id="{0192241B-A408-47DA-A384-3A19E5F98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7932"/>
              </p:ext>
            </p:extLst>
          </p:nvPr>
        </p:nvGraphicFramePr>
        <p:xfrm>
          <a:off x="5270002" y="316598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2" name="表格 401">
            <a:extLst>
              <a:ext uri="{FF2B5EF4-FFF2-40B4-BE49-F238E27FC236}">
                <a16:creationId xmlns:a16="http://schemas.microsoft.com/office/drawing/2014/main" id="{E21F2AB3-A2CB-4AB2-9B4E-2F283277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48375"/>
              </p:ext>
            </p:extLst>
          </p:nvPr>
        </p:nvGraphicFramePr>
        <p:xfrm>
          <a:off x="5270002" y="3462398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3" name="表格 402">
            <a:extLst>
              <a:ext uri="{FF2B5EF4-FFF2-40B4-BE49-F238E27FC236}">
                <a16:creationId xmlns:a16="http://schemas.microsoft.com/office/drawing/2014/main" id="{4E868843-A065-41CF-AF95-CA385E34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73703"/>
              </p:ext>
            </p:extLst>
          </p:nvPr>
        </p:nvGraphicFramePr>
        <p:xfrm>
          <a:off x="5816904" y="1390524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5" name="表格 404">
            <a:extLst>
              <a:ext uri="{FF2B5EF4-FFF2-40B4-BE49-F238E27FC236}">
                <a16:creationId xmlns:a16="http://schemas.microsoft.com/office/drawing/2014/main" id="{86AA9633-758C-46F9-B4AE-3697AB251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97506"/>
              </p:ext>
            </p:extLst>
          </p:nvPr>
        </p:nvGraphicFramePr>
        <p:xfrm>
          <a:off x="5816904" y="203467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6" name="表格 405">
            <a:extLst>
              <a:ext uri="{FF2B5EF4-FFF2-40B4-BE49-F238E27FC236}">
                <a16:creationId xmlns:a16="http://schemas.microsoft.com/office/drawing/2014/main" id="{009E86A5-5DB5-4E95-B619-80CD32408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36204"/>
              </p:ext>
            </p:extLst>
          </p:nvPr>
        </p:nvGraphicFramePr>
        <p:xfrm>
          <a:off x="5816904" y="267492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7" name="表格 406">
            <a:extLst>
              <a:ext uri="{FF2B5EF4-FFF2-40B4-BE49-F238E27FC236}">
                <a16:creationId xmlns:a16="http://schemas.microsoft.com/office/drawing/2014/main" id="{A67075F3-B79C-43D0-9D28-179C06DB4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90650"/>
              </p:ext>
            </p:extLst>
          </p:nvPr>
        </p:nvGraphicFramePr>
        <p:xfrm>
          <a:off x="5816904" y="3309428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8" name="表格 407">
            <a:extLst>
              <a:ext uri="{FF2B5EF4-FFF2-40B4-BE49-F238E27FC236}">
                <a16:creationId xmlns:a16="http://schemas.microsoft.com/office/drawing/2014/main" id="{31879A35-94E5-45EE-B5E5-FB8AB14C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50819"/>
              </p:ext>
            </p:extLst>
          </p:nvPr>
        </p:nvGraphicFramePr>
        <p:xfrm>
          <a:off x="6240418" y="1503651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9" name="表格 408">
            <a:extLst>
              <a:ext uri="{FF2B5EF4-FFF2-40B4-BE49-F238E27FC236}">
                <a16:creationId xmlns:a16="http://schemas.microsoft.com/office/drawing/2014/main" id="{BF2E4719-B04A-4462-91E7-6496C406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39789"/>
              </p:ext>
            </p:extLst>
          </p:nvPr>
        </p:nvGraphicFramePr>
        <p:xfrm>
          <a:off x="6240418" y="1911479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0" name="表格 409">
            <a:extLst>
              <a:ext uri="{FF2B5EF4-FFF2-40B4-BE49-F238E27FC236}">
                <a16:creationId xmlns:a16="http://schemas.microsoft.com/office/drawing/2014/main" id="{ABFE2B79-0A04-4A12-A028-5DBD2BDB7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75476"/>
              </p:ext>
            </p:extLst>
          </p:nvPr>
        </p:nvGraphicFramePr>
        <p:xfrm>
          <a:off x="6246578" y="2792330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1" name="表格 410">
            <a:extLst>
              <a:ext uri="{FF2B5EF4-FFF2-40B4-BE49-F238E27FC236}">
                <a16:creationId xmlns:a16="http://schemas.microsoft.com/office/drawing/2014/main" id="{CC8B5350-0803-4F69-8945-2048ED4B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70267"/>
              </p:ext>
            </p:extLst>
          </p:nvPr>
        </p:nvGraphicFramePr>
        <p:xfrm>
          <a:off x="6240418" y="3197668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2" name="表格 411">
            <a:extLst>
              <a:ext uri="{FF2B5EF4-FFF2-40B4-BE49-F238E27FC236}">
                <a16:creationId xmlns:a16="http://schemas.microsoft.com/office/drawing/2014/main" id="{1846C7B6-AD48-4739-BC99-FFFB2D446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31942"/>
              </p:ext>
            </p:extLst>
          </p:nvPr>
        </p:nvGraphicFramePr>
        <p:xfrm>
          <a:off x="6808425" y="1706164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3" name="表格 412">
            <a:extLst>
              <a:ext uri="{FF2B5EF4-FFF2-40B4-BE49-F238E27FC236}">
                <a16:creationId xmlns:a16="http://schemas.microsoft.com/office/drawing/2014/main" id="{3B4CF35A-F9D7-4826-958E-BA6F9F7AB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7432"/>
              </p:ext>
            </p:extLst>
          </p:nvPr>
        </p:nvGraphicFramePr>
        <p:xfrm>
          <a:off x="6808425" y="2991720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4" name="表格 413">
            <a:extLst>
              <a:ext uri="{FF2B5EF4-FFF2-40B4-BE49-F238E27FC236}">
                <a16:creationId xmlns:a16="http://schemas.microsoft.com/office/drawing/2014/main" id="{537B19F9-3A7B-48BA-BF74-0BAC87393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28234"/>
              </p:ext>
            </p:extLst>
          </p:nvPr>
        </p:nvGraphicFramePr>
        <p:xfrm>
          <a:off x="7164260" y="1989717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5" name="表格 414">
            <a:extLst>
              <a:ext uri="{FF2B5EF4-FFF2-40B4-BE49-F238E27FC236}">
                <a16:creationId xmlns:a16="http://schemas.microsoft.com/office/drawing/2014/main" id="{F47117CA-0229-4B20-8594-4B003A5D3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40555"/>
              </p:ext>
            </p:extLst>
          </p:nvPr>
        </p:nvGraphicFramePr>
        <p:xfrm>
          <a:off x="7158516" y="2707377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6" name="表格 415">
            <a:extLst>
              <a:ext uri="{FF2B5EF4-FFF2-40B4-BE49-F238E27FC236}">
                <a16:creationId xmlns:a16="http://schemas.microsoft.com/office/drawing/2014/main" id="{812DBEFA-5B82-448E-A302-9C0F917E5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38944"/>
              </p:ext>
            </p:extLst>
          </p:nvPr>
        </p:nvGraphicFramePr>
        <p:xfrm>
          <a:off x="7617806" y="2349964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49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3BE05AAC-1C2B-472A-9265-DB5317C96D66}"/>
              </a:ext>
            </a:extLst>
          </p:cNvPr>
          <p:cNvGrpSpPr/>
          <p:nvPr/>
        </p:nvGrpSpPr>
        <p:grpSpPr>
          <a:xfrm>
            <a:off x="1481319" y="1693146"/>
            <a:ext cx="5467298" cy="2332624"/>
            <a:chOff x="1481319" y="1693146"/>
            <a:chExt cx="5467298" cy="2332624"/>
          </a:xfrm>
        </p:grpSpPr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1BC4945F-0265-4BE5-85DB-CA53FF16762F}"/>
                </a:ext>
              </a:extLst>
            </p:cNvPr>
            <p:cNvCxnSpPr>
              <a:cxnSpLocks/>
            </p:cNvCxnSpPr>
            <p:nvPr/>
          </p:nvCxnSpPr>
          <p:spPr>
            <a:xfrm>
              <a:off x="3137677" y="2219718"/>
              <a:ext cx="2154581" cy="549"/>
            </a:xfrm>
            <a:prstGeom prst="straightConnector1">
              <a:avLst/>
            </a:prstGeom>
            <a:ln w="3175">
              <a:solidFill>
                <a:schemeClr val="accent4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0680941-B914-4C20-BBAE-9144B92CBD84}"/>
                </a:ext>
              </a:extLst>
            </p:cNvPr>
            <p:cNvCxnSpPr>
              <a:cxnSpLocks/>
            </p:cNvCxnSpPr>
            <p:nvPr/>
          </p:nvCxnSpPr>
          <p:spPr>
            <a:xfrm>
              <a:off x="3137676" y="3498647"/>
              <a:ext cx="2154582" cy="550"/>
            </a:xfrm>
            <a:prstGeom prst="straightConnector1">
              <a:avLst/>
            </a:prstGeom>
            <a:ln w="3175">
              <a:solidFill>
                <a:srgbClr val="00B0F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E648539-1C4E-433A-B26C-F868BF639B12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4" y="3179994"/>
              <a:ext cx="3834148" cy="3078"/>
            </a:xfrm>
            <a:prstGeom prst="straightConnector1">
              <a:avLst/>
            </a:prstGeom>
            <a:ln w="3175">
              <a:solidFill>
                <a:srgbClr val="92D05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05E05432-179B-4DF1-820E-F844849FE03E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3" y="2535843"/>
              <a:ext cx="3834148" cy="3078"/>
            </a:xfrm>
            <a:prstGeom prst="straightConnector1">
              <a:avLst/>
            </a:prstGeom>
            <a:ln w="3175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4D0684AE-E93B-4680-B8F6-C56EB561AACA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3" y="1901067"/>
              <a:ext cx="3834147" cy="3076"/>
            </a:xfrm>
            <a:prstGeom prst="straightConnector1">
              <a:avLst/>
            </a:prstGeom>
            <a:ln w="3175">
              <a:solidFill>
                <a:srgbClr val="0070C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55AC0DF-A2F0-4D0E-9E3E-CC031402612F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19" y="1693146"/>
              <a:ext cx="5467296" cy="3400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78642757-C4F0-4CB3-BCDD-7BB8EFC3D478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2108668"/>
              <a:ext cx="5467297" cy="3404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8488256B-D420-470A-B537-664BA02E4244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1" y="2327917"/>
              <a:ext cx="5467293" cy="3399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65BCB212-0579-46DE-A4C7-83EED342F133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2743444"/>
              <a:ext cx="5467295" cy="3404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528AFFC-E642-4C1D-890D-CB85C8B387BB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1" y="2972066"/>
              <a:ext cx="5467295" cy="3407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A7DEADC4-A6A9-4C35-9075-36C59FA83810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2" y="3387597"/>
              <a:ext cx="5467295" cy="3403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AFF0D2F2-B799-4412-83EB-E633E0C35181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3606842"/>
              <a:ext cx="5467296" cy="3407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BE814560-F59C-48E7-84ED-0F1BAE865C6A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94" y="3814771"/>
              <a:ext cx="3834146" cy="3401"/>
            </a:xfrm>
            <a:prstGeom prst="straightConnector1">
              <a:avLst/>
            </a:prstGeom>
            <a:ln w="3175">
              <a:solidFill>
                <a:srgbClr val="7030A0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69E966A0-0A06-4BC3-8C6B-82F2C9D44253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0" y="4022368"/>
              <a:ext cx="5467295" cy="3402"/>
            </a:xfrm>
            <a:prstGeom prst="straightConnector1">
              <a:avLst/>
            </a:prstGeom>
            <a:ln w="31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4A6B269A-DA35-4292-BC86-D8A678DDF9A3}"/>
              </a:ext>
            </a:extLst>
          </p:cNvPr>
          <p:cNvGrpSpPr/>
          <p:nvPr/>
        </p:nvGrpSpPr>
        <p:grpSpPr>
          <a:xfrm rot="16200000" flipH="1">
            <a:off x="4597019" y="1591244"/>
            <a:ext cx="2473188" cy="2529699"/>
            <a:chOff x="5430439" y="1145657"/>
            <a:chExt cx="2563560" cy="1768091"/>
          </a:xfrm>
        </p:grpSpPr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024E96E-3FC7-441C-A1BD-3730BEE7D02E}"/>
                </a:ext>
              </a:extLst>
            </p:cNvPr>
            <p:cNvCxnSpPr>
              <a:cxnSpLocks/>
              <a:stCxn id="280" idx="3"/>
              <a:endCxn id="302" idx="0"/>
            </p:cNvCxnSpPr>
            <p:nvPr/>
          </p:nvCxnSpPr>
          <p:spPr>
            <a:xfrm flipH="1">
              <a:off x="6050869" y="1282032"/>
              <a:ext cx="582933" cy="3717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B53BBCB0-9B29-4AA4-BC3C-76660DEB0851}"/>
                </a:ext>
              </a:extLst>
            </p:cNvPr>
            <p:cNvCxnSpPr>
              <a:cxnSpLocks/>
              <a:stCxn id="280" idx="5"/>
              <a:endCxn id="285" idx="0"/>
            </p:cNvCxnSpPr>
            <p:nvPr/>
          </p:nvCxnSpPr>
          <p:spPr>
            <a:xfrm>
              <a:off x="6797691" y="1282032"/>
              <a:ext cx="578840" cy="3717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BFFE894A-4522-4CB4-882F-F4B48E4E0CFF}"/>
                </a:ext>
              </a:extLst>
            </p:cNvPr>
            <p:cNvSpPr/>
            <p:nvPr/>
          </p:nvSpPr>
          <p:spPr>
            <a:xfrm>
              <a:off x="6599857" y="1145657"/>
              <a:ext cx="231775" cy="15977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834F1588-7076-4F3E-8D91-538EC88F0CB8}"/>
                </a:ext>
              </a:extLst>
            </p:cNvPr>
            <p:cNvGrpSpPr/>
            <p:nvPr/>
          </p:nvGrpSpPr>
          <p:grpSpPr>
            <a:xfrm>
              <a:off x="5430439" y="1653808"/>
              <a:ext cx="1237901" cy="1259939"/>
              <a:chOff x="5430439" y="1653808"/>
              <a:chExt cx="1237901" cy="1259939"/>
            </a:xfrm>
          </p:grpSpPr>
          <p:cxnSp>
            <p:nvCxnSpPr>
              <p:cNvPr id="300" name="直接连接符 299">
                <a:extLst>
                  <a:ext uri="{FF2B5EF4-FFF2-40B4-BE49-F238E27FC236}">
                    <a16:creationId xmlns:a16="http://schemas.microsoft.com/office/drawing/2014/main" id="{B2769FA2-8836-405C-BBFB-01EDCDFE34C3}"/>
                  </a:ext>
                </a:extLst>
              </p:cNvPr>
              <p:cNvCxnSpPr>
                <a:cxnSpLocks/>
                <a:stCxn id="302" idx="3"/>
                <a:endCxn id="313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>
                <a:extLst>
                  <a:ext uri="{FF2B5EF4-FFF2-40B4-BE49-F238E27FC236}">
                    <a16:creationId xmlns:a16="http://schemas.microsoft.com/office/drawing/2014/main" id="{E8E384AB-A5E5-4947-9F7C-0434610B3840}"/>
                  </a:ext>
                </a:extLst>
              </p:cNvPr>
              <p:cNvCxnSpPr>
                <a:cxnSpLocks/>
                <a:stCxn id="302" idx="5"/>
                <a:endCxn id="307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004DC6B4-7EA9-4E12-A13E-B9EB3E4671A9}"/>
                  </a:ext>
                </a:extLst>
              </p:cNvPr>
              <p:cNvSpPr/>
              <p:nvPr/>
            </p:nvSpPr>
            <p:spPr>
              <a:xfrm>
                <a:off x="5934978" y="1653808"/>
                <a:ext cx="231775" cy="15977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AA452F64-365A-4768-AB78-485DCED652D5}"/>
                  </a:ext>
                </a:extLst>
              </p:cNvPr>
              <p:cNvGrpSpPr/>
              <p:nvPr/>
            </p:nvGrpSpPr>
            <p:grpSpPr>
              <a:xfrm>
                <a:off x="5430439" y="2240761"/>
                <a:ext cx="579930" cy="672986"/>
                <a:chOff x="5347509" y="2081197"/>
                <a:chExt cx="579930" cy="672986"/>
              </a:xfrm>
            </p:grpSpPr>
            <p:cxnSp>
              <p:nvCxnSpPr>
                <p:cNvPr id="311" name="直接连接符 310">
                  <a:extLst>
                    <a:ext uri="{FF2B5EF4-FFF2-40B4-BE49-F238E27FC236}">
                      <a16:creationId xmlns:a16="http://schemas.microsoft.com/office/drawing/2014/main" id="{2F93F49F-92F2-450E-9419-05F991A3A517}"/>
                    </a:ext>
                  </a:extLst>
                </p:cNvPr>
                <p:cNvCxnSpPr>
                  <a:cxnSpLocks/>
                  <a:stCxn id="313" idx="3"/>
                  <a:endCxn id="315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接连接符 311">
                  <a:extLst>
                    <a:ext uri="{FF2B5EF4-FFF2-40B4-BE49-F238E27FC236}">
                      <a16:creationId xmlns:a16="http://schemas.microsoft.com/office/drawing/2014/main" id="{11509330-8BD4-4FE5-8383-677FD0EC4A15}"/>
                    </a:ext>
                  </a:extLst>
                </p:cNvPr>
                <p:cNvCxnSpPr>
                  <a:cxnSpLocks/>
                  <a:stCxn id="313" idx="5"/>
                  <a:endCxn id="316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13" name="椭圆 312">
                  <a:extLst>
                    <a:ext uri="{FF2B5EF4-FFF2-40B4-BE49-F238E27FC236}">
                      <a16:creationId xmlns:a16="http://schemas.microsoft.com/office/drawing/2014/main" id="{5225A6A5-E2E3-4A63-BF84-97987029B003}"/>
                    </a:ext>
                  </a:extLst>
                </p:cNvPr>
                <p:cNvSpPr/>
                <p:nvPr/>
              </p:nvSpPr>
              <p:spPr>
                <a:xfrm>
                  <a:off x="5521753" y="2081197"/>
                  <a:ext cx="231775" cy="159776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04FB6774-E203-4B3F-9C93-3E1178CF5664}"/>
                    </a:ext>
                  </a:extLst>
                </p:cNvPr>
                <p:cNvGrpSpPr/>
                <p:nvPr/>
              </p:nvGrpSpPr>
              <p:grpSpPr>
                <a:xfrm>
                  <a:off x="5347509" y="2651927"/>
                  <a:ext cx="579930" cy="102256"/>
                  <a:chOff x="5347509" y="2651927"/>
                  <a:chExt cx="579930" cy="102256"/>
                </a:xfrm>
              </p:grpSpPr>
              <p:sp>
                <p:nvSpPr>
                  <p:cNvPr id="315" name="椭圆 314">
                    <a:extLst>
                      <a:ext uri="{FF2B5EF4-FFF2-40B4-BE49-F238E27FC236}">
                        <a16:creationId xmlns:a16="http://schemas.microsoft.com/office/drawing/2014/main" id="{B819DE1C-9724-4D98-A791-89F6B25620C4}"/>
                      </a:ext>
                    </a:extLst>
                  </p:cNvPr>
                  <p:cNvSpPr/>
                  <p:nvPr/>
                </p:nvSpPr>
                <p:spPr>
                  <a:xfrm>
                    <a:off x="5347509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316" name="椭圆 315">
                    <a:extLst>
                      <a:ext uri="{FF2B5EF4-FFF2-40B4-BE49-F238E27FC236}">
                        <a16:creationId xmlns:a16="http://schemas.microsoft.com/office/drawing/2014/main" id="{47E26FEE-D003-482C-8798-FEBD4B4F167D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304" name="组合 303">
                <a:extLst>
                  <a:ext uri="{FF2B5EF4-FFF2-40B4-BE49-F238E27FC236}">
                    <a16:creationId xmlns:a16="http://schemas.microsoft.com/office/drawing/2014/main" id="{FEC0FBF1-47AD-4FFE-85C0-A4E1553872D5}"/>
                  </a:ext>
                </a:extLst>
              </p:cNvPr>
              <p:cNvGrpSpPr/>
              <p:nvPr/>
            </p:nvGrpSpPr>
            <p:grpSpPr>
              <a:xfrm>
                <a:off x="6088405" y="2240761"/>
                <a:ext cx="579935" cy="672986"/>
                <a:chOff x="5347507" y="2081197"/>
                <a:chExt cx="579935" cy="672986"/>
              </a:xfrm>
            </p:grpSpPr>
            <p:cxnSp>
              <p:nvCxnSpPr>
                <p:cNvPr id="305" name="直接连接符 304">
                  <a:extLst>
                    <a:ext uri="{FF2B5EF4-FFF2-40B4-BE49-F238E27FC236}">
                      <a16:creationId xmlns:a16="http://schemas.microsoft.com/office/drawing/2014/main" id="{92ED0A31-69BF-4EF5-BC68-F7B5ECF6AFD9}"/>
                    </a:ext>
                  </a:extLst>
                </p:cNvPr>
                <p:cNvCxnSpPr>
                  <a:stCxn id="307" idx="3"/>
                  <a:endCxn id="309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>
                  <a:extLst>
                    <a:ext uri="{FF2B5EF4-FFF2-40B4-BE49-F238E27FC236}">
                      <a16:creationId xmlns:a16="http://schemas.microsoft.com/office/drawing/2014/main" id="{0BD8384E-8679-4229-A2BE-2F7CEEEBD77F}"/>
                    </a:ext>
                  </a:extLst>
                </p:cNvPr>
                <p:cNvCxnSpPr>
                  <a:cxnSpLocks/>
                  <a:stCxn id="307" idx="5"/>
                  <a:endCxn id="310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A4AA1548-FF3C-42B9-A854-BBA492331A85}"/>
                    </a:ext>
                  </a:extLst>
                </p:cNvPr>
                <p:cNvSpPr/>
                <p:nvPr/>
              </p:nvSpPr>
              <p:spPr>
                <a:xfrm>
                  <a:off x="5521756" y="2081197"/>
                  <a:ext cx="231775" cy="15977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8" name="组合 307">
                  <a:extLst>
                    <a:ext uri="{FF2B5EF4-FFF2-40B4-BE49-F238E27FC236}">
                      <a16:creationId xmlns:a16="http://schemas.microsoft.com/office/drawing/2014/main" id="{10D7B375-83C7-496E-A689-4E0E66A7CDAE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79935" cy="102256"/>
                  <a:chOff x="5347507" y="2651927"/>
                  <a:chExt cx="579935" cy="102256"/>
                </a:xfrm>
              </p:grpSpPr>
              <p:sp>
                <p:nvSpPr>
                  <p:cNvPr id="309" name="椭圆 308">
                    <a:extLst>
                      <a:ext uri="{FF2B5EF4-FFF2-40B4-BE49-F238E27FC236}">
                        <a16:creationId xmlns:a16="http://schemas.microsoft.com/office/drawing/2014/main" id="{6E4B44A1-F8BC-4734-A9F9-6F44780C135B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310" name="椭圆 309">
                    <a:extLst>
                      <a:ext uri="{FF2B5EF4-FFF2-40B4-BE49-F238E27FC236}">
                        <a16:creationId xmlns:a16="http://schemas.microsoft.com/office/drawing/2014/main" id="{E8C25D50-B6BA-44BF-8268-EB85779B7944}"/>
                      </a:ext>
                    </a:extLst>
                  </p:cNvPr>
                  <p:cNvSpPr/>
                  <p:nvPr/>
                </p:nvSpPr>
                <p:spPr>
                  <a:xfrm>
                    <a:off x="5778217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128CB0AC-95D8-4983-909F-31FDE013D3B9}"/>
                </a:ext>
              </a:extLst>
            </p:cNvPr>
            <p:cNvGrpSpPr/>
            <p:nvPr/>
          </p:nvGrpSpPr>
          <p:grpSpPr>
            <a:xfrm>
              <a:off x="6756094" y="1653808"/>
              <a:ext cx="1237905" cy="1259940"/>
              <a:chOff x="5430432" y="1653808"/>
              <a:chExt cx="1237905" cy="1259940"/>
            </a:xfrm>
          </p:grpSpPr>
          <p:cxnSp>
            <p:nvCxnSpPr>
              <p:cNvPr id="283" name="直接连接符 282">
                <a:extLst>
                  <a:ext uri="{FF2B5EF4-FFF2-40B4-BE49-F238E27FC236}">
                    <a16:creationId xmlns:a16="http://schemas.microsoft.com/office/drawing/2014/main" id="{92961BC9-1A07-4C69-9C30-9D0808764667}"/>
                  </a:ext>
                </a:extLst>
              </p:cNvPr>
              <p:cNvCxnSpPr>
                <a:cxnSpLocks/>
                <a:stCxn id="285" idx="3"/>
                <a:endCxn id="296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674A2990-8D1D-4B53-8491-06AB6C64EA88}"/>
                  </a:ext>
                </a:extLst>
              </p:cNvPr>
              <p:cNvCxnSpPr>
                <a:cxnSpLocks/>
                <a:stCxn id="285" idx="5"/>
                <a:endCxn id="290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2562C916-FDA2-47E2-B90D-48C724172DBB}"/>
                  </a:ext>
                </a:extLst>
              </p:cNvPr>
              <p:cNvSpPr/>
              <p:nvPr/>
            </p:nvSpPr>
            <p:spPr>
              <a:xfrm>
                <a:off x="5934979" y="1653808"/>
                <a:ext cx="231775" cy="15977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BB85DC4B-13D3-42D8-A5E8-D43963B822B4}"/>
                  </a:ext>
                </a:extLst>
              </p:cNvPr>
              <p:cNvGrpSpPr/>
              <p:nvPr/>
            </p:nvGrpSpPr>
            <p:grpSpPr>
              <a:xfrm>
                <a:off x="5430432" y="2240760"/>
                <a:ext cx="579939" cy="672987"/>
                <a:chOff x="5347502" y="2081196"/>
                <a:chExt cx="579939" cy="672987"/>
              </a:xfrm>
            </p:grpSpPr>
            <p:cxnSp>
              <p:nvCxnSpPr>
                <p:cNvPr id="294" name="直接连接符 293">
                  <a:extLst>
                    <a:ext uri="{FF2B5EF4-FFF2-40B4-BE49-F238E27FC236}">
                      <a16:creationId xmlns:a16="http://schemas.microsoft.com/office/drawing/2014/main" id="{B286704C-1446-472D-9D16-F3E084FF03ED}"/>
                    </a:ext>
                  </a:extLst>
                </p:cNvPr>
                <p:cNvCxnSpPr>
                  <a:stCxn id="296" idx="3"/>
                  <a:endCxn id="298" idx="0"/>
                </p:cNvCxnSpPr>
                <p:nvPr/>
              </p:nvCxnSpPr>
              <p:spPr>
                <a:xfrm flipH="1">
                  <a:off x="5422125" y="2217570"/>
                  <a:ext cx="133576" cy="434348"/>
                </a:xfrm>
                <a:prstGeom prst="line">
                  <a:avLst/>
                </a:prstGeom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DE246C1D-8C8C-4912-AEDE-7AE1E7818096}"/>
                    </a:ext>
                  </a:extLst>
                </p:cNvPr>
                <p:cNvCxnSpPr>
                  <a:cxnSpLocks/>
                  <a:stCxn id="296" idx="5"/>
                  <a:endCxn id="299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96" name="椭圆 295">
                  <a:extLst>
                    <a:ext uri="{FF2B5EF4-FFF2-40B4-BE49-F238E27FC236}">
                      <a16:creationId xmlns:a16="http://schemas.microsoft.com/office/drawing/2014/main" id="{41720EEB-0BE0-47E2-A7F0-3CCA1E9D4B6A}"/>
                    </a:ext>
                  </a:extLst>
                </p:cNvPr>
                <p:cNvSpPr/>
                <p:nvPr/>
              </p:nvSpPr>
              <p:spPr>
                <a:xfrm>
                  <a:off x="5521752" y="2081196"/>
                  <a:ext cx="231775" cy="159776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DF830BE6-7609-435D-B231-20A2BE1B87E0}"/>
                    </a:ext>
                  </a:extLst>
                </p:cNvPr>
                <p:cNvGrpSpPr/>
                <p:nvPr/>
              </p:nvGrpSpPr>
              <p:grpSpPr>
                <a:xfrm>
                  <a:off x="5347502" y="2651926"/>
                  <a:ext cx="579939" cy="102257"/>
                  <a:chOff x="5347502" y="2651926"/>
                  <a:chExt cx="579939" cy="102257"/>
                </a:xfrm>
              </p:grpSpPr>
              <p:sp>
                <p:nvSpPr>
                  <p:cNvPr id="298" name="椭圆 297">
                    <a:extLst>
                      <a:ext uri="{FF2B5EF4-FFF2-40B4-BE49-F238E27FC236}">
                        <a16:creationId xmlns:a16="http://schemas.microsoft.com/office/drawing/2014/main" id="{7BBE6CB7-CEDA-4379-A9CC-8298FC606AEC}"/>
                      </a:ext>
                    </a:extLst>
                  </p:cNvPr>
                  <p:cNvSpPr/>
                  <p:nvPr/>
                </p:nvSpPr>
                <p:spPr>
                  <a:xfrm>
                    <a:off x="5347502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99" name="椭圆 298">
                    <a:extLst>
                      <a:ext uri="{FF2B5EF4-FFF2-40B4-BE49-F238E27FC236}">
                        <a16:creationId xmlns:a16="http://schemas.microsoft.com/office/drawing/2014/main" id="{E127AC29-B26B-415E-942B-65F5372EAA97}"/>
                      </a:ext>
                    </a:extLst>
                  </p:cNvPr>
                  <p:cNvSpPr/>
                  <p:nvPr/>
                </p:nvSpPr>
                <p:spPr>
                  <a:xfrm>
                    <a:off x="5778216" y="2651926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35A0961A-84CE-4D7F-924B-428FF94E52C6}"/>
                  </a:ext>
                </a:extLst>
              </p:cNvPr>
              <p:cNvGrpSpPr/>
              <p:nvPr/>
            </p:nvGrpSpPr>
            <p:grpSpPr>
              <a:xfrm>
                <a:off x="6088403" y="2240760"/>
                <a:ext cx="579934" cy="672988"/>
                <a:chOff x="5347505" y="2081196"/>
                <a:chExt cx="579934" cy="672988"/>
              </a:xfrm>
            </p:grpSpPr>
            <p:cxnSp>
              <p:nvCxnSpPr>
                <p:cNvPr id="288" name="直接连接符 287">
                  <a:extLst>
                    <a:ext uri="{FF2B5EF4-FFF2-40B4-BE49-F238E27FC236}">
                      <a16:creationId xmlns:a16="http://schemas.microsoft.com/office/drawing/2014/main" id="{35A4DFC0-52D8-4F45-88DF-F1D2528E55A5}"/>
                    </a:ext>
                  </a:extLst>
                </p:cNvPr>
                <p:cNvCxnSpPr>
                  <a:stCxn id="290" idx="3"/>
                  <a:endCxn id="292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2724295E-D799-4369-9FC0-C0C44209FC66}"/>
                    </a:ext>
                  </a:extLst>
                </p:cNvPr>
                <p:cNvCxnSpPr>
                  <a:cxnSpLocks/>
                  <a:stCxn id="290" idx="5"/>
                  <a:endCxn id="293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725731BD-EFB8-4579-B94B-B9A15F4756ED}"/>
                    </a:ext>
                  </a:extLst>
                </p:cNvPr>
                <p:cNvSpPr/>
                <p:nvPr/>
              </p:nvSpPr>
              <p:spPr>
                <a:xfrm>
                  <a:off x="5521757" y="2081196"/>
                  <a:ext cx="231773" cy="159776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BB338332-92E6-4DD5-931E-D4BC5D6CFA7B}"/>
                    </a:ext>
                  </a:extLst>
                </p:cNvPr>
                <p:cNvGrpSpPr/>
                <p:nvPr/>
              </p:nvGrpSpPr>
              <p:grpSpPr>
                <a:xfrm>
                  <a:off x="5347505" y="2651927"/>
                  <a:ext cx="579934" cy="102257"/>
                  <a:chOff x="5347505" y="2651927"/>
                  <a:chExt cx="579934" cy="102257"/>
                </a:xfrm>
              </p:grpSpPr>
              <p:sp>
                <p:nvSpPr>
                  <p:cNvPr id="292" name="椭圆 291">
                    <a:extLst>
                      <a:ext uri="{FF2B5EF4-FFF2-40B4-BE49-F238E27FC236}">
                        <a16:creationId xmlns:a16="http://schemas.microsoft.com/office/drawing/2014/main" id="{31F95D21-10D0-498B-B8B2-DDB6C3011E40}"/>
                      </a:ext>
                    </a:extLst>
                  </p:cNvPr>
                  <p:cNvSpPr/>
                  <p:nvPr/>
                </p:nvSpPr>
                <p:spPr>
                  <a:xfrm>
                    <a:off x="5347505" y="2651928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93" name="椭圆 292">
                    <a:extLst>
                      <a:ext uri="{FF2B5EF4-FFF2-40B4-BE49-F238E27FC236}">
                        <a16:creationId xmlns:a16="http://schemas.microsoft.com/office/drawing/2014/main" id="{F9727671-0678-4E67-8BBE-1E1DA48E7450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6DEEFB8B-3318-4C44-94EE-B798DF5D1976}"/>
              </a:ext>
            </a:extLst>
          </p:cNvPr>
          <p:cNvGrpSpPr/>
          <p:nvPr/>
        </p:nvGrpSpPr>
        <p:grpSpPr>
          <a:xfrm rot="5400000">
            <a:off x="1360070" y="1591244"/>
            <a:ext cx="2473188" cy="2529699"/>
            <a:chOff x="5430439" y="1145657"/>
            <a:chExt cx="2563560" cy="1768091"/>
          </a:xfrm>
        </p:grpSpPr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1CDA94B8-C605-40DB-956B-678411A64D3B}"/>
                </a:ext>
              </a:extLst>
            </p:cNvPr>
            <p:cNvCxnSpPr>
              <a:cxnSpLocks/>
              <a:stCxn id="240" idx="3"/>
              <a:endCxn id="262" idx="0"/>
            </p:cNvCxnSpPr>
            <p:nvPr/>
          </p:nvCxnSpPr>
          <p:spPr>
            <a:xfrm flipH="1">
              <a:off x="6050869" y="1282032"/>
              <a:ext cx="582933" cy="371773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7701E573-CFE6-4D01-85EB-9A51237EC8D5}"/>
                </a:ext>
              </a:extLst>
            </p:cNvPr>
            <p:cNvCxnSpPr>
              <a:cxnSpLocks/>
              <a:stCxn id="240" idx="5"/>
              <a:endCxn id="245" idx="0"/>
            </p:cNvCxnSpPr>
            <p:nvPr/>
          </p:nvCxnSpPr>
          <p:spPr>
            <a:xfrm>
              <a:off x="6797691" y="1282032"/>
              <a:ext cx="578840" cy="371773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5971A27F-F766-4CEF-B1D0-8B84169F0623}"/>
                </a:ext>
              </a:extLst>
            </p:cNvPr>
            <p:cNvSpPr/>
            <p:nvPr/>
          </p:nvSpPr>
          <p:spPr>
            <a:xfrm>
              <a:off x="6599857" y="1145657"/>
              <a:ext cx="231775" cy="15977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115BDADC-E787-4E5E-B48D-F7F0CF0DDE05}"/>
                </a:ext>
              </a:extLst>
            </p:cNvPr>
            <p:cNvGrpSpPr/>
            <p:nvPr/>
          </p:nvGrpSpPr>
          <p:grpSpPr>
            <a:xfrm>
              <a:off x="5430439" y="1653808"/>
              <a:ext cx="1237901" cy="1259939"/>
              <a:chOff x="5430439" y="1653808"/>
              <a:chExt cx="1237901" cy="1259939"/>
            </a:xfrm>
          </p:grpSpPr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5454FFE2-1977-4BC6-A6F2-ED0C165F06C0}"/>
                  </a:ext>
                </a:extLst>
              </p:cNvPr>
              <p:cNvCxnSpPr>
                <a:cxnSpLocks/>
                <a:stCxn id="262" idx="3"/>
                <a:endCxn id="273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7143BF5D-A837-4236-9C8A-BB86862BF030}"/>
                  </a:ext>
                </a:extLst>
              </p:cNvPr>
              <p:cNvCxnSpPr>
                <a:cxnSpLocks/>
                <a:stCxn id="262" idx="5"/>
                <a:endCxn id="267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rgbClr val="00B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DA86E68F-AE58-422F-88E3-1FDD0AE587A1}"/>
                  </a:ext>
                </a:extLst>
              </p:cNvPr>
              <p:cNvSpPr/>
              <p:nvPr/>
            </p:nvSpPr>
            <p:spPr>
              <a:xfrm>
                <a:off x="5934978" y="1653808"/>
                <a:ext cx="231775" cy="15977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D68ABF1B-DCEB-4FFB-8A17-3B9150315AD8}"/>
                  </a:ext>
                </a:extLst>
              </p:cNvPr>
              <p:cNvGrpSpPr/>
              <p:nvPr/>
            </p:nvGrpSpPr>
            <p:grpSpPr>
              <a:xfrm>
                <a:off x="5430439" y="2240761"/>
                <a:ext cx="579930" cy="672986"/>
                <a:chOff x="5347509" y="2081197"/>
                <a:chExt cx="579930" cy="672986"/>
              </a:xfrm>
            </p:grpSpPr>
            <p:cxnSp>
              <p:nvCxnSpPr>
                <p:cNvPr id="271" name="直接连接符 270">
                  <a:extLst>
                    <a:ext uri="{FF2B5EF4-FFF2-40B4-BE49-F238E27FC236}">
                      <a16:creationId xmlns:a16="http://schemas.microsoft.com/office/drawing/2014/main" id="{C6943AB8-DF1A-4731-8CD1-058EFD2431D8}"/>
                    </a:ext>
                  </a:extLst>
                </p:cNvPr>
                <p:cNvCxnSpPr>
                  <a:cxnSpLocks/>
                  <a:stCxn id="273" idx="3"/>
                  <a:endCxn id="275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连接符 271">
                  <a:extLst>
                    <a:ext uri="{FF2B5EF4-FFF2-40B4-BE49-F238E27FC236}">
                      <a16:creationId xmlns:a16="http://schemas.microsoft.com/office/drawing/2014/main" id="{D255D789-EDF1-4EBD-A555-C3351B2B6F41}"/>
                    </a:ext>
                  </a:extLst>
                </p:cNvPr>
                <p:cNvCxnSpPr>
                  <a:cxnSpLocks/>
                  <a:stCxn id="273" idx="5"/>
                  <a:endCxn id="276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E540EAC7-34F1-4C4A-BFB5-A7E7C781454A}"/>
                    </a:ext>
                  </a:extLst>
                </p:cNvPr>
                <p:cNvSpPr/>
                <p:nvPr/>
              </p:nvSpPr>
              <p:spPr>
                <a:xfrm>
                  <a:off x="5521753" y="2081197"/>
                  <a:ext cx="231775" cy="159776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4" name="组合 273">
                  <a:extLst>
                    <a:ext uri="{FF2B5EF4-FFF2-40B4-BE49-F238E27FC236}">
                      <a16:creationId xmlns:a16="http://schemas.microsoft.com/office/drawing/2014/main" id="{10AF1944-F94A-4F99-A63A-2B289D1CF455}"/>
                    </a:ext>
                  </a:extLst>
                </p:cNvPr>
                <p:cNvGrpSpPr/>
                <p:nvPr/>
              </p:nvGrpSpPr>
              <p:grpSpPr>
                <a:xfrm>
                  <a:off x="5347509" y="2651927"/>
                  <a:ext cx="579930" cy="102256"/>
                  <a:chOff x="5347509" y="2651927"/>
                  <a:chExt cx="579930" cy="102256"/>
                </a:xfrm>
              </p:grpSpPr>
              <p:sp>
                <p:nvSpPr>
                  <p:cNvPr id="275" name="椭圆 274">
                    <a:extLst>
                      <a:ext uri="{FF2B5EF4-FFF2-40B4-BE49-F238E27FC236}">
                        <a16:creationId xmlns:a16="http://schemas.microsoft.com/office/drawing/2014/main" id="{5EAE3BCC-6E52-4365-B171-9D444DB8E27A}"/>
                      </a:ext>
                    </a:extLst>
                  </p:cNvPr>
                  <p:cNvSpPr/>
                  <p:nvPr/>
                </p:nvSpPr>
                <p:spPr>
                  <a:xfrm>
                    <a:off x="5347509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76" name="椭圆 275">
                    <a:extLst>
                      <a:ext uri="{FF2B5EF4-FFF2-40B4-BE49-F238E27FC236}">
                        <a16:creationId xmlns:a16="http://schemas.microsoft.com/office/drawing/2014/main" id="{865FE721-0F4E-46CA-8E53-DD4293774AD3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69569B40-5E01-4A5A-A486-3E88709B7DA7}"/>
                  </a:ext>
                </a:extLst>
              </p:cNvPr>
              <p:cNvGrpSpPr/>
              <p:nvPr/>
            </p:nvGrpSpPr>
            <p:grpSpPr>
              <a:xfrm>
                <a:off x="6088405" y="2240761"/>
                <a:ext cx="579935" cy="672986"/>
                <a:chOff x="5347507" y="2081197"/>
                <a:chExt cx="579935" cy="672986"/>
              </a:xfrm>
            </p:grpSpPr>
            <p:cxnSp>
              <p:nvCxnSpPr>
                <p:cNvPr id="265" name="直接连接符 264">
                  <a:extLst>
                    <a:ext uri="{FF2B5EF4-FFF2-40B4-BE49-F238E27FC236}">
                      <a16:creationId xmlns:a16="http://schemas.microsoft.com/office/drawing/2014/main" id="{E80267B9-7F6F-4FA4-88A4-AB4E46635807}"/>
                    </a:ext>
                  </a:extLst>
                </p:cNvPr>
                <p:cNvCxnSpPr>
                  <a:stCxn id="267" idx="3"/>
                  <a:endCxn id="269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接连接符 265">
                  <a:extLst>
                    <a:ext uri="{FF2B5EF4-FFF2-40B4-BE49-F238E27FC236}">
                      <a16:creationId xmlns:a16="http://schemas.microsoft.com/office/drawing/2014/main" id="{9D0DBA64-6A4B-4C03-8F62-62448D98662D}"/>
                    </a:ext>
                  </a:extLst>
                </p:cNvPr>
                <p:cNvCxnSpPr>
                  <a:cxnSpLocks/>
                  <a:stCxn id="267" idx="5"/>
                  <a:endCxn id="270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67" name="椭圆 266">
                  <a:extLst>
                    <a:ext uri="{FF2B5EF4-FFF2-40B4-BE49-F238E27FC236}">
                      <a16:creationId xmlns:a16="http://schemas.microsoft.com/office/drawing/2014/main" id="{7C8102AB-0DA6-487B-9D8B-A22037E0F5D8}"/>
                    </a:ext>
                  </a:extLst>
                </p:cNvPr>
                <p:cNvSpPr/>
                <p:nvPr/>
              </p:nvSpPr>
              <p:spPr>
                <a:xfrm>
                  <a:off x="5521756" y="2081197"/>
                  <a:ext cx="231775" cy="15977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8" name="组合 267">
                  <a:extLst>
                    <a:ext uri="{FF2B5EF4-FFF2-40B4-BE49-F238E27FC236}">
                      <a16:creationId xmlns:a16="http://schemas.microsoft.com/office/drawing/2014/main" id="{19691965-7C39-49E7-88B9-A875FCCF6DCA}"/>
                    </a:ext>
                  </a:extLst>
                </p:cNvPr>
                <p:cNvGrpSpPr/>
                <p:nvPr/>
              </p:nvGrpSpPr>
              <p:grpSpPr>
                <a:xfrm>
                  <a:off x="5347507" y="2651927"/>
                  <a:ext cx="579935" cy="102256"/>
                  <a:chOff x="5347507" y="2651927"/>
                  <a:chExt cx="579935" cy="102256"/>
                </a:xfrm>
              </p:grpSpPr>
              <p:sp>
                <p:nvSpPr>
                  <p:cNvPr id="269" name="椭圆 268">
                    <a:extLst>
                      <a:ext uri="{FF2B5EF4-FFF2-40B4-BE49-F238E27FC236}">
                        <a16:creationId xmlns:a16="http://schemas.microsoft.com/office/drawing/2014/main" id="{14C68CF3-7B9B-4E98-8236-885DBF903F63}"/>
                      </a:ext>
                    </a:extLst>
                  </p:cNvPr>
                  <p:cNvSpPr/>
                  <p:nvPr/>
                </p:nvSpPr>
                <p:spPr>
                  <a:xfrm>
                    <a:off x="5347507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70" name="椭圆 269">
                    <a:extLst>
                      <a:ext uri="{FF2B5EF4-FFF2-40B4-BE49-F238E27FC236}">
                        <a16:creationId xmlns:a16="http://schemas.microsoft.com/office/drawing/2014/main" id="{5486D919-A7E7-4DD5-B55E-519AFDBA153F}"/>
                      </a:ext>
                    </a:extLst>
                  </p:cNvPr>
                  <p:cNvSpPr/>
                  <p:nvPr/>
                </p:nvSpPr>
                <p:spPr>
                  <a:xfrm>
                    <a:off x="5778217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2ECD012B-8856-44C6-8B5A-A76E3D03C0DB}"/>
                </a:ext>
              </a:extLst>
            </p:cNvPr>
            <p:cNvGrpSpPr/>
            <p:nvPr/>
          </p:nvGrpSpPr>
          <p:grpSpPr>
            <a:xfrm>
              <a:off x="6756094" y="1653808"/>
              <a:ext cx="1237905" cy="1259940"/>
              <a:chOff x="5430432" y="1653808"/>
              <a:chExt cx="1237905" cy="1259940"/>
            </a:xfrm>
          </p:grpSpPr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B011F89A-6269-4B8D-8235-3506690B1C99}"/>
                  </a:ext>
                </a:extLst>
              </p:cNvPr>
              <p:cNvCxnSpPr>
                <a:cxnSpLocks/>
                <a:stCxn id="245" idx="3"/>
                <a:endCxn id="256" idx="0"/>
              </p:cNvCxnSpPr>
              <p:nvPr/>
            </p:nvCxnSpPr>
            <p:spPr>
              <a:xfrm flipH="1">
                <a:off x="5720576" y="1790183"/>
                <a:ext cx="248348" cy="450573"/>
              </a:xfrm>
              <a:prstGeom prst="line">
                <a:avLst/>
              </a:prstGeom>
              <a:ln w="9525" cap="flat" cmpd="sng" algn="ctr">
                <a:solidFill>
                  <a:srgbClr val="92D05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9693C41B-EFF3-4712-B2E6-BFB7A6130EA1}"/>
                  </a:ext>
                </a:extLst>
              </p:cNvPr>
              <p:cNvCxnSpPr>
                <a:cxnSpLocks/>
                <a:stCxn id="245" idx="5"/>
                <a:endCxn id="250" idx="0"/>
              </p:cNvCxnSpPr>
              <p:nvPr/>
            </p:nvCxnSpPr>
            <p:spPr>
              <a:xfrm>
                <a:off x="6132814" y="1790183"/>
                <a:ext cx="245730" cy="450573"/>
              </a:xfrm>
              <a:prstGeom prst="line">
                <a:avLst/>
              </a:prstGeom>
              <a:ln w="9525" cap="flat" cmpd="sng" algn="ctr">
                <a:solidFill>
                  <a:srgbClr val="7030A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FEBADAA4-50B0-422F-B20B-2B47615A89E5}"/>
                  </a:ext>
                </a:extLst>
              </p:cNvPr>
              <p:cNvSpPr/>
              <p:nvPr/>
            </p:nvSpPr>
            <p:spPr>
              <a:xfrm>
                <a:off x="5934979" y="1653808"/>
                <a:ext cx="231775" cy="15977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81E6B79F-E5CF-438E-8179-CDB6FA0053E7}"/>
                  </a:ext>
                </a:extLst>
              </p:cNvPr>
              <p:cNvGrpSpPr/>
              <p:nvPr/>
            </p:nvGrpSpPr>
            <p:grpSpPr>
              <a:xfrm>
                <a:off x="5430432" y="2240760"/>
                <a:ext cx="579939" cy="672987"/>
                <a:chOff x="5347502" y="2081196"/>
                <a:chExt cx="579939" cy="672987"/>
              </a:xfrm>
            </p:grpSpPr>
            <p:cxnSp>
              <p:nvCxnSpPr>
                <p:cNvPr id="254" name="直接连接符 253">
                  <a:extLst>
                    <a:ext uri="{FF2B5EF4-FFF2-40B4-BE49-F238E27FC236}">
                      <a16:creationId xmlns:a16="http://schemas.microsoft.com/office/drawing/2014/main" id="{9CDF98F5-0457-41AF-81A6-0A32866CE39F}"/>
                    </a:ext>
                  </a:extLst>
                </p:cNvPr>
                <p:cNvCxnSpPr>
                  <a:stCxn id="256" idx="3"/>
                  <a:endCxn id="258" idx="0"/>
                </p:cNvCxnSpPr>
                <p:nvPr/>
              </p:nvCxnSpPr>
              <p:spPr>
                <a:xfrm flipH="1">
                  <a:off x="5422125" y="2217570"/>
                  <a:ext cx="133576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>
                  <a:extLst>
                    <a:ext uri="{FF2B5EF4-FFF2-40B4-BE49-F238E27FC236}">
                      <a16:creationId xmlns:a16="http://schemas.microsoft.com/office/drawing/2014/main" id="{1B206870-200D-4262-9D45-FF30C4232C11}"/>
                    </a:ext>
                  </a:extLst>
                </p:cNvPr>
                <p:cNvCxnSpPr>
                  <a:cxnSpLocks/>
                  <a:stCxn id="256" idx="5"/>
                  <a:endCxn id="259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C9AE5038-F8F8-4FFD-B4EB-99B9F711B24F}"/>
                    </a:ext>
                  </a:extLst>
                </p:cNvPr>
                <p:cNvSpPr/>
                <p:nvPr/>
              </p:nvSpPr>
              <p:spPr>
                <a:xfrm>
                  <a:off x="5521752" y="2081196"/>
                  <a:ext cx="231775" cy="159776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7" name="组合 256">
                  <a:extLst>
                    <a:ext uri="{FF2B5EF4-FFF2-40B4-BE49-F238E27FC236}">
                      <a16:creationId xmlns:a16="http://schemas.microsoft.com/office/drawing/2014/main" id="{ED7B1B52-09F8-4171-9EAC-323754537A12}"/>
                    </a:ext>
                  </a:extLst>
                </p:cNvPr>
                <p:cNvGrpSpPr/>
                <p:nvPr/>
              </p:nvGrpSpPr>
              <p:grpSpPr>
                <a:xfrm>
                  <a:off x="5347502" y="2651926"/>
                  <a:ext cx="579939" cy="102257"/>
                  <a:chOff x="5347502" y="2651926"/>
                  <a:chExt cx="579939" cy="102257"/>
                </a:xfrm>
              </p:grpSpPr>
              <p:sp>
                <p:nvSpPr>
                  <p:cNvPr id="258" name="椭圆 257">
                    <a:extLst>
                      <a:ext uri="{FF2B5EF4-FFF2-40B4-BE49-F238E27FC236}">
                        <a16:creationId xmlns:a16="http://schemas.microsoft.com/office/drawing/2014/main" id="{40E241E8-1D93-4732-A0FE-5E88BC575378}"/>
                      </a:ext>
                    </a:extLst>
                  </p:cNvPr>
                  <p:cNvSpPr/>
                  <p:nvPr/>
                </p:nvSpPr>
                <p:spPr>
                  <a:xfrm>
                    <a:off x="5347502" y="2651927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59" name="椭圆 258">
                    <a:extLst>
                      <a:ext uri="{FF2B5EF4-FFF2-40B4-BE49-F238E27FC236}">
                        <a16:creationId xmlns:a16="http://schemas.microsoft.com/office/drawing/2014/main" id="{C98A835E-9817-4A15-B240-EA5E20249921}"/>
                      </a:ext>
                    </a:extLst>
                  </p:cNvPr>
                  <p:cNvSpPr/>
                  <p:nvPr/>
                </p:nvSpPr>
                <p:spPr>
                  <a:xfrm>
                    <a:off x="5778216" y="2651926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1D109687-9A9F-46EE-86FF-D1775D66AB72}"/>
                  </a:ext>
                </a:extLst>
              </p:cNvPr>
              <p:cNvGrpSpPr/>
              <p:nvPr/>
            </p:nvGrpSpPr>
            <p:grpSpPr>
              <a:xfrm>
                <a:off x="6088403" y="2240760"/>
                <a:ext cx="579934" cy="672988"/>
                <a:chOff x="5347505" y="2081196"/>
                <a:chExt cx="579934" cy="672988"/>
              </a:xfrm>
            </p:grpSpPr>
            <p:cxnSp>
              <p:nvCxnSpPr>
                <p:cNvPr id="248" name="直接连接符 247">
                  <a:extLst>
                    <a:ext uri="{FF2B5EF4-FFF2-40B4-BE49-F238E27FC236}">
                      <a16:creationId xmlns:a16="http://schemas.microsoft.com/office/drawing/2014/main" id="{E5E1BD7A-AD5F-499F-92DF-98F3B9318603}"/>
                    </a:ext>
                  </a:extLst>
                </p:cNvPr>
                <p:cNvCxnSpPr>
                  <a:stCxn id="250" idx="3"/>
                  <a:endCxn id="252" idx="0"/>
                </p:cNvCxnSpPr>
                <p:nvPr/>
              </p:nvCxnSpPr>
              <p:spPr>
                <a:xfrm flipH="1">
                  <a:off x="5422126" y="2217570"/>
                  <a:ext cx="133575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>
                  <a:extLst>
                    <a:ext uri="{FF2B5EF4-FFF2-40B4-BE49-F238E27FC236}">
                      <a16:creationId xmlns:a16="http://schemas.microsoft.com/office/drawing/2014/main" id="{E4740566-675E-48D4-A3D6-11A82D2992C2}"/>
                    </a:ext>
                  </a:extLst>
                </p:cNvPr>
                <p:cNvCxnSpPr>
                  <a:cxnSpLocks/>
                  <a:stCxn id="250" idx="5"/>
                  <a:endCxn id="253" idx="0"/>
                </p:cNvCxnSpPr>
                <p:nvPr/>
              </p:nvCxnSpPr>
              <p:spPr>
                <a:xfrm>
                  <a:off x="5719591" y="2217570"/>
                  <a:ext cx="133244" cy="43434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0" name="椭圆 249">
                  <a:extLst>
                    <a:ext uri="{FF2B5EF4-FFF2-40B4-BE49-F238E27FC236}">
                      <a16:creationId xmlns:a16="http://schemas.microsoft.com/office/drawing/2014/main" id="{A03ACE6C-83D3-4BE7-A6B5-6BEE69AD1DE9}"/>
                    </a:ext>
                  </a:extLst>
                </p:cNvPr>
                <p:cNvSpPr/>
                <p:nvPr/>
              </p:nvSpPr>
              <p:spPr>
                <a:xfrm>
                  <a:off x="5521757" y="2081196"/>
                  <a:ext cx="231773" cy="159776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A5AC53E6-56E4-4C65-971A-7E28E1990C11}"/>
                    </a:ext>
                  </a:extLst>
                </p:cNvPr>
                <p:cNvGrpSpPr/>
                <p:nvPr/>
              </p:nvGrpSpPr>
              <p:grpSpPr>
                <a:xfrm>
                  <a:off x="5347505" y="2651927"/>
                  <a:ext cx="579934" cy="102257"/>
                  <a:chOff x="5347505" y="2651927"/>
                  <a:chExt cx="579934" cy="102257"/>
                </a:xfrm>
              </p:grpSpPr>
              <p:sp>
                <p:nvSpPr>
                  <p:cNvPr id="252" name="椭圆 251">
                    <a:extLst>
                      <a:ext uri="{FF2B5EF4-FFF2-40B4-BE49-F238E27FC236}">
                        <a16:creationId xmlns:a16="http://schemas.microsoft.com/office/drawing/2014/main" id="{721D40FB-B468-4848-A97B-14A287344DA8}"/>
                      </a:ext>
                    </a:extLst>
                  </p:cNvPr>
                  <p:cNvSpPr/>
                  <p:nvPr/>
                </p:nvSpPr>
                <p:spPr>
                  <a:xfrm>
                    <a:off x="5347505" y="2651928"/>
                    <a:ext cx="149224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53" name="椭圆 252">
                    <a:extLst>
                      <a:ext uri="{FF2B5EF4-FFF2-40B4-BE49-F238E27FC236}">
                        <a16:creationId xmlns:a16="http://schemas.microsoft.com/office/drawing/2014/main" id="{6BBBF1F3-77D1-4C36-8B6B-CBE85B99F157}"/>
                      </a:ext>
                    </a:extLst>
                  </p:cNvPr>
                  <p:cNvSpPr/>
                  <p:nvPr/>
                </p:nvSpPr>
                <p:spPr>
                  <a:xfrm>
                    <a:off x="5778214" y="2651927"/>
                    <a:ext cx="149225" cy="102256"/>
                  </a:xfrm>
                  <a:prstGeom prst="ellipse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</p:grpSp>
          </p:grpSp>
        </p:grp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CD1D385-42FE-4115-851B-86854F9F6F31}"/>
              </a:ext>
            </a:extLst>
          </p:cNvPr>
          <p:cNvCxnSpPr>
            <a:cxnSpLocks/>
          </p:cNvCxnSpPr>
          <p:nvPr/>
        </p:nvCxnSpPr>
        <p:spPr>
          <a:xfrm flipV="1">
            <a:off x="3864714" y="2857756"/>
            <a:ext cx="700506" cy="34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8" name="表格 377">
            <a:extLst>
              <a:ext uri="{FF2B5EF4-FFF2-40B4-BE49-F238E27FC236}">
                <a16:creationId xmlns:a16="http://schemas.microsoft.com/office/drawing/2014/main" id="{57CCE9A6-7985-412E-820A-F5A254971EE0}"/>
              </a:ext>
            </a:extLst>
          </p:cNvPr>
          <p:cNvGraphicFramePr>
            <a:graphicFrameLocks noGrp="1"/>
          </p:cNvGraphicFramePr>
          <p:nvPr/>
        </p:nvGraphicFramePr>
        <p:xfrm>
          <a:off x="1128623" y="546443"/>
          <a:ext cx="158314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447751355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0584813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67751132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632109527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47222048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67544041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74529553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47888567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99461297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846959451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654563455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4260003575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79" name="表格 378">
            <a:extLst>
              <a:ext uri="{FF2B5EF4-FFF2-40B4-BE49-F238E27FC236}">
                <a16:creationId xmlns:a16="http://schemas.microsoft.com/office/drawing/2014/main" id="{6D54EAE4-0E5B-4D8F-97FA-612E08A3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07105"/>
              </p:ext>
            </p:extLst>
          </p:nvPr>
        </p:nvGraphicFramePr>
        <p:xfrm>
          <a:off x="1057569" y="165456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7" name="表格 386">
            <a:extLst>
              <a:ext uri="{FF2B5EF4-FFF2-40B4-BE49-F238E27FC236}">
                <a16:creationId xmlns:a16="http://schemas.microsoft.com/office/drawing/2014/main" id="{939A206B-7722-4D48-B076-024C5084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15617"/>
              </p:ext>
            </p:extLst>
          </p:nvPr>
        </p:nvGraphicFramePr>
        <p:xfrm>
          <a:off x="1057227" y="2069340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8" name="表格 387">
            <a:extLst>
              <a:ext uri="{FF2B5EF4-FFF2-40B4-BE49-F238E27FC236}">
                <a16:creationId xmlns:a16="http://schemas.microsoft.com/office/drawing/2014/main" id="{889A0D66-1A54-4040-8638-343485235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8746"/>
              </p:ext>
            </p:extLst>
          </p:nvPr>
        </p:nvGraphicFramePr>
        <p:xfrm>
          <a:off x="1058041" y="2289340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89" name="表格 388">
            <a:extLst>
              <a:ext uri="{FF2B5EF4-FFF2-40B4-BE49-F238E27FC236}">
                <a16:creationId xmlns:a16="http://schemas.microsoft.com/office/drawing/2014/main" id="{E1D26B1D-AACC-40BE-AE6E-24271394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61546"/>
              </p:ext>
            </p:extLst>
          </p:nvPr>
        </p:nvGraphicFramePr>
        <p:xfrm>
          <a:off x="1057227" y="2704952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0" name="表格 389">
            <a:extLst>
              <a:ext uri="{FF2B5EF4-FFF2-40B4-BE49-F238E27FC236}">
                <a16:creationId xmlns:a16="http://schemas.microsoft.com/office/drawing/2014/main" id="{63252DB2-46A1-4849-8510-CD6B04532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5762"/>
              </p:ext>
            </p:extLst>
          </p:nvPr>
        </p:nvGraphicFramePr>
        <p:xfrm>
          <a:off x="1057227" y="293348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73C2AC7D-D31A-4F41-8309-EB38D646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3786"/>
              </p:ext>
            </p:extLst>
          </p:nvPr>
        </p:nvGraphicFramePr>
        <p:xfrm>
          <a:off x="1057227" y="3348269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2" name="表格 391">
            <a:extLst>
              <a:ext uri="{FF2B5EF4-FFF2-40B4-BE49-F238E27FC236}">
                <a16:creationId xmlns:a16="http://schemas.microsoft.com/office/drawing/2014/main" id="{FAFDF7CC-4A85-4540-BC04-E3F34325C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36271"/>
              </p:ext>
            </p:extLst>
          </p:nvPr>
        </p:nvGraphicFramePr>
        <p:xfrm>
          <a:off x="1057227" y="3568265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393" name="表格 392">
            <a:extLst>
              <a:ext uri="{FF2B5EF4-FFF2-40B4-BE49-F238E27FC236}">
                <a16:creationId xmlns:a16="http://schemas.microsoft.com/office/drawing/2014/main" id="{BA52933C-0142-48F8-B754-D09CE6038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37936"/>
              </p:ext>
            </p:extLst>
          </p:nvPr>
        </p:nvGraphicFramePr>
        <p:xfrm>
          <a:off x="1057227" y="3983791"/>
          <a:ext cx="226164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3" name="表格 402">
            <a:extLst>
              <a:ext uri="{FF2B5EF4-FFF2-40B4-BE49-F238E27FC236}">
                <a16:creationId xmlns:a16="http://schemas.microsoft.com/office/drawing/2014/main" id="{4E868843-A065-41CF-AF95-CA385E34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55830"/>
              </p:ext>
            </p:extLst>
          </p:nvPr>
        </p:nvGraphicFramePr>
        <p:xfrm>
          <a:off x="2032817" y="1858194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5" name="表格 404">
            <a:extLst>
              <a:ext uri="{FF2B5EF4-FFF2-40B4-BE49-F238E27FC236}">
                <a16:creationId xmlns:a16="http://schemas.microsoft.com/office/drawing/2014/main" id="{86AA9633-758C-46F9-B4AE-3697AB251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16008"/>
              </p:ext>
            </p:extLst>
          </p:nvPr>
        </p:nvGraphicFramePr>
        <p:xfrm>
          <a:off x="2032817" y="2504719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6" name="表格 405">
            <a:extLst>
              <a:ext uri="{FF2B5EF4-FFF2-40B4-BE49-F238E27FC236}">
                <a16:creationId xmlns:a16="http://schemas.microsoft.com/office/drawing/2014/main" id="{009E86A5-5DB5-4E95-B619-80CD32408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37157"/>
              </p:ext>
            </p:extLst>
          </p:nvPr>
        </p:nvGraphicFramePr>
        <p:xfrm>
          <a:off x="2027014" y="314588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07" name="表格 406">
            <a:extLst>
              <a:ext uri="{FF2B5EF4-FFF2-40B4-BE49-F238E27FC236}">
                <a16:creationId xmlns:a16="http://schemas.microsoft.com/office/drawing/2014/main" id="{A67075F3-B79C-43D0-9D28-179C06DB4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209"/>
              </p:ext>
            </p:extLst>
          </p:nvPr>
        </p:nvGraphicFramePr>
        <p:xfrm>
          <a:off x="2027014" y="377810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2" name="表格 411">
            <a:extLst>
              <a:ext uri="{FF2B5EF4-FFF2-40B4-BE49-F238E27FC236}">
                <a16:creationId xmlns:a16="http://schemas.microsoft.com/office/drawing/2014/main" id="{1846C7B6-AD48-4739-BC99-FFFB2D446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25240"/>
              </p:ext>
            </p:extLst>
          </p:nvPr>
        </p:nvGraphicFramePr>
        <p:xfrm>
          <a:off x="2797212" y="2176815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3" name="表格 412">
            <a:extLst>
              <a:ext uri="{FF2B5EF4-FFF2-40B4-BE49-F238E27FC236}">
                <a16:creationId xmlns:a16="http://schemas.microsoft.com/office/drawing/2014/main" id="{3B4CF35A-F9D7-4826-958E-BA6F9F7AB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75507"/>
              </p:ext>
            </p:extLst>
          </p:nvPr>
        </p:nvGraphicFramePr>
        <p:xfrm>
          <a:off x="2797212" y="3459872"/>
          <a:ext cx="452328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416" name="表格 415">
            <a:extLst>
              <a:ext uri="{FF2B5EF4-FFF2-40B4-BE49-F238E27FC236}">
                <a16:creationId xmlns:a16="http://schemas.microsoft.com/office/drawing/2014/main" id="{812DBEFA-5B82-448E-A302-9C0F917E5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41464"/>
              </p:ext>
            </p:extLst>
          </p:nvPr>
        </p:nvGraphicFramePr>
        <p:xfrm>
          <a:off x="3411168" y="2822508"/>
          <a:ext cx="67849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746232026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63505560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086104219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444112900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325925986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0D5692B9-F642-4F51-8D46-6CD365EED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16010"/>
              </p:ext>
            </p:extLst>
          </p:nvPr>
        </p:nvGraphicFramePr>
        <p:xfrm>
          <a:off x="4528744" y="281920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5" name="表格 174">
            <a:extLst>
              <a:ext uri="{FF2B5EF4-FFF2-40B4-BE49-F238E27FC236}">
                <a16:creationId xmlns:a16="http://schemas.microsoft.com/office/drawing/2014/main" id="{33C07BF2-CB3B-432C-A330-3D211D23A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46041"/>
              </p:ext>
            </p:extLst>
          </p:nvPr>
        </p:nvGraphicFramePr>
        <p:xfrm>
          <a:off x="5259819" y="346126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6" name="表格 175">
            <a:extLst>
              <a:ext uri="{FF2B5EF4-FFF2-40B4-BE49-F238E27FC236}">
                <a16:creationId xmlns:a16="http://schemas.microsoft.com/office/drawing/2014/main" id="{D8DF91F0-AD74-4A42-AD56-EBA081F7E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64597"/>
              </p:ext>
            </p:extLst>
          </p:nvPr>
        </p:nvGraphicFramePr>
        <p:xfrm>
          <a:off x="5259819" y="218421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79" name="表格 178">
            <a:extLst>
              <a:ext uri="{FF2B5EF4-FFF2-40B4-BE49-F238E27FC236}">
                <a16:creationId xmlns:a16="http://schemas.microsoft.com/office/drawing/2014/main" id="{66F6B5F3-2BDB-469E-9724-6CCCA23B2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10483"/>
              </p:ext>
            </p:extLst>
          </p:nvPr>
        </p:nvGraphicFramePr>
        <p:xfrm>
          <a:off x="6095564" y="3779596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0" name="表格 179">
            <a:extLst>
              <a:ext uri="{FF2B5EF4-FFF2-40B4-BE49-F238E27FC236}">
                <a16:creationId xmlns:a16="http://schemas.microsoft.com/office/drawing/2014/main" id="{5DB75E44-93C6-4689-B52E-CEAAE2E27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96521"/>
              </p:ext>
            </p:extLst>
          </p:nvPr>
        </p:nvGraphicFramePr>
        <p:xfrm>
          <a:off x="6095564" y="314269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1" name="表格 180">
            <a:extLst>
              <a:ext uri="{FF2B5EF4-FFF2-40B4-BE49-F238E27FC236}">
                <a16:creationId xmlns:a16="http://schemas.microsoft.com/office/drawing/2014/main" id="{4D3ACA96-233A-4FCA-B46F-1D25D3410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7301"/>
              </p:ext>
            </p:extLst>
          </p:nvPr>
        </p:nvGraphicFramePr>
        <p:xfrm>
          <a:off x="6095564" y="249854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2" name="表格 181">
            <a:extLst>
              <a:ext uri="{FF2B5EF4-FFF2-40B4-BE49-F238E27FC236}">
                <a16:creationId xmlns:a16="http://schemas.microsoft.com/office/drawing/2014/main" id="{76A55F61-62AC-4AA4-AA1D-5CBD770EC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37643"/>
              </p:ext>
            </p:extLst>
          </p:nvPr>
        </p:nvGraphicFramePr>
        <p:xfrm>
          <a:off x="6095564" y="185932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3" name="表格 182">
            <a:extLst>
              <a:ext uri="{FF2B5EF4-FFF2-40B4-BE49-F238E27FC236}">
                <a16:creationId xmlns:a16="http://schemas.microsoft.com/office/drawing/2014/main" id="{15712690-DA92-4EA4-A200-6EC8ABE5D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24885"/>
              </p:ext>
            </p:extLst>
          </p:nvPr>
        </p:nvGraphicFramePr>
        <p:xfrm>
          <a:off x="7143721" y="166275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4" name="表格 183">
            <a:extLst>
              <a:ext uri="{FF2B5EF4-FFF2-40B4-BE49-F238E27FC236}">
                <a16:creationId xmlns:a16="http://schemas.microsoft.com/office/drawing/2014/main" id="{98E08041-38E5-40F5-B2F6-E57BE1606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97141"/>
              </p:ext>
            </p:extLst>
          </p:nvPr>
        </p:nvGraphicFramePr>
        <p:xfrm>
          <a:off x="7143344" y="207719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5" name="表格 184">
            <a:extLst>
              <a:ext uri="{FF2B5EF4-FFF2-40B4-BE49-F238E27FC236}">
                <a16:creationId xmlns:a16="http://schemas.microsoft.com/office/drawing/2014/main" id="{B54E3653-EB4C-43A9-97C0-F915123BC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6823"/>
              </p:ext>
            </p:extLst>
          </p:nvPr>
        </p:nvGraphicFramePr>
        <p:xfrm>
          <a:off x="7143720" y="2286464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6" name="表格 185">
            <a:extLst>
              <a:ext uri="{FF2B5EF4-FFF2-40B4-BE49-F238E27FC236}">
                <a16:creationId xmlns:a16="http://schemas.microsoft.com/office/drawing/2014/main" id="{6BE6BCC1-7C93-4E95-9380-72A5DCE84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07450"/>
              </p:ext>
            </p:extLst>
          </p:nvPr>
        </p:nvGraphicFramePr>
        <p:xfrm>
          <a:off x="7143720" y="2701547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7" name="表格 186">
            <a:extLst>
              <a:ext uri="{FF2B5EF4-FFF2-40B4-BE49-F238E27FC236}">
                <a16:creationId xmlns:a16="http://schemas.microsoft.com/office/drawing/2014/main" id="{B8FCE99A-405B-4007-9A62-F511E421B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23246"/>
              </p:ext>
            </p:extLst>
          </p:nvPr>
        </p:nvGraphicFramePr>
        <p:xfrm>
          <a:off x="7143344" y="2930982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8" name="表格 187">
            <a:extLst>
              <a:ext uri="{FF2B5EF4-FFF2-40B4-BE49-F238E27FC236}">
                <a16:creationId xmlns:a16="http://schemas.microsoft.com/office/drawing/2014/main" id="{A5830609-BD26-444D-A03A-2699AE75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26695"/>
              </p:ext>
            </p:extLst>
          </p:nvPr>
        </p:nvGraphicFramePr>
        <p:xfrm>
          <a:off x="7143344" y="3346065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12FFF86B-EFFF-4BED-B8EE-B0201CF40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17565"/>
              </p:ext>
            </p:extLst>
          </p:nvPr>
        </p:nvGraphicFramePr>
        <p:xfrm>
          <a:off x="7143344" y="3575500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  <p:graphicFrame>
        <p:nvGraphicFramePr>
          <p:cNvPr id="190" name="表格 189">
            <a:extLst>
              <a:ext uri="{FF2B5EF4-FFF2-40B4-BE49-F238E27FC236}">
                <a16:creationId xmlns:a16="http://schemas.microsoft.com/office/drawing/2014/main" id="{9C49917B-EFF5-41B5-8597-721CDA143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51490"/>
              </p:ext>
            </p:extLst>
          </p:nvPr>
        </p:nvGraphicFramePr>
        <p:xfrm>
          <a:off x="7143344" y="3989941"/>
          <a:ext cx="301552" cy="7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5388">
                  <a:extLst>
                    <a:ext uri="{9D8B030D-6E8A-4147-A177-3AD203B41FA5}">
                      <a16:colId xmlns:a16="http://schemas.microsoft.com/office/drawing/2014/main" val="3244117162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1201792703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382446624"/>
                    </a:ext>
                  </a:extLst>
                </a:gridCol>
                <a:gridCol w="75388">
                  <a:extLst>
                    <a:ext uri="{9D8B030D-6E8A-4147-A177-3AD203B41FA5}">
                      <a16:colId xmlns:a16="http://schemas.microsoft.com/office/drawing/2014/main" val="2933940873"/>
                    </a:ext>
                  </a:extLst>
                </a:gridCol>
              </a:tblGrid>
              <a:tr h="7715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4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1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3A2F1D5-784B-4CB2-8742-43CFAFCA7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08232"/>
              </p:ext>
            </p:extLst>
          </p:nvPr>
        </p:nvGraphicFramePr>
        <p:xfrm>
          <a:off x="1820333" y="1418168"/>
          <a:ext cx="3907368" cy="284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8614-11DF-44D6-A9E0-629D44487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209983"/>
              </p:ext>
            </p:extLst>
          </p:nvPr>
        </p:nvGraphicFramePr>
        <p:xfrm>
          <a:off x="5698067" y="1418168"/>
          <a:ext cx="3907368" cy="284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E0A3458-30FC-4C8F-AE91-914CE44B7E70}"/>
              </a:ext>
            </a:extLst>
          </p:cNvPr>
          <p:cNvSpPr txBox="1"/>
          <p:nvPr/>
        </p:nvSpPr>
        <p:spPr>
          <a:xfrm>
            <a:off x="3575085" y="385567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(a)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3EB91E-7DFE-439C-BE94-11869F5A2F3E}"/>
              </a:ext>
            </a:extLst>
          </p:cNvPr>
          <p:cNvSpPr txBox="1"/>
          <p:nvPr/>
        </p:nvSpPr>
        <p:spPr>
          <a:xfrm>
            <a:off x="7441597" y="3855671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346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7F56FC0-5BBA-40C3-9BAD-0880627A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54632"/>
              </p:ext>
            </p:extLst>
          </p:nvPr>
        </p:nvGraphicFramePr>
        <p:xfrm>
          <a:off x="1485900" y="799731"/>
          <a:ext cx="10511365" cy="4034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273">
                  <a:extLst>
                    <a:ext uri="{9D8B030D-6E8A-4147-A177-3AD203B41FA5}">
                      <a16:colId xmlns:a16="http://schemas.microsoft.com/office/drawing/2014/main" val="2912901126"/>
                    </a:ext>
                  </a:extLst>
                </a:gridCol>
                <a:gridCol w="2102273">
                  <a:extLst>
                    <a:ext uri="{9D8B030D-6E8A-4147-A177-3AD203B41FA5}">
                      <a16:colId xmlns:a16="http://schemas.microsoft.com/office/drawing/2014/main" val="2917993897"/>
                    </a:ext>
                  </a:extLst>
                </a:gridCol>
                <a:gridCol w="2102273">
                  <a:extLst>
                    <a:ext uri="{9D8B030D-6E8A-4147-A177-3AD203B41FA5}">
                      <a16:colId xmlns:a16="http://schemas.microsoft.com/office/drawing/2014/main" val="732038754"/>
                    </a:ext>
                  </a:extLst>
                </a:gridCol>
                <a:gridCol w="2102273">
                  <a:extLst>
                    <a:ext uri="{9D8B030D-6E8A-4147-A177-3AD203B41FA5}">
                      <a16:colId xmlns:a16="http://schemas.microsoft.com/office/drawing/2014/main" val="753997254"/>
                    </a:ext>
                  </a:extLst>
                </a:gridCol>
                <a:gridCol w="2102273">
                  <a:extLst>
                    <a:ext uri="{9D8B030D-6E8A-4147-A177-3AD203B41FA5}">
                      <a16:colId xmlns:a16="http://schemas.microsoft.com/office/drawing/2014/main" val="247129475"/>
                    </a:ext>
                  </a:extLst>
                </a:gridCol>
              </a:tblGrid>
              <a:tr h="4138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Original (GT)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Affine (GT)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Affine w</a:t>
                      </a:r>
                      <a:r>
                        <a:rPr lang="en-US">
                          <a:latin typeface="Georgia" panose="02040502050405020303" pitchFamily="18" charset="0"/>
                        </a:rPr>
                        <a:t>/ PA (GT)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71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Baseline (</a:t>
                      </a:r>
                      <a:r>
                        <a:rPr lang="en-US" dirty="0" err="1">
                          <a:latin typeface="Georgia" panose="02040502050405020303" pitchFamily="18" charset="0"/>
                        </a:rPr>
                        <a:t>PointNet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071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Georgia" panose="02040502050405020303" pitchFamily="18" charset="0"/>
                        </a:rPr>
                        <a:t>PointTree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7729265"/>
                  </a:ext>
                </a:extLst>
              </a:tr>
              <a:tr h="181046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35209"/>
                  </a:ext>
                </a:extLst>
              </a:tr>
              <a:tr h="181046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2612128"/>
                  </a:ext>
                </a:extLst>
              </a:tr>
            </a:tbl>
          </a:graphicData>
        </a:graphic>
      </p:graphicFrame>
      <p:pic>
        <p:nvPicPr>
          <p:cNvPr id="3086" name="Picture 14">
            <a:extLst>
              <a:ext uri="{FF2B5EF4-FFF2-40B4-BE49-F238E27FC236}">
                <a16:creationId xmlns:a16="http://schemas.microsoft.com/office/drawing/2014/main" id="{2D790E6D-8139-4DAE-ACF2-EEA6F31C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30" y="3043200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808ABC7E-244C-4B64-AFCE-9ECCB8D06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63" y="3042185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B6813AA3-B7BD-4A59-B208-2D3EF73BE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19" y="3043200"/>
            <a:ext cx="2011399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DEE574EC-8BC9-4CFE-957C-14856E31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41" y="3043200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0396B4C6-174A-4178-B236-423C16ED9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285" y="3042185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7A096B39-F309-4AB4-A597-7A106FD2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30" y="1161760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>
            <a:extLst>
              <a:ext uri="{FF2B5EF4-FFF2-40B4-BE49-F238E27FC236}">
                <a16:creationId xmlns:a16="http://schemas.microsoft.com/office/drawing/2014/main" id="{77C6C97C-C59C-4825-BFEA-9547DC51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37" y="1161761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>
            <a:extLst>
              <a:ext uri="{FF2B5EF4-FFF2-40B4-BE49-F238E27FC236}">
                <a16:creationId xmlns:a16="http://schemas.microsoft.com/office/drawing/2014/main" id="{D3CA0992-72AF-4463-AD6C-6CC20EA7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98" y="1173120"/>
            <a:ext cx="1998643" cy="177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3CC20328-69EC-427B-A782-A557A007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285" y="1161759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>
            <a:extLst>
              <a:ext uri="{FF2B5EF4-FFF2-40B4-BE49-F238E27FC236}">
                <a16:creationId xmlns:a16="http://schemas.microsoft.com/office/drawing/2014/main" id="{E7706E95-B881-4554-9A52-2755E9D2D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63" y="1173120"/>
            <a:ext cx="2011400" cy="17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/>
              <p:nvPr/>
            </p:nvSpPr>
            <p:spPr>
              <a:xfrm>
                <a:off x="1832898" y="1321070"/>
                <a:ext cx="506441" cy="15313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0A58B8-84AE-4647-A063-D3F3BA7A3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98" y="1321070"/>
                <a:ext cx="506441" cy="15313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A63110E-11EA-44E6-9079-BD9B63E15454}"/>
              </a:ext>
            </a:extLst>
          </p:cNvPr>
          <p:cNvSpPr txBox="1"/>
          <p:nvPr/>
        </p:nvSpPr>
        <p:spPr>
          <a:xfrm>
            <a:off x="1802063" y="1042845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Input</a:t>
            </a:r>
            <a:endParaRPr lang="en-US" sz="1000" dirty="0">
              <a:latin typeface="Georgia" panose="02040502050405020303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914785-E89B-42F4-B8BA-0F60B0E9225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339339" y="2086765"/>
            <a:ext cx="558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B4A66FB-AC7C-4A2B-85F2-4BBCC7E02784}"/>
              </a:ext>
            </a:extLst>
          </p:cNvPr>
          <p:cNvSpPr txBox="1"/>
          <p:nvPr/>
        </p:nvSpPr>
        <p:spPr>
          <a:xfrm>
            <a:off x="2258521" y="1845999"/>
            <a:ext cx="731291" cy="253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Pre-align</a:t>
            </a:r>
            <a:endParaRPr lang="en-US" sz="1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/>
              <p:nvPr/>
            </p:nvSpPr>
            <p:spPr>
              <a:xfrm>
                <a:off x="2897593" y="1321070"/>
                <a:ext cx="501222" cy="15313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1A3470-CB35-4A01-87AC-A74CBDE24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593" y="1321070"/>
                <a:ext cx="501222" cy="1531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/>
              <p:nvPr/>
            </p:nvSpPr>
            <p:spPr>
              <a:xfrm>
                <a:off x="5143978" y="1322296"/>
                <a:ext cx="492773" cy="15313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900D9-D000-4729-9569-0D4E707B9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78" y="1322296"/>
                <a:ext cx="492773" cy="1531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05831F-2205-4A65-9E51-D265EA33CD2B}"/>
              </a:ext>
            </a:extLst>
          </p:cNvPr>
          <p:cNvCxnSpPr>
            <a:cxnSpLocks/>
          </p:cNvCxnSpPr>
          <p:nvPr/>
        </p:nvCxnSpPr>
        <p:spPr>
          <a:xfrm>
            <a:off x="3628990" y="2656384"/>
            <a:ext cx="151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66944D-A6BC-470D-A4BC-B8FB9D0EE24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636752" y="2087991"/>
            <a:ext cx="356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/>
              <p:nvPr/>
            </p:nvSpPr>
            <p:spPr>
              <a:xfrm>
                <a:off x="5993344" y="1322296"/>
                <a:ext cx="476344" cy="153139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FCA2A5-8F02-48D6-98A2-2690CF70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344" y="1322296"/>
                <a:ext cx="476344" cy="1531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梯形 14">
            <a:extLst>
              <a:ext uri="{FF2B5EF4-FFF2-40B4-BE49-F238E27FC236}">
                <a16:creationId xmlns:a16="http://schemas.microsoft.com/office/drawing/2014/main" id="{2F21C7CB-2DA4-45A0-AF12-D84169A7BBC0}"/>
              </a:ext>
            </a:extLst>
          </p:cNvPr>
          <p:cNvSpPr/>
          <p:nvPr/>
        </p:nvSpPr>
        <p:spPr>
          <a:xfrm rot="5400000">
            <a:off x="6345700" y="1445056"/>
            <a:ext cx="1531390" cy="1283418"/>
          </a:xfrm>
          <a:prstGeom prst="trapezoid">
            <a:avLst>
              <a:gd name="adj" fmla="val 5141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3666F9-3209-45BC-B258-6A14F054CB0C}"/>
              </a:ext>
            </a:extLst>
          </p:cNvPr>
          <p:cNvSpPr txBox="1"/>
          <p:nvPr/>
        </p:nvSpPr>
        <p:spPr>
          <a:xfrm>
            <a:off x="6433899" y="1814536"/>
            <a:ext cx="1202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K-D Tree</a:t>
            </a:r>
            <a:br>
              <a:rPr lang="en-US" sz="1100" dirty="0">
                <a:latin typeface="Georgia" panose="02040502050405020303" pitchFamily="18" charset="0"/>
              </a:rPr>
            </a:br>
            <a:r>
              <a:rPr lang="en-US" sz="1100" dirty="0">
                <a:latin typeface="Georgia" panose="02040502050405020303" pitchFamily="18" charset="0"/>
              </a:rPr>
              <a:t>Bottom-up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/>
              <p:nvPr/>
            </p:nvSpPr>
            <p:spPr>
              <a:xfrm>
                <a:off x="7753110" y="1974183"/>
                <a:ext cx="497326" cy="22516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9B5D80-51C0-4575-8518-2148CD97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110" y="1974183"/>
                <a:ext cx="497326" cy="225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AA0BF62-D7EA-44EB-AAF4-0E33139D8213}"/>
              </a:ext>
            </a:extLst>
          </p:cNvPr>
          <p:cNvSpPr txBox="1"/>
          <p:nvPr/>
        </p:nvSpPr>
        <p:spPr>
          <a:xfrm>
            <a:off x="5725702" y="89425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Initial </a:t>
            </a:r>
            <a:br>
              <a:rPr lang="en-US" sz="1200" dirty="0">
                <a:latin typeface="Georgia" panose="02040502050405020303" pitchFamily="18" charset="0"/>
              </a:rPr>
            </a:br>
            <a:r>
              <a:rPr lang="en-US" sz="1200" dirty="0">
                <a:latin typeface="Georgia" panose="02040502050405020303" pitchFamily="18" charset="0"/>
              </a:rPr>
              <a:t>Point Feature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97D03A-BF38-48C3-B908-6FB0562CAF1B}"/>
              </a:ext>
            </a:extLst>
          </p:cNvPr>
          <p:cNvSpPr txBox="1"/>
          <p:nvPr/>
        </p:nvSpPr>
        <p:spPr>
          <a:xfrm>
            <a:off x="7557580" y="1494208"/>
            <a:ext cx="888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Point Cloud</a:t>
            </a:r>
            <a:br>
              <a:rPr lang="en-US" sz="1000" dirty="0">
                <a:latin typeface="Georgia" panose="02040502050405020303" pitchFamily="18" charset="0"/>
              </a:rPr>
            </a:br>
            <a:r>
              <a:rPr lang="en-US" sz="1000" dirty="0">
                <a:latin typeface="Georgia" panose="02040502050405020303" pitchFamily="18" charset="0"/>
              </a:rPr>
              <a:t>Feature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BB2843-D5FE-40C3-AA72-DD6910732FB1}"/>
              </a:ext>
            </a:extLst>
          </p:cNvPr>
          <p:cNvSpPr txBox="1"/>
          <p:nvPr/>
        </p:nvSpPr>
        <p:spPr>
          <a:xfrm>
            <a:off x="8204546" y="1867400"/>
            <a:ext cx="96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MLP Classifier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25425-A1A3-4A62-8F27-D8BC715074C4}"/>
              </a:ext>
            </a:extLst>
          </p:cNvPr>
          <p:cNvSpPr txBox="1"/>
          <p:nvPr/>
        </p:nvSpPr>
        <p:spPr>
          <a:xfrm>
            <a:off x="8918782" y="1512777"/>
            <a:ext cx="110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Logits for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AE153C5-41FD-4662-84E2-88345C8BEDF1}"/>
                  </a:ext>
                </a:extLst>
              </p:cNvPr>
              <p:cNvSpPr/>
              <p:nvPr/>
            </p:nvSpPr>
            <p:spPr>
              <a:xfrm>
                <a:off x="9129708" y="1974182"/>
                <a:ext cx="683461" cy="2251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AE153C5-41FD-4662-84E2-88345C8BE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08" y="1974182"/>
                <a:ext cx="683461" cy="225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C7BE27D-6736-4F0C-8AB8-8E459C3D12E6}"/>
              </a:ext>
            </a:extLst>
          </p:cNvPr>
          <p:cNvCxnSpPr>
            <a:cxnSpLocks/>
          </p:cNvCxnSpPr>
          <p:nvPr/>
        </p:nvCxnSpPr>
        <p:spPr>
          <a:xfrm>
            <a:off x="8250436" y="2086763"/>
            <a:ext cx="873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CA5C441-A6C6-4427-8EC3-8ACA48C5BD43}"/>
              </a:ext>
            </a:extLst>
          </p:cNvPr>
          <p:cNvSpPr txBox="1"/>
          <p:nvPr/>
        </p:nvSpPr>
        <p:spPr>
          <a:xfrm>
            <a:off x="5326470" y="1840900"/>
            <a:ext cx="964920" cy="25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Georgia" panose="02040502050405020303" pitchFamily="18" charset="0"/>
              </a:rPr>
              <a:t>MLP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/>
              <p:nvPr/>
            </p:nvSpPr>
            <p:spPr>
              <a:xfrm>
                <a:off x="4011832" y="1974182"/>
                <a:ext cx="764655" cy="45881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900" i="1" smtClean="0">
                        <a:latin typeface="Cambria Math" panose="02040503050406030204" pitchFamily="18" charset="0"/>
                      </a:rPr>
                      <m:t>Align</m:t>
                    </m:r>
                  </m:oMath>
                </a14:m>
                <a:r>
                  <a:rPr lang="en-US" sz="900" dirty="0">
                    <a:latin typeface="Georgia" panose="02040502050405020303" pitchFamily="18" charset="0"/>
                  </a:rPr>
                  <a:t>ment Affine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m:oMathPara>
                </a14:m>
                <a:endParaRPr lang="en-US" sz="9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40504EE-EF70-4E27-8BCF-979C7D6AE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832" y="1974182"/>
                <a:ext cx="764655" cy="458813"/>
              </a:xfrm>
              <a:prstGeom prst="rect">
                <a:avLst/>
              </a:prstGeom>
              <a:blipFill>
                <a:blip r:embed="rId8"/>
                <a:stretch>
                  <a:fillRect t="-526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AAD97A9-295F-4131-AA3A-5675A21B214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392029" y="2432995"/>
            <a:ext cx="2131" cy="2233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/>
              <p:nvPr/>
            </p:nvSpPr>
            <p:spPr>
              <a:xfrm>
                <a:off x="4250578" y="2508954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AB35B3-3277-4D4D-8B25-5ABCBBAB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578" y="2508954"/>
                <a:ext cx="282129" cy="276999"/>
              </a:xfrm>
              <a:prstGeom prst="rect">
                <a:avLst/>
              </a:prstGeom>
              <a:blipFill>
                <a:blip r:embed="rId9"/>
                <a:stretch>
                  <a:fillRect l="-29787" t="-8889" r="-297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27AF2366-6A5A-47E4-9B55-B03749B6C024}"/>
              </a:ext>
            </a:extLst>
          </p:cNvPr>
          <p:cNvSpPr/>
          <p:nvPr/>
        </p:nvSpPr>
        <p:spPr>
          <a:xfrm>
            <a:off x="4011832" y="1355916"/>
            <a:ext cx="764655" cy="4588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Georgia" panose="02040502050405020303" pitchFamily="18" charset="0"/>
              </a:rPr>
              <a:t>T-Net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2F29A02-7DB3-45FF-A468-E97CF61C31D2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3628990" y="1585323"/>
            <a:ext cx="38284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11331D3-6116-431E-9BEA-C0F6D54ED2D7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4394160" y="1814729"/>
            <a:ext cx="0" cy="15945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AF3057-E8BB-4552-A4B7-8186A7702754}"/>
              </a:ext>
            </a:extLst>
          </p:cNvPr>
          <p:cNvCxnSpPr>
            <a:cxnSpLocks/>
          </p:cNvCxnSpPr>
          <p:nvPr/>
        </p:nvCxnSpPr>
        <p:spPr>
          <a:xfrm flipH="1">
            <a:off x="3398074" y="2094817"/>
            <a:ext cx="2309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6370A2-5717-449A-9181-3DCDD6186E1A}"/>
              </a:ext>
            </a:extLst>
          </p:cNvPr>
          <p:cNvCxnSpPr>
            <a:cxnSpLocks/>
          </p:cNvCxnSpPr>
          <p:nvPr/>
        </p:nvCxnSpPr>
        <p:spPr>
          <a:xfrm>
            <a:off x="3628990" y="1585322"/>
            <a:ext cx="0" cy="10710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56B4B73-0E3F-4DE9-BA55-A11AD3024BE2}"/>
              </a:ext>
            </a:extLst>
          </p:cNvPr>
          <p:cNvCxnSpPr>
            <a:cxnSpLocks/>
          </p:cNvCxnSpPr>
          <p:nvPr/>
        </p:nvCxnSpPr>
        <p:spPr>
          <a:xfrm>
            <a:off x="3147977" y="2855635"/>
            <a:ext cx="0" cy="993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321BC01-F976-4E7A-B86F-CD1A66121BA0}"/>
              </a:ext>
            </a:extLst>
          </p:cNvPr>
          <p:cNvCxnSpPr>
            <a:cxnSpLocks/>
          </p:cNvCxnSpPr>
          <p:nvPr/>
        </p:nvCxnSpPr>
        <p:spPr>
          <a:xfrm>
            <a:off x="3147977" y="2954992"/>
            <a:ext cx="39634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A2048DF-689D-43A0-939F-DD5670496DA0}"/>
              </a:ext>
            </a:extLst>
          </p:cNvPr>
          <p:cNvCxnSpPr>
            <a:cxnSpLocks/>
          </p:cNvCxnSpPr>
          <p:nvPr/>
        </p:nvCxnSpPr>
        <p:spPr>
          <a:xfrm>
            <a:off x="7111395" y="2525639"/>
            <a:ext cx="0" cy="42935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9327415-15F6-4187-A9EF-63743BDD891E}"/>
              </a:ext>
            </a:extLst>
          </p:cNvPr>
          <p:cNvSpPr txBox="1"/>
          <p:nvPr/>
        </p:nvSpPr>
        <p:spPr>
          <a:xfrm>
            <a:off x="4241462" y="2929645"/>
            <a:ext cx="1776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Georgia" panose="02040502050405020303" pitchFamily="18" charset="0"/>
              </a:rPr>
              <a:t>Construct Relaxed K-D Tree</a:t>
            </a:r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5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5794</TotalTime>
  <Words>351</Words>
  <Application>Microsoft Office PowerPoint</Application>
  <PresentationFormat>自定义</PresentationFormat>
  <Paragraphs>148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Yu Gothic Light</vt:lpstr>
      <vt:lpstr>Arial</vt:lpstr>
      <vt:lpstr>Calibri</vt:lpstr>
      <vt:lpstr>Calibri Light</vt:lpstr>
      <vt:lpstr>Cambria Math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Junkun</dc:creator>
  <cp:lastModifiedBy>Chen Junkun</cp:lastModifiedBy>
  <cp:revision>1</cp:revision>
  <dcterms:created xsi:type="dcterms:W3CDTF">2022-03-04T10:20:19Z</dcterms:created>
  <dcterms:modified xsi:type="dcterms:W3CDTF">2022-03-14T16:18:58Z</dcterms:modified>
</cp:coreProperties>
</file>