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عرض غرفة المعيشة</a:t>
            </a:r>
          </a:p>
          <a:p/>
          <a:p>
            <a:r>
              <a:t>Living Room Showcase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🇸🇦 عرض بصري لتنسيق غرفة جلوس حديثة بلمسات اسكندنافية وألوان محايدة.</a:t>
            </a:r>
            <a:br/>
            <a:r>
              <a:t>🇬🇧 Visual showcase of a modern Scandinavian-style living room with neutral tones.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