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97FBB-5387-4329-9FC2-23E3AECCF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Fast Copy</a:t>
            </a:r>
            <a:endParaRPr lang="zh-CN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DDDD5A-84D5-4283-A3FA-0CEA92474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用來簡化</a:t>
            </a:r>
            <a:r>
              <a:rPr lang="en-US" altLang="zh-TW" dirty="0" err="1"/>
              <a:t>ZAbbix</a:t>
            </a:r>
            <a:r>
              <a:rPr lang="zh-TW" altLang="en-US" dirty="0"/>
              <a:t>回報及紀錄的</a:t>
            </a:r>
            <a:r>
              <a:rPr lang="en-US" altLang="zh-CN" dirty="0" err="1"/>
              <a:t>CHRome</a:t>
            </a:r>
            <a:r>
              <a:rPr lang="zh-TW" altLang="en-US" dirty="0"/>
              <a:t>插件</a:t>
            </a:r>
            <a:endParaRPr lang="en-US" altLang="zh-TW" dirty="0"/>
          </a:p>
          <a:p>
            <a:r>
              <a:rPr lang="zh-TW" altLang="en-US" dirty="0"/>
              <a:t>本說明文件</a:t>
            </a:r>
            <a:r>
              <a:rPr lang="en-US" altLang="zh-TW" dirty="0"/>
              <a:t>2.5</a:t>
            </a:r>
            <a:r>
              <a:rPr lang="zh-TW" altLang="en-US" dirty="0"/>
              <a:t>版適用</a:t>
            </a:r>
            <a:br>
              <a:rPr lang="en-US" altLang="zh-TW" dirty="0"/>
            </a:br>
            <a:r>
              <a:rPr lang="en-US" altLang="zh-TW" dirty="0"/>
              <a:t>(2019/06/05)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22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BA006-BA89-437D-8B8B-5280F333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插件內容</a:t>
            </a:r>
            <a:r>
              <a:rPr lang="en-US" altLang="zh-TW" dirty="0"/>
              <a:t>2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FEF5D-0DB8-414A-8B3E-BBD00C30DC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每個告警都有一個標題</a:t>
            </a:r>
            <a:r>
              <a:rPr lang="en-US" altLang="zh-TW" dirty="0"/>
              <a:t>(</a:t>
            </a:r>
            <a:r>
              <a:rPr lang="zh-TW" altLang="en-US" dirty="0"/>
              <a:t>主機名稱</a:t>
            </a:r>
            <a:r>
              <a:rPr lang="en-US" altLang="zh-TW" dirty="0"/>
              <a:t>)</a:t>
            </a:r>
            <a:r>
              <a:rPr lang="zh-TW" altLang="en-US" dirty="0"/>
              <a:t>，和五個按鈕，按下按鈕會自動複製相對應資料至剪貼簿，按下按鈕後直接</a:t>
            </a:r>
            <a:r>
              <a:rPr lang="en-US" altLang="zh-TW" dirty="0" err="1"/>
              <a:t>Ctrl+V</a:t>
            </a:r>
            <a:r>
              <a:rPr lang="zh-TW" altLang="en-US" dirty="0"/>
              <a:t>即可貼上，不須按</a:t>
            </a:r>
            <a:r>
              <a:rPr lang="en-US" altLang="zh-TW" dirty="0" err="1"/>
              <a:t>Ctrl+C</a:t>
            </a:r>
            <a:endParaRPr lang="en-US" altLang="zh-TW" dirty="0"/>
          </a:p>
          <a:p>
            <a:r>
              <a:rPr lang="zh-TW" altLang="en-US" dirty="0"/>
              <a:t>按鈕按下可在下方文字區塊預覽已複製的資料</a:t>
            </a:r>
            <a:endParaRPr lang="en-US" altLang="zh-TW" dirty="0"/>
          </a:p>
          <a:p>
            <a:r>
              <a:rPr lang="en-US" altLang="zh-TW" cap="none" dirty="0"/>
              <a:t>Telegram</a:t>
            </a:r>
            <a:r>
              <a:rPr lang="zh-TW" altLang="en-US" cap="none" dirty="0"/>
              <a:t>按鈕內的資料適合用來在</a:t>
            </a:r>
            <a:r>
              <a:rPr lang="en-US" altLang="zh-TW" cap="none" dirty="0"/>
              <a:t>TG</a:t>
            </a:r>
            <a:r>
              <a:rPr lang="zh-TW" altLang="en-US" cap="none" dirty="0"/>
              <a:t>群組回報</a:t>
            </a:r>
            <a:endParaRPr lang="en-US" altLang="zh-TW" cap="none" dirty="0"/>
          </a:p>
          <a:p>
            <a:r>
              <a:rPr lang="en-US" altLang="zh-TW" cap="none" dirty="0"/>
              <a:t>Excel</a:t>
            </a:r>
            <a:r>
              <a:rPr lang="zh-TW" altLang="en-US" cap="none" dirty="0"/>
              <a:t>按鈕的資料適合用在紀錄的</a:t>
            </a:r>
            <a:r>
              <a:rPr lang="en-US" altLang="zh-TW" cap="none" dirty="0"/>
              <a:t>Excel</a:t>
            </a:r>
            <a:r>
              <a:rPr lang="zh-TW" altLang="en-US" cap="none" dirty="0"/>
              <a:t>檔</a:t>
            </a:r>
            <a:br>
              <a:rPr lang="en-US" altLang="zh-TW" cap="none" dirty="0"/>
            </a:br>
            <a:r>
              <a:rPr lang="en-US" altLang="zh-TW" cap="none" dirty="0"/>
              <a:t>(</a:t>
            </a:r>
            <a:r>
              <a:rPr lang="zh-TW" altLang="en-US" cap="none" dirty="0"/>
              <a:t>貼上時選取第一個欄位</a:t>
            </a:r>
            <a:r>
              <a:rPr lang="en-US" altLang="zh-TW" cap="none" dirty="0"/>
              <a:t>)</a:t>
            </a:r>
            <a:br>
              <a:rPr lang="en-US" altLang="zh-TW" cap="none" dirty="0"/>
            </a:br>
            <a:r>
              <a:rPr lang="en-US" altLang="zh-TW" cap="none" dirty="0"/>
              <a:t>(</a:t>
            </a:r>
            <a:r>
              <a:rPr lang="zh-TW" altLang="en-US" cap="none" dirty="0"/>
              <a:t>有些資料還是必須手動填寫，</a:t>
            </a:r>
            <a:br>
              <a:rPr lang="en-US" altLang="zh-TW" cap="none" dirty="0"/>
            </a:br>
            <a:r>
              <a:rPr lang="zh-TW" altLang="en-US" cap="none" dirty="0"/>
              <a:t>並請多注意自動複製的內容是否有誤</a:t>
            </a:r>
            <a:r>
              <a:rPr lang="en-US" altLang="zh-TW" cap="none" dirty="0"/>
              <a:t>)</a:t>
            </a:r>
          </a:p>
          <a:p>
            <a:r>
              <a:rPr lang="zh-TW" altLang="en-US" cap="none" dirty="0"/>
              <a:t>剩餘按鈕則是相對應按鈕名稱的資料</a:t>
            </a:r>
            <a:endParaRPr lang="en-US" altLang="zh-TW" cap="none" dirty="0"/>
          </a:p>
          <a:p>
            <a:endParaRPr lang="zh-CN" altLang="en-US" cap="none" dirty="0"/>
          </a:p>
        </p:txBody>
      </p:sp>
      <p:pic>
        <p:nvPicPr>
          <p:cNvPr id="5" name="圖片 4" descr="一張含有 螢幕擷取畫面, 標誌, 建築物, 街道 的圖片&#10;&#10;自動產生的描述">
            <a:extLst>
              <a:ext uri="{FF2B5EF4-FFF2-40B4-BE49-F238E27FC236}">
                <a16:creationId xmlns:a16="http://schemas.microsoft.com/office/drawing/2014/main" id="{0F34E9E5-33E4-4D13-A9C9-B9F5F506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32" y="2969704"/>
            <a:ext cx="3660758" cy="35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DF242-0030-45D9-A469-C02F9314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版本紀錄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C3489-A2B6-472F-BD01-47DF11C086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版本記錄在資料夾內的</a:t>
            </a:r>
            <a:r>
              <a:rPr lang="en-US" altLang="zh-TW" cap="none" dirty="0"/>
              <a:t>version.txt</a:t>
            </a:r>
            <a:r>
              <a:rPr lang="zh-TW" altLang="en-US" dirty="0"/>
              <a:t>內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E1083E-7049-4848-933C-CE8B1F3C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87" y="2214694"/>
            <a:ext cx="412705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0E43A-7E5B-4A21-98A1-18432092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你要</a:t>
            </a:r>
            <a:r>
              <a:rPr lang="en-US" altLang="zh-TW" dirty="0"/>
              <a:t>……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3A9A6-4B48-48B7-9B97-CBBA1FFD18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5400" dirty="0">
                <a:hlinkClick r:id="rId2" action="ppaction://hlinksldjump"/>
              </a:rPr>
              <a:t>安裝</a:t>
            </a:r>
            <a:endParaRPr lang="en-US" altLang="zh-TW" sz="5400" dirty="0"/>
          </a:p>
          <a:p>
            <a:pPr marL="0" indent="0" algn="ctr">
              <a:buNone/>
            </a:pPr>
            <a:r>
              <a:rPr lang="zh-TW" altLang="en-US" sz="5400" dirty="0">
                <a:hlinkClick r:id="rId3" action="ppaction://hlinksldjump"/>
              </a:rPr>
              <a:t>使用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967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C7316-03BB-4A90-8612-3C25535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1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68C56-8BCA-4205-BE63-F5C02A7EF3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下載給予的檔案，並解壓縮至自己能記得的位置，解壓縮後的檔案如下圖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37E714-4AFC-4D40-BF76-67A4AA41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11" y="3067379"/>
            <a:ext cx="6033951" cy="31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0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795D6-6DDF-4AA5-B87E-5B957FDC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2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9DC9F-AF13-4E61-BE97-6893DC7F8C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至</a:t>
            </a:r>
            <a:r>
              <a:rPr lang="en-US" altLang="zh-TW" cap="none" dirty="0"/>
              <a:t>Chrome</a:t>
            </a:r>
            <a:r>
              <a:rPr lang="zh-TW" altLang="en-US" cap="none" dirty="0"/>
              <a:t>選項</a:t>
            </a:r>
            <a:r>
              <a:rPr lang="zh-TW" altLang="en-US" dirty="0"/>
              <a:t>中</a:t>
            </a:r>
            <a:r>
              <a:rPr lang="en-US" altLang="zh-TW" dirty="0"/>
              <a:t>”</a:t>
            </a:r>
            <a:r>
              <a:rPr lang="zh-TW" altLang="en-US" b="1" dirty="0"/>
              <a:t>更多工具</a:t>
            </a:r>
            <a:r>
              <a:rPr lang="en-US" altLang="zh-TW" dirty="0"/>
              <a:t>”</a:t>
            </a:r>
            <a:r>
              <a:rPr lang="zh-TW" altLang="en-US" dirty="0"/>
              <a:t>中的</a:t>
            </a:r>
            <a:r>
              <a:rPr lang="en-US" altLang="zh-TW" dirty="0"/>
              <a:t>“</a:t>
            </a:r>
            <a:r>
              <a:rPr lang="zh-TW" altLang="en-US" b="1" dirty="0"/>
              <a:t>擴充元件</a:t>
            </a:r>
            <a:r>
              <a:rPr lang="en-US" altLang="zh-TW" dirty="0"/>
              <a:t>”</a:t>
            </a:r>
            <a:endParaRPr lang="zh-CN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2F19F2E-7D72-43F8-8F4C-FA98A233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12" y="3160932"/>
            <a:ext cx="3458335" cy="30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2E423-5C90-4C43-8031-90E87F1D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3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D611F-812A-407A-A0F6-DE3A36F514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打開右上角的</a:t>
            </a:r>
            <a:r>
              <a:rPr lang="en-US" altLang="zh-TW" dirty="0"/>
              <a:t>“</a:t>
            </a:r>
            <a:r>
              <a:rPr lang="zh-TW" altLang="en-US" dirty="0"/>
              <a:t>開發人員選項</a:t>
            </a:r>
            <a:r>
              <a:rPr lang="en-US" altLang="zh-TW" dirty="0"/>
              <a:t>”</a:t>
            </a:r>
            <a:r>
              <a:rPr lang="zh-TW" altLang="en-US" dirty="0"/>
              <a:t>，然後按左側出現的 </a:t>
            </a:r>
            <a:r>
              <a:rPr lang="en-US" altLang="zh-TW" dirty="0"/>
              <a:t>“</a:t>
            </a:r>
            <a:r>
              <a:rPr lang="zh-TW" altLang="en-US" dirty="0"/>
              <a:t>載入未封裝項目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然後選擇你檔案解壓縮後的資料夾</a:t>
            </a:r>
            <a:endParaRPr lang="zh-CN" altLang="en-US" dirty="0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A3D5D997-BA30-4192-A24C-96A20A0B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21" y="3342478"/>
            <a:ext cx="8433732" cy="30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CB285-8E2C-43E0-87F0-7A57E969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4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5D3B1F-03F2-496B-9F7B-BAF12AEECA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視窗中有出現</a:t>
            </a:r>
            <a:r>
              <a:rPr lang="en-US" altLang="zh-TW" cap="none" dirty="0"/>
              <a:t>fast</a:t>
            </a:r>
            <a:r>
              <a:rPr lang="zh-TW" altLang="en-US" cap="none" dirty="0"/>
              <a:t> </a:t>
            </a:r>
            <a:r>
              <a:rPr lang="en-US" altLang="zh-TW" cap="none" dirty="0"/>
              <a:t>copy</a:t>
            </a:r>
            <a:r>
              <a:rPr lang="zh-TW" altLang="en-US" cap="none" dirty="0"/>
              <a:t>即為安裝成功，目前最新版本</a:t>
            </a:r>
            <a:r>
              <a:rPr lang="en-US" altLang="zh-TW" cap="none" dirty="0"/>
              <a:t>2.5</a:t>
            </a:r>
            <a:r>
              <a:rPr lang="zh-TW" altLang="en-US" cap="none" dirty="0"/>
              <a:t> </a:t>
            </a:r>
            <a:r>
              <a:rPr lang="en-US" altLang="zh-TW" cap="none" dirty="0"/>
              <a:t>(2019/06/05)</a:t>
            </a:r>
            <a:endParaRPr lang="zh-CN" altLang="en-US" cap="non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58712C-61BB-44A9-AECD-21C8DF83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99" y="3055207"/>
            <a:ext cx="39147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BBB0F-D166-4875-8D40-B5E44A2B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插件的位置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1673B-ED24-43A5-B1A9-D92006A31B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安裝完之後，會在</a:t>
            </a:r>
            <a:r>
              <a:rPr lang="en-US" altLang="zh-TW" cap="none"/>
              <a:t>Chrome</a:t>
            </a:r>
            <a:r>
              <a:rPr lang="zh-TW" altLang="en-US" cap="none" dirty="0"/>
              <a:t>右上角，網頁欄右側出現一個綠色圓點，按下去就可以了</a:t>
            </a:r>
            <a:br>
              <a:rPr lang="en-US" altLang="zh-TW" cap="none" dirty="0"/>
            </a:br>
            <a:r>
              <a:rPr lang="en-US" altLang="zh-TW" cap="none" dirty="0"/>
              <a:t>(</a:t>
            </a:r>
            <a:r>
              <a:rPr lang="zh-TW" altLang="en-US" cap="none" dirty="0"/>
              <a:t>若有安裝前已開啟的</a:t>
            </a:r>
            <a:r>
              <a:rPr lang="en-US" altLang="zh-TW" cap="none" dirty="0"/>
              <a:t>Zabbix</a:t>
            </a:r>
            <a:r>
              <a:rPr lang="zh-TW" altLang="en-US" cap="none" dirty="0"/>
              <a:t>頁面，安裝後必須重新整理該</a:t>
            </a:r>
            <a:r>
              <a:rPr lang="en-US" altLang="zh-TW" cap="none" dirty="0"/>
              <a:t>Zabbix</a:t>
            </a:r>
            <a:r>
              <a:rPr lang="zh-TW" altLang="en-US" cap="none" dirty="0"/>
              <a:t>頁面後插件才會生效</a:t>
            </a:r>
            <a:r>
              <a:rPr lang="en-US" altLang="zh-TW" cap="none" dirty="0"/>
              <a:t>)</a:t>
            </a:r>
            <a:endParaRPr lang="zh-CN" altLang="en-US" cap="none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A3459C0-2A4F-4504-890C-90AD87A7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4" y="3342932"/>
            <a:ext cx="522042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5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29415-6F3F-4DD2-A5C7-7B1D3315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插件的適用範圍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FA5BD-F6B9-46CC-B96C-5930CC58B7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只在</a:t>
            </a:r>
            <a:r>
              <a:rPr lang="en-US" altLang="zh-TW" dirty="0"/>
              <a:t>Zabbix</a:t>
            </a:r>
            <a:r>
              <a:rPr lang="zh-TW" altLang="en-US" dirty="0"/>
              <a:t>的 </a:t>
            </a:r>
            <a:r>
              <a:rPr lang="en-US" altLang="zh-TW" dirty="0"/>
              <a:t>“</a:t>
            </a:r>
            <a:r>
              <a:rPr lang="zh-TW" altLang="en-US" dirty="0"/>
              <a:t>問題</a:t>
            </a:r>
            <a:r>
              <a:rPr lang="en-US" altLang="zh-TW" dirty="0"/>
              <a:t>”</a:t>
            </a:r>
            <a:r>
              <a:rPr lang="zh-TW" altLang="en-US" dirty="0"/>
              <a:t> 頁面才會執行功能</a:t>
            </a:r>
            <a:endParaRPr lang="zh-CN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5A7EC81-0805-4939-B4E4-BB1C33A4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080" y="3340854"/>
            <a:ext cx="206721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8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F22C2-773A-4747-AF21-65033EF6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插件內容</a:t>
            </a:r>
            <a:r>
              <a:rPr lang="en-US" altLang="zh-TW" dirty="0"/>
              <a:t>1</a:t>
            </a:r>
            <a:endParaRPr lang="zh-CN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DE07B-0198-4436-849A-5F2A12195F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根據當前頁面的資料，插件會處理，並顯示在跳出視窗中，且以顏色分別</a:t>
            </a:r>
            <a:endParaRPr lang="en-US" altLang="zh-TW" dirty="0"/>
          </a:p>
          <a:p>
            <a:r>
              <a:rPr lang="zh-TW" altLang="en-US" dirty="0"/>
              <a:t>有超出跳脫視窗的告警則用滾輪即可閱覽</a:t>
            </a:r>
            <a:endParaRPr lang="en-US" altLang="zh-TW" dirty="0"/>
          </a:p>
          <a:p>
            <a:r>
              <a:rPr lang="zh-TW" altLang="en-US" dirty="0"/>
              <a:t>若滑鼠在跳出視窗的告警上方，</a:t>
            </a:r>
            <a:r>
              <a:rPr lang="en-US" altLang="zh-TW" dirty="0"/>
              <a:t>Zabbix</a:t>
            </a:r>
            <a:r>
              <a:rPr lang="zh-TW" altLang="en-US" dirty="0"/>
              <a:t>表格</a:t>
            </a:r>
            <a:br>
              <a:rPr lang="en-US" altLang="zh-TW" dirty="0"/>
            </a:br>
            <a:r>
              <a:rPr lang="zh-TW" altLang="en-US" dirty="0"/>
              <a:t>會出現相對應告警欄位的淡藍色高亮</a:t>
            </a:r>
            <a:endParaRPr lang="en-US" altLang="zh-TW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33402F92-8F1F-4014-8557-5BA2CB80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6350"/>
            <a:ext cx="5921829" cy="32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96770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49</TotalTime>
  <Words>306</Words>
  <Application>Microsoft Office PowerPoint</Application>
  <PresentationFormat>寬螢幕</PresentationFormat>
  <Paragraphs>31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Tw Cen MT</vt:lpstr>
      <vt:lpstr>小水滴</vt:lpstr>
      <vt:lpstr>Fast Copy</vt:lpstr>
      <vt:lpstr>你要……</vt:lpstr>
      <vt:lpstr>安裝1</vt:lpstr>
      <vt:lpstr>安裝2</vt:lpstr>
      <vt:lpstr>安裝3</vt:lpstr>
      <vt:lpstr>安裝4</vt:lpstr>
      <vt:lpstr>插件的位置</vt:lpstr>
      <vt:lpstr>插件的適用範圍</vt:lpstr>
      <vt:lpstr>插件內容1</vt:lpstr>
      <vt:lpstr>插件內容2</vt:lpstr>
      <vt:lpstr>版本紀錄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Copy</dc:title>
  <dc:creator>T_Alan Cho</dc:creator>
  <cp:lastModifiedBy>T_Alan Cho</cp:lastModifiedBy>
  <cp:revision>10</cp:revision>
  <dcterms:created xsi:type="dcterms:W3CDTF">2019-05-24T21:02:21Z</dcterms:created>
  <dcterms:modified xsi:type="dcterms:W3CDTF">2019-06-04T22:21:34Z</dcterms:modified>
</cp:coreProperties>
</file>