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80bc203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80bc203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80bc203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80bc203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80bc20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80bc20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80bc203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80bc20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80bc2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c80bc2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IRSOL Database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53425" y="44739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Author: Basili Michel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Possibility to save the observations data with their measurements in a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Make management (adding, modifying, deleting or viewing) of the data possible for everyone according to their credentials.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Objectives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Creation of a .sql file for creating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Creation of a GUI for data visualisation (under development)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Creation of a REST API service to allow access to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Creation of a Python package to allow fast access to the database (Testing)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whole structure must be modifiable easily and with as few changes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Documentation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data are stored in a MySql database created from a .sql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database can be modified using sql commands. Adding new tables requires updating the server structure, while adding fields does not require it.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12" y="239988"/>
            <a:ext cx="8069775" cy="479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(REST API service)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71050"/>
            <a:ext cx="82221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REST API service allows access to functionality provided by a machine via HTTP/HTTPS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this case, the functionality provided by the server, and therefore by the service, includes database management.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5" y="541725"/>
            <a:ext cx="8547849" cy="40600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71900" y="3243600"/>
            <a:ext cx="8222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between a client and the REST API service are sent encoded using the JSON format.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31" y="997363"/>
            <a:ext cx="13313343" cy="29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975" y="967000"/>
            <a:ext cx="53340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60950" y="3952750"/>
            <a:ext cx="82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security is guaranteed if the HTTPS protocol is used.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Python Package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package will be uploaded on github for you to download. Once you have it, you can install it in your environment like any Python package.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package is made up of 6 parts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652" y="1403050"/>
            <a:ext cx="4563350" cy="346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450" y="115863"/>
            <a:ext cx="6453000" cy="47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0" y="1685925"/>
            <a:ext cx="9144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