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5071" autoAdjust="0"/>
    <p:restoredTop sz="94660"/>
  </p:normalViewPr>
  <p:slideViewPr>
    <p:cSldViewPr>
      <p:cViewPr varScale="1">
        <p:scale>
          <a:sx n="100" d="100"/>
          <a:sy n="100" d="100"/>
        </p:scale>
        <p:origin x="-1602" y="-450"/>
      </p:cViewPr>
      <p:guideLst>
        <p:guide orient="horz" pos="215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presProps" Target="presProps.xml"  /><Relationship Id="rId23" Type="http://schemas.openxmlformats.org/officeDocument/2006/relationships/viewProps" Target="viewProps.xml"  /><Relationship Id="rId24" Type="http://schemas.openxmlformats.org/officeDocument/2006/relationships/theme" Target="theme/theme1.xml"  /><Relationship Id="rId25"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jpeg"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p:spTree>
      <p:nvGrpSpPr>
        <p:cNvPr id="1" name=""/>
        <p:cNvGrpSpPr/>
        <p:nvPr/>
      </p:nvGrpSpPr>
      <p:grpSpPr>
        <a:xfrm>
          <a:off x="0" y="0"/>
          <a:ext cx="0" cy="0"/>
          <a:chOff x="0" y="0"/>
          <a:chExt cx="0" cy="0"/>
        </a:xfrm>
      </p:grpSpPr>
      <p:pic>
        <p:nvPicPr>
          <p:cNvPr id="7" name="그림 6" descr="B04-C.jpg"/>
          <p:cNvPicPr>
            <a:picLocks noChangeAspect="1"/>
          </p:cNvPicPr>
          <p:nvPr/>
        </p:nvPicPr>
        <p:blipFill>
          <a:blip r:embed="rId2"/>
          <a:stretch>
            <a:fillRect/>
          </a:stretch>
        </p:blipFill>
        <p:spPr>
          <a:xfrm>
            <a:off x="0" y="0"/>
            <a:ext cx="9144000" cy="6858000"/>
          </a:xfrm>
          <a:prstGeom prst="rect">
            <a:avLst/>
          </a:prstGeom>
        </p:spPr>
      </p:pic>
      <p:sp>
        <p:nvSpPr>
          <p:cNvPr id="2" name="제목 1"/>
          <p:cNvSpPr>
            <a:spLocks noGrp="1"/>
          </p:cNvSpPr>
          <p:nvPr>
            <p:ph type="ctrTitle"/>
          </p:nvPr>
        </p:nvSpPr>
        <p:spPr>
          <a:xfrm>
            <a:off x="357158" y="2407096"/>
            <a:ext cx="8501122" cy="814392"/>
          </a:xfrm>
        </p:spPr>
        <p:txBody>
          <a:bodyPr>
            <a:normAutofit/>
          </a:bodyPr>
          <a:lstStyle>
            <a:lvl1pPr>
              <a:defRPr sz="4400"/>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357157" y="1907030"/>
            <a:ext cx="8516809" cy="47419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a:xfrm>
            <a:off x="357158" y="142852"/>
            <a:ext cx="2133600" cy="365125"/>
          </a:xfrm>
        </p:spPr>
        <p:txBody>
          <a:bodyPr/>
          <a:lstStyle>
            <a:lvl1pPr>
              <a:defRPr>
                <a:solidFill>
                  <a:schemeClr val="bg1"/>
                </a:solidFill>
              </a:defRPr>
            </a:lvl1pPr>
          </a:lstStyle>
          <a:p>
            <a:fld id="{DAFAD40E-1D06-4CBF-8575-6781A01819F8}" type="datetimeFigureOut">
              <a:rPr lang="ko-KR" altLang="en-US" smtClean="0"/>
              <a:pPr/>
              <a:t>2009-06-22</a:t>
            </a:fld>
            <a:endParaRPr lang="ko-KR" altLang="en-US"/>
          </a:p>
        </p:txBody>
      </p:sp>
      <p:sp>
        <p:nvSpPr>
          <p:cNvPr id="5" name="바닥글 개체 틀 4"/>
          <p:cNvSpPr>
            <a:spLocks noGrp="1"/>
          </p:cNvSpPr>
          <p:nvPr>
            <p:ph type="ftr" sz="quarter" idx="11"/>
          </p:nvPr>
        </p:nvSpPr>
        <p:spPr>
          <a:xfrm>
            <a:off x="6853022" y="142852"/>
            <a:ext cx="1971660" cy="365125"/>
          </a:xfrm>
        </p:spPr>
        <p:txBody>
          <a:bodyPr/>
          <a:lstStyle/>
          <a:p>
            <a:endParaRPr lang="ko-KR" altLang="en-US"/>
          </a:p>
        </p:txBody>
      </p:sp>
      <p:sp>
        <p:nvSpPr>
          <p:cNvPr id="6" name="슬라이드 번호 개체 틀 5"/>
          <p:cNvSpPr>
            <a:spLocks noGrp="1"/>
          </p:cNvSpPr>
          <p:nvPr>
            <p:ph type="sldNum" sz="quarter" idx="12"/>
          </p:nvPr>
        </p:nvSpPr>
        <p:spPr>
          <a:xfrm>
            <a:off x="3505200" y="142852"/>
            <a:ext cx="2133600" cy="365125"/>
          </a:xfrm>
        </p:spPr>
        <p:txBody>
          <a:bodyPr/>
          <a:lstStyle/>
          <a:p>
            <a:fld id="{130E83EF-E9A6-4152-A846-25A5FC31A2A7}"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99F2363-7690-4BF0-8A58-454AFC19BC84}" type="datetimeFigureOut">
              <a:rPr lang="ko-KR" altLang="en-US" smtClean="0"/>
              <a:pPr/>
              <a:t>2009-06-22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4B7E392-F1D9-484A-A696-B9D0E47F6A02}" type="slidenum">
              <a:rPr lang="ko-KR" altLang="en-US" smtClean="0"/>
              <a:pPr/>
              <a:t>‹#›</a:t>
            </a:fld>
            <a:endParaRPr lang="ko-KR" altLang="en-US"/>
          </a:p>
        </p:txBody>
      </p:sp>
    </p:spTree>
  </p:cSld>
  <p:clrMapOvr>
    <a:masterClrMapping/>
  </p:clrMapOvr>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및 내용 2개" type="objAndTwoObj" preserve="1" userDrawn="1">
  <p:cSld name="내용 및 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마스터 제목 스타일 편집</a:t>
            </a:r>
            <a:endParaRPr lang="ko-KR" altLang="en-US"/>
          </a:p>
        </p:txBody>
      </p:sp>
      <p:sp>
        <p:nvSpPr>
          <p:cNvPr id="3" name="내용 개체 틀 2"/>
          <p:cNvSpPr>
            <a:spLocks noGrp="1"/>
          </p:cNvSpPr>
          <p:nvPr>
            <p:ph sz="half" idx="1"/>
          </p:nvPr>
        </p:nvSpPr>
        <p:spPr>
          <a:xfrm>
            <a:off x="457199" y="1600200"/>
            <a:ext cx="4038599" cy="4590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4" name="내용 개체 틀 3"/>
          <p:cNvSpPr>
            <a:spLocks noGrp="1"/>
          </p:cNvSpPr>
          <p:nvPr>
            <p:ph sz="half" idx="2"/>
          </p:nvPr>
        </p:nvSpPr>
        <p:spPr>
          <a:xfrm>
            <a:off x="4648199" y="1600200"/>
            <a:ext cx="40385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5" name="내용 개체 틀 4"/>
          <p:cNvSpPr>
            <a:spLocks noGrp="1"/>
          </p:cNvSpPr>
          <p:nvPr>
            <p:ph sz="half" idx="3"/>
          </p:nvPr>
        </p:nvSpPr>
        <p:spPr>
          <a:xfrm>
            <a:off x="4647028" y="3984220"/>
            <a:ext cx="40385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10" name="날짜 개체 틀 5"/>
          <p:cNvSpPr>
            <a:spLocks noGrp="1"/>
          </p:cNvSpPr>
          <p:nvPr>
            <p:ph type="dt" sz="half" idx="10"/>
          </p:nvPr>
        </p:nvSpPr>
        <p:spPr/>
        <p:txBody>
          <a:bodyPr/>
          <a:lstStyle/>
          <a:p>
            <a:pPr lvl="0">
              <a:defRPr/>
            </a:pPr>
            <a:fld id="{D8D7A7C4-C82A-4D21-9AB0-F0C5A1D3EF09}" type="datetime1">
              <a:rPr lang="ko-KR" altLang="en-US"/>
              <a:pPr lvl="0">
                <a:defRPr/>
              </a:pPr>
              <a:t>2022-11-16</a:t>
            </a:fld>
            <a:endParaRPr lang="ko-KR" altLang="en-US"/>
          </a:p>
        </p:txBody>
      </p:sp>
      <p:sp>
        <p:nvSpPr>
          <p:cNvPr id="11" name="바닥글 개체 틀 6"/>
          <p:cNvSpPr>
            <a:spLocks noGrp="1"/>
          </p:cNvSpPr>
          <p:nvPr>
            <p:ph type="ftr" sz="quarter" idx="11"/>
          </p:nvPr>
        </p:nvSpPr>
        <p:spPr/>
        <p:txBody>
          <a:bodyPr/>
          <a:lstStyle/>
          <a:p>
            <a:pPr lvl="0">
              <a:defRPr/>
            </a:pPr>
            <a:r>
              <a:rPr lang="ko-KR" altLang="en-US"/>
              <a:t/>
            </a:r>
            <a:endParaRPr lang="ko-KR" altLang="en-US"/>
          </a:p>
        </p:txBody>
      </p:sp>
      <p:sp>
        <p:nvSpPr>
          <p:cNvPr id="12" name="슬라이드 번호 개체 틀 7"/>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4개" type="fourObj" preserve="1" userDrawn="1">
  <p:cSld name="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마스터 제목 스타일 편집</a:t>
            </a:r>
            <a:endParaRPr lang="ko-KR" altLang="en-US"/>
          </a:p>
        </p:txBody>
      </p:sp>
      <p:sp>
        <p:nvSpPr>
          <p:cNvPr id="3" name="내용 개체 틀 2"/>
          <p:cNvSpPr>
            <a:spLocks noGrp="1"/>
          </p:cNvSpPr>
          <p:nvPr>
            <p:ph sz="half" idx="1"/>
          </p:nvPr>
        </p:nvSpPr>
        <p:spPr>
          <a:xfrm>
            <a:off x="457199" y="1600200"/>
            <a:ext cx="4038599" cy="21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4" name="내용 개체 틀 3"/>
          <p:cNvSpPr>
            <a:spLocks noGrp="1"/>
          </p:cNvSpPr>
          <p:nvPr>
            <p:ph sz="half" idx="2"/>
          </p:nvPr>
        </p:nvSpPr>
        <p:spPr>
          <a:xfrm>
            <a:off x="4648199" y="1600200"/>
            <a:ext cx="4038599" cy="21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5" name="내용 개체 틀 4"/>
          <p:cNvSpPr>
            <a:spLocks noGrp="1"/>
          </p:cNvSpPr>
          <p:nvPr>
            <p:ph sz="half" idx="3"/>
          </p:nvPr>
        </p:nvSpPr>
        <p:spPr>
          <a:xfrm>
            <a:off x="456027" y="3984220"/>
            <a:ext cx="4038599" cy="21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내용 개체 틀 5"/>
          <p:cNvSpPr>
            <a:spLocks noGrp="1"/>
          </p:cNvSpPr>
          <p:nvPr>
            <p:ph sz="half" idx="4"/>
          </p:nvPr>
        </p:nvSpPr>
        <p:spPr>
          <a:xfrm>
            <a:off x="4647028" y="3984220"/>
            <a:ext cx="4038599" cy="21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10" name="날짜 개체 틀 3"/>
          <p:cNvSpPr>
            <a:spLocks noGrp="1"/>
          </p:cNvSpPr>
          <p:nvPr>
            <p:ph type="dt" sz="half" idx="10"/>
          </p:nvPr>
        </p:nvSpPr>
        <p:spPr/>
        <p:txBody>
          <a:bodyPr/>
          <a:lstStyle/>
          <a:p>
            <a:pPr lvl="0">
              <a:defRPr/>
            </a:pPr>
            <a:fld id="{D8D7A7C4-C82A-4D21-9AB0-F0C5A1D3EF09}" type="datetime1">
              <a:rPr lang="ko-KR" altLang="en-US"/>
              <a:pPr lvl="0">
                <a:defRPr/>
              </a:pPr>
              <a:t>2022-11-16</a:t>
            </a:fld>
            <a:endParaRPr lang="ko-KR" altLang="en-US"/>
          </a:p>
        </p:txBody>
      </p:sp>
      <p:sp>
        <p:nvSpPr>
          <p:cNvPr id="11" name="바닥글 개체 틀 4"/>
          <p:cNvSpPr>
            <a:spLocks noGrp="1"/>
          </p:cNvSpPr>
          <p:nvPr>
            <p:ph type="ftr" sz="quarter" idx="11"/>
          </p:nvPr>
        </p:nvSpPr>
        <p:spPr/>
        <p:txBody>
          <a:bodyPr/>
          <a:lstStyle/>
          <a:p>
            <a:pPr lvl="0">
              <a:defRPr/>
            </a:pPr>
            <a:r>
              <a:rPr lang="ko-KR" altLang="en-US"/>
              <a:t/>
            </a:r>
            <a:endParaRPr lang="ko-KR" altLang="en-US"/>
          </a:p>
        </p:txBody>
      </p:sp>
      <p:sp>
        <p:nvSpPr>
          <p:cNvPr id="12"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2개 및 내용" type="twoObjAndObj" preserve="1" userDrawn="1">
  <p:cSld name="내용 2개 및 내용">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마스터 제목 스타일 편집</a:t>
            </a:r>
            <a:endParaRPr lang="ko-KR" altLang="en-US"/>
          </a:p>
        </p:txBody>
      </p:sp>
      <p:sp>
        <p:nvSpPr>
          <p:cNvPr id="3" name="내용 개체 틀 2"/>
          <p:cNvSpPr>
            <a:spLocks noGrp="1"/>
          </p:cNvSpPr>
          <p:nvPr>
            <p:ph sz="half" idx="1"/>
          </p:nvPr>
        </p:nvSpPr>
        <p:spPr>
          <a:xfrm>
            <a:off x="457199" y="1600200"/>
            <a:ext cx="40385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4" name="내용 개체 틀 3"/>
          <p:cNvSpPr>
            <a:spLocks noGrp="1"/>
          </p:cNvSpPr>
          <p:nvPr>
            <p:ph sz="half" idx="2"/>
          </p:nvPr>
        </p:nvSpPr>
        <p:spPr>
          <a:xfrm>
            <a:off x="456027" y="3984220"/>
            <a:ext cx="40385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5" name="내용 개체 틀 4"/>
          <p:cNvSpPr>
            <a:spLocks noGrp="1"/>
          </p:cNvSpPr>
          <p:nvPr>
            <p:ph sz="half" idx="3"/>
          </p:nvPr>
        </p:nvSpPr>
        <p:spPr>
          <a:xfrm>
            <a:off x="4648199" y="1600200"/>
            <a:ext cx="4038599" cy="4590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10" name="날짜 개체 틀 5"/>
          <p:cNvSpPr>
            <a:spLocks noGrp="1"/>
          </p:cNvSpPr>
          <p:nvPr>
            <p:ph type="dt" sz="half" idx="10"/>
          </p:nvPr>
        </p:nvSpPr>
        <p:spPr/>
        <p:txBody>
          <a:bodyPr/>
          <a:lstStyle/>
          <a:p>
            <a:pPr lvl="0">
              <a:defRPr/>
            </a:pPr>
            <a:fld id="{D8D7A7C4-C82A-4D21-9AB0-F0C5A1D3EF09}" type="datetime1">
              <a:rPr lang="ko-KR" altLang="en-US"/>
              <a:pPr lvl="0">
                <a:defRPr/>
              </a:pPr>
              <a:t>2022-11-16</a:t>
            </a:fld>
            <a:endParaRPr lang="ko-KR" altLang="en-US"/>
          </a:p>
        </p:txBody>
      </p:sp>
      <p:sp>
        <p:nvSpPr>
          <p:cNvPr id="11" name="바닥글 개체 틀 6"/>
          <p:cNvSpPr>
            <a:spLocks noGrp="1"/>
          </p:cNvSpPr>
          <p:nvPr>
            <p:ph type="ftr" sz="quarter" idx="11"/>
          </p:nvPr>
        </p:nvSpPr>
        <p:spPr/>
        <p:txBody>
          <a:bodyPr/>
          <a:lstStyle/>
          <a:p>
            <a:pPr lvl="0">
              <a:defRPr/>
            </a:pPr>
            <a:r>
              <a:rPr lang="ko-KR" altLang="en-US"/>
              <a:t/>
            </a:r>
            <a:endParaRPr lang="ko-KR" altLang="en-US"/>
          </a:p>
        </p:txBody>
      </p:sp>
      <p:sp>
        <p:nvSpPr>
          <p:cNvPr id="12" name="슬라이드 번호 개체 틀 7"/>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2개" type="twoObj" preserve="1" userDrawn="1">
  <p:cSld name="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마스터 제목 스타일 편집</a:t>
            </a:r>
            <a:endParaRPr lang="ko-KR" altLang="en-US"/>
          </a:p>
        </p:txBody>
      </p:sp>
      <p:sp>
        <p:nvSpPr>
          <p:cNvPr id="3" name="내용 개체 틀 2"/>
          <p:cNvSpPr>
            <a:spLocks noGrp="1"/>
          </p:cNvSpPr>
          <p:nvPr>
            <p:ph sz="half" idx="1"/>
          </p:nvPr>
        </p:nvSpPr>
        <p:spPr>
          <a:xfrm>
            <a:off x="457199" y="1600200"/>
            <a:ext cx="40385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4" name="내용 개체 틀 3"/>
          <p:cNvSpPr>
            <a:spLocks noGrp="1"/>
          </p:cNvSpPr>
          <p:nvPr>
            <p:ph sz="half" idx="2"/>
          </p:nvPr>
        </p:nvSpPr>
        <p:spPr>
          <a:xfrm>
            <a:off x="4648199" y="1600200"/>
            <a:ext cx="40385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5" name="날짜 개체 틀 3"/>
          <p:cNvSpPr>
            <a:spLocks noGrp="1"/>
          </p:cNvSpPr>
          <p:nvPr>
            <p:ph type="dt" sz="half" idx="10"/>
          </p:nvPr>
        </p:nvSpPr>
        <p:spPr/>
        <p:txBody>
          <a:bodyPr/>
          <a:lstStyle/>
          <a:p>
            <a:pPr lvl="0">
              <a:defRPr/>
            </a:pPr>
            <a:fld id="{D8D7A7C4-C82A-4D21-9AB0-F0C5A1D3EF09}" type="datetime1">
              <a:rPr lang="ko-KR" altLang="en-US"/>
              <a:pPr lvl="0">
                <a:defRPr/>
              </a:pPr>
              <a:t>2022-11-16</a:t>
            </a:fld>
            <a:endParaRPr lang="ko-KR" altLang="en-US"/>
          </a:p>
        </p:txBody>
      </p:sp>
      <p:sp>
        <p:nvSpPr>
          <p:cNvPr id="6" name="바닥글 개체 틀 4"/>
          <p:cNvSpPr>
            <a:spLocks noGrp="1"/>
          </p:cNvSpPr>
          <p:nvPr>
            <p:ph type="ftr" sz="quarter" idx="11"/>
          </p:nvPr>
        </p:nvSpPr>
        <p:spPr/>
        <p:txBody>
          <a:bodyPr/>
          <a:lstStyle/>
          <a:p>
            <a:pPr lvl="0">
              <a:defRPr/>
            </a:pPr>
            <a:r>
              <a:rPr lang="ko-KR" altLang="en-US"/>
              <a:t/>
            </a:r>
            <a:endParaRPr lang="ko-KR" altLang="en-US"/>
          </a:p>
        </p:txBody>
      </p:sp>
      <p:sp>
        <p:nvSpPr>
          <p:cNvPr id="7" name="슬라이드 번호 개체 틀 5"/>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2개/본문" type="twoObjOverTx" preserve="1" userDrawn="1">
  <p:cSld name="내용 2개/본문">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마스터 제목 스타일 편집</a:t>
            </a:r>
            <a:endParaRPr lang="ko-KR" altLang="en-US"/>
          </a:p>
        </p:txBody>
      </p:sp>
      <p:sp>
        <p:nvSpPr>
          <p:cNvPr id="3" name="내용 개체 틀 2"/>
          <p:cNvSpPr>
            <a:spLocks noGrp="1"/>
          </p:cNvSpPr>
          <p:nvPr>
            <p:ph sz="quarter" idx="1"/>
          </p:nvPr>
        </p:nvSpPr>
        <p:spPr>
          <a:xfrm>
            <a:off x="457199" y="1600200"/>
            <a:ext cx="40385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4" name="내용 개체 틀 3"/>
          <p:cNvSpPr>
            <a:spLocks noGrp="1"/>
          </p:cNvSpPr>
          <p:nvPr>
            <p:ph sz="quarter" idx="2"/>
          </p:nvPr>
        </p:nvSpPr>
        <p:spPr>
          <a:xfrm>
            <a:off x="4648199" y="1600200"/>
            <a:ext cx="40385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5" name="본문 개체 틀 4"/>
          <p:cNvSpPr>
            <a:spLocks noGrp="1"/>
          </p:cNvSpPr>
          <p:nvPr>
            <p:ph type="body" sz="half" idx="3"/>
          </p:nvPr>
        </p:nvSpPr>
        <p:spPr>
          <a:xfrm>
            <a:off x="456027" y="3984220"/>
            <a:ext cx="82295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10" name="날짜 개체 틀 5"/>
          <p:cNvSpPr>
            <a:spLocks noGrp="1"/>
          </p:cNvSpPr>
          <p:nvPr>
            <p:ph type="dt" sz="half" idx="10"/>
          </p:nvPr>
        </p:nvSpPr>
        <p:spPr/>
        <p:txBody>
          <a:bodyPr/>
          <a:lstStyle/>
          <a:p>
            <a:pPr lvl="0">
              <a:defRPr/>
            </a:pPr>
            <a:fld id="{D8D7A7C4-C82A-4D21-9AB0-F0C5A1D3EF09}" type="datetime1">
              <a:rPr lang="ko-KR" altLang="en-US"/>
              <a:pPr lvl="0">
                <a:defRPr/>
              </a:pPr>
              <a:t>2022-11-16</a:t>
            </a:fld>
            <a:endParaRPr lang="ko-KR" altLang="en-US"/>
          </a:p>
        </p:txBody>
      </p:sp>
      <p:sp>
        <p:nvSpPr>
          <p:cNvPr id="11" name="바닥글 개체 틀 6"/>
          <p:cNvSpPr>
            <a:spLocks noGrp="1"/>
          </p:cNvSpPr>
          <p:nvPr>
            <p:ph type="ftr" sz="quarter" idx="11"/>
          </p:nvPr>
        </p:nvSpPr>
        <p:spPr/>
        <p:txBody>
          <a:bodyPr/>
          <a:lstStyle/>
          <a:p>
            <a:pPr lvl="0">
              <a:defRPr/>
            </a:pPr>
            <a:r>
              <a:rPr lang="ko-KR" altLang="en-US"/>
              <a:t/>
            </a:r>
            <a:endParaRPr lang="ko-KR" altLang="en-US"/>
          </a:p>
        </p:txBody>
      </p:sp>
      <p:sp>
        <p:nvSpPr>
          <p:cNvPr id="12" name="슬라이드 번호 개체 틀 7"/>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userDrawn="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마스터 제목 스타일 편집</a:t>
            </a:r>
            <a:endParaRPr lang="ko-KR" altLang="en-US"/>
          </a:p>
        </p:txBody>
      </p:sp>
      <p:sp>
        <p:nvSpPr>
          <p:cNvPr id="3" name="날짜 개체 틀 2"/>
          <p:cNvSpPr>
            <a:spLocks noGrp="1"/>
          </p:cNvSpPr>
          <p:nvPr>
            <p:ph type="dt" sz="half" idx="10"/>
          </p:nvPr>
        </p:nvSpPr>
        <p:spPr/>
        <p:txBody>
          <a:bodyPr/>
          <a:lstStyle/>
          <a:p>
            <a:pPr lvl="0">
              <a:defRPr/>
            </a:pPr>
            <a:fld id="{D8D7A7C4-C82A-4D21-9AB0-F0C5A1D3EF09}" type="datetime1">
              <a:rPr lang="ko-KR" altLang="en-US"/>
              <a:pPr lvl="0">
                <a:defRPr/>
              </a:pPr>
              <a:t>2022-11-16</a:t>
            </a:fld>
            <a:endParaRPr lang="ko-KR" altLang="en-US"/>
          </a:p>
        </p:txBody>
      </p:sp>
      <p:sp>
        <p:nvSpPr>
          <p:cNvPr id="4" name="바닥글 개체 틀 3"/>
          <p:cNvSpPr>
            <a:spLocks noGrp="1"/>
          </p:cNvSpPr>
          <p:nvPr>
            <p:ph type="ftr" sz="quarter" idx="11"/>
          </p:nvPr>
        </p:nvSpPr>
        <p:spPr/>
        <p:txBody>
          <a:bodyPr/>
          <a:lstStyle/>
          <a:p>
            <a:pPr lvl="0">
              <a:defRPr/>
            </a:pPr>
            <a:r>
              <a:rPr lang="ko-KR" altLang="en-US"/>
              <a:t/>
            </a:r>
            <a:endParaRPr lang="ko-KR" altLang="en-US"/>
          </a:p>
        </p:txBody>
      </p:sp>
      <p:sp>
        <p:nvSpPr>
          <p:cNvPr id="5" name="슬라이드 번호 개체 틀 4"/>
          <p:cNvSpPr>
            <a:spLocks noGrp="1"/>
          </p:cNvSpPr>
          <p:nvPr>
            <p:ph type="sldNum" sz="quarter" idx="12"/>
          </p:nvPr>
        </p:nvSpPr>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2.jpe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theme" Target="../theme/theme1.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기계">
    <p:bg>
      <p:bgRef idx="1001">
        <a:schemeClr val="bg1"/>
      </p:bgRef>
    </p:bg>
    <p:spTree>
      <p:nvGrpSpPr>
        <p:cNvPr id="1" name=""/>
        <p:cNvGrpSpPr/>
        <p:nvPr/>
      </p:nvGrpSpPr>
      <p:grpSpPr>
        <a:xfrm>
          <a:off x="0" y="0"/>
          <a:ext cx="0" cy="0"/>
          <a:chOff x="0" y="0"/>
          <a:chExt cx="0" cy="0"/>
        </a:xfrm>
      </p:grpSpPr>
      <p:pic>
        <p:nvPicPr>
          <p:cNvPr id="14" name="그림 13" descr="B04-P.jpg"/>
          <p:cNvPicPr>
            <a:picLocks noChangeAspect="1"/>
          </p:cNvPicPr>
          <p:nvPr/>
        </p:nvPicPr>
        <p:blipFill rotWithShape="1">
          <a:blip r:embed="rId10"/>
          <a:stretch>
            <a:fillRect/>
          </a:stretch>
        </p:blipFill>
        <p:spPr>
          <a:xfrm>
            <a:off x="0" y="0"/>
            <a:ext cx="9144000" cy="6858000"/>
          </a:xfrm>
          <a:prstGeom prst="rect">
            <a:avLst/>
          </a:prstGeom>
        </p:spPr>
      </p:pic>
      <p:sp>
        <p:nvSpPr>
          <p:cNvPr id="2" name="제목 개체 틀 1"/>
          <p:cNvSpPr>
            <a:spLocks noGrp="1"/>
          </p:cNvSpPr>
          <p:nvPr>
            <p:ph type="title" idx="0"/>
          </p:nvPr>
        </p:nvSpPr>
        <p:spPr>
          <a:xfrm>
            <a:off x="357165" y="58738"/>
            <a:ext cx="8468954" cy="785794"/>
          </a:xfrm>
          <a:prstGeom prst="rect">
            <a:avLst/>
          </a:prstGeom>
        </p:spPr>
        <p:txBody>
          <a:bodyPr vert="horz" lIns="91440" tIns="45720" rIns="91440" bIns="45720" anchor="ctr">
            <a:normAutofit/>
          </a:bodyPr>
          <a:lstStyle/>
          <a:p>
            <a:pPr lvl="0">
              <a:defRPr/>
            </a:pPr>
            <a:r>
              <a:rPr lang="ko-KR" altLang="en-US"/>
              <a:t>마스터 제목 스타일 편집</a:t>
            </a:r>
            <a:endParaRPr lang="ko-KR" altLang="en-US"/>
          </a:p>
        </p:txBody>
      </p:sp>
      <p:sp>
        <p:nvSpPr>
          <p:cNvPr id="3" name="텍스트 개체 틀 2"/>
          <p:cNvSpPr>
            <a:spLocks noGrp="1"/>
          </p:cNvSpPr>
          <p:nvPr>
            <p:ph type="body" idx="1"/>
          </p:nvPr>
        </p:nvSpPr>
        <p:spPr>
          <a:xfrm>
            <a:off x="357158" y="1071546"/>
            <a:ext cx="8467524" cy="5072098"/>
          </a:xfrm>
          <a:prstGeom prst="rect">
            <a:avLst/>
          </a:prstGeom>
        </p:spPr>
        <p:txBody>
          <a:bodyPr vert="horz" lIns="91440" tIns="45720" rIns="91440" bIns="45720">
            <a:norm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ltLang="ko-KR"/>
          </a:p>
        </p:txBody>
      </p:sp>
      <p:sp>
        <p:nvSpPr>
          <p:cNvPr id="4" name="날짜 개체 틀 3"/>
          <p:cNvSpPr>
            <a:spLocks noGrp="1"/>
          </p:cNvSpPr>
          <p:nvPr>
            <p:ph type="dt" sz="half" idx="2"/>
          </p:nvPr>
        </p:nvSpPr>
        <p:spPr>
          <a:xfrm>
            <a:off x="357158" y="6207144"/>
            <a:ext cx="2133600" cy="365125"/>
          </a:xfrm>
          <a:prstGeom prst="rect">
            <a:avLst/>
          </a:prstGeom>
        </p:spPr>
        <p:txBody>
          <a:bodyPr vert="horz" lIns="91440" tIns="45720" rIns="91440" bIns="45720" anchor="ctr"/>
          <a:lstStyle>
            <a:lvl1pPr algn="l">
              <a:defRPr sz="1200">
                <a:solidFill>
                  <a:schemeClr val="tx1">
                    <a:lumMod val="75000"/>
                    <a:lumOff val="25000"/>
                  </a:schemeClr>
                </a:solidFill>
              </a:defRPr>
            </a:lvl1pPr>
          </a:lstStyle>
          <a:p>
            <a:pPr lvl="0">
              <a:defRPr/>
            </a:pPr>
            <a:fld id="{69A93EE1-4FC4-435B-8CD4-C165969458B5}" type="datetime1">
              <a:rPr lang="ko-KR" altLang="en-US"/>
              <a:pPr lvl="0">
                <a:defRPr/>
              </a:pPr>
              <a:t>2022-11-16</a:t>
            </a:fld>
            <a:endParaRPr lang="ko-KR" altLang="en-US"/>
          </a:p>
        </p:txBody>
      </p:sp>
      <p:sp>
        <p:nvSpPr>
          <p:cNvPr id="5" name="바닥글 개체 틀 4"/>
          <p:cNvSpPr>
            <a:spLocks noGrp="1"/>
          </p:cNvSpPr>
          <p:nvPr>
            <p:ph type="ftr" sz="quarter" idx="3"/>
          </p:nvPr>
        </p:nvSpPr>
        <p:spPr>
          <a:xfrm>
            <a:off x="6853022" y="6207144"/>
            <a:ext cx="1971660" cy="365125"/>
          </a:xfrm>
          <a:prstGeom prst="rect">
            <a:avLst/>
          </a:prstGeom>
        </p:spPr>
        <p:txBody>
          <a:bodyPr vert="horz" lIns="91440" tIns="45720" rIns="91440" bIns="45720" anchor="ctr"/>
          <a:lstStyle>
            <a:lvl1pPr algn="r">
              <a:defRPr sz="1200" b="0">
                <a:solidFill>
                  <a:schemeClr val="tx1">
                    <a:lumMod val="75000"/>
                    <a:lumOff val="25000"/>
                  </a:schemeClr>
                </a:solidFill>
              </a:defRPr>
            </a:lvl1pPr>
          </a:lstStyle>
          <a:p>
            <a:pPr lvl="0">
              <a:defRPr/>
            </a:pPr>
            <a:r>
              <a:rPr lang="ko-KR" altLang="en-US"/>
              <a:t/>
            </a:r>
            <a:endParaRPr lang="ko-KR" altLang="en-US"/>
          </a:p>
        </p:txBody>
      </p:sp>
      <p:sp>
        <p:nvSpPr>
          <p:cNvPr id="6" name="슬라이드 번호 개체 틀 5"/>
          <p:cNvSpPr>
            <a:spLocks noGrp="1"/>
          </p:cNvSpPr>
          <p:nvPr>
            <p:ph type="sldNum" sz="quarter" idx="4"/>
          </p:nvPr>
        </p:nvSpPr>
        <p:spPr>
          <a:xfrm>
            <a:off x="3505200" y="6207144"/>
            <a:ext cx="2133600" cy="365125"/>
          </a:xfrm>
          <a:prstGeom prst="rect">
            <a:avLst/>
          </a:prstGeom>
        </p:spPr>
        <p:txBody>
          <a:bodyPr vert="horz" lIns="91440" tIns="45720" rIns="91440" bIns="45720" anchor="ctr"/>
          <a:lstStyle>
            <a:lvl1pPr algn="ctr">
              <a:defRPr sz="1200">
                <a:solidFill>
                  <a:schemeClr val="tx1">
                    <a:lumMod val="75000"/>
                    <a:lumOff val="25000"/>
                  </a:schemeClr>
                </a:solidFill>
              </a:defRPr>
            </a:lvl1pPr>
          </a:lstStyle>
          <a:p>
            <a:pPr lvl="0">
              <a:defRPr/>
            </a:pPr>
            <a:fld id="{AD22CD3B-FDDF-4998-970C-76E6E0BEC65F}"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Lst>
  <p:transition xmlns:mc="http://schemas.openxmlformats.org/markup-compatibility/2006" xmlns:hp="http://schemas.haansoft.com/office/presentation/8.0" mc:Ignorable="hp" hp:hslDur="500"/>
  <p:hf sldNum="0" hdr="0" ftr="0" dt="0"/>
  <p:txStyles>
    <p:titleStyle>
      <a:lvl1pPr algn="l" defTabSz="914400" rtl="0" eaLnBrk="1" latinLnBrk="1" hangingPunct="1">
        <a:spcBef>
          <a:spcPct val="0"/>
        </a:spcBef>
        <a:buNone/>
        <a:defRPr sz="3600" kern="1200">
          <a:solidFill>
            <a:schemeClr val="bg1"/>
          </a:solidFill>
          <a:latin typeface="+mj-lt"/>
          <a:ea typeface="+mj-ea"/>
          <a:cs typeface="+mj-cs"/>
        </a:defRPr>
      </a:lvl1pPr>
    </p:titleStyle>
    <p:bodyStyle>
      <a:lvl1pPr marL="304800" indent="-304800" algn="l" defTabSz="914400" rtl="0" eaLnBrk="1" latinLnBrk="1" hangingPunct="1">
        <a:spcBef>
          <a:spcPct val="20000"/>
        </a:spcBef>
        <a:buClr>
          <a:srgbClr val="4076ce"/>
        </a:buClr>
        <a:buFont typeface="Wingdings"/>
        <a:buChar char="©"/>
        <a:defRPr sz="2400" kern="1200">
          <a:solidFill>
            <a:schemeClr val="tx1"/>
          </a:solidFill>
          <a:latin typeface="+mn-lt"/>
          <a:ea typeface="+mn-ea"/>
          <a:cs typeface="+mn-cs"/>
        </a:defRPr>
      </a:lvl1pPr>
      <a:lvl2pPr marL="530225" indent="-215900" algn="l" defTabSz="914400" rtl="0" eaLnBrk="1" latinLnBrk="1" hangingPunct="1">
        <a:spcBef>
          <a:spcPct val="20000"/>
        </a:spcBef>
        <a:buClr>
          <a:schemeClr val="tx1">
            <a:lumMod val="50000"/>
            <a:lumOff val="50000"/>
          </a:schemeClr>
        </a:buClr>
        <a:buFont typeface="Wingdings"/>
        <a:buChar char="§"/>
        <a:defRPr sz="2000" kern="1200">
          <a:solidFill>
            <a:schemeClr val="tx1"/>
          </a:solidFill>
          <a:latin typeface="+mn-lt"/>
          <a:ea typeface="+mn-ea"/>
          <a:cs typeface="+mn-cs"/>
        </a:defRPr>
      </a:lvl2pPr>
      <a:lvl3pPr marL="757238" indent="-196850" algn="l" defTabSz="914400" rtl="0" eaLnBrk="1" latinLnBrk="1" hangingPunct="1">
        <a:spcBef>
          <a:spcPct val="20000"/>
        </a:spcBef>
        <a:buClr>
          <a:schemeClr val="tx1">
            <a:lumMod val="50000"/>
            <a:lumOff val="50000"/>
          </a:schemeClr>
        </a:buClr>
        <a:buFont typeface="Arial"/>
        <a:buChar char="•"/>
        <a:defRPr sz="1800" kern="1200">
          <a:solidFill>
            <a:schemeClr val="tx1"/>
          </a:solidFill>
          <a:latin typeface="+mn-lt"/>
          <a:ea typeface="+mn-ea"/>
          <a:cs typeface="+mn-cs"/>
        </a:defRPr>
      </a:lvl3pPr>
      <a:lvl4pPr marL="990600" indent="-214313" algn="l" defTabSz="914400" rtl="0" eaLnBrk="1" latinLnBrk="1" hangingPunct="1">
        <a:spcBef>
          <a:spcPct val="20000"/>
        </a:spcBef>
        <a:buClr>
          <a:schemeClr val="tx1">
            <a:lumMod val="50000"/>
            <a:lumOff val="50000"/>
          </a:schemeClr>
        </a:buClr>
        <a:buFont typeface="Arial"/>
        <a:buChar char="–"/>
        <a:defRPr sz="1600" kern="1200">
          <a:solidFill>
            <a:schemeClr val="tx1"/>
          </a:solidFill>
          <a:latin typeface="+mn-lt"/>
          <a:ea typeface="+mn-ea"/>
          <a:cs typeface="+mn-cs"/>
        </a:defRPr>
      </a:lvl4pPr>
      <a:lvl5pPr marL="1285875" indent="-214313" algn="l" defTabSz="914400" rtl="0" eaLnBrk="1" latinLnBrk="1" hangingPunct="1">
        <a:spcBef>
          <a:spcPct val="20000"/>
        </a:spcBef>
        <a:buClr>
          <a:schemeClr val="tx1">
            <a:lumMod val="50000"/>
            <a:lumOff val="50000"/>
          </a:schemeClr>
        </a:buClr>
        <a:buFont typeface="Arial"/>
        <a:buChar char="»"/>
        <a:defRPr lang="en-US" altLang="ko-KR" sz="1600" kern="1200" dirty="0" smtClean="0">
          <a:solidFill>
            <a:schemeClr val="tx1"/>
          </a:solidFill>
          <a:latin typeface="+mn-lt"/>
          <a:ea typeface="+mn-ea"/>
          <a:cs typeface="+mn-cs"/>
        </a:defRPr>
      </a:lvl5pPr>
      <a:lvl6pPr marL="1611313" marR="0" indent="-261938" algn="l" defTabSz="914400" rtl="0" eaLnBrk="1" fontAlgn="auto" latinLnBrk="1" hangingPunct="1">
        <a:lnSpc>
          <a:spcPct val="100000"/>
        </a:lnSpc>
        <a:spcBef>
          <a:spcPct val="20000"/>
        </a:spcBef>
        <a:spcAft>
          <a:spcPts val="0"/>
        </a:spcAft>
        <a:buClr>
          <a:schemeClr val="tx1">
            <a:lumMod val="50000"/>
            <a:lumOff val="50000"/>
          </a:schemeClr>
        </a:buClr>
        <a:buFont typeface="Tahoma"/>
        <a:buChar char="»"/>
        <a:defRPr sz="1600" kern="1200">
          <a:solidFill>
            <a:schemeClr val="tx1"/>
          </a:solidFill>
          <a:latin typeface="+mn-lt"/>
          <a:ea typeface="+mn-ea"/>
          <a:cs typeface="+mn-cs"/>
        </a:defRPr>
      </a:lvl6pPr>
      <a:lvl7pPr marL="1970088" indent="-271463" algn="l" defTabSz="914400" rtl="0" eaLnBrk="1" latinLnBrk="1" hangingPunct="1">
        <a:spcBef>
          <a:spcPct val="20000"/>
        </a:spcBef>
        <a:buClr>
          <a:schemeClr val="tx1">
            <a:lumMod val="50000"/>
            <a:lumOff val="50000"/>
          </a:schemeClr>
        </a:buClr>
        <a:buFont typeface="Tahoma"/>
        <a:buChar char="»"/>
        <a:tabLst>
          <a:tab pos="1701800" algn="l"/>
        </a:tabLst>
        <a:defRPr sz="1600" kern="1200">
          <a:solidFill>
            <a:schemeClr val="tx1"/>
          </a:solidFill>
          <a:latin typeface="+mn-lt"/>
          <a:ea typeface="+mn-ea"/>
          <a:cs typeface="+mn-cs"/>
        </a:defRPr>
      </a:lvl7pPr>
      <a:lvl8pPr marL="2328863" indent="-271463" algn="l" defTabSz="914400" rtl="0" eaLnBrk="1" latinLnBrk="1" hangingPunct="1">
        <a:spcBef>
          <a:spcPct val="20000"/>
        </a:spcBef>
        <a:buClr>
          <a:schemeClr val="tx1">
            <a:lumMod val="50000"/>
            <a:lumOff val="50000"/>
          </a:schemeClr>
        </a:buClr>
        <a:buFont typeface="Tahoma"/>
        <a:buChar char="»"/>
        <a:defRPr sz="1600" kern="1200">
          <a:solidFill>
            <a:schemeClr val="tx1"/>
          </a:solidFill>
          <a:latin typeface="+mn-lt"/>
          <a:ea typeface="+mn-ea"/>
          <a:cs typeface="+mn-cs"/>
        </a:defRPr>
      </a:lvl8pPr>
      <a:lvl9pPr marL="2689225" indent="-273050" algn="l" defTabSz="914400" rtl="0" eaLnBrk="1" latinLnBrk="1" hangingPunct="1">
        <a:spcBef>
          <a:spcPct val="20000"/>
        </a:spcBef>
        <a:buClr>
          <a:schemeClr val="tx1">
            <a:lumMod val="50000"/>
            <a:lumOff val="50000"/>
          </a:schemeClr>
        </a:buClr>
        <a:buFont typeface="Tahoma"/>
        <a:buChar char="»"/>
        <a:defRPr sz="16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7.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8.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9.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0.png"  /><Relationship Id="rId3" Type="http://schemas.openxmlformats.org/officeDocument/2006/relationships/image" Target="../media/image21.png"  /><Relationship Id="rId4" Type="http://schemas.openxmlformats.org/officeDocument/2006/relationships/image" Target="../media/image22.png"  /><Relationship Id="rId5" Type="http://schemas.openxmlformats.org/officeDocument/2006/relationships/image" Target="../media/image23.png"  /><Relationship Id="rId6" Type="http://schemas.openxmlformats.org/officeDocument/2006/relationships/image" Target="../media/image24.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5.png"  /><Relationship Id="rId3" Type="http://schemas.openxmlformats.org/officeDocument/2006/relationships/image" Target="../media/image26.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7.png"  /><Relationship Id="rId3" Type="http://schemas.openxmlformats.org/officeDocument/2006/relationships/image" Target="../media/image28.png"  /><Relationship Id="rId4" Type="http://schemas.openxmlformats.org/officeDocument/2006/relationships/image" Target="../media/image29.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0.png"  /><Relationship Id="rId3" Type="http://schemas.openxmlformats.org/officeDocument/2006/relationships/image" Target="../media/image31.png"  /><Relationship Id="rId4" Type="http://schemas.openxmlformats.org/officeDocument/2006/relationships/image" Target="../media/image32.png"  /><Relationship Id="rId5" Type="http://schemas.openxmlformats.org/officeDocument/2006/relationships/image" Target="../media/image33.png"  /><Relationship Id="rId6" Type="http://schemas.openxmlformats.org/officeDocument/2006/relationships/image" Target="../media/image3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odingbroker.tistory.com/76" TargetMode="External" /><Relationship Id="rId3" Type="http://schemas.openxmlformats.org/officeDocument/2006/relationships/hyperlink" Target="https://relaxed-rolypoly-95eed8.netlify.app/" TargetMode="External" /><Relationship Id="rId4" Type="http://schemas.openxmlformats.org/officeDocument/2006/relationships/hyperlink" Target="https://github.com/immotals/ksgame/tree/main/canvas" TargetMode="Externa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3.png"  /><Relationship Id="rId3" Type="http://schemas.openxmlformats.org/officeDocument/2006/relationships/image" Target="../media/image4.png"  /><Relationship Id="rId4" Type="http://schemas.openxmlformats.org/officeDocument/2006/relationships/image" Target="../media/image5.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6.png"  /><Relationship Id="rId3" Type="http://schemas.openxmlformats.org/officeDocument/2006/relationships/image" Target="../media/image7.png"  /><Relationship Id="rId4" Type="http://schemas.openxmlformats.org/officeDocument/2006/relationships/image" Target="../media/image8.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9.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0.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2.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3.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idx="0"/>
          </p:nvPr>
        </p:nvSpPr>
        <p:spPr/>
        <p:txBody>
          <a:bodyPr/>
          <a:lstStyle/>
          <a:p>
            <a:pPr lvl="0">
              <a:defRPr/>
            </a:pPr>
            <a:r>
              <a:rPr lang="en-US" altLang="ko-KR"/>
              <a:t>2018870559 </a:t>
            </a:r>
            <a:r>
              <a:rPr lang="ko-KR" altLang="en-US"/>
              <a:t>정성재</a:t>
            </a:r>
            <a:endParaRPr lang="ko-KR" altLang="en-US"/>
          </a:p>
        </p:txBody>
      </p:sp>
      <p:sp>
        <p:nvSpPr>
          <p:cNvPr id="5" name="부제목 4"/>
          <p:cNvSpPr>
            <a:spLocks noGrp="1"/>
          </p:cNvSpPr>
          <p:nvPr>
            <p:ph type="subTitle" idx="1"/>
          </p:nvPr>
        </p:nvSpPr>
        <p:spPr/>
        <p:txBody>
          <a:bodyPr/>
          <a:lstStyle/>
          <a:p>
            <a:pPr lvl="0">
              <a:defRPr/>
            </a:pPr>
            <a:r>
              <a:rPr lang="en-US" altLang="ko-KR"/>
              <a:t>ksgame project#2	</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(2-2)</a:t>
            </a:r>
            <a:r>
              <a:rPr lang="ko-KR" altLang="en-US"/>
              <a:t> 미사일 발사</a:t>
            </a:r>
            <a:endParaRPr lang="ko-KR" altLang="en-US"/>
          </a:p>
        </p:txBody>
      </p:sp>
      <p:pic>
        <p:nvPicPr>
          <p:cNvPr id="3" name=""/>
          <p:cNvPicPr>
            <a:picLocks noGrp="1" noChangeAspect="1"/>
          </p:cNvPicPr>
          <p:nvPr>
            <p:ph sz="half" idx="1"/>
          </p:nvPr>
        </p:nvPicPr>
        <p:blipFill rotWithShape="1">
          <a:blip r:embed="rId2"/>
          <a:stretch>
            <a:fillRect/>
          </a:stretch>
        </p:blipFill>
        <p:spPr>
          <a:xfrm>
            <a:off x="457199" y="3213674"/>
            <a:ext cx="4038599" cy="1299013"/>
          </a:xfrm>
          <a:prstGeom prst="rect">
            <a:avLst/>
          </a:prstGeom>
        </p:spPr>
      </p:pic>
      <p:sp>
        <p:nvSpPr>
          <p:cNvPr id="4" name="내용 개체 틀 3"/>
          <p:cNvSpPr>
            <a:spLocks noGrp="1"/>
          </p:cNvSpPr>
          <p:nvPr>
            <p:ph sz="half" idx="2"/>
          </p:nvPr>
        </p:nvSpPr>
        <p:spPr/>
        <p:txBody>
          <a:bodyPr>
            <a:normAutofit fontScale="92500" lnSpcReduction="10000"/>
          </a:bodyPr>
          <a:lstStyle/>
          <a:p>
            <a:pPr>
              <a:defRPr/>
            </a:pPr>
            <a:r>
              <a:rPr lang="ko-KR" altLang="en-US"/>
              <a:t>발사되었을 때의 움직이는 미사일을 그리기 위해 if 조건문에 아래 코드를 추가</a:t>
            </a:r>
            <a:endParaRPr lang="ko-KR" altLang="en-US"/>
          </a:p>
          <a:p>
            <a:pPr>
              <a:defRPr/>
            </a:pPr>
            <a:r>
              <a:rPr lang="ko-KR" altLang="en-US"/>
              <a:t>더 알아보기</a:t>
            </a:r>
            <a:r>
              <a:rPr lang="en-US" altLang="ko-KR"/>
              <a:t>:미사일이 날아가는 동안에는 x방향으로는 missileDx라는 동일한 힘을(등속도) 받고,</a:t>
            </a:r>
            <a:r>
              <a:rPr lang="ko-KR" altLang="en-US"/>
              <a:t> </a:t>
            </a:r>
            <a:r>
              <a:rPr lang="en-US" altLang="ko-KR"/>
              <a:t>y방향으로는 missileDy(중력가속도)의 영향으로 아래쪽으로 점점 큰 힘(등가속도)을 받</a:t>
            </a:r>
            <a:r>
              <a:rPr lang="ko-KR" altLang="en-US"/>
              <a:t>도록 설계</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(2-3)</a:t>
            </a:r>
            <a:r>
              <a:rPr lang="ko-KR" altLang="en-US"/>
              <a:t> 미사일 발사</a:t>
            </a:r>
            <a:endParaRPr lang="ko-KR" altLang="en-US"/>
          </a:p>
        </p:txBody>
      </p:sp>
      <p:pic>
        <p:nvPicPr>
          <p:cNvPr id="3" name=""/>
          <p:cNvPicPr>
            <a:picLocks noGrp="1" noChangeAspect="1"/>
          </p:cNvPicPr>
          <p:nvPr>
            <p:ph sz="half" idx="1"/>
          </p:nvPr>
        </p:nvPicPr>
        <p:blipFill rotWithShape="1">
          <a:blip r:embed="rId2"/>
          <a:stretch>
            <a:fillRect/>
          </a:stretch>
        </p:blipFill>
        <p:spPr>
          <a:xfrm>
            <a:off x="457199" y="2660576"/>
            <a:ext cx="4038599" cy="2405210"/>
          </a:xfrm>
          <a:prstGeom prst="rect">
            <a:avLst/>
          </a:prstGeom>
        </p:spPr>
      </p:pic>
      <p:sp>
        <p:nvSpPr>
          <p:cNvPr id="4" name="내용 개체 틀 3"/>
          <p:cNvSpPr>
            <a:spLocks noGrp="1"/>
          </p:cNvSpPr>
          <p:nvPr>
            <p:ph sz="half" idx="2"/>
          </p:nvPr>
        </p:nvSpPr>
        <p:spPr/>
        <p:txBody>
          <a:bodyPr>
            <a:normAutofit fontScale="77500" lnSpcReduction="20000"/>
          </a:bodyPr>
          <a:lstStyle/>
          <a:p>
            <a:pPr>
              <a:defRPr/>
            </a:pPr>
            <a:r>
              <a:rPr lang="ko-KR" altLang="en-US"/>
              <a:t>missileDx와 missileDy가 각도와 파워게이지에 따라서 정해지도록 keyupHandler에 아래 코드를 추가</a:t>
            </a:r>
            <a:endParaRPr lang="ko-KR" altLang="en-US"/>
          </a:p>
          <a:p>
            <a:pPr>
              <a:defRPr/>
            </a:pPr>
            <a:r>
              <a:rPr lang="ko-KR" altLang="en-US"/>
              <a:t>키다운 상태인 스페이스바가 상태 헤제 될때 isCharging이 false로 되면서 파워게이지의 충전이 끝나고 isFired가 true로 되면서 미사일의 발사가 감지됩니다. 충전된 gauge에 의해서 미사일의 파워와, 그에 따른 x방향 속도, y방향 속도가 결정됩니다. gauge는 다시 처음값으로 초기화</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(3-1)</a:t>
            </a:r>
            <a:r>
              <a:rPr lang="ko-KR" altLang="en-US"/>
              <a:t> 판정</a:t>
            </a:r>
            <a:endParaRPr lang="ko-KR" altLang="en-US"/>
          </a:p>
        </p:txBody>
      </p:sp>
      <p:pic>
        <p:nvPicPr>
          <p:cNvPr id="3" name=""/>
          <p:cNvPicPr>
            <a:picLocks noGrp="1" noChangeAspect="1"/>
          </p:cNvPicPr>
          <p:nvPr>
            <p:ph sz="half" idx="1"/>
          </p:nvPr>
        </p:nvPicPr>
        <p:blipFill rotWithShape="1">
          <a:blip r:embed="rId2"/>
          <a:stretch>
            <a:fillRect/>
          </a:stretch>
        </p:blipFill>
        <p:spPr>
          <a:xfrm>
            <a:off x="1195546" y="2939372"/>
            <a:ext cx="2561904" cy="1847619"/>
          </a:xfrm>
          <a:prstGeom prst="rect">
            <a:avLst/>
          </a:prstGeom>
        </p:spPr>
      </p:pic>
      <p:sp>
        <p:nvSpPr>
          <p:cNvPr id="4" name="내용 개체 틀 3"/>
          <p:cNvSpPr>
            <a:spLocks noGrp="1"/>
          </p:cNvSpPr>
          <p:nvPr>
            <p:ph sz="half" idx="2"/>
          </p:nvPr>
        </p:nvSpPr>
        <p:spPr>
          <a:xfrm>
            <a:off x="4572000" y="3140968"/>
            <a:ext cx="4038599" cy="1396752"/>
          </a:xfrm>
        </p:spPr>
        <p:txBody>
          <a:bodyPr/>
          <a:lstStyle/>
          <a:p>
            <a:pPr>
              <a:defRPr/>
            </a:pPr>
            <a:r>
              <a:rPr lang="ko-KR" altLang="en-US"/>
              <a:t>checkMissile() 함수를 작성하고 draw() 함수 내부에서 호출</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(3-2)</a:t>
            </a:r>
            <a:r>
              <a:rPr lang="ko-KR" altLang="en-US"/>
              <a:t> 판정</a:t>
            </a:r>
            <a:r>
              <a:rPr lang="en-US" altLang="ko-KR"/>
              <a:t>-</a:t>
            </a:r>
            <a:r>
              <a:rPr lang="ko-KR" altLang="en-US"/>
              <a:t>명중하지 않았을때</a:t>
            </a:r>
            <a:endParaRPr lang="ko-KR" altLang="en-US"/>
          </a:p>
        </p:txBody>
      </p:sp>
      <p:pic>
        <p:nvPicPr>
          <p:cNvPr id="3" name=""/>
          <p:cNvPicPr>
            <a:picLocks noGrp="1" noChangeAspect="1"/>
          </p:cNvPicPr>
          <p:nvPr>
            <p:ph sz="half" idx="1"/>
          </p:nvPr>
        </p:nvPicPr>
        <p:blipFill rotWithShape="1">
          <a:blip r:embed="rId2"/>
          <a:stretch>
            <a:fillRect/>
          </a:stretch>
        </p:blipFill>
        <p:spPr>
          <a:xfrm>
            <a:off x="457199" y="3440195"/>
            <a:ext cx="4038599" cy="845972"/>
          </a:xfrm>
          <a:prstGeom prst="rect">
            <a:avLst/>
          </a:prstGeom>
        </p:spPr>
      </p:pic>
      <p:sp>
        <p:nvSpPr>
          <p:cNvPr id="4" name="내용 개체 틀 3"/>
          <p:cNvSpPr>
            <a:spLocks noGrp="1"/>
          </p:cNvSpPr>
          <p:nvPr>
            <p:ph sz="half" idx="2"/>
          </p:nvPr>
        </p:nvSpPr>
        <p:spPr>
          <a:xfrm>
            <a:off x="4572000" y="2464296"/>
            <a:ext cx="4038599" cy="3268960"/>
          </a:xfrm>
        </p:spPr>
        <p:txBody>
          <a:bodyPr>
            <a:normAutofit lnSpcReduction="10000"/>
          </a:bodyPr>
          <a:lstStyle/>
          <a:p>
            <a:pPr>
              <a:defRPr/>
            </a:pPr>
            <a:r>
              <a:rPr lang="ko-KR" altLang="en-US"/>
              <a:t>미사일이 명중되지 않은 경우는 미사일이 왼쪽, 오른쪽, 아래쪽 canvas 테두리에 닿았을 때가 되도록 구현</a:t>
            </a:r>
            <a:endParaRPr lang="ko-KR" altLang="en-US"/>
          </a:p>
          <a:p>
            <a:pPr>
              <a:defRPr/>
            </a:pPr>
            <a:r>
              <a:rPr lang="ko-KR" altLang="en-US"/>
              <a:t>명중되지 않았을 경우 다시 발사 할수 있도록 초기화 해준다</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(3-3)</a:t>
            </a:r>
            <a:r>
              <a:rPr lang="ko-KR" altLang="en-US"/>
              <a:t> 판정</a:t>
            </a:r>
            <a:r>
              <a:rPr lang="en-US" altLang="ko-KR"/>
              <a:t>-</a:t>
            </a:r>
            <a:r>
              <a:rPr lang="ko-KR" altLang="en-US"/>
              <a:t>명중했을때</a:t>
            </a:r>
            <a:endParaRPr lang="ko-KR" altLang="en-US"/>
          </a:p>
        </p:txBody>
      </p:sp>
      <p:pic>
        <p:nvPicPr>
          <p:cNvPr id="3" name=""/>
          <p:cNvPicPr>
            <a:picLocks noGrp="1" noChangeAspect="1"/>
          </p:cNvPicPr>
          <p:nvPr>
            <p:ph sz="half" idx="1"/>
          </p:nvPr>
        </p:nvPicPr>
        <p:blipFill rotWithShape="1">
          <a:blip r:embed="rId2"/>
          <a:stretch>
            <a:fillRect/>
          </a:stretch>
        </p:blipFill>
        <p:spPr>
          <a:xfrm>
            <a:off x="457199" y="2602030"/>
            <a:ext cx="4038599" cy="2522302"/>
          </a:xfrm>
          <a:prstGeom prst="rect">
            <a:avLst/>
          </a:prstGeom>
        </p:spPr>
      </p:pic>
      <p:sp>
        <p:nvSpPr>
          <p:cNvPr id="4" name="내용 개체 틀 3"/>
          <p:cNvSpPr>
            <a:spLocks noGrp="1"/>
          </p:cNvSpPr>
          <p:nvPr>
            <p:ph sz="half" idx="2"/>
          </p:nvPr>
        </p:nvSpPr>
        <p:spPr>
          <a:xfrm>
            <a:off x="4572000" y="1960240"/>
            <a:ext cx="4038599" cy="4061048"/>
          </a:xfrm>
        </p:spPr>
        <p:txBody>
          <a:bodyPr/>
          <a:lstStyle/>
          <a:p>
            <a:pPr>
              <a:defRPr/>
            </a:pPr>
            <a:r>
              <a:rPr lang="ko-KR" altLang="en-US"/>
              <a:t>미사일이 명중된 경우는 미사일의 x좌표와 y좌표가 목표물의 테두리 안에 닿았을 때가 되도록 구현</a:t>
            </a:r>
            <a:endParaRPr lang="ko-KR" altLang="en-US"/>
          </a:p>
          <a:p>
            <a:pPr>
              <a:defRPr/>
            </a:pPr>
            <a:r>
              <a:rPr lang="ko-KR" altLang="en-US"/>
              <a:t>미사일이 명중되면 isHitted가 true가 되면서 clearInterval()로 인해 draw() 함수의 실행이 중지</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(3-4)</a:t>
            </a:r>
            <a:r>
              <a:rPr lang="ko-KR" altLang="en-US"/>
              <a:t> 판정</a:t>
            </a:r>
            <a:endParaRPr lang="ko-KR" altLang="en-US"/>
          </a:p>
        </p:txBody>
      </p:sp>
      <p:pic>
        <p:nvPicPr>
          <p:cNvPr id="3" name=""/>
          <p:cNvPicPr>
            <a:picLocks noGrp="1" noChangeAspect="1"/>
          </p:cNvPicPr>
          <p:nvPr>
            <p:ph sz="half" idx="1"/>
          </p:nvPr>
        </p:nvPicPr>
        <p:blipFill rotWithShape="1">
          <a:blip r:embed="rId2"/>
          <a:stretch>
            <a:fillRect/>
          </a:stretch>
        </p:blipFill>
        <p:spPr>
          <a:xfrm>
            <a:off x="1457451" y="2848895"/>
            <a:ext cx="2038095" cy="2028571"/>
          </a:xfrm>
          <a:prstGeom prst="rect">
            <a:avLst/>
          </a:prstGeom>
        </p:spPr>
      </p:pic>
      <p:sp>
        <p:nvSpPr>
          <p:cNvPr id="4" name="내용 개체 틀 3"/>
          <p:cNvSpPr>
            <a:spLocks noGrp="1"/>
          </p:cNvSpPr>
          <p:nvPr>
            <p:ph sz="half" idx="2"/>
          </p:nvPr>
        </p:nvSpPr>
        <p:spPr/>
        <p:txBody>
          <a:bodyPr/>
          <a:lstStyle/>
          <a:p>
            <a:pPr>
              <a:defRPr/>
            </a:pPr>
            <a:r>
              <a:rPr lang="ko-KR" altLang="en-US"/>
              <a:t>draw() 함수 내부에서 isHitted에 따라 미사일과 목표물이 그려지도록 수정</a:t>
            </a:r>
            <a:endParaRPr lang="ko-KR" altLang="en-US"/>
          </a:p>
          <a:p>
            <a:pPr>
              <a:defRPr/>
            </a:pPr>
            <a:r>
              <a:rPr lang="ko-KR" altLang="en-US"/>
              <a:t>미사일이 목표물에 명중되어 isHitted가 true가 되면 목표물과 미사일이 더이상 보이지 않게된다</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수정 후 코드</a:t>
            </a:r>
            <a:endParaRPr lang="ko-KR" altLang="en-US"/>
          </a:p>
        </p:txBody>
      </p:sp>
      <p:pic>
        <p:nvPicPr>
          <p:cNvPr id="3" name=""/>
          <p:cNvPicPr>
            <a:picLocks noGrp="1" noChangeAspect="1"/>
          </p:cNvPicPr>
          <p:nvPr>
            <p:ph sz="half" idx="1"/>
          </p:nvPr>
        </p:nvPicPr>
        <p:blipFill rotWithShape="1">
          <a:blip r:embed="rId2"/>
          <a:stretch>
            <a:fillRect/>
          </a:stretch>
        </p:blipFill>
        <p:spPr>
          <a:xfrm>
            <a:off x="158192" y="1124744"/>
            <a:ext cx="2771390" cy="3096344"/>
          </a:xfrm>
          <a:prstGeom prst="rect">
            <a:avLst/>
          </a:prstGeom>
        </p:spPr>
      </p:pic>
      <p:pic>
        <p:nvPicPr>
          <p:cNvPr id="4" name=""/>
          <p:cNvPicPr>
            <a:picLocks noGrp="1" noChangeAspect="1"/>
          </p:cNvPicPr>
          <p:nvPr>
            <p:ph sz="half" idx="2"/>
          </p:nvPr>
        </p:nvPicPr>
        <p:blipFill rotWithShape="1">
          <a:blip r:embed="rId3"/>
          <a:stretch>
            <a:fillRect/>
          </a:stretch>
        </p:blipFill>
        <p:spPr>
          <a:xfrm>
            <a:off x="6084168" y="1124744"/>
            <a:ext cx="2653271" cy="3130579"/>
          </a:xfrm>
          <a:prstGeom prst="rect">
            <a:avLst/>
          </a:prstGeom>
        </p:spPr>
      </p:pic>
      <p:pic>
        <p:nvPicPr>
          <p:cNvPr id="5" name=""/>
          <p:cNvPicPr>
            <a:picLocks noGrp="1" noChangeAspect="1"/>
          </p:cNvPicPr>
          <p:nvPr>
            <p:ph sz="half" idx="3"/>
          </p:nvPr>
        </p:nvPicPr>
        <p:blipFill rotWithShape="1">
          <a:blip r:embed="rId4"/>
          <a:stretch>
            <a:fillRect/>
          </a:stretch>
        </p:blipFill>
        <p:spPr>
          <a:xfrm>
            <a:off x="3131840" y="1114972"/>
            <a:ext cx="2664295" cy="3178123"/>
          </a:xfrm>
          <a:prstGeom prst="rect">
            <a:avLst/>
          </a:prstGeom>
        </p:spPr>
      </p:pic>
      <p:pic>
        <p:nvPicPr>
          <p:cNvPr id="6" name=""/>
          <p:cNvPicPr>
            <a:picLocks noGrp="1" noChangeAspect="1"/>
          </p:cNvPicPr>
          <p:nvPr>
            <p:ph sz="half" idx="4"/>
          </p:nvPr>
        </p:nvPicPr>
        <p:blipFill rotWithShape="1">
          <a:blip r:embed="rId5"/>
          <a:stretch>
            <a:fillRect/>
          </a:stretch>
        </p:blipFill>
        <p:spPr>
          <a:xfrm>
            <a:off x="323720" y="4437112"/>
            <a:ext cx="3528200" cy="2196000"/>
          </a:xfrm>
          <a:prstGeom prst="rect">
            <a:avLst/>
          </a:prstGeom>
        </p:spPr>
      </p:pic>
      <p:pic>
        <p:nvPicPr>
          <p:cNvPr id="8" name=""/>
          <p:cNvPicPr>
            <a:picLocks noChangeAspect="1"/>
          </p:cNvPicPr>
          <p:nvPr/>
        </p:nvPicPr>
        <p:blipFill rotWithShape="1">
          <a:blip r:embed="rId6"/>
          <a:stretch>
            <a:fillRect/>
          </a:stretch>
        </p:blipFill>
        <p:spPr>
          <a:xfrm>
            <a:off x="4355976" y="4437112"/>
            <a:ext cx="4320480" cy="216024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업그레이드</a:t>
            </a:r>
            <a:r>
              <a:rPr lang="en-US" altLang="ko-KR"/>
              <a:t>(1)-</a:t>
            </a:r>
            <a:r>
              <a:rPr lang="ko-KR" altLang="en-US"/>
              <a:t>각도 확장</a:t>
            </a:r>
            <a:endParaRPr lang="ko-KR" altLang="en-US"/>
          </a:p>
        </p:txBody>
      </p:sp>
      <p:pic>
        <p:nvPicPr>
          <p:cNvPr id="3" name=""/>
          <p:cNvPicPr>
            <a:picLocks noGrp="1" noChangeAspect="1"/>
          </p:cNvPicPr>
          <p:nvPr>
            <p:ph sz="quarter" idx="1"/>
          </p:nvPr>
        </p:nvPicPr>
        <p:blipFill rotWithShape="1">
          <a:blip r:embed="rId2"/>
          <a:stretch>
            <a:fillRect/>
          </a:stretch>
        </p:blipFill>
        <p:spPr>
          <a:xfrm>
            <a:off x="457199" y="2537619"/>
            <a:ext cx="4038599" cy="321160"/>
          </a:xfrm>
          <a:prstGeom prst="rect">
            <a:avLst/>
          </a:prstGeom>
        </p:spPr>
      </p:pic>
      <p:pic>
        <p:nvPicPr>
          <p:cNvPr id="4" name=""/>
          <p:cNvPicPr>
            <a:picLocks noGrp="1" noChangeAspect="1"/>
          </p:cNvPicPr>
          <p:nvPr>
            <p:ph sz="quarter" idx="2"/>
          </p:nvPr>
        </p:nvPicPr>
        <p:blipFill rotWithShape="1">
          <a:blip r:embed="rId3"/>
          <a:stretch>
            <a:fillRect/>
          </a:stretch>
        </p:blipFill>
        <p:spPr>
          <a:xfrm>
            <a:off x="4648199" y="2525718"/>
            <a:ext cx="4038599" cy="344963"/>
          </a:xfrm>
          <a:prstGeom prst="rect">
            <a:avLst/>
          </a:prstGeom>
        </p:spPr>
      </p:pic>
      <p:sp>
        <p:nvSpPr>
          <p:cNvPr id="5" name="본문 개체 틀 4"/>
          <p:cNvSpPr>
            <a:spLocks noGrp="1"/>
          </p:cNvSpPr>
          <p:nvPr>
            <p:ph type="body" sz="half" idx="3"/>
          </p:nvPr>
        </p:nvSpPr>
        <p:spPr/>
        <p:txBody>
          <a:bodyPr/>
          <a:lstStyle/>
          <a:p>
            <a:pPr>
              <a:defRPr/>
            </a:pPr>
            <a:r>
              <a:rPr lang="en-US" altLang="ko-KR"/>
              <a:t>Pi/2</a:t>
            </a:r>
            <a:r>
              <a:rPr lang="ko-KR" altLang="en-US"/>
              <a:t>를 </a:t>
            </a:r>
            <a:r>
              <a:rPr lang="en-US" altLang="ko-KR"/>
              <a:t>Pi</a:t>
            </a:r>
            <a:r>
              <a:rPr lang="ko-KR" altLang="en-US"/>
              <a:t>로 변경하여 각도 확장</a:t>
            </a:r>
            <a:endParaRPr lang="ko-KR" altLang="en-US"/>
          </a:p>
        </p:txBody>
      </p:sp>
      <p:sp>
        <p:nvSpPr>
          <p:cNvPr id="6" name=""/>
          <p:cNvSpPr/>
          <p:nvPr/>
        </p:nvSpPr>
        <p:spPr>
          <a:xfrm>
            <a:off x="2627784" y="3212976"/>
            <a:ext cx="3600400" cy="216024"/>
          </a:xfrm>
          <a:prstGeom prst="rightArrow">
            <a:avLst>
              <a:gd name="adj1" fmla="val 50000"/>
              <a:gd name="adj2" fmla="val 50000"/>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업그레이드</a:t>
            </a:r>
            <a:r>
              <a:rPr lang="en-US" altLang="ko-KR"/>
              <a:t>(2)-</a:t>
            </a:r>
            <a:r>
              <a:rPr lang="ko-KR" altLang="en-US"/>
              <a:t>키다운 후에 출력</a:t>
            </a:r>
            <a:endParaRPr lang="ko-KR" altLang="en-US"/>
          </a:p>
        </p:txBody>
      </p:sp>
      <p:pic>
        <p:nvPicPr>
          <p:cNvPr id="3" name=""/>
          <p:cNvPicPr>
            <a:picLocks noGrp="1" noChangeAspect="1"/>
          </p:cNvPicPr>
          <p:nvPr>
            <p:ph sz="half" idx="1"/>
          </p:nvPr>
        </p:nvPicPr>
        <p:blipFill rotWithShape="1">
          <a:blip r:embed="rId2"/>
          <a:stretch>
            <a:fillRect/>
          </a:stretch>
        </p:blipFill>
        <p:spPr>
          <a:xfrm>
            <a:off x="5076056" y="1412776"/>
            <a:ext cx="2828571" cy="1104761"/>
          </a:xfrm>
          <a:prstGeom prst="rect">
            <a:avLst/>
          </a:prstGeom>
        </p:spPr>
      </p:pic>
      <p:pic>
        <p:nvPicPr>
          <p:cNvPr id="4" name=""/>
          <p:cNvPicPr>
            <a:picLocks noGrp="1" noChangeAspect="1"/>
          </p:cNvPicPr>
          <p:nvPr>
            <p:ph sz="half" idx="2"/>
          </p:nvPr>
        </p:nvPicPr>
        <p:blipFill rotWithShape="1">
          <a:blip r:embed="rId3"/>
          <a:stretch>
            <a:fillRect/>
          </a:stretch>
        </p:blipFill>
        <p:spPr>
          <a:xfrm>
            <a:off x="4572000" y="2764108"/>
            <a:ext cx="4038599" cy="664891"/>
          </a:xfrm>
          <a:prstGeom prst="rect">
            <a:avLst/>
          </a:prstGeom>
        </p:spPr>
      </p:pic>
      <p:sp>
        <p:nvSpPr>
          <p:cNvPr id="6" name="내용 개체 틀 5"/>
          <p:cNvSpPr>
            <a:spLocks noGrp="1"/>
          </p:cNvSpPr>
          <p:nvPr>
            <p:ph sz="half" idx="4"/>
          </p:nvPr>
        </p:nvSpPr>
        <p:spPr>
          <a:xfrm>
            <a:off x="395535" y="2132855"/>
            <a:ext cx="4038599" cy="3240360"/>
          </a:xfrm>
        </p:spPr>
        <p:txBody>
          <a:bodyPr>
            <a:normAutofit fontScale="70000" lnSpcReduction="20000"/>
          </a:bodyPr>
          <a:lstStyle/>
          <a:p>
            <a:pPr>
              <a:defRPr/>
            </a:pPr>
            <a:r>
              <a:rPr lang="ko-KR" altLang="en-US"/>
              <a:t> 키다운 횟수를 지칭하는 변수 선언 후 조건문에 해당 변수가 </a:t>
            </a:r>
            <a:r>
              <a:rPr lang="en-US" altLang="ko-KR"/>
              <a:t>1</a:t>
            </a:r>
            <a:r>
              <a:rPr lang="ko-KR" altLang="en-US"/>
              <a:t> 이상 일때 메시지를 출력하도록 구현하고 벽에 맞았을 경우 그 횟수를 초기화</a:t>
            </a:r>
            <a:endParaRPr lang="ko-KR" altLang="en-US"/>
          </a:p>
          <a:p>
            <a:pPr>
              <a:defRPr/>
            </a:pPr>
            <a:r>
              <a:rPr lang="ko-KR" altLang="en-US"/>
              <a:t>이때 키다운 상태에서 변수 값을 올릴경우 키다운 상태일동안 계속 올라가게 된다</a:t>
            </a:r>
            <a:r>
              <a:rPr lang="en-US" altLang="ko-KR"/>
              <a:t>.</a:t>
            </a:r>
            <a:r>
              <a:rPr lang="ko-KR" altLang="en-US"/>
              <a:t> 이경우 타겟 근접시 스페이스바를 키다운 중인 상태일때 메시지가 출력되므로 반드시 키다운을 헤제한 상태로 넘어갔을때 변수 값을 올려주도록 한다</a:t>
            </a:r>
            <a:endParaRPr lang="ko-KR" altLang="en-US"/>
          </a:p>
        </p:txBody>
      </p:sp>
      <p:pic>
        <p:nvPicPr>
          <p:cNvPr id="7" name=""/>
          <p:cNvPicPr>
            <a:picLocks noGrp="1" noChangeAspect="1"/>
          </p:cNvPicPr>
          <p:nvPr>
            <p:ph sz="half" idx="3"/>
          </p:nvPr>
        </p:nvPicPr>
        <p:blipFill rotWithShape="1">
          <a:blip r:embed="rId4"/>
          <a:stretch>
            <a:fillRect/>
          </a:stretch>
        </p:blipFill>
        <p:spPr>
          <a:xfrm>
            <a:off x="5094284" y="3753280"/>
            <a:ext cx="3150124" cy="21960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업그레이드 최종 코드</a:t>
            </a:r>
            <a:endParaRPr lang="ko-KR" altLang="en-US"/>
          </a:p>
        </p:txBody>
      </p:sp>
      <p:pic>
        <p:nvPicPr>
          <p:cNvPr id="3" name=""/>
          <p:cNvPicPr>
            <a:picLocks noGrp="1" noChangeAspect="1"/>
          </p:cNvPicPr>
          <p:nvPr>
            <p:ph sz="half" idx="1"/>
          </p:nvPr>
        </p:nvPicPr>
        <p:blipFill rotWithShape="1">
          <a:blip r:embed="rId2"/>
          <a:stretch>
            <a:fillRect/>
          </a:stretch>
        </p:blipFill>
        <p:spPr>
          <a:xfrm>
            <a:off x="316165" y="1233000"/>
            <a:ext cx="2023586" cy="2196000"/>
          </a:xfrm>
          <a:prstGeom prst="rect">
            <a:avLst/>
          </a:prstGeom>
        </p:spPr>
      </p:pic>
      <p:pic>
        <p:nvPicPr>
          <p:cNvPr id="4" name=""/>
          <p:cNvPicPr>
            <a:picLocks noGrp="1" noChangeAspect="1"/>
          </p:cNvPicPr>
          <p:nvPr>
            <p:ph sz="half" idx="2"/>
          </p:nvPr>
        </p:nvPicPr>
        <p:blipFill rotWithShape="1">
          <a:blip r:embed="rId3"/>
          <a:stretch>
            <a:fillRect/>
          </a:stretch>
        </p:blipFill>
        <p:spPr>
          <a:xfrm>
            <a:off x="2597959" y="1233000"/>
            <a:ext cx="1758016" cy="2196000"/>
          </a:xfrm>
          <a:prstGeom prst="rect">
            <a:avLst/>
          </a:prstGeom>
        </p:spPr>
      </p:pic>
      <p:pic>
        <p:nvPicPr>
          <p:cNvPr id="5" name=""/>
          <p:cNvPicPr>
            <a:picLocks noGrp="1" noChangeAspect="1"/>
          </p:cNvPicPr>
          <p:nvPr>
            <p:ph sz="half" idx="3"/>
          </p:nvPr>
        </p:nvPicPr>
        <p:blipFill rotWithShape="1">
          <a:blip r:embed="rId4"/>
          <a:stretch>
            <a:fillRect/>
          </a:stretch>
        </p:blipFill>
        <p:spPr>
          <a:xfrm>
            <a:off x="4572000" y="1233000"/>
            <a:ext cx="1590518" cy="2196000"/>
          </a:xfrm>
          <a:prstGeom prst="rect">
            <a:avLst/>
          </a:prstGeom>
        </p:spPr>
      </p:pic>
      <p:pic>
        <p:nvPicPr>
          <p:cNvPr id="6" name=""/>
          <p:cNvPicPr>
            <a:picLocks noGrp="1" noChangeAspect="1"/>
          </p:cNvPicPr>
          <p:nvPr>
            <p:ph sz="half" idx="4"/>
          </p:nvPr>
        </p:nvPicPr>
        <p:blipFill rotWithShape="1">
          <a:blip r:embed="rId5"/>
          <a:stretch>
            <a:fillRect/>
          </a:stretch>
        </p:blipFill>
        <p:spPr>
          <a:xfrm>
            <a:off x="6372200" y="1233000"/>
            <a:ext cx="1524746" cy="2196000"/>
          </a:xfrm>
          <a:prstGeom prst="rect">
            <a:avLst/>
          </a:prstGeom>
        </p:spPr>
      </p:pic>
      <p:pic>
        <p:nvPicPr>
          <p:cNvPr id="7" name=""/>
          <p:cNvPicPr>
            <a:picLocks noChangeAspect="1"/>
          </p:cNvPicPr>
          <p:nvPr/>
        </p:nvPicPr>
        <p:blipFill rotWithShape="1">
          <a:blip r:embed="rId6"/>
          <a:stretch>
            <a:fillRect/>
          </a:stretch>
        </p:blipFill>
        <p:spPr>
          <a:xfrm>
            <a:off x="2915816" y="3645024"/>
            <a:ext cx="3312368" cy="289639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선택한 </a:t>
            </a:r>
            <a:r>
              <a:rPr lang="en-US" altLang="ko-KR"/>
              <a:t>source code</a:t>
            </a:r>
            <a:r>
              <a:rPr lang="ko-KR" altLang="en-US"/>
              <a:t>와 코드 수정 방법</a:t>
            </a:r>
            <a:endParaRPr lang="ko-KR" altLang="en-US"/>
          </a:p>
        </p:txBody>
      </p:sp>
      <p:sp>
        <p:nvSpPr>
          <p:cNvPr id="3" name="내용 개체 틀 2"/>
          <p:cNvSpPr>
            <a:spLocks noGrp="1"/>
          </p:cNvSpPr>
          <p:nvPr>
            <p:ph idx="1"/>
          </p:nvPr>
        </p:nvSpPr>
        <p:spPr/>
        <p:txBody>
          <a:bodyPr/>
          <a:lstStyle/>
          <a:p>
            <a:pPr lvl="0">
              <a:defRPr/>
            </a:pPr>
            <a:r>
              <a:rPr lang="en-US" altLang="ko-KR"/>
              <a:t>canvas game-fortress</a:t>
            </a:r>
            <a:endParaRPr lang="en-US" altLang="ko-KR"/>
          </a:p>
          <a:p>
            <a:pPr lvl="0">
              <a:defRPr/>
            </a:pPr>
            <a:r>
              <a:rPr lang="ko-KR" altLang="en-US"/>
              <a:t>기능 추가후 해당 기능 업그레이드 방식 사용</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이상입니다</a:t>
            </a:r>
            <a:r>
              <a:rPr lang="en-US" altLang="ko-KR"/>
              <a:t>.</a:t>
            </a:r>
            <a:endParaRPr lang="en-US" altLang="ko-KR"/>
          </a:p>
        </p:txBody>
      </p:sp>
      <p:sp>
        <p:nvSpPr>
          <p:cNvPr id="3" name=""/>
          <p:cNvSpPr txBox="1"/>
          <p:nvPr/>
        </p:nvSpPr>
        <p:spPr>
          <a:xfrm>
            <a:off x="467544" y="1772816"/>
            <a:ext cx="5184576" cy="358879"/>
          </a:xfrm>
          <a:prstGeom prst="rect">
            <a:avLst/>
          </a:prstGeom>
        </p:spPr>
        <p:txBody>
          <a:bodyPr wrap="square">
            <a:spAutoFit/>
          </a:bodyPr>
          <a:p>
            <a:pPr>
              <a:defRPr/>
            </a:pPr>
            <a:r>
              <a:rPr lang="ko-KR" altLang="en-US"/>
              <a:t>참조 사이트</a:t>
            </a:r>
            <a:r>
              <a:rPr lang="en-US" altLang="ko-KR"/>
              <a:t>: </a:t>
            </a:r>
            <a:r>
              <a:rPr lang="en-US" altLang="ko-KR">
                <a:hlinkClick r:id="rId2"/>
              </a:rPr>
              <a:t>https://codingbroker.tistory.com/76</a:t>
            </a:r>
            <a:endParaRPr lang="en-US" altLang="ko-KR"/>
          </a:p>
        </p:txBody>
      </p:sp>
      <p:sp>
        <p:nvSpPr>
          <p:cNvPr id="4" name=""/>
          <p:cNvSpPr txBox="1"/>
          <p:nvPr/>
        </p:nvSpPr>
        <p:spPr>
          <a:xfrm>
            <a:off x="539552" y="2199923"/>
            <a:ext cx="5760640" cy="364981"/>
          </a:xfrm>
          <a:prstGeom prst="rect">
            <a:avLst/>
          </a:prstGeom>
        </p:spPr>
        <p:txBody>
          <a:bodyPr wrap="square">
            <a:spAutoFit/>
          </a:bodyPr>
          <a:p>
            <a:pPr>
              <a:defRPr/>
            </a:pPr>
            <a:r>
              <a:rPr lang="en-US" altLang="ko-KR"/>
              <a:t>index: </a:t>
            </a:r>
            <a:r>
              <a:rPr lang="ko-KR" altLang="en-US">
                <a:hlinkClick r:id="rId3"/>
              </a:rPr>
              <a:t>https://relaxed-rolypoly-95eed8.netlify.app/</a:t>
            </a:r>
            <a:endParaRPr lang="ko-KR" altLang="en-US"/>
          </a:p>
        </p:txBody>
      </p:sp>
      <p:sp>
        <p:nvSpPr>
          <p:cNvPr id="6" name=""/>
          <p:cNvSpPr txBox="1"/>
          <p:nvPr/>
        </p:nvSpPr>
        <p:spPr>
          <a:xfrm>
            <a:off x="467542" y="2636912"/>
            <a:ext cx="7704858" cy="365750"/>
          </a:xfrm>
          <a:prstGeom prst="rect">
            <a:avLst/>
          </a:prstGeom>
        </p:spPr>
        <p:txBody>
          <a:bodyPr wrap="square">
            <a:spAutoFit/>
          </a:bodyPr>
          <a:p>
            <a:pPr>
              <a:defRPr/>
            </a:pPr>
            <a:r>
              <a:rPr lang="en-US" altLang="ko-KR"/>
              <a:t>github: </a:t>
            </a:r>
            <a:r>
              <a:rPr lang="en-US" altLang="ko-KR">
                <a:hlinkClick r:id="rId4"/>
              </a:rPr>
              <a:t>https://github.com/immotals/ksgame/tree/main/canvas</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초기 </a:t>
            </a:r>
            <a:r>
              <a:rPr lang="en-US" altLang="ko-KR"/>
              <a:t>code</a:t>
            </a:r>
            <a:endParaRPr lang="en-US" altLang="ko-KR"/>
          </a:p>
        </p:txBody>
      </p:sp>
      <p:pic>
        <p:nvPicPr>
          <p:cNvPr id="3" name=""/>
          <p:cNvPicPr>
            <a:picLocks noGrp="1" noChangeAspect="1"/>
          </p:cNvPicPr>
          <p:nvPr>
            <p:ph sz="half" idx="1"/>
          </p:nvPr>
        </p:nvPicPr>
        <p:blipFill rotWithShape="1">
          <a:blip r:embed="rId2"/>
          <a:stretch>
            <a:fillRect/>
          </a:stretch>
        </p:blipFill>
        <p:spPr>
          <a:xfrm>
            <a:off x="35496" y="1268760"/>
            <a:ext cx="3888432" cy="5328592"/>
          </a:xfrm>
          <a:prstGeom prst="rect">
            <a:avLst/>
          </a:prstGeom>
        </p:spPr>
      </p:pic>
      <p:pic>
        <p:nvPicPr>
          <p:cNvPr id="4" name=""/>
          <p:cNvPicPr>
            <a:picLocks noGrp="1" noChangeAspect="1"/>
          </p:cNvPicPr>
          <p:nvPr>
            <p:ph sz="half" idx="2"/>
          </p:nvPr>
        </p:nvPicPr>
        <p:blipFill rotWithShape="1">
          <a:blip r:embed="rId3"/>
          <a:stretch>
            <a:fillRect/>
          </a:stretch>
        </p:blipFill>
        <p:spPr>
          <a:xfrm>
            <a:off x="3347864" y="1268760"/>
            <a:ext cx="3240360" cy="5328592"/>
          </a:xfrm>
          <a:prstGeom prst="rect">
            <a:avLst/>
          </a:prstGeom>
        </p:spPr>
      </p:pic>
      <p:pic>
        <p:nvPicPr>
          <p:cNvPr id="5" name=""/>
          <p:cNvPicPr>
            <a:picLocks noGrp="1" noChangeAspect="1"/>
          </p:cNvPicPr>
          <p:nvPr>
            <p:ph sz="half" idx="3"/>
          </p:nvPr>
        </p:nvPicPr>
        <p:blipFill rotWithShape="1">
          <a:blip r:embed="rId4"/>
          <a:stretch>
            <a:fillRect/>
          </a:stretch>
        </p:blipFill>
        <p:spPr>
          <a:xfrm>
            <a:off x="6516216" y="1268760"/>
            <a:ext cx="2627784" cy="53285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(0)</a:t>
            </a:r>
            <a:endParaRPr lang="en-US" altLang="ko-KR"/>
          </a:p>
        </p:txBody>
      </p:sp>
      <p:pic>
        <p:nvPicPr>
          <p:cNvPr id="3" name=""/>
          <p:cNvPicPr>
            <a:picLocks noGrp="1" noChangeAspect="1"/>
          </p:cNvPicPr>
          <p:nvPr>
            <p:ph sz="half" idx="1"/>
          </p:nvPr>
        </p:nvPicPr>
        <p:blipFill rotWithShape="1">
          <a:blip r:embed="rId2"/>
          <a:stretch>
            <a:fillRect/>
          </a:stretch>
        </p:blipFill>
        <p:spPr>
          <a:xfrm>
            <a:off x="611560" y="1988840"/>
            <a:ext cx="3656197" cy="2196000"/>
          </a:xfrm>
          <a:prstGeom prst="rect">
            <a:avLst/>
          </a:prstGeom>
        </p:spPr>
      </p:pic>
      <p:pic>
        <p:nvPicPr>
          <p:cNvPr id="4" name=""/>
          <p:cNvPicPr>
            <a:picLocks noGrp="1" noChangeAspect="1"/>
          </p:cNvPicPr>
          <p:nvPr>
            <p:ph sz="half" idx="2"/>
          </p:nvPr>
        </p:nvPicPr>
        <p:blipFill rotWithShape="1">
          <a:blip r:embed="rId3"/>
          <a:stretch>
            <a:fillRect/>
          </a:stretch>
        </p:blipFill>
        <p:spPr>
          <a:xfrm>
            <a:off x="611560" y="4509120"/>
            <a:ext cx="3632787" cy="2196000"/>
          </a:xfrm>
          <a:prstGeom prst="rect">
            <a:avLst/>
          </a:prstGeom>
        </p:spPr>
      </p:pic>
      <p:pic>
        <p:nvPicPr>
          <p:cNvPr id="5" name=""/>
          <p:cNvPicPr>
            <a:picLocks noGrp="1" noChangeAspect="1"/>
          </p:cNvPicPr>
          <p:nvPr>
            <p:ph sz="half" idx="3"/>
          </p:nvPr>
        </p:nvPicPr>
        <p:blipFill rotWithShape="1">
          <a:blip r:embed="rId4"/>
          <a:stretch>
            <a:fillRect/>
          </a:stretch>
        </p:blipFill>
        <p:spPr>
          <a:xfrm>
            <a:off x="5652120" y="1067095"/>
            <a:ext cx="2685714" cy="2361904"/>
          </a:xfrm>
          <a:prstGeom prst="rect">
            <a:avLst/>
          </a:prstGeom>
        </p:spPr>
      </p:pic>
      <p:sp>
        <p:nvSpPr>
          <p:cNvPr id="6" name=""/>
          <p:cNvSpPr/>
          <p:nvPr/>
        </p:nvSpPr>
        <p:spPr>
          <a:xfrm rot="10830963">
            <a:off x="4578222" y="3540299"/>
            <a:ext cx="2466296" cy="1161434"/>
          </a:xfrm>
          <a:prstGeom prst="bentArrow">
            <a:avLst>
              <a:gd name="adj1" fmla="val 25000"/>
              <a:gd name="adj2" fmla="val 25000"/>
              <a:gd name="adj3" fmla="val 25000"/>
              <a:gd name="adj4" fmla="val 43750"/>
            </a:avLst>
          </a:prstGeom>
          <a:solidFill>
            <a:schemeClr val="accent4"/>
          </a:solidFill>
          <a:ln>
            <a:solidFill>
              <a:schemeClr val="accent4"/>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solidFill>
                <a:schemeClr val="tx1"/>
              </a:solidFill>
            </a:endParaRPr>
          </a:p>
        </p:txBody>
      </p:sp>
      <p:sp>
        <p:nvSpPr>
          <p:cNvPr id="7" name=""/>
          <p:cNvSpPr txBox="1"/>
          <p:nvPr/>
        </p:nvSpPr>
        <p:spPr>
          <a:xfrm>
            <a:off x="5148064" y="4941168"/>
            <a:ext cx="2808312" cy="638577"/>
          </a:xfrm>
          <a:prstGeom prst="rect">
            <a:avLst/>
          </a:prstGeom>
        </p:spPr>
        <p:txBody>
          <a:bodyPr wrap="square">
            <a:spAutoFit/>
          </a:bodyPr>
          <a:p>
            <a:pPr>
              <a:defRPr/>
            </a:pPr>
            <a:r>
              <a:rPr lang="ko-KR" altLang="en-US"/>
              <a:t>기능 추가를 위해 필요한 변수를 선언</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(1-1)</a:t>
            </a:r>
            <a:r>
              <a:rPr lang="ko-KR" altLang="en-US"/>
              <a:t> 파워 게이지</a:t>
            </a:r>
            <a:endParaRPr lang="ko-KR" altLang="en-US"/>
          </a:p>
        </p:txBody>
      </p:sp>
      <p:sp>
        <p:nvSpPr>
          <p:cNvPr id="4" name="내용 개체 틀 3"/>
          <p:cNvSpPr>
            <a:spLocks noGrp="1"/>
          </p:cNvSpPr>
          <p:nvPr>
            <p:ph sz="half" idx="2"/>
          </p:nvPr>
        </p:nvSpPr>
        <p:spPr>
          <a:xfrm>
            <a:off x="4932040" y="2492896"/>
            <a:ext cx="3596209" cy="2808312"/>
          </a:xfrm>
        </p:spPr>
        <p:txBody>
          <a:bodyPr>
            <a:normAutofit fontScale="70000" lnSpcReduction="20000"/>
          </a:bodyPr>
          <a:lstStyle/>
          <a:p>
            <a:pPr>
              <a:defRPr/>
            </a:pPr>
            <a:r>
              <a:rPr lang="ko-KR" altLang="en-US"/>
              <a:t>keydownHandler와 keyupHandler 아래쪽에 추가</a:t>
            </a:r>
            <a:endParaRPr lang="ko-KR" altLang="en-US"/>
          </a:p>
          <a:p>
            <a:pPr>
              <a:defRPr/>
            </a:pPr>
            <a:r>
              <a:rPr lang="ko-KR" altLang="en-US"/>
              <a:t>스페이스바(keyCode로 32)가 키다운상태이면 게이지 충전을 시작하고(isCharging = true) 상태가 헤제되면 게이지 충전이 끝나면서(isCharging = false) 미사일이 발사(isFired = true)</a:t>
            </a:r>
            <a:endParaRPr lang="ko-KR" altLang="en-US"/>
          </a:p>
        </p:txBody>
      </p:sp>
      <p:pic>
        <p:nvPicPr>
          <p:cNvPr id="9" name=""/>
          <p:cNvPicPr>
            <a:picLocks noGrp="1" noChangeAspect="1"/>
          </p:cNvPicPr>
          <p:nvPr>
            <p:ph sz="half" idx="1"/>
          </p:nvPr>
        </p:nvPicPr>
        <p:blipFill rotWithShape="1">
          <a:blip r:embed="rId2"/>
          <a:stretch>
            <a:fillRect/>
          </a:stretch>
        </p:blipFill>
        <p:spPr>
          <a:xfrm>
            <a:off x="389384" y="2319947"/>
            <a:ext cx="4038599" cy="312527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(1-2)-</a:t>
            </a:r>
            <a:r>
              <a:rPr lang="ko-KR" altLang="en-US"/>
              <a:t>파워게이지</a:t>
            </a:r>
            <a:endParaRPr lang="ko-KR" altLang="en-US"/>
          </a:p>
        </p:txBody>
      </p:sp>
      <p:sp>
        <p:nvSpPr>
          <p:cNvPr id="4" name="내용 개체 틀 3"/>
          <p:cNvSpPr>
            <a:spLocks noGrp="1"/>
          </p:cNvSpPr>
          <p:nvPr>
            <p:ph sz="half" idx="2"/>
          </p:nvPr>
        </p:nvSpPr>
        <p:spPr/>
        <p:txBody>
          <a:bodyPr>
            <a:normAutofit lnSpcReduction="10000"/>
          </a:bodyPr>
          <a:lstStyle/>
          <a:p>
            <a:pPr>
              <a:defRPr/>
            </a:pPr>
            <a:r>
              <a:rPr lang="ko-KR" altLang="en-US"/>
              <a:t>draw() 함수 내부에서 isCharging에 따라서 게이지가 충전</a:t>
            </a:r>
            <a:endParaRPr lang="ko-KR" altLang="en-US"/>
          </a:p>
          <a:p>
            <a:pPr>
              <a:defRPr/>
            </a:pPr>
            <a:r>
              <a:rPr lang="ko-KR" altLang="en-US"/>
              <a:t>isCharing이 true이고 아직 발사되지 않았을 때 gauge는 충전</a:t>
            </a:r>
            <a:endParaRPr lang="ko-KR" altLang="en-US"/>
          </a:p>
          <a:p>
            <a:pPr>
              <a:defRPr/>
            </a:pPr>
            <a:endParaRPr lang="ko-KR" altLang="en-US"/>
          </a:p>
          <a:p>
            <a:pPr>
              <a:defRPr/>
            </a:pPr>
            <a:r>
              <a:rPr lang="ko-KR" altLang="en-US"/>
              <a:t>gauge는 초기값인 Math.PI 에서 시작해서 Math.PI * 2 까지 충전</a:t>
            </a:r>
            <a:endParaRPr lang="ko-KR" altLang="en-US"/>
          </a:p>
        </p:txBody>
      </p:sp>
      <p:pic>
        <p:nvPicPr>
          <p:cNvPr id="5" name=""/>
          <p:cNvPicPr>
            <a:picLocks noGrp="1" noChangeAspect="1"/>
          </p:cNvPicPr>
          <p:nvPr>
            <p:ph sz="half" idx="1"/>
          </p:nvPr>
        </p:nvPicPr>
        <p:blipFill rotWithShape="1">
          <a:blip r:embed="rId2"/>
          <a:stretch>
            <a:fillRect/>
          </a:stretch>
        </p:blipFill>
        <p:spPr>
          <a:xfrm>
            <a:off x="457199" y="2238767"/>
            <a:ext cx="4038599" cy="324882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(1-3)</a:t>
            </a:r>
            <a:r>
              <a:rPr lang="ko-KR" altLang="en-US"/>
              <a:t> 파워게이지</a:t>
            </a:r>
            <a:endParaRPr lang="ko-KR" altLang="en-US"/>
          </a:p>
        </p:txBody>
      </p:sp>
      <p:pic>
        <p:nvPicPr>
          <p:cNvPr id="3" name=""/>
          <p:cNvPicPr>
            <a:picLocks noGrp="1" noChangeAspect="1"/>
          </p:cNvPicPr>
          <p:nvPr>
            <p:ph sz="half" idx="1"/>
          </p:nvPr>
        </p:nvPicPr>
        <p:blipFill rotWithShape="1">
          <a:blip r:embed="rId2"/>
          <a:stretch>
            <a:fillRect/>
          </a:stretch>
        </p:blipFill>
        <p:spPr>
          <a:xfrm>
            <a:off x="826263" y="1600200"/>
            <a:ext cx="3300471" cy="4525963"/>
          </a:xfrm>
          <a:prstGeom prst="rect">
            <a:avLst/>
          </a:prstGeom>
        </p:spPr>
      </p:pic>
      <p:sp>
        <p:nvSpPr>
          <p:cNvPr id="4" name="내용 개체 틀 3"/>
          <p:cNvSpPr>
            <a:spLocks noGrp="1"/>
          </p:cNvSpPr>
          <p:nvPr>
            <p:ph sz="half" idx="2"/>
          </p:nvPr>
        </p:nvSpPr>
        <p:spPr/>
        <p:txBody>
          <a:bodyPr/>
          <a:lstStyle/>
          <a:p>
            <a:pPr>
              <a:defRPr/>
            </a:pPr>
            <a:r>
              <a:rPr lang="ko-KR" altLang="en-US"/>
              <a:t>충전된 게이지를 그리는 drawGauge() 함수를 작성하고 충전될 때마다 &lt;canvas&gt;에 그려지도록 조건문 안에서 호출</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(1-4)</a:t>
            </a:r>
            <a:r>
              <a:rPr lang="ko-KR" altLang="en-US"/>
              <a:t> 파워 게이지</a:t>
            </a:r>
            <a:endParaRPr lang="ko-KR" altLang="en-US"/>
          </a:p>
        </p:txBody>
      </p:sp>
      <p:pic>
        <p:nvPicPr>
          <p:cNvPr id="3" name=""/>
          <p:cNvPicPr>
            <a:picLocks noGrp="1" noChangeAspect="1"/>
          </p:cNvPicPr>
          <p:nvPr>
            <p:ph sz="half" idx="1"/>
          </p:nvPr>
        </p:nvPicPr>
        <p:blipFill rotWithShape="1">
          <a:blip r:embed="rId2"/>
          <a:stretch>
            <a:fillRect/>
          </a:stretch>
        </p:blipFill>
        <p:spPr>
          <a:xfrm>
            <a:off x="590784" y="2848895"/>
            <a:ext cx="3771428" cy="2028571"/>
          </a:xfrm>
          <a:prstGeom prst="rect">
            <a:avLst/>
          </a:prstGeom>
        </p:spPr>
      </p:pic>
      <p:sp>
        <p:nvSpPr>
          <p:cNvPr id="4" name="내용 개체 틀 3"/>
          <p:cNvSpPr>
            <a:spLocks noGrp="1"/>
          </p:cNvSpPr>
          <p:nvPr>
            <p:ph sz="half" idx="2"/>
          </p:nvPr>
        </p:nvSpPr>
        <p:spPr>
          <a:xfrm>
            <a:off x="4572000" y="2896344"/>
            <a:ext cx="4038599" cy="1828800"/>
          </a:xfrm>
        </p:spPr>
        <p:txBody>
          <a:bodyPr/>
          <a:lstStyle/>
          <a:p>
            <a:pPr>
              <a:defRPr/>
            </a:pPr>
            <a:r>
              <a:rPr lang="ko-KR" altLang="en-US"/>
              <a:t>키다운 헤제시 게이지 초기화를 위해 </a:t>
            </a:r>
            <a:r>
              <a:rPr lang="en-US" altLang="ko-KR"/>
              <a:t>gauae=Math.PI</a:t>
            </a:r>
            <a:r>
              <a:rPr lang="ko-KR" altLang="en-US"/>
              <a:t>문장 삽입</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기능</a:t>
            </a:r>
            <a:r>
              <a:rPr lang="en-US" altLang="ko-KR"/>
              <a:t>(2-1)</a:t>
            </a:r>
            <a:r>
              <a:rPr lang="ko-KR" altLang="en-US"/>
              <a:t> 미사일 발사</a:t>
            </a:r>
            <a:endParaRPr lang="ko-KR" altLang="en-US"/>
          </a:p>
        </p:txBody>
      </p:sp>
      <p:pic>
        <p:nvPicPr>
          <p:cNvPr id="3" name=""/>
          <p:cNvPicPr>
            <a:picLocks noGrp="1" noChangeAspect="1"/>
          </p:cNvPicPr>
          <p:nvPr>
            <p:ph sz="half" idx="1"/>
          </p:nvPr>
        </p:nvPicPr>
        <p:blipFill rotWithShape="1">
          <a:blip r:embed="rId2"/>
          <a:stretch>
            <a:fillRect/>
          </a:stretch>
        </p:blipFill>
        <p:spPr>
          <a:xfrm>
            <a:off x="457199" y="1656375"/>
            <a:ext cx="4038599" cy="4413612"/>
          </a:xfrm>
          <a:prstGeom prst="rect">
            <a:avLst/>
          </a:prstGeom>
        </p:spPr>
      </p:pic>
      <p:sp>
        <p:nvSpPr>
          <p:cNvPr id="4" name="내용 개체 틀 3"/>
          <p:cNvSpPr>
            <a:spLocks noGrp="1"/>
          </p:cNvSpPr>
          <p:nvPr>
            <p:ph sz="half" idx="2"/>
          </p:nvPr>
        </p:nvSpPr>
        <p:spPr/>
        <p:txBody>
          <a:bodyPr/>
          <a:lstStyle/>
          <a:p>
            <a:pPr>
              <a:defRPr/>
            </a:pPr>
            <a:r>
              <a:rPr lang="ko-KR" altLang="en-US"/>
              <a:t>캐논의 끝부분에 미사일이 보여지도록 미사일을 그리는 함수 선언</a:t>
            </a:r>
            <a:endParaRPr lang="ko-KR" altLang="en-US"/>
          </a:p>
          <a:p>
            <a:pPr>
              <a:defRPr/>
            </a:pPr>
            <a:r>
              <a:rPr lang="ko-KR" altLang="en-US"/>
              <a:t>if 조건으로 미사일이 발사중이 아닐 때 캐논의 끝부분에 위치</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기계">
  <a:themeElements>
    <a:clrScheme name="기계">
      <a:dk1>
        <a:sysClr val="windowText" lastClr="000000"/>
      </a:dk1>
      <a:lt1>
        <a:srgbClr val="f5f4f5"/>
      </a:lt1>
      <a:dk2>
        <a:srgbClr val="7c7a80"/>
      </a:dk2>
      <a:lt2>
        <a:srgbClr val="f4f3f5"/>
      </a:lt2>
      <a:accent1>
        <a:srgbClr val="aca4ae"/>
      </a:accent1>
      <a:accent2>
        <a:srgbClr val="6db1bf"/>
      </a:accent2>
      <a:accent3>
        <a:srgbClr val="7591c9"/>
      </a:accent3>
      <a:accent4>
        <a:srgbClr val="5d53a3"/>
      </a:accent4>
      <a:accent5>
        <a:srgbClr val="838377"/>
      </a:accent5>
      <a:accent6>
        <a:srgbClr val="f0efe4"/>
      </a:accent6>
      <a:hlink>
        <a:srgbClr val="300061"/>
      </a:hlink>
      <a:folHlink>
        <a:srgbClr val="6e1e4e"/>
      </a:folHlink>
    </a:clrScheme>
    <a:fontScheme name="기계">
      <a:majorFont>
        <a:latin typeface="Tahoma"/>
        <a:ea typeface="한컴 윤고딕 240"/>
        <a:cs typeface=""/>
      </a:majorFont>
      <a:minorFont>
        <a:latin typeface="Tahoma"/>
        <a:ea typeface="한컴 윤고딕 230"/>
        <a:cs typeface=""/>
      </a:minorFont>
    </a:fontScheme>
    <a:fmtScheme name="기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(주)한글과컴퓨터</ep:Company>
  <ep:Words>351</ep:Words>
  <ep:PresentationFormat>화면 슬라이드 쇼(4:3)</ep:PresentationFormat>
  <ep:Paragraphs>50</ep:Paragraphs>
  <ep:Slides>20</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20</vt:i4>
      </vt:variant>
    </vt:vector>
  </ep:HeadingPairs>
  <ep:TitlesOfParts>
    <vt:vector size="21" baseType="lpstr">
      <vt:lpstr>기계</vt:lpstr>
      <vt:lpstr>2018870559 정성재</vt:lpstr>
      <vt:lpstr>선택한 source code와 코드 수정 방법</vt:lpstr>
      <vt:lpstr>초기 code</vt:lpstr>
      <vt:lpstr>기능(0)</vt:lpstr>
      <vt:lpstr>기능(1-1) 파워 게이지</vt:lpstr>
      <vt:lpstr>기능(1-2)-파워게이지</vt:lpstr>
      <vt:lpstr>기능(1-3) 파워게이지</vt:lpstr>
      <vt:lpstr>기능(1-4) 파워 게이지</vt:lpstr>
      <vt:lpstr>기능(2-1) 미사일 발사</vt:lpstr>
      <vt:lpstr>기능(2-2) 미사일 발사</vt:lpstr>
      <vt:lpstr>기능(2-3) 미사일 발사</vt:lpstr>
      <vt:lpstr>기능(3-1) 판정</vt:lpstr>
      <vt:lpstr>기능(3-2) 판정-명중하지 않았을때</vt:lpstr>
      <vt:lpstr>기능(3-3) 판정-명중했을때</vt:lpstr>
      <vt:lpstr>기능(3-4) 판정</vt:lpstr>
      <vt:lpstr>수정 후 코드</vt:lpstr>
      <vt:lpstr>업그레이드(1)-각도 확장</vt:lpstr>
      <vt:lpstr>업그레이드(2)-키다운 후에 출력</vt:lpstr>
      <vt:lpstr>업그레이드 최종 코드</vt:lpstr>
      <vt:lpstr>이상입니다.</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2009-06-18T17:23:06.000</dcterms:created>
  <dc:creator>(주)한글과컴퓨터</dc:creator>
  <cp:lastModifiedBy>user</cp:lastModifiedBy>
  <dcterms:modified xsi:type="dcterms:W3CDTF">2022-11-16T08:16:43.859</dcterms:modified>
  <cp:revision>34</cp:revision>
  <dc:title>슬라이드 1</dc:title>
  <cp:version/>
</cp:coreProperties>
</file>