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20" d="100"/>
          <a:sy n="120" d="100"/>
        </p:scale>
        <p:origin x="200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"/>
            <a:ext cx="6858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"/>
            <a:ext cx="6858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"/>
            <a:ext cx="197167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"/>
            <a:ext cx="580072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"/>
            <a:ext cx="78867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"/>
            <a:ext cx="78867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"/>
            <a:ext cx="788670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"/>
            <a:ext cx="38683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"/>
            <a:ext cx="38683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"/>
            <a:ext cx="388739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"/>
            <a:ext cx="388739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7"/>
            <a:ext cx="462915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7"/>
            <a:ext cx="462915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"/>
            <a:ext cx="78867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"/>
            <a:ext cx="78867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"/>
            <a:ext cx="30861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4BBBBA9-C8F2-CB4A-8A3E-CD153505A0F1}"/>
              </a:ext>
            </a:extLst>
          </p:cNvPr>
          <p:cNvGrpSpPr/>
          <p:nvPr/>
        </p:nvGrpSpPr>
        <p:grpSpPr>
          <a:xfrm>
            <a:off x="182852" y="318699"/>
            <a:ext cx="8778296" cy="277001"/>
            <a:chOff x="182852" y="1323199"/>
            <a:chExt cx="8778296" cy="2770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D3E732-39AC-F44B-9953-9FFC7010BF70}"/>
                </a:ext>
              </a:extLst>
            </p:cNvPr>
            <p:cNvGrpSpPr/>
            <p:nvPr/>
          </p:nvGrpSpPr>
          <p:grpSpPr>
            <a:xfrm>
              <a:off x="182852" y="1323199"/>
              <a:ext cx="8778296" cy="277001"/>
              <a:chOff x="1983179" y="1799110"/>
              <a:chExt cx="8778296" cy="2770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CE7EEEE-B7A6-A14B-A300-73901EA0B1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179" y="1799112"/>
                    <a:ext cx="752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CE7EEEE-B7A6-A14B-A300-73901EA0B1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179" y="1799112"/>
                    <a:ext cx="75264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000" r="-6667" b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B6C458B-06CC-8E43-A660-C78A127C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1799111"/>
                    <a:ext cx="11565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B6C458B-06CC-8E43-A660-C78A127C6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743" y="1799111"/>
                    <a:ext cx="115659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522" r="-3261" b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176A61E-B5D7-D446-809F-7D2AB162A892}"/>
                      </a:ext>
                    </a:extLst>
                  </p:cNvPr>
                  <p:cNvSpPr txBox="1"/>
                  <p:nvPr/>
                </p:nvSpPr>
                <p:spPr>
                  <a:xfrm>
                    <a:off x="5570262" y="1799111"/>
                    <a:ext cx="11565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−2&gt;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176A61E-B5D7-D446-809F-7D2AB162A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262" y="1799111"/>
                    <a:ext cx="115659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22" r="-4348" b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28A9DE-54F9-6840-879D-0C7BD63163C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1781" y="1799111"/>
                    <a:ext cx="11565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−3&gt;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28A9DE-54F9-6840-879D-0C7BD6316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1781" y="1799111"/>
                    <a:ext cx="115659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609" r="-3261" b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49CF695-2AB7-6140-A17E-0E055F45897E}"/>
                      </a:ext>
                    </a:extLst>
                  </p:cNvPr>
                  <p:cNvSpPr txBox="1"/>
                  <p:nvPr/>
                </p:nvSpPr>
                <p:spPr>
                  <a:xfrm>
                    <a:off x="9604876" y="1799110"/>
                    <a:ext cx="11565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−4&gt;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49CF695-2AB7-6140-A17E-0E055F4589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4876" y="1799110"/>
                    <a:ext cx="115659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3261" b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992687F-0781-D74E-A26B-BBC20F6982A8}"/>
                </a:ext>
              </a:extLst>
            </p:cNvPr>
            <p:cNvCxnSpPr>
              <a:cxnSpLocks/>
            </p:cNvCxnSpPr>
            <p:nvPr/>
          </p:nvCxnSpPr>
          <p:spPr>
            <a:xfrm>
              <a:off x="978026" y="1472332"/>
              <a:ext cx="685065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69EBF5-B788-4545-80FA-E8B34E39C56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66" y="1472332"/>
              <a:ext cx="685065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232775-C3EF-8342-B8EA-4028C8D885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8351" y="1461698"/>
              <a:ext cx="685065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252964-1E48-FC42-8583-5671F3830F3C}"/>
                </a:ext>
              </a:extLst>
            </p:cNvPr>
            <p:cNvCxnSpPr>
              <a:cxnSpLocks/>
            </p:cNvCxnSpPr>
            <p:nvPr/>
          </p:nvCxnSpPr>
          <p:spPr>
            <a:xfrm>
              <a:off x="7036479" y="1472332"/>
              <a:ext cx="685065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2021-08-12T16:09:04Z</dcterms:created>
  <dcterms:modified xsi:type="dcterms:W3CDTF">2021-08-12T16:29:21Z</dcterms:modified>
</cp:coreProperties>
</file>